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3" r:id="rId2"/>
    <p:sldId id="282" r:id="rId3"/>
    <p:sldId id="281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53299-4EE5-4243-843D-E2B357388C07}" type="datetimeFigureOut">
              <a:rPr lang="es-MX" smtClean="0"/>
              <a:t>09/10/24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4279A-4500-4E84-B217-35819DBC48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727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2" name="Google Shape;11582;g2482c99a39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83" name="Google Shape;11583;g2482c99a39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2" name="Google Shape;11582;g2482c99a39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83" name="Google Shape;11583;g2482c99a39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2163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2" name="Google Shape;11582;g2482c99a39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83" name="Google Shape;11583;g2482c99a39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484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A097A-E951-9185-CD16-0FB64EAEA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89E887-8E1C-ACBD-60C6-1BB61FEC4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354D65-8A56-6B2C-ECCC-CF3F4416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1719-B6E2-43B4-8630-7BC203891091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E74B20-3F1D-D16B-1DD0-D2A0EDD3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3A982-C424-774D-FA5B-1BE1A64C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01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73E00-DE26-E74F-B758-7ECCB2BCA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CF7085-092F-3D9E-634F-B4158AF4F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6317ED-C485-BD56-2F81-99BDE86FF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DC03-D7BF-4575-84B6-EA112B9F3E4B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B27A04-D016-619B-79AF-57CA6CFF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0C6D2-6387-D283-BA99-2A07D610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749B0D2-B1C1-7EE5-BB02-BD08E386F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9E1829-C325-FF29-3F01-B1007E597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C28A22-726A-C791-772F-52CB68A39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00CA-0014-4150-91AE-2C93E5565B2F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6323E8-7FDD-725B-EE82-306DBE8E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EC9080-17CC-13E4-3E7D-2C9C93AE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054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F44B9-BB4F-4DAB-7F08-57A38D65B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41D7E2-7C2F-EBFA-2C27-37785DF08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E3D23E-4A7C-09AE-E3F3-3E2AAF01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1131-1BA3-4A88-8F9F-4E51E1C3013C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63FA56-D891-AEF2-97C4-C0BA6745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3E98F5-3579-7749-FD23-03AAEC515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63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119FF2-61CE-2204-87EA-C36208DDF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C236F7-DC03-67DE-F1E6-4FB66E0F9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2F9C5A-3AF6-6366-7C7D-4B28EDA13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360D-E7BA-46EA-8E59-429FD28C0EB3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143455-AC51-E3FA-6B6A-12599122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0C15C7-1272-3627-9A43-913F9380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877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8396D-85F4-CA32-660C-B7CA4E37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F00C2F-2902-0715-6CD0-7E5725C82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99CF72-5068-FB56-CDB7-EB0D4441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0BDDF5-648B-FB3B-1939-0444F3DF2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F05-1400-4A51-90CC-21A7B8462395}" type="datetime1">
              <a:rPr lang="es-MX" smtClean="0"/>
              <a:t>09/10/24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60E8FA-635A-86B6-8127-ECA42D9C4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2347D4-FE65-DD60-6003-6A907314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136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C0D9FB-67D5-F83D-1EB9-A539551D3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5899F3-9EC6-EF07-CF46-2A26FB4F5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9CFFE5-2510-6B92-D8CB-980DCFF3B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16C0F8-B0DA-025D-F38E-DBA01F203E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8B878EE-0786-1D08-0E08-A8C1599846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9A2142-AF00-BA80-733A-C74ABB5B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2C7E8-FBEB-41A0-8F43-3642EFD714F9}" type="datetime1">
              <a:rPr lang="es-MX" smtClean="0"/>
              <a:t>09/10/24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3ECD78D-1768-94C4-7C63-5C0E5551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E83450-EF49-570C-63E4-FE9479205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71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08466F-CBD6-95AB-D259-24582B5C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3CA069-D7AF-299D-6CB4-B5515A3BA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CB90D-F1DF-4BFB-B952-7259BE33AEA5}" type="datetime1">
              <a:rPr lang="es-MX" smtClean="0"/>
              <a:t>09/10/24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17F99D-19C7-EF34-4EDA-5F2ADCF74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003FBF-52D8-A233-9732-A801A96DA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252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1D6FB6-7BA1-5431-5110-B5E665C61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C7CA-DDAD-411E-A3E8-2C5C4DD3D622}" type="datetime1">
              <a:rPr lang="es-MX" smtClean="0"/>
              <a:t>09/10/24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D583764-476C-2E71-7AA5-2D65CE71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B0B4061-431F-01BB-7549-7C5CD65F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909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7A9B8-58F7-B814-B5E9-30C3D16DB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B7F33A-2429-2DA0-773F-0FA7808F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973FC5-BF71-A691-2BF3-D6C2EC700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D489B0-19CC-279D-F04F-F70F965DE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2B61-E664-45EA-9999-921C2C13F2D9}" type="datetime1">
              <a:rPr lang="es-MX" smtClean="0"/>
              <a:t>09/10/24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34CC22-4F18-A26A-5CBA-D4EAA0739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C2F975-17AC-A8CD-1BD3-E15EBB44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084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EBEC9-0AC0-38A8-4D00-18D1E098D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806A636-96EF-2541-09E9-95B4EBD7B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C97DF7-A3E5-6D1A-37E5-F5E53F0C8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3722A7-A231-D3A5-1584-BFE8EB5F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60DB-1314-4D95-BF96-6269F302B9F1}" type="datetime1">
              <a:rPr lang="es-MX" smtClean="0"/>
              <a:t>09/10/24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2C8D95-5018-A655-6459-79FAA220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C0F9EF-1F76-E3B1-048C-96182ACD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24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6092B58-EC3C-DF1B-0A89-68025F09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F98685-9BB6-B832-07BC-70B1A7D83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B8F66B-9C69-08DC-D244-79CEE470F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7B5FC-7667-4557-85C2-9A1898DDE51B}" type="datetime1">
              <a:rPr lang="es-MX" smtClean="0"/>
              <a:t>09/10/24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E4EBA7-6FB8-FA45-0BBB-1269C87FB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0B8969-9494-1671-11A2-9C2EAFF58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7AE6E-93EC-441E-BF0B-1C42F9E1EB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885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5" name="Google Shape;11585;p44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fld id="{00000000-1234-1234-1234-123412341234}" type="slidenum">
              <a:rPr lang="en" smtClean="0"/>
              <a:pPr/>
              <a:t>1</a:t>
            </a:fld>
            <a:endParaRPr dirty="0"/>
          </a:p>
        </p:txBody>
      </p:sp>
      <p:sp>
        <p:nvSpPr>
          <p:cNvPr id="11586" name="Google Shape;11586;p44"/>
          <p:cNvSpPr txBox="1"/>
          <p:nvPr/>
        </p:nvSpPr>
        <p:spPr>
          <a:xfrm>
            <a:off x="7143533" y="3597318"/>
            <a:ext cx="48296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r"/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Proyecto para </a:t>
            </a:r>
            <a:r>
              <a:rPr lang="en" sz="1600" dirty="0" err="1">
                <a:latin typeface="Gill Sans"/>
                <a:ea typeface="Gill Sans"/>
                <a:cs typeface="Gill Sans"/>
                <a:sym typeface="Gill Sans"/>
              </a:rPr>
              <a:t>ingresar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 al </a:t>
            </a:r>
            <a:r>
              <a:rPr lang="en" sz="1600" dirty="0" err="1">
                <a:latin typeface="Gill Sans"/>
                <a:ea typeface="Gill Sans"/>
                <a:cs typeface="Gill Sans"/>
                <a:sym typeface="Gill Sans"/>
              </a:rPr>
              <a:t>programa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 </a:t>
            </a:r>
          </a:p>
          <a:p>
            <a:pPr algn="r"/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Maestría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en" sz="1600" dirty="0" err="1">
                <a:latin typeface="Gill Sans"/>
                <a:ea typeface="Gill Sans"/>
                <a:cs typeface="Gill Sans"/>
                <a:sym typeface="Gill Sans"/>
              </a:rPr>
              <a:t>en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en" sz="1600" dirty="0" err="1">
                <a:latin typeface="Gill Sans"/>
                <a:ea typeface="Gill Sans"/>
                <a:cs typeface="Gill Sans"/>
                <a:sym typeface="Gill Sans"/>
              </a:rPr>
              <a:t>Ciencias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 Biológicas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587" name="Google Shape;11587;p44"/>
          <p:cNvSpPr txBox="1"/>
          <p:nvPr/>
        </p:nvSpPr>
        <p:spPr>
          <a:xfrm>
            <a:off x="121433" y="1951240"/>
            <a:ext cx="11795600" cy="150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r">
              <a:lnSpc>
                <a:spcPct val="90909"/>
              </a:lnSpc>
              <a:spcBef>
                <a:spcPts val="1600"/>
              </a:spcBef>
            </a:pPr>
            <a:r>
              <a:rPr lang="en" sz="1600" dirty="0"/>
              <a:t> 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Maestría en Ciencias Biológicas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1202237" algn="r">
              <a:lnSpc>
                <a:spcPct val="127272"/>
              </a:lnSpc>
              <a:spcBef>
                <a:spcPts val="1600"/>
              </a:spcBef>
              <a:spcAft>
                <a:spcPts val="1600"/>
              </a:spcAft>
            </a:pPr>
            <a:r>
              <a:rPr lang="es-MX" sz="2133" b="1" dirty="0">
                <a:latin typeface="Gill Sans"/>
                <a:ea typeface="Gill Sans"/>
                <a:cs typeface="Gill Sans"/>
                <a:sym typeface="Gill Sans"/>
              </a:rPr>
              <a:t>T</a:t>
            </a:r>
            <a:r>
              <a:rPr lang="es-ES" sz="2133" b="1" dirty="0" err="1">
                <a:latin typeface="Gill Sans"/>
                <a:ea typeface="Gill Sans"/>
                <a:cs typeface="Gill Sans"/>
                <a:sym typeface="Gill Sans"/>
              </a:rPr>
              <a:t>ítulo</a:t>
            </a:r>
            <a:r>
              <a:rPr lang="es-ES" sz="2133" b="1" dirty="0">
                <a:latin typeface="Gill Sans"/>
                <a:ea typeface="Gill Sans"/>
                <a:cs typeface="Gill Sans"/>
                <a:sym typeface="Gill Sans"/>
              </a:rPr>
              <a:t> del proyecto</a:t>
            </a:r>
            <a:endParaRPr sz="2133" b="1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588" name="Google Shape;11588;p44"/>
          <p:cNvSpPr txBox="1"/>
          <p:nvPr/>
        </p:nvSpPr>
        <p:spPr>
          <a:xfrm>
            <a:off x="5527954" y="4272059"/>
            <a:ext cx="6445180" cy="172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1202237" algn="r"/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Presenta: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1202237" algn="r"/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Nombre completo de la persona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1202237" algn="r"/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Director</a:t>
            </a:r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 o Directora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: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1202237" algn="r"/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Grado. Nombre completo de la persona que dirige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algn="r"/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Codirectora</a:t>
            </a:r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 o Codirector</a:t>
            </a:r>
            <a:r>
              <a:rPr lang="en" sz="1600" dirty="0">
                <a:latin typeface="Gill Sans"/>
                <a:ea typeface="Gill Sans"/>
                <a:cs typeface="Gill Sans"/>
                <a:sym typeface="Gill Sans"/>
              </a:rPr>
              <a:t>:</a:t>
            </a:r>
            <a:endParaRPr sz="1600" dirty="0">
              <a:latin typeface="Gill Sans"/>
              <a:ea typeface="Gill Sans"/>
              <a:cs typeface="Gill Sans"/>
              <a:sym typeface="Gill Sans"/>
            </a:endParaRPr>
          </a:p>
          <a:p>
            <a:pPr marL="1202237" algn="r"/>
            <a:r>
              <a:rPr lang="es-ES_tradnl" sz="1600" dirty="0">
                <a:latin typeface="Gill Sans"/>
                <a:ea typeface="Gill Sans"/>
                <a:cs typeface="Gill Sans"/>
                <a:sym typeface="Gill Sans"/>
              </a:rPr>
              <a:t>Grado. Nombre completo de la persona que dirige</a:t>
            </a:r>
          </a:p>
        </p:txBody>
      </p:sp>
      <p:pic>
        <p:nvPicPr>
          <p:cNvPr id="11589" name="Google Shape;11589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0719" y="4075700"/>
            <a:ext cx="3456900" cy="2782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90" name="Google Shape;11590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52833" y="78895"/>
            <a:ext cx="1715544" cy="14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91" name="Google Shape;11591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3333" y="228867"/>
            <a:ext cx="833912" cy="1261733"/>
          </a:xfrm>
          <a:prstGeom prst="rect">
            <a:avLst/>
          </a:prstGeom>
          <a:noFill/>
          <a:ln>
            <a:noFill/>
          </a:ln>
        </p:spPr>
      </p:pic>
      <p:sp>
        <p:nvSpPr>
          <p:cNvPr id="11592" name="Google Shape;11592;p44"/>
          <p:cNvSpPr txBox="1"/>
          <p:nvPr/>
        </p:nvSpPr>
        <p:spPr>
          <a:xfrm>
            <a:off x="7917033" y="5933667"/>
            <a:ext cx="4000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r"/>
            <a:r>
              <a:rPr lang="es-ES_tradnl" sz="1200" dirty="0">
                <a:latin typeface="Gill Sans"/>
                <a:ea typeface="Gill Sans"/>
                <a:cs typeface="Gill Sans"/>
                <a:sym typeface="Gill Sans"/>
              </a:rPr>
              <a:t>Mes</a:t>
            </a:r>
            <a:r>
              <a:rPr lang="en" sz="1200" dirty="0"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es-ES_tradnl" sz="1200" dirty="0">
                <a:latin typeface="Gill Sans"/>
                <a:ea typeface="Gill Sans"/>
                <a:cs typeface="Gill Sans"/>
                <a:sym typeface="Gill Sans"/>
              </a:rPr>
              <a:t>año</a:t>
            </a:r>
            <a:endParaRPr sz="1200" dirty="0">
              <a:latin typeface="Gill Sans"/>
              <a:ea typeface="Gill Sans"/>
              <a:cs typeface="Gill Sans"/>
              <a:sym typeface="Gill Sans"/>
            </a:endParaRPr>
          </a:p>
          <a:p>
            <a:pPr algn="r"/>
            <a:r>
              <a:rPr lang="en" sz="1200" dirty="0">
                <a:latin typeface="Gill Sans"/>
                <a:ea typeface="Gill Sans"/>
                <a:cs typeface="Gill Sans"/>
                <a:sym typeface="Gill Sans"/>
              </a:rPr>
              <a:t>“Lis de Veracruz: Arte, Ciencia, Luz</a:t>
            </a:r>
            <a:r>
              <a:rPr lang="en" sz="1067" dirty="0">
                <a:latin typeface="Gill Sans"/>
                <a:ea typeface="Gill Sans"/>
                <a:cs typeface="Gill Sans"/>
                <a:sym typeface="Gill Sans"/>
              </a:rPr>
              <a:t>”</a:t>
            </a:r>
            <a:endParaRPr sz="1067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593" name="Google Shape;11593;p44"/>
          <p:cNvSpPr txBox="1"/>
          <p:nvPr/>
        </p:nvSpPr>
        <p:spPr>
          <a:xfrm>
            <a:off x="7869967" y="1439742"/>
            <a:ext cx="40000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r"/>
            <a:r>
              <a:rPr lang="en" sz="1600" b="1" dirty="0">
                <a:latin typeface="Gill Sans"/>
                <a:ea typeface="Gill Sans"/>
                <a:cs typeface="Gill Sans"/>
                <a:sym typeface="Gill Sans"/>
              </a:rPr>
              <a:t>Facultad de Ciencias Biológicas</a:t>
            </a:r>
            <a:endParaRPr sz="1600" b="1" dirty="0">
              <a:latin typeface="Gill Sans"/>
              <a:ea typeface="Gill Sans"/>
              <a:cs typeface="Gill Sans"/>
              <a:sym typeface="Gill Sans"/>
            </a:endParaRPr>
          </a:p>
          <a:p>
            <a:pPr algn="r"/>
            <a:r>
              <a:rPr lang="en" sz="1600" b="1" dirty="0">
                <a:latin typeface="Gill Sans"/>
                <a:ea typeface="Gill Sans"/>
                <a:cs typeface="Gill Sans"/>
                <a:sym typeface="Gill Sans"/>
              </a:rPr>
              <a:t>Xalapa</a:t>
            </a:r>
            <a:endParaRPr sz="1600" b="1" dirty="0"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5" name="Google Shape;11585;p44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1400" b="1" dirty="0">
                <a:solidFill>
                  <a:schemeClr val="tx1"/>
                </a:solidFill>
              </a:rPr>
              <a:t>1</a:t>
            </a:r>
            <a:endParaRPr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1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89" name="Google Shape;11589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0719" y="4075700"/>
            <a:ext cx="3456900" cy="2782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90" name="Google Shape;11590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52833" y="78895"/>
            <a:ext cx="1715544" cy="14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91" name="Google Shape;11591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3333" y="228867"/>
            <a:ext cx="833912" cy="1261733"/>
          </a:xfrm>
          <a:prstGeom prst="rect">
            <a:avLst/>
          </a:prstGeom>
          <a:noFill/>
          <a:ln>
            <a:noFill/>
          </a:ln>
        </p:spPr>
      </p:pic>
      <p:sp>
        <p:nvSpPr>
          <p:cNvPr id="11593" name="Google Shape;11593;p44"/>
          <p:cNvSpPr txBox="1"/>
          <p:nvPr/>
        </p:nvSpPr>
        <p:spPr>
          <a:xfrm>
            <a:off x="7869967" y="1439742"/>
            <a:ext cx="40000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r"/>
            <a:r>
              <a:rPr lang="en" sz="1600" b="1" dirty="0">
                <a:latin typeface="Gill Sans"/>
                <a:ea typeface="Gill Sans"/>
                <a:cs typeface="Gill Sans"/>
                <a:sym typeface="Gill Sans"/>
              </a:rPr>
              <a:t>Facultad de Ciencias Biológicas</a:t>
            </a:r>
            <a:endParaRPr sz="1600" b="1" dirty="0">
              <a:latin typeface="Gill Sans"/>
              <a:ea typeface="Gill Sans"/>
              <a:cs typeface="Gill Sans"/>
              <a:sym typeface="Gill Sans"/>
            </a:endParaRPr>
          </a:p>
          <a:p>
            <a:pPr algn="r"/>
            <a:r>
              <a:rPr lang="en" sz="1600" b="1" dirty="0">
                <a:latin typeface="Gill Sans"/>
                <a:ea typeface="Gill Sans"/>
                <a:cs typeface="Gill Sans"/>
                <a:sym typeface="Gill Sans"/>
              </a:rPr>
              <a:t>Xalapa</a:t>
            </a:r>
            <a:endParaRPr sz="1600" b="1" dirty="0"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678854" y="3718053"/>
            <a:ext cx="6096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dirty="0"/>
              <a:t> </a:t>
            </a:r>
            <a:endParaRPr lang="es-ES_tradnl" dirty="0"/>
          </a:p>
          <a:p>
            <a:pPr algn="r"/>
            <a:r>
              <a:rPr lang="es-ES" dirty="0"/>
              <a:t>“Lis de Veracruz: Arte, Ciencia, Luz”</a:t>
            </a:r>
            <a:endParaRPr lang="es-ES_tradnl" dirty="0"/>
          </a:p>
          <a:p>
            <a:pPr algn="r"/>
            <a:r>
              <a:rPr lang="es-ES" dirty="0"/>
              <a:t> </a:t>
            </a:r>
            <a:endParaRPr lang="es-ES_tradnl" dirty="0"/>
          </a:p>
          <a:p>
            <a:pPr algn="r"/>
            <a:r>
              <a:rPr lang="es-ES" b="1" dirty="0" err="1"/>
              <a:t>www.uv.mx</a:t>
            </a:r>
            <a:endParaRPr lang="es-ES_tradnl" dirty="0"/>
          </a:p>
          <a:p>
            <a:pPr algn="r"/>
            <a:br>
              <a:rPr lang="es-ES" b="1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6988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3390</TotalTime>
  <Words>95</Words>
  <Application>Microsoft Macintosh PowerPoint</Application>
  <PresentationFormat>Panorámica</PresentationFormat>
  <Paragraphs>23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Gill Sans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VERACRUZANA</dc:title>
  <dc:creator>Moises Herrera</dc:creator>
  <cp:lastModifiedBy>Morgado Viveros Elvira</cp:lastModifiedBy>
  <cp:revision>39</cp:revision>
  <dcterms:created xsi:type="dcterms:W3CDTF">2022-10-24T23:40:07Z</dcterms:created>
  <dcterms:modified xsi:type="dcterms:W3CDTF">2024-10-09T18:29:45Z</dcterms:modified>
</cp:coreProperties>
</file>