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122" y="3916906"/>
            <a:ext cx="7772400" cy="875991"/>
          </a:xfrm>
        </p:spPr>
        <p:txBody>
          <a:bodyPr anchor="b"/>
          <a:lstStyle>
            <a:lvl1pPr algn="ctr">
              <a:defRPr sz="4400">
                <a:solidFill>
                  <a:srgbClr val="0070C0"/>
                </a:solidFill>
              </a:defRPr>
            </a:lvl1pPr>
          </a:lstStyle>
          <a:p>
            <a:r>
              <a:rPr lang="es-ES" dirty="0"/>
              <a:t>Titulo de la Ponencia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0936" y="5335303"/>
            <a:ext cx="5653585" cy="710655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Nombre Autor 1</a:t>
            </a:r>
          </a:p>
          <a:p>
            <a:r>
              <a:rPr lang="es-ES" dirty="0"/>
              <a:t>Nombre Autor 2</a:t>
            </a:r>
          </a:p>
          <a:p>
            <a:r>
              <a:rPr lang="es-ES" dirty="0"/>
              <a:t>Nombre Autor 3</a:t>
            </a:r>
          </a:p>
          <a:p>
            <a:endParaRPr lang="es-E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76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833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897039"/>
            <a:ext cx="1971675" cy="4279924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83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8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03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33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61" y="188912"/>
            <a:ext cx="6196084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81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08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44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5702720" cy="9621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801504"/>
            <a:ext cx="4629150" cy="40595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828109" cy="9172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69743"/>
            <a:ext cx="4629150" cy="399130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59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06" y="365126"/>
            <a:ext cx="6346209" cy="1149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E215-6A40-4243-8365-3DA690496FAC}" type="datetimeFigureOut">
              <a:rPr lang="es-MX" smtClean="0"/>
              <a:t>03/nov/2017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E79C-9057-4C56-AB35-8B4335228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48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5FEE1-5F4B-49EC-9C2A-7AD52FFDA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42EBE4-6E9C-416F-8817-F3289C06C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988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14FB2-CA0F-4AA6-8737-A45E8B266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6E0180-1E2A-4522-BD37-BBFDFB66A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3875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Aguilar Lara Eliyamiley</dc:creator>
  <cp:lastModifiedBy>Aguilar Lara Eliyamiley</cp:lastModifiedBy>
  <cp:revision>4</cp:revision>
  <dcterms:created xsi:type="dcterms:W3CDTF">2017-11-03T23:34:00Z</dcterms:created>
  <dcterms:modified xsi:type="dcterms:W3CDTF">2017-11-03T23:38:27Z</dcterms:modified>
</cp:coreProperties>
</file>