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6"/>
  </p:notesMasterIdLst>
  <p:sldIdLst>
    <p:sldId id="274" r:id="rId2"/>
    <p:sldId id="275" r:id="rId3"/>
    <p:sldId id="370" r:id="rId4"/>
    <p:sldId id="277" r:id="rId5"/>
    <p:sldId id="294" r:id="rId6"/>
    <p:sldId id="338" r:id="rId7"/>
    <p:sldId id="359" r:id="rId8"/>
    <p:sldId id="339" r:id="rId9"/>
    <p:sldId id="360" r:id="rId10"/>
    <p:sldId id="361" r:id="rId11"/>
    <p:sldId id="362" r:id="rId12"/>
    <p:sldId id="343" r:id="rId13"/>
    <p:sldId id="364" r:id="rId14"/>
    <p:sldId id="346" r:id="rId15"/>
    <p:sldId id="363" r:id="rId16"/>
    <p:sldId id="341" r:id="rId17"/>
    <p:sldId id="369" r:id="rId18"/>
    <p:sldId id="344" r:id="rId19"/>
    <p:sldId id="365" r:id="rId20"/>
    <p:sldId id="366" r:id="rId21"/>
    <p:sldId id="368" r:id="rId22"/>
    <p:sldId id="367" r:id="rId23"/>
    <p:sldId id="345" r:id="rId24"/>
    <p:sldId id="358" r:id="rId25"/>
  </p:sldIdLst>
  <p:sldSz cx="9144000" cy="5143500" type="screen16x9"/>
  <p:notesSz cx="9144000" cy="6858000"/>
  <p:defaultTextStyle>
    <a:defPPr>
      <a:defRPr lang="es-MX"/>
    </a:defPPr>
    <a:lvl1pPr marL="0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1pPr>
    <a:lvl2pPr marL="706122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2pPr>
    <a:lvl3pPr marL="1412243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3pPr>
    <a:lvl4pPr marL="2118365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4pPr>
    <a:lvl5pPr marL="2824487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5pPr>
    <a:lvl6pPr marL="3530609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6pPr>
    <a:lvl7pPr marL="4236730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7pPr>
    <a:lvl8pPr marL="4942852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8pPr>
    <a:lvl9pPr marL="5648974" algn="l" defTabSz="1412243" rtl="0" eaLnBrk="1" latinLnBrk="0" hangingPunct="1">
      <a:defRPr sz="27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69696"/>
    <a:srgbClr val="28AD56"/>
    <a:srgbClr val="4D4D4D"/>
    <a:srgbClr val="185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74" autoAdjust="0"/>
    <p:restoredTop sz="93849" autoAdjust="0"/>
  </p:normalViewPr>
  <p:slideViewPr>
    <p:cSldViewPr>
      <p:cViewPr varScale="1">
        <p:scale>
          <a:sx n="152" d="100"/>
          <a:sy n="152" d="100"/>
        </p:scale>
        <p:origin x="1050" y="132"/>
      </p:cViewPr>
      <p:guideLst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-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9DCB8-392E-40F3-82B8-A61CDD22F42E}" type="datetimeFigureOut">
              <a:rPr lang="es-MX" smtClean="0"/>
              <a:t>04/03/2024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C556-5F5F-4A49-B74B-479FE9160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40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Rectángulo"/>
          <p:cNvSpPr/>
          <p:nvPr userDrawn="1"/>
        </p:nvSpPr>
        <p:spPr>
          <a:xfrm>
            <a:off x="0" y="6694"/>
            <a:ext cx="9144000" cy="514455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066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323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523128" y="1609836"/>
            <a:ext cx="4484290" cy="142692"/>
          </a:xfrm>
        </p:spPr>
        <p:txBody>
          <a:bodyPr lIns="36000" tIns="0" anchor="t" anchorCtr="0">
            <a:noAutofit/>
          </a:bodyPr>
          <a:lstStyle>
            <a:lvl1pPr algn="r">
              <a:lnSpc>
                <a:spcPts val="800"/>
              </a:lnSpc>
              <a:defRPr sz="700" b="1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s-ES" dirty="0"/>
              <a:t>Haga clic aquí para escribir el nombre de la entidad académica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3529049" y="1877162"/>
            <a:ext cx="4484290" cy="190532"/>
          </a:xfrm>
        </p:spPr>
        <p:txBody>
          <a:bodyPr lIns="54000">
            <a:noAutofit/>
          </a:bodyPr>
          <a:lstStyle>
            <a:lvl1pPr marL="0" indent="0" algn="r">
              <a:lnSpc>
                <a:spcPts val="800"/>
              </a:lnSpc>
              <a:spcBef>
                <a:spcPts val="0"/>
              </a:spcBef>
              <a:buNone/>
              <a:defRPr sz="700" b="1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149113" indent="0">
              <a:buNone/>
              <a:defRPr sz="392"/>
            </a:lvl2pPr>
            <a:lvl3pPr marL="298227" indent="0">
              <a:buNone/>
              <a:defRPr sz="326"/>
            </a:lvl3pPr>
            <a:lvl4pPr marL="447341" indent="0">
              <a:buNone/>
              <a:defRPr sz="294"/>
            </a:lvl4pPr>
            <a:lvl5pPr marL="596453" indent="0">
              <a:buNone/>
              <a:defRPr sz="294"/>
            </a:lvl5pPr>
            <a:lvl6pPr marL="745567" indent="0">
              <a:buNone/>
              <a:defRPr sz="294"/>
            </a:lvl6pPr>
            <a:lvl7pPr marL="894681" indent="0">
              <a:buNone/>
              <a:defRPr sz="294"/>
            </a:lvl7pPr>
            <a:lvl8pPr marL="1043795" indent="0">
              <a:buNone/>
              <a:defRPr sz="294"/>
            </a:lvl8pPr>
            <a:lvl9pPr marL="1192908" indent="0">
              <a:buNone/>
              <a:defRPr sz="294"/>
            </a:lvl9pPr>
          </a:lstStyle>
          <a:p>
            <a:pPr lvl="0"/>
            <a:r>
              <a:rPr lang="es-ES" dirty="0"/>
              <a:t>Haga clic aquí para escribir el nombre de la región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442039" y="-2"/>
            <a:ext cx="2425533" cy="338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93"/>
          </a:p>
        </p:txBody>
      </p:sp>
      <p:sp>
        <p:nvSpPr>
          <p:cNvPr id="15" name="Rectángulo 14"/>
          <p:cNvSpPr/>
          <p:nvPr userDrawn="1"/>
        </p:nvSpPr>
        <p:spPr>
          <a:xfrm>
            <a:off x="343706" y="1290714"/>
            <a:ext cx="2425533" cy="518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93"/>
          </a:p>
        </p:txBody>
      </p:sp>
      <p:sp>
        <p:nvSpPr>
          <p:cNvPr id="18" name="Rectángulo 17"/>
          <p:cNvSpPr/>
          <p:nvPr userDrawn="1"/>
        </p:nvSpPr>
        <p:spPr>
          <a:xfrm rot="5400000">
            <a:off x="-552684" y="552692"/>
            <a:ext cx="1809624" cy="704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93"/>
          </a:p>
        </p:txBody>
      </p:sp>
      <p:sp>
        <p:nvSpPr>
          <p:cNvPr id="20" name="Rectángulo 19"/>
          <p:cNvSpPr/>
          <p:nvPr userDrawn="1"/>
        </p:nvSpPr>
        <p:spPr>
          <a:xfrm rot="5400000">
            <a:off x="1872849" y="552691"/>
            <a:ext cx="1809624" cy="704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93"/>
          </a:p>
        </p:txBody>
      </p:sp>
      <p:pic>
        <p:nvPicPr>
          <p:cNvPr id="17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62" y="298800"/>
            <a:ext cx="1482702" cy="1277372"/>
          </a:xfrm>
          <a:prstGeom prst="rect">
            <a:avLst/>
          </a:prstGeom>
        </p:spPr>
      </p:pic>
      <p:pic>
        <p:nvPicPr>
          <p:cNvPr id="19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782"/>
            <a:ext cx="2789022" cy="22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título"/>
          <p:cNvSpPr>
            <a:spLocks noGrp="1"/>
          </p:cNvSpPr>
          <p:nvPr>
            <p:ph type="title"/>
          </p:nvPr>
        </p:nvSpPr>
        <p:spPr>
          <a:xfrm>
            <a:off x="457202" y="685219"/>
            <a:ext cx="8229600" cy="342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600"/>
              </a:lnSpc>
              <a:defRPr sz="22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1228698" y="1190396"/>
            <a:ext cx="7458104" cy="33944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239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1202211" y="2070727"/>
            <a:ext cx="7458104" cy="429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ts val="2300"/>
              </a:lnSpc>
              <a:defRPr sz="1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Haga clic aquí para agregar el título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1202210" y="2464294"/>
            <a:ext cx="7457411" cy="821959"/>
          </a:xfrm>
        </p:spPr>
        <p:txBody>
          <a:bodyPr>
            <a:normAutofit/>
          </a:bodyPr>
          <a:lstStyle>
            <a:lvl1pPr algn="r">
              <a:lnSpc>
                <a:spcPts val="2600"/>
              </a:lnSpc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agregar el subtítulo</a:t>
            </a:r>
          </a:p>
        </p:txBody>
      </p:sp>
      <p:pic>
        <p:nvPicPr>
          <p:cNvPr id="5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1830"/>
            <a:ext cx="2261378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3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sz="quarter" idx="14"/>
          </p:nvPr>
        </p:nvSpPr>
        <p:spPr>
          <a:xfrm>
            <a:off x="442762" y="1714367"/>
            <a:ext cx="4029604" cy="28659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5"/>
          </p:nvPr>
        </p:nvSpPr>
        <p:spPr>
          <a:xfrm>
            <a:off x="4703109" y="1714366"/>
            <a:ext cx="3866296" cy="28659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03109" y="971007"/>
            <a:ext cx="3866297" cy="7433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23" name="Marcador de texto 18"/>
          <p:cNvSpPr>
            <a:spLocks noGrp="1"/>
          </p:cNvSpPr>
          <p:nvPr>
            <p:ph type="body" sz="quarter" idx="17" hasCustomPrompt="1"/>
          </p:nvPr>
        </p:nvSpPr>
        <p:spPr>
          <a:xfrm>
            <a:off x="451207" y="971007"/>
            <a:ext cx="4021159" cy="7433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2636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3719785" y="1476202"/>
            <a:ext cx="4851065" cy="3096664"/>
          </a:xfrm>
        </p:spPr>
        <p:txBody>
          <a:bodyPr/>
          <a:lstStyle>
            <a:lvl1pPr>
              <a:defRPr lang="es-ES" dirty="0" smtClean="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42769" y="904598"/>
            <a:ext cx="6425513" cy="57160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42039" y="1476203"/>
            <a:ext cx="3015844" cy="30967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862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7102" y="3917735"/>
            <a:ext cx="7920880" cy="288032"/>
          </a:xfrm>
        </p:spPr>
        <p:txBody>
          <a:bodyPr anchor="b" anchorCtr="0">
            <a:normAutofit/>
          </a:bodyPr>
          <a:lstStyle>
            <a:lvl1pPr algn="ctr">
              <a:lnSpc>
                <a:spcPts val="21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1603047" y="932192"/>
            <a:ext cx="5939368" cy="29193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299942"/>
            <a:ext cx="7920880" cy="277600"/>
          </a:xfrm>
        </p:spPr>
        <p:txBody>
          <a:bodyPr anchor="b" anchorCtr="0">
            <a:noAutofit/>
          </a:bodyPr>
          <a:lstStyle>
            <a:lvl1pPr algn="ctr">
              <a:lnSpc>
                <a:spcPts val="2200"/>
              </a:lnSpc>
              <a:defRPr/>
            </a:lvl1pPr>
          </a:lstStyle>
          <a:p>
            <a:pPr lvl="0"/>
            <a:r>
              <a:rPr lang="es-ES" dirty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266049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2" y="685219"/>
            <a:ext cx="8229600" cy="342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8698" y="1200154"/>
            <a:ext cx="745810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3 Conector recto"/>
          <p:cNvCxnSpPr/>
          <p:nvPr userDrawn="1"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 Image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1" r:id="rId3"/>
    <p:sldLayoutId id="2147483659" r:id="rId4"/>
    <p:sldLayoutId id="2147483663" r:id="rId5"/>
    <p:sldLayoutId id="2147483658" r:id="rId6"/>
  </p:sldLayoutIdLst>
  <p:txStyles>
    <p:titleStyle>
      <a:lvl1pPr algn="l" defTabSz="298227" rtl="0" eaLnBrk="1" latinLnBrk="0" hangingPunct="1">
        <a:lnSpc>
          <a:spcPts val="2600"/>
        </a:lnSpc>
        <a:spcBef>
          <a:spcPct val="0"/>
        </a:spcBef>
        <a:buNone/>
        <a:defRPr sz="22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l" defTabSz="298227" rtl="0" eaLnBrk="1" latinLnBrk="0" hangingPunct="1">
        <a:lnSpc>
          <a:spcPts val="2300"/>
        </a:lnSpc>
        <a:spcBef>
          <a:spcPct val="20000"/>
        </a:spcBef>
        <a:buFont typeface="Arial" panose="020B0604020202020204" pitchFamily="34" charset="0"/>
        <a:buNone/>
        <a:defRPr sz="1900" kern="1200">
          <a:solidFill>
            <a:schemeClr val="tx1">
              <a:lumMod val="50000"/>
              <a:lumOff val="50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242309" indent="-93196" algn="l" defTabSz="298227" rtl="0" eaLnBrk="1" latinLnBrk="0" hangingPunct="1">
        <a:spcBef>
          <a:spcPct val="20000"/>
        </a:spcBef>
        <a:buFont typeface="Arial" panose="020B0604020202020204" pitchFamily="34" charset="0"/>
        <a:buChar char="–"/>
        <a:defRPr sz="913" kern="1200">
          <a:solidFill>
            <a:schemeClr val="tx1"/>
          </a:solidFill>
          <a:latin typeface="+mn-lt"/>
          <a:ea typeface="+mn-ea"/>
          <a:cs typeface="+mn-cs"/>
        </a:defRPr>
      </a:lvl2pPr>
      <a:lvl3pPr marL="372784" indent="-74557" algn="l" defTabSz="298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783" kern="1200">
          <a:solidFill>
            <a:schemeClr val="tx1"/>
          </a:solidFill>
          <a:latin typeface="+mn-lt"/>
          <a:ea typeface="+mn-ea"/>
          <a:cs typeface="+mn-cs"/>
        </a:defRPr>
      </a:lvl3pPr>
      <a:lvl4pPr marL="521899" indent="-74557" algn="l" defTabSz="298227" rtl="0" eaLnBrk="1" latinLnBrk="0" hangingPunct="1">
        <a:spcBef>
          <a:spcPct val="20000"/>
        </a:spcBef>
        <a:buFont typeface="Arial" panose="020B0604020202020204" pitchFamily="34" charset="0"/>
        <a:buChar char="–"/>
        <a:defRPr sz="652" kern="1200">
          <a:solidFill>
            <a:schemeClr val="tx1"/>
          </a:solidFill>
          <a:latin typeface="+mn-lt"/>
          <a:ea typeface="+mn-ea"/>
          <a:cs typeface="+mn-cs"/>
        </a:defRPr>
      </a:lvl4pPr>
      <a:lvl5pPr marL="671011" indent="-74557" algn="l" defTabSz="298227" rtl="0" eaLnBrk="1" latinLnBrk="0" hangingPunct="1">
        <a:spcBef>
          <a:spcPct val="20000"/>
        </a:spcBef>
        <a:buFont typeface="Arial" panose="020B0604020202020204" pitchFamily="34" charset="0"/>
        <a:buChar char="»"/>
        <a:defRPr sz="652" kern="1200">
          <a:solidFill>
            <a:schemeClr val="tx1"/>
          </a:solidFill>
          <a:latin typeface="+mn-lt"/>
          <a:ea typeface="+mn-ea"/>
          <a:cs typeface="+mn-cs"/>
        </a:defRPr>
      </a:lvl5pPr>
      <a:lvl6pPr marL="820124" indent="-74557" algn="l" defTabSz="298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2" kern="1200">
          <a:solidFill>
            <a:schemeClr val="tx1"/>
          </a:solidFill>
          <a:latin typeface="+mn-lt"/>
          <a:ea typeface="+mn-ea"/>
          <a:cs typeface="+mn-cs"/>
        </a:defRPr>
      </a:lvl6pPr>
      <a:lvl7pPr marL="969238" indent="-74557" algn="l" defTabSz="298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2" kern="1200">
          <a:solidFill>
            <a:schemeClr val="tx1"/>
          </a:solidFill>
          <a:latin typeface="+mn-lt"/>
          <a:ea typeface="+mn-ea"/>
          <a:cs typeface="+mn-cs"/>
        </a:defRPr>
      </a:lvl7pPr>
      <a:lvl8pPr marL="1118351" indent="-74557" algn="l" defTabSz="298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2" kern="1200">
          <a:solidFill>
            <a:schemeClr val="tx1"/>
          </a:solidFill>
          <a:latin typeface="+mn-lt"/>
          <a:ea typeface="+mn-ea"/>
          <a:cs typeface="+mn-cs"/>
        </a:defRPr>
      </a:lvl8pPr>
      <a:lvl9pPr marL="1267464" indent="-74557" algn="l" defTabSz="298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1pPr>
      <a:lvl2pPr marL="149113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2pPr>
      <a:lvl3pPr marL="298227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3pPr>
      <a:lvl4pPr marL="447341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4pPr>
      <a:lvl5pPr marL="596453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5pPr>
      <a:lvl6pPr marL="745567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6pPr>
      <a:lvl7pPr marL="894681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7pPr>
      <a:lvl8pPr marL="1043795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8pPr>
      <a:lvl9pPr marL="1192908" algn="l" defTabSz="298227" rtl="0" eaLnBrk="1" latinLnBrk="0" hangingPunct="1">
        <a:defRPr sz="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hyperlink" Target="https://agenda2030.mx/ODSopc.html?ti=T&amp;goal=0&amp;lang=es#/ind" TargetMode="External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hyperlink" Target="https://www.gob.mx/cms/uploads/attachment/file/334037/7c._Resumen_Ejecutivo_del_Documento_Inicial_para_la_Puesta_en_Marcha_de_la_Estrategia_Nacional_de_la_Agenda_2030.pdf" TargetMode="Externa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enda2030.chiapas.gob.mx/wp-content/uploads/2020/10/Presentacion_19_10_2020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io.veracruz.gob.mx/wp-content/uploads/sites/4/files/transp/informes_2016_2018/segundo_informe/Tomo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dataday.org/es_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LINAEfei" TargetMode="External"/><Relationship Id="rId3" Type="http://schemas.openxmlformats.org/officeDocument/2006/relationships/hyperlink" Target="http://www.uv.mx/linae" TargetMode="External"/><Relationship Id="rId7" Type="http://schemas.openxmlformats.org/officeDocument/2006/relationships/hyperlink" Target="https://twitter.com/LINAEfei" TargetMode="External"/><Relationship Id="rId2" Type="http://schemas.openxmlformats.org/officeDocument/2006/relationships/hyperlink" Target="http://www.uv.mx/fe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www.facebook.com/feiuv" TargetMode="External"/><Relationship Id="rId4" Type="http://schemas.openxmlformats.org/officeDocument/2006/relationships/hyperlink" Target="https://twitter.com/fei_uv" TargetMode="External"/><Relationship Id="rId9" Type="http://schemas.openxmlformats.org/officeDocument/2006/relationships/hyperlink" Target="https://www.linkedin.com/in/lorenalopezlozad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226;p38">
            <a:extLst>
              <a:ext uri="{FF2B5EF4-FFF2-40B4-BE49-F238E27FC236}">
                <a16:creationId xmlns:a16="http://schemas.microsoft.com/office/drawing/2014/main" id="{5858F7BE-DA23-4A19-324C-CFCFB3F91898}"/>
              </a:ext>
            </a:extLst>
          </p:cNvPr>
          <p:cNvSpPr txBox="1">
            <a:spLocks/>
          </p:cNvSpPr>
          <p:nvPr/>
        </p:nvSpPr>
        <p:spPr>
          <a:xfrm>
            <a:off x="107504" y="399487"/>
            <a:ext cx="4681188" cy="130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4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5200" b="0" i="0" u="none" strike="noStrike" cap="none">
                <a:solidFill>
                  <a:srgbClr val="19191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5200" b="0" i="0" u="none" strike="noStrike" cap="none">
                <a:solidFill>
                  <a:srgbClr val="19191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5200" b="0" i="0" u="none" strike="noStrike" cap="none">
                <a:solidFill>
                  <a:srgbClr val="19191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5200" b="0" i="0" u="none" strike="noStrike" cap="none">
                <a:solidFill>
                  <a:srgbClr val="19191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5200" b="0" i="0" u="none" strike="noStrike" cap="none">
                <a:solidFill>
                  <a:srgbClr val="19191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5200" b="0" i="0" u="none" strike="noStrike" cap="none">
                <a:solidFill>
                  <a:srgbClr val="19191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5200" b="0" i="0" u="none" strike="noStrike" cap="none">
                <a:solidFill>
                  <a:srgbClr val="19191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defRPr sz="5200" b="0" i="0" u="none" strike="noStrike" cap="none">
                <a:solidFill>
                  <a:srgbClr val="191919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tabLst/>
              <a:defRPr/>
            </a:pPr>
            <a:r>
              <a:rPr kumimoji="0" lang="es-ES" sz="2800" b="1" i="0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Datathon</a:t>
            </a:r>
            <a:r>
              <a:rPr kumimoji="0" lang="es-ES" sz="2800" b="1" i="0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s-ES" sz="2800" b="0" i="0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para la visualización de los ODS utilizando Datos Abiertos</a:t>
            </a:r>
          </a:p>
        </p:txBody>
      </p:sp>
      <p:grpSp>
        <p:nvGrpSpPr>
          <p:cNvPr id="127" name="Google Shape;229;p38">
            <a:extLst>
              <a:ext uri="{FF2B5EF4-FFF2-40B4-BE49-F238E27FC236}">
                <a16:creationId xmlns:a16="http://schemas.microsoft.com/office/drawing/2014/main" id="{83A001BF-4D91-14C5-C4DC-64C1920AA027}"/>
              </a:ext>
            </a:extLst>
          </p:cNvPr>
          <p:cNvGrpSpPr/>
          <p:nvPr/>
        </p:nvGrpSpPr>
        <p:grpSpPr>
          <a:xfrm>
            <a:off x="5039453" y="1431654"/>
            <a:ext cx="3492987" cy="3466274"/>
            <a:chOff x="4937792" y="838623"/>
            <a:chExt cx="3492987" cy="3466274"/>
          </a:xfrm>
        </p:grpSpPr>
        <p:grpSp>
          <p:nvGrpSpPr>
            <p:cNvPr id="128" name="Google Shape;230;p38">
              <a:extLst>
                <a:ext uri="{FF2B5EF4-FFF2-40B4-BE49-F238E27FC236}">
                  <a16:creationId xmlns:a16="http://schemas.microsoft.com/office/drawing/2014/main" id="{D7CB3781-B2C9-3DD3-8BBA-E1CDA571695B}"/>
                </a:ext>
              </a:extLst>
            </p:cNvPr>
            <p:cNvGrpSpPr/>
            <p:nvPr/>
          </p:nvGrpSpPr>
          <p:grpSpPr>
            <a:xfrm>
              <a:off x="5541023" y="1456691"/>
              <a:ext cx="2244885" cy="2232665"/>
              <a:chOff x="5541023" y="1456691"/>
              <a:chExt cx="2244885" cy="2232665"/>
            </a:xfrm>
          </p:grpSpPr>
          <p:sp>
            <p:nvSpPr>
              <p:cNvPr id="219" name="Google Shape;231;p38">
                <a:extLst>
                  <a:ext uri="{FF2B5EF4-FFF2-40B4-BE49-F238E27FC236}">
                    <a16:creationId xmlns:a16="http://schemas.microsoft.com/office/drawing/2014/main" id="{93997025-9F19-DABF-F874-C472A16D0D96}"/>
                  </a:ext>
                </a:extLst>
              </p:cNvPr>
              <p:cNvSpPr/>
              <p:nvPr/>
            </p:nvSpPr>
            <p:spPr>
              <a:xfrm>
                <a:off x="6161399" y="1461577"/>
                <a:ext cx="435195" cy="487759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5989" extrusionOk="0">
                    <a:moveTo>
                      <a:pt x="5329" y="5129"/>
                    </a:moveTo>
                    <a:lnTo>
                      <a:pt x="4849" y="0"/>
                    </a:lnTo>
                    <a:cubicBezTo>
                      <a:pt x="3160" y="150"/>
                      <a:pt x="1520" y="620"/>
                      <a:pt x="1" y="1380"/>
                    </a:cubicBezTo>
                    <a:lnTo>
                      <a:pt x="2300" y="5989"/>
                    </a:lnTo>
                    <a:cubicBezTo>
                      <a:pt x="3250" y="5519"/>
                      <a:pt x="4270" y="5229"/>
                      <a:pt x="5329" y="5129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32;p38">
                <a:extLst>
                  <a:ext uri="{FF2B5EF4-FFF2-40B4-BE49-F238E27FC236}">
                    <a16:creationId xmlns:a16="http://schemas.microsoft.com/office/drawing/2014/main" id="{0B1F2F9D-C1D6-4D40-74E6-AB5CC7CD431A}"/>
                  </a:ext>
                </a:extLst>
              </p:cNvPr>
              <p:cNvSpPr/>
              <p:nvPr/>
            </p:nvSpPr>
            <p:spPr>
              <a:xfrm>
                <a:off x="5833248" y="1573886"/>
                <a:ext cx="516028" cy="529376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6500" extrusionOk="0">
                    <a:moveTo>
                      <a:pt x="6319" y="4610"/>
                    </a:moveTo>
                    <a:lnTo>
                      <a:pt x="4020" y="1"/>
                    </a:lnTo>
                    <a:cubicBezTo>
                      <a:pt x="2510" y="750"/>
                      <a:pt x="1140" y="1780"/>
                      <a:pt x="1" y="3030"/>
                    </a:cubicBezTo>
                    <a:lnTo>
                      <a:pt x="3820" y="6499"/>
                    </a:lnTo>
                    <a:cubicBezTo>
                      <a:pt x="4530" y="5729"/>
                      <a:pt x="5379" y="5079"/>
                      <a:pt x="6319" y="461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33;p38">
                <a:extLst>
                  <a:ext uri="{FF2B5EF4-FFF2-40B4-BE49-F238E27FC236}">
                    <a16:creationId xmlns:a16="http://schemas.microsoft.com/office/drawing/2014/main" id="{634D298A-D3CC-7A17-A8D8-D35565DC2709}"/>
                  </a:ext>
                </a:extLst>
              </p:cNvPr>
              <p:cNvSpPr/>
              <p:nvPr/>
            </p:nvSpPr>
            <p:spPr>
              <a:xfrm>
                <a:off x="5541023" y="2572941"/>
                <a:ext cx="468671" cy="4031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950" extrusionOk="0">
                    <a:moveTo>
                      <a:pt x="5159" y="1"/>
                    </a:moveTo>
                    <a:lnTo>
                      <a:pt x="1" y="1"/>
                    </a:lnTo>
                    <a:cubicBezTo>
                      <a:pt x="1" y="1690"/>
                      <a:pt x="310" y="3370"/>
                      <a:pt x="930" y="4949"/>
                    </a:cubicBezTo>
                    <a:lnTo>
                      <a:pt x="5739" y="3090"/>
                    </a:lnTo>
                    <a:cubicBezTo>
                      <a:pt x="5359" y="2100"/>
                      <a:pt x="5159" y="1050"/>
                      <a:pt x="5159" y="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34;p38">
                <a:extLst>
                  <a:ext uri="{FF2B5EF4-FFF2-40B4-BE49-F238E27FC236}">
                    <a16:creationId xmlns:a16="http://schemas.microsoft.com/office/drawing/2014/main" id="{D11DAB98-9F27-5051-FA46-76C356B863BC}"/>
                  </a:ext>
                </a:extLst>
              </p:cNvPr>
              <p:cNvSpPr/>
              <p:nvPr/>
            </p:nvSpPr>
            <p:spPr>
              <a:xfrm>
                <a:off x="5541023" y="2169882"/>
                <a:ext cx="468671" cy="4031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950" extrusionOk="0">
                    <a:moveTo>
                      <a:pt x="5739" y="1860"/>
                    </a:moveTo>
                    <a:lnTo>
                      <a:pt x="930" y="1"/>
                    </a:lnTo>
                    <a:cubicBezTo>
                      <a:pt x="320" y="1570"/>
                      <a:pt x="1" y="3250"/>
                      <a:pt x="1" y="4950"/>
                    </a:cubicBezTo>
                    <a:lnTo>
                      <a:pt x="5159" y="4950"/>
                    </a:lnTo>
                    <a:cubicBezTo>
                      <a:pt x="5159" y="3890"/>
                      <a:pt x="5359" y="2840"/>
                      <a:pt x="5739" y="186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35;p38">
                <a:extLst>
                  <a:ext uri="{FF2B5EF4-FFF2-40B4-BE49-F238E27FC236}">
                    <a16:creationId xmlns:a16="http://schemas.microsoft.com/office/drawing/2014/main" id="{35C85397-6CD2-71C6-3A52-EB0F5A72B11F}"/>
                  </a:ext>
                </a:extLst>
              </p:cNvPr>
              <p:cNvSpPr/>
              <p:nvPr/>
            </p:nvSpPr>
            <p:spPr>
              <a:xfrm>
                <a:off x="7254448" y="1985089"/>
                <a:ext cx="506148" cy="4601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650" extrusionOk="0">
                    <a:moveTo>
                      <a:pt x="1130" y="5649"/>
                    </a:moveTo>
                    <a:lnTo>
                      <a:pt x="6199" y="4699"/>
                    </a:lnTo>
                    <a:cubicBezTo>
                      <a:pt x="5889" y="3030"/>
                      <a:pt x="5279" y="1440"/>
                      <a:pt x="4389" y="0"/>
                    </a:cubicBezTo>
                    <a:lnTo>
                      <a:pt x="0" y="2720"/>
                    </a:lnTo>
                    <a:cubicBezTo>
                      <a:pt x="550" y="3620"/>
                      <a:pt x="940" y="4609"/>
                      <a:pt x="1130" y="5649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36;p38">
                <a:extLst>
                  <a:ext uri="{FF2B5EF4-FFF2-40B4-BE49-F238E27FC236}">
                    <a16:creationId xmlns:a16="http://schemas.microsoft.com/office/drawing/2014/main" id="{75B5D524-A1A3-AB63-6BD7-6D014512BE66}"/>
                  </a:ext>
                </a:extLst>
              </p:cNvPr>
              <p:cNvSpPr/>
              <p:nvPr/>
            </p:nvSpPr>
            <p:spPr>
              <a:xfrm>
                <a:off x="7081350" y="1682205"/>
                <a:ext cx="531541" cy="524408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6439" extrusionOk="0">
                    <a:moveTo>
                      <a:pt x="2110" y="6439"/>
                    </a:moveTo>
                    <a:lnTo>
                      <a:pt x="6509" y="3719"/>
                    </a:lnTo>
                    <a:cubicBezTo>
                      <a:pt x="5610" y="2280"/>
                      <a:pt x="4460" y="1020"/>
                      <a:pt x="3110" y="0"/>
                    </a:cubicBezTo>
                    <a:lnTo>
                      <a:pt x="1" y="4109"/>
                    </a:lnTo>
                    <a:cubicBezTo>
                      <a:pt x="841" y="4749"/>
                      <a:pt x="1561" y="5539"/>
                      <a:pt x="2110" y="6439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37;p38">
                <a:extLst>
                  <a:ext uri="{FF2B5EF4-FFF2-40B4-BE49-F238E27FC236}">
                    <a16:creationId xmlns:a16="http://schemas.microsoft.com/office/drawing/2014/main" id="{4BF5B71D-433B-3DEB-96D2-6522E0685A3E}"/>
                  </a:ext>
                </a:extLst>
              </p:cNvPr>
              <p:cNvSpPr/>
              <p:nvPr/>
            </p:nvSpPr>
            <p:spPr>
              <a:xfrm>
                <a:off x="6851178" y="1498959"/>
                <a:ext cx="483368" cy="518789"/>
              </a:xfrm>
              <a:custGeom>
                <a:avLst/>
                <a:gdLst/>
                <a:ahLst/>
                <a:cxnLst/>
                <a:rect l="l" t="t" r="r" b="b"/>
                <a:pathLst>
                  <a:path w="5920" h="6370" extrusionOk="0">
                    <a:moveTo>
                      <a:pt x="2820" y="6369"/>
                    </a:moveTo>
                    <a:lnTo>
                      <a:pt x="5919" y="2250"/>
                    </a:lnTo>
                    <a:cubicBezTo>
                      <a:pt x="4569" y="1231"/>
                      <a:pt x="3040" y="461"/>
                      <a:pt x="1420" y="1"/>
                    </a:cubicBezTo>
                    <a:lnTo>
                      <a:pt x="1" y="4960"/>
                    </a:lnTo>
                    <a:cubicBezTo>
                      <a:pt x="1020" y="5250"/>
                      <a:pt x="1970" y="5729"/>
                      <a:pt x="2820" y="636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38;p38">
                <a:extLst>
                  <a:ext uri="{FF2B5EF4-FFF2-40B4-BE49-F238E27FC236}">
                    <a16:creationId xmlns:a16="http://schemas.microsoft.com/office/drawing/2014/main" id="{44480E85-8E3A-8811-A28B-BB192D55A501}"/>
                  </a:ext>
                </a:extLst>
              </p:cNvPr>
              <p:cNvSpPr/>
              <p:nvPr/>
            </p:nvSpPr>
            <p:spPr>
              <a:xfrm>
                <a:off x="6557320" y="1456691"/>
                <a:ext cx="409883" cy="447038"/>
              </a:xfrm>
              <a:custGeom>
                <a:avLst/>
                <a:gdLst/>
                <a:ahLst/>
                <a:cxnLst/>
                <a:rect l="l" t="t" r="r" b="b"/>
                <a:pathLst>
                  <a:path w="5020" h="5489" extrusionOk="0">
                    <a:moveTo>
                      <a:pt x="1260" y="5159"/>
                    </a:moveTo>
                    <a:cubicBezTo>
                      <a:pt x="2050" y="5159"/>
                      <a:pt x="2840" y="5269"/>
                      <a:pt x="3600" y="5489"/>
                    </a:cubicBezTo>
                    <a:lnTo>
                      <a:pt x="5019" y="520"/>
                    </a:lnTo>
                    <a:cubicBezTo>
                      <a:pt x="3800" y="180"/>
                      <a:pt x="2530" y="0"/>
                      <a:pt x="1270" y="0"/>
                    </a:cubicBezTo>
                    <a:cubicBezTo>
                      <a:pt x="840" y="0"/>
                      <a:pt x="420" y="20"/>
                      <a:pt x="0" y="60"/>
                    </a:cubicBezTo>
                    <a:lnTo>
                      <a:pt x="480" y="5199"/>
                    </a:lnTo>
                    <a:cubicBezTo>
                      <a:pt x="730" y="5169"/>
                      <a:pt x="1000" y="5159"/>
                      <a:pt x="1260" y="5159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39;p38">
                <a:extLst>
                  <a:ext uri="{FF2B5EF4-FFF2-40B4-BE49-F238E27FC236}">
                    <a16:creationId xmlns:a16="http://schemas.microsoft.com/office/drawing/2014/main" id="{964B2607-9AE7-EF7E-FE9A-08C075AF4992}"/>
                  </a:ext>
                </a:extLst>
              </p:cNvPr>
              <p:cNvSpPr/>
              <p:nvPr/>
            </p:nvSpPr>
            <p:spPr>
              <a:xfrm>
                <a:off x="5616957" y="1820576"/>
                <a:ext cx="528194" cy="500871"/>
              </a:xfrm>
              <a:custGeom>
                <a:avLst/>
                <a:gdLst/>
                <a:ahLst/>
                <a:cxnLst/>
                <a:rect l="l" t="t" r="r" b="b"/>
                <a:pathLst>
                  <a:path w="6469" h="6150" extrusionOk="0">
                    <a:moveTo>
                      <a:pt x="6469" y="3480"/>
                    </a:moveTo>
                    <a:lnTo>
                      <a:pt x="2650" y="1"/>
                    </a:lnTo>
                    <a:cubicBezTo>
                      <a:pt x="1510" y="1251"/>
                      <a:pt x="610" y="2710"/>
                      <a:pt x="0" y="4290"/>
                    </a:cubicBezTo>
                    <a:lnTo>
                      <a:pt x="4809" y="6149"/>
                    </a:lnTo>
                    <a:cubicBezTo>
                      <a:pt x="5189" y="5160"/>
                      <a:pt x="5749" y="4260"/>
                      <a:pt x="6469" y="348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40;p38">
                <a:extLst>
                  <a:ext uri="{FF2B5EF4-FFF2-40B4-BE49-F238E27FC236}">
                    <a16:creationId xmlns:a16="http://schemas.microsoft.com/office/drawing/2014/main" id="{001C1616-774D-AAA3-80C7-E325C958F8DB}"/>
                  </a:ext>
                </a:extLst>
              </p:cNvPr>
              <p:cNvSpPr/>
              <p:nvPr/>
            </p:nvSpPr>
            <p:spPr>
              <a:xfrm>
                <a:off x="7253631" y="2700806"/>
                <a:ext cx="506965" cy="460069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5649" extrusionOk="0">
                    <a:moveTo>
                      <a:pt x="0" y="2930"/>
                    </a:moveTo>
                    <a:lnTo>
                      <a:pt x="4399" y="5649"/>
                    </a:lnTo>
                    <a:cubicBezTo>
                      <a:pt x="5289" y="4209"/>
                      <a:pt x="5899" y="2610"/>
                      <a:pt x="6209" y="950"/>
                    </a:cubicBezTo>
                    <a:lnTo>
                      <a:pt x="1140" y="0"/>
                    </a:lnTo>
                    <a:cubicBezTo>
                      <a:pt x="950" y="1040"/>
                      <a:pt x="560" y="2030"/>
                      <a:pt x="0" y="293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41;p38">
                <a:extLst>
                  <a:ext uri="{FF2B5EF4-FFF2-40B4-BE49-F238E27FC236}">
                    <a16:creationId xmlns:a16="http://schemas.microsoft.com/office/drawing/2014/main" id="{B91DA5E2-0533-C075-591C-06EF6C7689D1}"/>
                  </a:ext>
                </a:extLst>
              </p:cNvPr>
              <p:cNvSpPr/>
              <p:nvPr/>
            </p:nvSpPr>
            <p:spPr>
              <a:xfrm>
                <a:off x="6851178" y="3128216"/>
                <a:ext cx="483368" cy="517974"/>
              </a:xfrm>
              <a:custGeom>
                <a:avLst/>
                <a:gdLst/>
                <a:ahLst/>
                <a:cxnLst/>
                <a:rect l="l" t="t" r="r" b="b"/>
                <a:pathLst>
                  <a:path w="5920" h="6360" extrusionOk="0">
                    <a:moveTo>
                      <a:pt x="1" y="1401"/>
                    </a:moveTo>
                    <a:lnTo>
                      <a:pt x="1420" y="6359"/>
                    </a:lnTo>
                    <a:cubicBezTo>
                      <a:pt x="3040" y="5900"/>
                      <a:pt x="4569" y="5140"/>
                      <a:pt x="5919" y="4110"/>
                    </a:cubicBezTo>
                    <a:lnTo>
                      <a:pt x="2820" y="1"/>
                    </a:lnTo>
                    <a:cubicBezTo>
                      <a:pt x="1970" y="631"/>
                      <a:pt x="1020" y="1111"/>
                      <a:pt x="1" y="140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42;p38">
                <a:extLst>
                  <a:ext uri="{FF2B5EF4-FFF2-40B4-BE49-F238E27FC236}">
                    <a16:creationId xmlns:a16="http://schemas.microsoft.com/office/drawing/2014/main" id="{48D5D278-23C3-B108-2B17-2CBDE560F703}"/>
                  </a:ext>
                </a:extLst>
              </p:cNvPr>
              <p:cNvSpPr/>
              <p:nvPr/>
            </p:nvSpPr>
            <p:spPr>
              <a:xfrm>
                <a:off x="7081350" y="2939351"/>
                <a:ext cx="531541" cy="524408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6439" extrusionOk="0">
                    <a:moveTo>
                      <a:pt x="1" y="2320"/>
                    </a:moveTo>
                    <a:lnTo>
                      <a:pt x="3100" y="6439"/>
                    </a:lnTo>
                    <a:cubicBezTo>
                      <a:pt x="4460" y="5419"/>
                      <a:pt x="5610" y="4150"/>
                      <a:pt x="6509" y="2720"/>
                    </a:cubicBezTo>
                    <a:lnTo>
                      <a:pt x="2120" y="1"/>
                    </a:lnTo>
                    <a:cubicBezTo>
                      <a:pt x="1561" y="900"/>
                      <a:pt x="841" y="1680"/>
                      <a:pt x="1" y="232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43;p38">
                <a:extLst>
                  <a:ext uri="{FF2B5EF4-FFF2-40B4-BE49-F238E27FC236}">
                    <a16:creationId xmlns:a16="http://schemas.microsoft.com/office/drawing/2014/main" id="{586DE66F-C079-E338-61C2-6078B5C0B6AD}"/>
                  </a:ext>
                </a:extLst>
              </p:cNvPr>
              <p:cNvSpPr/>
              <p:nvPr/>
            </p:nvSpPr>
            <p:spPr>
              <a:xfrm>
                <a:off x="5616957" y="2824517"/>
                <a:ext cx="528194" cy="500057"/>
              </a:xfrm>
              <a:custGeom>
                <a:avLst/>
                <a:gdLst/>
                <a:ahLst/>
                <a:cxnLst/>
                <a:rect l="l" t="t" r="r" b="b"/>
                <a:pathLst>
                  <a:path w="6469" h="6140" extrusionOk="0">
                    <a:moveTo>
                      <a:pt x="4809" y="1"/>
                    </a:moveTo>
                    <a:lnTo>
                      <a:pt x="0" y="1860"/>
                    </a:lnTo>
                    <a:cubicBezTo>
                      <a:pt x="610" y="3440"/>
                      <a:pt x="1510" y="4890"/>
                      <a:pt x="2650" y="6139"/>
                    </a:cubicBezTo>
                    <a:lnTo>
                      <a:pt x="6469" y="2670"/>
                    </a:lnTo>
                    <a:cubicBezTo>
                      <a:pt x="5749" y="1890"/>
                      <a:pt x="5189" y="981"/>
                      <a:pt x="4809" y="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44;p38">
                <a:extLst>
                  <a:ext uri="{FF2B5EF4-FFF2-40B4-BE49-F238E27FC236}">
                    <a16:creationId xmlns:a16="http://schemas.microsoft.com/office/drawing/2014/main" id="{EA94E58C-B0EB-56B6-75EC-B9B29A3C24B6}"/>
                  </a:ext>
                </a:extLst>
              </p:cNvPr>
              <p:cNvSpPr/>
              <p:nvPr/>
            </p:nvSpPr>
            <p:spPr>
              <a:xfrm>
                <a:off x="7346712" y="2367788"/>
                <a:ext cx="439195" cy="410470"/>
              </a:xfrm>
              <a:custGeom>
                <a:avLst/>
                <a:gdLst/>
                <a:ahLst/>
                <a:cxnLst/>
                <a:rect l="l" t="t" r="r" b="b"/>
                <a:pathLst>
                  <a:path w="5379" h="5040" extrusionOk="0">
                    <a:moveTo>
                      <a:pt x="5069" y="0"/>
                    </a:moveTo>
                    <a:lnTo>
                      <a:pt x="0" y="950"/>
                    </a:lnTo>
                    <a:cubicBezTo>
                      <a:pt x="190" y="1990"/>
                      <a:pt x="190" y="3050"/>
                      <a:pt x="0" y="4089"/>
                    </a:cubicBezTo>
                    <a:lnTo>
                      <a:pt x="5069" y="5039"/>
                    </a:lnTo>
                    <a:cubicBezTo>
                      <a:pt x="5379" y="3369"/>
                      <a:pt x="5379" y="1660"/>
                      <a:pt x="5069" y="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45;p38">
                <a:extLst>
                  <a:ext uri="{FF2B5EF4-FFF2-40B4-BE49-F238E27FC236}">
                    <a16:creationId xmlns:a16="http://schemas.microsoft.com/office/drawing/2014/main" id="{9FF4D4E7-F898-DDDB-C1F4-4BB5F4F26799}"/>
                  </a:ext>
                </a:extLst>
              </p:cNvPr>
              <p:cNvSpPr/>
              <p:nvPr/>
            </p:nvSpPr>
            <p:spPr>
              <a:xfrm>
                <a:off x="5833248" y="3041969"/>
                <a:ext cx="516028" cy="530109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6509" extrusionOk="0">
                    <a:moveTo>
                      <a:pt x="3820" y="0"/>
                    </a:moveTo>
                    <a:lnTo>
                      <a:pt x="1" y="3469"/>
                    </a:lnTo>
                    <a:cubicBezTo>
                      <a:pt x="1140" y="4729"/>
                      <a:pt x="2510" y="5749"/>
                      <a:pt x="4020" y="6509"/>
                    </a:cubicBezTo>
                    <a:lnTo>
                      <a:pt x="6319" y="1890"/>
                    </a:lnTo>
                    <a:cubicBezTo>
                      <a:pt x="5379" y="1420"/>
                      <a:pt x="4530" y="780"/>
                      <a:pt x="3820" y="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46;p38">
                <a:extLst>
                  <a:ext uri="{FF2B5EF4-FFF2-40B4-BE49-F238E27FC236}">
                    <a16:creationId xmlns:a16="http://schemas.microsoft.com/office/drawing/2014/main" id="{F37106A3-514A-9FF2-168F-AF42E8EBB991}"/>
                  </a:ext>
                </a:extLst>
              </p:cNvPr>
              <p:cNvSpPr/>
              <p:nvPr/>
            </p:nvSpPr>
            <p:spPr>
              <a:xfrm>
                <a:off x="6557320" y="3242236"/>
                <a:ext cx="409066" cy="447119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490" extrusionOk="0">
                    <a:moveTo>
                      <a:pt x="1260" y="331"/>
                    </a:moveTo>
                    <a:cubicBezTo>
                      <a:pt x="1000" y="331"/>
                      <a:pt x="730" y="311"/>
                      <a:pt x="480" y="291"/>
                    </a:cubicBezTo>
                    <a:lnTo>
                      <a:pt x="0" y="5429"/>
                    </a:lnTo>
                    <a:cubicBezTo>
                      <a:pt x="420" y="5469"/>
                      <a:pt x="840" y="5489"/>
                      <a:pt x="1260" y="5489"/>
                    </a:cubicBezTo>
                    <a:cubicBezTo>
                      <a:pt x="2530" y="5489"/>
                      <a:pt x="3790" y="5309"/>
                      <a:pt x="5009" y="4959"/>
                    </a:cubicBezTo>
                    <a:lnTo>
                      <a:pt x="3600" y="1"/>
                    </a:lnTo>
                    <a:cubicBezTo>
                      <a:pt x="2840" y="221"/>
                      <a:pt x="2050" y="331"/>
                      <a:pt x="1260" y="33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47;p38">
                <a:extLst>
                  <a:ext uri="{FF2B5EF4-FFF2-40B4-BE49-F238E27FC236}">
                    <a16:creationId xmlns:a16="http://schemas.microsoft.com/office/drawing/2014/main" id="{5C2B68BA-BD6E-E23C-69FD-E4CC34F8345F}"/>
                  </a:ext>
                </a:extLst>
              </p:cNvPr>
              <p:cNvSpPr/>
              <p:nvPr/>
            </p:nvSpPr>
            <p:spPr>
              <a:xfrm>
                <a:off x="6161399" y="3195814"/>
                <a:ext cx="435195" cy="488655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6000" extrusionOk="0">
                    <a:moveTo>
                      <a:pt x="2300" y="1"/>
                    </a:moveTo>
                    <a:lnTo>
                      <a:pt x="1" y="4620"/>
                    </a:lnTo>
                    <a:cubicBezTo>
                      <a:pt x="1520" y="5379"/>
                      <a:pt x="3160" y="5839"/>
                      <a:pt x="4849" y="5999"/>
                    </a:cubicBezTo>
                    <a:lnTo>
                      <a:pt x="5329" y="861"/>
                    </a:lnTo>
                    <a:cubicBezTo>
                      <a:pt x="4270" y="761"/>
                      <a:pt x="3250" y="471"/>
                      <a:pt x="2300" y="1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48;p38">
                <a:extLst>
                  <a:ext uri="{FF2B5EF4-FFF2-40B4-BE49-F238E27FC236}">
                    <a16:creationId xmlns:a16="http://schemas.microsoft.com/office/drawing/2014/main" id="{6C0A1BFF-946D-132B-3317-43CF2869C605}"/>
                  </a:ext>
                </a:extLst>
              </p:cNvPr>
              <p:cNvSpPr/>
              <p:nvPr/>
            </p:nvSpPr>
            <p:spPr>
              <a:xfrm>
                <a:off x="5611242" y="1526650"/>
                <a:ext cx="2097997" cy="209266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5695" extrusionOk="0">
                    <a:moveTo>
                      <a:pt x="21125" y="4570"/>
                    </a:moveTo>
                    <a:cubicBezTo>
                      <a:pt x="25694" y="9139"/>
                      <a:pt x="25694" y="16547"/>
                      <a:pt x="21125" y="21126"/>
                    </a:cubicBezTo>
                    <a:cubicBezTo>
                      <a:pt x="16556" y="25694"/>
                      <a:pt x="9148" y="25694"/>
                      <a:pt x="4569" y="21126"/>
                    </a:cubicBezTo>
                    <a:cubicBezTo>
                      <a:pt x="0" y="16547"/>
                      <a:pt x="0" y="9139"/>
                      <a:pt x="4569" y="4570"/>
                    </a:cubicBezTo>
                    <a:cubicBezTo>
                      <a:pt x="9148" y="1"/>
                      <a:pt x="16556" y="1"/>
                      <a:pt x="21125" y="4570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49;p38">
                <a:extLst>
                  <a:ext uri="{FF2B5EF4-FFF2-40B4-BE49-F238E27FC236}">
                    <a16:creationId xmlns:a16="http://schemas.microsoft.com/office/drawing/2014/main" id="{416CA847-8BDB-BC53-D3E1-6D4D786F2342}"/>
                  </a:ext>
                </a:extLst>
              </p:cNvPr>
              <p:cNvSpPr/>
              <p:nvPr/>
            </p:nvSpPr>
            <p:spPr>
              <a:xfrm>
                <a:off x="5753231" y="1667545"/>
                <a:ext cx="1814753" cy="181006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22225" extrusionOk="0">
                    <a:moveTo>
                      <a:pt x="18266" y="3949"/>
                    </a:moveTo>
                    <a:cubicBezTo>
                      <a:pt x="22225" y="7908"/>
                      <a:pt x="22225" y="14317"/>
                      <a:pt x="18266" y="18276"/>
                    </a:cubicBezTo>
                    <a:cubicBezTo>
                      <a:pt x="14317" y="22225"/>
                      <a:pt x="7909" y="22225"/>
                      <a:pt x="3950" y="18276"/>
                    </a:cubicBezTo>
                    <a:cubicBezTo>
                      <a:pt x="1" y="14317"/>
                      <a:pt x="1" y="7908"/>
                      <a:pt x="3950" y="3949"/>
                    </a:cubicBezTo>
                    <a:cubicBezTo>
                      <a:pt x="7909" y="0"/>
                      <a:pt x="14317" y="0"/>
                      <a:pt x="18266" y="3949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50;p38">
                <a:extLst>
                  <a:ext uri="{FF2B5EF4-FFF2-40B4-BE49-F238E27FC236}">
                    <a16:creationId xmlns:a16="http://schemas.microsoft.com/office/drawing/2014/main" id="{D014B6DE-86F1-3B20-3A62-1807B58DE496}"/>
                  </a:ext>
                </a:extLst>
              </p:cNvPr>
              <p:cNvSpPr/>
              <p:nvPr/>
            </p:nvSpPr>
            <p:spPr>
              <a:xfrm>
                <a:off x="6056071" y="1970430"/>
                <a:ext cx="1511913" cy="1507989"/>
              </a:xfrm>
              <a:custGeom>
                <a:avLst/>
                <a:gdLst/>
                <a:ahLst/>
                <a:cxnLst/>
                <a:rect l="l" t="t" r="r" b="b"/>
                <a:pathLst>
                  <a:path w="18517" h="18516" extrusionOk="0">
                    <a:moveTo>
                      <a:pt x="14317" y="0"/>
                    </a:moveTo>
                    <a:cubicBezTo>
                      <a:pt x="18097" y="3979"/>
                      <a:pt x="18017" y="10248"/>
                      <a:pt x="14138" y="14127"/>
                    </a:cubicBezTo>
                    <a:cubicBezTo>
                      <a:pt x="10258" y="18016"/>
                      <a:pt x="3980" y="18096"/>
                      <a:pt x="1" y="14307"/>
                    </a:cubicBezTo>
                    <a:cubicBezTo>
                      <a:pt x="3930" y="18436"/>
                      <a:pt x="10478" y="18516"/>
                      <a:pt x="14497" y="14487"/>
                    </a:cubicBezTo>
                    <a:cubicBezTo>
                      <a:pt x="18516" y="10468"/>
                      <a:pt x="18436" y="3920"/>
                      <a:pt x="14317" y="0"/>
                    </a:cubicBezTo>
                    <a:close/>
                  </a:path>
                </a:pathLst>
              </a:custGeom>
              <a:solidFill>
                <a:srgbClr val="222222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51;p38">
                <a:extLst>
                  <a:ext uri="{FF2B5EF4-FFF2-40B4-BE49-F238E27FC236}">
                    <a16:creationId xmlns:a16="http://schemas.microsoft.com/office/drawing/2014/main" id="{9AA0BFD3-94F5-8AC2-7207-2E2845CC08E7}"/>
                  </a:ext>
                </a:extLst>
              </p:cNvPr>
              <p:cNvSpPr/>
              <p:nvPr/>
            </p:nvSpPr>
            <p:spPr>
              <a:xfrm>
                <a:off x="5844679" y="1752245"/>
                <a:ext cx="1545308" cy="1617122"/>
              </a:xfrm>
              <a:custGeom>
                <a:avLst/>
                <a:gdLst/>
                <a:ahLst/>
                <a:cxnLst/>
                <a:rect l="l" t="t" r="r" b="b"/>
                <a:pathLst>
                  <a:path w="18926" h="19856" extrusionOk="0">
                    <a:moveTo>
                      <a:pt x="18846" y="11047"/>
                    </a:moveTo>
                    <a:cubicBezTo>
                      <a:pt x="18626" y="10897"/>
                      <a:pt x="18686" y="10518"/>
                      <a:pt x="18426" y="10408"/>
                    </a:cubicBezTo>
                    <a:cubicBezTo>
                      <a:pt x="18366" y="10368"/>
                      <a:pt x="18296" y="10378"/>
                      <a:pt x="18236" y="10418"/>
                    </a:cubicBezTo>
                    <a:cubicBezTo>
                      <a:pt x="18106" y="10498"/>
                      <a:pt x="18166" y="10687"/>
                      <a:pt x="18076" y="10797"/>
                    </a:cubicBezTo>
                    <a:cubicBezTo>
                      <a:pt x="18006" y="10887"/>
                      <a:pt x="17876" y="10897"/>
                      <a:pt x="17806" y="10967"/>
                    </a:cubicBezTo>
                    <a:cubicBezTo>
                      <a:pt x="17706" y="11067"/>
                      <a:pt x="17716" y="11217"/>
                      <a:pt x="17706" y="11357"/>
                    </a:cubicBezTo>
                    <a:lnTo>
                      <a:pt x="17706" y="11357"/>
                    </a:lnTo>
                    <a:cubicBezTo>
                      <a:pt x="17686" y="11527"/>
                      <a:pt x="17456" y="11557"/>
                      <a:pt x="17396" y="11397"/>
                    </a:cubicBezTo>
                    <a:cubicBezTo>
                      <a:pt x="17246" y="11027"/>
                      <a:pt x="17026" y="10697"/>
                      <a:pt x="16727" y="10428"/>
                    </a:cubicBezTo>
                    <a:cubicBezTo>
                      <a:pt x="16687" y="10388"/>
                      <a:pt x="16647" y="10358"/>
                      <a:pt x="16607" y="10328"/>
                    </a:cubicBezTo>
                    <a:cubicBezTo>
                      <a:pt x="16537" y="10298"/>
                      <a:pt x="16457" y="10278"/>
                      <a:pt x="16387" y="10268"/>
                    </a:cubicBezTo>
                    <a:cubicBezTo>
                      <a:pt x="16077" y="10218"/>
                      <a:pt x="15777" y="10128"/>
                      <a:pt x="15497" y="9998"/>
                    </a:cubicBezTo>
                    <a:cubicBezTo>
                      <a:pt x="15347" y="9928"/>
                      <a:pt x="15137" y="9848"/>
                      <a:pt x="15017" y="9978"/>
                    </a:cubicBezTo>
                    <a:cubicBezTo>
                      <a:pt x="15187" y="10178"/>
                      <a:pt x="15407" y="10368"/>
                      <a:pt x="15667" y="10338"/>
                    </a:cubicBezTo>
                    <a:cubicBezTo>
                      <a:pt x="15737" y="10338"/>
                      <a:pt x="15807" y="10308"/>
                      <a:pt x="15877" y="10378"/>
                    </a:cubicBezTo>
                    <a:cubicBezTo>
                      <a:pt x="15927" y="10438"/>
                      <a:pt x="15947" y="10508"/>
                      <a:pt x="15927" y="10578"/>
                    </a:cubicBezTo>
                    <a:cubicBezTo>
                      <a:pt x="15897" y="10687"/>
                      <a:pt x="15817" y="10777"/>
                      <a:pt x="15717" y="10847"/>
                    </a:cubicBezTo>
                    <a:cubicBezTo>
                      <a:pt x="15447" y="11047"/>
                      <a:pt x="15117" y="11187"/>
                      <a:pt x="14777" y="11247"/>
                    </a:cubicBezTo>
                    <a:cubicBezTo>
                      <a:pt x="14597" y="10867"/>
                      <a:pt x="14387" y="10508"/>
                      <a:pt x="14157" y="10158"/>
                    </a:cubicBezTo>
                    <a:cubicBezTo>
                      <a:pt x="14117" y="10088"/>
                      <a:pt x="14027" y="10078"/>
                      <a:pt x="13977" y="10128"/>
                    </a:cubicBezTo>
                    <a:cubicBezTo>
                      <a:pt x="13937" y="10178"/>
                      <a:pt x="13957" y="10228"/>
                      <a:pt x="13977" y="10278"/>
                    </a:cubicBezTo>
                    <a:lnTo>
                      <a:pt x="14367" y="11097"/>
                    </a:lnTo>
                    <a:cubicBezTo>
                      <a:pt x="14407" y="11187"/>
                      <a:pt x="14467" y="11267"/>
                      <a:pt x="14537" y="11347"/>
                    </a:cubicBezTo>
                    <a:cubicBezTo>
                      <a:pt x="14747" y="11547"/>
                      <a:pt x="15087" y="11467"/>
                      <a:pt x="15367" y="11387"/>
                    </a:cubicBezTo>
                    <a:cubicBezTo>
                      <a:pt x="15317" y="11757"/>
                      <a:pt x="15107" y="12097"/>
                      <a:pt x="14807" y="12317"/>
                    </a:cubicBezTo>
                    <a:cubicBezTo>
                      <a:pt x="14607" y="12467"/>
                      <a:pt x="14337" y="12597"/>
                      <a:pt x="14307" y="12837"/>
                    </a:cubicBezTo>
                    <a:cubicBezTo>
                      <a:pt x="14287" y="12997"/>
                      <a:pt x="14367" y="13137"/>
                      <a:pt x="14427" y="13287"/>
                    </a:cubicBezTo>
                    <a:cubicBezTo>
                      <a:pt x="14487" y="13427"/>
                      <a:pt x="14507" y="13607"/>
                      <a:pt x="14397" y="13717"/>
                    </a:cubicBezTo>
                    <a:cubicBezTo>
                      <a:pt x="14347" y="13767"/>
                      <a:pt x="14287" y="13797"/>
                      <a:pt x="14217" y="13827"/>
                    </a:cubicBezTo>
                    <a:cubicBezTo>
                      <a:pt x="13987" y="13947"/>
                      <a:pt x="13827" y="14187"/>
                      <a:pt x="13817" y="14447"/>
                    </a:cubicBezTo>
                    <a:cubicBezTo>
                      <a:pt x="13817" y="14647"/>
                      <a:pt x="13887" y="14856"/>
                      <a:pt x="13467" y="15016"/>
                    </a:cubicBezTo>
                    <a:cubicBezTo>
                      <a:pt x="13327" y="15066"/>
                      <a:pt x="13187" y="15086"/>
                      <a:pt x="13047" y="15076"/>
                    </a:cubicBezTo>
                    <a:cubicBezTo>
                      <a:pt x="12987" y="15076"/>
                      <a:pt x="12927" y="15056"/>
                      <a:pt x="12887" y="15036"/>
                    </a:cubicBezTo>
                    <a:cubicBezTo>
                      <a:pt x="12777" y="14956"/>
                      <a:pt x="12777" y="14806"/>
                      <a:pt x="12758" y="14677"/>
                    </a:cubicBezTo>
                    <a:cubicBezTo>
                      <a:pt x="12668" y="14207"/>
                      <a:pt x="12118" y="13827"/>
                      <a:pt x="12258" y="13367"/>
                    </a:cubicBezTo>
                    <a:cubicBezTo>
                      <a:pt x="12298" y="13267"/>
                      <a:pt x="12328" y="13167"/>
                      <a:pt x="12348" y="13067"/>
                    </a:cubicBezTo>
                    <a:cubicBezTo>
                      <a:pt x="12348" y="12867"/>
                      <a:pt x="12148" y="12727"/>
                      <a:pt x="12038" y="12557"/>
                    </a:cubicBezTo>
                    <a:cubicBezTo>
                      <a:pt x="11938" y="12397"/>
                      <a:pt x="11918" y="12197"/>
                      <a:pt x="11988" y="12017"/>
                    </a:cubicBezTo>
                    <a:cubicBezTo>
                      <a:pt x="11928" y="12087"/>
                      <a:pt x="11808" y="12057"/>
                      <a:pt x="11728" y="11997"/>
                    </a:cubicBezTo>
                    <a:cubicBezTo>
                      <a:pt x="11658" y="11937"/>
                      <a:pt x="11608" y="11857"/>
                      <a:pt x="11508" y="11817"/>
                    </a:cubicBezTo>
                    <a:cubicBezTo>
                      <a:pt x="11408" y="11787"/>
                      <a:pt x="11308" y="11787"/>
                      <a:pt x="11218" y="11817"/>
                    </a:cubicBezTo>
                    <a:cubicBezTo>
                      <a:pt x="10788" y="11877"/>
                      <a:pt x="10358" y="11707"/>
                      <a:pt x="10078" y="11377"/>
                    </a:cubicBezTo>
                    <a:cubicBezTo>
                      <a:pt x="9818" y="11027"/>
                      <a:pt x="9808" y="10548"/>
                      <a:pt x="10068" y="10198"/>
                    </a:cubicBezTo>
                    <a:cubicBezTo>
                      <a:pt x="10248" y="9968"/>
                      <a:pt x="10518" y="9848"/>
                      <a:pt x="10728" y="9658"/>
                    </a:cubicBezTo>
                    <a:cubicBezTo>
                      <a:pt x="10848" y="9548"/>
                      <a:pt x="10988" y="9488"/>
                      <a:pt x="11148" y="9468"/>
                    </a:cubicBezTo>
                    <a:cubicBezTo>
                      <a:pt x="11378" y="9448"/>
                      <a:pt x="11638" y="9248"/>
                      <a:pt x="11888" y="9218"/>
                    </a:cubicBezTo>
                    <a:cubicBezTo>
                      <a:pt x="11968" y="9208"/>
                      <a:pt x="12048" y="9228"/>
                      <a:pt x="12098" y="9298"/>
                    </a:cubicBezTo>
                    <a:cubicBezTo>
                      <a:pt x="12118" y="9348"/>
                      <a:pt x="12128" y="9398"/>
                      <a:pt x="12138" y="9458"/>
                    </a:cubicBezTo>
                    <a:cubicBezTo>
                      <a:pt x="12178" y="9658"/>
                      <a:pt x="12428" y="9738"/>
                      <a:pt x="12638" y="9708"/>
                    </a:cubicBezTo>
                    <a:cubicBezTo>
                      <a:pt x="12837" y="9678"/>
                      <a:pt x="13037" y="9598"/>
                      <a:pt x="13237" y="9608"/>
                    </a:cubicBezTo>
                    <a:cubicBezTo>
                      <a:pt x="13487" y="9638"/>
                      <a:pt x="13707" y="9818"/>
                      <a:pt x="13967" y="9708"/>
                    </a:cubicBezTo>
                    <a:cubicBezTo>
                      <a:pt x="14097" y="9668"/>
                      <a:pt x="14147" y="9518"/>
                      <a:pt x="14087" y="9398"/>
                    </a:cubicBezTo>
                    <a:cubicBezTo>
                      <a:pt x="13947" y="9178"/>
                      <a:pt x="13517" y="9428"/>
                      <a:pt x="13357" y="9218"/>
                    </a:cubicBezTo>
                    <a:cubicBezTo>
                      <a:pt x="13297" y="9148"/>
                      <a:pt x="13297" y="9048"/>
                      <a:pt x="13257" y="8968"/>
                    </a:cubicBezTo>
                    <a:cubicBezTo>
                      <a:pt x="13217" y="8898"/>
                      <a:pt x="13087" y="8848"/>
                      <a:pt x="13047" y="8928"/>
                    </a:cubicBezTo>
                    <a:cubicBezTo>
                      <a:pt x="13117" y="9038"/>
                      <a:pt x="13057" y="9178"/>
                      <a:pt x="12927" y="9208"/>
                    </a:cubicBezTo>
                    <a:cubicBezTo>
                      <a:pt x="12847" y="8858"/>
                      <a:pt x="12588" y="8568"/>
                      <a:pt x="12238" y="8458"/>
                    </a:cubicBezTo>
                    <a:cubicBezTo>
                      <a:pt x="12178" y="8548"/>
                      <a:pt x="12238" y="8668"/>
                      <a:pt x="12308" y="8738"/>
                    </a:cubicBezTo>
                    <a:cubicBezTo>
                      <a:pt x="12388" y="8818"/>
                      <a:pt x="12478" y="8888"/>
                      <a:pt x="12488" y="8988"/>
                    </a:cubicBezTo>
                    <a:cubicBezTo>
                      <a:pt x="12508" y="9088"/>
                      <a:pt x="12368" y="9198"/>
                      <a:pt x="12298" y="9118"/>
                    </a:cubicBezTo>
                    <a:cubicBezTo>
                      <a:pt x="12268" y="8888"/>
                      <a:pt x="12138" y="8678"/>
                      <a:pt x="11928" y="8568"/>
                    </a:cubicBezTo>
                    <a:cubicBezTo>
                      <a:pt x="11888" y="8648"/>
                      <a:pt x="11778" y="8648"/>
                      <a:pt x="11688" y="8668"/>
                    </a:cubicBezTo>
                    <a:cubicBezTo>
                      <a:pt x="11528" y="8708"/>
                      <a:pt x="11398" y="8828"/>
                      <a:pt x="11358" y="8978"/>
                    </a:cubicBezTo>
                    <a:cubicBezTo>
                      <a:pt x="11348" y="9058"/>
                      <a:pt x="11328" y="9118"/>
                      <a:pt x="11288" y="9188"/>
                    </a:cubicBezTo>
                    <a:cubicBezTo>
                      <a:pt x="11238" y="9238"/>
                      <a:pt x="11168" y="9268"/>
                      <a:pt x="11088" y="9268"/>
                    </a:cubicBezTo>
                    <a:cubicBezTo>
                      <a:pt x="10868" y="9288"/>
                      <a:pt x="10618" y="9198"/>
                      <a:pt x="10558" y="8968"/>
                    </a:cubicBezTo>
                    <a:cubicBezTo>
                      <a:pt x="10518" y="8858"/>
                      <a:pt x="10558" y="8728"/>
                      <a:pt x="10648" y="8648"/>
                    </a:cubicBezTo>
                    <a:cubicBezTo>
                      <a:pt x="10818" y="8518"/>
                      <a:pt x="11018" y="8678"/>
                      <a:pt x="11198" y="8618"/>
                    </a:cubicBezTo>
                    <a:cubicBezTo>
                      <a:pt x="11258" y="8598"/>
                      <a:pt x="11298" y="8538"/>
                      <a:pt x="11308" y="8478"/>
                    </a:cubicBezTo>
                    <a:cubicBezTo>
                      <a:pt x="11308" y="8438"/>
                      <a:pt x="11288" y="8398"/>
                      <a:pt x="11258" y="8368"/>
                    </a:cubicBezTo>
                    <a:cubicBezTo>
                      <a:pt x="11128" y="8248"/>
                      <a:pt x="11168" y="8038"/>
                      <a:pt x="11328" y="7978"/>
                    </a:cubicBezTo>
                    <a:cubicBezTo>
                      <a:pt x="11448" y="7938"/>
                      <a:pt x="11558" y="7888"/>
                      <a:pt x="11668" y="7838"/>
                    </a:cubicBezTo>
                    <a:cubicBezTo>
                      <a:pt x="11658" y="7678"/>
                      <a:pt x="11838" y="7558"/>
                      <a:pt x="12008" y="7538"/>
                    </a:cubicBezTo>
                    <a:cubicBezTo>
                      <a:pt x="12178" y="7528"/>
                      <a:pt x="12338" y="7578"/>
                      <a:pt x="12508" y="7568"/>
                    </a:cubicBezTo>
                    <a:cubicBezTo>
                      <a:pt x="12678" y="7558"/>
                      <a:pt x="12857" y="7438"/>
                      <a:pt x="12857" y="7278"/>
                    </a:cubicBezTo>
                    <a:cubicBezTo>
                      <a:pt x="12857" y="7198"/>
                      <a:pt x="12817" y="7098"/>
                      <a:pt x="12867" y="7028"/>
                    </a:cubicBezTo>
                    <a:cubicBezTo>
                      <a:pt x="12957" y="6908"/>
                      <a:pt x="13237" y="7018"/>
                      <a:pt x="13237" y="6848"/>
                    </a:cubicBezTo>
                    <a:cubicBezTo>
                      <a:pt x="13237" y="6718"/>
                      <a:pt x="13137" y="6678"/>
                      <a:pt x="13027" y="6718"/>
                    </a:cubicBezTo>
                    <a:cubicBezTo>
                      <a:pt x="12847" y="6778"/>
                      <a:pt x="12688" y="6589"/>
                      <a:pt x="12777" y="6419"/>
                    </a:cubicBezTo>
                    <a:cubicBezTo>
                      <a:pt x="12807" y="6359"/>
                      <a:pt x="12867" y="6319"/>
                      <a:pt x="12897" y="6259"/>
                    </a:cubicBezTo>
                    <a:cubicBezTo>
                      <a:pt x="12937" y="6199"/>
                      <a:pt x="12907" y="6099"/>
                      <a:pt x="12837" y="6099"/>
                    </a:cubicBezTo>
                    <a:cubicBezTo>
                      <a:pt x="12538" y="6139"/>
                      <a:pt x="12388" y="6509"/>
                      <a:pt x="12438" y="6808"/>
                    </a:cubicBezTo>
                    <a:cubicBezTo>
                      <a:pt x="12478" y="6928"/>
                      <a:pt x="12478" y="7058"/>
                      <a:pt x="12438" y="7178"/>
                    </a:cubicBezTo>
                    <a:cubicBezTo>
                      <a:pt x="12408" y="7248"/>
                      <a:pt x="12338" y="7278"/>
                      <a:pt x="12268" y="7268"/>
                    </a:cubicBezTo>
                    <a:cubicBezTo>
                      <a:pt x="12158" y="7258"/>
                      <a:pt x="12148" y="7128"/>
                      <a:pt x="12068" y="7058"/>
                    </a:cubicBezTo>
                    <a:cubicBezTo>
                      <a:pt x="11958" y="6948"/>
                      <a:pt x="11748" y="6988"/>
                      <a:pt x="11708" y="6768"/>
                    </a:cubicBezTo>
                    <a:cubicBezTo>
                      <a:pt x="11698" y="6708"/>
                      <a:pt x="11698" y="6648"/>
                      <a:pt x="11728" y="6589"/>
                    </a:cubicBezTo>
                    <a:cubicBezTo>
                      <a:pt x="11808" y="6429"/>
                      <a:pt x="11968" y="6329"/>
                      <a:pt x="12058" y="6169"/>
                    </a:cubicBezTo>
                    <a:cubicBezTo>
                      <a:pt x="12178" y="5979"/>
                      <a:pt x="12158" y="5719"/>
                      <a:pt x="12278" y="5519"/>
                    </a:cubicBezTo>
                    <a:cubicBezTo>
                      <a:pt x="12418" y="5289"/>
                      <a:pt x="12718" y="5199"/>
                      <a:pt x="12977" y="5239"/>
                    </a:cubicBezTo>
                    <a:cubicBezTo>
                      <a:pt x="13297" y="5279"/>
                      <a:pt x="13567" y="5459"/>
                      <a:pt x="13837" y="5619"/>
                    </a:cubicBezTo>
                    <a:cubicBezTo>
                      <a:pt x="13927" y="5659"/>
                      <a:pt x="13967" y="5779"/>
                      <a:pt x="13917" y="5869"/>
                    </a:cubicBezTo>
                    <a:cubicBezTo>
                      <a:pt x="13807" y="6029"/>
                      <a:pt x="13547" y="5839"/>
                      <a:pt x="13427" y="5949"/>
                    </a:cubicBezTo>
                    <a:cubicBezTo>
                      <a:pt x="13427" y="6129"/>
                      <a:pt x="13647" y="6239"/>
                      <a:pt x="13817" y="6209"/>
                    </a:cubicBezTo>
                    <a:cubicBezTo>
                      <a:pt x="13997" y="6169"/>
                      <a:pt x="14147" y="6069"/>
                      <a:pt x="14277" y="5939"/>
                    </a:cubicBezTo>
                    <a:lnTo>
                      <a:pt x="14807" y="5469"/>
                    </a:lnTo>
                    <a:cubicBezTo>
                      <a:pt x="14977" y="5309"/>
                      <a:pt x="15247" y="5159"/>
                      <a:pt x="15417" y="5299"/>
                    </a:cubicBezTo>
                    <a:cubicBezTo>
                      <a:pt x="15537" y="5389"/>
                      <a:pt x="15707" y="5409"/>
                      <a:pt x="15847" y="5349"/>
                    </a:cubicBezTo>
                    <a:cubicBezTo>
                      <a:pt x="16047" y="5259"/>
                      <a:pt x="16047" y="5059"/>
                      <a:pt x="16057" y="4889"/>
                    </a:cubicBezTo>
                    <a:cubicBezTo>
                      <a:pt x="16047" y="4769"/>
                      <a:pt x="16077" y="4639"/>
                      <a:pt x="16157" y="4539"/>
                    </a:cubicBezTo>
                    <a:cubicBezTo>
                      <a:pt x="16237" y="4469"/>
                      <a:pt x="16347" y="4439"/>
                      <a:pt x="16397" y="4349"/>
                    </a:cubicBezTo>
                    <a:cubicBezTo>
                      <a:pt x="16417" y="4279"/>
                      <a:pt x="16417" y="4199"/>
                      <a:pt x="16417" y="4129"/>
                    </a:cubicBezTo>
                    <a:cubicBezTo>
                      <a:pt x="16427" y="4039"/>
                      <a:pt x="16467" y="3959"/>
                      <a:pt x="16527" y="3889"/>
                    </a:cubicBezTo>
                    <a:cubicBezTo>
                      <a:pt x="12837" y="0"/>
                      <a:pt x="6569" y="210"/>
                      <a:pt x="3140" y="4339"/>
                    </a:cubicBezTo>
                    <a:lnTo>
                      <a:pt x="3140" y="4339"/>
                    </a:lnTo>
                    <a:cubicBezTo>
                      <a:pt x="3300" y="4399"/>
                      <a:pt x="3630" y="4309"/>
                      <a:pt x="3780" y="4399"/>
                    </a:cubicBezTo>
                    <a:cubicBezTo>
                      <a:pt x="3990" y="4539"/>
                      <a:pt x="4120" y="4809"/>
                      <a:pt x="4370" y="4879"/>
                    </a:cubicBezTo>
                    <a:cubicBezTo>
                      <a:pt x="4460" y="4889"/>
                      <a:pt x="4550" y="4899"/>
                      <a:pt x="4649" y="4889"/>
                    </a:cubicBezTo>
                    <a:cubicBezTo>
                      <a:pt x="4959" y="4899"/>
                      <a:pt x="5249" y="5089"/>
                      <a:pt x="5389" y="5369"/>
                    </a:cubicBezTo>
                    <a:cubicBezTo>
                      <a:pt x="5499" y="5659"/>
                      <a:pt x="5389" y="6029"/>
                      <a:pt x="5089" y="6139"/>
                    </a:cubicBezTo>
                    <a:cubicBezTo>
                      <a:pt x="4450" y="5899"/>
                      <a:pt x="4170" y="6908"/>
                      <a:pt x="4839" y="7038"/>
                    </a:cubicBezTo>
                    <a:cubicBezTo>
                      <a:pt x="4919" y="7038"/>
                      <a:pt x="4989" y="7058"/>
                      <a:pt x="5059" y="7078"/>
                    </a:cubicBezTo>
                    <a:cubicBezTo>
                      <a:pt x="5139" y="7138"/>
                      <a:pt x="5209" y="7198"/>
                      <a:pt x="5269" y="7278"/>
                    </a:cubicBezTo>
                    <a:cubicBezTo>
                      <a:pt x="5339" y="7368"/>
                      <a:pt x="5459" y="7398"/>
                      <a:pt x="5559" y="7338"/>
                    </a:cubicBezTo>
                    <a:cubicBezTo>
                      <a:pt x="5609" y="7298"/>
                      <a:pt x="5649" y="7248"/>
                      <a:pt x="5659" y="7188"/>
                    </a:cubicBezTo>
                    <a:cubicBezTo>
                      <a:pt x="5699" y="7028"/>
                      <a:pt x="5629" y="6878"/>
                      <a:pt x="5599" y="6718"/>
                    </a:cubicBezTo>
                    <a:cubicBezTo>
                      <a:pt x="5579" y="6569"/>
                      <a:pt x="5609" y="6399"/>
                      <a:pt x="5759" y="6349"/>
                    </a:cubicBezTo>
                    <a:cubicBezTo>
                      <a:pt x="5859" y="6329"/>
                      <a:pt x="5959" y="6349"/>
                      <a:pt x="6029" y="6429"/>
                    </a:cubicBezTo>
                    <a:cubicBezTo>
                      <a:pt x="6129" y="6539"/>
                      <a:pt x="6189" y="6688"/>
                      <a:pt x="6199" y="6838"/>
                    </a:cubicBezTo>
                    <a:lnTo>
                      <a:pt x="6199" y="6838"/>
                    </a:lnTo>
                    <a:cubicBezTo>
                      <a:pt x="6409" y="6738"/>
                      <a:pt x="6669" y="6868"/>
                      <a:pt x="6709" y="7108"/>
                    </a:cubicBezTo>
                    <a:lnTo>
                      <a:pt x="6709" y="7138"/>
                    </a:lnTo>
                    <a:cubicBezTo>
                      <a:pt x="6739" y="7278"/>
                      <a:pt x="6789" y="7408"/>
                      <a:pt x="6869" y="7528"/>
                    </a:cubicBezTo>
                    <a:cubicBezTo>
                      <a:pt x="6929" y="7608"/>
                      <a:pt x="6979" y="7688"/>
                      <a:pt x="7019" y="7788"/>
                    </a:cubicBezTo>
                    <a:cubicBezTo>
                      <a:pt x="7069" y="7998"/>
                      <a:pt x="6919" y="8208"/>
                      <a:pt x="6709" y="8238"/>
                    </a:cubicBezTo>
                    <a:cubicBezTo>
                      <a:pt x="6569" y="8248"/>
                      <a:pt x="6409" y="8178"/>
                      <a:pt x="6299" y="8248"/>
                    </a:cubicBezTo>
                    <a:cubicBezTo>
                      <a:pt x="6279" y="8258"/>
                      <a:pt x="6269" y="8268"/>
                      <a:pt x="6259" y="8278"/>
                    </a:cubicBezTo>
                    <a:cubicBezTo>
                      <a:pt x="6119" y="8488"/>
                      <a:pt x="6069" y="8708"/>
                      <a:pt x="5849" y="8698"/>
                    </a:cubicBezTo>
                    <a:cubicBezTo>
                      <a:pt x="5699" y="8688"/>
                      <a:pt x="5539" y="8718"/>
                      <a:pt x="5399" y="8778"/>
                    </a:cubicBezTo>
                    <a:cubicBezTo>
                      <a:pt x="5349" y="8798"/>
                      <a:pt x="5299" y="8828"/>
                      <a:pt x="5279" y="8888"/>
                    </a:cubicBezTo>
                    <a:cubicBezTo>
                      <a:pt x="5249" y="8948"/>
                      <a:pt x="5299" y="9018"/>
                      <a:pt x="5319" y="9088"/>
                    </a:cubicBezTo>
                    <a:cubicBezTo>
                      <a:pt x="5349" y="9218"/>
                      <a:pt x="5299" y="9358"/>
                      <a:pt x="5199" y="9448"/>
                    </a:cubicBezTo>
                    <a:cubicBezTo>
                      <a:pt x="5109" y="9538"/>
                      <a:pt x="5019" y="9668"/>
                      <a:pt x="4889" y="9668"/>
                    </a:cubicBezTo>
                    <a:cubicBezTo>
                      <a:pt x="4759" y="9668"/>
                      <a:pt x="4639" y="9748"/>
                      <a:pt x="4599" y="9878"/>
                    </a:cubicBezTo>
                    <a:cubicBezTo>
                      <a:pt x="4580" y="9928"/>
                      <a:pt x="4580" y="9988"/>
                      <a:pt x="4570" y="10038"/>
                    </a:cubicBezTo>
                    <a:cubicBezTo>
                      <a:pt x="4560" y="10088"/>
                      <a:pt x="4530" y="10138"/>
                      <a:pt x="4490" y="10168"/>
                    </a:cubicBezTo>
                    <a:cubicBezTo>
                      <a:pt x="4430" y="10198"/>
                      <a:pt x="4360" y="10168"/>
                      <a:pt x="4350" y="10098"/>
                    </a:cubicBezTo>
                    <a:cubicBezTo>
                      <a:pt x="4320" y="9908"/>
                      <a:pt x="4110" y="9768"/>
                      <a:pt x="3900" y="9758"/>
                    </a:cubicBezTo>
                    <a:cubicBezTo>
                      <a:pt x="3620" y="9748"/>
                      <a:pt x="3320" y="9968"/>
                      <a:pt x="3330" y="10278"/>
                    </a:cubicBezTo>
                    <a:cubicBezTo>
                      <a:pt x="3340" y="10358"/>
                      <a:pt x="3360" y="10438"/>
                      <a:pt x="3410" y="10508"/>
                    </a:cubicBezTo>
                    <a:cubicBezTo>
                      <a:pt x="3530" y="10687"/>
                      <a:pt x="3720" y="10697"/>
                      <a:pt x="3890" y="10707"/>
                    </a:cubicBezTo>
                    <a:cubicBezTo>
                      <a:pt x="4010" y="10697"/>
                      <a:pt x="4120" y="10717"/>
                      <a:pt x="4230" y="10757"/>
                    </a:cubicBezTo>
                    <a:cubicBezTo>
                      <a:pt x="4330" y="10807"/>
                      <a:pt x="4400" y="10907"/>
                      <a:pt x="4400" y="11027"/>
                    </a:cubicBezTo>
                    <a:cubicBezTo>
                      <a:pt x="4390" y="11097"/>
                      <a:pt x="4350" y="11177"/>
                      <a:pt x="4400" y="11227"/>
                    </a:cubicBezTo>
                    <a:cubicBezTo>
                      <a:pt x="4430" y="11257"/>
                      <a:pt x="4480" y="11247"/>
                      <a:pt x="4520" y="11267"/>
                    </a:cubicBezTo>
                    <a:cubicBezTo>
                      <a:pt x="4590" y="11297"/>
                      <a:pt x="4609" y="11387"/>
                      <a:pt x="4649" y="11457"/>
                    </a:cubicBezTo>
                    <a:cubicBezTo>
                      <a:pt x="4749" y="11547"/>
                      <a:pt x="4889" y="11587"/>
                      <a:pt x="5009" y="11547"/>
                    </a:cubicBezTo>
                    <a:cubicBezTo>
                      <a:pt x="5049" y="11307"/>
                      <a:pt x="5309" y="11167"/>
                      <a:pt x="5529" y="11267"/>
                    </a:cubicBezTo>
                    <a:cubicBezTo>
                      <a:pt x="5629" y="11317"/>
                      <a:pt x="5709" y="11427"/>
                      <a:pt x="5819" y="11397"/>
                    </a:cubicBezTo>
                    <a:cubicBezTo>
                      <a:pt x="5859" y="11387"/>
                      <a:pt x="5899" y="11377"/>
                      <a:pt x="5939" y="11357"/>
                    </a:cubicBezTo>
                    <a:cubicBezTo>
                      <a:pt x="6039" y="11337"/>
                      <a:pt x="6139" y="11357"/>
                      <a:pt x="6229" y="11417"/>
                    </a:cubicBezTo>
                    <a:cubicBezTo>
                      <a:pt x="6489" y="11507"/>
                      <a:pt x="6719" y="11657"/>
                      <a:pt x="6909" y="11857"/>
                    </a:cubicBezTo>
                    <a:cubicBezTo>
                      <a:pt x="6999" y="11987"/>
                      <a:pt x="7109" y="12107"/>
                      <a:pt x="7229" y="12217"/>
                    </a:cubicBezTo>
                    <a:cubicBezTo>
                      <a:pt x="7379" y="12307"/>
                      <a:pt x="7549" y="12357"/>
                      <a:pt x="7729" y="12347"/>
                    </a:cubicBezTo>
                    <a:cubicBezTo>
                      <a:pt x="7909" y="12337"/>
                      <a:pt x="8089" y="12367"/>
                      <a:pt x="8249" y="12437"/>
                    </a:cubicBezTo>
                    <a:cubicBezTo>
                      <a:pt x="8429" y="12557"/>
                      <a:pt x="8509" y="12777"/>
                      <a:pt x="8449" y="12987"/>
                    </a:cubicBezTo>
                    <a:cubicBezTo>
                      <a:pt x="8409" y="13097"/>
                      <a:pt x="8349" y="13217"/>
                      <a:pt x="8279" y="13307"/>
                    </a:cubicBezTo>
                    <a:cubicBezTo>
                      <a:pt x="8179" y="13407"/>
                      <a:pt x="8119" y="13517"/>
                      <a:pt x="8089" y="13647"/>
                    </a:cubicBezTo>
                    <a:cubicBezTo>
                      <a:pt x="8089" y="13737"/>
                      <a:pt x="8099" y="13827"/>
                      <a:pt x="8129" y="13917"/>
                    </a:cubicBezTo>
                    <a:cubicBezTo>
                      <a:pt x="8149" y="13987"/>
                      <a:pt x="8139" y="14067"/>
                      <a:pt x="8099" y="14137"/>
                    </a:cubicBezTo>
                    <a:cubicBezTo>
                      <a:pt x="8079" y="14207"/>
                      <a:pt x="8019" y="14257"/>
                      <a:pt x="7949" y="14287"/>
                    </a:cubicBezTo>
                    <a:cubicBezTo>
                      <a:pt x="7699" y="14327"/>
                      <a:pt x="7399" y="14167"/>
                      <a:pt x="7299" y="14547"/>
                    </a:cubicBezTo>
                    <a:cubicBezTo>
                      <a:pt x="7279" y="14617"/>
                      <a:pt x="7279" y="14687"/>
                      <a:pt x="7299" y="14756"/>
                    </a:cubicBezTo>
                    <a:cubicBezTo>
                      <a:pt x="7369" y="15076"/>
                      <a:pt x="7149" y="15376"/>
                      <a:pt x="6869" y="15506"/>
                    </a:cubicBezTo>
                    <a:cubicBezTo>
                      <a:pt x="6819" y="15526"/>
                      <a:pt x="6759" y="15556"/>
                      <a:pt x="6719" y="15596"/>
                    </a:cubicBezTo>
                    <a:cubicBezTo>
                      <a:pt x="6639" y="15696"/>
                      <a:pt x="6649" y="15876"/>
                      <a:pt x="6539" y="15926"/>
                    </a:cubicBezTo>
                    <a:cubicBezTo>
                      <a:pt x="6499" y="15936"/>
                      <a:pt x="6459" y="15936"/>
                      <a:pt x="6419" y="15946"/>
                    </a:cubicBezTo>
                    <a:cubicBezTo>
                      <a:pt x="6339" y="15986"/>
                      <a:pt x="6289" y="16066"/>
                      <a:pt x="6299" y="16156"/>
                    </a:cubicBezTo>
                    <a:cubicBezTo>
                      <a:pt x="6299" y="16236"/>
                      <a:pt x="6339" y="16326"/>
                      <a:pt x="6349" y="16406"/>
                    </a:cubicBezTo>
                    <a:cubicBezTo>
                      <a:pt x="6349" y="16496"/>
                      <a:pt x="6319" y="16586"/>
                      <a:pt x="6259" y="16656"/>
                    </a:cubicBezTo>
                    <a:cubicBezTo>
                      <a:pt x="6219" y="16696"/>
                      <a:pt x="6169" y="16746"/>
                      <a:pt x="6159" y="16806"/>
                    </a:cubicBezTo>
                    <a:cubicBezTo>
                      <a:pt x="6169" y="16856"/>
                      <a:pt x="6189" y="16906"/>
                      <a:pt x="6229" y="16946"/>
                    </a:cubicBezTo>
                    <a:cubicBezTo>
                      <a:pt x="6349" y="17076"/>
                      <a:pt x="6459" y="17206"/>
                      <a:pt x="6559" y="17356"/>
                    </a:cubicBezTo>
                    <a:cubicBezTo>
                      <a:pt x="6589" y="17406"/>
                      <a:pt x="6579" y="17466"/>
                      <a:pt x="6539" y="17506"/>
                    </a:cubicBezTo>
                    <a:cubicBezTo>
                      <a:pt x="6509" y="17546"/>
                      <a:pt x="6449" y="17566"/>
                      <a:pt x="6389" y="17556"/>
                    </a:cubicBezTo>
                    <a:cubicBezTo>
                      <a:pt x="5939" y="17366"/>
                      <a:pt x="5599" y="16976"/>
                      <a:pt x="5459" y="16496"/>
                    </a:cubicBezTo>
                    <a:cubicBezTo>
                      <a:pt x="5329" y="16026"/>
                      <a:pt x="5339" y="15526"/>
                      <a:pt x="5499" y="15066"/>
                    </a:cubicBezTo>
                    <a:cubicBezTo>
                      <a:pt x="5599" y="14826"/>
                      <a:pt x="5679" y="14567"/>
                      <a:pt x="5739" y="14317"/>
                    </a:cubicBezTo>
                    <a:cubicBezTo>
                      <a:pt x="5769" y="13987"/>
                      <a:pt x="5629" y="13667"/>
                      <a:pt x="5379" y="13457"/>
                    </a:cubicBezTo>
                    <a:cubicBezTo>
                      <a:pt x="5209" y="13357"/>
                      <a:pt x="5059" y="13237"/>
                      <a:pt x="4929" y="13097"/>
                    </a:cubicBezTo>
                    <a:cubicBezTo>
                      <a:pt x="4819" y="12997"/>
                      <a:pt x="4729" y="12867"/>
                      <a:pt x="4679" y="12727"/>
                    </a:cubicBezTo>
                    <a:cubicBezTo>
                      <a:pt x="4619" y="12577"/>
                      <a:pt x="4649" y="12417"/>
                      <a:pt x="4759" y="12307"/>
                    </a:cubicBezTo>
                    <a:cubicBezTo>
                      <a:pt x="4819" y="12247"/>
                      <a:pt x="4919" y="12207"/>
                      <a:pt x="4949" y="12127"/>
                    </a:cubicBezTo>
                    <a:cubicBezTo>
                      <a:pt x="4989" y="12027"/>
                      <a:pt x="4859" y="11907"/>
                      <a:pt x="4889" y="11797"/>
                    </a:cubicBezTo>
                    <a:cubicBezTo>
                      <a:pt x="4759" y="11817"/>
                      <a:pt x="4619" y="11757"/>
                      <a:pt x="4530" y="11647"/>
                    </a:cubicBezTo>
                    <a:cubicBezTo>
                      <a:pt x="4500" y="11607"/>
                      <a:pt x="4470" y="11567"/>
                      <a:pt x="4440" y="11527"/>
                    </a:cubicBezTo>
                    <a:cubicBezTo>
                      <a:pt x="4290" y="11387"/>
                      <a:pt x="4040" y="11447"/>
                      <a:pt x="3900" y="11307"/>
                    </a:cubicBezTo>
                    <a:cubicBezTo>
                      <a:pt x="3870" y="11277"/>
                      <a:pt x="3850" y="11247"/>
                      <a:pt x="3820" y="11217"/>
                    </a:cubicBezTo>
                    <a:cubicBezTo>
                      <a:pt x="3740" y="11167"/>
                      <a:pt x="3660" y="11137"/>
                      <a:pt x="3570" y="11127"/>
                    </a:cubicBezTo>
                    <a:cubicBezTo>
                      <a:pt x="3380" y="11107"/>
                      <a:pt x="3210" y="11057"/>
                      <a:pt x="3050" y="10957"/>
                    </a:cubicBezTo>
                    <a:cubicBezTo>
                      <a:pt x="2870" y="10807"/>
                      <a:pt x="2740" y="10608"/>
                      <a:pt x="2670" y="10388"/>
                    </a:cubicBezTo>
                    <a:cubicBezTo>
                      <a:pt x="2640" y="10258"/>
                      <a:pt x="2620" y="10118"/>
                      <a:pt x="2580" y="9998"/>
                    </a:cubicBezTo>
                    <a:cubicBezTo>
                      <a:pt x="2490" y="9738"/>
                      <a:pt x="2310" y="9518"/>
                      <a:pt x="2060" y="9398"/>
                    </a:cubicBezTo>
                    <a:cubicBezTo>
                      <a:pt x="1840" y="9268"/>
                      <a:pt x="1620" y="9078"/>
                      <a:pt x="1590" y="8828"/>
                    </a:cubicBezTo>
                    <a:cubicBezTo>
                      <a:pt x="1600" y="8688"/>
                      <a:pt x="1610" y="8548"/>
                      <a:pt x="1640" y="8408"/>
                    </a:cubicBezTo>
                    <a:cubicBezTo>
                      <a:pt x="1640" y="8238"/>
                      <a:pt x="1600" y="8068"/>
                      <a:pt x="1510" y="7928"/>
                    </a:cubicBezTo>
                    <a:cubicBezTo>
                      <a:pt x="1470" y="7848"/>
                      <a:pt x="1430" y="7758"/>
                      <a:pt x="1400" y="7678"/>
                    </a:cubicBezTo>
                    <a:cubicBezTo>
                      <a:pt x="1" y="12717"/>
                      <a:pt x="3200" y="17886"/>
                      <a:pt x="8339" y="18865"/>
                    </a:cubicBezTo>
                    <a:cubicBezTo>
                      <a:pt x="13477" y="19855"/>
                      <a:pt x="18366" y="16246"/>
                      <a:pt x="18926" y="11037"/>
                    </a:cubicBezTo>
                    <a:close/>
                    <a:moveTo>
                      <a:pt x="9028" y="5149"/>
                    </a:moveTo>
                    <a:cubicBezTo>
                      <a:pt x="8848" y="5289"/>
                      <a:pt x="8569" y="5249"/>
                      <a:pt x="8359" y="5359"/>
                    </a:cubicBezTo>
                    <a:cubicBezTo>
                      <a:pt x="8219" y="5439"/>
                      <a:pt x="8099" y="5549"/>
                      <a:pt x="7989" y="5669"/>
                    </a:cubicBezTo>
                    <a:cubicBezTo>
                      <a:pt x="7879" y="5789"/>
                      <a:pt x="7709" y="5849"/>
                      <a:pt x="7549" y="5839"/>
                    </a:cubicBezTo>
                    <a:cubicBezTo>
                      <a:pt x="7419" y="5789"/>
                      <a:pt x="7319" y="5699"/>
                      <a:pt x="7259" y="5589"/>
                    </a:cubicBezTo>
                    <a:cubicBezTo>
                      <a:pt x="7189" y="5469"/>
                      <a:pt x="7139" y="5349"/>
                      <a:pt x="7119" y="5219"/>
                    </a:cubicBezTo>
                    <a:cubicBezTo>
                      <a:pt x="7089" y="4939"/>
                      <a:pt x="7229" y="4669"/>
                      <a:pt x="7319" y="4409"/>
                    </a:cubicBezTo>
                    <a:cubicBezTo>
                      <a:pt x="7419" y="4149"/>
                      <a:pt x="7469" y="3829"/>
                      <a:pt x="7289" y="3609"/>
                    </a:cubicBezTo>
                    <a:cubicBezTo>
                      <a:pt x="7179" y="3469"/>
                      <a:pt x="7009" y="3409"/>
                      <a:pt x="6869" y="3309"/>
                    </a:cubicBezTo>
                    <a:cubicBezTo>
                      <a:pt x="6729" y="3199"/>
                      <a:pt x="6619" y="2999"/>
                      <a:pt x="6719" y="2859"/>
                    </a:cubicBezTo>
                    <a:cubicBezTo>
                      <a:pt x="6849" y="2649"/>
                      <a:pt x="7169" y="2769"/>
                      <a:pt x="7339" y="2619"/>
                    </a:cubicBezTo>
                    <a:cubicBezTo>
                      <a:pt x="7539" y="2440"/>
                      <a:pt x="7449" y="2150"/>
                      <a:pt x="7749" y="2020"/>
                    </a:cubicBezTo>
                    <a:cubicBezTo>
                      <a:pt x="7939" y="1940"/>
                      <a:pt x="8169" y="2020"/>
                      <a:pt x="8369" y="2040"/>
                    </a:cubicBezTo>
                    <a:cubicBezTo>
                      <a:pt x="8738" y="2050"/>
                      <a:pt x="9098" y="1970"/>
                      <a:pt x="9458" y="2100"/>
                    </a:cubicBezTo>
                    <a:cubicBezTo>
                      <a:pt x="9748" y="2200"/>
                      <a:pt x="10008" y="2460"/>
                      <a:pt x="10018" y="2759"/>
                    </a:cubicBezTo>
                    <a:cubicBezTo>
                      <a:pt x="10018" y="2859"/>
                      <a:pt x="9998" y="2949"/>
                      <a:pt x="9968" y="3039"/>
                    </a:cubicBezTo>
                    <a:cubicBezTo>
                      <a:pt x="9808" y="3499"/>
                      <a:pt x="9388" y="3859"/>
                      <a:pt x="9288" y="4329"/>
                    </a:cubicBezTo>
                    <a:cubicBezTo>
                      <a:pt x="9228" y="4619"/>
                      <a:pt x="9258" y="4969"/>
                      <a:pt x="9028" y="5149"/>
                    </a:cubicBezTo>
                    <a:close/>
                  </a:path>
                </a:pathLst>
              </a:custGeom>
              <a:solidFill>
                <a:srgbClr val="222222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Google Shape;252;p38">
              <a:extLst>
                <a:ext uri="{FF2B5EF4-FFF2-40B4-BE49-F238E27FC236}">
                  <a16:creationId xmlns:a16="http://schemas.microsoft.com/office/drawing/2014/main" id="{3BDC6787-5F88-EFFB-ABF1-6903766293B5}"/>
                </a:ext>
              </a:extLst>
            </p:cNvPr>
            <p:cNvGrpSpPr/>
            <p:nvPr/>
          </p:nvGrpSpPr>
          <p:grpSpPr>
            <a:xfrm>
              <a:off x="5992465" y="877716"/>
              <a:ext cx="542891" cy="540778"/>
              <a:chOff x="5992465" y="877716"/>
              <a:chExt cx="542891" cy="540778"/>
            </a:xfrm>
          </p:grpSpPr>
          <p:sp>
            <p:nvSpPr>
              <p:cNvPr id="215" name="Google Shape;253;p38">
                <a:extLst>
                  <a:ext uri="{FF2B5EF4-FFF2-40B4-BE49-F238E27FC236}">
                    <a16:creationId xmlns:a16="http://schemas.microsoft.com/office/drawing/2014/main" id="{DCB0EB5A-DAAD-B289-082B-E85AC85A81D7}"/>
                  </a:ext>
                </a:extLst>
              </p:cNvPr>
              <p:cNvSpPr/>
              <p:nvPr/>
            </p:nvSpPr>
            <p:spPr>
              <a:xfrm>
                <a:off x="5992465" y="877716"/>
                <a:ext cx="542891" cy="540778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6640" extrusionOk="0">
                    <a:moveTo>
                      <a:pt x="4469" y="631"/>
                    </a:moveTo>
                    <a:cubicBezTo>
                      <a:pt x="5959" y="1260"/>
                      <a:pt x="6649" y="2980"/>
                      <a:pt x="6009" y="4470"/>
                    </a:cubicBezTo>
                    <a:cubicBezTo>
                      <a:pt x="5379" y="5949"/>
                      <a:pt x="3659" y="6639"/>
                      <a:pt x="2170" y="6009"/>
                    </a:cubicBezTo>
                    <a:cubicBezTo>
                      <a:pt x="690" y="5369"/>
                      <a:pt x="0" y="3650"/>
                      <a:pt x="640" y="2170"/>
                    </a:cubicBezTo>
                    <a:cubicBezTo>
                      <a:pt x="1270" y="681"/>
                      <a:pt x="2989" y="1"/>
                      <a:pt x="4469" y="63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16" name="Google Shape;254;p38">
                <a:extLst>
                  <a:ext uri="{FF2B5EF4-FFF2-40B4-BE49-F238E27FC236}">
                    <a16:creationId xmlns:a16="http://schemas.microsoft.com/office/drawing/2014/main" id="{59AA0F55-83EA-4D52-9EB1-75F2B27993E8}"/>
                  </a:ext>
                </a:extLst>
              </p:cNvPr>
              <p:cNvGrpSpPr/>
              <p:nvPr/>
            </p:nvGrpSpPr>
            <p:grpSpPr>
              <a:xfrm>
                <a:off x="6106322" y="1025950"/>
                <a:ext cx="315177" cy="244310"/>
                <a:chOff x="6117367" y="371984"/>
                <a:chExt cx="315177" cy="244310"/>
              </a:xfrm>
            </p:grpSpPr>
            <p:sp>
              <p:nvSpPr>
                <p:cNvPr id="217" name="Google Shape;255;p38">
                  <a:extLst>
                    <a:ext uri="{FF2B5EF4-FFF2-40B4-BE49-F238E27FC236}">
                      <a16:creationId xmlns:a16="http://schemas.microsoft.com/office/drawing/2014/main" id="{35CD71BA-8689-E2EE-D41E-1ABA7664A7E5}"/>
                    </a:ext>
                  </a:extLst>
                </p:cNvPr>
                <p:cNvSpPr/>
                <p:nvPr/>
              </p:nvSpPr>
              <p:spPr>
                <a:xfrm>
                  <a:off x="6117367" y="511424"/>
                  <a:ext cx="315177" cy="10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1614" extrusionOk="0">
                      <a:moveTo>
                        <a:pt x="1801" y="0"/>
                      </a:moveTo>
                      <a:cubicBezTo>
                        <a:pt x="1537" y="0"/>
                        <a:pt x="1332" y="111"/>
                        <a:pt x="1130" y="294"/>
                      </a:cubicBezTo>
                      <a:cubicBezTo>
                        <a:pt x="801" y="594"/>
                        <a:pt x="1" y="974"/>
                        <a:pt x="1" y="974"/>
                      </a:cubicBezTo>
                      <a:lnTo>
                        <a:pt x="391" y="1613"/>
                      </a:lnTo>
                      <a:cubicBezTo>
                        <a:pt x="391" y="1613"/>
                        <a:pt x="841" y="1334"/>
                        <a:pt x="1280" y="1084"/>
                      </a:cubicBezTo>
                      <a:cubicBezTo>
                        <a:pt x="1395" y="1017"/>
                        <a:pt x="1516" y="992"/>
                        <a:pt x="1638" y="992"/>
                      </a:cubicBezTo>
                      <a:cubicBezTo>
                        <a:pt x="1994" y="992"/>
                        <a:pt x="2364" y="1209"/>
                        <a:pt x="2640" y="1254"/>
                      </a:cubicBezTo>
                      <a:cubicBezTo>
                        <a:pt x="2673" y="1258"/>
                        <a:pt x="2706" y="1260"/>
                        <a:pt x="2740" y="1260"/>
                      </a:cubicBezTo>
                      <a:cubicBezTo>
                        <a:pt x="3095" y="1260"/>
                        <a:pt x="3541" y="1029"/>
                        <a:pt x="4170" y="674"/>
                      </a:cubicBezTo>
                      <a:cubicBezTo>
                        <a:pt x="4850" y="284"/>
                        <a:pt x="4770" y="54"/>
                        <a:pt x="4570" y="34"/>
                      </a:cubicBezTo>
                      <a:cubicBezTo>
                        <a:pt x="4567" y="34"/>
                        <a:pt x="4564" y="34"/>
                        <a:pt x="4560" y="34"/>
                      </a:cubicBezTo>
                      <a:cubicBezTo>
                        <a:pt x="4347" y="34"/>
                        <a:pt x="3600" y="354"/>
                        <a:pt x="3600" y="354"/>
                      </a:cubicBezTo>
                      <a:cubicBezTo>
                        <a:pt x="3552" y="186"/>
                        <a:pt x="3330" y="156"/>
                        <a:pt x="3078" y="156"/>
                      </a:cubicBezTo>
                      <a:cubicBezTo>
                        <a:pt x="2938" y="156"/>
                        <a:pt x="2789" y="165"/>
                        <a:pt x="2657" y="165"/>
                      </a:cubicBezTo>
                      <a:cubicBezTo>
                        <a:pt x="2529" y="165"/>
                        <a:pt x="2417" y="157"/>
                        <a:pt x="2340" y="124"/>
                      </a:cubicBezTo>
                      <a:cubicBezTo>
                        <a:pt x="2133" y="39"/>
                        <a:pt x="1957" y="0"/>
                        <a:pt x="18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56;p38">
                  <a:extLst>
                    <a:ext uri="{FF2B5EF4-FFF2-40B4-BE49-F238E27FC236}">
                      <a16:creationId xmlns:a16="http://schemas.microsoft.com/office/drawing/2014/main" id="{22BB5AC5-38A0-C336-2568-50A5FAEACBD6}"/>
                    </a:ext>
                  </a:extLst>
                </p:cNvPr>
                <p:cNvSpPr/>
                <p:nvPr/>
              </p:nvSpPr>
              <p:spPr>
                <a:xfrm>
                  <a:off x="6214847" y="371984"/>
                  <a:ext cx="144917" cy="1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1917" extrusionOk="0">
                      <a:moveTo>
                        <a:pt x="1380" y="320"/>
                      </a:moveTo>
                      <a:lnTo>
                        <a:pt x="1380" y="460"/>
                      </a:lnTo>
                      <a:cubicBezTo>
                        <a:pt x="1470" y="470"/>
                        <a:pt x="1570" y="500"/>
                        <a:pt x="1650" y="550"/>
                      </a:cubicBezTo>
                      <a:lnTo>
                        <a:pt x="1570" y="750"/>
                      </a:lnTo>
                      <a:cubicBezTo>
                        <a:pt x="1490" y="700"/>
                        <a:pt x="1400" y="670"/>
                        <a:pt x="1300" y="670"/>
                      </a:cubicBezTo>
                      <a:cubicBezTo>
                        <a:pt x="1190" y="670"/>
                        <a:pt x="1150" y="710"/>
                        <a:pt x="1150" y="760"/>
                      </a:cubicBezTo>
                      <a:cubicBezTo>
                        <a:pt x="1150" y="910"/>
                        <a:pt x="1690" y="800"/>
                        <a:pt x="1690" y="1150"/>
                      </a:cubicBezTo>
                      <a:cubicBezTo>
                        <a:pt x="1690" y="1290"/>
                        <a:pt x="1590" y="1420"/>
                        <a:pt x="1380" y="1450"/>
                      </a:cubicBezTo>
                      <a:lnTo>
                        <a:pt x="1380" y="1600"/>
                      </a:lnTo>
                      <a:lnTo>
                        <a:pt x="1210" y="1600"/>
                      </a:lnTo>
                      <a:lnTo>
                        <a:pt x="1210" y="1450"/>
                      </a:lnTo>
                      <a:cubicBezTo>
                        <a:pt x="1090" y="1450"/>
                        <a:pt x="970" y="1410"/>
                        <a:pt x="870" y="1350"/>
                      </a:cubicBezTo>
                      <a:lnTo>
                        <a:pt x="950" y="1150"/>
                      </a:lnTo>
                      <a:cubicBezTo>
                        <a:pt x="1050" y="1210"/>
                        <a:pt x="1160" y="1240"/>
                        <a:pt x="1270" y="1250"/>
                      </a:cubicBezTo>
                      <a:cubicBezTo>
                        <a:pt x="1380" y="1250"/>
                        <a:pt x="1430" y="1220"/>
                        <a:pt x="1430" y="1170"/>
                      </a:cubicBezTo>
                      <a:cubicBezTo>
                        <a:pt x="1430" y="1020"/>
                        <a:pt x="880" y="1130"/>
                        <a:pt x="880" y="770"/>
                      </a:cubicBezTo>
                      <a:cubicBezTo>
                        <a:pt x="880" y="620"/>
                        <a:pt x="990" y="490"/>
                        <a:pt x="1210" y="470"/>
                      </a:cubicBezTo>
                      <a:lnTo>
                        <a:pt x="1210" y="320"/>
                      </a:lnTo>
                      <a:close/>
                      <a:moveTo>
                        <a:pt x="1280" y="0"/>
                      </a:moveTo>
                      <a:cubicBezTo>
                        <a:pt x="430" y="0"/>
                        <a:pt x="0" y="1030"/>
                        <a:pt x="600" y="1630"/>
                      </a:cubicBezTo>
                      <a:cubicBezTo>
                        <a:pt x="798" y="1828"/>
                        <a:pt x="1040" y="1916"/>
                        <a:pt x="1275" y="1916"/>
                      </a:cubicBezTo>
                      <a:cubicBezTo>
                        <a:pt x="1765" y="1916"/>
                        <a:pt x="2230" y="1534"/>
                        <a:pt x="2230" y="960"/>
                      </a:cubicBezTo>
                      <a:cubicBezTo>
                        <a:pt x="2230" y="430"/>
                        <a:pt x="1810" y="0"/>
                        <a:pt x="12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0" name="Google Shape;257;p38">
              <a:extLst>
                <a:ext uri="{FF2B5EF4-FFF2-40B4-BE49-F238E27FC236}">
                  <a16:creationId xmlns:a16="http://schemas.microsoft.com/office/drawing/2014/main" id="{9814EC77-3CEA-200D-A394-972433DBE3C8}"/>
                </a:ext>
              </a:extLst>
            </p:cNvPr>
            <p:cNvGrpSpPr/>
            <p:nvPr/>
          </p:nvGrpSpPr>
          <p:grpSpPr>
            <a:xfrm>
              <a:off x="7061754" y="974632"/>
              <a:ext cx="544606" cy="543140"/>
              <a:chOff x="7061754" y="974632"/>
              <a:chExt cx="544606" cy="543140"/>
            </a:xfrm>
          </p:grpSpPr>
          <p:sp>
            <p:nvSpPr>
              <p:cNvPr id="210" name="Google Shape;258;p38">
                <a:extLst>
                  <a:ext uri="{FF2B5EF4-FFF2-40B4-BE49-F238E27FC236}">
                    <a16:creationId xmlns:a16="http://schemas.microsoft.com/office/drawing/2014/main" id="{CF3F0476-625E-5C30-150D-3540B3422B9C}"/>
                  </a:ext>
                </a:extLst>
              </p:cNvPr>
              <p:cNvSpPr/>
              <p:nvPr/>
            </p:nvSpPr>
            <p:spPr>
              <a:xfrm>
                <a:off x="7061754" y="974632"/>
                <a:ext cx="544606" cy="543140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6669" extrusionOk="0">
                    <a:moveTo>
                      <a:pt x="4890" y="860"/>
                    </a:moveTo>
                    <a:cubicBezTo>
                      <a:pt x="6259" y="1720"/>
                      <a:pt x="6669" y="3520"/>
                      <a:pt x="5810" y="4889"/>
                    </a:cubicBezTo>
                    <a:cubicBezTo>
                      <a:pt x="4950" y="6259"/>
                      <a:pt x="3150" y="6669"/>
                      <a:pt x="1781" y="5819"/>
                    </a:cubicBezTo>
                    <a:cubicBezTo>
                      <a:pt x="411" y="4959"/>
                      <a:pt x="1" y="3150"/>
                      <a:pt x="861" y="1790"/>
                    </a:cubicBezTo>
                    <a:cubicBezTo>
                      <a:pt x="1721" y="420"/>
                      <a:pt x="3520" y="0"/>
                      <a:pt x="4890" y="86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11" name="Google Shape;259;p38">
                <a:extLst>
                  <a:ext uri="{FF2B5EF4-FFF2-40B4-BE49-F238E27FC236}">
                    <a16:creationId xmlns:a16="http://schemas.microsoft.com/office/drawing/2014/main" id="{E3EFD2C6-964C-436D-0EEF-9AB6AD11F8DB}"/>
                  </a:ext>
                </a:extLst>
              </p:cNvPr>
              <p:cNvGrpSpPr/>
              <p:nvPr/>
            </p:nvGrpSpPr>
            <p:grpSpPr>
              <a:xfrm>
                <a:off x="7207362" y="1136893"/>
                <a:ext cx="253388" cy="218619"/>
                <a:chOff x="6677260" y="491610"/>
                <a:chExt cx="253388" cy="218619"/>
              </a:xfrm>
            </p:grpSpPr>
            <p:sp>
              <p:nvSpPr>
                <p:cNvPr id="212" name="Google Shape;260;p38">
                  <a:extLst>
                    <a:ext uri="{FF2B5EF4-FFF2-40B4-BE49-F238E27FC236}">
                      <a16:creationId xmlns:a16="http://schemas.microsoft.com/office/drawing/2014/main" id="{F7D033F6-BB60-042F-E569-5204B78DE6A2}"/>
                    </a:ext>
                  </a:extLst>
                </p:cNvPr>
                <p:cNvSpPr/>
                <p:nvPr/>
              </p:nvSpPr>
              <p:spPr>
                <a:xfrm>
                  <a:off x="6677260" y="610582"/>
                  <a:ext cx="253388" cy="99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1691" extrusionOk="0">
                      <a:moveTo>
                        <a:pt x="1" y="1"/>
                      </a:moveTo>
                      <a:cubicBezTo>
                        <a:pt x="230" y="581"/>
                        <a:pt x="680" y="1040"/>
                        <a:pt x="1260" y="1290"/>
                      </a:cubicBezTo>
                      <a:lnTo>
                        <a:pt x="1260" y="1690"/>
                      </a:lnTo>
                      <a:lnTo>
                        <a:pt x="3050" y="1690"/>
                      </a:lnTo>
                      <a:lnTo>
                        <a:pt x="3050" y="1290"/>
                      </a:lnTo>
                      <a:cubicBezTo>
                        <a:pt x="3620" y="1040"/>
                        <a:pt x="4080" y="581"/>
                        <a:pt x="42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61;p38">
                  <a:extLst>
                    <a:ext uri="{FF2B5EF4-FFF2-40B4-BE49-F238E27FC236}">
                      <a16:creationId xmlns:a16="http://schemas.microsoft.com/office/drawing/2014/main" id="{420C0B14-00F7-1739-0CF2-DB8D88CEA591}"/>
                    </a:ext>
                  </a:extLst>
                </p:cNvPr>
                <p:cNvSpPr/>
                <p:nvPr/>
              </p:nvSpPr>
              <p:spPr>
                <a:xfrm>
                  <a:off x="6733771" y="491610"/>
                  <a:ext cx="74308" cy="9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1671" extrusionOk="0">
                      <a:moveTo>
                        <a:pt x="661" y="0"/>
                      </a:moveTo>
                      <a:cubicBezTo>
                        <a:pt x="491" y="0"/>
                        <a:pt x="491" y="250"/>
                        <a:pt x="661" y="250"/>
                      </a:cubicBezTo>
                      <a:cubicBezTo>
                        <a:pt x="951" y="270"/>
                        <a:pt x="951" y="690"/>
                        <a:pt x="661" y="710"/>
                      </a:cubicBezTo>
                      <a:cubicBezTo>
                        <a:pt x="651" y="710"/>
                        <a:pt x="642" y="709"/>
                        <a:pt x="632" y="709"/>
                      </a:cubicBezTo>
                      <a:cubicBezTo>
                        <a:pt x="1" y="709"/>
                        <a:pt x="1" y="1670"/>
                        <a:pt x="632" y="1670"/>
                      </a:cubicBezTo>
                      <a:cubicBezTo>
                        <a:pt x="642" y="1670"/>
                        <a:pt x="651" y="1670"/>
                        <a:pt x="661" y="1670"/>
                      </a:cubicBezTo>
                      <a:lnTo>
                        <a:pt x="661" y="1660"/>
                      </a:lnTo>
                      <a:cubicBezTo>
                        <a:pt x="791" y="1630"/>
                        <a:pt x="791" y="1450"/>
                        <a:pt x="661" y="1420"/>
                      </a:cubicBezTo>
                      <a:cubicBezTo>
                        <a:pt x="351" y="1420"/>
                        <a:pt x="351" y="950"/>
                        <a:pt x="661" y="950"/>
                      </a:cubicBezTo>
                      <a:cubicBezTo>
                        <a:pt x="1261" y="920"/>
                        <a:pt x="1261" y="30"/>
                        <a:pt x="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62;p38">
                  <a:extLst>
                    <a:ext uri="{FF2B5EF4-FFF2-40B4-BE49-F238E27FC236}">
                      <a16:creationId xmlns:a16="http://schemas.microsoft.com/office/drawing/2014/main" id="{9771CD0A-F118-2705-7133-90750FC6A73F}"/>
                    </a:ext>
                  </a:extLst>
                </p:cNvPr>
                <p:cNvSpPr/>
                <p:nvPr/>
              </p:nvSpPr>
              <p:spPr>
                <a:xfrm>
                  <a:off x="6796822" y="491610"/>
                  <a:ext cx="74308" cy="9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1671" extrusionOk="0">
                      <a:moveTo>
                        <a:pt x="661" y="0"/>
                      </a:moveTo>
                      <a:cubicBezTo>
                        <a:pt x="491" y="0"/>
                        <a:pt x="491" y="250"/>
                        <a:pt x="661" y="250"/>
                      </a:cubicBezTo>
                      <a:cubicBezTo>
                        <a:pt x="951" y="270"/>
                        <a:pt x="951" y="690"/>
                        <a:pt x="661" y="710"/>
                      </a:cubicBezTo>
                      <a:cubicBezTo>
                        <a:pt x="651" y="710"/>
                        <a:pt x="642" y="709"/>
                        <a:pt x="632" y="709"/>
                      </a:cubicBezTo>
                      <a:cubicBezTo>
                        <a:pt x="1" y="709"/>
                        <a:pt x="1" y="1670"/>
                        <a:pt x="632" y="1670"/>
                      </a:cubicBezTo>
                      <a:cubicBezTo>
                        <a:pt x="642" y="1670"/>
                        <a:pt x="651" y="1670"/>
                        <a:pt x="661" y="1670"/>
                      </a:cubicBezTo>
                      <a:lnTo>
                        <a:pt x="661" y="1660"/>
                      </a:lnTo>
                      <a:cubicBezTo>
                        <a:pt x="791" y="1630"/>
                        <a:pt x="791" y="1450"/>
                        <a:pt x="661" y="1420"/>
                      </a:cubicBezTo>
                      <a:cubicBezTo>
                        <a:pt x="351" y="1420"/>
                        <a:pt x="351" y="950"/>
                        <a:pt x="661" y="950"/>
                      </a:cubicBezTo>
                      <a:cubicBezTo>
                        <a:pt x="1261" y="920"/>
                        <a:pt x="1261" y="30"/>
                        <a:pt x="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1" name="Google Shape;263;p38">
              <a:extLst>
                <a:ext uri="{FF2B5EF4-FFF2-40B4-BE49-F238E27FC236}">
                  <a16:creationId xmlns:a16="http://schemas.microsoft.com/office/drawing/2014/main" id="{06D2F364-D184-F4D4-5DAB-76408F0CA313}"/>
                </a:ext>
              </a:extLst>
            </p:cNvPr>
            <p:cNvGrpSpPr/>
            <p:nvPr/>
          </p:nvGrpSpPr>
          <p:grpSpPr>
            <a:xfrm>
              <a:off x="7885439" y="2303448"/>
              <a:ext cx="545340" cy="543140"/>
              <a:chOff x="7885439" y="2303448"/>
              <a:chExt cx="545340" cy="543140"/>
            </a:xfrm>
          </p:grpSpPr>
          <p:sp>
            <p:nvSpPr>
              <p:cNvPr id="206" name="Google Shape;264;p38">
                <a:extLst>
                  <a:ext uri="{FF2B5EF4-FFF2-40B4-BE49-F238E27FC236}">
                    <a16:creationId xmlns:a16="http://schemas.microsoft.com/office/drawing/2014/main" id="{67CAB683-6477-9A12-98AC-608B4C527B57}"/>
                  </a:ext>
                </a:extLst>
              </p:cNvPr>
              <p:cNvSpPr/>
              <p:nvPr/>
            </p:nvSpPr>
            <p:spPr>
              <a:xfrm>
                <a:off x="7885439" y="2303448"/>
                <a:ext cx="545340" cy="543140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6669" extrusionOk="0">
                    <a:moveTo>
                      <a:pt x="4669" y="730"/>
                    </a:moveTo>
                    <a:cubicBezTo>
                      <a:pt x="6109" y="1460"/>
                      <a:pt x="6679" y="3220"/>
                      <a:pt x="5949" y="4659"/>
                    </a:cubicBezTo>
                    <a:cubicBezTo>
                      <a:pt x="5209" y="6099"/>
                      <a:pt x="3450" y="6669"/>
                      <a:pt x="2010" y="5939"/>
                    </a:cubicBezTo>
                    <a:cubicBezTo>
                      <a:pt x="570" y="5209"/>
                      <a:pt x="1" y="3450"/>
                      <a:pt x="740" y="2010"/>
                    </a:cubicBezTo>
                    <a:cubicBezTo>
                      <a:pt x="1470" y="570"/>
                      <a:pt x="3230" y="0"/>
                      <a:pt x="4669" y="73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65;p38">
                <a:extLst>
                  <a:ext uri="{FF2B5EF4-FFF2-40B4-BE49-F238E27FC236}">
                    <a16:creationId xmlns:a16="http://schemas.microsoft.com/office/drawing/2014/main" id="{6EF4EA9E-E284-DD1D-4D3D-62B271EC73E9}"/>
                  </a:ext>
                </a:extLst>
              </p:cNvPr>
              <p:cNvGrpSpPr/>
              <p:nvPr/>
            </p:nvGrpSpPr>
            <p:grpSpPr>
              <a:xfrm>
                <a:off x="8038634" y="2480942"/>
                <a:ext cx="238950" cy="188153"/>
                <a:chOff x="8600501" y="2477730"/>
                <a:chExt cx="238950" cy="188153"/>
              </a:xfrm>
            </p:grpSpPr>
            <p:sp>
              <p:nvSpPr>
                <p:cNvPr id="208" name="Google Shape;266;p38">
                  <a:extLst>
                    <a:ext uri="{FF2B5EF4-FFF2-40B4-BE49-F238E27FC236}">
                      <a16:creationId xmlns:a16="http://schemas.microsoft.com/office/drawing/2014/main" id="{75F69EC4-BB08-E4E0-86DF-E8760B6C2349}"/>
                    </a:ext>
                  </a:extLst>
                </p:cNvPr>
                <p:cNvSpPr/>
                <p:nvPr/>
              </p:nvSpPr>
              <p:spPr>
                <a:xfrm>
                  <a:off x="8600501" y="2477730"/>
                  <a:ext cx="238950" cy="114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" h="1951" extrusionOk="0">
                      <a:moveTo>
                        <a:pt x="1130" y="1"/>
                      </a:moveTo>
                      <a:cubicBezTo>
                        <a:pt x="870" y="1"/>
                        <a:pt x="610" y="101"/>
                        <a:pt x="410" y="301"/>
                      </a:cubicBezTo>
                      <a:cubicBezTo>
                        <a:pt x="51" y="661"/>
                        <a:pt x="1" y="1230"/>
                        <a:pt x="310" y="1640"/>
                      </a:cubicBezTo>
                      <a:lnTo>
                        <a:pt x="590" y="1200"/>
                      </a:lnTo>
                      <a:cubicBezTo>
                        <a:pt x="605" y="1170"/>
                        <a:pt x="635" y="1155"/>
                        <a:pt x="667" y="1155"/>
                      </a:cubicBezTo>
                      <a:cubicBezTo>
                        <a:pt x="698" y="1155"/>
                        <a:pt x="730" y="1170"/>
                        <a:pt x="750" y="1200"/>
                      </a:cubicBezTo>
                      <a:lnTo>
                        <a:pt x="950" y="1540"/>
                      </a:lnTo>
                      <a:lnTo>
                        <a:pt x="1390" y="820"/>
                      </a:lnTo>
                      <a:cubicBezTo>
                        <a:pt x="1410" y="790"/>
                        <a:pt x="1443" y="775"/>
                        <a:pt x="1474" y="775"/>
                      </a:cubicBezTo>
                      <a:cubicBezTo>
                        <a:pt x="1505" y="775"/>
                        <a:pt x="1535" y="790"/>
                        <a:pt x="1550" y="820"/>
                      </a:cubicBezTo>
                      <a:lnTo>
                        <a:pt x="2240" y="1950"/>
                      </a:lnTo>
                      <a:lnTo>
                        <a:pt x="2520" y="1490"/>
                      </a:lnTo>
                      <a:cubicBezTo>
                        <a:pt x="2540" y="1460"/>
                        <a:pt x="2570" y="1450"/>
                        <a:pt x="2610" y="1450"/>
                      </a:cubicBezTo>
                      <a:cubicBezTo>
                        <a:pt x="2640" y="1450"/>
                        <a:pt x="2670" y="1460"/>
                        <a:pt x="2690" y="1490"/>
                      </a:cubicBezTo>
                      <a:lnTo>
                        <a:pt x="2770" y="1630"/>
                      </a:lnTo>
                      <a:lnTo>
                        <a:pt x="3270" y="800"/>
                      </a:lnTo>
                      <a:cubicBezTo>
                        <a:pt x="3290" y="770"/>
                        <a:pt x="3322" y="755"/>
                        <a:pt x="3353" y="755"/>
                      </a:cubicBezTo>
                      <a:cubicBezTo>
                        <a:pt x="3385" y="755"/>
                        <a:pt x="3415" y="770"/>
                        <a:pt x="3430" y="800"/>
                      </a:cubicBezTo>
                      <a:lnTo>
                        <a:pt x="3860" y="1490"/>
                      </a:lnTo>
                      <a:cubicBezTo>
                        <a:pt x="4050" y="1090"/>
                        <a:pt x="3980" y="621"/>
                        <a:pt x="3670" y="301"/>
                      </a:cubicBezTo>
                      <a:cubicBezTo>
                        <a:pt x="3465" y="101"/>
                        <a:pt x="3202" y="1"/>
                        <a:pt x="2941" y="1"/>
                      </a:cubicBezTo>
                      <a:cubicBezTo>
                        <a:pt x="2680" y="1"/>
                        <a:pt x="2420" y="101"/>
                        <a:pt x="2220" y="301"/>
                      </a:cubicBezTo>
                      <a:lnTo>
                        <a:pt x="2040" y="491"/>
                      </a:lnTo>
                      <a:lnTo>
                        <a:pt x="1850" y="301"/>
                      </a:lnTo>
                      <a:cubicBezTo>
                        <a:pt x="1650" y="101"/>
                        <a:pt x="1390" y="1"/>
                        <a:pt x="11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67;p38">
                  <a:extLst>
                    <a:ext uri="{FF2B5EF4-FFF2-40B4-BE49-F238E27FC236}">
                      <a16:creationId xmlns:a16="http://schemas.microsoft.com/office/drawing/2014/main" id="{641C3183-8A30-A83E-7BCC-714B28156E4A}"/>
                    </a:ext>
                  </a:extLst>
                </p:cNvPr>
                <p:cNvSpPr/>
                <p:nvPr/>
              </p:nvSpPr>
              <p:spPr>
                <a:xfrm>
                  <a:off x="8627051" y="2539012"/>
                  <a:ext cx="194700" cy="12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0" h="2153" extrusionOk="0">
                      <a:moveTo>
                        <a:pt x="2910" y="0"/>
                      </a:moveTo>
                      <a:lnTo>
                        <a:pt x="2400" y="820"/>
                      </a:lnTo>
                      <a:cubicBezTo>
                        <a:pt x="2380" y="855"/>
                        <a:pt x="2347" y="873"/>
                        <a:pt x="2316" y="873"/>
                      </a:cubicBezTo>
                      <a:cubicBezTo>
                        <a:pt x="2285" y="873"/>
                        <a:pt x="2255" y="855"/>
                        <a:pt x="2240" y="820"/>
                      </a:cubicBezTo>
                      <a:lnTo>
                        <a:pt x="2160" y="690"/>
                      </a:lnTo>
                      <a:lnTo>
                        <a:pt x="1880" y="1150"/>
                      </a:lnTo>
                      <a:cubicBezTo>
                        <a:pt x="1860" y="1170"/>
                        <a:pt x="1830" y="1190"/>
                        <a:pt x="1790" y="1190"/>
                      </a:cubicBezTo>
                      <a:cubicBezTo>
                        <a:pt x="1760" y="1190"/>
                        <a:pt x="1730" y="1180"/>
                        <a:pt x="1710" y="1150"/>
                      </a:cubicBezTo>
                      <a:lnTo>
                        <a:pt x="1020" y="20"/>
                      </a:lnTo>
                      <a:lnTo>
                        <a:pt x="590" y="740"/>
                      </a:lnTo>
                      <a:cubicBezTo>
                        <a:pt x="570" y="760"/>
                        <a:pt x="540" y="780"/>
                        <a:pt x="500" y="780"/>
                      </a:cubicBezTo>
                      <a:cubicBezTo>
                        <a:pt x="470" y="780"/>
                        <a:pt x="440" y="760"/>
                        <a:pt x="420" y="740"/>
                      </a:cubicBezTo>
                      <a:lnTo>
                        <a:pt x="220" y="400"/>
                      </a:lnTo>
                      <a:lnTo>
                        <a:pt x="0" y="750"/>
                      </a:lnTo>
                      <a:lnTo>
                        <a:pt x="140" y="900"/>
                      </a:lnTo>
                      <a:lnTo>
                        <a:pt x="1260" y="2010"/>
                      </a:lnTo>
                      <a:cubicBezTo>
                        <a:pt x="1350" y="2105"/>
                        <a:pt x="1470" y="2152"/>
                        <a:pt x="1590" y="2152"/>
                      </a:cubicBezTo>
                      <a:cubicBezTo>
                        <a:pt x="1710" y="2152"/>
                        <a:pt x="1830" y="2105"/>
                        <a:pt x="1920" y="2010"/>
                      </a:cubicBezTo>
                      <a:lnTo>
                        <a:pt x="3040" y="900"/>
                      </a:lnTo>
                      <a:lnTo>
                        <a:pt x="3220" y="720"/>
                      </a:lnTo>
                      <a:cubicBezTo>
                        <a:pt x="3250" y="690"/>
                        <a:pt x="3270" y="660"/>
                        <a:pt x="3300" y="630"/>
                      </a:cubicBezTo>
                      <a:lnTo>
                        <a:pt x="29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2" name="Google Shape;268;p38">
              <a:extLst>
                <a:ext uri="{FF2B5EF4-FFF2-40B4-BE49-F238E27FC236}">
                  <a16:creationId xmlns:a16="http://schemas.microsoft.com/office/drawing/2014/main" id="{1500B165-18F7-549E-A354-E16D78EB2E21}"/>
                </a:ext>
              </a:extLst>
            </p:cNvPr>
            <p:cNvGrpSpPr/>
            <p:nvPr/>
          </p:nvGrpSpPr>
          <p:grpSpPr>
            <a:xfrm>
              <a:off x="7783377" y="2839177"/>
              <a:ext cx="545422" cy="543221"/>
              <a:chOff x="7783377" y="2839177"/>
              <a:chExt cx="545422" cy="543221"/>
            </a:xfrm>
          </p:grpSpPr>
          <p:sp>
            <p:nvSpPr>
              <p:cNvPr id="202" name="Google Shape;269;p38">
                <a:extLst>
                  <a:ext uri="{FF2B5EF4-FFF2-40B4-BE49-F238E27FC236}">
                    <a16:creationId xmlns:a16="http://schemas.microsoft.com/office/drawing/2014/main" id="{ACE3BD05-57BE-1C52-6DFB-E8A4563E4019}"/>
                  </a:ext>
                </a:extLst>
              </p:cNvPr>
              <p:cNvSpPr/>
              <p:nvPr/>
            </p:nvSpPr>
            <p:spPr>
              <a:xfrm>
                <a:off x="7783377" y="2839177"/>
                <a:ext cx="545422" cy="543221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6670" extrusionOk="0">
                    <a:moveTo>
                      <a:pt x="5869" y="1870"/>
                    </a:moveTo>
                    <a:cubicBezTo>
                      <a:pt x="6679" y="3270"/>
                      <a:pt x="6209" y="5060"/>
                      <a:pt x="4810" y="5859"/>
                    </a:cubicBezTo>
                    <a:cubicBezTo>
                      <a:pt x="3410" y="6669"/>
                      <a:pt x="1620" y="6199"/>
                      <a:pt x="811" y="4800"/>
                    </a:cubicBezTo>
                    <a:cubicBezTo>
                      <a:pt x="1" y="3400"/>
                      <a:pt x="481" y="1620"/>
                      <a:pt x="1880" y="811"/>
                    </a:cubicBezTo>
                    <a:cubicBezTo>
                      <a:pt x="3270" y="1"/>
                      <a:pt x="5060" y="471"/>
                      <a:pt x="5869" y="187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03" name="Google Shape;270;p38">
                <a:extLst>
                  <a:ext uri="{FF2B5EF4-FFF2-40B4-BE49-F238E27FC236}">
                    <a16:creationId xmlns:a16="http://schemas.microsoft.com/office/drawing/2014/main" id="{406C5BE4-E42A-58C0-559C-22A1C4946720}"/>
                  </a:ext>
                </a:extLst>
              </p:cNvPr>
              <p:cNvGrpSpPr/>
              <p:nvPr/>
            </p:nvGrpSpPr>
            <p:grpSpPr>
              <a:xfrm>
                <a:off x="7913070" y="3036690"/>
                <a:ext cx="286035" cy="148195"/>
                <a:chOff x="7920684" y="3037298"/>
                <a:chExt cx="286035" cy="148195"/>
              </a:xfrm>
            </p:grpSpPr>
            <p:sp>
              <p:nvSpPr>
                <p:cNvPr id="204" name="Google Shape;271;p38">
                  <a:extLst>
                    <a:ext uri="{FF2B5EF4-FFF2-40B4-BE49-F238E27FC236}">
                      <a16:creationId xmlns:a16="http://schemas.microsoft.com/office/drawing/2014/main" id="{3E31C338-5CCB-59E6-F06E-EFD1B5EDF5B2}"/>
                    </a:ext>
                  </a:extLst>
                </p:cNvPr>
                <p:cNvSpPr/>
                <p:nvPr/>
              </p:nvSpPr>
              <p:spPr>
                <a:xfrm>
                  <a:off x="7920684" y="3037298"/>
                  <a:ext cx="286035" cy="10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0" h="1846" extrusionOk="0">
                      <a:moveTo>
                        <a:pt x="2431" y="1"/>
                      </a:moveTo>
                      <a:cubicBezTo>
                        <a:pt x="2420" y="1"/>
                        <a:pt x="2410" y="3"/>
                        <a:pt x="2400" y="8"/>
                      </a:cubicBezTo>
                      <a:lnTo>
                        <a:pt x="91" y="828"/>
                      </a:lnTo>
                      <a:cubicBezTo>
                        <a:pt x="1" y="858"/>
                        <a:pt x="1" y="988"/>
                        <a:pt x="91" y="1018"/>
                      </a:cubicBezTo>
                      <a:lnTo>
                        <a:pt x="2400" y="1838"/>
                      </a:lnTo>
                      <a:cubicBezTo>
                        <a:pt x="2410" y="1843"/>
                        <a:pt x="2420" y="1845"/>
                        <a:pt x="2431" y="1845"/>
                      </a:cubicBezTo>
                      <a:cubicBezTo>
                        <a:pt x="2443" y="1845"/>
                        <a:pt x="2455" y="1843"/>
                        <a:pt x="2470" y="1838"/>
                      </a:cubicBezTo>
                      <a:lnTo>
                        <a:pt x="4769" y="1018"/>
                      </a:lnTo>
                      <a:cubicBezTo>
                        <a:pt x="4859" y="988"/>
                        <a:pt x="4859" y="858"/>
                        <a:pt x="4769" y="828"/>
                      </a:cubicBezTo>
                      <a:lnTo>
                        <a:pt x="2470" y="8"/>
                      </a:lnTo>
                      <a:cubicBezTo>
                        <a:pt x="2455" y="3"/>
                        <a:pt x="2443" y="1"/>
                        <a:pt x="2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72;p38">
                  <a:extLst>
                    <a:ext uri="{FF2B5EF4-FFF2-40B4-BE49-F238E27FC236}">
                      <a16:creationId xmlns:a16="http://schemas.microsoft.com/office/drawing/2014/main" id="{FD914A8F-B48D-247B-2553-97D0EC70861F}"/>
                    </a:ext>
                  </a:extLst>
                </p:cNvPr>
                <p:cNvSpPr/>
                <p:nvPr/>
              </p:nvSpPr>
              <p:spPr>
                <a:xfrm>
                  <a:off x="7984835" y="3130758"/>
                  <a:ext cx="157731" cy="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930" extrusionOk="0">
                      <a:moveTo>
                        <a:pt x="10" y="0"/>
                      </a:moveTo>
                      <a:lnTo>
                        <a:pt x="10" y="510"/>
                      </a:lnTo>
                      <a:cubicBezTo>
                        <a:pt x="0" y="740"/>
                        <a:pt x="190" y="930"/>
                        <a:pt x="420" y="930"/>
                      </a:cubicBezTo>
                      <a:lnTo>
                        <a:pt x="2260" y="930"/>
                      </a:lnTo>
                      <a:cubicBezTo>
                        <a:pt x="2490" y="930"/>
                        <a:pt x="2680" y="740"/>
                        <a:pt x="2680" y="510"/>
                      </a:cubicBezTo>
                      <a:lnTo>
                        <a:pt x="2680" y="0"/>
                      </a:lnTo>
                      <a:lnTo>
                        <a:pt x="1370" y="460"/>
                      </a:lnTo>
                      <a:cubicBezTo>
                        <a:pt x="1360" y="465"/>
                        <a:pt x="1350" y="467"/>
                        <a:pt x="1340" y="467"/>
                      </a:cubicBezTo>
                      <a:cubicBezTo>
                        <a:pt x="1330" y="467"/>
                        <a:pt x="1320" y="465"/>
                        <a:pt x="1310" y="46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3" name="Google Shape;273;p38">
              <a:extLst>
                <a:ext uri="{FF2B5EF4-FFF2-40B4-BE49-F238E27FC236}">
                  <a16:creationId xmlns:a16="http://schemas.microsoft.com/office/drawing/2014/main" id="{A00234C6-8A8F-9DB4-705B-606A24C24C34}"/>
                </a:ext>
              </a:extLst>
            </p:cNvPr>
            <p:cNvGrpSpPr/>
            <p:nvPr/>
          </p:nvGrpSpPr>
          <p:grpSpPr>
            <a:xfrm>
              <a:off x="6549155" y="838623"/>
              <a:ext cx="518396" cy="517160"/>
              <a:chOff x="6549155" y="838623"/>
              <a:chExt cx="518396" cy="517160"/>
            </a:xfrm>
          </p:grpSpPr>
          <p:sp>
            <p:nvSpPr>
              <p:cNvPr id="194" name="Google Shape;274;p38">
                <a:extLst>
                  <a:ext uri="{FF2B5EF4-FFF2-40B4-BE49-F238E27FC236}">
                    <a16:creationId xmlns:a16="http://schemas.microsoft.com/office/drawing/2014/main" id="{7E6381E2-D45B-EB08-BCD6-0A3A176B0666}"/>
                  </a:ext>
                </a:extLst>
              </p:cNvPr>
              <p:cNvSpPr/>
              <p:nvPr/>
            </p:nvSpPr>
            <p:spPr>
              <a:xfrm>
                <a:off x="6549155" y="838623"/>
                <a:ext cx="518396" cy="51716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6350" extrusionOk="0">
                    <a:moveTo>
                      <a:pt x="3720" y="301"/>
                    </a:moveTo>
                    <a:cubicBezTo>
                      <a:pt x="5299" y="601"/>
                      <a:pt x="6349" y="2130"/>
                      <a:pt x="6049" y="3720"/>
                    </a:cubicBezTo>
                    <a:cubicBezTo>
                      <a:pt x="5749" y="5300"/>
                      <a:pt x="4219" y="6349"/>
                      <a:pt x="2630" y="6049"/>
                    </a:cubicBezTo>
                    <a:cubicBezTo>
                      <a:pt x="1040" y="5749"/>
                      <a:pt x="1" y="4220"/>
                      <a:pt x="300" y="2630"/>
                    </a:cubicBezTo>
                    <a:cubicBezTo>
                      <a:pt x="600" y="1041"/>
                      <a:pt x="2130" y="1"/>
                      <a:pt x="3720" y="301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95" name="Google Shape;275;p38">
                <a:extLst>
                  <a:ext uri="{FF2B5EF4-FFF2-40B4-BE49-F238E27FC236}">
                    <a16:creationId xmlns:a16="http://schemas.microsoft.com/office/drawing/2014/main" id="{F52F5121-66D1-0BFD-FCFB-3D85E1EAEE82}"/>
                  </a:ext>
                </a:extLst>
              </p:cNvPr>
              <p:cNvGrpSpPr/>
              <p:nvPr/>
            </p:nvGrpSpPr>
            <p:grpSpPr>
              <a:xfrm>
                <a:off x="6662148" y="1013750"/>
                <a:ext cx="292409" cy="166906"/>
                <a:chOff x="6657741" y="531789"/>
                <a:chExt cx="292409" cy="166906"/>
              </a:xfrm>
            </p:grpSpPr>
            <p:sp>
              <p:nvSpPr>
                <p:cNvPr id="196" name="Google Shape;276;p38">
                  <a:extLst>
                    <a:ext uri="{FF2B5EF4-FFF2-40B4-BE49-F238E27FC236}">
                      <a16:creationId xmlns:a16="http://schemas.microsoft.com/office/drawing/2014/main" id="{25824A23-6E28-50E7-11BD-21F586DC9441}"/>
                    </a:ext>
                  </a:extLst>
                </p:cNvPr>
                <p:cNvSpPr/>
                <p:nvPr/>
              </p:nvSpPr>
              <p:spPr>
                <a:xfrm>
                  <a:off x="6657741" y="616472"/>
                  <a:ext cx="95163" cy="8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271" extrusionOk="0">
                      <a:moveTo>
                        <a:pt x="740" y="1"/>
                      </a:moveTo>
                      <a:lnTo>
                        <a:pt x="1" y="1271"/>
                      </a:lnTo>
                      <a:lnTo>
                        <a:pt x="1470" y="1271"/>
                      </a:lnTo>
                      <a:lnTo>
                        <a:pt x="7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277;p38">
                  <a:extLst>
                    <a:ext uri="{FF2B5EF4-FFF2-40B4-BE49-F238E27FC236}">
                      <a16:creationId xmlns:a16="http://schemas.microsoft.com/office/drawing/2014/main" id="{3571BBE3-5534-7B57-4291-087FA51A0251}"/>
                    </a:ext>
                  </a:extLst>
                </p:cNvPr>
                <p:cNvSpPr/>
                <p:nvPr/>
              </p:nvSpPr>
              <p:spPr>
                <a:xfrm>
                  <a:off x="6658388" y="531789"/>
                  <a:ext cx="82224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1090" extrusionOk="0">
                      <a:moveTo>
                        <a:pt x="730" y="0"/>
                      </a:moveTo>
                      <a:cubicBezTo>
                        <a:pt x="241" y="0"/>
                        <a:pt x="1" y="590"/>
                        <a:pt x="340" y="930"/>
                      </a:cubicBezTo>
                      <a:cubicBezTo>
                        <a:pt x="454" y="1040"/>
                        <a:pt x="591" y="1089"/>
                        <a:pt x="725" y="1089"/>
                      </a:cubicBezTo>
                      <a:cubicBezTo>
                        <a:pt x="1005" y="1089"/>
                        <a:pt x="1270" y="875"/>
                        <a:pt x="1270" y="550"/>
                      </a:cubicBezTo>
                      <a:cubicBezTo>
                        <a:pt x="1270" y="250"/>
                        <a:pt x="1030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278;p38">
                  <a:extLst>
                    <a:ext uri="{FF2B5EF4-FFF2-40B4-BE49-F238E27FC236}">
                      <a16:creationId xmlns:a16="http://schemas.microsoft.com/office/drawing/2014/main" id="{8A46BA59-6121-E4E1-7050-FEA22F618F88}"/>
                    </a:ext>
                  </a:extLst>
                </p:cNvPr>
                <p:cNvSpPr/>
                <p:nvPr/>
              </p:nvSpPr>
              <p:spPr>
                <a:xfrm>
                  <a:off x="6855635" y="616472"/>
                  <a:ext cx="94516" cy="8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271" extrusionOk="0">
                      <a:moveTo>
                        <a:pt x="1" y="1"/>
                      </a:moveTo>
                      <a:lnTo>
                        <a:pt x="731" y="1271"/>
                      </a:lnTo>
                      <a:lnTo>
                        <a:pt x="146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279;p38">
                  <a:extLst>
                    <a:ext uri="{FF2B5EF4-FFF2-40B4-BE49-F238E27FC236}">
                      <a16:creationId xmlns:a16="http://schemas.microsoft.com/office/drawing/2014/main" id="{4131180A-8B6D-1272-E2F0-005A3D948278}"/>
                    </a:ext>
                  </a:extLst>
                </p:cNvPr>
                <p:cNvSpPr/>
                <p:nvPr/>
              </p:nvSpPr>
              <p:spPr>
                <a:xfrm>
                  <a:off x="6855635" y="531789"/>
                  <a:ext cx="82224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1090" extrusionOk="0">
                      <a:moveTo>
                        <a:pt x="731" y="0"/>
                      </a:moveTo>
                      <a:cubicBezTo>
                        <a:pt x="241" y="0"/>
                        <a:pt x="1" y="590"/>
                        <a:pt x="341" y="930"/>
                      </a:cubicBezTo>
                      <a:cubicBezTo>
                        <a:pt x="454" y="1040"/>
                        <a:pt x="591" y="1089"/>
                        <a:pt x="726" y="1089"/>
                      </a:cubicBezTo>
                      <a:cubicBezTo>
                        <a:pt x="1005" y="1089"/>
                        <a:pt x="1271" y="875"/>
                        <a:pt x="1271" y="550"/>
                      </a:cubicBezTo>
                      <a:cubicBezTo>
                        <a:pt x="1271" y="250"/>
                        <a:pt x="1031" y="0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80;p38">
                  <a:extLst>
                    <a:ext uri="{FF2B5EF4-FFF2-40B4-BE49-F238E27FC236}">
                      <a16:creationId xmlns:a16="http://schemas.microsoft.com/office/drawing/2014/main" id="{5BDDF0D4-3A5D-8A32-D010-841028D6B6DF}"/>
                    </a:ext>
                  </a:extLst>
                </p:cNvPr>
                <p:cNvSpPr/>
                <p:nvPr/>
              </p:nvSpPr>
              <p:spPr>
                <a:xfrm>
                  <a:off x="6772246" y="584190"/>
                  <a:ext cx="64046" cy="15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240" extrusionOk="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990" y="24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81;p38">
                  <a:extLst>
                    <a:ext uri="{FF2B5EF4-FFF2-40B4-BE49-F238E27FC236}">
                      <a16:creationId xmlns:a16="http://schemas.microsoft.com/office/drawing/2014/main" id="{5313F705-618A-0E3E-2EB9-D9391AF5AC06}"/>
                    </a:ext>
                  </a:extLst>
                </p:cNvPr>
                <p:cNvSpPr/>
                <p:nvPr/>
              </p:nvSpPr>
              <p:spPr>
                <a:xfrm>
                  <a:off x="6772246" y="619059"/>
                  <a:ext cx="64046" cy="14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231" extrusionOk="0">
                      <a:moveTo>
                        <a:pt x="0" y="1"/>
                      </a:moveTo>
                      <a:lnTo>
                        <a:pt x="0" y="231"/>
                      </a:lnTo>
                      <a:lnTo>
                        <a:pt x="990" y="231"/>
                      </a:lnTo>
                      <a:lnTo>
                        <a:pt x="99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4" name="Google Shape;282;p38">
              <a:extLst>
                <a:ext uri="{FF2B5EF4-FFF2-40B4-BE49-F238E27FC236}">
                  <a16:creationId xmlns:a16="http://schemas.microsoft.com/office/drawing/2014/main" id="{6E7126B9-FFA7-2C02-92DC-BFCF1684142C}"/>
                </a:ext>
              </a:extLst>
            </p:cNvPr>
            <p:cNvGrpSpPr/>
            <p:nvPr/>
          </p:nvGrpSpPr>
          <p:grpSpPr>
            <a:xfrm>
              <a:off x="4971269" y="2609591"/>
              <a:ext cx="480020" cy="478067"/>
              <a:chOff x="4971269" y="2609591"/>
              <a:chExt cx="480020" cy="478067"/>
            </a:xfrm>
          </p:grpSpPr>
          <p:sp>
            <p:nvSpPr>
              <p:cNvPr id="192" name="Google Shape;283;p38">
                <a:extLst>
                  <a:ext uri="{FF2B5EF4-FFF2-40B4-BE49-F238E27FC236}">
                    <a16:creationId xmlns:a16="http://schemas.microsoft.com/office/drawing/2014/main" id="{C5EF68AD-9AEA-AE0F-241E-7E59C4905FF4}"/>
                  </a:ext>
                </a:extLst>
              </p:cNvPr>
              <p:cNvSpPr/>
              <p:nvPr/>
            </p:nvSpPr>
            <p:spPr>
              <a:xfrm>
                <a:off x="4971269" y="2609591"/>
                <a:ext cx="480020" cy="478067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5870" extrusionOk="0">
                    <a:moveTo>
                      <a:pt x="2960" y="11"/>
                    </a:moveTo>
                    <a:cubicBezTo>
                      <a:pt x="4579" y="21"/>
                      <a:pt x="5879" y="1340"/>
                      <a:pt x="5859" y="2950"/>
                    </a:cubicBezTo>
                    <a:cubicBezTo>
                      <a:pt x="5849" y="4569"/>
                      <a:pt x="4529" y="5869"/>
                      <a:pt x="2920" y="5859"/>
                    </a:cubicBezTo>
                    <a:cubicBezTo>
                      <a:pt x="1300" y="5839"/>
                      <a:pt x="0" y="4519"/>
                      <a:pt x="20" y="2910"/>
                    </a:cubicBezTo>
                    <a:cubicBezTo>
                      <a:pt x="30" y="1290"/>
                      <a:pt x="1350" y="1"/>
                      <a:pt x="2960" y="1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84;p38">
                <a:extLst>
                  <a:ext uri="{FF2B5EF4-FFF2-40B4-BE49-F238E27FC236}">
                    <a16:creationId xmlns:a16="http://schemas.microsoft.com/office/drawing/2014/main" id="{2F132D6D-41D3-4A17-8371-10919B3D73CE}"/>
                  </a:ext>
                </a:extLst>
              </p:cNvPr>
              <p:cNvSpPr/>
              <p:nvPr/>
            </p:nvSpPr>
            <p:spPr>
              <a:xfrm>
                <a:off x="5127307" y="2739671"/>
                <a:ext cx="167944" cy="217906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3620" extrusionOk="0">
                    <a:moveTo>
                      <a:pt x="2520" y="241"/>
                    </a:moveTo>
                    <a:lnTo>
                      <a:pt x="2420" y="1200"/>
                    </a:lnTo>
                    <a:cubicBezTo>
                      <a:pt x="1759" y="1161"/>
                      <a:pt x="1494" y="744"/>
                      <a:pt x="894" y="744"/>
                    </a:cubicBezTo>
                    <a:cubicBezTo>
                      <a:pt x="732" y="744"/>
                      <a:pt x="546" y="774"/>
                      <a:pt x="320" y="851"/>
                    </a:cubicBezTo>
                    <a:lnTo>
                      <a:pt x="261" y="241"/>
                    </a:lnTo>
                    <a:close/>
                    <a:moveTo>
                      <a:pt x="1390" y="1540"/>
                    </a:moveTo>
                    <a:cubicBezTo>
                      <a:pt x="1390" y="1540"/>
                      <a:pt x="1850" y="2220"/>
                      <a:pt x="1850" y="2470"/>
                    </a:cubicBezTo>
                    <a:cubicBezTo>
                      <a:pt x="1850" y="2780"/>
                      <a:pt x="1620" y="2935"/>
                      <a:pt x="1390" y="2935"/>
                    </a:cubicBezTo>
                    <a:cubicBezTo>
                      <a:pt x="1160" y="2935"/>
                      <a:pt x="930" y="2780"/>
                      <a:pt x="930" y="2470"/>
                    </a:cubicBezTo>
                    <a:cubicBezTo>
                      <a:pt x="930" y="2220"/>
                      <a:pt x="1390" y="1540"/>
                      <a:pt x="1390" y="1540"/>
                    </a:cubicBezTo>
                    <a:close/>
                    <a:moveTo>
                      <a:pt x="131" y="1"/>
                    </a:moveTo>
                    <a:cubicBezTo>
                      <a:pt x="91" y="1"/>
                      <a:pt x="61" y="11"/>
                      <a:pt x="41" y="41"/>
                    </a:cubicBezTo>
                    <a:cubicBezTo>
                      <a:pt x="11" y="71"/>
                      <a:pt x="1" y="101"/>
                      <a:pt x="11" y="141"/>
                    </a:cubicBezTo>
                    <a:lnTo>
                      <a:pt x="360" y="3510"/>
                    </a:lnTo>
                    <a:cubicBezTo>
                      <a:pt x="370" y="3570"/>
                      <a:pt x="420" y="3620"/>
                      <a:pt x="480" y="3620"/>
                    </a:cubicBezTo>
                    <a:lnTo>
                      <a:pt x="2310" y="3620"/>
                    </a:lnTo>
                    <a:cubicBezTo>
                      <a:pt x="2370" y="3620"/>
                      <a:pt x="2420" y="3570"/>
                      <a:pt x="2430" y="3510"/>
                    </a:cubicBezTo>
                    <a:lnTo>
                      <a:pt x="2790" y="141"/>
                    </a:lnTo>
                    <a:cubicBezTo>
                      <a:pt x="2790" y="101"/>
                      <a:pt x="2770" y="61"/>
                      <a:pt x="2750" y="41"/>
                    </a:cubicBezTo>
                    <a:cubicBezTo>
                      <a:pt x="2720" y="11"/>
                      <a:pt x="2690" y="1"/>
                      <a:pt x="26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" name="Google Shape;285;p38">
              <a:extLst>
                <a:ext uri="{FF2B5EF4-FFF2-40B4-BE49-F238E27FC236}">
                  <a16:creationId xmlns:a16="http://schemas.microsoft.com/office/drawing/2014/main" id="{6A4D893F-4C99-918B-B3C0-95E186685334}"/>
                </a:ext>
              </a:extLst>
            </p:cNvPr>
            <p:cNvGrpSpPr/>
            <p:nvPr/>
          </p:nvGrpSpPr>
          <p:grpSpPr>
            <a:xfrm>
              <a:off x="6548339" y="3794253"/>
              <a:ext cx="511864" cy="510644"/>
              <a:chOff x="6548339" y="3794253"/>
              <a:chExt cx="511864" cy="510644"/>
            </a:xfrm>
          </p:grpSpPr>
          <p:sp>
            <p:nvSpPr>
              <p:cNvPr id="181" name="Google Shape;286;p38">
                <a:extLst>
                  <a:ext uri="{FF2B5EF4-FFF2-40B4-BE49-F238E27FC236}">
                    <a16:creationId xmlns:a16="http://schemas.microsoft.com/office/drawing/2014/main" id="{4FE65A64-E915-80AF-EFD8-F4975BC05BC4}"/>
                  </a:ext>
                </a:extLst>
              </p:cNvPr>
              <p:cNvSpPr/>
              <p:nvPr/>
            </p:nvSpPr>
            <p:spPr>
              <a:xfrm>
                <a:off x="6548339" y="3794253"/>
                <a:ext cx="511864" cy="510644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6270" extrusionOk="0">
                    <a:moveTo>
                      <a:pt x="6019" y="2690"/>
                    </a:moveTo>
                    <a:cubicBezTo>
                      <a:pt x="6269" y="4290"/>
                      <a:pt x="5179" y="5780"/>
                      <a:pt x="3580" y="6029"/>
                    </a:cubicBezTo>
                    <a:cubicBezTo>
                      <a:pt x="1990" y="6269"/>
                      <a:pt x="490" y="5180"/>
                      <a:pt x="250" y="3580"/>
                    </a:cubicBezTo>
                    <a:cubicBezTo>
                      <a:pt x="1" y="1990"/>
                      <a:pt x="1090" y="491"/>
                      <a:pt x="2690" y="251"/>
                    </a:cubicBezTo>
                    <a:cubicBezTo>
                      <a:pt x="4279" y="1"/>
                      <a:pt x="5779" y="1091"/>
                      <a:pt x="6019" y="269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82" name="Google Shape;287;p38">
                <a:extLst>
                  <a:ext uri="{FF2B5EF4-FFF2-40B4-BE49-F238E27FC236}">
                    <a16:creationId xmlns:a16="http://schemas.microsoft.com/office/drawing/2014/main" id="{591795A9-4946-E21C-8057-8A65877A892F}"/>
                  </a:ext>
                </a:extLst>
              </p:cNvPr>
              <p:cNvGrpSpPr/>
              <p:nvPr/>
            </p:nvGrpSpPr>
            <p:grpSpPr>
              <a:xfrm>
                <a:off x="6673029" y="3918198"/>
                <a:ext cx="262483" cy="262754"/>
                <a:chOff x="6752827" y="4411557"/>
                <a:chExt cx="262483" cy="262754"/>
              </a:xfrm>
            </p:grpSpPr>
            <p:sp>
              <p:nvSpPr>
                <p:cNvPr id="183" name="Google Shape;288;p38">
                  <a:extLst>
                    <a:ext uri="{FF2B5EF4-FFF2-40B4-BE49-F238E27FC236}">
                      <a16:creationId xmlns:a16="http://schemas.microsoft.com/office/drawing/2014/main" id="{9647CC0E-9B7E-7A16-78BF-890862B307E8}"/>
                    </a:ext>
                  </a:extLst>
                </p:cNvPr>
                <p:cNvSpPr/>
                <p:nvPr/>
              </p:nvSpPr>
              <p:spPr>
                <a:xfrm>
                  <a:off x="6802851" y="4482210"/>
                  <a:ext cx="141899" cy="1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" h="2065" extrusionOk="0">
                      <a:moveTo>
                        <a:pt x="1385" y="396"/>
                      </a:moveTo>
                      <a:cubicBezTo>
                        <a:pt x="1438" y="396"/>
                        <a:pt x="1490" y="431"/>
                        <a:pt x="1490" y="501"/>
                      </a:cubicBezTo>
                      <a:lnTo>
                        <a:pt x="1490" y="721"/>
                      </a:lnTo>
                      <a:cubicBezTo>
                        <a:pt x="1490" y="786"/>
                        <a:pt x="1438" y="818"/>
                        <a:pt x="1385" y="818"/>
                      </a:cubicBezTo>
                      <a:cubicBezTo>
                        <a:pt x="1333" y="818"/>
                        <a:pt x="1280" y="786"/>
                        <a:pt x="1280" y="721"/>
                      </a:cubicBezTo>
                      <a:lnTo>
                        <a:pt x="1280" y="501"/>
                      </a:lnTo>
                      <a:cubicBezTo>
                        <a:pt x="1280" y="431"/>
                        <a:pt x="1333" y="396"/>
                        <a:pt x="1385" y="396"/>
                      </a:cubicBezTo>
                      <a:close/>
                      <a:moveTo>
                        <a:pt x="1736" y="578"/>
                      </a:moveTo>
                      <a:cubicBezTo>
                        <a:pt x="1761" y="578"/>
                        <a:pt x="1787" y="587"/>
                        <a:pt x="1810" y="611"/>
                      </a:cubicBezTo>
                      <a:cubicBezTo>
                        <a:pt x="1860" y="661"/>
                        <a:pt x="1900" y="731"/>
                        <a:pt x="1930" y="801"/>
                      </a:cubicBezTo>
                      <a:cubicBezTo>
                        <a:pt x="2000" y="950"/>
                        <a:pt x="2000" y="1120"/>
                        <a:pt x="1930" y="1270"/>
                      </a:cubicBezTo>
                      <a:lnTo>
                        <a:pt x="1940" y="1270"/>
                      </a:lnTo>
                      <a:cubicBezTo>
                        <a:pt x="1880" y="1420"/>
                        <a:pt x="1760" y="1540"/>
                        <a:pt x="1620" y="1600"/>
                      </a:cubicBezTo>
                      <a:cubicBezTo>
                        <a:pt x="1540" y="1630"/>
                        <a:pt x="1460" y="1650"/>
                        <a:pt x="1380" y="1650"/>
                      </a:cubicBezTo>
                      <a:cubicBezTo>
                        <a:pt x="1300" y="1650"/>
                        <a:pt x="1220" y="1630"/>
                        <a:pt x="1140" y="1600"/>
                      </a:cubicBezTo>
                      <a:cubicBezTo>
                        <a:pt x="1071" y="1570"/>
                        <a:pt x="1011" y="1530"/>
                        <a:pt x="951" y="1470"/>
                      </a:cubicBezTo>
                      <a:cubicBezTo>
                        <a:pt x="901" y="1420"/>
                        <a:pt x="861" y="1350"/>
                        <a:pt x="831" y="1280"/>
                      </a:cubicBezTo>
                      <a:cubicBezTo>
                        <a:pt x="761" y="1130"/>
                        <a:pt x="761" y="960"/>
                        <a:pt x="831" y="811"/>
                      </a:cubicBezTo>
                      <a:cubicBezTo>
                        <a:pt x="861" y="741"/>
                        <a:pt x="901" y="671"/>
                        <a:pt x="951" y="621"/>
                      </a:cubicBezTo>
                      <a:cubicBezTo>
                        <a:pt x="974" y="597"/>
                        <a:pt x="1000" y="588"/>
                        <a:pt x="1025" y="588"/>
                      </a:cubicBezTo>
                      <a:cubicBezTo>
                        <a:pt x="1107" y="588"/>
                        <a:pt x="1177" y="694"/>
                        <a:pt x="1101" y="771"/>
                      </a:cubicBezTo>
                      <a:cubicBezTo>
                        <a:pt x="1071" y="801"/>
                        <a:pt x="1041" y="841"/>
                        <a:pt x="1021" y="890"/>
                      </a:cubicBezTo>
                      <a:cubicBezTo>
                        <a:pt x="1001" y="940"/>
                        <a:pt x="991" y="990"/>
                        <a:pt x="991" y="1040"/>
                      </a:cubicBezTo>
                      <a:cubicBezTo>
                        <a:pt x="991" y="1100"/>
                        <a:pt x="1001" y="1150"/>
                        <a:pt x="1021" y="1200"/>
                      </a:cubicBezTo>
                      <a:cubicBezTo>
                        <a:pt x="1041" y="1240"/>
                        <a:pt x="1071" y="1290"/>
                        <a:pt x="1101" y="1320"/>
                      </a:cubicBezTo>
                      <a:cubicBezTo>
                        <a:pt x="1180" y="1400"/>
                        <a:pt x="1283" y="1440"/>
                        <a:pt x="1386" y="1440"/>
                      </a:cubicBezTo>
                      <a:cubicBezTo>
                        <a:pt x="1438" y="1440"/>
                        <a:pt x="1490" y="1430"/>
                        <a:pt x="1540" y="1410"/>
                      </a:cubicBezTo>
                      <a:cubicBezTo>
                        <a:pt x="1630" y="1370"/>
                        <a:pt x="1700" y="1290"/>
                        <a:pt x="1750" y="1200"/>
                      </a:cubicBezTo>
                      <a:cubicBezTo>
                        <a:pt x="1770" y="1150"/>
                        <a:pt x="1780" y="1090"/>
                        <a:pt x="1780" y="1040"/>
                      </a:cubicBezTo>
                      <a:cubicBezTo>
                        <a:pt x="1780" y="980"/>
                        <a:pt x="1760" y="930"/>
                        <a:pt x="1740" y="880"/>
                      </a:cubicBezTo>
                      <a:cubicBezTo>
                        <a:pt x="1720" y="831"/>
                        <a:pt x="1690" y="791"/>
                        <a:pt x="1660" y="761"/>
                      </a:cubicBezTo>
                      <a:cubicBezTo>
                        <a:pt x="1584" y="684"/>
                        <a:pt x="1654" y="578"/>
                        <a:pt x="1736" y="578"/>
                      </a:cubicBezTo>
                      <a:close/>
                      <a:moveTo>
                        <a:pt x="1380" y="1"/>
                      </a:moveTo>
                      <a:cubicBezTo>
                        <a:pt x="461" y="1"/>
                        <a:pt x="1" y="1110"/>
                        <a:pt x="651" y="1760"/>
                      </a:cubicBezTo>
                      <a:cubicBezTo>
                        <a:pt x="861" y="1970"/>
                        <a:pt x="1119" y="2065"/>
                        <a:pt x="1372" y="2065"/>
                      </a:cubicBezTo>
                      <a:cubicBezTo>
                        <a:pt x="1902" y="2065"/>
                        <a:pt x="2410" y="1653"/>
                        <a:pt x="2410" y="1030"/>
                      </a:cubicBezTo>
                      <a:cubicBezTo>
                        <a:pt x="2410" y="471"/>
                        <a:pt x="1950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289;p38">
                  <a:extLst>
                    <a:ext uri="{FF2B5EF4-FFF2-40B4-BE49-F238E27FC236}">
                      <a16:creationId xmlns:a16="http://schemas.microsoft.com/office/drawing/2014/main" id="{2413714F-B7F0-B5A1-3F2E-388D6847020C}"/>
                    </a:ext>
                  </a:extLst>
                </p:cNvPr>
                <p:cNvSpPr/>
                <p:nvPr/>
              </p:nvSpPr>
              <p:spPr>
                <a:xfrm>
                  <a:off x="6862292" y="4411557"/>
                  <a:ext cx="43612" cy="5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980" extrusionOk="0">
                      <a:moveTo>
                        <a:pt x="370" y="0"/>
                      </a:moveTo>
                      <a:lnTo>
                        <a:pt x="1" y="980"/>
                      </a:lnTo>
                      <a:cubicBezTo>
                        <a:pt x="121" y="940"/>
                        <a:pt x="250" y="920"/>
                        <a:pt x="370" y="920"/>
                      </a:cubicBezTo>
                      <a:cubicBezTo>
                        <a:pt x="500" y="920"/>
                        <a:pt x="620" y="940"/>
                        <a:pt x="740" y="980"/>
                      </a:cubicBez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290;p38">
                  <a:extLst>
                    <a:ext uri="{FF2B5EF4-FFF2-40B4-BE49-F238E27FC236}">
                      <a16:creationId xmlns:a16="http://schemas.microsoft.com/office/drawing/2014/main" id="{7C7F95CD-0F5D-4468-8B5A-73794CC216E4}"/>
                    </a:ext>
                  </a:extLst>
                </p:cNvPr>
                <p:cNvSpPr/>
                <p:nvPr/>
              </p:nvSpPr>
              <p:spPr>
                <a:xfrm>
                  <a:off x="6791669" y="4450390"/>
                  <a:ext cx="55383" cy="5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41" extrusionOk="0">
                      <a:moveTo>
                        <a:pt x="1" y="1"/>
                      </a:moveTo>
                      <a:lnTo>
                        <a:pt x="421" y="941"/>
                      </a:lnTo>
                      <a:cubicBezTo>
                        <a:pt x="481" y="841"/>
                        <a:pt x="561" y="741"/>
                        <a:pt x="651" y="651"/>
                      </a:cubicBezTo>
                      <a:cubicBezTo>
                        <a:pt x="731" y="561"/>
                        <a:pt x="831" y="481"/>
                        <a:pt x="941" y="43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291;p38">
                  <a:extLst>
                    <a:ext uri="{FF2B5EF4-FFF2-40B4-BE49-F238E27FC236}">
                      <a16:creationId xmlns:a16="http://schemas.microsoft.com/office/drawing/2014/main" id="{5A9D7216-69F4-F44A-92E9-DE033758BBA5}"/>
                    </a:ext>
                  </a:extLst>
                </p:cNvPr>
                <p:cNvSpPr/>
                <p:nvPr/>
              </p:nvSpPr>
              <p:spPr>
                <a:xfrm>
                  <a:off x="6752827" y="4521691"/>
                  <a:ext cx="57148" cy="4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731" extrusionOk="0">
                      <a:moveTo>
                        <a:pt x="971" y="1"/>
                      </a:moveTo>
                      <a:lnTo>
                        <a:pt x="1" y="370"/>
                      </a:lnTo>
                      <a:lnTo>
                        <a:pt x="971" y="730"/>
                      </a:lnTo>
                      <a:cubicBezTo>
                        <a:pt x="941" y="610"/>
                        <a:pt x="921" y="490"/>
                        <a:pt x="921" y="370"/>
                      </a:cubicBezTo>
                      <a:cubicBezTo>
                        <a:pt x="921" y="240"/>
                        <a:pt x="941" y="121"/>
                        <a:pt x="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292;p38">
                  <a:extLst>
                    <a:ext uri="{FF2B5EF4-FFF2-40B4-BE49-F238E27FC236}">
                      <a16:creationId xmlns:a16="http://schemas.microsoft.com/office/drawing/2014/main" id="{67D03F55-DA79-FAA8-51BD-980FB5C85927}"/>
                    </a:ext>
                  </a:extLst>
                </p:cNvPr>
                <p:cNvSpPr/>
                <p:nvPr/>
              </p:nvSpPr>
              <p:spPr>
                <a:xfrm>
                  <a:off x="6791669" y="4580028"/>
                  <a:ext cx="55383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51" extrusionOk="0">
                      <a:moveTo>
                        <a:pt x="421" y="0"/>
                      </a:moveTo>
                      <a:lnTo>
                        <a:pt x="1" y="950"/>
                      </a:lnTo>
                      <a:lnTo>
                        <a:pt x="941" y="520"/>
                      </a:lnTo>
                      <a:cubicBezTo>
                        <a:pt x="831" y="460"/>
                        <a:pt x="731" y="390"/>
                        <a:pt x="651" y="300"/>
                      </a:cubicBezTo>
                      <a:cubicBezTo>
                        <a:pt x="561" y="210"/>
                        <a:pt x="481" y="110"/>
                        <a:pt x="4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293;p38">
                  <a:extLst>
                    <a:ext uri="{FF2B5EF4-FFF2-40B4-BE49-F238E27FC236}">
                      <a16:creationId xmlns:a16="http://schemas.microsoft.com/office/drawing/2014/main" id="{7D1877D8-5BFE-049B-519C-383F8D8697EC}"/>
                    </a:ext>
                  </a:extLst>
                </p:cNvPr>
                <p:cNvSpPr/>
                <p:nvPr/>
              </p:nvSpPr>
              <p:spPr>
                <a:xfrm>
                  <a:off x="6862292" y="4617152"/>
                  <a:ext cx="43612" cy="57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970" extrusionOk="0">
                      <a:moveTo>
                        <a:pt x="1" y="0"/>
                      </a:moveTo>
                      <a:lnTo>
                        <a:pt x="370" y="970"/>
                      </a:lnTo>
                      <a:lnTo>
                        <a:pt x="740" y="0"/>
                      </a:lnTo>
                      <a:lnTo>
                        <a:pt x="740" y="0"/>
                      </a:lnTo>
                      <a:cubicBezTo>
                        <a:pt x="620" y="40"/>
                        <a:pt x="500" y="50"/>
                        <a:pt x="370" y="50"/>
                      </a:cubicBezTo>
                      <a:cubicBezTo>
                        <a:pt x="250" y="50"/>
                        <a:pt x="121" y="4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294;p38">
                  <a:extLst>
                    <a:ext uri="{FF2B5EF4-FFF2-40B4-BE49-F238E27FC236}">
                      <a16:creationId xmlns:a16="http://schemas.microsoft.com/office/drawing/2014/main" id="{111535AB-82D5-38AA-07A6-871C078EC57F}"/>
                    </a:ext>
                  </a:extLst>
                </p:cNvPr>
                <p:cNvSpPr/>
                <p:nvPr/>
              </p:nvSpPr>
              <p:spPr>
                <a:xfrm>
                  <a:off x="6921144" y="4580028"/>
                  <a:ext cx="55971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951" extrusionOk="0">
                      <a:moveTo>
                        <a:pt x="520" y="0"/>
                      </a:moveTo>
                      <a:cubicBezTo>
                        <a:pt x="460" y="110"/>
                        <a:pt x="380" y="210"/>
                        <a:pt x="300" y="300"/>
                      </a:cubicBezTo>
                      <a:cubicBezTo>
                        <a:pt x="210" y="390"/>
                        <a:pt x="110" y="460"/>
                        <a:pt x="0" y="520"/>
                      </a:cubicBezTo>
                      <a:lnTo>
                        <a:pt x="950" y="950"/>
                      </a:lnTo>
                      <a:lnTo>
                        <a:pt x="5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295;p38">
                  <a:extLst>
                    <a:ext uri="{FF2B5EF4-FFF2-40B4-BE49-F238E27FC236}">
                      <a16:creationId xmlns:a16="http://schemas.microsoft.com/office/drawing/2014/main" id="{4F34CF6A-7EBF-473F-7F87-0468549CAA86}"/>
                    </a:ext>
                  </a:extLst>
                </p:cNvPr>
                <p:cNvSpPr/>
                <p:nvPr/>
              </p:nvSpPr>
              <p:spPr>
                <a:xfrm>
                  <a:off x="6958221" y="4521691"/>
                  <a:ext cx="57089" cy="4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731" extrusionOk="0">
                      <a:moveTo>
                        <a:pt x="0" y="1"/>
                      </a:moveTo>
                      <a:cubicBezTo>
                        <a:pt x="30" y="121"/>
                        <a:pt x="50" y="240"/>
                        <a:pt x="50" y="370"/>
                      </a:cubicBezTo>
                      <a:cubicBezTo>
                        <a:pt x="50" y="490"/>
                        <a:pt x="30" y="610"/>
                        <a:pt x="0" y="730"/>
                      </a:cubicBezTo>
                      <a:lnTo>
                        <a:pt x="970" y="37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296;p38">
                  <a:extLst>
                    <a:ext uri="{FF2B5EF4-FFF2-40B4-BE49-F238E27FC236}">
                      <a16:creationId xmlns:a16="http://schemas.microsoft.com/office/drawing/2014/main" id="{3A84F10B-234A-3EEA-33E6-B7A68020F203}"/>
                    </a:ext>
                  </a:extLst>
                </p:cNvPr>
                <p:cNvSpPr/>
                <p:nvPr/>
              </p:nvSpPr>
              <p:spPr>
                <a:xfrm>
                  <a:off x="6921144" y="4450390"/>
                  <a:ext cx="55383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51" extrusionOk="0">
                      <a:moveTo>
                        <a:pt x="940" y="1"/>
                      </a:moveTo>
                      <a:lnTo>
                        <a:pt x="0" y="431"/>
                      </a:lnTo>
                      <a:cubicBezTo>
                        <a:pt x="110" y="491"/>
                        <a:pt x="210" y="561"/>
                        <a:pt x="300" y="651"/>
                      </a:cubicBezTo>
                      <a:cubicBezTo>
                        <a:pt x="380" y="741"/>
                        <a:pt x="460" y="841"/>
                        <a:pt x="520" y="951"/>
                      </a:cubicBezTo>
                      <a:lnTo>
                        <a:pt x="9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6" name="Google Shape;297;p38">
              <a:extLst>
                <a:ext uri="{FF2B5EF4-FFF2-40B4-BE49-F238E27FC236}">
                  <a16:creationId xmlns:a16="http://schemas.microsoft.com/office/drawing/2014/main" id="{A5968038-3021-8BCC-624F-9F59A6732758}"/>
                </a:ext>
              </a:extLst>
            </p:cNvPr>
            <p:cNvGrpSpPr/>
            <p:nvPr/>
          </p:nvGrpSpPr>
          <p:grpSpPr>
            <a:xfrm>
              <a:off x="6031657" y="3761758"/>
              <a:ext cx="477571" cy="475543"/>
              <a:chOff x="6031657" y="3761758"/>
              <a:chExt cx="477571" cy="475543"/>
            </a:xfrm>
          </p:grpSpPr>
          <p:sp>
            <p:nvSpPr>
              <p:cNvPr id="175" name="Google Shape;298;p38">
                <a:extLst>
                  <a:ext uri="{FF2B5EF4-FFF2-40B4-BE49-F238E27FC236}">
                    <a16:creationId xmlns:a16="http://schemas.microsoft.com/office/drawing/2014/main" id="{6128B1A0-FE59-7FC8-A38C-010BB0A7201D}"/>
                  </a:ext>
                </a:extLst>
              </p:cNvPr>
              <p:cNvSpPr/>
              <p:nvPr/>
            </p:nvSpPr>
            <p:spPr>
              <a:xfrm>
                <a:off x="6031657" y="3761758"/>
                <a:ext cx="477571" cy="475543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5839" extrusionOk="0">
                    <a:moveTo>
                      <a:pt x="5849" y="2919"/>
                    </a:moveTo>
                    <a:cubicBezTo>
                      <a:pt x="5849" y="4529"/>
                      <a:pt x="4539" y="5839"/>
                      <a:pt x="2929" y="5839"/>
                    </a:cubicBezTo>
                    <a:cubicBezTo>
                      <a:pt x="1310" y="5839"/>
                      <a:pt x="0" y="4529"/>
                      <a:pt x="0" y="2919"/>
                    </a:cubicBezTo>
                    <a:cubicBezTo>
                      <a:pt x="0" y="1300"/>
                      <a:pt x="1310" y="0"/>
                      <a:pt x="2929" y="0"/>
                    </a:cubicBezTo>
                    <a:cubicBezTo>
                      <a:pt x="4539" y="0"/>
                      <a:pt x="5849" y="1300"/>
                      <a:pt x="5849" y="2919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76" name="Google Shape;299;p38">
                <a:extLst>
                  <a:ext uri="{FF2B5EF4-FFF2-40B4-BE49-F238E27FC236}">
                    <a16:creationId xmlns:a16="http://schemas.microsoft.com/office/drawing/2014/main" id="{B2D754FE-06A6-09F2-02A5-3B44FB6667F2}"/>
                  </a:ext>
                </a:extLst>
              </p:cNvPr>
              <p:cNvGrpSpPr/>
              <p:nvPr/>
            </p:nvGrpSpPr>
            <p:grpSpPr>
              <a:xfrm>
                <a:off x="6147730" y="3888157"/>
                <a:ext cx="245425" cy="222743"/>
                <a:chOff x="5694107" y="4255745"/>
                <a:chExt cx="245425" cy="222743"/>
              </a:xfrm>
            </p:grpSpPr>
            <p:sp>
              <p:nvSpPr>
                <p:cNvPr id="177" name="Google Shape;300;p38">
                  <a:extLst>
                    <a:ext uri="{FF2B5EF4-FFF2-40B4-BE49-F238E27FC236}">
                      <a16:creationId xmlns:a16="http://schemas.microsoft.com/office/drawing/2014/main" id="{245742A9-BCD3-C6B4-B918-6A5EA7C055AA}"/>
                    </a:ext>
                  </a:extLst>
                </p:cNvPr>
                <p:cNvSpPr/>
                <p:nvPr/>
              </p:nvSpPr>
              <p:spPr>
                <a:xfrm>
                  <a:off x="5709409" y="4374774"/>
                  <a:ext cx="57737" cy="10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1760" extrusionOk="0">
                      <a:moveTo>
                        <a:pt x="801" y="0"/>
                      </a:moveTo>
                      <a:lnTo>
                        <a:pt x="1" y="800"/>
                      </a:lnTo>
                      <a:lnTo>
                        <a:pt x="1" y="1760"/>
                      </a:lnTo>
                      <a:lnTo>
                        <a:pt x="981" y="1760"/>
                      </a:lnTo>
                      <a:lnTo>
                        <a:pt x="981" y="180"/>
                      </a:lnTo>
                      <a:lnTo>
                        <a:pt x="8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301;p38">
                  <a:extLst>
                    <a:ext uri="{FF2B5EF4-FFF2-40B4-BE49-F238E27FC236}">
                      <a16:creationId xmlns:a16="http://schemas.microsoft.com/office/drawing/2014/main" id="{91CC4C10-9AEB-E9C1-3EC2-4BCCE3710E83}"/>
                    </a:ext>
                  </a:extLst>
                </p:cNvPr>
                <p:cNvSpPr/>
                <p:nvPr/>
              </p:nvSpPr>
              <p:spPr>
                <a:xfrm>
                  <a:off x="5776502" y="4392451"/>
                  <a:ext cx="58325" cy="8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460" extrusionOk="0">
                      <a:moveTo>
                        <a:pt x="990" y="0"/>
                      </a:moveTo>
                      <a:lnTo>
                        <a:pt x="470" y="510"/>
                      </a:lnTo>
                      <a:lnTo>
                        <a:pt x="1" y="40"/>
                      </a:lnTo>
                      <a:lnTo>
                        <a:pt x="1" y="1460"/>
                      </a:lnTo>
                      <a:lnTo>
                        <a:pt x="990" y="146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302;p38">
                  <a:extLst>
                    <a:ext uri="{FF2B5EF4-FFF2-40B4-BE49-F238E27FC236}">
                      <a16:creationId xmlns:a16="http://schemas.microsoft.com/office/drawing/2014/main" id="{83980B7F-C030-2819-ED92-0B04E4F7CD3C}"/>
                    </a:ext>
                  </a:extLst>
                </p:cNvPr>
                <p:cNvSpPr/>
                <p:nvPr/>
              </p:nvSpPr>
              <p:spPr>
                <a:xfrm>
                  <a:off x="5844183" y="4325276"/>
                  <a:ext cx="57737" cy="153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2600" extrusionOk="0">
                      <a:moveTo>
                        <a:pt x="980" y="0"/>
                      </a:moveTo>
                      <a:lnTo>
                        <a:pt x="0" y="980"/>
                      </a:lnTo>
                      <a:lnTo>
                        <a:pt x="0" y="2600"/>
                      </a:lnTo>
                      <a:lnTo>
                        <a:pt x="980" y="2600"/>
                      </a:lnTo>
                      <a:lnTo>
                        <a:pt x="9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303;p38">
                  <a:extLst>
                    <a:ext uri="{FF2B5EF4-FFF2-40B4-BE49-F238E27FC236}">
                      <a16:creationId xmlns:a16="http://schemas.microsoft.com/office/drawing/2014/main" id="{BBA96BF1-1884-DEFD-8680-2D2F07991B80}"/>
                    </a:ext>
                  </a:extLst>
                </p:cNvPr>
                <p:cNvSpPr/>
                <p:nvPr/>
              </p:nvSpPr>
              <p:spPr>
                <a:xfrm>
                  <a:off x="5694107" y="4255745"/>
                  <a:ext cx="245425" cy="149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0" h="2531" extrusionOk="0">
                      <a:moveTo>
                        <a:pt x="4170" y="1"/>
                      </a:moveTo>
                      <a:lnTo>
                        <a:pt x="3270" y="241"/>
                      </a:lnTo>
                      <a:lnTo>
                        <a:pt x="3490" y="451"/>
                      </a:lnTo>
                      <a:lnTo>
                        <a:pt x="1870" y="2070"/>
                      </a:lnTo>
                      <a:lnTo>
                        <a:pt x="1061" y="1250"/>
                      </a:lnTo>
                      <a:lnTo>
                        <a:pt x="1" y="2320"/>
                      </a:lnTo>
                      <a:lnTo>
                        <a:pt x="211" y="2530"/>
                      </a:lnTo>
                      <a:lnTo>
                        <a:pt x="1061" y="1680"/>
                      </a:lnTo>
                      <a:lnTo>
                        <a:pt x="1870" y="2490"/>
                      </a:lnTo>
                      <a:lnTo>
                        <a:pt x="3700" y="661"/>
                      </a:lnTo>
                      <a:lnTo>
                        <a:pt x="3930" y="891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7" name="Google Shape;304;p38">
              <a:extLst>
                <a:ext uri="{FF2B5EF4-FFF2-40B4-BE49-F238E27FC236}">
                  <a16:creationId xmlns:a16="http://schemas.microsoft.com/office/drawing/2014/main" id="{FEB82B9D-BB57-9F68-9276-D7417744DA02}"/>
                </a:ext>
              </a:extLst>
            </p:cNvPr>
            <p:cNvGrpSpPr/>
            <p:nvPr/>
          </p:nvGrpSpPr>
          <p:grpSpPr>
            <a:xfrm>
              <a:off x="5171230" y="3117629"/>
              <a:ext cx="480102" cy="478882"/>
              <a:chOff x="5171230" y="3117629"/>
              <a:chExt cx="480102" cy="478882"/>
            </a:xfrm>
          </p:grpSpPr>
          <p:sp>
            <p:nvSpPr>
              <p:cNvPr id="173" name="Google Shape;305;p38">
                <a:extLst>
                  <a:ext uri="{FF2B5EF4-FFF2-40B4-BE49-F238E27FC236}">
                    <a16:creationId xmlns:a16="http://schemas.microsoft.com/office/drawing/2014/main" id="{B17A71F7-F9B1-9A32-37CC-3215517D8843}"/>
                  </a:ext>
                </a:extLst>
              </p:cNvPr>
              <p:cNvSpPr/>
              <p:nvPr/>
            </p:nvSpPr>
            <p:spPr>
              <a:xfrm>
                <a:off x="5171230" y="3117629"/>
                <a:ext cx="480102" cy="478882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5880" extrusionOk="0">
                    <a:moveTo>
                      <a:pt x="2970" y="21"/>
                    </a:moveTo>
                    <a:cubicBezTo>
                      <a:pt x="4580" y="31"/>
                      <a:pt x="5879" y="1351"/>
                      <a:pt x="5869" y="2970"/>
                    </a:cubicBezTo>
                    <a:cubicBezTo>
                      <a:pt x="5849" y="4580"/>
                      <a:pt x="4530" y="5880"/>
                      <a:pt x="2910" y="5860"/>
                    </a:cubicBezTo>
                    <a:cubicBezTo>
                      <a:pt x="1300" y="5850"/>
                      <a:pt x="1" y="4530"/>
                      <a:pt x="21" y="2910"/>
                    </a:cubicBezTo>
                    <a:cubicBezTo>
                      <a:pt x="31" y="1301"/>
                      <a:pt x="1350" y="1"/>
                      <a:pt x="2970" y="2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06;p38">
                <a:extLst>
                  <a:ext uri="{FF2B5EF4-FFF2-40B4-BE49-F238E27FC236}">
                    <a16:creationId xmlns:a16="http://schemas.microsoft.com/office/drawing/2014/main" id="{282BC376-2833-959B-9715-DED49759CF65}"/>
                  </a:ext>
                </a:extLst>
              </p:cNvPr>
              <p:cNvSpPr/>
              <p:nvPr/>
            </p:nvSpPr>
            <p:spPr>
              <a:xfrm>
                <a:off x="5285449" y="3229782"/>
                <a:ext cx="251664" cy="254575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935" extrusionOk="0">
                    <a:moveTo>
                      <a:pt x="1100" y="765"/>
                    </a:moveTo>
                    <a:lnTo>
                      <a:pt x="1870" y="1205"/>
                    </a:lnTo>
                    <a:lnTo>
                      <a:pt x="1870" y="2095"/>
                    </a:lnTo>
                    <a:lnTo>
                      <a:pt x="1100" y="1655"/>
                    </a:lnTo>
                    <a:lnTo>
                      <a:pt x="1100" y="765"/>
                    </a:lnTo>
                    <a:close/>
                    <a:moveTo>
                      <a:pt x="2810" y="765"/>
                    </a:moveTo>
                    <a:lnTo>
                      <a:pt x="2810" y="1655"/>
                    </a:lnTo>
                    <a:lnTo>
                      <a:pt x="2040" y="2095"/>
                    </a:lnTo>
                    <a:lnTo>
                      <a:pt x="2040" y="1215"/>
                    </a:lnTo>
                    <a:lnTo>
                      <a:pt x="2810" y="765"/>
                    </a:lnTo>
                    <a:close/>
                    <a:moveTo>
                      <a:pt x="161" y="2375"/>
                    </a:moveTo>
                    <a:lnTo>
                      <a:pt x="930" y="2825"/>
                    </a:lnTo>
                    <a:lnTo>
                      <a:pt x="930" y="3715"/>
                    </a:lnTo>
                    <a:lnTo>
                      <a:pt x="161" y="3265"/>
                    </a:lnTo>
                    <a:lnTo>
                      <a:pt x="161" y="2375"/>
                    </a:lnTo>
                    <a:close/>
                    <a:moveTo>
                      <a:pt x="1870" y="2375"/>
                    </a:moveTo>
                    <a:lnTo>
                      <a:pt x="1870" y="3265"/>
                    </a:lnTo>
                    <a:lnTo>
                      <a:pt x="1100" y="3715"/>
                    </a:lnTo>
                    <a:lnTo>
                      <a:pt x="1100" y="2825"/>
                    </a:lnTo>
                    <a:lnTo>
                      <a:pt x="1870" y="2375"/>
                    </a:lnTo>
                    <a:close/>
                    <a:moveTo>
                      <a:pt x="2040" y="2375"/>
                    </a:moveTo>
                    <a:lnTo>
                      <a:pt x="2810" y="2825"/>
                    </a:lnTo>
                    <a:lnTo>
                      <a:pt x="2810" y="3715"/>
                    </a:lnTo>
                    <a:lnTo>
                      <a:pt x="2040" y="3265"/>
                    </a:lnTo>
                    <a:lnTo>
                      <a:pt x="2040" y="2375"/>
                    </a:lnTo>
                    <a:close/>
                    <a:moveTo>
                      <a:pt x="3740" y="2375"/>
                    </a:moveTo>
                    <a:lnTo>
                      <a:pt x="3740" y="3265"/>
                    </a:lnTo>
                    <a:lnTo>
                      <a:pt x="2970" y="3715"/>
                    </a:lnTo>
                    <a:lnTo>
                      <a:pt x="2970" y="2825"/>
                    </a:lnTo>
                    <a:lnTo>
                      <a:pt x="3740" y="2375"/>
                    </a:lnTo>
                    <a:close/>
                    <a:moveTo>
                      <a:pt x="1955" y="1"/>
                    </a:moveTo>
                    <a:cubicBezTo>
                      <a:pt x="1940" y="1"/>
                      <a:pt x="1925" y="6"/>
                      <a:pt x="1910" y="16"/>
                    </a:cubicBezTo>
                    <a:lnTo>
                      <a:pt x="980" y="545"/>
                    </a:lnTo>
                    <a:cubicBezTo>
                      <a:pt x="960" y="565"/>
                      <a:pt x="940" y="595"/>
                      <a:pt x="940" y="625"/>
                    </a:cubicBezTo>
                    <a:lnTo>
                      <a:pt x="940" y="1645"/>
                    </a:lnTo>
                    <a:lnTo>
                      <a:pt x="41" y="2165"/>
                    </a:lnTo>
                    <a:cubicBezTo>
                      <a:pt x="21" y="2185"/>
                      <a:pt x="1" y="2205"/>
                      <a:pt x="1" y="2235"/>
                    </a:cubicBezTo>
                    <a:lnTo>
                      <a:pt x="1" y="3315"/>
                    </a:lnTo>
                    <a:cubicBezTo>
                      <a:pt x="1" y="3345"/>
                      <a:pt x="21" y="3375"/>
                      <a:pt x="41" y="3385"/>
                    </a:cubicBezTo>
                    <a:lnTo>
                      <a:pt x="970" y="3925"/>
                    </a:lnTo>
                    <a:cubicBezTo>
                      <a:pt x="990" y="3925"/>
                      <a:pt x="1000" y="3935"/>
                      <a:pt x="1010" y="3935"/>
                    </a:cubicBezTo>
                    <a:cubicBezTo>
                      <a:pt x="1020" y="3935"/>
                      <a:pt x="1040" y="3925"/>
                      <a:pt x="1050" y="3925"/>
                    </a:cubicBezTo>
                    <a:lnTo>
                      <a:pt x="1940" y="3405"/>
                    </a:lnTo>
                    <a:lnTo>
                      <a:pt x="2840" y="3925"/>
                    </a:lnTo>
                    <a:cubicBezTo>
                      <a:pt x="2850" y="3925"/>
                      <a:pt x="2860" y="3935"/>
                      <a:pt x="2880" y="3935"/>
                    </a:cubicBezTo>
                    <a:cubicBezTo>
                      <a:pt x="2890" y="3935"/>
                      <a:pt x="2900" y="3925"/>
                      <a:pt x="2910" y="3925"/>
                    </a:cubicBezTo>
                    <a:lnTo>
                      <a:pt x="3840" y="3385"/>
                    </a:lnTo>
                    <a:cubicBezTo>
                      <a:pt x="3870" y="3375"/>
                      <a:pt x="3890" y="3345"/>
                      <a:pt x="3890" y="3315"/>
                    </a:cubicBezTo>
                    <a:lnTo>
                      <a:pt x="3890" y="2235"/>
                    </a:lnTo>
                    <a:cubicBezTo>
                      <a:pt x="3890" y="2215"/>
                      <a:pt x="3880" y="2185"/>
                      <a:pt x="3860" y="2165"/>
                    </a:cubicBezTo>
                    <a:lnTo>
                      <a:pt x="2970" y="1655"/>
                    </a:lnTo>
                    <a:lnTo>
                      <a:pt x="2970" y="625"/>
                    </a:lnTo>
                    <a:cubicBezTo>
                      <a:pt x="2970" y="595"/>
                      <a:pt x="2950" y="565"/>
                      <a:pt x="2930" y="545"/>
                    </a:cubicBezTo>
                    <a:lnTo>
                      <a:pt x="2000" y="16"/>
                    </a:lnTo>
                    <a:cubicBezTo>
                      <a:pt x="1985" y="6"/>
                      <a:pt x="1970" y="1"/>
                      <a:pt x="19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307;p38">
              <a:extLst>
                <a:ext uri="{FF2B5EF4-FFF2-40B4-BE49-F238E27FC236}">
                  <a16:creationId xmlns:a16="http://schemas.microsoft.com/office/drawing/2014/main" id="{5989F99E-6F04-2008-DFD1-6A6E2C343AE6}"/>
                </a:ext>
              </a:extLst>
            </p:cNvPr>
            <p:cNvGrpSpPr/>
            <p:nvPr/>
          </p:nvGrpSpPr>
          <p:grpSpPr>
            <a:xfrm>
              <a:off x="5541839" y="3519873"/>
              <a:ext cx="477653" cy="476439"/>
              <a:chOff x="5541839" y="3519873"/>
              <a:chExt cx="477653" cy="476439"/>
            </a:xfrm>
          </p:grpSpPr>
          <p:sp>
            <p:nvSpPr>
              <p:cNvPr id="168" name="Google Shape;308;p38">
                <a:extLst>
                  <a:ext uri="{FF2B5EF4-FFF2-40B4-BE49-F238E27FC236}">
                    <a16:creationId xmlns:a16="http://schemas.microsoft.com/office/drawing/2014/main" id="{0419A650-ED54-8AAA-4AB1-C2C39DFA0909}"/>
                  </a:ext>
                </a:extLst>
              </p:cNvPr>
              <p:cNvSpPr/>
              <p:nvPr/>
            </p:nvSpPr>
            <p:spPr>
              <a:xfrm>
                <a:off x="5541839" y="3519873"/>
                <a:ext cx="477653" cy="476439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5850" extrusionOk="0">
                    <a:moveTo>
                      <a:pt x="5849" y="2930"/>
                    </a:moveTo>
                    <a:cubicBezTo>
                      <a:pt x="5849" y="4540"/>
                      <a:pt x="4539" y="5849"/>
                      <a:pt x="2920" y="5849"/>
                    </a:cubicBezTo>
                    <a:cubicBezTo>
                      <a:pt x="1310" y="5849"/>
                      <a:pt x="1" y="4540"/>
                      <a:pt x="1" y="2930"/>
                    </a:cubicBezTo>
                    <a:cubicBezTo>
                      <a:pt x="1" y="1310"/>
                      <a:pt x="1310" y="1"/>
                      <a:pt x="2920" y="1"/>
                    </a:cubicBezTo>
                    <a:cubicBezTo>
                      <a:pt x="4539" y="1"/>
                      <a:pt x="5849" y="1310"/>
                      <a:pt x="5849" y="293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9" name="Google Shape;309;p38">
                <a:extLst>
                  <a:ext uri="{FF2B5EF4-FFF2-40B4-BE49-F238E27FC236}">
                    <a16:creationId xmlns:a16="http://schemas.microsoft.com/office/drawing/2014/main" id="{D3E8024A-8D17-9743-3F2A-114BD7F129D7}"/>
                  </a:ext>
                </a:extLst>
              </p:cNvPr>
              <p:cNvGrpSpPr/>
              <p:nvPr/>
            </p:nvGrpSpPr>
            <p:grpSpPr>
              <a:xfrm>
                <a:off x="5680926" y="3651893"/>
                <a:ext cx="199479" cy="212400"/>
                <a:chOff x="5143867" y="3975537"/>
                <a:chExt cx="199479" cy="212400"/>
              </a:xfrm>
            </p:grpSpPr>
            <p:sp>
              <p:nvSpPr>
                <p:cNvPr id="170" name="Google Shape;310;p38">
                  <a:extLst>
                    <a:ext uri="{FF2B5EF4-FFF2-40B4-BE49-F238E27FC236}">
                      <a16:creationId xmlns:a16="http://schemas.microsoft.com/office/drawing/2014/main" id="{C4AA1FAC-6848-CFB1-EA8D-B7845715B093}"/>
                    </a:ext>
                  </a:extLst>
                </p:cNvPr>
                <p:cNvSpPr/>
                <p:nvPr/>
              </p:nvSpPr>
              <p:spPr>
                <a:xfrm>
                  <a:off x="5219977" y="4065217"/>
                  <a:ext cx="58469" cy="14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241" extrusionOk="0">
                      <a:moveTo>
                        <a:pt x="1" y="0"/>
                      </a:moveTo>
                      <a:lnTo>
                        <a:pt x="1" y="240"/>
                      </a:lnTo>
                      <a:lnTo>
                        <a:pt x="990" y="24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311;p38">
                  <a:extLst>
                    <a:ext uri="{FF2B5EF4-FFF2-40B4-BE49-F238E27FC236}">
                      <a16:creationId xmlns:a16="http://schemas.microsoft.com/office/drawing/2014/main" id="{C374544B-FCB4-FE34-7A71-E2DF723AE008}"/>
                    </a:ext>
                  </a:extLst>
                </p:cNvPr>
                <p:cNvSpPr/>
                <p:nvPr/>
              </p:nvSpPr>
              <p:spPr>
                <a:xfrm>
                  <a:off x="5219977" y="4097077"/>
                  <a:ext cx="58469" cy="13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230" extrusionOk="0">
                      <a:moveTo>
                        <a:pt x="1" y="0"/>
                      </a:moveTo>
                      <a:lnTo>
                        <a:pt x="1" y="230"/>
                      </a:lnTo>
                      <a:lnTo>
                        <a:pt x="990" y="23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312;p38">
                  <a:extLst>
                    <a:ext uri="{FF2B5EF4-FFF2-40B4-BE49-F238E27FC236}">
                      <a16:creationId xmlns:a16="http://schemas.microsoft.com/office/drawing/2014/main" id="{7F9FC331-07B7-46AD-2623-E75FD2C674E4}"/>
                    </a:ext>
                  </a:extLst>
                </p:cNvPr>
                <p:cNvSpPr/>
                <p:nvPr/>
              </p:nvSpPr>
              <p:spPr>
                <a:xfrm>
                  <a:off x="5143867" y="3975537"/>
                  <a:ext cx="199479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1" h="3600" extrusionOk="0">
                      <a:moveTo>
                        <a:pt x="2870" y="820"/>
                      </a:moveTo>
                      <a:cubicBezTo>
                        <a:pt x="2871" y="821"/>
                        <a:pt x="2900" y="841"/>
                        <a:pt x="2940" y="890"/>
                      </a:cubicBezTo>
                      <a:cubicBezTo>
                        <a:pt x="2966" y="916"/>
                        <a:pt x="2990" y="942"/>
                        <a:pt x="3014" y="970"/>
                      </a:cubicBezTo>
                      <a:lnTo>
                        <a:pt x="3014" y="970"/>
                      </a:lnTo>
                      <a:cubicBezTo>
                        <a:pt x="2994" y="943"/>
                        <a:pt x="2973" y="917"/>
                        <a:pt x="2950" y="890"/>
                      </a:cubicBezTo>
                      <a:cubicBezTo>
                        <a:pt x="2930" y="860"/>
                        <a:pt x="2900" y="840"/>
                        <a:pt x="2870" y="820"/>
                      </a:cubicBezTo>
                      <a:close/>
                      <a:moveTo>
                        <a:pt x="1800" y="1"/>
                      </a:moveTo>
                      <a:cubicBezTo>
                        <a:pt x="1800" y="1"/>
                        <a:pt x="1760" y="1"/>
                        <a:pt x="1680" y="11"/>
                      </a:cubicBezTo>
                      <a:cubicBezTo>
                        <a:pt x="1570" y="21"/>
                        <a:pt x="1460" y="41"/>
                        <a:pt x="1361" y="71"/>
                      </a:cubicBezTo>
                      <a:cubicBezTo>
                        <a:pt x="721" y="241"/>
                        <a:pt x="231" y="740"/>
                        <a:pt x="61" y="1370"/>
                      </a:cubicBezTo>
                      <a:cubicBezTo>
                        <a:pt x="21" y="1510"/>
                        <a:pt x="1" y="1640"/>
                        <a:pt x="1" y="1780"/>
                      </a:cubicBezTo>
                      <a:lnTo>
                        <a:pt x="1" y="1880"/>
                      </a:lnTo>
                      <a:lnTo>
                        <a:pt x="1" y="1990"/>
                      </a:lnTo>
                      <a:cubicBezTo>
                        <a:pt x="61" y="2670"/>
                        <a:pt x="501" y="3250"/>
                        <a:pt x="1131" y="3490"/>
                      </a:cubicBezTo>
                      <a:cubicBezTo>
                        <a:pt x="1271" y="3540"/>
                        <a:pt x="1421" y="3570"/>
                        <a:pt x="1560" y="3590"/>
                      </a:cubicBezTo>
                      <a:cubicBezTo>
                        <a:pt x="1630" y="3590"/>
                        <a:pt x="1700" y="3600"/>
                        <a:pt x="1780" y="3600"/>
                      </a:cubicBezTo>
                      <a:cubicBezTo>
                        <a:pt x="1850" y="3590"/>
                        <a:pt x="1920" y="3590"/>
                        <a:pt x="1990" y="3570"/>
                      </a:cubicBezTo>
                      <a:cubicBezTo>
                        <a:pt x="2270" y="3530"/>
                        <a:pt x="2520" y="3420"/>
                        <a:pt x="2740" y="3250"/>
                      </a:cubicBezTo>
                      <a:cubicBezTo>
                        <a:pt x="2800" y="3210"/>
                        <a:pt x="2850" y="3170"/>
                        <a:pt x="2900" y="3120"/>
                      </a:cubicBezTo>
                      <a:cubicBezTo>
                        <a:pt x="2930" y="3080"/>
                        <a:pt x="2980" y="3030"/>
                        <a:pt x="3020" y="2980"/>
                      </a:cubicBezTo>
                      <a:cubicBezTo>
                        <a:pt x="3100" y="2890"/>
                        <a:pt x="3160" y="2780"/>
                        <a:pt x="3220" y="2670"/>
                      </a:cubicBezTo>
                      <a:cubicBezTo>
                        <a:pt x="3310" y="2470"/>
                        <a:pt x="3370" y="2250"/>
                        <a:pt x="3380" y="2020"/>
                      </a:cubicBezTo>
                      <a:cubicBezTo>
                        <a:pt x="3380" y="1840"/>
                        <a:pt x="3360" y="1650"/>
                        <a:pt x="3300" y="1480"/>
                      </a:cubicBezTo>
                      <a:cubicBezTo>
                        <a:pt x="3233" y="1287"/>
                        <a:pt x="3137" y="1115"/>
                        <a:pt x="3014" y="970"/>
                      </a:cubicBezTo>
                      <a:lnTo>
                        <a:pt x="3014" y="970"/>
                      </a:lnTo>
                      <a:cubicBezTo>
                        <a:pt x="3046" y="1014"/>
                        <a:pt x="3075" y="1060"/>
                        <a:pt x="3100" y="1110"/>
                      </a:cubicBezTo>
                      <a:cubicBezTo>
                        <a:pt x="3170" y="1230"/>
                        <a:pt x="3220" y="1360"/>
                        <a:pt x="3250" y="1490"/>
                      </a:cubicBezTo>
                      <a:cubicBezTo>
                        <a:pt x="3290" y="1660"/>
                        <a:pt x="3300" y="1840"/>
                        <a:pt x="3280" y="2010"/>
                      </a:cubicBezTo>
                      <a:cubicBezTo>
                        <a:pt x="3250" y="2220"/>
                        <a:pt x="3190" y="2410"/>
                        <a:pt x="3080" y="2590"/>
                      </a:cubicBezTo>
                      <a:cubicBezTo>
                        <a:pt x="3030" y="2680"/>
                        <a:pt x="2960" y="2770"/>
                        <a:pt x="2890" y="2850"/>
                      </a:cubicBezTo>
                      <a:cubicBezTo>
                        <a:pt x="2850" y="2890"/>
                        <a:pt x="2800" y="2930"/>
                        <a:pt x="2760" y="2970"/>
                      </a:cubicBezTo>
                      <a:cubicBezTo>
                        <a:pt x="2720" y="3000"/>
                        <a:pt x="2670" y="3030"/>
                        <a:pt x="2620" y="3060"/>
                      </a:cubicBezTo>
                      <a:cubicBezTo>
                        <a:pt x="2430" y="3190"/>
                        <a:pt x="2200" y="3270"/>
                        <a:pt x="1970" y="3280"/>
                      </a:cubicBezTo>
                      <a:cubicBezTo>
                        <a:pt x="1940" y="3285"/>
                        <a:pt x="1910" y="3287"/>
                        <a:pt x="1880" y="3287"/>
                      </a:cubicBezTo>
                      <a:cubicBezTo>
                        <a:pt x="1850" y="3287"/>
                        <a:pt x="1820" y="3285"/>
                        <a:pt x="1790" y="3280"/>
                      </a:cubicBezTo>
                      <a:cubicBezTo>
                        <a:pt x="1730" y="3280"/>
                        <a:pt x="1670" y="3270"/>
                        <a:pt x="1620" y="3260"/>
                      </a:cubicBezTo>
                      <a:cubicBezTo>
                        <a:pt x="1500" y="3240"/>
                        <a:pt x="1391" y="3210"/>
                        <a:pt x="1281" y="3160"/>
                      </a:cubicBezTo>
                      <a:cubicBezTo>
                        <a:pt x="1071" y="3060"/>
                        <a:pt x="891" y="2910"/>
                        <a:pt x="761" y="2720"/>
                      </a:cubicBezTo>
                      <a:cubicBezTo>
                        <a:pt x="631" y="2540"/>
                        <a:pt x="561" y="2340"/>
                        <a:pt x="531" y="2120"/>
                      </a:cubicBezTo>
                      <a:cubicBezTo>
                        <a:pt x="521" y="2070"/>
                        <a:pt x="521" y="2020"/>
                        <a:pt x="521" y="1970"/>
                      </a:cubicBezTo>
                      <a:cubicBezTo>
                        <a:pt x="521" y="1940"/>
                        <a:pt x="511" y="1920"/>
                        <a:pt x="521" y="1890"/>
                      </a:cubicBezTo>
                      <a:cubicBezTo>
                        <a:pt x="531" y="1870"/>
                        <a:pt x="531" y="1830"/>
                        <a:pt x="531" y="1810"/>
                      </a:cubicBezTo>
                      <a:cubicBezTo>
                        <a:pt x="541" y="1720"/>
                        <a:pt x="561" y="1630"/>
                        <a:pt x="591" y="1540"/>
                      </a:cubicBezTo>
                      <a:cubicBezTo>
                        <a:pt x="651" y="1370"/>
                        <a:pt x="751" y="1220"/>
                        <a:pt x="871" y="1100"/>
                      </a:cubicBezTo>
                      <a:cubicBezTo>
                        <a:pt x="971" y="1000"/>
                        <a:pt x="1081" y="910"/>
                        <a:pt x="1211" y="850"/>
                      </a:cubicBezTo>
                      <a:cubicBezTo>
                        <a:pt x="1311" y="800"/>
                        <a:pt x="1411" y="770"/>
                        <a:pt x="1520" y="750"/>
                      </a:cubicBezTo>
                      <a:cubicBezTo>
                        <a:pt x="1590" y="740"/>
                        <a:pt x="1660" y="730"/>
                        <a:pt x="1730" y="730"/>
                      </a:cubicBezTo>
                      <a:lnTo>
                        <a:pt x="1800" y="730"/>
                      </a:lnTo>
                      <a:lnTo>
                        <a:pt x="180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9" name="Google Shape;313;p38">
              <a:extLst>
                <a:ext uri="{FF2B5EF4-FFF2-40B4-BE49-F238E27FC236}">
                  <a16:creationId xmlns:a16="http://schemas.microsoft.com/office/drawing/2014/main" id="{E1CDE07F-1EA7-BC02-C846-001278CC3E60}"/>
                </a:ext>
              </a:extLst>
            </p:cNvPr>
            <p:cNvGrpSpPr/>
            <p:nvPr/>
          </p:nvGrpSpPr>
          <p:grpSpPr>
            <a:xfrm>
              <a:off x="5535307" y="1152096"/>
              <a:ext cx="480102" cy="478882"/>
              <a:chOff x="5535307" y="1152096"/>
              <a:chExt cx="480102" cy="478882"/>
            </a:xfrm>
          </p:grpSpPr>
          <p:sp>
            <p:nvSpPr>
              <p:cNvPr id="163" name="Google Shape;314;p38">
                <a:extLst>
                  <a:ext uri="{FF2B5EF4-FFF2-40B4-BE49-F238E27FC236}">
                    <a16:creationId xmlns:a16="http://schemas.microsoft.com/office/drawing/2014/main" id="{8DBCB68C-FA6D-E11F-314D-1BF70CE39093}"/>
                  </a:ext>
                </a:extLst>
              </p:cNvPr>
              <p:cNvSpPr/>
              <p:nvPr/>
            </p:nvSpPr>
            <p:spPr>
              <a:xfrm>
                <a:off x="5535307" y="1152096"/>
                <a:ext cx="480102" cy="478882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5880" extrusionOk="0">
                    <a:moveTo>
                      <a:pt x="2970" y="21"/>
                    </a:moveTo>
                    <a:cubicBezTo>
                      <a:pt x="4589" y="31"/>
                      <a:pt x="5879" y="1361"/>
                      <a:pt x="5859" y="2970"/>
                    </a:cubicBezTo>
                    <a:cubicBezTo>
                      <a:pt x="5849" y="4590"/>
                      <a:pt x="4519" y="5880"/>
                      <a:pt x="2910" y="5860"/>
                    </a:cubicBezTo>
                    <a:cubicBezTo>
                      <a:pt x="1290" y="5850"/>
                      <a:pt x="1" y="4520"/>
                      <a:pt x="21" y="2910"/>
                    </a:cubicBezTo>
                    <a:cubicBezTo>
                      <a:pt x="41" y="1291"/>
                      <a:pt x="1360" y="1"/>
                      <a:pt x="2970" y="2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4" name="Google Shape;315;p38">
                <a:extLst>
                  <a:ext uri="{FF2B5EF4-FFF2-40B4-BE49-F238E27FC236}">
                    <a16:creationId xmlns:a16="http://schemas.microsoft.com/office/drawing/2014/main" id="{F3430CBC-5018-57CB-F292-9AA831FB9B78}"/>
                  </a:ext>
                </a:extLst>
              </p:cNvPr>
              <p:cNvGrpSpPr/>
              <p:nvPr/>
            </p:nvGrpSpPr>
            <p:grpSpPr>
              <a:xfrm>
                <a:off x="5630938" y="1290087"/>
                <a:ext cx="288840" cy="202899"/>
                <a:chOff x="5165372" y="922884"/>
                <a:chExt cx="288840" cy="202899"/>
              </a:xfrm>
            </p:grpSpPr>
            <p:sp>
              <p:nvSpPr>
                <p:cNvPr id="165" name="Google Shape;316;p38">
                  <a:extLst>
                    <a:ext uri="{FF2B5EF4-FFF2-40B4-BE49-F238E27FC236}">
                      <a16:creationId xmlns:a16="http://schemas.microsoft.com/office/drawing/2014/main" id="{3AEC8C4F-A078-AEDC-5B67-1E31D9165D83}"/>
                    </a:ext>
                  </a:extLst>
                </p:cNvPr>
                <p:cNvSpPr/>
                <p:nvPr/>
              </p:nvSpPr>
              <p:spPr>
                <a:xfrm>
                  <a:off x="5165372" y="990668"/>
                  <a:ext cx="89883" cy="13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" h="2091" extrusionOk="0">
                      <a:moveTo>
                        <a:pt x="1170" y="1001"/>
                      </a:moveTo>
                      <a:lnTo>
                        <a:pt x="1170" y="1181"/>
                      </a:lnTo>
                      <a:lnTo>
                        <a:pt x="221" y="1181"/>
                      </a:lnTo>
                      <a:lnTo>
                        <a:pt x="221" y="1001"/>
                      </a:lnTo>
                      <a:close/>
                      <a:moveTo>
                        <a:pt x="1170" y="1341"/>
                      </a:moveTo>
                      <a:lnTo>
                        <a:pt x="1170" y="1531"/>
                      </a:lnTo>
                      <a:lnTo>
                        <a:pt x="221" y="1531"/>
                      </a:lnTo>
                      <a:lnTo>
                        <a:pt x="221" y="1341"/>
                      </a:lnTo>
                      <a:close/>
                      <a:moveTo>
                        <a:pt x="691" y="1"/>
                      </a:moveTo>
                      <a:lnTo>
                        <a:pt x="1" y="771"/>
                      </a:lnTo>
                      <a:lnTo>
                        <a:pt x="1" y="2090"/>
                      </a:lnTo>
                      <a:lnTo>
                        <a:pt x="1390" y="2090"/>
                      </a:lnTo>
                      <a:lnTo>
                        <a:pt x="1390" y="771"/>
                      </a:lnTo>
                      <a:lnTo>
                        <a:pt x="69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317;p38">
                  <a:extLst>
                    <a:ext uri="{FF2B5EF4-FFF2-40B4-BE49-F238E27FC236}">
                      <a16:creationId xmlns:a16="http://schemas.microsoft.com/office/drawing/2014/main" id="{08AB862B-44EC-399F-A24E-ED27860334DE}"/>
                    </a:ext>
                  </a:extLst>
                </p:cNvPr>
                <p:cNvSpPr/>
                <p:nvPr/>
              </p:nvSpPr>
              <p:spPr>
                <a:xfrm>
                  <a:off x="5265530" y="922884"/>
                  <a:ext cx="89237" cy="202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" h="3140" extrusionOk="0">
                      <a:moveTo>
                        <a:pt x="1170" y="1100"/>
                      </a:moveTo>
                      <a:lnTo>
                        <a:pt x="1170" y="1290"/>
                      </a:lnTo>
                      <a:lnTo>
                        <a:pt x="210" y="1290"/>
                      </a:lnTo>
                      <a:lnTo>
                        <a:pt x="210" y="1100"/>
                      </a:lnTo>
                      <a:close/>
                      <a:moveTo>
                        <a:pt x="1170" y="1450"/>
                      </a:moveTo>
                      <a:lnTo>
                        <a:pt x="1170" y="1630"/>
                      </a:lnTo>
                      <a:lnTo>
                        <a:pt x="210" y="1630"/>
                      </a:lnTo>
                      <a:lnTo>
                        <a:pt x="210" y="1450"/>
                      </a:lnTo>
                      <a:close/>
                      <a:moveTo>
                        <a:pt x="1170" y="2050"/>
                      </a:moveTo>
                      <a:lnTo>
                        <a:pt x="1170" y="2230"/>
                      </a:lnTo>
                      <a:lnTo>
                        <a:pt x="210" y="2230"/>
                      </a:lnTo>
                      <a:lnTo>
                        <a:pt x="210" y="2050"/>
                      </a:lnTo>
                      <a:close/>
                      <a:moveTo>
                        <a:pt x="1170" y="2390"/>
                      </a:moveTo>
                      <a:lnTo>
                        <a:pt x="1170" y="2580"/>
                      </a:lnTo>
                      <a:lnTo>
                        <a:pt x="210" y="2580"/>
                      </a:lnTo>
                      <a:lnTo>
                        <a:pt x="210" y="2390"/>
                      </a:lnTo>
                      <a:close/>
                      <a:moveTo>
                        <a:pt x="1380" y="0"/>
                      </a:moveTo>
                      <a:lnTo>
                        <a:pt x="0" y="970"/>
                      </a:lnTo>
                      <a:lnTo>
                        <a:pt x="0" y="3139"/>
                      </a:lnTo>
                      <a:lnTo>
                        <a:pt x="1380" y="3139"/>
                      </a:lnTo>
                      <a:lnTo>
                        <a:pt x="13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318;p38">
                  <a:extLst>
                    <a:ext uri="{FF2B5EF4-FFF2-40B4-BE49-F238E27FC236}">
                      <a16:creationId xmlns:a16="http://schemas.microsoft.com/office/drawing/2014/main" id="{619DCCD2-9793-D92F-6515-6F116605CBEC}"/>
                    </a:ext>
                  </a:extLst>
                </p:cNvPr>
                <p:cNvSpPr/>
                <p:nvPr/>
              </p:nvSpPr>
              <p:spPr>
                <a:xfrm>
                  <a:off x="5365687" y="990668"/>
                  <a:ext cx="88526" cy="13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091" extrusionOk="0">
                      <a:moveTo>
                        <a:pt x="1160" y="1001"/>
                      </a:moveTo>
                      <a:lnTo>
                        <a:pt x="1170" y="1181"/>
                      </a:lnTo>
                      <a:lnTo>
                        <a:pt x="210" y="1181"/>
                      </a:lnTo>
                      <a:lnTo>
                        <a:pt x="210" y="1001"/>
                      </a:lnTo>
                      <a:close/>
                      <a:moveTo>
                        <a:pt x="1160" y="1341"/>
                      </a:moveTo>
                      <a:lnTo>
                        <a:pt x="1170" y="1531"/>
                      </a:lnTo>
                      <a:lnTo>
                        <a:pt x="210" y="1531"/>
                      </a:lnTo>
                      <a:lnTo>
                        <a:pt x="210" y="1341"/>
                      </a:lnTo>
                      <a:close/>
                      <a:moveTo>
                        <a:pt x="690" y="1"/>
                      </a:moveTo>
                      <a:lnTo>
                        <a:pt x="0" y="771"/>
                      </a:lnTo>
                      <a:lnTo>
                        <a:pt x="0" y="2090"/>
                      </a:lnTo>
                      <a:lnTo>
                        <a:pt x="1370" y="2090"/>
                      </a:lnTo>
                      <a:lnTo>
                        <a:pt x="1370" y="771"/>
                      </a:lnTo>
                      <a:lnTo>
                        <a:pt x="69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0" name="Google Shape;319;p38">
              <a:extLst>
                <a:ext uri="{FF2B5EF4-FFF2-40B4-BE49-F238E27FC236}">
                  <a16:creationId xmlns:a16="http://schemas.microsoft.com/office/drawing/2014/main" id="{CEC67A1B-B1A8-8919-1D07-ED6739C0DCFD}"/>
                </a:ext>
              </a:extLst>
            </p:cNvPr>
            <p:cNvGrpSpPr/>
            <p:nvPr/>
          </p:nvGrpSpPr>
          <p:grpSpPr>
            <a:xfrm>
              <a:off x="4937792" y="2031512"/>
              <a:ext cx="543707" cy="542326"/>
              <a:chOff x="4937792" y="2031512"/>
              <a:chExt cx="543707" cy="542326"/>
            </a:xfrm>
          </p:grpSpPr>
          <p:sp>
            <p:nvSpPr>
              <p:cNvPr id="161" name="Google Shape;320;p38">
                <a:extLst>
                  <a:ext uri="{FF2B5EF4-FFF2-40B4-BE49-F238E27FC236}">
                    <a16:creationId xmlns:a16="http://schemas.microsoft.com/office/drawing/2014/main" id="{574A889F-9ECA-EDE1-E33E-E2E7CD4B8307}"/>
                  </a:ext>
                </a:extLst>
              </p:cNvPr>
              <p:cNvSpPr/>
              <p:nvPr/>
            </p:nvSpPr>
            <p:spPr>
              <a:xfrm>
                <a:off x="4937792" y="2031512"/>
                <a:ext cx="543707" cy="542326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6659" extrusionOk="0">
                    <a:moveTo>
                      <a:pt x="4529" y="660"/>
                    </a:moveTo>
                    <a:cubicBezTo>
                      <a:pt x="5999" y="1320"/>
                      <a:pt x="6659" y="3050"/>
                      <a:pt x="5999" y="4529"/>
                    </a:cubicBezTo>
                    <a:cubicBezTo>
                      <a:pt x="5339" y="5999"/>
                      <a:pt x="3609" y="6659"/>
                      <a:pt x="2140" y="5999"/>
                    </a:cubicBezTo>
                    <a:cubicBezTo>
                      <a:pt x="660" y="5339"/>
                      <a:pt x="0" y="3609"/>
                      <a:pt x="660" y="2130"/>
                    </a:cubicBezTo>
                    <a:cubicBezTo>
                      <a:pt x="1320" y="660"/>
                      <a:pt x="3050" y="0"/>
                      <a:pt x="4529" y="66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21;p38">
                <a:extLst>
                  <a:ext uri="{FF2B5EF4-FFF2-40B4-BE49-F238E27FC236}">
                    <a16:creationId xmlns:a16="http://schemas.microsoft.com/office/drawing/2014/main" id="{9B33A968-820B-E39E-3F44-BCA9D439DF2F}"/>
                  </a:ext>
                </a:extLst>
              </p:cNvPr>
              <p:cNvSpPr/>
              <p:nvPr/>
            </p:nvSpPr>
            <p:spPr>
              <a:xfrm>
                <a:off x="5084934" y="2231175"/>
                <a:ext cx="249424" cy="142999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2213" extrusionOk="0">
                    <a:moveTo>
                      <a:pt x="1027" y="0"/>
                    </a:moveTo>
                    <a:cubicBezTo>
                      <a:pt x="890" y="0"/>
                      <a:pt x="756" y="28"/>
                      <a:pt x="631" y="83"/>
                    </a:cubicBezTo>
                    <a:cubicBezTo>
                      <a:pt x="511" y="133"/>
                      <a:pt x="401" y="213"/>
                      <a:pt x="301" y="303"/>
                    </a:cubicBezTo>
                    <a:cubicBezTo>
                      <a:pt x="111" y="493"/>
                      <a:pt x="1" y="753"/>
                      <a:pt x="1" y="1022"/>
                    </a:cubicBezTo>
                    <a:cubicBezTo>
                      <a:pt x="1" y="1162"/>
                      <a:pt x="31" y="1292"/>
                      <a:pt x="81" y="1422"/>
                    </a:cubicBezTo>
                    <a:cubicBezTo>
                      <a:pt x="141" y="1542"/>
                      <a:pt x="211" y="1652"/>
                      <a:pt x="301" y="1752"/>
                    </a:cubicBezTo>
                    <a:cubicBezTo>
                      <a:pt x="401" y="1842"/>
                      <a:pt x="511" y="1912"/>
                      <a:pt x="631" y="1962"/>
                    </a:cubicBezTo>
                    <a:cubicBezTo>
                      <a:pt x="760" y="2018"/>
                      <a:pt x="897" y="2047"/>
                      <a:pt x="1034" y="2047"/>
                    </a:cubicBezTo>
                    <a:cubicBezTo>
                      <a:pt x="1120" y="2047"/>
                      <a:pt x="1206" y="2035"/>
                      <a:pt x="1290" y="2012"/>
                    </a:cubicBezTo>
                    <a:lnTo>
                      <a:pt x="1340" y="2212"/>
                    </a:lnTo>
                    <a:lnTo>
                      <a:pt x="1820" y="1742"/>
                    </a:lnTo>
                    <a:lnTo>
                      <a:pt x="1170" y="1562"/>
                    </a:lnTo>
                    <a:lnTo>
                      <a:pt x="1220" y="1782"/>
                    </a:lnTo>
                    <a:cubicBezTo>
                      <a:pt x="1159" y="1798"/>
                      <a:pt x="1094" y="1806"/>
                      <a:pt x="1029" y="1806"/>
                    </a:cubicBezTo>
                    <a:cubicBezTo>
                      <a:pt x="925" y="1806"/>
                      <a:pt x="819" y="1785"/>
                      <a:pt x="721" y="1742"/>
                    </a:cubicBezTo>
                    <a:cubicBezTo>
                      <a:pt x="631" y="1702"/>
                      <a:pt x="551" y="1652"/>
                      <a:pt x="471" y="1572"/>
                    </a:cubicBezTo>
                    <a:cubicBezTo>
                      <a:pt x="171" y="1272"/>
                      <a:pt x="171" y="783"/>
                      <a:pt x="471" y="473"/>
                    </a:cubicBezTo>
                    <a:cubicBezTo>
                      <a:pt x="551" y="403"/>
                      <a:pt x="631" y="343"/>
                      <a:pt x="721" y="303"/>
                    </a:cubicBezTo>
                    <a:cubicBezTo>
                      <a:pt x="821" y="263"/>
                      <a:pt x="925" y="243"/>
                      <a:pt x="1029" y="243"/>
                    </a:cubicBezTo>
                    <a:cubicBezTo>
                      <a:pt x="1133" y="243"/>
                      <a:pt x="1235" y="263"/>
                      <a:pt x="1330" y="303"/>
                    </a:cubicBezTo>
                    <a:cubicBezTo>
                      <a:pt x="1430" y="343"/>
                      <a:pt x="1510" y="403"/>
                      <a:pt x="1580" y="473"/>
                    </a:cubicBezTo>
                    <a:cubicBezTo>
                      <a:pt x="1730" y="623"/>
                      <a:pt x="1810" y="823"/>
                      <a:pt x="1810" y="1022"/>
                    </a:cubicBezTo>
                    <a:cubicBezTo>
                      <a:pt x="1810" y="1292"/>
                      <a:pt x="1920" y="1552"/>
                      <a:pt x="2110" y="1752"/>
                    </a:cubicBezTo>
                    <a:cubicBezTo>
                      <a:pt x="2200" y="1842"/>
                      <a:pt x="2310" y="1912"/>
                      <a:pt x="2440" y="1962"/>
                    </a:cubicBezTo>
                    <a:cubicBezTo>
                      <a:pt x="2565" y="2017"/>
                      <a:pt x="2700" y="2045"/>
                      <a:pt x="2835" y="2045"/>
                    </a:cubicBezTo>
                    <a:cubicBezTo>
                      <a:pt x="2970" y="2045"/>
                      <a:pt x="3105" y="2017"/>
                      <a:pt x="3230" y="1962"/>
                    </a:cubicBezTo>
                    <a:cubicBezTo>
                      <a:pt x="3350" y="1912"/>
                      <a:pt x="3460" y="1842"/>
                      <a:pt x="3560" y="1752"/>
                    </a:cubicBezTo>
                    <a:cubicBezTo>
                      <a:pt x="3750" y="1562"/>
                      <a:pt x="3860" y="1292"/>
                      <a:pt x="3860" y="1022"/>
                    </a:cubicBezTo>
                    <a:cubicBezTo>
                      <a:pt x="3860" y="893"/>
                      <a:pt x="3830" y="753"/>
                      <a:pt x="3780" y="623"/>
                    </a:cubicBezTo>
                    <a:cubicBezTo>
                      <a:pt x="3615" y="233"/>
                      <a:pt x="3238" y="1"/>
                      <a:pt x="2840" y="1"/>
                    </a:cubicBezTo>
                    <a:cubicBezTo>
                      <a:pt x="2707" y="1"/>
                      <a:pt x="2571" y="27"/>
                      <a:pt x="2440" y="83"/>
                    </a:cubicBezTo>
                    <a:cubicBezTo>
                      <a:pt x="2310" y="100"/>
                      <a:pt x="2383" y="320"/>
                      <a:pt x="2483" y="320"/>
                    </a:cubicBezTo>
                    <a:cubicBezTo>
                      <a:pt x="2498" y="320"/>
                      <a:pt x="2514" y="315"/>
                      <a:pt x="2530" y="303"/>
                    </a:cubicBezTo>
                    <a:cubicBezTo>
                      <a:pt x="2625" y="263"/>
                      <a:pt x="2728" y="243"/>
                      <a:pt x="2831" y="243"/>
                    </a:cubicBezTo>
                    <a:cubicBezTo>
                      <a:pt x="2935" y="243"/>
                      <a:pt x="3040" y="263"/>
                      <a:pt x="3140" y="303"/>
                    </a:cubicBezTo>
                    <a:cubicBezTo>
                      <a:pt x="3650" y="523"/>
                      <a:pt x="3780" y="1182"/>
                      <a:pt x="3390" y="1572"/>
                    </a:cubicBezTo>
                    <a:cubicBezTo>
                      <a:pt x="3310" y="1652"/>
                      <a:pt x="3230" y="1702"/>
                      <a:pt x="3140" y="1742"/>
                    </a:cubicBezTo>
                    <a:cubicBezTo>
                      <a:pt x="3040" y="1782"/>
                      <a:pt x="2935" y="1802"/>
                      <a:pt x="2831" y="1802"/>
                    </a:cubicBezTo>
                    <a:cubicBezTo>
                      <a:pt x="2728" y="1802"/>
                      <a:pt x="2625" y="1782"/>
                      <a:pt x="2530" y="1742"/>
                    </a:cubicBezTo>
                    <a:cubicBezTo>
                      <a:pt x="2430" y="1702"/>
                      <a:pt x="2350" y="1652"/>
                      <a:pt x="2280" y="1572"/>
                    </a:cubicBezTo>
                    <a:cubicBezTo>
                      <a:pt x="2130" y="1432"/>
                      <a:pt x="2050" y="1232"/>
                      <a:pt x="2050" y="1022"/>
                    </a:cubicBezTo>
                    <a:cubicBezTo>
                      <a:pt x="2050" y="893"/>
                      <a:pt x="2020" y="753"/>
                      <a:pt x="1970" y="623"/>
                    </a:cubicBezTo>
                    <a:cubicBezTo>
                      <a:pt x="1870" y="383"/>
                      <a:pt x="1670" y="183"/>
                      <a:pt x="1430" y="83"/>
                    </a:cubicBezTo>
                    <a:cubicBezTo>
                      <a:pt x="1300" y="28"/>
                      <a:pt x="1163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322;p38">
              <a:extLst>
                <a:ext uri="{FF2B5EF4-FFF2-40B4-BE49-F238E27FC236}">
                  <a16:creationId xmlns:a16="http://schemas.microsoft.com/office/drawing/2014/main" id="{352F5814-FADE-3901-C534-3E905A798B9B}"/>
                </a:ext>
              </a:extLst>
            </p:cNvPr>
            <p:cNvGrpSpPr/>
            <p:nvPr/>
          </p:nvGrpSpPr>
          <p:grpSpPr>
            <a:xfrm>
              <a:off x="7522995" y="1329640"/>
              <a:ext cx="492349" cy="491017"/>
              <a:chOff x="7522995" y="1329640"/>
              <a:chExt cx="492349" cy="491017"/>
            </a:xfrm>
          </p:grpSpPr>
          <p:sp>
            <p:nvSpPr>
              <p:cNvPr id="159" name="Google Shape;323;p38">
                <a:extLst>
                  <a:ext uri="{FF2B5EF4-FFF2-40B4-BE49-F238E27FC236}">
                    <a16:creationId xmlns:a16="http://schemas.microsoft.com/office/drawing/2014/main" id="{53F076AC-4E73-58C8-511F-67076D1AB81B}"/>
                  </a:ext>
                </a:extLst>
              </p:cNvPr>
              <p:cNvSpPr/>
              <p:nvPr/>
            </p:nvSpPr>
            <p:spPr>
              <a:xfrm>
                <a:off x="7522995" y="1329640"/>
                <a:ext cx="492349" cy="491017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6029" extrusionOk="0">
                    <a:moveTo>
                      <a:pt x="5939" y="2840"/>
                    </a:moveTo>
                    <a:cubicBezTo>
                      <a:pt x="6029" y="4449"/>
                      <a:pt x="4799" y="5839"/>
                      <a:pt x="3190" y="5929"/>
                    </a:cubicBezTo>
                    <a:cubicBezTo>
                      <a:pt x="1580" y="6029"/>
                      <a:pt x="201" y="4799"/>
                      <a:pt x="101" y="3190"/>
                    </a:cubicBezTo>
                    <a:cubicBezTo>
                      <a:pt x="1" y="1580"/>
                      <a:pt x="1230" y="190"/>
                      <a:pt x="2840" y="100"/>
                    </a:cubicBezTo>
                    <a:cubicBezTo>
                      <a:pt x="4459" y="0"/>
                      <a:pt x="5839" y="1230"/>
                      <a:pt x="5939" y="284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24;p38">
                <a:extLst>
                  <a:ext uri="{FF2B5EF4-FFF2-40B4-BE49-F238E27FC236}">
                    <a16:creationId xmlns:a16="http://schemas.microsoft.com/office/drawing/2014/main" id="{D51DEA3F-E1ED-2383-894F-6C2EB44626F0}"/>
                  </a:ext>
                </a:extLst>
              </p:cNvPr>
              <p:cNvSpPr/>
              <p:nvPr/>
            </p:nvSpPr>
            <p:spPr>
              <a:xfrm>
                <a:off x="7604527" y="1487326"/>
                <a:ext cx="329285" cy="17564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2711" extrusionOk="0">
                    <a:moveTo>
                      <a:pt x="2470" y="371"/>
                    </a:moveTo>
                    <a:lnTo>
                      <a:pt x="2470" y="661"/>
                    </a:lnTo>
                    <a:cubicBezTo>
                      <a:pt x="2360" y="661"/>
                      <a:pt x="2240" y="681"/>
                      <a:pt x="2130" y="701"/>
                    </a:cubicBezTo>
                    <a:cubicBezTo>
                      <a:pt x="2190" y="551"/>
                      <a:pt x="2310" y="431"/>
                      <a:pt x="2470" y="371"/>
                    </a:cubicBezTo>
                    <a:close/>
                    <a:moveTo>
                      <a:pt x="2620" y="371"/>
                    </a:moveTo>
                    <a:cubicBezTo>
                      <a:pt x="2770" y="421"/>
                      <a:pt x="2890" y="551"/>
                      <a:pt x="2950" y="701"/>
                    </a:cubicBezTo>
                    <a:cubicBezTo>
                      <a:pt x="2840" y="681"/>
                      <a:pt x="2730" y="671"/>
                      <a:pt x="2620" y="671"/>
                    </a:cubicBezTo>
                    <a:lnTo>
                      <a:pt x="2620" y="661"/>
                    </a:lnTo>
                    <a:lnTo>
                      <a:pt x="2620" y="371"/>
                    </a:lnTo>
                    <a:close/>
                    <a:moveTo>
                      <a:pt x="2230" y="331"/>
                    </a:moveTo>
                    <a:lnTo>
                      <a:pt x="2230" y="331"/>
                    </a:lnTo>
                    <a:cubicBezTo>
                      <a:pt x="2110" y="661"/>
                      <a:pt x="1850" y="921"/>
                      <a:pt x="1520" y="1041"/>
                    </a:cubicBezTo>
                    <a:cubicBezTo>
                      <a:pt x="1630" y="701"/>
                      <a:pt x="1890" y="441"/>
                      <a:pt x="2230" y="331"/>
                    </a:cubicBezTo>
                    <a:close/>
                    <a:moveTo>
                      <a:pt x="2870" y="331"/>
                    </a:moveTo>
                    <a:lnTo>
                      <a:pt x="2870" y="331"/>
                    </a:lnTo>
                    <a:cubicBezTo>
                      <a:pt x="3210" y="441"/>
                      <a:pt x="3470" y="701"/>
                      <a:pt x="3580" y="1041"/>
                    </a:cubicBezTo>
                    <a:cubicBezTo>
                      <a:pt x="3460" y="911"/>
                      <a:pt x="3300" y="811"/>
                      <a:pt x="3140" y="761"/>
                    </a:cubicBezTo>
                    <a:lnTo>
                      <a:pt x="3150" y="761"/>
                    </a:lnTo>
                    <a:cubicBezTo>
                      <a:pt x="3090" y="601"/>
                      <a:pt x="3000" y="451"/>
                      <a:pt x="2870" y="331"/>
                    </a:cubicBezTo>
                    <a:close/>
                    <a:moveTo>
                      <a:pt x="1890" y="941"/>
                    </a:moveTo>
                    <a:lnTo>
                      <a:pt x="1890" y="941"/>
                    </a:lnTo>
                    <a:cubicBezTo>
                      <a:pt x="1870" y="1061"/>
                      <a:pt x="1850" y="1171"/>
                      <a:pt x="1850" y="1281"/>
                    </a:cubicBezTo>
                    <a:lnTo>
                      <a:pt x="1560" y="1281"/>
                    </a:lnTo>
                    <a:cubicBezTo>
                      <a:pt x="1610" y="1121"/>
                      <a:pt x="1740" y="1001"/>
                      <a:pt x="1890" y="941"/>
                    </a:cubicBezTo>
                    <a:close/>
                    <a:moveTo>
                      <a:pt x="2470" y="821"/>
                    </a:moveTo>
                    <a:lnTo>
                      <a:pt x="2470" y="1281"/>
                    </a:lnTo>
                    <a:lnTo>
                      <a:pt x="2000" y="1281"/>
                    </a:lnTo>
                    <a:cubicBezTo>
                      <a:pt x="2010" y="1141"/>
                      <a:pt x="2030" y="1011"/>
                      <a:pt x="2070" y="871"/>
                    </a:cubicBezTo>
                    <a:cubicBezTo>
                      <a:pt x="2200" y="841"/>
                      <a:pt x="2330" y="821"/>
                      <a:pt x="2470" y="821"/>
                    </a:cubicBezTo>
                    <a:close/>
                    <a:moveTo>
                      <a:pt x="2620" y="821"/>
                    </a:moveTo>
                    <a:cubicBezTo>
                      <a:pt x="2750" y="821"/>
                      <a:pt x="2890" y="841"/>
                      <a:pt x="3020" y="881"/>
                    </a:cubicBezTo>
                    <a:cubicBezTo>
                      <a:pt x="3060" y="1011"/>
                      <a:pt x="3080" y="1151"/>
                      <a:pt x="3090" y="1281"/>
                    </a:cubicBezTo>
                    <a:lnTo>
                      <a:pt x="2620" y="1281"/>
                    </a:lnTo>
                    <a:lnTo>
                      <a:pt x="2620" y="821"/>
                    </a:lnTo>
                    <a:close/>
                    <a:moveTo>
                      <a:pt x="3200" y="951"/>
                    </a:moveTo>
                    <a:cubicBezTo>
                      <a:pt x="3350" y="1011"/>
                      <a:pt x="3470" y="1131"/>
                      <a:pt x="3530" y="1281"/>
                    </a:cubicBezTo>
                    <a:lnTo>
                      <a:pt x="3240" y="1281"/>
                    </a:lnTo>
                    <a:cubicBezTo>
                      <a:pt x="3230" y="1171"/>
                      <a:pt x="3220" y="1061"/>
                      <a:pt x="3200" y="951"/>
                    </a:cubicBezTo>
                    <a:close/>
                    <a:moveTo>
                      <a:pt x="1850" y="1431"/>
                    </a:moveTo>
                    <a:cubicBezTo>
                      <a:pt x="1850" y="1541"/>
                      <a:pt x="1870" y="1651"/>
                      <a:pt x="1890" y="1761"/>
                    </a:cubicBezTo>
                    <a:cubicBezTo>
                      <a:pt x="1740" y="1701"/>
                      <a:pt x="1610" y="1581"/>
                      <a:pt x="1550" y="1431"/>
                    </a:cubicBezTo>
                    <a:close/>
                    <a:moveTo>
                      <a:pt x="3540" y="1431"/>
                    </a:moveTo>
                    <a:cubicBezTo>
                      <a:pt x="3480" y="1591"/>
                      <a:pt x="3360" y="1711"/>
                      <a:pt x="3200" y="1771"/>
                    </a:cubicBezTo>
                    <a:cubicBezTo>
                      <a:pt x="3220" y="1661"/>
                      <a:pt x="3230" y="1551"/>
                      <a:pt x="3240" y="1431"/>
                    </a:cubicBezTo>
                    <a:close/>
                    <a:moveTo>
                      <a:pt x="2470" y="1431"/>
                    </a:moveTo>
                    <a:lnTo>
                      <a:pt x="2470" y="1900"/>
                    </a:lnTo>
                    <a:cubicBezTo>
                      <a:pt x="2330" y="1890"/>
                      <a:pt x="2200" y="1870"/>
                      <a:pt x="2070" y="1831"/>
                    </a:cubicBezTo>
                    <a:cubicBezTo>
                      <a:pt x="2030" y="1701"/>
                      <a:pt x="2010" y="1571"/>
                      <a:pt x="2000" y="1431"/>
                    </a:cubicBezTo>
                    <a:close/>
                    <a:moveTo>
                      <a:pt x="3090" y="1431"/>
                    </a:moveTo>
                    <a:cubicBezTo>
                      <a:pt x="3080" y="1571"/>
                      <a:pt x="3060" y="1701"/>
                      <a:pt x="3020" y="1840"/>
                    </a:cubicBezTo>
                    <a:cubicBezTo>
                      <a:pt x="2890" y="1870"/>
                      <a:pt x="2750" y="1900"/>
                      <a:pt x="2620" y="1900"/>
                    </a:cubicBezTo>
                    <a:lnTo>
                      <a:pt x="2620" y="1431"/>
                    </a:lnTo>
                    <a:close/>
                    <a:moveTo>
                      <a:pt x="2130" y="2010"/>
                    </a:moveTo>
                    <a:lnTo>
                      <a:pt x="2130" y="2010"/>
                    </a:lnTo>
                    <a:cubicBezTo>
                      <a:pt x="2240" y="2030"/>
                      <a:pt x="2360" y="2050"/>
                      <a:pt x="2470" y="2050"/>
                    </a:cubicBezTo>
                    <a:lnTo>
                      <a:pt x="2470" y="2350"/>
                    </a:lnTo>
                    <a:cubicBezTo>
                      <a:pt x="2310" y="2290"/>
                      <a:pt x="2190" y="2160"/>
                      <a:pt x="2130" y="2010"/>
                    </a:cubicBezTo>
                    <a:close/>
                    <a:moveTo>
                      <a:pt x="2950" y="2010"/>
                    </a:moveTo>
                    <a:lnTo>
                      <a:pt x="2950" y="2010"/>
                    </a:lnTo>
                    <a:cubicBezTo>
                      <a:pt x="2890" y="2160"/>
                      <a:pt x="2770" y="2290"/>
                      <a:pt x="2620" y="2350"/>
                    </a:cubicBezTo>
                    <a:lnTo>
                      <a:pt x="2620" y="2050"/>
                    </a:lnTo>
                    <a:cubicBezTo>
                      <a:pt x="2730" y="2050"/>
                      <a:pt x="2840" y="2030"/>
                      <a:pt x="2950" y="2010"/>
                    </a:cubicBezTo>
                    <a:close/>
                    <a:moveTo>
                      <a:pt x="3580" y="1671"/>
                    </a:moveTo>
                    <a:cubicBezTo>
                      <a:pt x="3471" y="2015"/>
                      <a:pt x="3208" y="2272"/>
                      <a:pt x="2875" y="2385"/>
                    </a:cubicBezTo>
                    <a:lnTo>
                      <a:pt x="2875" y="2385"/>
                    </a:lnTo>
                    <a:cubicBezTo>
                      <a:pt x="3002" y="2266"/>
                      <a:pt x="3091" y="2118"/>
                      <a:pt x="3150" y="1950"/>
                    </a:cubicBezTo>
                    <a:cubicBezTo>
                      <a:pt x="3310" y="1900"/>
                      <a:pt x="3460" y="1811"/>
                      <a:pt x="3580" y="1671"/>
                    </a:cubicBezTo>
                    <a:close/>
                    <a:moveTo>
                      <a:pt x="1520" y="1681"/>
                    </a:moveTo>
                    <a:lnTo>
                      <a:pt x="1520" y="1681"/>
                    </a:lnTo>
                    <a:cubicBezTo>
                      <a:pt x="1850" y="1801"/>
                      <a:pt x="2110" y="2060"/>
                      <a:pt x="2230" y="2390"/>
                    </a:cubicBezTo>
                    <a:cubicBezTo>
                      <a:pt x="1890" y="2280"/>
                      <a:pt x="1620" y="2020"/>
                      <a:pt x="1520" y="1681"/>
                    </a:cubicBezTo>
                    <a:close/>
                    <a:moveTo>
                      <a:pt x="2540" y="1"/>
                    </a:moveTo>
                    <a:cubicBezTo>
                      <a:pt x="1140" y="1"/>
                      <a:pt x="1" y="1361"/>
                      <a:pt x="1" y="1361"/>
                    </a:cubicBezTo>
                    <a:cubicBezTo>
                      <a:pt x="1" y="1361"/>
                      <a:pt x="1140" y="2710"/>
                      <a:pt x="2540" y="2710"/>
                    </a:cubicBezTo>
                    <a:cubicBezTo>
                      <a:pt x="3950" y="2710"/>
                      <a:pt x="5089" y="1371"/>
                      <a:pt x="5089" y="1371"/>
                    </a:cubicBezTo>
                    <a:cubicBezTo>
                      <a:pt x="5089" y="1371"/>
                      <a:pt x="3950" y="1"/>
                      <a:pt x="2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325;p38">
              <a:extLst>
                <a:ext uri="{FF2B5EF4-FFF2-40B4-BE49-F238E27FC236}">
                  <a16:creationId xmlns:a16="http://schemas.microsoft.com/office/drawing/2014/main" id="{14CE5DB7-E235-5964-0EAB-2635CE70F006}"/>
                </a:ext>
              </a:extLst>
            </p:cNvPr>
            <p:cNvGrpSpPr/>
            <p:nvPr/>
          </p:nvGrpSpPr>
          <p:grpSpPr>
            <a:xfrm>
              <a:off x="7495234" y="3300874"/>
              <a:ext cx="544606" cy="543140"/>
              <a:chOff x="7495234" y="3300874"/>
              <a:chExt cx="544606" cy="543140"/>
            </a:xfrm>
          </p:grpSpPr>
          <p:sp>
            <p:nvSpPr>
              <p:cNvPr id="157" name="Google Shape;326;p38">
                <a:extLst>
                  <a:ext uri="{FF2B5EF4-FFF2-40B4-BE49-F238E27FC236}">
                    <a16:creationId xmlns:a16="http://schemas.microsoft.com/office/drawing/2014/main" id="{DF2ED2DF-A6C6-25CF-8225-A4BB08CD342F}"/>
                  </a:ext>
                </a:extLst>
              </p:cNvPr>
              <p:cNvSpPr/>
              <p:nvPr/>
            </p:nvSpPr>
            <p:spPr>
              <a:xfrm>
                <a:off x="7495234" y="3300874"/>
                <a:ext cx="544606" cy="543140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6669" extrusionOk="0">
                    <a:moveTo>
                      <a:pt x="4600" y="700"/>
                    </a:moveTo>
                    <a:cubicBezTo>
                      <a:pt x="6059" y="1400"/>
                      <a:pt x="6669" y="3150"/>
                      <a:pt x="5959" y="4599"/>
                    </a:cubicBezTo>
                    <a:cubicBezTo>
                      <a:pt x="5259" y="6059"/>
                      <a:pt x="3510" y="6669"/>
                      <a:pt x="2060" y="5959"/>
                    </a:cubicBezTo>
                    <a:cubicBezTo>
                      <a:pt x="611" y="5259"/>
                      <a:pt x="1" y="3510"/>
                      <a:pt x="701" y="2060"/>
                    </a:cubicBezTo>
                    <a:cubicBezTo>
                      <a:pt x="1400" y="610"/>
                      <a:pt x="3150" y="0"/>
                      <a:pt x="4600" y="70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27;p38">
                <a:extLst>
                  <a:ext uri="{FF2B5EF4-FFF2-40B4-BE49-F238E27FC236}">
                    <a16:creationId xmlns:a16="http://schemas.microsoft.com/office/drawing/2014/main" id="{8957B063-3F26-9DD8-39B4-DD95A3A60C5C}"/>
                  </a:ext>
                </a:extLst>
              </p:cNvPr>
              <p:cNvSpPr/>
              <p:nvPr/>
            </p:nvSpPr>
            <p:spPr>
              <a:xfrm>
                <a:off x="7636851" y="3519086"/>
                <a:ext cx="261370" cy="106718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1811" extrusionOk="0">
                    <a:moveTo>
                      <a:pt x="3223" y="363"/>
                    </a:moveTo>
                    <a:cubicBezTo>
                      <a:pt x="3395" y="363"/>
                      <a:pt x="3560" y="497"/>
                      <a:pt x="3560" y="701"/>
                    </a:cubicBezTo>
                    <a:cubicBezTo>
                      <a:pt x="3560" y="881"/>
                      <a:pt x="3410" y="1031"/>
                      <a:pt x="3230" y="1031"/>
                    </a:cubicBezTo>
                    <a:cubicBezTo>
                      <a:pt x="2930" y="1031"/>
                      <a:pt x="2780" y="671"/>
                      <a:pt x="2990" y="461"/>
                    </a:cubicBezTo>
                    <a:cubicBezTo>
                      <a:pt x="3058" y="393"/>
                      <a:pt x="3141" y="363"/>
                      <a:pt x="3223" y="363"/>
                    </a:cubicBezTo>
                    <a:close/>
                    <a:moveTo>
                      <a:pt x="2620" y="1"/>
                    </a:moveTo>
                    <a:cubicBezTo>
                      <a:pt x="1961" y="1"/>
                      <a:pt x="1391" y="381"/>
                      <a:pt x="1071" y="651"/>
                    </a:cubicBezTo>
                    <a:cubicBezTo>
                      <a:pt x="961" y="311"/>
                      <a:pt x="641" y="81"/>
                      <a:pt x="291" y="81"/>
                    </a:cubicBezTo>
                    <a:cubicBezTo>
                      <a:pt x="191" y="81"/>
                      <a:pt x="91" y="101"/>
                      <a:pt x="1" y="131"/>
                    </a:cubicBezTo>
                    <a:cubicBezTo>
                      <a:pt x="721" y="401"/>
                      <a:pt x="721" y="1411"/>
                      <a:pt x="1" y="1680"/>
                    </a:cubicBezTo>
                    <a:cubicBezTo>
                      <a:pt x="91" y="1710"/>
                      <a:pt x="191" y="1720"/>
                      <a:pt x="291" y="1720"/>
                    </a:cubicBezTo>
                    <a:cubicBezTo>
                      <a:pt x="641" y="1720"/>
                      <a:pt x="961" y="1491"/>
                      <a:pt x="1071" y="1161"/>
                    </a:cubicBezTo>
                    <a:cubicBezTo>
                      <a:pt x="1391" y="1421"/>
                      <a:pt x="1961" y="1810"/>
                      <a:pt x="2620" y="1810"/>
                    </a:cubicBezTo>
                    <a:cubicBezTo>
                      <a:pt x="3620" y="1810"/>
                      <a:pt x="4430" y="901"/>
                      <a:pt x="4430" y="901"/>
                    </a:cubicBezTo>
                    <a:cubicBezTo>
                      <a:pt x="4430" y="901"/>
                      <a:pt x="3620" y="1"/>
                      <a:pt x="26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328;p38">
              <a:extLst>
                <a:ext uri="{FF2B5EF4-FFF2-40B4-BE49-F238E27FC236}">
                  <a16:creationId xmlns:a16="http://schemas.microsoft.com/office/drawing/2014/main" id="{AE1DEB44-6AA6-64C1-C4FF-9B0440453BF1}"/>
                </a:ext>
              </a:extLst>
            </p:cNvPr>
            <p:cNvGrpSpPr/>
            <p:nvPr/>
          </p:nvGrpSpPr>
          <p:grpSpPr>
            <a:xfrm>
              <a:off x="7060121" y="3630635"/>
              <a:ext cx="542973" cy="541511"/>
              <a:chOff x="7060121" y="3630635"/>
              <a:chExt cx="542973" cy="541511"/>
            </a:xfrm>
          </p:grpSpPr>
          <p:sp>
            <p:nvSpPr>
              <p:cNvPr id="155" name="Google Shape;329;p38">
                <a:extLst>
                  <a:ext uri="{FF2B5EF4-FFF2-40B4-BE49-F238E27FC236}">
                    <a16:creationId xmlns:a16="http://schemas.microsoft.com/office/drawing/2014/main" id="{9EEF11C0-BA1B-2F97-61E0-77B2CC6B2C4F}"/>
                  </a:ext>
                </a:extLst>
              </p:cNvPr>
              <p:cNvSpPr/>
              <p:nvPr/>
            </p:nvSpPr>
            <p:spPr>
              <a:xfrm>
                <a:off x="7060121" y="3630635"/>
                <a:ext cx="542973" cy="541511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6649" extrusionOk="0">
                    <a:moveTo>
                      <a:pt x="4490" y="640"/>
                    </a:moveTo>
                    <a:cubicBezTo>
                      <a:pt x="5970" y="1290"/>
                      <a:pt x="6649" y="3010"/>
                      <a:pt x="6000" y="4489"/>
                    </a:cubicBezTo>
                    <a:cubicBezTo>
                      <a:pt x="5350" y="5969"/>
                      <a:pt x="3630" y="6649"/>
                      <a:pt x="2150" y="5999"/>
                    </a:cubicBezTo>
                    <a:cubicBezTo>
                      <a:pt x="671" y="5359"/>
                      <a:pt x="1" y="3630"/>
                      <a:pt x="641" y="2150"/>
                    </a:cubicBezTo>
                    <a:cubicBezTo>
                      <a:pt x="1291" y="670"/>
                      <a:pt x="3010" y="0"/>
                      <a:pt x="4490" y="64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30;p38">
                <a:extLst>
                  <a:ext uri="{FF2B5EF4-FFF2-40B4-BE49-F238E27FC236}">
                    <a16:creationId xmlns:a16="http://schemas.microsoft.com/office/drawing/2014/main" id="{28BC7EDD-1B35-23DF-0670-02EEB95C0B49}"/>
                  </a:ext>
                </a:extLst>
              </p:cNvPr>
              <p:cNvSpPr/>
              <p:nvPr/>
            </p:nvSpPr>
            <p:spPr>
              <a:xfrm>
                <a:off x="7224180" y="3773448"/>
                <a:ext cx="214853" cy="255885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960" extrusionOk="0">
                    <a:moveTo>
                      <a:pt x="1937" y="1500"/>
                    </a:moveTo>
                    <a:lnTo>
                      <a:pt x="1937" y="1500"/>
                    </a:lnTo>
                    <a:cubicBezTo>
                      <a:pt x="1927" y="1540"/>
                      <a:pt x="1927" y="1580"/>
                      <a:pt x="1927" y="1630"/>
                    </a:cubicBezTo>
                    <a:cubicBezTo>
                      <a:pt x="1927" y="1780"/>
                      <a:pt x="1977" y="1930"/>
                      <a:pt x="2077" y="2040"/>
                    </a:cubicBezTo>
                    <a:lnTo>
                      <a:pt x="1817" y="2220"/>
                    </a:lnTo>
                    <a:lnTo>
                      <a:pt x="1767" y="1550"/>
                    </a:lnTo>
                    <a:cubicBezTo>
                      <a:pt x="1827" y="1540"/>
                      <a:pt x="1877" y="1520"/>
                      <a:pt x="1937" y="1500"/>
                    </a:cubicBezTo>
                    <a:close/>
                    <a:moveTo>
                      <a:pt x="1378" y="1500"/>
                    </a:moveTo>
                    <a:lnTo>
                      <a:pt x="1378" y="1500"/>
                    </a:lnTo>
                    <a:cubicBezTo>
                      <a:pt x="1437" y="1520"/>
                      <a:pt x="1497" y="1540"/>
                      <a:pt x="1557" y="1550"/>
                    </a:cubicBezTo>
                    <a:lnTo>
                      <a:pt x="1497" y="2230"/>
                    </a:lnTo>
                    <a:lnTo>
                      <a:pt x="1248" y="2050"/>
                    </a:lnTo>
                    <a:cubicBezTo>
                      <a:pt x="1338" y="1940"/>
                      <a:pt x="1398" y="1790"/>
                      <a:pt x="1398" y="1640"/>
                    </a:cubicBezTo>
                    <a:cubicBezTo>
                      <a:pt x="1398" y="1590"/>
                      <a:pt x="1388" y="1550"/>
                      <a:pt x="1378" y="1500"/>
                    </a:cubicBezTo>
                    <a:close/>
                    <a:moveTo>
                      <a:pt x="1657" y="0"/>
                    </a:moveTo>
                    <a:cubicBezTo>
                      <a:pt x="1228" y="0"/>
                      <a:pt x="878" y="340"/>
                      <a:pt x="878" y="780"/>
                    </a:cubicBezTo>
                    <a:cubicBezTo>
                      <a:pt x="878" y="850"/>
                      <a:pt x="888" y="930"/>
                      <a:pt x="918" y="1010"/>
                    </a:cubicBezTo>
                    <a:cubicBezTo>
                      <a:pt x="853" y="991"/>
                      <a:pt x="789" y="982"/>
                      <a:pt x="726" y="982"/>
                    </a:cubicBezTo>
                    <a:cubicBezTo>
                      <a:pt x="326" y="982"/>
                      <a:pt x="0" y="1346"/>
                      <a:pt x="78" y="1770"/>
                    </a:cubicBezTo>
                    <a:cubicBezTo>
                      <a:pt x="140" y="2099"/>
                      <a:pt x="433" y="2306"/>
                      <a:pt x="737" y="2306"/>
                    </a:cubicBezTo>
                    <a:cubicBezTo>
                      <a:pt x="875" y="2306"/>
                      <a:pt x="1016" y="2263"/>
                      <a:pt x="1138" y="2170"/>
                    </a:cubicBezTo>
                    <a:lnTo>
                      <a:pt x="1467" y="2629"/>
                    </a:lnTo>
                    <a:lnTo>
                      <a:pt x="1398" y="3579"/>
                    </a:lnTo>
                    <a:lnTo>
                      <a:pt x="608" y="3579"/>
                    </a:lnTo>
                    <a:cubicBezTo>
                      <a:pt x="508" y="3579"/>
                      <a:pt x="418" y="3669"/>
                      <a:pt x="418" y="3769"/>
                    </a:cubicBezTo>
                    <a:cubicBezTo>
                      <a:pt x="418" y="3879"/>
                      <a:pt x="508" y="3959"/>
                      <a:pt x="608" y="3959"/>
                    </a:cubicBezTo>
                    <a:lnTo>
                      <a:pt x="2707" y="3959"/>
                    </a:lnTo>
                    <a:cubicBezTo>
                      <a:pt x="2807" y="3959"/>
                      <a:pt x="2897" y="3879"/>
                      <a:pt x="2897" y="3769"/>
                    </a:cubicBezTo>
                    <a:cubicBezTo>
                      <a:pt x="2897" y="3669"/>
                      <a:pt x="2807" y="3579"/>
                      <a:pt x="2707" y="3579"/>
                    </a:cubicBezTo>
                    <a:lnTo>
                      <a:pt x="1927" y="3579"/>
                    </a:lnTo>
                    <a:lnTo>
                      <a:pt x="1857" y="2629"/>
                    </a:lnTo>
                    <a:lnTo>
                      <a:pt x="2187" y="2160"/>
                    </a:lnTo>
                    <a:cubicBezTo>
                      <a:pt x="2311" y="2255"/>
                      <a:pt x="2453" y="2298"/>
                      <a:pt x="2593" y="2298"/>
                    </a:cubicBezTo>
                    <a:cubicBezTo>
                      <a:pt x="2895" y="2298"/>
                      <a:pt x="3186" y="2094"/>
                      <a:pt x="3247" y="1760"/>
                    </a:cubicBezTo>
                    <a:cubicBezTo>
                      <a:pt x="3324" y="1338"/>
                      <a:pt x="2995" y="969"/>
                      <a:pt x="2603" y="969"/>
                    </a:cubicBezTo>
                    <a:cubicBezTo>
                      <a:pt x="2539" y="969"/>
                      <a:pt x="2473" y="979"/>
                      <a:pt x="2407" y="1000"/>
                    </a:cubicBezTo>
                    <a:cubicBezTo>
                      <a:pt x="2427" y="920"/>
                      <a:pt x="2437" y="850"/>
                      <a:pt x="2437" y="780"/>
                    </a:cubicBezTo>
                    <a:cubicBezTo>
                      <a:pt x="2437" y="340"/>
                      <a:pt x="2087" y="0"/>
                      <a:pt x="1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331;p38">
              <a:extLst>
                <a:ext uri="{FF2B5EF4-FFF2-40B4-BE49-F238E27FC236}">
                  <a16:creationId xmlns:a16="http://schemas.microsoft.com/office/drawing/2014/main" id="{CBA91C80-D34D-4AEC-EBC6-B0BC70F706EC}"/>
                </a:ext>
              </a:extLst>
            </p:cNvPr>
            <p:cNvGrpSpPr/>
            <p:nvPr/>
          </p:nvGrpSpPr>
          <p:grpSpPr>
            <a:xfrm>
              <a:off x="5112442" y="1499774"/>
              <a:ext cx="601761" cy="566840"/>
              <a:chOff x="5112442" y="1499774"/>
              <a:chExt cx="601761" cy="566840"/>
            </a:xfrm>
          </p:grpSpPr>
          <p:sp>
            <p:nvSpPr>
              <p:cNvPr id="153" name="Google Shape;332;p38">
                <a:extLst>
                  <a:ext uri="{FF2B5EF4-FFF2-40B4-BE49-F238E27FC236}">
                    <a16:creationId xmlns:a16="http://schemas.microsoft.com/office/drawing/2014/main" id="{AFEBC775-46B6-6230-DAE7-2293756613E8}"/>
                  </a:ext>
                </a:extLst>
              </p:cNvPr>
              <p:cNvSpPr/>
              <p:nvPr/>
            </p:nvSpPr>
            <p:spPr>
              <a:xfrm>
                <a:off x="5112442" y="1499774"/>
                <a:ext cx="601761" cy="56684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6960" extrusionOk="0">
                    <a:moveTo>
                      <a:pt x="2350" y="6259"/>
                    </a:moveTo>
                    <a:cubicBezTo>
                      <a:pt x="1" y="5140"/>
                      <a:pt x="181" y="1730"/>
                      <a:pt x="2640" y="871"/>
                    </a:cubicBezTo>
                    <a:cubicBezTo>
                      <a:pt x="5090" y="1"/>
                      <a:pt x="7369" y="2540"/>
                      <a:pt x="6249" y="4880"/>
                    </a:cubicBezTo>
                    <a:cubicBezTo>
                      <a:pt x="5549" y="6339"/>
                      <a:pt x="3800" y="6959"/>
                      <a:pt x="2350" y="625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33;p38">
                <a:extLst>
                  <a:ext uri="{FF2B5EF4-FFF2-40B4-BE49-F238E27FC236}">
                    <a16:creationId xmlns:a16="http://schemas.microsoft.com/office/drawing/2014/main" id="{4D56D172-6F18-9E1A-49E0-22C8CAD2E012}"/>
                  </a:ext>
                </a:extLst>
              </p:cNvPr>
              <p:cNvSpPr/>
              <p:nvPr/>
            </p:nvSpPr>
            <p:spPr>
              <a:xfrm>
                <a:off x="5320622" y="1650764"/>
                <a:ext cx="185401" cy="26485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400" extrusionOk="0">
                    <a:moveTo>
                      <a:pt x="2310" y="0"/>
                    </a:moveTo>
                    <a:cubicBezTo>
                      <a:pt x="2270" y="360"/>
                      <a:pt x="2050" y="670"/>
                      <a:pt x="1730" y="840"/>
                    </a:cubicBezTo>
                    <a:cubicBezTo>
                      <a:pt x="1390" y="1030"/>
                      <a:pt x="1130" y="1320"/>
                      <a:pt x="970" y="1670"/>
                    </a:cubicBezTo>
                    <a:cubicBezTo>
                      <a:pt x="970" y="1670"/>
                      <a:pt x="760" y="1320"/>
                      <a:pt x="431" y="1320"/>
                    </a:cubicBezTo>
                    <a:cubicBezTo>
                      <a:pt x="241" y="1320"/>
                      <a:pt x="61" y="1440"/>
                      <a:pt x="1" y="1620"/>
                    </a:cubicBezTo>
                    <a:cubicBezTo>
                      <a:pt x="590" y="1680"/>
                      <a:pt x="341" y="2130"/>
                      <a:pt x="530" y="2590"/>
                    </a:cubicBezTo>
                    <a:cubicBezTo>
                      <a:pt x="710" y="3049"/>
                      <a:pt x="990" y="3179"/>
                      <a:pt x="1340" y="3349"/>
                    </a:cubicBezTo>
                    <a:cubicBezTo>
                      <a:pt x="1720" y="3559"/>
                      <a:pt x="1920" y="3979"/>
                      <a:pt x="1850" y="4399"/>
                    </a:cubicBezTo>
                    <a:cubicBezTo>
                      <a:pt x="2040" y="4309"/>
                      <a:pt x="2210" y="4179"/>
                      <a:pt x="2350" y="4019"/>
                    </a:cubicBezTo>
                    <a:cubicBezTo>
                      <a:pt x="2500" y="3829"/>
                      <a:pt x="2630" y="3609"/>
                      <a:pt x="2720" y="3379"/>
                    </a:cubicBezTo>
                    <a:cubicBezTo>
                      <a:pt x="2500" y="3359"/>
                      <a:pt x="2300" y="3289"/>
                      <a:pt x="2110" y="3179"/>
                    </a:cubicBezTo>
                    <a:cubicBezTo>
                      <a:pt x="2490" y="2969"/>
                      <a:pt x="2770" y="2620"/>
                      <a:pt x="2890" y="2210"/>
                    </a:cubicBezTo>
                    <a:lnTo>
                      <a:pt x="2890" y="2210"/>
                    </a:lnTo>
                    <a:cubicBezTo>
                      <a:pt x="2759" y="2253"/>
                      <a:pt x="2621" y="2282"/>
                      <a:pt x="2482" y="2282"/>
                    </a:cubicBezTo>
                    <a:cubicBezTo>
                      <a:pt x="2461" y="2282"/>
                      <a:pt x="2441" y="2281"/>
                      <a:pt x="2420" y="2280"/>
                    </a:cubicBezTo>
                    <a:cubicBezTo>
                      <a:pt x="2800" y="2080"/>
                      <a:pt x="3050" y="1700"/>
                      <a:pt x="3080" y="1270"/>
                    </a:cubicBezTo>
                    <a:lnTo>
                      <a:pt x="3080" y="1270"/>
                    </a:lnTo>
                    <a:cubicBezTo>
                      <a:pt x="2930" y="1360"/>
                      <a:pt x="2760" y="1420"/>
                      <a:pt x="2580" y="1430"/>
                    </a:cubicBezTo>
                    <a:cubicBezTo>
                      <a:pt x="2770" y="1140"/>
                      <a:pt x="2860" y="790"/>
                      <a:pt x="2820" y="430"/>
                    </a:cubicBezTo>
                    <a:lnTo>
                      <a:pt x="2820" y="430"/>
                    </a:lnTo>
                    <a:cubicBezTo>
                      <a:pt x="2750" y="630"/>
                      <a:pt x="2600" y="790"/>
                      <a:pt x="2420" y="870"/>
                    </a:cubicBezTo>
                    <a:cubicBezTo>
                      <a:pt x="2500" y="580"/>
                      <a:pt x="2460" y="260"/>
                      <a:pt x="2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334;p38">
              <a:extLst>
                <a:ext uri="{FF2B5EF4-FFF2-40B4-BE49-F238E27FC236}">
                  <a16:creationId xmlns:a16="http://schemas.microsoft.com/office/drawing/2014/main" id="{DB387D9B-4E2D-3CBB-DD38-3CF091C47421}"/>
                </a:ext>
              </a:extLst>
            </p:cNvPr>
            <p:cNvGrpSpPr/>
            <p:nvPr/>
          </p:nvGrpSpPr>
          <p:grpSpPr>
            <a:xfrm>
              <a:off x="7785826" y="1767719"/>
              <a:ext cx="542973" cy="541511"/>
              <a:chOff x="7785826" y="1767719"/>
              <a:chExt cx="542973" cy="541511"/>
            </a:xfrm>
          </p:grpSpPr>
          <p:sp>
            <p:nvSpPr>
              <p:cNvPr id="146" name="Google Shape;335;p38">
                <a:extLst>
                  <a:ext uri="{FF2B5EF4-FFF2-40B4-BE49-F238E27FC236}">
                    <a16:creationId xmlns:a16="http://schemas.microsoft.com/office/drawing/2014/main" id="{59C8BA19-C7D7-7F32-D8F3-B841920ECDAB}"/>
                  </a:ext>
                </a:extLst>
              </p:cNvPr>
              <p:cNvSpPr/>
              <p:nvPr/>
            </p:nvSpPr>
            <p:spPr>
              <a:xfrm>
                <a:off x="7785826" y="1767719"/>
                <a:ext cx="542973" cy="541511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6649" extrusionOk="0">
                    <a:moveTo>
                      <a:pt x="5749" y="1700"/>
                    </a:moveTo>
                    <a:cubicBezTo>
                      <a:pt x="6649" y="3039"/>
                      <a:pt x="6299" y="4849"/>
                      <a:pt x="4960" y="5749"/>
                    </a:cubicBezTo>
                    <a:cubicBezTo>
                      <a:pt x="3620" y="6648"/>
                      <a:pt x="1800" y="6299"/>
                      <a:pt x="901" y="4959"/>
                    </a:cubicBezTo>
                    <a:cubicBezTo>
                      <a:pt x="1" y="3619"/>
                      <a:pt x="361" y="1800"/>
                      <a:pt x="1700" y="900"/>
                    </a:cubicBezTo>
                    <a:cubicBezTo>
                      <a:pt x="3040" y="0"/>
                      <a:pt x="4850" y="360"/>
                      <a:pt x="5749" y="170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47" name="Google Shape;336;p38">
                <a:extLst>
                  <a:ext uri="{FF2B5EF4-FFF2-40B4-BE49-F238E27FC236}">
                    <a16:creationId xmlns:a16="http://schemas.microsoft.com/office/drawing/2014/main" id="{F5D1196E-0F92-1058-1682-B08857CE3E63}"/>
                  </a:ext>
                </a:extLst>
              </p:cNvPr>
              <p:cNvGrpSpPr/>
              <p:nvPr/>
            </p:nvGrpSpPr>
            <p:grpSpPr>
              <a:xfrm>
                <a:off x="7945285" y="1929282"/>
                <a:ext cx="224054" cy="218385"/>
                <a:chOff x="8261171" y="1355780"/>
                <a:chExt cx="224054" cy="218385"/>
              </a:xfrm>
            </p:grpSpPr>
            <p:sp>
              <p:nvSpPr>
                <p:cNvPr id="148" name="Google Shape;337;p38">
                  <a:extLst>
                    <a:ext uri="{FF2B5EF4-FFF2-40B4-BE49-F238E27FC236}">
                      <a16:creationId xmlns:a16="http://schemas.microsoft.com/office/drawing/2014/main" id="{39D82291-1D02-3115-92E2-8082BC8E96D6}"/>
                    </a:ext>
                  </a:extLst>
                </p:cNvPr>
                <p:cNvSpPr/>
                <p:nvPr/>
              </p:nvSpPr>
              <p:spPr>
                <a:xfrm>
                  <a:off x="8349889" y="145536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338;p38">
                  <a:extLst>
                    <a:ext uri="{FF2B5EF4-FFF2-40B4-BE49-F238E27FC236}">
                      <a16:creationId xmlns:a16="http://schemas.microsoft.com/office/drawing/2014/main" id="{F0477264-9036-34B4-01D3-F5733EAE7F96}"/>
                    </a:ext>
                  </a:extLst>
                </p:cNvPr>
                <p:cNvSpPr/>
                <p:nvPr/>
              </p:nvSpPr>
              <p:spPr>
                <a:xfrm>
                  <a:off x="8281190" y="145536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339;p38">
                  <a:extLst>
                    <a:ext uri="{FF2B5EF4-FFF2-40B4-BE49-F238E27FC236}">
                      <a16:creationId xmlns:a16="http://schemas.microsoft.com/office/drawing/2014/main" id="{1DF76B56-27F7-CFAD-6F2A-37545B25B02E}"/>
                    </a:ext>
                  </a:extLst>
                </p:cNvPr>
                <p:cNvSpPr/>
                <p:nvPr/>
              </p:nvSpPr>
              <p:spPr>
                <a:xfrm>
                  <a:off x="8261171" y="139620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340;p38">
                  <a:extLst>
                    <a:ext uri="{FF2B5EF4-FFF2-40B4-BE49-F238E27FC236}">
                      <a16:creationId xmlns:a16="http://schemas.microsoft.com/office/drawing/2014/main" id="{C76EC3ED-F5BB-55A3-93B0-A12435224D15}"/>
                    </a:ext>
                  </a:extLst>
                </p:cNvPr>
                <p:cNvSpPr/>
                <p:nvPr/>
              </p:nvSpPr>
              <p:spPr>
                <a:xfrm>
                  <a:off x="8366424" y="139620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341;p38">
                  <a:extLst>
                    <a:ext uri="{FF2B5EF4-FFF2-40B4-BE49-F238E27FC236}">
                      <a16:creationId xmlns:a16="http://schemas.microsoft.com/office/drawing/2014/main" id="{C5F4CDFE-908E-78B7-7B71-5B928E897230}"/>
                    </a:ext>
                  </a:extLst>
                </p:cNvPr>
                <p:cNvSpPr/>
                <p:nvPr/>
              </p:nvSpPr>
              <p:spPr>
                <a:xfrm>
                  <a:off x="8314584" y="1355780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240" name="Google Shape;228;p38">
            <a:extLst>
              <a:ext uri="{FF2B5EF4-FFF2-40B4-BE49-F238E27FC236}">
                <a16:creationId xmlns:a16="http://schemas.microsoft.com/office/drawing/2014/main" id="{3D535994-C158-9020-FA26-A9689A2FF8B8}"/>
              </a:ext>
            </a:extLst>
          </p:cNvPr>
          <p:cNvCxnSpPr/>
          <p:nvPr/>
        </p:nvCxnSpPr>
        <p:spPr>
          <a:xfrm>
            <a:off x="251520" y="1923678"/>
            <a:ext cx="1920300" cy="0"/>
          </a:xfrm>
          <a:prstGeom prst="straightConnector1">
            <a:avLst/>
          </a:prstGeom>
          <a:noFill/>
          <a:ln w="76200" cap="rnd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42" name="Google Shape;227;p38">
            <a:extLst>
              <a:ext uri="{FF2B5EF4-FFF2-40B4-BE49-F238E27FC236}">
                <a16:creationId xmlns:a16="http://schemas.microsoft.com/office/drawing/2014/main" id="{AD326CE8-35A8-F874-DBE0-AA0265096E03}"/>
              </a:ext>
            </a:extLst>
          </p:cNvPr>
          <p:cNvSpPr txBox="1">
            <a:spLocks/>
          </p:cNvSpPr>
          <p:nvPr/>
        </p:nvSpPr>
        <p:spPr>
          <a:xfrm>
            <a:off x="107503" y="2166917"/>
            <a:ext cx="4946083" cy="69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Medium"/>
              <a:buNone/>
              <a:tabLst/>
              <a:defRPr/>
            </a:pPr>
            <a:r>
              <a:rPr kumimoji="0" lang="es-ES" sz="2300" b="1" i="0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Día de los Datos Abiertos,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A5E8D2-1F58-A1BB-B8BE-D9672355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36" y="4555761"/>
            <a:ext cx="3676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ultad de Estadística e Informática UV">
            <a:extLst>
              <a:ext uri="{FF2B5EF4-FFF2-40B4-BE49-F238E27FC236}">
                <a16:creationId xmlns:a16="http://schemas.microsoft.com/office/drawing/2014/main" id="{5E3E4D73-0E6A-369C-E4D5-05D50074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15" y="329397"/>
            <a:ext cx="442673" cy="5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cenciaturas – Facultad de Estadística e Informática">
            <a:extLst>
              <a:ext uri="{FF2B5EF4-FFF2-40B4-BE49-F238E27FC236}">
                <a16:creationId xmlns:a16="http://schemas.microsoft.com/office/drawing/2014/main" id="{107EABD4-4F7F-F557-69BA-F0E59101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36" y="49554"/>
            <a:ext cx="1420359" cy="10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AE – Laboratorio de Investigación y Asesoría Estadística (LINAE)">
            <a:extLst>
              <a:ext uri="{FF2B5EF4-FFF2-40B4-BE49-F238E27FC236}">
                <a16:creationId xmlns:a16="http://schemas.microsoft.com/office/drawing/2014/main" id="{AE91D3DE-7244-0895-588B-245595C7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8351"/>
            <a:ext cx="478389" cy="49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E5EEE-F0B7-6D1E-2C94-5C228D88F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10;p36">
            <a:extLst>
              <a:ext uri="{FF2B5EF4-FFF2-40B4-BE49-F238E27FC236}">
                <a16:creationId xmlns:a16="http://schemas.microsoft.com/office/drawing/2014/main" id="{0FE70CC4-E7A2-B98B-C227-C19FAF82E61B}"/>
              </a:ext>
            </a:extLst>
          </p:cNvPr>
          <p:cNvSpPr txBox="1">
            <a:spLocks/>
          </p:cNvSpPr>
          <p:nvPr/>
        </p:nvSpPr>
        <p:spPr>
          <a:xfrm>
            <a:off x="226006" y="473281"/>
            <a:ext cx="8694539" cy="4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6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38"/>
              <a:buFont typeface="Calibri"/>
              <a:buNone/>
              <a:tabLst/>
              <a:defRPr/>
            </a:pPr>
            <a:r>
              <a:rPr kumimoji="0" lang="es-CR" sz="2976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 ODS:</a:t>
            </a:r>
          </a:p>
        </p:txBody>
      </p:sp>
      <p:sp>
        <p:nvSpPr>
          <p:cNvPr id="24" name="Google Shape;212;p36">
            <a:extLst>
              <a:ext uri="{FF2B5EF4-FFF2-40B4-BE49-F238E27FC236}">
                <a16:creationId xmlns:a16="http://schemas.microsoft.com/office/drawing/2014/main" id="{2D9F7CEA-2266-9180-28F8-44AA41AFAD7E}"/>
              </a:ext>
            </a:extLst>
          </p:cNvPr>
          <p:cNvSpPr/>
          <p:nvPr/>
        </p:nvSpPr>
        <p:spPr>
          <a:xfrm>
            <a:off x="38735" y="877421"/>
            <a:ext cx="9054271" cy="2051348"/>
          </a:xfrm>
          <a:prstGeom prst="roundRect">
            <a:avLst>
              <a:gd name="adj" fmla="val 10000"/>
            </a:avLst>
          </a:prstGeom>
          <a:solidFill>
            <a:srgbClr val="CDCFD3">
              <a:alpha val="89803"/>
            </a:srgbClr>
          </a:solidFill>
          <a:ln w="25400" cap="flat" cmpd="sng">
            <a:solidFill>
              <a:srgbClr val="CDCFD3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13;p36">
            <a:extLst>
              <a:ext uri="{FF2B5EF4-FFF2-40B4-BE49-F238E27FC236}">
                <a16:creationId xmlns:a16="http://schemas.microsoft.com/office/drawing/2014/main" id="{7D72F147-93E7-8BC2-10AF-5E5E9ABB9C0B}"/>
              </a:ext>
            </a:extLst>
          </p:cNvPr>
          <p:cNvSpPr/>
          <p:nvPr/>
        </p:nvSpPr>
        <p:spPr>
          <a:xfrm>
            <a:off x="311402" y="1150934"/>
            <a:ext cx="1309067" cy="1504322"/>
          </a:xfrm>
          <a:prstGeom prst="roundRect">
            <a:avLst>
              <a:gd name="adj" fmla="val 10000"/>
            </a:avLst>
          </a:prstGeom>
          <a:blipFill rotWithShape="1">
            <a:blip r:embed="rId2">
              <a:alphaModFix/>
            </a:blip>
            <a:stretch>
              <a:fillRect t="-2999" b="-2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14;p36">
            <a:extLst>
              <a:ext uri="{FF2B5EF4-FFF2-40B4-BE49-F238E27FC236}">
                <a16:creationId xmlns:a16="http://schemas.microsoft.com/office/drawing/2014/main" id="{E51FD5D7-4636-5E4E-29D2-FBA417C085A4}"/>
              </a:ext>
            </a:extLst>
          </p:cNvPr>
          <p:cNvSpPr/>
          <p:nvPr/>
        </p:nvSpPr>
        <p:spPr>
          <a:xfrm rot="10800000">
            <a:off x="311401" y="2715766"/>
            <a:ext cx="1309067" cy="2424558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15;p36">
            <a:extLst>
              <a:ext uri="{FF2B5EF4-FFF2-40B4-BE49-F238E27FC236}">
                <a16:creationId xmlns:a16="http://schemas.microsoft.com/office/drawing/2014/main" id="{A12A8406-C015-F267-9E54-7B3C85BFB947}"/>
              </a:ext>
            </a:extLst>
          </p:cNvPr>
          <p:cNvSpPr txBox="1"/>
          <p:nvPr/>
        </p:nvSpPr>
        <p:spPr>
          <a:xfrm>
            <a:off x="351660" y="2715766"/>
            <a:ext cx="1228551" cy="242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5" tIns="85325" rIns="85325" bIns="853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200"/>
              <a:buFont typeface="Arial"/>
              <a:buNone/>
            </a:pP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Garantizar el acceso a una energía asequible, fiable, sostenible y moderna para todas las personas</a:t>
            </a:r>
            <a:endParaRPr lang="es-ES" sz="1350" kern="0" cap="small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16;p36">
            <a:extLst>
              <a:ext uri="{FF2B5EF4-FFF2-40B4-BE49-F238E27FC236}">
                <a16:creationId xmlns:a16="http://schemas.microsoft.com/office/drawing/2014/main" id="{B8050C7A-A5B2-ABFE-C452-B9960B37D13F}"/>
              </a:ext>
            </a:extLst>
          </p:cNvPr>
          <p:cNvSpPr/>
          <p:nvPr/>
        </p:nvSpPr>
        <p:spPr>
          <a:xfrm>
            <a:off x="1751376" y="1150934"/>
            <a:ext cx="1309067" cy="1504322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17;p36">
            <a:extLst>
              <a:ext uri="{FF2B5EF4-FFF2-40B4-BE49-F238E27FC236}">
                <a16:creationId xmlns:a16="http://schemas.microsoft.com/office/drawing/2014/main" id="{A596B141-CDCC-F10D-73A2-A2BFF823F532}"/>
              </a:ext>
            </a:extLst>
          </p:cNvPr>
          <p:cNvSpPr/>
          <p:nvPr/>
        </p:nvSpPr>
        <p:spPr>
          <a:xfrm rot="10800000">
            <a:off x="1751375" y="2715766"/>
            <a:ext cx="1309067" cy="2463770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218;p36">
            <a:extLst>
              <a:ext uri="{FF2B5EF4-FFF2-40B4-BE49-F238E27FC236}">
                <a16:creationId xmlns:a16="http://schemas.microsoft.com/office/drawing/2014/main" id="{110A8894-98CE-9510-27E6-CE789A144FF1}"/>
              </a:ext>
            </a:extLst>
          </p:cNvPr>
          <p:cNvSpPr txBox="1"/>
          <p:nvPr/>
        </p:nvSpPr>
        <p:spPr>
          <a:xfrm>
            <a:off x="1791634" y="2715766"/>
            <a:ext cx="1228551" cy="242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Promover el crecimiento económico sostenido, inclusivo y sostenible, el empleo pleno y productivo y el trabajo decente para todas las personas</a:t>
            </a:r>
          </a:p>
        </p:txBody>
      </p:sp>
      <p:sp>
        <p:nvSpPr>
          <p:cNvPr id="31" name="Google Shape;219;p36">
            <a:extLst>
              <a:ext uri="{FF2B5EF4-FFF2-40B4-BE49-F238E27FC236}">
                <a16:creationId xmlns:a16="http://schemas.microsoft.com/office/drawing/2014/main" id="{642934A2-0D08-F115-60BB-7915D3FF0718}"/>
              </a:ext>
            </a:extLst>
          </p:cNvPr>
          <p:cNvSpPr/>
          <p:nvPr/>
        </p:nvSpPr>
        <p:spPr>
          <a:xfrm>
            <a:off x="3191349" y="1150934"/>
            <a:ext cx="1309067" cy="1504322"/>
          </a:xfrm>
          <a:prstGeom prst="roundRect">
            <a:avLst>
              <a:gd name="adj" fmla="val 10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20;p36">
            <a:extLst>
              <a:ext uri="{FF2B5EF4-FFF2-40B4-BE49-F238E27FC236}">
                <a16:creationId xmlns:a16="http://schemas.microsoft.com/office/drawing/2014/main" id="{7258BD8C-B54D-5B32-7BF8-591024F999AA}"/>
              </a:ext>
            </a:extLst>
          </p:cNvPr>
          <p:cNvSpPr/>
          <p:nvPr/>
        </p:nvSpPr>
        <p:spPr>
          <a:xfrm rot="10800000">
            <a:off x="3191348" y="2715766"/>
            <a:ext cx="1309067" cy="2424558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221;p36">
            <a:extLst>
              <a:ext uri="{FF2B5EF4-FFF2-40B4-BE49-F238E27FC236}">
                <a16:creationId xmlns:a16="http://schemas.microsoft.com/office/drawing/2014/main" id="{D4964C5E-9092-D22A-221E-C6C216D85F62}"/>
              </a:ext>
            </a:extLst>
          </p:cNvPr>
          <p:cNvSpPr txBox="1"/>
          <p:nvPr/>
        </p:nvSpPr>
        <p:spPr>
          <a:xfrm>
            <a:off x="3231607" y="2712590"/>
            <a:ext cx="1309067" cy="242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Construir </a:t>
            </a:r>
            <a:r>
              <a:rPr lang="es-ES" sz="135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infraestructu</a:t>
            </a: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-ras resilientes, promover la industrializa-</a:t>
            </a:r>
            <a:r>
              <a:rPr lang="es-ES" sz="135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ción</a:t>
            </a: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inclusiva y</a:t>
            </a:r>
            <a:b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sostenible y fomentar la innovación</a:t>
            </a:r>
          </a:p>
        </p:txBody>
      </p:sp>
      <p:sp>
        <p:nvSpPr>
          <p:cNvPr id="34" name="Google Shape;222;p36">
            <a:extLst>
              <a:ext uri="{FF2B5EF4-FFF2-40B4-BE49-F238E27FC236}">
                <a16:creationId xmlns:a16="http://schemas.microsoft.com/office/drawing/2014/main" id="{F9FD9643-F135-BEFF-BAC9-98111D8B9117}"/>
              </a:ext>
            </a:extLst>
          </p:cNvPr>
          <p:cNvSpPr/>
          <p:nvPr/>
        </p:nvSpPr>
        <p:spPr>
          <a:xfrm>
            <a:off x="4631323" y="1150934"/>
            <a:ext cx="1309067" cy="1504322"/>
          </a:xfrm>
          <a:prstGeom prst="roundRect">
            <a:avLst>
              <a:gd name="adj" fmla="val 10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23;p36">
            <a:extLst>
              <a:ext uri="{FF2B5EF4-FFF2-40B4-BE49-F238E27FC236}">
                <a16:creationId xmlns:a16="http://schemas.microsoft.com/office/drawing/2014/main" id="{B126D34D-408D-4C61-F665-8201EC0B9344}"/>
              </a:ext>
            </a:extLst>
          </p:cNvPr>
          <p:cNvSpPr/>
          <p:nvPr/>
        </p:nvSpPr>
        <p:spPr>
          <a:xfrm rot="10800000">
            <a:off x="4631322" y="2715766"/>
            <a:ext cx="1309067" cy="2424558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224;p36">
            <a:extLst>
              <a:ext uri="{FF2B5EF4-FFF2-40B4-BE49-F238E27FC236}">
                <a16:creationId xmlns:a16="http://schemas.microsoft.com/office/drawing/2014/main" id="{E6A5281E-6EE0-7257-DCB5-05211F4DF71E}"/>
              </a:ext>
            </a:extLst>
          </p:cNvPr>
          <p:cNvSpPr txBox="1"/>
          <p:nvPr/>
        </p:nvSpPr>
        <p:spPr>
          <a:xfrm>
            <a:off x="4644008" y="2715766"/>
            <a:ext cx="1268807" cy="242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Reducir las </a:t>
            </a:r>
            <a:r>
              <a:rPr lang="es-ES" sz="135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desigualdades</a:t>
            </a: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dentro y entre países</a:t>
            </a:r>
          </a:p>
        </p:txBody>
      </p:sp>
      <p:sp>
        <p:nvSpPr>
          <p:cNvPr id="37" name="Google Shape;225;p36">
            <a:extLst>
              <a:ext uri="{FF2B5EF4-FFF2-40B4-BE49-F238E27FC236}">
                <a16:creationId xmlns:a16="http://schemas.microsoft.com/office/drawing/2014/main" id="{8B72A9C7-207D-D736-EF57-ACBC05704A13}"/>
              </a:ext>
            </a:extLst>
          </p:cNvPr>
          <p:cNvSpPr/>
          <p:nvPr/>
        </p:nvSpPr>
        <p:spPr>
          <a:xfrm>
            <a:off x="6071297" y="1150934"/>
            <a:ext cx="1309067" cy="1504322"/>
          </a:xfrm>
          <a:prstGeom prst="roundRect">
            <a:avLst>
              <a:gd name="adj" fmla="val 10000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226;p36">
            <a:extLst>
              <a:ext uri="{FF2B5EF4-FFF2-40B4-BE49-F238E27FC236}">
                <a16:creationId xmlns:a16="http://schemas.microsoft.com/office/drawing/2014/main" id="{3709C076-EF5C-A335-FA9F-2A91907EE2CA}"/>
              </a:ext>
            </a:extLst>
          </p:cNvPr>
          <p:cNvSpPr/>
          <p:nvPr/>
        </p:nvSpPr>
        <p:spPr>
          <a:xfrm rot="10800000">
            <a:off x="6071296" y="2715766"/>
            <a:ext cx="1309067" cy="2424558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27;p36">
            <a:extLst>
              <a:ext uri="{FF2B5EF4-FFF2-40B4-BE49-F238E27FC236}">
                <a16:creationId xmlns:a16="http://schemas.microsoft.com/office/drawing/2014/main" id="{72B8AECC-2BB7-9FA7-B92D-480233A930B5}"/>
              </a:ext>
            </a:extLst>
          </p:cNvPr>
          <p:cNvSpPr txBox="1"/>
          <p:nvPr/>
        </p:nvSpPr>
        <p:spPr>
          <a:xfrm>
            <a:off x="6083981" y="2715766"/>
            <a:ext cx="1296382" cy="242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Lograr que las ciudades y los</a:t>
            </a:r>
            <a:b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35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asentamientos </a:t>
            </a: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humanos sean inclusivos, seguros, resilientes y sostenibles</a:t>
            </a:r>
          </a:p>
        </p:txBody>
      </p:sp>
      <p:sp>
        <p:nvSpPr>
          <p:cNvPr id="40" name="Google Shape;228;p36">
            <a:extLst>
              <a:ext uri="{FF2B5EF4-FFF2-40B4-BE49-F238E27FC236}">
                <a16:creationId xmlns:a16="http://schemas.microsoft.com/office/drawing/2014/main" id="{81DFD4D3-FED6-36BF-3A35-74ACB08BC1D1}"/>
              </a:ext>
            </a:extLst>
          </p:cNvPr>
          <p:cNvSpPr/>
          <p:nvPr/>
        </p:nvSpPr>
        <p:spPr>
          <a:xfrm>
            <a:off x="7511271" y="1150934"/>
            <a:ext cx="1309067" cy="1504322"/>
          </a:xfrm>
          <a:prstGeom prst="roundRect">
            <a:avLst>
              <a:gd name="adj" fmla="val 10000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229;p36">
            <a:extLst>
              <a:ext uri="{FF2B5EF4-FFF2-40B4-BE49-F238E27FC236}">
                <a16:creationId xmlns:a16="http://schemas.microsoft.com/office/drawing/2014/main" id="{30BED1DF-D9C3-C4AC-C7C2-4D9175C6DE0F}"/>
              </a:ext>
            </a:extLst>
          </p:cNvPr>
          <p:cNvSpPr/>
          <p:nvPr/>
        </p:nvSpPr>
        <p:spPr>
          <a:xfrm rot="10800000">
            <a:off x="7511270" y="2715766"/>
            <a:ext cx="1309067" cy="2424558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230;p36">
            <a:extLst>
              <a:ext uri="{FF2B5EF4-FFF2-40B4-BE49-F238E27FC236}">
                <a16:creationId xmlns:a16="http://schemas.microsoft.com/office/drawing/2014/main" id="{7796BAAF-3522-7243-7C90-DBB97F7CC0D2}"/>
              </a:ext>
            </a:extLst>
          </p:cNvPr>
          <p:cNvSpPr txBox="1"/>
          <p:nvPr/>
        </p:nvSpPr>
        <p:spPr>
          <a:xfrm>
            <a:off x="7551529" y="2715766"/>
            <a:ext cx="1228551" cy="242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Garantizar modalidades</a:t>
            </a:r>
            <a:b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consumo y producción sostenibles</a:t>
            </a:r>
          </a:p>
        </p:txBody>
      </p:sp>
    </p:spTree>
    <p:extLst>
      <p:ext uri="{BB962C8B-B14F-4D97-AF65-F5344CB8AC3E}">
        <p14:creationId xmlns:p14="http://schemas.microsoft.com/office/powerpoint/2010/main" val="41340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30" grpId="0"/>
      <p:bldP spid="31" grpId="0" animBg="1"/>
      <p:bldP spid="33" grpId="0"/>
      <p:bldP spid="34" grpId="0" animBg="1"/>
      <p:bldP spid="36" grpId="0"/>
      <p:bldP spid="37" grpId="0" animBg="1"/>
      <p:bldP spid="39" grpId="0"/>
      <p:bldP spid="40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FD302-4E60-80C4-E90A-2811D045C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;p37">
            <a:extLst>
              <a:ext uri="{FF2B5EF4-FFF2-40B4-BE49-F238E27FC236}">
                <a16:creationId xmlns:a16="http://schemas.microsoft.com/office/drawing/2014/main" id="{461B83A3-D4F4-FCF3-8DF6-5825B314D31F}"/>
              </a:ext>
            </a:extLst>
          </p:cNvPr>
          <p:cNvSpPr/>
          <p:nvPr/>
        </p:nvSpPr>
        <p:spPr>
          <a:xfrm>
            <a:off x="214562" y="442506"/>
            <a:ext cx="8694540" cy="2110347"/>
          </a:xfrm>
          <a:prstGeom prst="roundRect">
            <a:avLst>
              <a:gd name="adj" fmla="val 10000"/>
            </a:avLst>
          </a:prstGeom>
          <a:solidFill>
            <a:srgbClr val="CDCFD3">
              <a:alpha val="89803"/>
            </a:srgbClr>
          </a:solidFill>
          <a:ln w="25400" cap="flat" cmpd="sng">
            <a:solidFill>
              <a:srgbClr val="CDCFD3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38;p37">
            <a:extLst>
              <a:ext uri="{FF2B5EF4-FFF2-40B4-BE49-F238E27FC236}">
                <a16:creationId xmlns:a16="http://schemas.microsoft.com/office/drawing/2014/main" id="{D132C3F2-3864-2143-7500-45FE8FB98E2A}"/>
              </a:ext>
            </a:extLst>
          </p:cNvPr>
          <p:cNvSpPr/>
          <p:nvPr/>
        </p:nvSpPr>
        <p:spPr>
          <a:xfrm rot="10800000">
            <a:off x="323526" y="2552853"/>
            <a:ext cx="1564735" cy="2579314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39;p37">
            <a:extLst>
              <a:ext uri="{FF2B5EF4-FFF2-40B4-BE49-F238E27FC236}">
                <a16:creationId xmlns:a16="http://schemas.microsoft.com/office/drawing/2014/main" id="{241D1913-02D1-CBAF-17DA-A72D20677E2B}"/>
              </a:ext>
            </a:extLst>
          </p:cNvPr>
          <p:cNvSpPr txBox="1"/>
          <p:nvPr/>
        </p:nvSpPr>
        <p:spPr>
          <a:xfrm>
            <a:off x="323528" y="2552853"/>
            <a:ext cx="1512461" cy="253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SzPts val="1000"/>
              <a:buNone/>
              <a:defRPr sz="950">
                <a:solidFill>
                  <a:schemeClr val="lt1"/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Adoptar medidas urgentes para combatir el cambio climático y sus efectos</a:t>
            </a:r>
          </a:p>
        </p:txBody>
      </p:sp>
      <p:sp>
        <p:nvSpPr>
          <p:cNvPr id="5" name="Google Shape;241;p37">
            <a:extLst>
              <a:ext uri="{FF2B5EF4-FFF2-40B4-BE49-F238E27FC236}">
                <a16:creationId xmlns:a16="http://schemas.microsoft.com/office/drawing/2014/main" id="{7A4FC03D-4B06-B2E0-2952-E3926FFC7634}"/>
              </a:ext>
            </a:extLst>
          </p:cNvPr>
          <p:cNvSpPr/>
          <p:nvPr/>
        </p:nvSpPr>
        <p:spPr>
          <a:xfrm rot="10800000">
            <a:off x="1961306" y="2552853"/>
            <a:ext cx="1703045" cy="2579314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42;p37">
            <a:extLst>
              <a:ext uri="{FF2B5EF4-FFF2-40B4-BE49-F238E27FC236}">
                <a16:creationId xmlns:a16="http://schemas.microsoft.com/office/drawing/2014/main" id="{40BC87CC-F328-BDD6-2504-961D5B71D86F}"/>
              </a:ext>
            </a:extLst>
          </p:cNvPr>
          <p:cNvSpPr txBox="1"/>
          <p:nvPr/>
        </p:nvSpPr>
        <p:spPr>
          <a:xfrm>
            <a:off x="1961308" y="2552853"/>
            <a:ext cx="1538372" cy="253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SzPts val="1000"/>
              <a:buNone/>
              <a:defRPr sz="950">
                <a:solidFill>
                  <a:schemeClr val="lt1"/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Conservar y utilizar </a:t>
            </a:r>
            <a:r>
              <a:rPr lang="es-ES" sz="14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sosteniblemente </a:t>
            </a:r>
            <a:r>
              <a:rPr lang="es-E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los </a:t>
            </a:r>
            <a:r>
              <a:rPr lang="es-ES" sz="14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océanos, </a:t>
            </a:r>
            <a:r>
              <a:rPr lang="es-E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los mares y los recursos marinos</a:t>
            </a:r>
            <a:br>
              <a:rPr lang="es-E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r>
              <a:rPr lang="es-E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para el desarrollo sostenibles</a:t>
            </a:r>
          </a:p>
        </p:txBody>
      </p:sp>
      <p:sp>
        <p:nvSpPr>
          <p:cNvPr id="7" name="Google Shape;244;p37">
            <a:extLst>
              <a:ext uri="{FF2B5EF4-FFF2-40B4-BE49-F238E27FC236}">
                <a16:creationId xmlns:a16="http://schemas.microsoft.com/office/drawing/2014/main" id="{99D20CC9-1B23-8EA3-5612-1A7233ABDB32}"/>
              </a:ext>
            </a:extLst>
          </p:cNvPr>
          <p:cNvSpPr/>
          <p:nvPr/>
        </p:nvSpPr>
        <p:spPr>
          <a:xfrm rot="10800000">
            <a:off x="3703214" y="2552853"/>
            <a:ext cx="1624844" cy="2579314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45;p37">
            <a:extLst>
              <a:ext uri="{FF2B5EF4-FFF2-40B4-BE49-F238E27FC236}">
                <a16:creationId xmlns:a16="http://schemas.microsoft.com/office/drawing/2014/main" id="{476A88E9-2E50-AAE3-2606-3D19269E36E3}"/>
              </a:ext>
            </a:extLst>
          </p:cNvPr>
          <p:cNvSpPr txBox="1"/>
          <p:nvPr/>
        </p:nvSpPr>
        <p:spPr>
          <a:xfrm>
            <a:off x="3722919" y="2552853"/>
            <a:ext cx="1558443" cy="253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Proteger, restablecer y promover el uso sostenible de los ecosistemas terrestres, gestionar sosteniblemente los bosques, luchar contra la desertificación, detener e invertir la degradación de las tierras y detener la pérdida de la biodiversidad</a:t>
            </a:r>
          </a:p>
        </p:txBody>
      </p:sp>
      <p:sp>
        <p:nvSpPr>
          <p:cNvPr id="9" name="Google Shape;247;p37">
            <a:extLst>
              <a:ext uri="{FF2B5EF4-FFF2-40B4-BE49-F238E27FC236}">
                <a16:creationId xmlns:a16="http://schemas.microsoft.com/office/drawing/2014/main" id="{45FE8AB4-03C4-3C1B-85F3-3446CE106277}"/>
              </a:ext>
            </a:extLst>
          </p:cNvPr>
          <p:cNvSpPr/>
          <p:nvPr/>
        </p:nvSpPr>
        <p:spPr>
          <a:xfrm rot="10800000">
            <a:off x="5399775" y="2552853"/>
            <a:ext cx="1789534" cy="2579314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48;p37">
            <a:extLst>
              <a:ext uri="{FF2B5EF4-FFF2-40B4-BE49-F238E27FC236}">
                <a16:creationId xmlns:a16="http://schemas.microsoft.com/office/drawing/2014/main" id="{798C1F5E-9672-5460-0B8E-08B8C81DDDD7}"/>
              </a:ext>
            </a:extLst>
          </p:cNvPr>
          <p:cNvSpPr txBox="1"/>
          <p:nvPr/>
        </p:nvSpPr>
        <p:spPr>
          <a:xfrm>
            <a:off x="5374753" y="2552853"/>
            <a:ext cx="1789535" cy="253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SzPts val="1000"/>
              <a:buNone/>
              <a:defRPr sz="950">
                <a:solidFill>
                  <a:schemeClr val="lt1"/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Promover sociedades pacíficas e inclusivas para el desarrollo sostenible, facilitar el acceso a la justicia para todos y construir instituciones eficaces, responsables e inclusivas en todos los niveles</a:t>
            </a:r>
          </a:p>
        </p:txBody>
      </p:sp>
      <p:sp>
        <p:nvSpPr>
          <p:cNvPr id="11" name="Google Shape;250;p37">
            <a:extLst>
              <a:ext uri="{FF2B5EF4-FFF2-40B4-BE49-F238E27FC236}">
                <a16:creationId xmlns:a16="http://schemas.microsoft.com/office/drawing/2014/main" id="{1B19290C-EF2E-5A12-48EB-7090C10BFE84}"/>
              </a:ext>
            </a:extLst>
          </p:cNvPr>
          <p:cNvSpPr/>
          <p:nvPr/>
        </p:nvSpPr>
        <p:spPr>
          <a:xfrm rot="10800000">
            <a:off x="7236005" y="2552853"/>
            <a:ext cx="1512459" cy="2579314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251;p37">
            <a:extLst>
              <a:ext uri="{FF2B5EF4-FFF2-40B4-BE49-F238E27FC236}">
                <a16:creationId xmlns:a16="http://schemas.microsoft.com/office/drawing/2014/main" id="{55401A37-2317-D650-3EB9-00A7161FD17B}"/>
              </a:ext>
            </a:extLst>
          </p:cNvPr>
          <p:cNvSpPr txBox="1"/>
          <p:nvPr/>
        </p:nvSpPr>
        <p:spPr>
          <a:xfrm>
            <a:off x="7220505" y="2552853"/>
            <a:ext cx="1512461" cy="253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SzPts val="1000"/>
              <a:buNone/>
              <a:defRPr sz="950">
                <a:solidFill>
                  <a:schemeClr val="lt1"/>
                </a:solidFill>
              </a:defRPr>
            </a:lvl1pPr>
          </a:lstStyle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Fortalecer los medios de implementación y revitalizar la alianza mundial para el desarrollo sostenibles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5E05E74-7F69-D50B-EFE2-6EE404AB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319" y="782052"/>
            <a:ext cx="1448988" cy="1438175"/>
          </a:xfrm>
          <a:prstGeom prst="roundRect">
            <a:avLst>
              <a:gd name="adj" fmla="val 8594"/>
            </a:avLst>
          </a:prstGeom>
          <a:blipFill rotWithShape="1">
            <a:blip r:embed="rId3">
              <a:alphaModFix/>
            </a:blip>
            <a:stretch>
              <a:fillRect t="-2999" b="-2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E20A0E0-AF76-F269-7F5C-87C1B17A94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815" y="782052"/>
            <a:ext cx="1417025" cy="1438175"/>
          </a:xfrm>
          <a:prstGeom prst="roundRect">
            <a:avLst>
              <a:gd name="adj" fmla="val 8594"/>
            </a:avLst>
          </a:prstGeom>
          <a:blipFill rotWithShape="1">
            <a:blip r:embed="rId3">
              <a:alphaModFix/>
            </a:blip>
            <a:stretch>
              <a:fillRect t="-2999" b="-2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E18877A-D76C-1865-B70F-6EFF6D67AF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0899" y="763002"/>
            <a:ext cx="1440464" cy="1419124"/>
          </a:xfrm>
          <a:prstGeom prst="roundRect">
            <a:avLst>
              <a:gd name="adj" fmla="val 8594"/>
            </a:avLst>
          </a:prstGeom>
          <a:blipFill rotWithShape="1">
            <a:blip r:embed="rId3">
              <a:alphaModFix/>
            </a:blip>
            <a:stretch>
              <a:fillRect t="-2999" b="-2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A8EEAF-93D1-9634-282B-8E3384FA731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4422" y="763002"/>
            <a:ext cx="1421286" cy="1421286"/>
          </a:xfrm>
          <a:prstGeom prst="roundRect">
            <a:avLst>
              <a:gd name="adj" fmla="val 8594"/>
            </a:avLst>
          </a:prstGeom>
          <a:blipFill rotWithShape="1">
            <a:blip r:embed="rId3">
              <a:alphaModFix/>
            </a:blip>
            <a:stretch>
              <a:fillRect t="-2999" b="-2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727D480-36EF-EDCC-EE2A-5473282D2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2340" y="743951"/>
            <a:ext cx="1438175" cy="1438175"/>
          </a:xfrm>
          <a:prstGeom prst="roundRect">
            <a:avLst>
              <a:gd name="adj" fmla="val 8594"/>
            </a:avLst>
          </a:prstGeom>
          <a:blipFill rotWithShape="1">
            <a:blip r:embed="rId3">
              <a:alphaModFix/>
            </a:blip>
            <a:stretch>
              <a:fillRect t="-2999" b="-2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" name="Google Shape;210;p36">
            <a:extLst>
              <a:ext uri="{FF2B5EF4-FFF2-40B4-BE49-F238E27FC236}">
                <a16:creationId xmlns:a16="http://schemas.microsoft.com/office/drawing/2014/main" id="{0FE70CC4-E7A2-B98B-C227-C19FAF82E61B}"/>
              </a:ext>
            </a:extLst>
          </p:cNvPr>
          <p:cNvSpPr txBox="1">
            <a:spLocks/>
          </p:cNvSpPr>
          <p:nvPr/>
        </p:nvSpPr>
        <p:spPr>
          <a:xfrm>
            <a:off x="226006" y="41233"/>
            <a:ext cx="8694539" cy="4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6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38"/>
              <a:buFont typeface="Calibri"/>
              <a:buNone/>
              <a:tabLst/>
              <a:defRPr/>
            </a:pPr>
            <a:r>
              <a:rPr kumimoji="0" lang="es-CR" sz="2976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 ODS:</a:t>
            </a:r>
          </a:p>
        </p:txBody>
      </p:sp>
    </p:spTree>
    <p:extLst>
      <p:ext uri="{BB962C8B-B14F-4D97-AF65-F5344CB8AC3E}">
        <p14:creationId xmlns:p14="http://schemas.microsoft.com/office/powerpoint/2010/main" val="35172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707D-12D3-1ED5-AA22-CCD815FE8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1;p49">
            <a:extLst>
              <a:ext uri="{FF2B5EF4-FFF2-40B4-BE49-F238E27FC236}">
                <a16:creationId xmlns:a16="http://schemas.microsoft.com/office/drawing/2014/main" id="{74EF3106-C151-25BA-58C2-B53288647487}"/>
              </a:ext>
            </a:extLst>
          </p:cNvPr>
          <p:cNvSpPr txBox="1">
            <a:spLocks/>
          </p:cNvSpPr>
          <p:nvPr/>
        </p:nvSpPr>
        <p:spPr>
          <a:xfrm>
            <a:off x="3858775" y="1657350"/>
            <a:ext cx="457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6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Poppins Medium"/>
              <a:buNone/>
              <a:tabLst/>
              <a:defRPr/>
            </a:pPr>
            <a:r>
              <a:rPr kumimoji="0" lang="es-MX" sz="6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México</a:t>
            </a:r>
          </a:p>
        </p:txBody>
      </p:sp>
      <p:cxnSp>
        <p:nvCxnSpPr>
          <p:cNvPr id="3" name="Google Shape;762;p49">
            <a:extLst>
              <a:ext uri="{FF2B5EF4-FFF2-40B4-BE49-F238E27FC236}">
                <a16:creationId xmlns:a16="http://schemas.microsoft.com/office/drawing/2014/main" id="{BE7C9AD3-5B69-32DA-EA51-5B8B87167A94}"/>
              </a:ext>
            </a:extLst>
          </p:cNvPr>
          <p:cNvCxnSpPr/>
          <p:nvPr/>
        </p:nvCxnSpPr>
        <p:spPr>
          <a:xfrm>
            <a:off x="5184625" y="3666744"/>
            <a:ext cx="1920300" cy="0"/>
          </a:xfrm>
          <a:prstGeom prst="straightConnector1">
            <a:avLst/>
          </a:prstGeom>
          <a:noFill/>
          <a:ln w="76200" cap="rnd" cmpd="sng">
            <a:solidFill>
              <a:srgbClr val="98C9C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4" name="Google Shape;763;p49">
            <a:extLst>
              <a:ext uri="{FF2B5EF4-FFF2-40B4-BE49-F238E27FC236}">
                <a16:creationId xmlns:a16="http://schemas.microsoft.com/office/drawing/2014/main" id="{FBDB0254-0158-70F3-D7A7-035E5F89CA3C}"/>
              </a:ext>
            </a:extLst>
          </p:cNvPr>
          <p:cNvGrpSpPr/>
          <p:nvPr/>
        </p:nvGrpSpPr>
        <p:grpSpPr>
          <a:xfrm>
            <a:off x="954947" y="539500"/>
            <a:ext cx="2662095" cy="4064505"/>
            <a:chOff x="954947" y="539500"/>
            <a:chExt cx="2662095" cy="4064505"/>
          </a:xfrm>
        </p:grpSpPr>
        <p:grpSp>
          <p:nvGrpSpPr>
            <p:cNvPr id="5" name="Google Shape;764;p49">
              <a:extLst>
                <a:ext uri="{FF2B5EF4-FFF2-40B4-BE49-F238E27FC236}">
                  <a16:creationId xmlns:a16="http://schemas.microsoft.com/office/drawing/2014/main" id="{C66079B8-0C2E-C666-169D-4A911C92FE0A}"/>
                </a:ext>
              </a:extLst>
            </p:cNvPr>
            <p:cNvGrpSpPr/>
            <p:nvPr/>
          </p:nvGrpSpPr>
          <p:grpSpPr>
            <a:xfrm>
              <a:off x="954947" y="539540"/>
              <a:ext cx="836231" cy="937189"/>
              <a:chOff x="954947" y="539540"/>
              <a:chExt cx="836231" cy="937189"/>
            </a:xfrm>
          </p:grpSpPr>
          <p:sp>
            <p:nvSpPr>
              <p:cNvPr id="48" name="Google Shape;765;p49">
                <a:extLst>
                  <a:ext uri="{FF2B5EF4-FFF2-40B4-BE49-F238E27FC236}">
                    <a16:creationId xmlns:a16="http://schemas.microsoft.com/office/drawing/2014/main" id="{06771B56-CE16-2791-C401-DEFCC46CE33B}"/>
                  </a:ext>
                </a:extLst>
              </p:cNvPr>
              <p:cNvSpPr/>
              <p:nvPr/>
            </p:nvSpPr>
            <p:spPr>
              <a:xfrm>
                <a:off x="954947" y="539540"/>
                <a:ext cx="836231" cy="937189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11418" extrusionOk="0">
                    <a:moveTo>
                      <a:pt x="5849" y="11148"/>
                    </a:moveTo>
                    <a:lnTo>
                      <a:pt x="9428" y="9089"/>
                    </a:lnTo>
                    <a:cubicBezTo>
                      <a:pt x="9898" y="8819"/>
                      <a:pt x="10188" y="8309"/>
                      <a:pt x="10188" y="7769"/>
                    </a:cubicBezTo>
                    <a:lnTo>
                      <a:pt x="10188" y="3650"/>
                    </a:lnTo>
                    <a:cubicBezTo>
                      <a:pt x="10188" y="3100"/>
                      <a:pt x="9898" y="2600"/>
                      <a:pt x="9428" y="2330"/>
                    </a:cubicBezTo>
                    <a:lnTo>
                      <a:pt x="5849" y="271"/>
                    </a:lnTo>
                    <a:cubicBezTo>
                      <a:pt x="5379" y="1"/>
                      <a:pt x="4799" y="1"/>
                      <a:pt x="4329" y="271"/>
                    </a:cubicBezTo>
                    <a:lnTo>
                      <a:pt x="760" y="2330"/>
                    </a:lnTo>
                    <a:cubicBezTo>
                      <a:pt x="290" y="2600"/>
                      <a:pt x="0" y="3100"/>
                      <a:pt x="0" y="3650"/>
                    </a:cubicBezTo>
                    <a:lnTo>
                      <a:pt x="0" y="7769"/>
                    </a:lnTo>
                    <a:cubicBezTo>
                      <a:pt x="0" y="8309"/>
                      <a:pt x="290" y="8819"/>
                      <a:pt x="760" y="9089"/>
                    </a:cubicBezTo>
                    <a:lnTo>
                      <a:pt x="4329" y="11148"/>
                    </a:lnTo>
                    <a:cubicBezTo>
                      <a:pt x="4799" y="11418"/>
                      <a:pt x="5379" y="11418"/>
                      <a:pt x="5849" y="11148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9" name="Google Shape;766;p49">
                <a:extLst>
                  <a:ext uri="{FF2B5EF4-FFF2-40B4-BE49-F238E27FC236}">
                    <a16:creationId xmlns:a16="http://schemas.microsoft.com/office/drawing/2014/main" id="{07BC510D-09D7-720C-0C0A-CFAB939B5412}"/>
                  </a:ext>
                </a:extLst>
              </p:cNvPr>
              <p:cNvGrpSpPr/>
              <p:nvPr/>
            </p:nvGrpSpPr>
            <p:grpSpPr>
              <a:xfrm>
                <a:off x="1107636" y="801583"/>
                <a:ext cx="530853" cy="413103"/>
                <a:chOff x="6117367" y="371984"/>
                <a:chExt cx="315177" cy="244310"/>
              </a:xfrm>
            </p:grpSpPr>
            <p:sp>
              <p:nvSpPr>
                <p:cNvPr id="50" name="Google Shape;767;p49">
                  <a:extLst>
                    <a:ext uri="{FF2B5EF4-FFF2-40B4-BE49-F238E27FC236}">
                      <a16:creationId xmlns:a16="http://schemas.microsoft.com/office/drawing/2014/main" id="{3BBAFAEF-86DD-7899-D2B7-B4A876EFBEEF}"/>
                    </a:ext>
                  </a:extLst>
                </p:cNvPr>
                <p:cNvSpPr/>
                <p:nvPr/>
              </p:nvSpPr>
              <p:spPr>
                <a:xfrm>
                  <a:off x="6117367" y="511424"/>
                  <a:ext cx="315177" cy="10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1614" extrusionOk="0">
                      <a:moveTo>
                        <a:pt x="1801" y="0"/>
                      </a:moveTo>
                      <a:cubicBezTo>
                        <a:pt x="1537" y="0"/>
                        <a:pt x="1332" y="111"/>
                        <a:pt x="1130" y="294"/>
                      </a:cubicBezTo>
                      <a:cubicBezTo>
                        <a:pt x="801" y="594"/>
                        <a:pt x="1" y="974"/>
                        <a:pt x="1" y="974"/>
                      </a:cubicBezTo>
                      <a:lnTo>
                        <a:pt x="391" y="1613"/>
                      </a:lnTo>
                      <a:cubicBezTo>
                        <a:pt x="391" y="1613"/>
                        <a:pt x="841" y="1334"/>
                        <a:pt x="1280" y="1084"/>
                      </a:cubicBezTo>
                      <a:cubicBezTo>
                        <a:pt x="1395" y="1017"/>
                        <a:pt x="1516" y="992"/>
                        <a:pt x="1638" y="992"/>
                      </a:cubicBezTo>
                      <a:cubicBezTo>
                        <a:pt x="1994" y="992"/>
                        <a:pt x="2364" y="1209"/>
                        <a:pt x="2640" y="1254"/>
                      </a:cubicBezTo>
                      <a:cubicBezTo>
                        <a:pt x="2673" y="1258"/>
                        <a:pt x="2706" y="1260"/>
                        <a:pt x="2740" y="1260"/>
                      </a:cubicBezTo>
                      <a:cubicBezTo>
                        <a:pt x="3095" y="1260"/>
                        <a:pt x="3541" y="1029"/>
                        <a:pt x="4170" y="674"/>
                      </a:cubicBezTo>
                      <a:cubicBezTo>
                        <a:pt x="4850" y="284"/>
                        <a:pt x="4770" y="54"/>
                        <a:pt x="4570" y="34"/>
                      </a:cubicBezTo>
                      <a:cubicBezTo>
                        <a:pt x="4567" y="34"/>
                        <a:pt x="4564" y="34"/>
                        <a:pt x="4560" y="34"/>
                      </a:cubicBezTo>
                      <a:cubicBezTo>
                        <a:pt x="4347" y="34"/>
                        <a:pt x="3600" y="354"/>
                        <a:pt x="3600" y="354"/>
                      </a:cubicBezTo>
                      <a:cubicBezTo>
                        <a:pt x="3552" y="186"/>
                        <a:pt x="3330" y="156"/>
                        <a:pt x="3078" y="156"/>
                      </a:cubicBezTo>
                      <a:cubicBezTo>
                        <a:pt x="2938" y="156"/>
                        <a:pt x="2789" y="165"/>
                        <a:pt x="2657" y="165"/>
                      </a:cubicBezTo>
                      <a:cubicBezTo>
                        <a:pt x="2529" y="165"/>
                        <a:pt x="2417" y="157"/>
                        <a:pt x="2340" y="124"/>
                      </a:cubicBezTo>
                      <a:cubicBezTo>
                        <a:pt x="2133" y="39"/>
                        <a:pt x="1957" y="0"/>
                        <a:pt x="18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768;p49">
                  <a:extLst>
                    <a:ext uri="{FF2B5EF4-FFF2-40B4-BE49-F238E27FC236}">
                      <a16:creationId xmlns:a16="http://schemas.microsoft.com/office/drawing/2014/main" id="{82FA58D7-3699-A86E-E3C4-DA5E82754C7F}"/>
                    </a:ext>
                  </a:extLst>
                </p:cNvPr>
                <p:cNvSpPr/>
                <p:nvPr/>
              </p:nvSpPr>
              <p:spPr>
                <a:xfrm>
                  <a:off x="6214847" y="371984"/>
                  <a:ext cx="144917" cy="1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1917" extrusionOk="0">
                      <a:moveTo>
                        <a:pt x="1380" y="320"/>
                      </a:moveTo>
                      <a:lnTo>
                        <a:pt x="1380" y="460"/>
                      </a:lnTo>
                      <a:cubicBezTo>
                        <a:pt x="1470" y="470"/>
                        <a:pt x="1570" y="500"/>
                        <a:pt x="1650" y="550"/>
                      </a:cubicBezTo>
                      <a:lnTo>
                        <a:pt x="1570" y="750"/>
                      </a:lnTo>
                      <a:cubicBezTo>
                        <a:pt x="1490" y="700"/>
                        <a:pt x="1400" y="670"/>
                        <a:pt x="1300" y="670"/>
                      </a:cubicBezTo>
                      <a:cubicBezTo>
                        <a:pt x="1190" y="670"/>
                        <a:pt x="1150" y="710"/>
                        <a:pt x="1150" y="760"/>
                      </a:cubicBezTo>
                      <a:cubicBezTo>
                        <a:pt x="1150" y="910"/>
                        <a:pt x="1690" y="800"/>
                        <a:pt x="1690" y="1150"/>
                      </a:cubicBezTo>
                      <a:cubicBezTo>
                        <a:pt x="1690" y="1290"/>
                        <a:pt x="1590" y="1420"/>
                        <a:pt x="1380" y="1450"/>
                      </a:cubicBezTo>
                      <a:lnTo>
                        <a:pt x="1380" y="1600"/>
                      </a:lnTo>
                      <a:lnTo>
                        <a:pt x="1210" y="1600"/>
                      </a:lnTo>
                      <a:lnTo>
                        <a:pt x="1210" y="1450"/>
                      </a:lnTo>
                      <a:cubicBezTo>
                        <a:pt x="1090" y="1450"/>
                        <a:pt x="970" y="1410"/>
                        <a:pt x="870" y="1350"/>
                      </a:cubicBezTo>
                      <a:lnTo>
                        <a:pt x="950" y="1150"/>
                      </a:lnTo>
                      <a:cubicBezTo>
                        <a:pt x="1050" y="1210"/>
                        <a:pt x="1160" y="1240"/>
                        <a:pt x="1270" y="1250"/>
                      </a:cubicBezTo>
                      <a:cubicBezTo>
                        <a:pt x="1380" y="1250"/>
                        <a:pt x="1430" y="1220"/>
                        <a:pt x="1430" y="1170"/>
                      </a:cubicBezTo>
                      <a:cubicBezTo>
                        <a:pt x="1430" y="1020"/>
                        <a:pt x="880" y="1130"/>
                        <a:pt x="880" y="770"/>
                      </a:cubicBezTo>
                      <a:cubicBezTo>
                        <a:pt x="880" y="620"/>
                        <a:pt x="990" y="490"/>
                        <a:pt x="1210" y="470"/>
                      </a:cubicBezTo>
                      <a:lnTo>
                        <a:pt x="1210" y="320"/>
                      </a:lnTo>
                      <a:close/>
                      <a:moveTo>
                        <a:pt x="1280" y="0"/>
                      </a:moveTo>
                      <a:cubicBezTo>
                        <a:pt x="430" y="0"/>
                        <a:pt x="0" y="1030"/>
                        <a:pt x="600" y="1630"/>
                      </a:cubicBezTo>
                      <a:cubicBezTo>
                        <a:pt x="798" y="1828"/>
                        <a:pt x="1040" y="1916"/>
                        <a:pt x="1275" y="1916"/>
                      </a:cubicBezTo>
                      <a:cubicBezTo>
                        <a:pt x="1765" y="1916"/>
                        <a:pt x="2230" y="1534"/>
                        <a:pt x="2230" y="960"/>
                      </a:cubicBezTo>
                      <a:cubicBezTo>
                        <a:pt x="2230" y="430"/>
                        <a:pt x="1810" y="0"/>
                        <a:pt x="12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769;p49">
              <a:extLst>
                <a:ext uri="{FF2B5EF4-FFF2-40B4-BE49-F238E27FC236}">
                  <a16:creationId xmlns:a16="http://schemas.microsoft.com/office/drawing/2014/main" id="{7F1EB565-0957-2E5D-9DC5-C8456DC15FE5}"/>
                </a:ext>
              </a:extLst>
            </p:cNvPr>
            <p:cNvGrpSpPr/>
            <p:nvPr/>
          </p:nvGrpSpPr>
          <p:grpSpPr>
            <a:xfrm>
              <a:off x="1415335" y="1318271"/>
              <a:ext cx="836231" cy="938010"/>
              <a:chOff x="1415335" y="1318271"/>
              <a:chExt cx="836231" cy="938010"/>
            </a:xfrm>
          </p:grpSpPr>
          <p:sp>
            <p:nvSpPr>
              <p:cNvPr id="43" name="Google Shape;770;p49">
                <a:extLst>
                  <a:ext uri="{FF2B5EF4-FFF2-40B4-BE49-F238E27FC236}">
                    <a16:creationId xmlns:a16="http://schemas.microsoft.com/office/drawing/2014/main" id="{050AEE9A-0F24-80A9-1630-CE493DA0C9A1}"/>
                  </a:ext>
                </a:extLst>
              </p:cNvPr>
              <p:cNvSpPr/>
              <p:nvPr/>
            </p:nvSpPr>
            <p:spPr>
              <a:xfrm>
                <a:off x="1415335" y="1318271"/>
                <a:ext cx="836231" cy="938010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11428" extrusionOk="0">
                    <a:moveTo>
                      <a:pt x="4329" y="270"/>
                    </a:moveTo>
                    <a:lnTo>
                      <a:pt x="760" y="2340"/>
                    </a:lnTo>
                    <a:cubicBezTo>
                      <a:pt x="290" y="2610"/>
                      <a:pt x="0" y="3110"/>
                      <a:pt x="0" y="3650"/>
                    </a:cubicBezTo>
                    <a:lnTo>
                      <a:pt x="0" y="7779"/>
                    </a:lnTo>
                    <a:cubicBezTo>
                      <a:pt x="0" y="8318"/>
                      <a:pt x="290" y="8818"/>
                      <a:pt x="760" y="9088"/>
                    </a:cubicBezTo>
                    <a:lnTo>
                      <a:pt x="4329" y="11158"/>
                    </a:lnTo>
                    <a:cubicBezTo>
                      <a:pt x="4799" y="11428"/>
                      <a:pt x="5379" y="11428"/>
                      <a:pt x="5849" y="11158"/>
                    </a:cubicBezTo>
                    <a:lnTo>
                      <a:pt x="9428" y="9088"/>
                    </a:lnTo>
                    <a:cubicBezTo>
                      <a:pt x="9898" y="8818"/>
                      <a:pt x="10188" y="8318"/>
                      <a:pt x="10188" y="7779"/>
                    </a:cubicBezTo>
                    <a:lnTo>
                      <a:pt x="10188" y="3650"/>
                    </a:lnTo>
                    <a:cubicBezTo>
                      <a:pt x="10188" y="3110"/>
                      <a:pt x="9898" y="2610"/>
                      <a:pt x="9428" y="2340"/>
                    </a:cubicBezTo>
                    <a:lnTo>
                      <a:pt x="5849" y="270"/>
                    </a:lnTo>
                    <a:cubicBezTo>
                      <a:pt x="5379" y="1"/>
                      <a:pt x="4799" y="1"/>
                      <a:pt x="4329" y="27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4" name="Google Shape;771;p49">
                <a:extLst>
                  <a:ext uri="{FF2B5EF4-FFF2-40B4-BE49-F238E27FC236}">
                    <a16:creationId xmlns:a16="http://schemas.microsoft.com/office/drawing/2014/main" id="{9999F1E7-9D0C-1E67-A35E-E3D6882A8A29}"/>
                  </a:ext>
                </a:extLst>
              </p:cNvPr>
              <p:cNvGrpSpPr/>
              <p:nvPr/>
            </p:nvGrpSpPr>
            <p:grpSpPr>
              <a:xfrm>
                <a:off x="1620731" y="1606315"/>
                <a:ext cx="425439" cy="361924"/>
                <a:chOff x="6677260" y="491610"/>
                <a:chExt cx="253388" cy="218619"/>
              </a:xfrm>
            </p:grpSpPr>
            <p:sp>
              <p:nvSpPr>
                <p:cNvPr id="45" name="Google Shape;772;p49">
                  <a:extLst>
                    <a:ext uri="{FF2B5EF4-FFF2-40B4-BE49-F238E27FC236}">
                      <a16:creationId xmlns:a16="http://schemas.microsoft.com/office/drawing/2014/main" id="{9CDC91BB-89CF-E9BB-522B-662A3DA316D0}"/>
                    </a:ext>
                  </a:extLst>
                </p:cNvPr>
                <p:cNvSpPr/>
                <p:nvPr/>
              </p:nvSpPr>
              <p:spPr>
                <a:xfrm>
                  <a:off x="6677260" y="610582"/>
                  <a:ext cx="253388" cy="99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1691" extrusionOk="0">
                      <a:moveTo>
                        <a:pt x="1" y="1"/>
                      </a:moveTo>
                      <a:cubicBezTo>
                        <a:pt x="230" y="581"/>
                        <a:pt x="680" y="1040"/>
                        <a:pt x="1260" y="1290"/>
                      </a:cubicBezTo>
                      <a:lnTo>
                        <a:pt x="1260" y="1690"/>
                      </a:lnTo>
                      <a:lnTo>
                        <a:pt x="3050" y="1690"/>
                      </a:lnTo>
                      <a:lnTo>
                        <a:pt x="3050" y="1290"/>
                      </a:lnTo>
                      <a:cubicBezTo>
                        <a:pt x="3620" y="1040"/>
                        <a:pt x="4080" y="581"/>
                        <a:pt x="42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773;p49">
                  <a:extLst>
                    <a:ext uri="{FF2B5EF4-FFF2-40B4-BE49-F238E27FC236}">
                      <a16:creationId xmlns:a16="http://schemas.microsoft.com/office/drawing/2014/main" id="{CFA54F52-C806-E71B-8C3A-D6458906CD8C}"/>
                    </a:ext>
                  </a:extLst>
                </p:cNvPr>
                <p:cNvSpPr/>
                <p:nvPr/>
              </p:nvSpPr>
              <p:spPr>
                <a:xfrm>
                  <a:off x="6733771" y="491610"/>
                  <a:ext cx="74308" cy="9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1671" extrusionOk="0">
                      <a:moveTo>
                        <a:pt x="661" y="0"/>
                      </a:moveTo>
                      <a:cubicBezTo>
                        <a:pt x="491" y="0"/>
                        <a:pt x="491" y="250"/>
                        <a:pt x="661" y="250"/>
                      </a:cubicBezTo>
                      <a:cubicBezTo>
                        <a:pt x="951" y="270"/>
                        <a:pt x="951" y="690"/>
                        <a:pt x="661" y="710"/>
                      </a:cubicBezTo>
                      <a:cubicBezTo>
                        <a:pt x="651" y="710"/>
                        <a:pt x="642" y="709"/>
                        <a:pt x="632" y="709"/>
                      </a:cubicBezTo>
                      <a:cubicBezTo>
                        <a:pt x="1" y="709"/>
                        <a:pt x="1" y="1670"/>
                        <a:pt x="632" y="1670"/>
                      </a:cubicBezTo>
                      <a:cubicBezTo>
                        <a:pt x="642" y="1670"/>
                        <a:pt x="651" y="1670"/>
                        <a:pt x="661" y="1670"/>
                      </a:cubicBezTo>
                      <a:lnTo>
                        <a:pt x="661" y="1660"/>
                      </a:lnTo>
                      <a:cubicBezTo>
                        <a:pt x="791" y="1630"/>
                        <a:pt x="791" y="1450"/>
                        <a:pt x="661" y="1420"/>
                      </a:cubicBezTo>
                      <a:cubicBezTo>
                        <a:pt x="351" y="1420"/>
                        <a:pt x="351" y="950"/>
                        <a:pt x="661" y="950"/>
                      </a:cubicBezTo>
                      <a:cubicBezTo>
                        <a:pt x="1261" y="920"/>
                        <a:pt x="1261" y="30"/>
                        <a:pt x="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774;p49">
                  <a:extLst>
                    <a:ext uri="{FF2B5EF4-FFF2-40B4-BE49-F238E27FC236}">
                      <a16:creationId xmlns:a16="http://schemas.microsoft.com/office/drawing/2014/main" id="{163853DB-2B2A-5013-22CE-79677A50FD6D}"/>
                    </a:ext>
                  </a:extLst>
                </p:cNvPr>
                <p:cNvSpPr/>
                <p:nvPr/>
              </p:nvSpPr>
              <p:spPr>
                <a:xfrm>
                  <a:off x="6796822" y="491610"/>
                  <a:ext cx="74308" cy="9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1671" extrusionOk="0">
                      <a:moveTo>
                        <a:pt x="661" y="0"/>
                      </a:moveTo>
                      <a:cubicBezTo>
                        <a:pt x="491" y="0"/>
                        <a:pt x="491" y="250"/>
                        <a:pt x="661" y="250"/>
                      </a:cubicBezTo>
                      <a:cubicBezTo>
                        <a:pt x="951" y="270"/>
                        <a:pt x="951" y="690"/>
                        <a:pt x="661" y="710"/>
                      </a:cubicBezTo>
                      <a:cubicBezTo>
                        <a:pt x="651" y="710"/>
                        <a:pt x="642" y="709"/>
                        <a:pt x="632" y="709"/>
                      </a:cubicBezTo>
                      <a:cubicBezTo>
                        <a:pt x="1" y="709"/>
                        <a:pt x="1" y="1670"/>
                        <a:pt x="632" y="1670"/>
                      </a:cubicBezTo>
                      <a:cubicBezTo>
                        <a:pt x="642" y="1670"/>
                        <a:pt x="651" y="1670"/>
                        <a:pt x="661" y="1670"/>
                      </a:cubicBezTo>
                      <a:lnTo>
                        <a:pt x="661" y="1660"/>
                      </a:lnTo>
                      <a:cubicBezTo>
                        <a:pt x="791" y="1630"/>
                        <a:pt x="791" y="1450"/>
                        <a:pt x="661" y="1420"/>
                      </a:cubicBezTo>
                      <a:cubicBezTo>
                        <a:pt x="351" y="1420"/>
                        <a:pt x="351" y="950"/>
                        <a:pt x="661" y="950"/>
                      </a:cubicBezTo>
                      <a:cubicBezTo>
                        <a:pt x="1261" y="920"/>
                        <a:pt x="1261" y="30"/>
                        <a:pt x="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" name="Google Shape;775;p49">
              <a:extLst>
                <a:ext uri="{FF2B5EF4-FFF2-40B4-BE49-F238E27FC236}">
                  <a16:creationId xmlns:a16="http://schemas.microsoft.com/office/drawing/2014/main" id="{8B6AF5E9-7085-401A-2E7C-325815068B4E}"/>
                </a:ext>
              </a:extLst>
            </p:cNvPr>
            <p:cNvGrpSpPr/>
            <p:nvPr/>
          </p:nvGrpSpPr>
          <p:grpSpPr>
            <a:xfrm>
              <a:off x="1415335" y="2888865"/>
              <a:ext cx="836231" cy="937189"/>
              <a:chOff x="1415335" y="2888865"/>
              <a:chExt cx="836231" cy="937189"/>
            </a:xfrm>
          </p:grpSpPr>
          <p:sp>
            <p:nvSpPr>
              <p:cNvPr id="39" name="Google Shape;776;p49">
                <a:extLst>
                  <a:ext uri="{FF2B5EF4-FFF2-40B4-BE49-F238E27FC236}">
                    <a16:creationId xmlns:a16="http://schemas.microsoft.com/office/drawing/2014/main" id="{86AF97CB-198A-A411-6CEF-BA73713F0769}"/>
                  </a:ext>
                </a:extLst>
              </p:cNvPr>
              <p:cNvSpPr/>
              <p:nvPr/>
            </p:nvSpPr>
            <p:spPr>
              <a:xfrm>
                <a:off x="1415335" y="2888865"/>
                <a:ext cx="836231" cy="937189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11418" extrusionOk="0">
                    <a:moveTo>
                      <a:pt x="4329" y="271"/>
                    </a:moveTo>
                    <a:lnTo>
                      <a:pt x="760" y="2330"/>
                    </a:lnTo>
                    <a:cubicBezTo>
                      <a:pt x="290" y="2600"/>
                      <a:pt x="0" y="3100"/>
                      <a:pt x="0" y="3650"/>
                    </a:cubicBezTo>
                    <a:lnTo>
                      <a:pt x="0" y="7769"/>
                    </a:lnTo>
                    <a:cubicBezTo>
                      <a:pt x="0" y="8309"/>
                      <a:pt x="290" y="8809"/>
                      <a:pt x="760" y="9089"/>
                    </a:cubicBezTo>
                    <a:lnTo>
                      <a:pt x="4329" y="11148"/>
                    </a:lnTo>
                    <a:cubicBezTo>
                      <a:pt x="4799" y="11418"/>
                      <a:pt x="5379" y="11418"/>
                      <a:pt x="5849" y="11148"/>
                    </a:cubicBezTo>
                    <a:lnTo>
                      <a:pt x="9428" y="9089"/>
                    </a:lnTo>
                    <a:cubicBezTo>
                      <a:pt x="9898" y="8809"/>
                      <a:pt x="10188" y="8309"/>
                      <a:pt x="10188" y="7769"/>
                    </a:cubicBezTo>
                    <a:lnTo>
                      <a:pt x="10188" y="3650"/>
                    </a:lnTo>
                    <a:cubicBezTo>
                      <a:pt x="10188" y="3100"/>
                      <a:pt x="9898" y="2600"/>
                      <a:pt x="9428" y="2330"/>
                    </a:cubicBezTo>
                    <a:lnTo>
                      <a:pt x="5849" y="271"/>
                    </a:lnTo>
                    <a:cubicBezTo>
                      <a:pt x="5379" y="1"/>
                      <a:pt x="4799" y="1"/>
                      <a:pt x="4329" y="271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0" name="Google Shape;777;p49">
                <a:extLst>
                  <a:ext uri="{FF2B5EF4-FFF2-40B4-BE49-F238E27FC236}">
                    <a16:creationId xmlns:a16="http://schemas.microsoft.com/office/drawing/2014/main" id="{C2D5B882-CFAD-8C78-EBFF-780CEE532D66}"/>
                  </a:ext>
                </a:extLst>
              </p:cNvPr>
              <p:cNvGrpSpPr/>
              <p:nvPr/>
            </p:nvGrpSpPr>
            <p:grpSpPr>
              <a:xfrm>
                <a:off x="1593054" y="3170859"/>
                <a:ext cx="480791" cy="373201"/>
                <a:chOff x="8600501" y="2477730"/>
                <a:chExt cx="238950" cy="188153"/>
              </a:xfrm>
            </p:grpSpPr>
            <p:sp>
              <p:nvSpPr>
                <p:cNvPr id="41" name="Google Shape;778;p49">
                  <a:extLst>
                    <a:ext uri="{FF2B5EF4-FFF2-40B4-BE49-F238E27FC236}">
                      <a16:creationId xmlns:a16="http://schemas.microsoft.com/office/drawing/2014/main" id="{01D4290E-6836-7C53-F345-775D65FD34DE}"/>
                    </a:ext>
                  </a:extLst>
                </p:cNvPr>
                <p:cNvSpPr/>
                <p:nvPr/>
              </p:nvSpPr>
              <p:spPr>
                <a:xfrm>
                  <a:off x="8600501" y="2477730"/>
                  <a:ext cx="238950" cy="114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" h="1951" extrusionOk="0">
                      <a:moveTo>
                        <a:pt x="1130" y="1"/>
                      </a:moveTo>
                      <a:cubicBezTo>
                        <a:pt x="870" y="1"/>
                        <a:pt x="610" y="101"/>
                        <a:pt x="410" y="301"/>
                      </a:cubicBezTo>
                      <a:cubicBezTo>
                        <a:pt x="51" y="661"/>
                        <a:pt x="1" y="1230"/>
                        <a:pt x="310" y="1640"/>
                      </a:cubicBezTo>
                      <a:lnTo>
                        <a:pt x="590" y="1200"/>
                      </a:lnTo>
                      <a:cubicBezTo>
                        <a:pt x="605" y="1170"/>
                        <a:pt x="635" y="1155"/>
                        <a:pt x="667" y="1155"/>
                      </a:cubicBezTo>
                      <a:cubicBezTo>
                        <a:pt x="698" y="1155"/>
                        <a:pt x="730" y="1170"/>
                        <a:pt x="750" y="1200"/>
                      </a:cubicBezTo>
                      <a:lnTo>
                        <a:pt x="950" y="1540"/>
                      </a:lnTo>
                      <a:lnTo>
                        <a:pt x="1390" y="820"/>
                      </a:lnTo>
                      <a:cubicBezTo>
                        <a:pt x="1410" y="790"/>
                        <a:pt x="1443" y="775"/>
                        <a:pt x="1474" y="775"/>
                      </a:cubicBezTo>
                      <a:cubicBezTo>
                        <a:pt x="1505" y="775"/>
                        <a:pt x="1535" y="790"/>
                        <a:pt x="1550" y="820"/>
                      </a:cubicBezTo>
                      <a:lnTo>
                        <a:pt x="2240" y="1950"/>
                      </a:lnTo>
                      <a:lnTo>
                        <a:pt x="2520" y="1490"/>
                      </a:lnTo>
                      <a:cubicBezTo>
                        <a:pt x="2540" y="1460"/>
                        <a:pt x="2570" y="1450"/>
                        <a:pt x="2610" y="1450"/>
                      </a:cubicBezTo>
                      <a:cubicBezTo>
                        <a:pt x="2640" y="1450"/>
                        <a:pt x="2670" y="1460"/>
                        <a:pt x="2690" y="1490"/>
                      </a:cubicBezTo>
                      <a:lnTo>
                        <a:pt x="2770" y="1630"/>
                      </a:lnTo>
                      <a:lnTo>
                        <a:pt x="3270" y="800"/>
                      </a:lnTo>
                      <a:cubicBezTo>
                        <a:pt x="3290" y="770"/>
                        <a:pt x="3322" y="755"/>
                        <a:pt x="3353" y="755"/>
                      </a:cubicBezTo>
                      <a:cubicBezTo>
                        <a:pt x="3385" y="755"/>
                        <a:pt x="3415" y="770"/>
                        <a:pt x="3430" y="800"/>
                      </a:cubicBezTo>
                      <a:lnTo>
                        <a:pt x="3860" y="1490"/>
                      </a:lnTo>
                      <a:cubicBezTo>
                        <a:pt x="4050" y="1090"/>
                        <a:pt x="3980" y="621"/>
                        <a:pt x="3670" y="301"/>
                      </a:cubicBezTo>
                      <a:cubicBezTo>
                        <a:pt x="3465" y="101"/>
                        <a:pt x="3202" y="1"/>
                        <a:pt x="2941" y="1"/>
                      </a:cubicBezTo>
                      <a:cubicBezTo>
                        <a:pt x="2680" y="1"/>
                        <a:pt x="2420" y="101"/>
                        <a:pt x="2220" y="301"/>
                      </a:cubicBezTo>
                      <a:lnTo>
                        <a:pt x="2040" y="491"/>
                      </a:lnTo>
                      <a:lnTo>
                        <a:pt x="1850" y="301"/>
                      </a:lnTo>
                      <a:cubicBezTo>
                        <a:pt x="1650" y="101"/>
                        <a:pt x="1390" y="1"/>
                        <a:pt x="11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779;p49">
                  <a:extLst>
                    <a:ext uri="{FF2B5EF4-FFF2-40B4-BE49-F238E27FC236}">
                      <a16:creationId xmlns:a16="http://schemas.microsoft.com/office/drawing/2014/main" id="{BD4514B4-AD18-3D98-2B54-678D0FD1C8E4}"/>
                    </a:ext>
                  </a:extLst>
                </p:cNvPr>
                <p:cNvSpPr/>
                <p:nvPr/>
              </p:nvSpPr>
              <p:spPr>
                <a:xfrm>
                  <a:off x="8627051" y="2539012"/>
                  <a:ext cx="194700" cy="12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0" h="2153" extrusionOk="0">
                      <a:moveTo>
                        <a:pt x="2910" y="0"/>
                      </a:moveTo>
                      <a:lnTo>
                        <a:pt x="2400" y="820"/>
                      </a:lnTo>
                      <a:cubicBezTo>
                        <a:pt x="2380" y="855"/>
                        <a:pt x="2347" y="873"/>
                        <a:pt x="2316" y="873"/>
                      </a:cubicBezTo>
                      <a:cubicBezTo>
                        <a:pt x="2285" y="873"/>
                        <a:pt x="2255" y="855"/>
                        <a:pt x="2240" y="820"/>
                      </a:cubicBezTo>
                      <a:lnTo>
                        <a:pt x="2160" y="690"/>
                      </a:lnTo>
                      <a:lnTo>
                        <a:pt x="1880" y="1150"/>
                      </a:lnTo>
                      <a:cubicBezTo>
                        <a:pt x="1860" y="1170"/>
                        <a:pt x="1830" y="1190"/>
                        <a:pt x="1790" y="1190"/>
                      </a:cubicBezTo>
                      <a:cubicBezTo>
                        <a:pt x="1760" y="1190"/>
                        <a:pt x="1730" y="1180"/>
                        <a:pt x="1710" y="1150"/>
                      </a:cubicBezTo>
                      <a:lnTo>
                        <a:pt x="1020" y="20"/>
                      </a:lnTo>
                      <a:lnTo>
                        <a:pt x="590" y="740"/>
                      </a:lnTo>
                      <a:cubicBezTo>
                        <a:pt x="570" y="760"/>
                        <a:pt x="540" y="780"/>
                        <a:pt x="500" y="780"/>
                      </a:cubicBezTo>
                      <a:cubicBezTo>
                        <a:pt x="470" y="780"/>
                        <a:pt x="440" y="760"/>
                        <a:pt x="420" y="740"/>
                      </a:cubicBezTo>
                      <a:lnTo>
                        <a:pt x="220" y="400"/>
                      </a:lnTo>
                      <a:lnTo>
                        <a:pt x="0" y="750"/>
                      </a:lnTo>
                      <a:lnTo>
                        <a:pt x="140" y="900"/>
                      </a:lnTo>
                      <a:lnTo>
                        <a:pt x="1260" y="2010"/>
                      </a:lnTo>
                      <a:cubicBezTo>
                        <a:pt x="1350" y="2105"/>
                        <a:pt x="1470" y="2152"/>
                        <a:pt x="1590" y="2152"/>
                      </a:cubicBezTo>
                      <a:cubicBezTo>
                        <a:pt x="1710" y="2152"/>
                        <a:pt x="1830" y="2105"/>
                        <a:pt x="1920" y="2010"/>
                      </a:cubicBezTo>
                      <a:lnTo>
                        <a:pt x="3040" y="900"/>
                      </a:lnTo>
                      <a:lnTo>
                        <a:pt x="3220" y="720"/>
                      </a:lnTo>
                      <a:cubicBezTo>
                        <a:pt x="3250" y="690"/>
                        <a:pt x="3270" y="660"/>
                        <a:pt x="3300" y="630"/>
                      </a:cubicBezTo>
                      <a:lnTo>
                        <a:pt x="29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" name="Google Shape;780;p49">
              <a:extLst>
                <a:ext uri="{FF2B5EF4-FFF2-40B4-BE49-F238E27FC236}">
                  <a16:creationId xmlns:a16="http://schemas.microsoft.com/office/drawing/2014/main" id="{AA2C1490-A263-7B87-3A30-FC6816256A30}"/>
                </a:ext>
              </a:extLst>
            </p:cNvPr>
            <p:cNvGrpSpPr/>
            <p:nvPr/>
          </p:nvGrpSpPr>
          <p:grpSpPr>
            <a:xfrm>
              <a:off x="2326172" y="2888865"/>
              <a:ext cx="836231" cy="937189"/>
              <a:chOff x="2326172" y="2888865"/>
              <a:chExt cx="836231" cy="937189"/>
            </a:xfrm>
          </p:grpSpPr>
          <p:sp>
            <p:nvSpPr>
              <p:cNvPr id="35" name="Google Shape;781;p49">
                <a:extLst>
                  <a:ext uri="{FF2B5EF4-FFF2-40B4-BE49-F238E27FC236}">
                    <a16:creationId xmlns:a16="http://schemas.microsoft.com/office/drawing/2014/main" id="{BE0D7BA6-0B08-D7F4-4ED3-154560D3B82D}"/>
                  </a:ext>
                </a:extLst>
              </p:cNvPr>
              <p:cNvSpPr/>
              <p:nvPr/>
            </p:nvSpPr>
            <p:spPr>
              <a:xfrm>
                <a:off x="2326172" y="2888865"/>
                <a:ext cx="836231" cy="937189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11418" extrusionOk="0">
                    <a:moveTo>
                      <a:pt x="5849" y="11148"/>
                    </a:moveTo>
                    <a:lnTo>
                      <a:pt x="9428" y="9089"/>
                    </a:lnTo>
                    <a:cubicBezTo>
                      <a:pt x="9898" y="8819"/>
                      <a:pt x="10188" y="8309"/>
                      <a:pt x="10188" y="7769"/>
                    </a:cubicBezTo>
                    <a:lnTo>
                      <a:pt x="10188" y="3650"/>
                    </a:lnTo>
                    <a:cubicBezTo>
                      <a:pt x="10188" y="3100"/>
                      <a:pt x="9898" y="2600"/>
                      <a:pt x="9428" y="2330"/>
                    </a:cubicBezTo>
                    <a:lnTo>
                      <a:pt x="5849" y="271"/>
                    </a:lnTo>
                    <a:cubicBezTo>
                      <a:pt x="5379" y="1"/>
                      <a:pt x="4799" y="1"/>
                      <a:pt x="4329" y="271"/>
                    </a:cubicBezTo>
                    <a:lnTo>
                      <a:pt x="760" y="2330"/>
                    </a:lnTo>
                    <a:cubicBezTo>
                      <a:pt x="290" y="2600"/>
                      <a:pt x="0" y="3100"/>
                      <a:pt x="0" y="3650"/>
                    </a:cubicBezTo>
                    <a:lnTo>
                      <a:pt x="0" y="7769"/>
                    </a:lnTo>
                    <a:cubicBezTo>
                      <a:pt x="0" y="8309"/>
                      <a:pt x="290" y="8819"/>
                      <a:pt x="760" y="9089"/>
                    </a:cubicBezTo>
                    <a:lnTo>
                      <a:pt x="4329" y="11148"/>
                    </a:lnTo>
                    <a:cubicBezTo>
                      <a:pt x="4799" y="11418"/>
                      <a:pt x="5379" y="11418"/>
                      <a:pt x="5849" y="11148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782;p49">
                <a:extLst>
                  <a:ext uri="{FF2B5EF4-FFF2-40B4-BE49-F238E27FC236}">
                    <a16:creationId xmlns:a16="http://schemas.microsoft.com/office/drawing/2014/main" id="{3C0A0095-A222-9FDD-C2A3-76777E0E4DBE}"/>
                  </a:ext>
                </a:extLst>
              </p:cNvPr>
              <p:cNvGrpSpPr/>
              <p:nvPr/>
            </p:nvGrpSpPr>
            <p:grpSpPr>
              <a:xfrm>
                <a:off x="2456565" y="3210509"/>
                <a:ext cx="575446" cy="293900"/>
                <a:chOff x="7920684" y="3037298"/>
                <a:chExt cx="286035" cy="148195"/>
              </a:xfrm>
            </p:grpSpPr>
            <p:sp>
              <p:nvSpPr>
                <p:cNvPr id="37" name="Google Shape;783;p49">
                  <a:extLst>
                    <a:ext uri="{FF2B5EF4-FFF2-40B4-BE49-F238E27FC236}">
                      <a16:creationId xmlns:a16="http://schemas.microsoft.com/office/drawing/2014/main" id="{5ECCB107-97F9-0305-6883-BF82E5A0E555}"/>
                    </a:ext>
                  </a:extLst>
                </p:cNvPr>
                <p:cNvSpPr/>
                <p:nvPr/>
              </p:nvSpPr>
              <p:spPr>
                <a:xfrm>
                  <a:off x="7920684" y="3037298"/>
                  <a:ext cx="286035" cy="10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0" h="1846" extrusionOk="0">
                      <a:moveTo>
                        <a:pt x="2431" y="1"/>
                      </a:moveTo>
                      <a:cubicBezTo>
                        <a:pt x="2420" y="1"/>
                        <a:pt x="2410" y="3"/>
                        <a:pt x="2400" y="8"/>
                      </a:cubicBezTo>
                      <a:lnTo>
                        <a:pt x="91" y="828"/>
                      </a:lnTo>
                      <a:cubicBezTo>
                        <a:pt x="1" y="858"/>
                        <a:pt x="1" y="988"/>
                        <a:pt x="91" y="1018"/>
                      </a:cubicBezTo>
                      <a:lnTo>
                        <a:pt x="2400" y="1838"/>
                      </a:lnTo>
                      <a:cubicBezTo>
                        <a:pt x="2410" y="1843"/>
                        <a:pt x="2420" y="1845"/>
                        <a:pt x="2431" y="1845"/>
                      </a:cubicBezTo>
                      <a:cubicBezTo>
                        <a:pt x="2443" y="1845"/>
                        <a:pt x="2455" y="1843"/>
                        <a:pt x="2470" y="1838"/>
                      </a:cubicBezTo>
                      <a:lnTo>
                        <a:pt x="4769" y="1018"/>
                      </a:lnTo>
                      <a:cubicBezTo>
                        <a:pt x="4859" y="988"/>
                        <a:pt x="4859" y="858"/>
                        <a:pt x="4769" y="828"/>
                      </a:cubicBezTo>
                      <a:lnTo>
                        <a:pt x="2470" y="8"/>
                      </a:lnTo>
                      <a:cubicBezTo>
                        <a:pt x="2455" y="3"/>
                        <a:pt x="2443" y="1"/>
                        <a:pt x="2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784;p49">
                  <a:extLst>
                    <a:ext uri="{FF2B5EF4-FFF2-40B4-BE49-F238E27FC236}">
                      <a16:creationId xmlns:a16="http://schemas.microsoft.com/office/drawing/2014/main" id="{24F3F3A1-A2E5-0DD6-6B2D-D66D5A67EA6F}"/>
                    </a:ext>
                  </a:extLst>
                </p:cNvPr>
                <p:cNvSpPr/>
                <p:nvPr/>
              </p:nvSpPr>
              <p:spPr>
                <a:xfrm>
                  <a:off x="7984835" y="3130758"/>
                  <a:ext cx="157731" cy="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930" extrusionOk="0">
                      <a:moveTo>
                        <a:pt x="10" y="0"/>
                      </a:moveTo>
                      <a:lnTo>
                        <a:pt x="10" y="510"/>
                      </a:lnTo>
                      <a:cubicBezTo>
                        <a:pt x="0" y="740"/>
                        <a:pt x="190" y="930"/>
                        <a:pt x="420" y="930"/>
                      </a:cubicBezTo>
                      <a:lnTo>
                        <a:pt x="2260" y="930"/>
                      </a:lnTo>
                      <a:cubicBezTo>
                        <a:pt x="2490" y="930"/>
                        <a:pt x="2680" y="740"/>
                        <a:pt x="2680" y="510"/>
                      </a:cubicBezTo>
                      <a:lnTo>
                        <a:pt x="2680" y="0"/>
                      </a:lnTo>
                      <a:lnTo>
                        <a:pt x="1370" y="460"/>
                      </a:lnTo>
                      <a:cubicBezTo>
                        <a:pt x="1360" y="465"/>
                        <a:pt x="1350" y="467"/>
                        <a:pt x="1340" y="467"/>
                      </a:cubicBezTo>
                      <a:cubicBezTo>
                        <a:pt x="1330" y="467"/>
                        <a:pt x="1320" y="465"/>
                        <a:pt x="1310" y="46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" name="Google Shape;785;p49">
              <a:extLst>
                <a:ext uri="{FF2B5EF4-FFF2-40B4-BE49-F238E27FC236}">
                  <a16:creationId xmlns:a16="http://schemas.microsoft.com/office/drawing/2014/main" id="{B39192D7-E7C4-24D8-486D-17F82ED99274}"/>
                </a:ext>
              </a:extLst>
            </p:cNvPr>
            <p:cNvGrpSpPr/>
            <p:nvPr/>
          </p:nvGrpSpPr>
          <p:grpSpPr>
            <a:xfrm>
              <a:off x="1872354" y="539500"/>
              <a:ext cx="835492" cy="937272"/>
              <a:chOff x="1872354" y="539500"/>
              <a:chExt cx="835492" cy="937272"/>
            </a:xfrm>
          </p:grpSpPr>
          <p:sp>
            <p:nvSpPr>
              <p:cNvPr id="27" name="Google Shape;786;p49">
                <a:extLst>
                  <a:ext uri="{FF2B5EF4-FFF2-40B4-BE49-F238E27FC236}">
                    <a16:creationId xmlns:a16="http://schemas.microsoft.com/office/drawing/2014/main" id="{39316D1D-D403-8695-7340-CFCDD6C5C8CF}"/>
                  </a:ext>
                </a:extLst>
              </p:cNvPr>
              <p:cNvSpPr/>
              <p:nvPr/>
            </p:nvSpPr>
            <p:spPr>
              <a:xfrm>
                <a:off x="1872354" y="539500"/>
                <a:ext cx="835492" cy="937272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11419" extrusionOk="0">
                    <a:moveTo>
                      <a:pt x="4330" y="271"/>
                    </a:moveTo>
                    <a:lnTo>
                      <a:pt x="761" y="2330"/>
                    </a:lnTo>
                    <a:cubicBezTo>
                      <a:pt x="281" y="2600"/>
                      <a:pt x="1" y="3100"/>
                      <a:pt x="1" y="3650"/>
                    </a:cubicBezTo>
                    <a:lnTo>
                      <a:pt x="1" y="7769"/>
                    </a:lnTo>
                    <a:cubicBezTo>
                      <a:pt x="1" y="8319"/>
                      <a:pt x="281" y="8819"/>
                      <a:pt x="761" y="9089"/>
                    </a:cubicBezTo>
                    <a:lnTo>
                      <a:pt x="4330" y="11148"/>
                    </a:lnTo>
                    <a:cubicBezTo>
                      <a:pt x="4800" y="11418"/>
                      <a:pt x="5379" y="11418"/>
                      <a:pt x="5849" y="11148"/>
                    </a:cubicBezTo>
                    <a:lnTo>
                      <a:pt x="9418" y="9089"/>
                    </a:lnTo>
                    <a:cubicBezTo>
                      <a:pt x="9888" y="8819"/>
                      <a:pt x="10178" y="8319"/>
                      <a:pt x="10178" y="7769"/>
                    </a:cubicBezTo>
                    <a:lnTo>
                      <a:pt x="10178" y="3650"/>
                    </a:lnTo>
                    <a:cubicBezTo>
                      <a:pt x="10178" y="3100"/>
                      <a:pt x="9888" y="2600"/>
                      <a:pt x="9418" y="2330"/>
                    </a:cubicBezTo>
                    <a:lnTo>
                      <a:pt x="5849" y="271"/>
                    </a:lnTo>
                    <a:cubicBezTo>
                      <a:pt x="5379" y="1"/>
                      <a:pt x="4800" y="1"/>
                      <a:pt x="4330" y="271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8" name="Google Shape;787;p49">
                <a:extLst>
                  <a:ext uri="{FF2B5EF4-FFF2-40B4-BE49-F238E27FC236}">
                    <a16:creationId xmlns:a16="http://schemas.microsoft.com/office/drawing/2014/main" id="{9F87BE6A-E702-A9B8-F0D3-91FCA9DA1D32}"/>
                  </a:ext>
                </a:extLst>
              </p:cNvPr>
              <p:cNvGrpSpPr/>
              <p:nvPr/>
            </p:nvGrpSpPr>
            <p:grpSpPr>
              <a:xfrm>
                <a:off x="2032210" y="860582"/>
                <a:ext cx="515781" cy="295107"/>
                <a:chOff x="6657741" y="531789"/>
                <a:chExt cx="292409" cy="166906"/>
              </a:xfrm>
            </p:grpSpPr>
            <p:sp>
              <p:nvSpPr>
                <p:cNvPr id="29" name="Google Shape;788;p49">
                  <a:extLst>
                    <a:ext uri="{FF2B5EF4-FFF2-40B4-BE49-F238E27FC236}">
                      <a16:creationId xmlns:a16="http://schemas.microsoft.com/office/drawing/2014/main" id="{A9D73EB0-46ED-A38E-8ECE-62971BD82C44}"/>
                    </a:ext>
                  </a:extLst>
                </p:cNvPr>
                <p:cNvSpPr/>
                <p:nvPr/>
              </p:nvSpPr>
              <p:spPr>
                <a:xfrm>
                  <a:off x="6657741" y="616472"/>
                  <a:ext cx="95163" cy="8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271" extrusionOk="0">
                      <a:moveTo>
                        <a:pt x="740" y="1"/>
                      </a:moveTo>
                      <a:lnTo>
                        <a:pt x="1" y="1271"/>
                      </a:lnTo>
                      <a:lnTo>
                        <a:pt x="1470" y="1271"/>
                      </a:lnTo>
                      <a:lnTo>
                        <a:pt x="7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789;p49">
                  <a:extLst>
                    <a:ext uri="{FF2B5EF4-FFF2-40B4-BE49-F238E27FC236}">
                      <a16:creationId xmlns:a16="http://schemas.microsoft.com/office/drawing/2014/main" id="{21E37719-3E1D-3FC0-52E5-937441C47F49}"/>
                    </a:ext>
                  </a:extLst>
                </p:cNvPr>
                <p:cNvSpPr/>
                <p:nvPr/>
              </p:nvSpPr>
              <p:spPr>
                <a:xfrm>
                  <a:off x="6658388" y="531789"/>
                  <a:ext cx="82224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1090" extrusionOk="0">
                      <a:moveTo>
                        <a:pt x="730" y="0"/>
                      </a:moveTo>
                      <a:cubicBezTo>
                        <a:pt x="241" y="0"/>
                        <a:pt x="1" y="590"/>
                        <a:pt x="340" y="930"/>
                      </a:cubicBezTo>
                      <a:cubicBezTo>
                        <a:pt x="454" y="1040"/>
                        <a:pt x="591" y="1089"/>
                        <a:pt x="725" y="1089"/>
                      </a:cubicBezTo>
                      <a:cubicBezTo>
                        <a:pt x="1005" y="1089"/>
                        <a:pt x="1270" y="875"/>
                        <a:pt x="1270" y="550"/>
                      </a:cubicBezTo>
                      <a:cubicBezTo>
                        <a:pt x="1270" y="250"/>
                        <a:pt x="1030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790;p49">
                  <a:extLst>
                    <a:ext uri="{FF2B5EF4-FFF2-40B4-BE49-F238E27FC236}">
                      <a16:creationId xmlns:a16="http://schemas.microsoft.com/office/drawing/2014/main" id="{76DE6EA4-AD91-8FB9-DD73-252A845C4ACF}"/>
                    </a:ext>
                  </a:extLst>
                </p:cNvPr>
                <p:cNvSpPr/>
                <p:nvPr/>
              </p:nvSpPr>
              <p:spPr>
                <a:xfrm>
                  <a:off x="6855635" y="616472"/>
                  <a:ext cx="94516" cy="8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271" extrusionOk="0">
                      <a:moveTo>
                        <a:pt x="1" y="1"/>
                      </a:moveTo>
                      <a:lnTo>
                        <a:pt x="731" y="1271"/>
                      </a:lnTo>
                      <a:lnTo>
                        <a:pt x="146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791;p49">
                  <a:extLst>
                    <a:ext uri="{FF2B5EF4-FFF2-40B4-BE49-F238E27FC236}">
                      <a16:creationId xmlns:a16="http://schemas.microsoft.com/office/drawing/2014/main" id="{4ECB0CD1-0B66-2741-EB53-32DEB88FB8BC}"/>
                    </a:ext>
                  </a:extLst>
                </p:cNvPr>
                <p:cNvSpPr/>
                <p:nvPr/>
              </p:nvSpPr>
              <p:spPr>
                <a:xfrm>
                  <a:off x="6855635" y="531789"/>
                  <a:ext cx="82224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1090" extrusionOk="0">
                      <a:moveTo>
                        <a:pt x="731" y="0"/>
                      </a:moveTo>
                      <a:cubicBezTo>
                        <a:pt x="241" y="0"/>
                        <a:pt x="1" y="590"/>
                        <a:pt x="341" y="930"/>
                      </a:cubicBezTo>
                      <a:cubicBezTo>
                        <a:pt x="454" y="1040"/>
                        <a:pt x="591" y="1089"/>
                        <a:pt x="726" y="1089"/>
                      </a:cubicBezTo>
                      <a:cubicBezTo>
                        <a:pt x="1005" y="1089"/>
                        <a:pt x="1271" y="875"/>
                        <a:pt x="1271" y="550"/>
                      </a:cubicBezTo>
                      <a:cubicBezTo>
                        <a:pt x="1271" y="250"/>
                        <a:pt x="1031" y="0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792;p49">
                  <a:extLst>
                    <a:ext uri="{FF2B5EF4-FFF2-40B4-BE49-F238E27FC236}">
                      <a16:creationId xmlns:a16="http://schemas.microsoft.com/office/drawing/2014/main" id="{216E7F4D-6431-BFF8-3100-D3E6C7932D5C}"/>
                    </a:ext>
                  </a:extLst>
                </p:cNvPr>
                <p:cNvSpPr/>
                <p:nvPr/>
              </p:nvSpPr>
              <p:spPr>
                <a:xfrm>
                  <a:off x="6772246" y="584190"/>
                  <a:ext cx="64046" cy="15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240" extrusionOk="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990" y="24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793;p49">
                  <a:extLst>
                    <a:ext uri="{FF2B5EF4-FFF2-40B4-BE49-F238E27FC236}">
                      <a16:creationId xmlns:a16="http://schemas.microsoft.com/office/drawing/2014/main" id="{6B5189AA-4190-3CC9-257A-3BC3D47B6DAC}"/>
                    </a:ext>
                  </a:extLst>
                </p:cNvPr>
                <p:cNvSpPr/>
                <p:nvPr/>
              </p:nvSpPr>
              <p:spPr>
                <a:xfrm>
                  <a:off x="6772246" y="619059"/>
                  <a:ext cx="64046" cy="14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231" extrusionOk="0">
                      <a:moveTo>
                        <a:pt x="0" y="1"/>
                      </a:moveTo>
                      <a:lnTo>
                        <a:pt x="0" y="231"/>
                      </a:lnTo>
                      <a:lnTo>
                        <a:pt x="990" y="231"/>
                      </a:lnTo>
                      <a:lnTo>
                        <a:pt x="99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" name="Google Shape;794;p49">
              <a:extLst>
                <a:ext uri="{FF2B5EF4-FFF2-40B4-BE49-F238E27FC236}">
                  <a16:creationId xmlns:a16="http://schemas.microsoft.com/office/drawing/2014/main" id="{C9ED83EF-04AF-0F08-4EC7-98947ACB4C52}"/>
                </a:ext>
              </a:extLst>
            </p:cNvPr>
            <p:cNvGrpSpPr/>
            <p:nvPr/>
          </p:nvGrpSpPr>
          <p:grpSpPr>
            <a:xfrm>
              <a:off x="2326172" y="1318271"/>
              <a:ext cx="836231" cy="938010"/>
              <a:chOff x="2326172" y="1318271"/>
              <a:chExt cx="836231" cy="938010"/>
            </a:xfrm>
          </p:grpSpPr>
          <p:sp>
            <p:nvSpPr>
              <p:cNvPr id="25" name="Google Shape;795;p49">
                <a:extLst>
                  <a:ext uri="{FF2B5EF4-FFF2-40B4-BE49-F238E27FC236}">
                    <a16:creationId xmlns:a16="http://schemas.microsoft.com/office/drawing/2014/main" id="{8F94A809-459A-7206-D9C1-DB122FA97170}"/>
                  </a:ext>
                </a:extLst>
              </p:cNvPr>
              <p:cNvSpPr/>
              <p:nvPr/>
            </p:nvSpPr>
            <p:spPr>
              <a:xfrm>
                <a:off x="2326172" y="1318271"/>
                <a:ext cx="836231" cy="938010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11428" extrusionOk="0">
                    <a:moveTo>
                      <a:pt x="4329" y="270"/>
                    </a:moveTo>
                    <a:lnTo>
                      <a:pt x="760" y="2340"/>
                    </a:lnTo>
                    <a:cubicBezTo>
                      <a:pt x="290" y="2610"/>
                      <a:pt x="0" y="3110"/>
                      <a:pt x="0" y="3650"/>
                    </a:cubicBezTo>
                    <a:lnTo>
                      <a:pt x="0" y="7779"/>
                    </a:lnTo>
                    <a:cubicBezTo>
                      <a:pt x="0" y="8318"/>
                      <a:pt x="290" y="8818"/>
                      <a:pt x="760" y="9088"/>
                    </a:cubicBezTo>
                    <a:lnTo>
                      <a:pt x="4329" y="11158"/>
                    </a:lnTo>
                    <a:cubicBezTo>
                      <a:pt x="4799" y="11428"/>
                      <a:pt x="5379" y="11428"/>
                      <a:pt x="5849" y="11158"/>
                    </a:cubicBezTo>
                    <a:lnTo>
                      <a:pt x="9428" y="9088"/>
                    </a:lnTo>
                    <a:cubicBezTo>
                      <a:pt x="9898" y="8818"/>
                      <a:pt x="10188" y="8318"/>
                      <a:pt x="10188" y="7779"/>
                    </a:cubicBezTo>
                    <a:lnTo>
                      <a:pt x="10188" y="3650"/>
                    </a:lnTo>
                    <a:cubicBezTo>
                      <a:pt x="10188" y="3110"/>
                      <a:pt x="9898" y="2610"/>
                      <a:pt x="9428" y="2340"/>
                    </a:cubicBezTo>
                    <a:lnTo>
                      <a:pt x="5849" y="270"/>
                    </a:lnTo>
                    <a:cubicBezTo>
                      <a:pt x="5379" y="1"/>
                      <a:pt x="4799" y="1"/>
                      <a:pt x="4329" y="27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96;p49">
                <a:extLst>
                  <a:ext uri="{FF2B5EF4-FFF2-40B4-BE49-F238E27FC236}">
                    <a16:creationId xmlns:a16="http://schemas.microsoft.com/office/drawing/2014/main" id="{78EE0861-66A7-D635-5047-6D31927234E8}"/>
                  </a:ext>
                </a:extLst>
              </p:cNvPr>
              <p:cNvSpPr/>
              <p:nvPr/>
            </p:nvSpPr>
            <p:spPr>
              <a:xfrm>
                <a:off x="2438512" y="1623725"/>
                <a:ext cx="611551" cy="327102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2711" extrusionOk="0">
                    <a:moveTo>
                      <a:pt x="2470" y="371"/>
                    </a:moveTo>
                    <a:lnTo>
                      <a:pt x="2470" y="661"/>
                    </a:lnTo>
                    <a:cubicBezTo>
                      <a:pt x="2360" y="661"/>
                      <a:pt x="2240" y="681"/>
                      <a:pt x="2130" y="701"/>
                    </a:cubicBezTo>
                    <a:cubicBezTo>
                      <a:pt x="2190" y="551"/>
                      <a:pt x="2310" y="431"/>
                      <a:pt x="2470" y="371"/>
                    </a:cubicBezTo>
                    <a:close/>
                    <a:moveTo>
                      <a:pt x="2620" y="371"/>
                    </a:moveTo>
                    <a:cubicBezTo>
                      <a:pt x="2770" y="421"/>
                      <a:pt x="2890" y="551"/>
                      <a:pt x="2950" y="701"/>
                    </a:cubicBezTo>
                    <a:cubicBezTo>
                      <a:pt x="2840" y="681"/>
                      <a:pt x="2730" y="671"/>
                      <a:pt x="2620" y="671"/>
                    </a:cubicBezTo>
                    <a:lnTo>
                      <a:pt x="2620" y="661"/>
                    </a:lnTo>
                    <a:lnTo>
                      <a:pt x="2620" y="371"/>
                    </a:lnTo>
                    <a:close/>
                    <a:moveTo>
                      <a:pt x="2230" y="331"/>
                    </a:moveTo>
                    <a:lnTo>
                      <a:pt x="2230" y="331"/>
                    </a:lnTo>
                    <a:cubicBezTo>
                      <a:pt x="2110" y="661"/>
                      <a:pt x="1850" y="921"/>
                      <a:pt x="1520" y="1041"/>
                    </a:cubicBezTo>
                    <a:cubicBezTo>
                      <a:pt x="1630" y="701"/>
                      <a:pt x="1890" y="441"/>
                      <a:pt x="2230" y="331"/>
                    </a:cubicBezTo>
                    <a:close/>
                    <a:moveTo>
                      <a:pt x="2870" y="331"/>
                    </a:moveTo>
                    <a:lnTo>
                      <a:pt x="2870" y="331"/>
                    </a:lnTo>
                    <a:cubicBezTo>
                      <a:pt x="3210" y="441"/>
                      <a:pt x="3470" y="701"/>
                      <a:pt x="3580" y="1041"/>
                    </a:cubicBezTo>
                    <a:cubicBezTo>
                      <a:pt x="3460" y="911"/>
                      <a:pt x="3300" y="811"/>
                      <a:pt x="3140" y="761"/>
                    </a:cubicBezTo>
                    <a:lnTo>
                      <a:pt x="3150" y="761"/>
                    </a:lnTo>
                    <a:cubicBezTo>
                      <a:pt x="3090" y="601"/>
                      <a:pt x="3000" y="451"/>
                      <a:pt x="2870" y="331"/>
                    </a:cubicBezTo>
                    <a:close/>
                    <a:moveTo>
                      <a:pt x="1890" y="941"/>
                    </a:moveTo>
                    <a:lnTo>
                      <a:pt x="1890" y="941"/>
                    </a:lnTo>
                    <a:cubicBezTo>
                      <a:pt x="1870" y="1061"/>
                      <a:pt x="1850" y="1171"/>
                      <a:pt x="1850" y="1281"/>
                    </a:cubicBezTo>
                    <a:lnTo>
                      <a:pt x="1560" y="1281"/>
                    </a:lnTo>
                    <a:cubicBezTo>
                      <a:pt x="1610" y="1121"/>
                      <a:pt x="1740" y="1001"/>
                      <a:pt x="1890" y="941"/>
                    </a:cubicBezTo>
                    <a:close/>
                    <a:moveTo>
                      <a:pt x="2470" y="821"/>
                    </a:moveTo>
                    <a:lnTo>
                      <a:pt x="2470" y="1281"/>
                    </a:lnTo>
                    <a:lnTo>
                      <a:pt x="2000" y="1281"/>
                    </a:lnTo>
                    <a:cubicBezTo>
                      <a:pt x="2010" y="1141"/>
                      <a:pt x="2030" y="1011"/>
                      <a:pt x="2070" y="871"/>
                    </a:cubicBezTo>
                    <a:cubicBezTo>
                      <a:pt x="2200" y="841"/>
                      <a:pt x="2330" y="821"/>
                      <a:pt x="2470" y="821"/>
                    </a:cubicBezTo>
                    <a:close/>
                    <a:moveTo>
                      <a:pt x="2620" y="821"/>
                    </a:moveTo>
                    <a:cubicBezTo>
                      <a:pt x="2750" y="821"/>
                      <a:pt x="2890" y="841"/>
                      <a:pt x="3020" y="881"/>
                    </a:cubicBezTo>
                    <a:cubicBezTo>
                      <a:pt x="3060" y="1011"/>
                      <a:pt x="3080" y="1151"/>
                      <a:pt x="3090" y="1281"/>
                    </a:cubicBezTo>
                    <a:lnTo>
                      <a:pt x="2620" y="1281"/>
                    </a:lnTo>
                    <a:lnTo>
                      <a:pt x="2620" y="821"/>
                    </a:lnTo>
                    <a:close/>
                    <a:moveTo>
                      <a:pt x="3200" y="951"/>
                    </a:moveTo>
                    <a:cubicBezTo>
                      <a:pt x="3350" y="1011"/>
                      <a:pt x="3470" y="1131"/>
                      <a:pt x="3530" y="1281"/>
                    </a:cubicBezTo>
                    <a:lnTo>
                      <a:pt x="3240" y="1281"/>
                    </a:lnTo>
                    <a:cubicBezTo>
                      <a:pt x="3230" y="1171"/>
                      <a:pt x="3220" y="1061"/>
                      <a:pt x="3200" y="951"/>
                    </a:cubicBezTo>
                    <a:close/>
                    <a:moveTo>
                      <a:pt x="1850" y="1431"/>
                    </a:moveTo>
                    <a:cubicBezTo>
                      <a:pt x="1850" y="1541"/>
                      <a:pt x="1870" y="1651"/>
                      <a:pt x="1890" y="1761"/>
                    </a:cubicBezTo>
                    <a:cubicBezTo>
                      <a:pt x="1740" y="1701"/>
                      <a:pt x="1610" y="1581"/>
                      <a:pt x="1550" y="1431"/>
                    </a:cubicBezTo>
                    <a:close/>
                    <a:moveTo>
                      <a:pt x="3540" y="1431"/>
                    </a:moveTo>
                    <a:cubicBezTo>
                      <a:pt x="3480" y="1591"/>
                      <a:pt x="3360" y="1711"/>
                      <a:pt x="3200" y="1771"/>
                    </a:cubicBezTo>
                    <a:cubicBezTo>
                      <a:pt x="3220" y="1661"/>
                      <a:pt x="3230" y="1551"/>
                      <a:pt x="3240" y="1431"/>
                    </a:cubicBezTo>
                    <a:close/>
                    <a:moveTo>
                      <a:pt x="2470" y="1431"/>
                    </a:moveTo>
                    <a:lnTo>
                      <a:pt x="2470" y="1900"/>
                    </a:lnTo>
                    <a:cubicBezTo>
                      <a:pt x="2330" y="1890"/>
                      <a:pt x="2200" y="1870"/>
                      <a:pt x="2070" y="1831"/>
                    </a:cubicBezTo>
                    <a:cubicBezTo>
                      <a:pt x="2030" y="1701"/>
                      <a:pt x="2010" y="1571"/>
                      <a:pt x="2000" y="1431"/>
                    </a:cubicBezTo>
                    <a:close/>
                    <a:moveTo>
                      <a:pt x="3090" y="1431"/>
                    </a:moveTo>
                    <a:cubicBezTo>
                      <a:pt x="3080" y="1571"/>
                      <a:pt x="3060" y="1701"/>
                      <a:pt x="3020" y="1840"/>
                    </a:cubicBezTo>
                    <a:cubicBezTo>
                      <a:pt x="2890" y="1870"/>
                      <a:pt x="2750" y="1900"/>
                      <a:pt x="2620" y="1900"/>
                    </a:cubicBezTo>
                    <a:lnTo>
                      <a:pt x="2620" y="1431"/>
                    </a:lnTo>
                    <a:close/>
                    <a:moveTo>
                      <a:pt x="2130" y="2010"/>
                    </a:moveTo>
                    <a:lnTo>
                      <a:pt x="2130" y="2010"/>
                    </a:lnTo>
                    <a:cubicBezTo>
                      <a:pt x="2240" y="2030"/>
                      <a:pt x="2360" y="2050"/>
                      <a:pt x="2470" y="2050"/>
                    </a:cubicBezTo>
                    <a:lnTo>
                      <a:pt x="2470" y="2350"/>
                    </a:lnTo>
                    <a:cubicBezTo>
                      <a:pt x="2310" y="2290"/>
                      <a:pt x="2190" y="2160"/>
                      <a:pt x="2130" y="2010"/>
                    </a:cubicBezTo>
                    <a:close/>
                    <a:moveTo>
                      <a:pt x="2950" y="2010"/>
                    </a:moveTo>
                    <a:lnTo>
                      <a:pt x="2950" y="2010"/>
                    </a:lnTo>
                    <a:cubicBezTo>
                      <a:pt x="2890" y="2160"/>
                      <a:pt x="2770" y="2290"/>
                      <a:pt x="2620" y="2350"/>
                    </a:cubicBezTo>
                    <a:lnTo>
                      <a:pt x="2620" y="2050"/>
                    </a:lnTo>
                    <a:cubicBezTo>
                      <a:pt x="2730" y="2050"/>
                      <a:pt x="2840" y="2030"/>
                      <a:pt x="2950" y="2010"/>
                    </a:cubicBezTo>
                    <a:close/>
                    <a:moveTo>
                      <a:pt x="3580" y="1671"/>
                    </a:moveTo>
                    <a:cubicBezTo>
                      <a:pt x="3471" y="2015"/>
                      <a:pt x="3208" y="2272"/>
                      <a:pt x="2875" y="2385"/>
                    </a:cubicBezTo>
                    <a:lnTo>
                      <a:pt x="2875" y="2385"/>
                    </a:lnTo>
                    <a:cubicBezTo>
                      <a:pt x="3002" y="2266"/>
                      <a:pt x="3091" y="2118"/>
                      <a:pt x="3150" y="1950"/>
                    </a:cubicBezTo>
                    <a:cubicBezTo>
                      <a:pt x="3310" y="1900"/>
                      <a:pt x="3460" y="1811"/>
                      <a:pt x="3580" y="1671"/>
                    </a:cubicBezTo>
                    <a:close/>
                    <a:moveTo>
                      <a:pt x="1520" y="1681"/>
                    </a:moveTo>
                    <a:lnTo>
                      <a:pt x="1520" y="1681"/>
                    </a:lnTo>
                    <a:cubicBezTo>
                      <a:pt x="1850" y="1801"/>
                      <a:pt x="2110" y="2060"/>
                      <a:pt x="2230" y="2390"/>
                    </a:cubicBezTo>
                    <a:cubicBezTo>
                      <a:pt x="1890" y="2280"/>
                      <a:pt x="1620" y="2020"/>
                      <a:pt x="1520" y="1681"/>
                    </a:cubicBezTo>
                    <a:close/>
                    <a:moveTo>
                      <a:pt x="2540" y="1"/>
                    </a:moveTo>
                    <a:cubicBezTo>
                      <a:pt x="1140" y="1"/>
                      <a:pt x="1" y="1361"/>
                      <a:pt x="1" y="1361"/>
                    </a:cubicBezTo>
                    <a:cubicBezTo>
                      <a:pt x="1" y="1361"/>
                      <a:pt x="1140" y="2710"/>
                      <a:pt x="2540" y="2710"/>
                    </a:cubicBezTo>
                    <a:cubicBezTo>
                      <a:pt x="3950" y="2710"/>
                      <a:pt x="5089" y="1371"/>
                      <a:pt x="5089" y="1371"/>
                    </a:cubicBezTo>
                    <a:cubicBezTo>
                      <a:pt x="5089" y="1371"/>
                      <a:pt x="3950" y="1"/>
                      <a:pt x="2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797;p49">
              <a:extLst>
                <a:ext uri="{FF2B5EF4-FFF2-40B4-BE49-F238E27FC236}">
                  <a16:creationId xmlns:a16="http://schemas.microsoft.com/office/drawing/2014/main" id="{4F8A94B7-3975-ED87-65AD-6F291ABB34F6}"/>
                </a:ext>
              </a:extLst>
            </p:cNvPr>
            <p:cNvGrpSpPr/>
            <p:nvPr/>
          </p:nvGrpSpPr>
          <p:grpSpPr>
            <a:xfrm>
              <a:off x="1871533" y="3665173"/>
              <a:ext cx="836313" cy="938010"/>
              <a:chOff x="1871533" y="3665173"/>
              <a:chExt cx="836313" cy="938010"/>
            </a:xfrm>
          </p:grpSpPr>
          <p:sp>
            <p:nvSpPr>
              <p:cNvPr id="23" name="Google Shape;798;p49">
                <a:extLst>
                  <a:ext uri="{FF2B5EF4-FFF2-40B4-BE49-F238E27FC236}">
                    <a16:creationId xmlns:a16="http://schemas.microsoft.com/office/drawing/2014/main" id="{7AE0A898-5660-5870-BD6B-0649B5962155}"/>
                  </a:ext>
                </a:extLst>
              </p:cNvPr>
              <p:cNvSpPr/>
              <p:nvPr/>
            </p:nvSpPr>
            <p:spPr>
              <a:xfrm>
                <a:off x="1871533" y="3665173"/>
                <a:ext cx="836313" cy="938010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1428" extrusionOk="0">
                    <a:moveTo>
                      <a:pt x="4340" y="280"/>
                    </a:moveTo>
                    <a:lnTo>
                      <a:pt x="771" y="2340"/>
                    </a:lnTo>
                    <a:cubicBezTo>
                      <a:pt x="291" y="2610"/>
                      <a:pt x="11" y="3110"/>
                      <a:pt x="11" y="3660"/>
                    </a:cubicBezTo>
                    <a:lnTo>
                      <a:pt x="11" y="7779"/>
                    </a:lnTo>
                    <a:cubicBezTo>
                      <a:pt x="1" y="8318"/>
                      <a:pt x="291" y="8818"/>
                      <a:pt x="771" y="9098"/>
                    </a:cubicBezTo>
                    <a:lnTo>
                      <a:pt x="4340" y="11158"/>
                    </a:lnTo>
                    <a:cubicBezTo>
                      <a:pt x="4810" y="11428"/>
                      <a:pt x="5389" y="11428"/>
                      <a:pt x="5859" y="11158"/>
                    </a:cubicBezTo>
                    <a:lnTo>
                      <a:pt x="9428" y="9098"/>
                    </a:lnTo>
                    <a:cubicBezTo>
                      <a:pt x="9898" y="8818"/>
                      <a:pt x="10188" y="8318"/>
                      <a:pt x="10188" y="7779"/>
                    </a:cubicBezTo>
                    <a:lnTo>
                      <a:pt x="10188" y="3660"/>
                    </a:lnTo>
                    <a:cubicBezTo>
                      <a:pt x="10188" y="3110"/>
                      <a:pt x="9898" y="2610"/>
                      <a:pt x="9428" y="2340"/>
                    </a:cubicBezTo>
                    <a:lnTo>
                      <a:pt x="5859" y="280"/>
                    </a:lnTo>
                    <a:cubicBezTo>
                      <a:pt x="5389" y="0"/>
                      <a:pt x="4810" y="0"/>
                      <a:pt x="4340" y="28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99;p49">
                <a:extLst>
                  <a:ext uri="{FF2B5EF4-FFF2-40B4-BE49-F238E27FC236}">
                    <a16:creationId xmlns:a16="http://schemas.microsoft.com/office/drawing/2014/main" id="{A56C8150-20CE-82D0-9A55-41AA99C8878A}"/>
                  </a:ext>
                </a:extLst>
              </p:cNvPr>
              <p:cNvSpPr/>
              <p:nvPr/>
            </p:nvSpPr>
            <p:spPr>
              <a:xfrm>
                <a:off x="2048327" y="4037338"/>
                <a:ext cx="482726" cy="193682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1811" extrusionOk="0">
                    <a:moveTo>
                      <a:pt x="3223" y="363"/>
                    </a:moveTo>
                    <a:cubicBezTo>
                      <a:pt x="3395" y="363"/>
                      <a:pt x="3560" y="497"/>
                      <a:pt x="3560" y="701"/>
                    </a:cubicBezTo>
                    <a:cubicBezTo>
                      <a:pt x="3560" y="881"/>
                      <a:pt x="3410" y="1031"/>
                      <a:pt x="3230" y="1031"/>
                    </a:cubicBezTo>
                    <a:cubicBezTo>
                      <a:pt x="2930" y="1031"/>
                      <a:pt x="2780" y="671"/>
                      <a:pt x="2990" y="461"/>
                    </a:cubicBezTo>
                    <a:cubicBezTo>
                      <a:pt x="3058" y="393"/>
                      <a:pt x="3141" y="363"/>
                      <a:pt x="3223" y="363"/>
                    </a:cubicBezTo>
                    <a:close/>
                    <a:moveTo>
                      <a:pt x="2620" y="1"/>
                    </a:moveTo>
                    <a:cubicBezTo>
                      <a:pt x="1961" y="1"/>
                      <a:pt x="1391" y="381"/>
                      <a:pt x="1071" y="651"/>
                    </a:cubicBezTo>
                    <a:cubicBezTo>
                      <a:pt x="961" y="311"/>
                      <a:pt x="641" y="81"/>
                      <a:pt x="291" y="81"/>
                    </a:cubicBezTo>
                    <a:cubicBezTo>
                      <a:pt x="191" y="81"/>
                      <a:pt x="91" y="101"/>
                      <a:pt x="1" y="131"/>
                    </a:cubicBezTo>
                    <a:cubicBezTo>
                      <a:pt x="721" y="401"/>
                      <a:pt x="721" y="1411"/>
                      <a:pt x="1" y="1680"/>
                    </a:cubicBezTo>
                    <a:cubicBezTo>
                      <a:pt x="91" y="1710"/>
                      <a:pt x="191" y="1720"/>
                      <a:pt x="291" y="1720"/>
                    </a:cubicBezTo>
                    <a:cubicBezTo>
                      <a:pt x="641" y="1720"/>
                      <a:pt x="961" y="1491"/>
                      <a:pt x="1071" y="1161"/>
                    </a:cubicBezTo>
                    <a:cubicBezTo>
                      <a:pt x="1391" y="1421"/>
                      <a:pt x="1961" y="1810"/>
                      <a:pt x="2620" y="1810"/>
                    </a:cubicBezTo>
                    <a:cubicBezTo>
                      <a:pt x="3620" y="1810"/>
                      <a:pt x="4430" y="901"/>
                      <a:pt x="4430" y="901"/>
                    </a:cubicBezTo>
                    <a:cubicBezTo>
                      <a:pt x="4430" y="901"/>
                      <a:pt x="3620" y="1"/>
                      <a:pt x="26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800;p49">
              <a:extLst>
                <a:ext uri="{FF2B5EF4-FFF2-40B4-BE49-F238E27FC236}">
                  <a16:creationId xmlns:a16="http://schemas.microsoft.com/office/drawing/2014/main" id="{6A96DE03-6117-B774-3D0D-DACD27DC1995}"/>
                </a:ext>
              </a:extLst>
            </p:cNvPr>
            <p:cNvGrpSpPr/>
            <p:nvPr/>
          </p:nvGrpSpPr>
          <p:grpSpPr>
            <a:xfrm>
              <a:off x="2780811" y="3665994"/>
              <a:ext cx="836231" cy="938010"/>
              <a:chOff x="2780811" y="3665994"/>
              <a:chExt cx="836231" cy="938010"/>
            </a:xfrm>
          </p:grpSpPr>
          <p:sp>
            <p:nvSpPr>
              <p:cNvPr id="21" name="Google Shape;801;p49">
                <a:extLst>
                  <a:ext uri="{FF2B5EF4-FFF2-40B4-BE49-F238E27FC236}">
                    <a16:creationId xmlns:a16="http://schemas.microsoft.com/office/drawing/2014/main" id="{42B4B235-769A-9196-47DB-0612732B92C3}"/>
                  </a:ext>
                </a:extLst>
              </p:cNvPr>
              <p:cNvSpPr/>
              <p:nvPr/>
            </p:nvSpPr>
            <p:spPr>
              <a:xfrm>
                <a:off x="2780811" y="3665994"/>
                <a:ext cx="836231" cy="938010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11428" extrusionOk="0">
                    <a:moveTo>
                      <a:pt x="4339" y="270"/>
                    </a:moveTo>
                    <a:lnTo>
                      <a:pt x="760" y="2330"/>
                    </a:lnTo>
                    <a:cubicBezTo>
                      <a:pt x="290" y="2600"/>
                      <a:pt x="0" y="3100"/>
                      <a:pt x="0" y="3650"/>
                    </a:cubicBezTo>
                    <a:lnTo>
                      <a:pt x="0" y="7769"/>
                    </a:lnTo>
                    <a:cubicBezTo>
                      <a:pt x="0" y="8308"/>
                      <a:pt x="290" y="8808"/>
                      <a:pt x="760" y="9088"/>
                    </a:cubicBezTo>
                    <a:lnTo>
                      <a:pt x="4339" y="11158"/>
                    </a:lnTo>
                    <a:cubicBezTo>
                      <a:pt x="4809" y="11428"/>
                      <a:pt x="5379" y="11428"/>
                      <a:pt x="5859" y="11158"/>
                    </a:cubicBezTo>
                    <a:lnTo>
                      <a:pt x="9428" y="9088"/>
                    </a:lnTo>
                    <a:cubicBezTo>
                      <a:pt x="9898" y="8818"/>
                      <a:pt x="10188" y="8318"/>
                      <a:pt x="10188" y="7779"/>
                    </a:cubicBezTo>
                    <a:lnTo>
                      <a:pt x="10188" y="3650"/>
                    </a:lnTo>
                    <a:cubicBezTo>
                      <a:pt x="10188" y="3110"/>
                      <a:pt x="9898" y="2610"/>
                      <a:pt x="9428" y="2340"/>
                    </a:cubicBezTo>
                    <a:lnTo>
                      <a:pt x="5859" y="270"/>
                    </a:lnTo>
                    <a:cubicBezTo>
                      <a:pt x="5389" y="0"/>
                      <a:pt x="4809" y="0"/>
                      <a:pt x="4339" y="27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802;p49">
                <a:extLst>
                  <a:ext uri="{FF2B5EF4-FFF2-40B4-BE49-F238E27FC236}">
                    <a16:creationId xmlns:a16="http://schemas.microsoft.com/office/drawing/2014/main" id="{8DB17CA2-0012-38EB-A375-288CFB9C6295}"/>
                  </a:ext>
                </a:extLst>
              </p:cNvPr>
              <p:cNvSpPr/>
              <p:nvPr/>
            </p:nvSpPr>
            <p:spPr>
              <a:xfrm>
                <a:off x="2999917" y="3897345"/>
                <a:ext cx="398019" cy="475309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960" extrusionOk="0">
                    <a:moveTo>
                      <a:pt x="1937" y="1500"/>
                    </a:moveTo>
                    <a:lnTo>
                      <a:pt x="1937" y="1500"/>
                    </a:lnTo>
                    <a:cubicBezTo>
                      <a:pt x="1927" y="1540"/>
                      <a:pt x="1927" y="1580"/>
                      <a:pt x="1927" y="1630"/>
                    </a:cubicBezTo>
                    <a:cubicBezTo>
                      <a:pt x="1927" y="1780"/>
                      <a:pt x="1977" y="1930"/>
                      <a:pt x="2077" y="2040"/>
                    </a:cubicBezTo>
                    <a:lnTo>
                      <a:pt x="1817" y="2220"/>
                    </a:lnTo>
                    <a:lnTo>
                      <a:pt x="1767" y="1550"/>
                    </a:lnTo>
                    <a:cubicBezTo>
                      <a:pt x="1827" y="1540"/>
                      <a:pt x="1877" y="1520"/>
                      <a:pt x="1937" y="1500"/>
                    </a:cubicBezTo>
                    <a:close/>
                    <a:moveTo>
                      <a:pt x="1378" y="1500"/>
                    </a:moveTo>
                    <a:lnTo>
                      <a:pt x="1378" y="1500"/>
                    </a:lnTo>
                    <a:cubicBezTo>
                      <a:pt x="1437" y="1520"/>
                      <a:pt x="1497" y="1540"/>
                      <a:pt x="1557" y="1550"/>
                    </a:cubicBezTo>
                    <a:lnTo>
                      <a:pt x="1497" y="2230"/>
                    </a:lnTo>
                    <a:lnTo>
                      <a:pt x="1248" y="2050"/>
                    </a:lnTo>
                    <a:cubicBezTo>
                      <a:pt x="1338" y="1940"/>
                      <a:pt x="1398" y="1790"/>
                      <a:pt x="1398" y="1640"/>
                    </a:cubicBezTo>
                    <a:cubicBezTo>
                      <a:pt x="1398" y="1590"/>
                      <a:pt x="1388" y="1550"/>
                      <a:pt x="1378" y="1500"/>
                    </a:cubicBezTo>
                    <a:close/>
                    <a:moveTo>
                      <a:pt x="1657" y="0"/>
                    </a:moveTo>
                    <a:cubicBezTo>
                      <a:pt x="1228" y="0"/>
                      <a:pt x="878" y="340"/>
                      <a:pt x="878" y="780"/>
                    </a:cubicBezTo>
                    <a:cubicBezTo>
                      <a:pt x="878" y="850"/>
                      <a:pt x="888" y="930"/>
                      <a:pt x="918" y="1010"/>
                    </a:cubicBezTo>
                    <a:cubicBezTo>
                      <a:pt x="853" y="991"/>
                      <a:pt x="789" y="982"/>
                      <a:pt x="726" y="982"/>
                    </a:cubicBezTo>
                    <a:cubicBezTo>
                      <a:pt x="326" y="982"/>
                      <a:pt x="0" y="1346"/>
                      <a:pt x="78" y="1770"/>
                    </a:cubicBezTo>
                    <a:cubicBezTo>
                      <a:pt x="140" y="2099"/>
                      <a:pt x="433" y="2306"/>
                      <a:pt x="737" y="2306"/>
                    </a:cubicBezTo>
                    <a:cubicBezTo>
                      <a:pt x="875" y="2306"/>
                      <a:pt x="1016" y="2263"/>
                      <a:pt x="1138" y="2170"/>
                    </a:cubicBezTo>
                    <a:lnTo>
                      <a:pt x="1467" y="2629"/>
                    </a:lnTo>
                    <a:lnTo>
                      <a:pt x="1398" y="3579"/>
                    </a:lnTo>
                    <a:lnTo>
                      <a:pt x="608" y="3579"/>
                    </a:lnTo>
                    <a:cubicBezTo>
                      <a:pt x="508" y="3579"/>
                      <a:pt x="418" y="3669"/>
                      <a:pt x="418" y="3769"/>
                    </a:cubicBezTo>
                    <a:cubicBezTo>
                      <a:pt x="418" y="3879"/>
                      <a:pt x="508" y="3959"/>
                      <a:pt x="608" y="3959"/>
                    </a:cubicBezTo>
                    <a:lnTo>
                      <a:pt x="2707" y="3959"/>
                    </a:lnTo>
                    <a:cubicBezTo>
                      <a:pt x="2807" y="3959"/>
                      <a:pt x="2897" y="3879"/>
                      <a:pt x="2897" y="3769"/>
                    </a:cubicBezTo>
                    <a:cubicBezTo>
                      <a:pt x="2897" y="3669"/>
                      <a:pt x="2807" y="3579"/>
                      <a:pt x="2707" y="3579"/>
                    </a:cubicBezTo>
                    <a:lnTo>
                      <a:pt x="1927" y="3579"/>
                    </a:lnTo>
                    <a:lnTo>
                      <a:pt x="1857" y="2629"/>
                    </a:lnTo>
                    <a:lnTo>
                      <a:pt x="2187" y="2160"/>
                    </a:lnTo>
                    <a:cubicBezTo>
                      <a:pt x="2311" y="2255"/>
                      <a:pt x="2453" y="2298"/>
                      <a:pt x="2593" y="2298"/>
                    </a:cubicBezTo>
                    <a:cubicBezTo>
                      <a:pt x="2895" y="2298"/>
                      <a:pt x="3186" y="2094"/>
                      <a:pt x="3247" y="1760"/>
                    </a:cubicBezTo>
                    <a:cubicBezTo>
                      <a:pt x="3324" y="1338"/>
                      <a:pt x="2995" y="969"/>
                      <a:pt x="2603" y="969"/>
                    </a:cubicBezTo>
                    <a:cubicBezTo>
                      <a:pt x="2539" y="969"/>
                      <a:pt x="2473" y="979"/>
                      <a:pt x="2407" y="1000"/>
                    </a:cubicBezTo>
                    <a:cubicBezTo>
                      <a:pt x="2427" y="920"/>
                      <a:pt x="2437" y="850"/>
                      <a:pt x="2437" y="780"/>
                    </a:cubicBezTo>
                    <a:cubicBezTo>
                      <a:pt x="2437" y="340"/>
                      <a:pt x="2087" y="0"/>
                      <a:pt x="1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803;p49">
              <a:extLst>
                <a:ext uri="{FF2B5EF4-FFF2-40B4-BE49-F238E27FC236}">
                  <a16:creationId xmlns:a16="http://schemas.microsoft.com/office/drawing/2014/main" id="{0ACD13DF-93F3-FAAF-59B6-67617E98F277}"/>
                </a:ext>
              </a:extLst>
            </p:cNvPr>
            <p:cNvGrpSpPr/>
            <p:nvPr/>
          </p:nvGrpSpPr>
          <p:grpSpPr>
            <a:xfrm>
              <a:off x="1871533" y="2101967"/>
              <a:ext cx="836313" cy="938010"/>
              <a:chOff x="1871533" y="2101967"/>
              <a:chExt cx="836313" cy="938010"/>
            </a:xfrm>
          </p:grpSpPr>
          <p:sp>
            <p:nvSpPr>
              <p:cNvPr id="14" name="Google Shape;804;p49">
                <a:extLst>
                  <a:ext uri="{FF2B5EF4-FFF2-40B4-BE49-F238E27FC236}">
                    <a16:creationId xmlns:a16="http://schemas.microsoft.com/office/drawing/2014/main" id="{D775C96C-A2C5-F68F-8A98-CA598CE05215}"/>
                  </a:ext>
                </a:extLst>
              </p:cNvPr>
              <p:cNvSpPr/>
              <p:nvPr/>
            </p:nvSpPr>
            <p:spPr>
              <a:xfrm>
                <a:off x="1871533" y="2101967"/>
                <a:ext cx="836313" cy="938010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1428" extrusionOk="0">
                    <a:moveTo>
                      <a:pt x="4340" y="270"/>
                    </a:moveTo>
                    <a:lnTo>
                      <a:pt x="771" y="2330"/>
                    </a:lnTo>
                    <a:cubicBezTo>
                      <a:pt x="291" y="2600"/>
                      <a:pt x="11" y="3099"/>
                      <a:pt x="11" y="3649"/>
                    </a:cubicBezTo>
                    <a:lnTo>
                      <a:pt x="11" y="7768"/>
                    </a:lnTo>
                    <a:cubicBezTo>
                      <a:pt x="1" y="8318"/>
                      <a:pt x="291" y="8818"/>
                      <a:pt x="771" y="9088"/>
                    </a:cubicBezTo>
                    <a:lnTo>
                      <a:pt x="4340" y="11147"/>
                    </a:lnTo>
                    <a:cubicBezTo>
                      <a:pt x="4810" y="11427"/>
                      <a:pt x="5389" y="11427"/>
                      <a:pt x="5859" y="11147"/>
                    </a:cubicBezTo>
                    <a:lnTo>
                      <a:pt x="9428" y="9088"/>
                    </a:lnTo>
                    <a:cubicBezTo>
                      <a:pt x="9898" y="8818"/>
                      <a:pt x="10188" y="8318"/>
                      <a:pt x="10188" y="7768"/>
                    </a:cubicBezTo>
                    <a:lnTo>
                      <a:pt x="10188" y="3649"/>
                    </a:lnTo>
                    <a:cubicBezTo>
                      <a:pt x="10188" y="3109"/>
                      <a:pt x="9898" y="2600"/>
                      <a:pt x="9428" y="2330"/>
                    </a:cubicBezTo>
                    <a:lnTo>
                      <a:pt x="5859" y="270"/>
                    </a:lnTo>
                    <a:cubicBezTo>
                      <a:pt x="5389" y="0"/>
                      <a:pt x="4810" y="0"/>
                      <a:pt x="4340" y="27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805;p49">
                <a:extLst>
                  <a:ext uri="{FF2B5EF4-FFF2-40B4-BE49-F238E27FC236}">
                    <a16:creationId xmlns:a16="http://schemas.microsoft.com/office/drawing/2014/main" id="{0FE0007B-BE7F-B982-C3A4-0FC7447F50D5}"/>
                  </a:ext>
                </a:extLst>
              </p:cNvPr>
              <p:cNvGrpSpPr/>
              <p:nvPr/>
            </p:nvGrpSpPr>
            <p:grpSpPr>
              <a:xfrm>
                <a:off x="2082160" y="2368147"/>
                <a:ext cx="415060" cy="405651"/>
                <a:chOff x="8261171" y="1355780"/>
                <a:chExt cx="224054" cy="218385"/>
              </a:xfrm>
            </p:grpSpPr>
            <p:sp>
              <p:nvSpPr>
                <p:cNvPr id="16" name="Google Shape;806;p49">
                  <a:extLst>
                    <a:ext uri="{FF2B5EF4-FFF2-40B4-BE49-F238E27FC236}">
                      <a16:creationId xmlns:a16="http://schemas.microsoft.com/office/drawing/2014/main" id="{F2BFECDD-6901-F542-F013-4360263AA106}"/>
                    </a:ext>
                  </a:extLst>
                </p:cNvPr>
                <p:cNvSpPr/>
                <p:nvPr/>
              </p:nvSpPr>
              <p:spPr>
                <a:xfrm>
                  <a:off x="8349889" y="145536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807;p49">
                  <a:extLst>
                    <a:ext uri="{FF2B5EF4-FFF2-40B4-BE49-F238E27FC236}">
                      <a16:creationId xmlns:a16="http://schemas.microsoft.com/office/drawing/2014/main" id="{2A84325E-72F8-8A73-CE88-D1DD8D174068}"/>
                    </a:ext>
                  </a:extLst>
                </p:cNvPr>
                <p:cNvSpPr/>
                <p:nvPr/>
              </p:nvSpPr>
              <p:spPr>
                <a:xfrm>
                  <a:off x="8281190" y="145536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808;p49">
                  <a:extLst>
                    <a:ext uri="{FF2B5EF4-FFF2-40B4-BE49-F238E27FC236}">
                      <a16:creationId xmlns:a16="http://schemas.microsoft.com/office/drawing/2014/main" id="{28A89CB4-3D63-1D16-1B20-CA33F01075D3}"/>
                    </a:ext>
                  </a:extLst>
                </p:cNvPr>
                <p:cNvSpPr/>
                <p:nvPr/>
              </p:nvSpPr>
              <p:spPr>
                <a:xfrm>
                  <a:off x="8261171" y="139620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809;p49">
                  <a:extLst>
                    <a:ext uri="{FF2B5EF4-FFF2-40B4-BE49-F238E27FC236}">
                      <a16:creationId xmlns:a16="http://schemas.microsoft.com/office/drawing/2014/main" id="{8DF33B7E-2AEB-8E87-AF94-7A5DEB86B948}"/>
                    </a:ext>
                  </a:extLst>
                </p:cNvPr>
                <p:cNvSpPr/>
                <p:nvPr/>
              </p:nvSpPr>
              <p:spPr>
                <a:xfrm>
                  <a:off x="8366424" y="139620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810;p49">
                  <a:extLst>
                    <a:ext uri="{FF2B5EF4-FFF2-40B4-BE49-F238E27FC236}">
                      <a16:creationId xmlns:a16="http://schemas.microsoft.com/office/drawing/2014/main" id="{CEAD5322-5718-8576-A40A-5DADC7654F18}"/>
                    </a:ext>
                  </a:extLst>
                </p:cNvPr>
                <p:cNvSpPr/>
                <p:nvPr/>
              </p:nvSpPr>
              <p:spPr>
                <a:xfrm>
                  <a:off x="8314584" y="1355780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069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ACBC1-F1BD-8B1C-1E17-DFCB9FF9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3F13D1D-DFD1-EDB4-7696-D6E7B5E56C1E}"/>
              </a:ext>
            </a:extLst>
          </p:cNvPr>
          <p:cNvSpPr txBox="1"/>
          <p:nvPr/>
        </p:nvSpPr>
        <p:spPr>
          <a:xfrm>
            <a:off x="431540" y="1606029"/>
            <a:ext cx="8280920" cy="520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hlinkClick r:id="rId2"/>
              </a:rPr>
              <a:t>Estrategia Nacional de la Agenda 2030</a:t>
            </a:r>
            <a:endParaRPr lang="es-MX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617539-62F3-9861-4BEB-91AA95304A64}"/>
              </a:ext>
            </a:extLst>
          </p:cNvPr>
          <p:cNvSpPr txBox="1"/>
          <p:nvPr/>
        </p:nvSpPr>
        <p:spPr>
          <a:xfrm>
            <a:off x="431540" y="2398117"/>
            <a:ext cx="8609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hlinkClick r:id="rId3"/>
              </a:rPr>
              <a:t>https://agenda2030.mx/ODSopc.html?ti=T&amp;goal=0&amp;lang=es#/ind</a:t>
            </a:r>
            <a:endParaRPr lang="es-MX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7" y="4612346"/>
            <a:ext cx="480886" cy="4808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03" y="4612912"/>
            <a:ext cx="480698" cy="4806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0" y="4612912"/>
            <a:ext cx="480320" cy="4803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77" y="4612912"/>
            <a:ext cx="480320" cy="4803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75" y="4612912"/>
            <a:ext cx="480320" cy="4803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73" y="4612912"/>
            <a:ext cx="480320" cy="4803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71" y="4612912"/>
            <a:ext cx="480320" cy="4803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9" y="4617160"/>
            <a:ext cx="480320" cy="4803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89" y="4626964"/>
            <a:ext cx="480320" cy="4803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87" y="4626964"/>
            <a:ext cx="480320" cy="4803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85" y="4626964"/>
            <a:ext cx="480320" cy="4803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05" y="4626964"/>
            <a:ext cx="480320" cy="4803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03" y="4626964"/>
            <a:ext cx="480320" cy="4803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23" y="4626964"/>
            <a:ext cx="480320" cy="48032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43" y="4626964"/>
            <a:ext cx="480320" cy="48032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63" y="4626964"/>
            <a:ext cx="480320" cy="480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83" y="4626964"/>
            <a:ext cx="480320" cy="480320"/>
          </a:xfrm>
          <a:prstGeom prst="rect">
            <a:avLst/>
          </a:prstGeom>
        </p:spPr>
      </p:pic>
      <p:pic>
        <p:nvPicPr>
          <p:cNvPr id="1026" name="Picture 2" descr="Agenda 2030 para el Desarrollo Sostenible - Agenda 2030 para el Desarrollo  Sostenible - Biblioguias at Biblioteca CEPAL, Naciones Unida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9" y="4626964"/>
            <a:ext cx="466268" cy="4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EF5FC-C429-91B6-FB1D-0B757A81B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7;p53">
            <a:extLst>
              <a:ext uri="{FF2B5EF4-FFF2-40B4-BE49-F238E27FC236}">
                <a16:creationId xmlns:a16="http://schemas.microsoft.com/office/drawing/2014/main" id="{10FB4A8A-D2AD-BFFF-4595-8B2E8447AFD2}"/>
              </a:ext>
            </a:extLst>
          </p:cNvPr>
          <p:cNvSpPr txBox="1">
            <a:spLocks/>
          </p:cNvSpPr>
          <p:nvPr/>
        </p:nvSpPr>
        <p:spPr>
          <a:xfrm>
            <a:off x="939525" y="1658433"/>
            <a:ext cx="45720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6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9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9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9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9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9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9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9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oppins Medium"/>
              <a:buNone/>
              <a:defRPr sz="9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600"/>
              <a:buFont typeface="Poppins Medium"/>
              <a:buNone/>
              <a:tabLst/>
              <a:defRPr/>
            </a:pPr>
            <a:r>
              <a:rPr kumimoji="0" lang="en" sz="6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Chiapas</a:t>
            </a:r>
          </a:p>
        </p:txBody>
      </p:sp>
      <p:sp>
        <p:nvSpPr>
          <p:cNvPr id="3" name="Google Shape;878;p53">
            <a:extLst>
              <a:ext uri="{FF2B5EF4-FFF2-40B4-BE49-F238E27FC236}">
                <a16:creationId xmlns:a16="http://schemas.microsoft.com/office/drawing/2014/main" id="{81B9F0A3-1654-A5C8-5164-BAD3C5300ADD}"/>
              </a:ext>
            </a:extLst>
          </p:cNvPr>
          <p:cNvSpPr txBox="1">
            <a:spLocks/>
          </p:cNvSpPr>
          <p:nvPr/>
        </p:nvSpPr>
        <p:spPr>
          <a:xfrm>
            <a:off x="939525" y="3027867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Lato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Grandes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números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" name="Google Shape;879;p53">
            <a:extLst>
              <a:ext uri="{FF2B5EF4-FFF2-40B4-BE49-F238E27FC236}">
                <a16:creationId xmlns:a16="http://schemas.microsoft.com/office/drawing/2014/main" id="{A22BA61C-1032-4A2F-0897-BFAB15D9E076}"/>
              </a:ext>
            </a:extLst>
          </p:cNvPr>
          <p:cNvGrpSpPr/>
          <p:nvPr/>
        </p:nvGrpSpPr>
        <p:grpSpPr>
          <a:xfrm>
            <a:off x="6217075" y="539500"/>
            <a:ext cx="2213712" cy="4064486"/>
            <a:chOff x="6217075" y="539500"/>
            <a:chExt cx="2213712" cy="4064486"/>
          </a:xfrm>
        </p:grpSpPr>
        <p:grpSp>
          <p:nvGrpSpPr>
            <p:cNvPr id="5" name="Google Shape;880;p53">
              <a:extLst>
                <a:ext uri="{FF2B5EF4-FFF2-40B4-BE49-F238E27FC236}">
                  <a16:creationId xmlns:a16="http://schemas.microsoft.com/office/drawing/2014/main" id="{C436FA5C-9751-0F98-9E18-02216BF1D4F6}"/>
                </a:ext>
              </a:extLst>
            </p:cNvPr>
            <p:cNvGrpSpPr/>
            <p:nvPr/>
          </p:nvGrpSpPr>
          <p:grpSpPr>
            <a:xfrm>
              <a:off x="6671806" y="539500"/>
              <a:ext cx="835563" cy="937443"/>
              <a:chOff x="6671806" y="539500"/>
              <a:chExt cx="835563" cy="937443"/>
            </a:xfrm>
          </p:grpSpPr>
          <p:sp>
            <p:nvSpPr>
              <p:cNvPr id="43" name="Google Shape;881;p53">
                <a:extLst>
                  <a:ext uri="{FF2B5EF4-FFF2-40B4-BE49-F238E27FC236}">
                    <a16:creationId xmlns:a16="http://schemas.microsoft.com/office/drawing/2014/main" id="{23801227-2AA7-62C4-8396-68A5BBDF9195}"/>
                  </a:ext>
                </a:extLst>
              </p:cNvPr>
              <p:cNvSpPr/>
              <p:nvPr/>
            </p:nvSpPr>
            <p:spPr>
              <a:xfrm>
                <a:off x="6671806" y="539500"/>
                <a:ext cx="835563" cy="937443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11419" extrusionOk="0">
                    <a:moveTo>
                      <a:pt x="4329" y="271"/>
                    </a:moveTo>
                    <a:lnTo>
                      <a:pt x="760" y="2330"/>
                    </a:lnTo>
                    <a:cubicBezTo>
                      <a:pt x="290" y="2600"/>
                      <a:pt x="0" y="3100"/>
                      <a:pt x="0" y="3650"/>
                    </a:cubicBezTo>
                    <a:lnTo>
                      <a:pt x="0" y="7769"/>
                    </a:lnTo>
                    <a:cubicBezTo>
                      <a:pt x="0" y="8319"/>
                      <a:pt x="290" y="8819"/>
                      <a:pt x="760" y="9089"/>
                    </a:cubicBezTo>
                    <a:lnTo>
                      <a:pt x="4329" y="11148"/>
                    </a:lnTo>
                    <a:cubicBezTo>
                      <a:pt x="4799" y="11418"/>
                      <a:pt x="5379" y="11418"/>
                      <a:pt x="5849" y="11148"/>
                    </a:cubicBezTo>
                    <a:lnTo>
                      <a:pt x="9418" y="9089"/>
                    </a:lnTo>
                    <a:cubicBezTo>
                      <a:pt x="9888" y="8819"/>
                      <a:pt x="10178" y="8319"/>
                      <a:pt x="10178" y="7769"/>
                    </a:cubicBezTo>
                    <a:lnTo>
                      <a:pt x="10178" y="3650"/>
                    </a:lnTo>
                    <a:cubicBezTo>
                      <a:pt x="10178" y="3100"/>
                      <a:pt x="9888" y="2600"/>
                      <a:pt x="9418" y="2330"/>
                    </a:cubicBezTo>
                    <a:lnTo>
                      <a:pt x="5849" y="271"/>
                    </a:lnTo>
                    <a:cubicBezTo>
                      <a:pt x="5379" y="1"/>
                      <a:pt x="4799" y="1"/>
                      <a:pt x="4329" y="27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4" name="Google Shape;882;p53">
                <a:extLst>
                  <a:ext uri="{FF2B5EF4-FFF2-40B4-BE49-F238E27FC236}">
                    <a16:creationId xmlns:a16="http://schemas.microsoft.com/office/drawing/2014/main" id="{1E850AD1-1EF8-AAF6-D48A-6228299D95F2}"/>
                  </a:ext>
                </a:extLst>
              </p:cNvPr>
              <p:cNvGrpSpPr/>
              <p:nvPr/>
            </p:nvGrpSpPr>
            <p:grpSpPr>
              <a:xfrm>
                <a:off x="6814524" y="818166"/>
                <a:ext cx="550125" cy="380111"/>
                <a:chOff x="5165372" y="922884"/>
                <a:chExt cx="288840" cy="202899"/>
              </a:xfrm>
            </p:grpSpPr>
            <p:sp>
              <p:nvSpPr>
                <p:cNvPr id="45" name="Google Shape;883;p53">
                  <a:extLst>
                    <a:ext uri="{FF2B5EF4-FFF2-40B4-BE49-F238E27FC236}">
                      <a16:creationId xmlns:a16="http://schemas.microsoft.com/office/drawing/2014/main" id="{4E3D5BE5-BCB7-C961-DFA2-FF245B6B757C}"/>
                    </a:ext>
                  </a:extLst>
                </p:cNvPr>
                <p:cNvSpPr/>
                <p:nvPr/>
              </p:nvSpPr>
              <p:spPr>
                <a:xfrm>
                  <a:off x="5165372" y="990668"/>
                  <a:ext cx="89883" cy="13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" h="2091" extrusionOk="0">
                      <a:moveTo>
                        <a:pt x="1170" y="1001"/>
                      </a:moveTo>
                      <a:lnTo>
                        <a:pt x="1170" y="1181"/>
                      </a:lnTo>
                      <a:lnTo>
                        <a:pt x="221" y="1181"/>
                      </a:lnTo>
                      <a:lnTo>
                        <a:pt x="221" y="1001"/>
                      </a:lnTo>
                      <a:close/>
                      <a:moveTo>
                        <a:pt x="1170" y="1341"/>
                      </a:moveTo>
                      <a:lnTo>
                        <a:pt x="1170" y="1531"/>
                      </a:lnTo>
                      <a:lnTo>
                        <a:pt x="221" y="1531"/>
                      </a:lnTo>
                      <a:lnTo>
                        <a:pt x="221" y="1341"/>
                      </a:lnTo>
                      <a:close/>
                      <a:moveTo>
                        <a:pt x="691" y="1"/>
                      </a:moveTo>
                      <a:lnTo>
                        <a:pt x="1" y="771"/>
                      </a:lnTo>
                      <a:lnTo>
                        <a:pt x="1" y="2090"/>
                      </a:lnTo>
                      <a:lnTo>
                        <a:pt x="1390" y="2090"/>
                      </a:lnTo>
                      <a:lnTo>
                        <a:pt x="1390" y="771"/>
                      </a:lnTo>
                      <a:lnTo>
                        <a:pt x="69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884;p53">
                  <a:extLst>
                    <a:ext uri="{FF2B5EF4-FFF2-40B4-BE49-F238E27FC236}">
                      <a16:creationId xmlns:a16="http://schemas.microsoft.com/office/drawing/2014/main" id="{DF1D540F-5040-5F77-0D7F-F8F38B03A433}"/>
                    </a:ext>
                  </a:extLst>
                </p:cNvPr>
                <p:cNvSpPr/>
                <p:nvPr/>
              </p:nvSpPr>
              <p:spPr>
                <a:xfrm>
                  <a:off x="5265530" y="922884"/>
                  <a:ext cx="89237" cy="202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" h="3140" extrusionOk="0">
                      <a:moveTo>
                        <a:pt x="1170" y="1100"/>
                      </a:moveTo>
                      <a:lnTo>
                        <a:pt x="1170" y="1290"/>
                      </a:lnTo>
                      <a:lnTo>
                        <a:pt x="210" y="1290"/>
                      </a:lnTo>
                      <a:lnTo>
                        <a:pt x="210" y="1100"/>
                      </a:lnTo>
                      <a:close/>
                      <a:moveTo>
                        <a:pt x="1170" y="1450"/>
                      </a:moveTo>
                      <a:lnTo>
                        <a:pt x="1170" y="1630"/>
                      </a:lnTo>
                      <a:lnTo>
                        <a:pt x="210" y="1630"/>
                      </a:lnTo>
                      <a:lnTo>
                        <a:pt x="210" y="1450"/>
                      </a:lnTo>
                      <a:close/>
                      <a:moveTo>
                        <a:pt x="1170" y="2050"/>
                      </a:moveTo>
                      <a:lnTo>
                        <a:pt x="1170" y="2230"/>
                      </a:lnTo>
                      <a:lnTo>
                        <a:pt x="210" y="2230"/>
                      </a:lnTo>
                      <a:lnTo>
                        <a:pt x="210" y="2050"/>
                      </a:lnTo>
                      <a:close/>
                      <a:moveTo>
                        <a:pt x="1170" y="2390"/>
                      </a:moveTo>
                      <a:lnTo>
                        <a:pt x="1170" y="2580"/>
                      </a:lnTo>
                      <a:lnTo>
                        <a:pt x="210" y="2580"/>
                      </a:lnTo>
                      <a:lnTo>
                        <a:pt x="210" y="2390"/>
                      </a:lnTo>
                      <a:close/>
                      <a:moveTo>
                        <a:pt x="1380" y="0"/>
                      </a:moveTo>
                      <a:lnTo>
                        <a:pt x="0" y="970"/>
                      </a:lnTo>
                      <a:lnTo>
                        <a:pt x="0" y="3139"/>
                      </a:lnTo>
                      <a:lnTo>
                        <a:pt x="1380" y="3139"/>
                      </a:lnTo>
                      <a:lnTo>
                        <a:pt x="13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885;p53">
                  <a:extLst>
                    <a:ext uri="{FF2B5EF4-FFF2-40B4-BE49-F238E27FC236}">
                      <a16:creationId xmlns:a16="http://schemas.microsoft.com/office/drawing/2014/main" id="{A8442814-1F6F-5C6E-2AFB-83A738FB6959}"/>
                    </a:ext>
                  </a:extLst>
                </p:cNvPr>
                <p:cNvSpPr/>
                <p:nvPr/>
              </p:nvSpPr>
              <p:spPr>
                <a:xfrm>
                  <a:off x="5365687" y="990668"/>
                  <a:ext cx="88526" cy="13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091" extrusionOk="0">
                      <a:moveTo>
                        <a:pt x="1160" y="1001"/>
                      </a:moveTo>
                      <a:lnTo>
                        <a:pt x="1170" y="1181"/>
                      </a:lnTo>
                      <a:lnTo>
                        <a:pt x="210" y="1181"/>
                      </a:lnTo>
                      <a:lnTo>
                        <a:pt x="210" y="1001"/>
                      </a:lnTo>
                      <a:close/>
                      <a:moveTo>
                        <a:pt x="1160" y="1341"/>
                      </a:moveTo>
                      <a:lnTo>
                        <a:pt x="1170" y="1531"/>
                      </a:lnTo>
                      <a:lnTo>
                        <a:pt x="210" y="1531"/>
                      </a:lnTo>
                      <a:lnTo>
                        <a:pt x="210" y="1341"/>
                      </a:lnTo>
                      <a:close/>
                      <a:moveTo>
                        <a:pt x="690" y="1"/>
                      </a:moveTo>
                      <a:lnTo>
                        <a:pt x="0" y="771"/>
                      </a:lnTo>
                      <a:lnTo>
                        <a:pt x="0" y="2090"/>
                      </a:lnTo>
                      <a:lnTo>
                        <a:pt x="1370" y="2090"/>
                      </a:lnTo>
                      <a:lnTo>
                        <a:pt x="1370" y="771"/>
                      </a:lnTo>
                      <a:lnTo>
                        <a:pt x="69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886;p53">
              <a:extLst>
                <a:ext uri="{FF2B5EF4-FFF2-40B4-BE49-F238E27FC236}">
                  <a16:creationId xmlns:a16="http://schemas.microsoft.com/office/drawing/2014/main" id="{760908D1-4F9E-8209-0664-D990964F5859}"/>
                </a:ext>
              </a:extLst>
            </p:cNvPr>
            <p:cNvGrpSpPr/>
            <p:nvPr/>
          </p:nvGrpSpPr>
          <p:grpSpPr>
            <a:xfrm>
              <a:off x="6671806" y="2102283"/>
              <a:ext cx="835563" cy="937361"/>
              <a:chOff x="6671806" y="2102283"/>
              <a:chExt cx="835563" cy="937361"/>
            </a:xfrm>
          </p:grpSpPr>
          <p:sp>
            <p:nvSpPr>
              <p:cNvPr id="41" name="Google Shape;887;p53">
                <a:extLst>
                  <a:ext uri="{FF2B5EF4-FFF2-40B4-BE49-F238E27FC236}">
                    <a16:creationId xmlns:a16="http://schemas.microsoft.com/office/drawing/2014/main" id="{07AF2044-2B11-522E-F92B-735C12E138DE}"/>
                  </a:ext>
                </a:extLst>
              </p:cNvPr>
              <p:cNvSpPr/>
              <p:nvPr/>
            </p:nvSpPr>
            <p:spPr>
              <a:xfrm>
                <a:off x="6671806" y="2102283"/>
                <a:ext cx="835563" cy="937361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11418" extrusionOk="0">
                    <a:moveTo>
                      <a:pt x="4329" y="270"/>
                    </a:moveTo>
                    <a:lnTo>
                      <a:pt x="760" y="2330"/>
                    </a:lnTo>
                    <a:cubicBezTo>
                      <a:pt x="290" y="2600"/>
                      <a:pt x="0" y="3099"/>
                      <a:pt x="0" y="3649"/>
                    </a:cubicBezTo>
                    <a:lnTo>
                      <a:pt x="0" y="7768"/>
                    </a:lnTo>
                    <a:cubicBezTo>
                      <a:pt x="0" y="8318"/>
                      <a:pt x="290" y="8818"/>
                      <a:pt x="760" y="9088"/>
                    </a:cubicBezTo>
                    <a:lnTo>
                      <a:pt x="4329" y="11147"/>
                    </a:lnTo>
                    <a:cubicBezTo>
                      <a:pt x="4799" y="11417"/>
                      <a:pt x="5379" y="11417"/>
                      <a:pt x="5849" y="11147"/>
                    </a:cubicBezTo>
                    <a:lnTo>
                      <a:pt x="9418" y="9088"/>
                    </a:lnTo>
                    <a:cubicBezTo>
                      <a:pt x="9888" y="8818"/>
                      <a:pt x="10178" y="8318"/>
                      <a:pt x="10178" y="7768"/>
                    </a:cubicBezTo>
                    <a:lnTo>
                      <a:pt x="10178" y="3649"/>
                    </a:lnTo>
                    <a:cubicBezTo>
                      <a:pt x="10178" y="3099"/>
                      <a:pt x="9888" y="2600"/>
                      <a:pt x="9418" y="2330"/>
                    </a:cubicBezTo>
                    <a:lnTo>
                      <a:pt x="5849" y="270"/>
                    </a:lnTo>
                    <a:cubicBezTo>
                      <a:pt x="5379" y="0"/>
                      <a:pt x="4799" y="0"/>
                      <a:pt x="4329" y="27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88;p53">
                <a:extLst>
                  <a:ext uri="{FF2B5EF4-FFF2-40B4-BE49-F238E27FC236}">
                    <a16:creationId xmlns:a16="http://schemas.microsoft.com/office/drawing/2014/main" id="{BBE38082-DDF5-DD75-CF2E-53CE1F916E4E}"/>
                  </a:ext>
                </a:extLst>
              </p:cNvPr>
              <p:cNvSpPr/>
              <p:nvPr/>
            </p:nvSpPr>
            <p:spPr>
              <a:xfrm>
                <a:off x="6929630" y="2362569"/>
                <a:ext cx="319915" cy="416789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3620" extrusionOk="0">
                    <a:moveTo>
                      <a:pt x="2520" y="241"/>
                    </a:moveTo>
                    <a:lnTo>
                      <a:pt x="2420" y="1200"/>
                    </a:lnTo>
                    <a:cubicBezTo>
                      <a:pt x="1759" y="1161"/>
                      <a:pt x="1494" y="744"/>
                      <a:pt x="894" y="744"/>
                    </a:cubicBezTo>
                    <a:cubicBezTo>
                      <a:pt x="732" y="744"/>
                      <a:pt x="546" y="774"/>
                      <a:pt x="320" y="851"/>
                    </a:cubicBezTo>
                    <a:lnTo>
                      <a:pt x="261" y="241"/>
                    </a:lnTo>
                    <a:close/>
                    <a:moveTo>
                      <a:pt x="1390" y="1540"/>
                    </a:moveTo>
                    <a:cubicBezTo>
                      <a:pt x="1390" y="1540"/>
                      <a:pt x="1850" y="2220"/>
                      <a:pt x="1850" y="2470"/>
                    </a:cubicBezTo>
                    <a:cubicBezTo>
                      <a:pt x="1850" y="2780"/>
                      <a:pt x="1620" y="2935"/>
                      <a:pt x="1390" y="2935"/>
                    </a:cubicBezTo>
                    <a:cubicBezTo>
                      <a:pt x="1160" y="2935"/>
                      <a:pt x="930" y="2780"/>
                      <a:pt x="930" y="2470"/>
                    </a:cubicBezTo>
                    <a:cubicBezTo>
                      <a:pt x="930" y="2220"/>
                      <a:pt x="1390" y="1540"/>
                      <a:pt x="1390" y="1540"/>
                    </a:cubicBezTo>
                    <a:close/>
                    <a:moveTo>
                      <a:pt x="131" y="1"/>
                    </a:moveTo>
                    <a:cubicBezTo>
                      <a:pt x="91" y="1"/>
                      <a:pt x="61" y="11"/>
                      <a:pt x="41" y="41"/>
                    </a:cubicBezTo>
                    <a:cubicBezTo>
                      <a:pt x="11" y="71"/>
                      <a:pt x="1" y="101"/>
                      <a:pt x="11" y="141"/>
                    </a:cubicBezTo>
                    <a:lnTo>
                      <a:pt x="360" y="3510"/>
                    </a:lnTo>
                    <a:cubicBezTo>
                      <a:pt x="370" y="3570"/>
                      <a:pt x="420" y="3620"/>
                      <a:pt x="480" y="3620"/>
                    </a:cubicBezTo>
                    <a:lnTo>
                      <a:pt x="2310" y="3620"/>
                    </a:lnTo>
                    <a:cubicBezTo>
                      <a:pt x="2370" y="3620"/>
                      <a:pt x="2420" y="3570"/>
                      <a:pt x="2430" y="3510"/>
                    </a:cubicBezTo>
                    <a:lnTo>
                      <a:pt x="2790" y="141"/>
                    </a:lnTo>
                    <a:cubicBezTo>
                      <a:pt x="2790" y="101"/>
                      <a:pt x="2770" y="61"/>
                      <a:pt x="2750" y="41"/>
                    </a:cubicBezTo>
                    <a:cubicBezTo>
                      <a:pt x="2720" y="11"/>
                      <a:pt x="2690" y="1"/>
                      <a:pt x="26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889;p53">
              <a:extLst>
                <a:ext uri="{FF2B5EF4-FFF2-40B4-BE49-F238E27FC236}">
                  <a16:creationId xmlns:a16="http://schemas.microsoft.com/office/drawing/2014/main" id="{B3297805-D081-985F-917A-024FA8629345}"/>
                </a:ext>
              </a:extLst>
            </p:cNvPr>
            <p:cNvGrpSpPr/>
            <p:nvPr/>
          </p:nvGrpSpPr>
          <p:grpSpPr>
            <a:xfrm>
              <a:off x="6671806" y="3666626"/>
              <a:ext cx="835563" cy="937361"/>
              <a:chOff x="6671806" y="3666626"/>
              <a:chExt cx="835563" cy="937361"/>
            </a:xfrm>
          </p:grpSpPr>
          <p:sp>
            <p:nvSpPr>
              <p:cNvPr id="30" name="Google Shape;890;p53">
                <a:extLst>
                  <a:ext uri="{FF2B5EF4-FFF2-40B4-BE49-F238E27FC236}">
                    <a16:creationId xmlns:a16="http://schemas.microsoft.com/office/drawing/2014/main" id="{FD393CB0-18E2-3349-5A74-9AE0521A9DF0}"/>
                  </a:ext>
                </a:extLst>
              </p:cNvPr>
              <p:cNvSpPr/>
              <p:nvPr/>
            </p:nvSpPr>
            <p:spPr>
              <a:xfrm>
                <a:off x="6671806" y="3666626"/>
                <a:ext cx="835563" cy="937361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11418" extrusionOk="0">
                    <a:moveTo>
                      <a:pt x="4329" y="270"/>
                    </a:moveTo>
                    <a:lnTo>
                      <a:pt x="760" y="2330"/>
                    </a:lnTo>
                    <a:cubicBezTo>
                      <a:pt x="290" y="2600"/>
                      <a:pt x="0" y="3100"/>
                      <a:pt x="0" y="3650"/>
                    </a:cubicBezTo>
                    <a:lnTo>
                      <a:pt x="0" y="7769"/>
                    </a:lnTo>
                    <a:cubicBezTo>
                      <a:pt x="0" y="8308"/>
                      <a:pt x="290" y="8818"/>
                      <a:pt x="760" y="9088"/>
                    </a:cubicBezTo>
                    <a:lnTo>
                      <a:pt x="4329" y="11148"/>
                    </a:lnTo>
                    <a:cubicBezTo>
                      <a:pt x="4799" y="11418"/>
                      <a:pt x="5379" y="11418"/>
                      <a:pt x="5849" y="11148"/>
                    </a:cubicBezTo>
                    <a:lnTo>
                      <a:pt x="9418" y="9088"/>
                    </a:lnTo>
                    <a:cubicBezTo>
                      <a:pt x="9888" y="8818"/>
                      <a:pt x="10178" y="8308"/>
                      <a:pt x="10178" y="7769"/>
                    </a:cubicBezTo>
                    <a:lnTo>
                      <a:pt x="10178" y="3650"/>
                    </a:lnTo>
                    <a:cubicBezTo>
                      <a:pt x="10178" y="3100"/>
                      <a:pt x="9888" y="2600"/>
                      <a:pt x="9418" y="2330"/>
                    </a:cubicBezTo>
                    <a:lnTo>
                      <a:pt x="5849" y="270"/>
                    </a:lnTo>
                    <a:cubicBezTo>
                      <a:pt x="5379" y="0"/>
                      <a:pt x="4799" y="0"/>
                      <a:pt x="4329" y="27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1" name="Google Shape;891;p53">
                <a:extLst>
                  <a:ext uri="{FF2B5EF4-FFF2-40B4-BE49-F238E27FC236}">
                    <a16:creationId xmlns:a16="http://schemas.microsoft.com/office/drawing/2014/main" id="{4859DB10-AE04-718E-18D4-2834CF41EE74}"/>
                  </a:ext>
                </a:extLst>
              </p:cNvPr>
              <p:cNvGrpSpPr/>
              <p:nvPr/>
            </p:nvGrpSpPr>
            <p:grpSpPr>
              <a:xfrm>
                <a:off x="6831676" y="3876520"/>
                <a:ext cx="515806" cy="517547"/>
                <a:chOff x="6752827" y="4411557"/>
                <a:chExt cx="262483" cy="262754"/>
              </a:xfrm>
            </p:grpSpPr>
            <p:sp>
              <p:nvSpPr>
                <p:cNvPr id="32" name="Google Shape;892;p53">
                  <a:extLst>
                    <a:ext uri="{FF2B5EF4-FFF2-40B4-BE49-F238E27FC236}">
                      <a16:creationId xmlns:a16="http://schemas.microsoft.com/office/drawing/2014/main" id="{E21C4C15-C2B1-686A-CE50-589D54EDC258}"/>
                    </a:ext>
                  </a:extLst>
                </p:cNvPr>
                <p:cNvSpPr/>
                <p:nvPr/>
              </p:nvSpPr>
              <p:spPr>
                <a:xfrm>
                  <a:off x="6802851" y="4482210"/>
                  <a:ext cx="141899" cy="1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" h="2065" extrusionOk="0">
                      <a:moveTo>
                        <a:pt x="1385" y="396"/>
                      </a:moveTo>
                      <a:cubicBezTo>
                        <a:pt x="1438" y="396"/>
                        <a:pt x="1490" y="431"/>
                        <a:pt x="1490" y="501"/>
                      </a:cubicBezTo>
                      <a:lnTo>
                        <a:pt x="1490" y="721"/>
                      </a:lnTo>
                      <a:cubicBezTo>
                        <a:pt x="1490" y="786"/>
                        <a:pt x="1438" y="818"/>
                        <a:pt x="1385" y="818"/>
                      </a:cubicBezTo>
                      <a:cubicBezTo>
                        <a:pt x="1333" y="818"/>
                        <a:pt x="1280" y="786"/>
                        <a:pt x="1280" y="721"/>
                      </a:cubicBezTo>
                      <a:lnTo>
                        <a:pt x="1280" y="501"/>
                      </a:lnTo>
                      <a:cubicBezTo>
                        <a:pt x="1280" y="431"/>
                        <a:pt x="1333" y="396"/>
                        <a:pt x="1385" y="396"/>
                      </a:cubicBezTo>
                      <a:close/>
                      <a:moveTo>
                        <a:pt x="1736" y="578"/>
                      </a:moveTo>
                      <a:cubicBezTo>
                        <a:pt x="1761" y="578"/>
                        <a:pt x="1787" y="587"/>
                        <a:pt x="1810" y="611"/>
                      </a:cubicBezTo>
                      <a:cubicBezTo>
                        <a:pt x="1860" y="661"/>
                        <a:pt x="1900" y="731"/>
                        <a:pt x="1930" y="801"/>
                      </a:cubicBezTo>
                      <a:cubicBezTo>
                        <a:pt x="2000" y="950"/>
                        <a:pt x="2000" y="1120"/>
                        <a:pt x="1930" y="1270"/>
                      </a:cubicBezTo>
                      <a:lnTo>
                        <a:pt x="1940" y="1270"/>
                      </a:lnTo>
                      <a:cubicBezTo>
                        <a:pt x="1880" y="1420"/>
                        <a:pt x="1760" y="1540"/>
                        <a:pt x="1620" y="1600"/>
                      </a:cubicBezTo>
                      <a:cubicBezTo>
                        <a:pt x="1540" y="1630"/>
                        <a:pt x="1460" y="1650"/>
                        <a:pt x="1380" y="1650"/>
                      </a:cubicBezTo>
                      <a:cubicBezTo>
                        <a:pt x="1300" y="1650"/>
                        <a:pt x="1220" y="1630"/>
                        <a:pt x="1140" y="1600"/>
                      </a:cubicBezTo>
                      <a:cubicBezTo>
                        <a:pt x="1071" y="1570"/>
                        <a:pt x="1011" y="1530"/>
                        <a:pt x="951" y="1470"/>
                      </a:cubicBezTo>
                      <a:cubicBezTo>
                        <a:pt x="901" y="1420"/>
                        <a:pt x="861" y="1350"/>
                        <a:pt x="831" y="1280"/>
                      </a:cubicBezTo>
                      <a:cubicBezTo>
                        <a:pt x="761" y="1130"/>
                        <a:pt x="761" y="960"/>
                        <a:pt x="831" y="811"/>
                      </a:cubicBezTo>
                      <a:cubicBezTo>
                        <a:pt x="861" y="741"/>
                        <a:pt x="901" y="671"/>
                        <a:pt x="951" y="621"/>
                      </a:cubicBezTo>
                      <a:cubicBezTo>
                        <a:pt x="974" y="597"/>
                        <a:pt x="1000" y="588"/>
                        <a:pt x="1025" y="588"/>
                      </a:cubicBezTo>
                      <a:cubicBezTo>
                        <a:pt x="1107" y="588"/>
                        <a:pt x="1177" y="694"/>
                        <a:pt x="1101" y="771"/>
                      </a:cubicBezTo>
                      <a:cubicBezTo>
                        <a:pt x="1071" y="801"/>
                        <a:pt x="1041" y="841"/>
                        <a:pt x="1021" y="890"/>
                      </a:cubicBezTo>
                      <a:cubicBezTo>
                        <a:pt x="1001" y="940"/>
                        <a:pt x="991" y="990"/>
                        <a:pt x="991" y="1040"/>
                      </a:cubicBezTo>
                      <a:cubicBezTo>
                        <a:pt x="991" y="1100"/>
                        <a:pt x="1001" y="1150"/>
                        <a:pt x="1021" y="1200"/>
                      </a:cubicBezTo>
                      <a:cubicBezTo>
                        <a:pt x="1041" y="1240"/>
                        <a:pt x="1071" y="1290"/>
                        <a:pt x="1101" y="1320"/>
                      </a:cubicBezTo>
                      <a:cubicBezTo>
                        <a:pt x="1180" y="1400"/>
                        <a:pt x="1283" y="1440"/>
                        <a:pt x="1386" y="1440"/>
                      </a:cubicBezTo>
                      <a:cubicBezTo>
                        <a:pt x="1438" y="1440"/>
                        <a:pt x="1490" y="1430"/>
                        <a:pt x="1540" y="1410"/>
                      </a:cubicBezTo>
                      <a:cubicBezTo>
                        <a:pt x="1630" y="1370"/>
                        <a:pt x="1700" y="1290"/>
                        <a:pt x="1750" y="1200"/>
                      </a:cubicBezTo>
                      <a:cubicBezTo>
                        <a:pt x="1770" y="1150"/>
                        <a:pt x="1780" y="1090"/>
                        <a:pt x="1780" y="1040"/>
                      </a:cubicBezTo>
                      <a:cubicBezTo>
                        <a:pt x="1780" y="980"/>
                        <a:pt x="1760" y="930"/>
                        <a:pt x="1740" y="880"/>
                      </a:cubicBezTo>
                      <a:cubicBezTo>
                        <a:pt x="1720" y="831"/>
                        <a:pt x="1690" y="791"/>
                        <a:pt x="1660" y="761"/>
                      </a:cubicBezTo>
                      <a:cubicBezTo>
                        <a:pt x="1584" y="684"/>
                        <a:pt x="1654" y="578"/>
                        <a:pt x="1736" y="578"/>
                      </a:cubicBezTo>
                      <a:close/>
                      <a:moveTo>
                        <a:pt x="1380" y="1"/>
                      </a:moveTo>
                      <a:cubicBezTo>
                        <a:pt x="461" y="1"/>
                        <a:pt x="1" y="1110"/>
                        <a:pt x="651" y="1760"/>
                      </a:cubicBezTo>
                      <a:cubicBezTo>
                        <a:pt x="861" y="1970"/>
                        <a:pt x="1119" y="2065"/>
                        <a:pt x="1372" y="2065"/>
                      </a:cubicBezTo>
                      <a:cubicBezTo>
                        <a:pt x="1902" y="2065"/>
                        <a:pt x="2410" y="1653"/>
                        <a:pt x="2410" y="1030"/>
                      </a:cubicBezTo>
                      <a:cubicBezTo>
                        <a:pt x="2410" y="471"/>
                        <a:pt x="1950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893;p53">
                  <a:extLst>
                    <a:ext uri="{FF2B5EF4-FFF2-40B4-BE49-F238E27FC236}">
                      <a16:creationId xmlns:a16="http://schemas.microsoft.com/office/drawing/2014/main" id="{5F08B917-D289-D128-D068-C5C6DB67C62C}"/>
                    </a:ext>
                  </a:extLst>
                </p:cNvPr>
                <p:cNvSpPr/>
                <p:nvPr/>
              </p:nvSpPr>
              <p:spPr>
                <a:xfrm>
                  <a:off x="6862292" y="4411557"/>
                  <a:ext cx="43612" cy="5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980" extrusionOk="0">
                      <a:moveTo>
                        <a:pt x="370" y="0"/>
                      </a:moveTo>
                      <a:lnTo>
                        <a:pt x="1" y="980"/>
                      </a:lnTo>
                      <a:cubicBezTo>
                        <a:pt x="121" y="940"/>
                        <a:pt x="250" y="920"/>
                        <a:pt x="370" y="920"/>
                      </a:cubicBezTo>
                      <a:cubicBezTo>
                        <a:pt x="500" y="920"/>
                        <a:pt x="620" y="940"/>
                        <a:pt x="740" y="980"/>
                      </a:cubicBez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894;p53">
                  <a:extLst>
                    <a:ext uri="{FF2B5EF4-FFF2-40B4-BE49-F238E27FC236}">
                      <a16:creationId xmlns:a16="http://schemas.microsoft.com/office/drawing/2014/main" id="{A2A1786A-E150-49D7-636C-2518F7837F4B}"/>
                    </a:ext>
                  </a:extLst>
                </p:cNvPr>
                <p:cNvSpPr/>
                <p:nvPr/>
              </p:nvSpPr>
              <p:spPr>
                <a:xfrm>
                  <a:off x="6791669" y="4450390"/>
                  <a:ext cx="55383" cy="5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41" extrusionOk="0">
                      <a:moveTo>
                        <a:pt x="1" y="1"/>
                      </a:moveTo>
                      <a:lnTo>
                        <a:pt x="421" y="941"/>
                      </a:lnTo>
                      <a:cubicBezTo>
                        <a:pt x="481" y="841"/>
                        <a:pt x="561" y="741"/>
                        <a:pt x="651" y="651"/>
                      </a:cubicBezTo>
                      <a:cubicBezTo>
                        <a:pt x="731" y="561"/>
                        <a:pt x="831" y="481"/>
                        <a:pt x="941" y="43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895;p53">
                  <a:extLst>
                    <a:ext uri="{FF2B5EF4-FFF2-40B4-BE49-F238E27FC236}">
                      <a16:creationId xmlns:a16="http://schemas.microsoft.com/office/drawing/2014/main" id="{BDDC9EC6-E333-B2B7-780C-1274119191B5}"/>
                    </a:ext>
                  </a:extLst>
                </p:cNvPr>
                <p:cNvSpPr/>
                <p:nvPr/>
              </p:nvSpPr>
              <p:spPr>
                <a:xfrm>
                  <a:off x="6752827" y="4521691"/>
                  <a:ext cx="57148" cy="4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731" extrusionOk="0">
                      <a:moveTo>
                        <a:pt x="971" y="1"/>
                      </a:moveTo>
                      <a:lnTo>
                        <a:pt x="1" y="370"/>
                      </a:lnTo>
                      <a:lnTo>
                        <a:pt x="971" y="730"/>
                      </a:lnTo>
                      <a:cubicBezTo>
                        <a:pt x="941" y="610"/>
                        <a:pt x="921" y="490"/>
                        <a:pt x="921" y="370"/>
                      </a:cubicBezTo>
                      <a:cubicBezTo>
                        <a:pt x="921" y="240"/>
                        <a:pt x="941" y="121"/>
                        <a:pt x="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896;p53">
                  <a:extLst>
                    <a:ext uri="{FF2B5EF4-FFF2-40B4-BE49-F238E27FC236}">
                      <a16:creationId xmlns:a16="http://schemas.microsoft.com/office/drawing/2014/main" id="{8543F756-A786-D523-A4C4-F295861BCC30}"/>
                    </a:ext>
                  </a:extLst>
                </p:cNvPr>
                <p:cNvSpPr/>
                <p:nvPr/>
              </p:nvSpPr>
              <p:spPr>
                <a:xfrm>
                  <a:off x="6791669" y="4580028"/>
                  <a:ext cx="55383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51" extrusionOk="0">
                      <a:moveTo>
                        <a:pt x="421" y="0"/>
                      </a:moveTo>
                      <a:lnTo>
                        <a:pt x="1" y="950"/>
                      </a:lnTo>
                      <a:lnTo>
                        <a:pt x="941" y="520"/>
                      </a:lnTo>
                      <a:cubicBezTo>
                        <a:pt x="831" y="460"/>
                        <a:pt x="731" y="390"/>
                        <a:pt x="651" y="300"/>
                      </a:cubicBezTo>
                      <a:cubicBezTo>
                        <a:pt x="561" y="210"/>
                        <a:pt x="481" y="110"/>
                        <a:pt x="4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897;p53">
                  <a:extLst>
                    <a:ext uri="{FF2B5EF4-FFF2-40B4-BE49-F238E27FC236}">
                      <a16:creationId xmlns:a16="http://schemas.microsoft.com/office/drawing/2014/main" id="{9EBC9F22-93DE-025F-8C53-7372648A3C7B}"/>
                    </a:ext>
                  </a:extLst>
                </p:cNvPr>
                <p:cNvSpPr/>
                <p:nvPr/>
              </p:nvSpPr>
              <p:spPr>
                <a:xfrm>
                  <a:off x="6862292" y="4617152"/>
                  <a:ext cx="43612" cy="57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970" extrusionOk="0">
                      <a:moveTo>
                        <a:pt x="1" y="0"/>
                      </a:moveTo>
                      <a:lnTo>
                        <a:pt x="370" y="970"/>
                      </a:lnTo>
                      <a:lnTo>
                        <a:pt x="740" y="0"/>
                      </a:lnTo>
                      <a:lnTo>
                        <a:pt x="740" y="0"/>
                      </a:lnTo>
                      <a:cubicBezTo>
                        <a:pt x="620" y="40"/>
                        <a:pt x="500" y="50"/>
                        <a:pt x="370" y="50"/>
                      </a:cubicBezTo>
                      <a:cubicBezTo>
                        <a:pt x="250" y="50"/>
                        <a:pt x="121" y="4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898;p53">
                  <a:extLst>
                    <a:ext uri="{FF2B5EF4-FFF2-40B4-BE49-F238E27FC236}">
                      <a16:creationId xmlns:a16="http://schemas.microsoft.com/office/drawing/2014/main" id="{610F60D6-7749-5AB5-EFBC-DDBD80130751}"/>
                    </a:ext>
                  </a:extLst>
                </p:cNvPr>
                <p:cNvSpPr/>
                <p:nvPr/>
              </p:nvSpPr>
              <p:spPr>
                <a:xfrm>
                  <a:off x="6921144" y="4580028"/>
                  <a:ext cx="55971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951" extrusionOk="0">
                      <a:moveTo>
                        <a:pt x="520" y="0"/>
                      </a:moveTo>
                      <a:cubicBezTo>
                        <a:pt x="460" y="110"/>
                        <a:pt x="380" y="210"/>
                        <a:pt x="300" y="300"/>
                      </a:cubicBezTo>
                      <a:cubicBezTo>
                        <a:pt x="210" y="390"/>
                        <a:pt x="110" y="460"/>
                        <a:pt x="0" y="520"/>
                      </a:cubicBezTo>
                      <a:lnTo>
                        <a:pt x="950" y="950"/>
                      </a:lnTo>
                      <a:lnTo>
                        <a:pt x="5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899;p53">
                  <a:extLst>
                    <a:ext uri="{FF2B5EF4-FFF2-40B4-BE49-F238E27FC236}">
                      <a16:creationId xmlns:a16="http://schemas.microsoft.com/office/drawing/2014/main" id="{46F01206-B31F-B2D9-7DAB-BD7DD4FE95FE}"/>
                    </a:ext>
                  </a:extLst>
                </p:cNvPr>
                <p:cNvSpPr/>
                <p:nvPr/>
              </p:nvSpPr>
              <p:spPr>
                <a:xfrm>
                  <a:off x="6958221" y="4521691"/>
                  <a:ext cx="57089" cy="4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731" extrusionOk="0">
                      <a:moveTo>
                        <a:pt x="0" y="1"/>
                      </a:moveTo>
                      <a:cubicBezTo>
                        <a:pt x="30" y="121"/>
                        <a:pt x="50" y="240"/>
                        <a:pt x="50" y="370"/>
                      </a:cubicBezTo>
                      <a:cubicBezTo>
                        <a:pt x="50" y="490"/>
                        <a:pt x="30" y="610"/>
                        <a:pt x="0" y="730"/>
                      </a:cubicBezTo>
                      <a:lnTo>
                        <a:pt x="970" y="37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900;p53">
                  <a:extLst>
                    <a:ext uri="{FF2B5EF4-FFF2-40B4-BE49-F238E27FC236}">
                      <a16:creationId xmlns:a16="http://schemas.microsoft.com/office/drawing/2014/main" id="{2A63F383-582F-D5B5-A807-3CDD3821D704}"/>
                    </a:ext>
                  </a:extLst>
                </p:cNvPr>
                <p:cNvSpPr/>
                <p:nvPr/>
              </p:nvSpPr>
              <p:spPr>
                <a:xfrm>
                  <a:off x="6921144" y="4450390"/>
                  <a:ext cx="55383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51" extrusionOk="0">
                      <a:moveTo>
                        <a:pt x="940" y="1"/>
                      </a:moveTo>
                      <a:lnTo>
                        <a:pt x="0" y="431"/>
                      </a:lnTo>
                      <a:cubicBezTo>
                        <a:pt x="110" y="491"/>
                        <a:pt x="210" y="561"/>
                        <a:pt x="300" y="651"/>
                      </a:cubicBezTo>
                      <a:cubicBezTo>
                        <a:pt x="380" y="741"/>
                        <a:pt x="460" y="841"/>
                        <a:pt x="520" y="951"/>
                      </a:cubicBezTo>
                      <a:lnTo>
                        <a:pt x="9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" name="Google Shape;901;p53">
              <a:extLst>
                <a:ext uri="{FF2B5EF4-FFF2-40B4-BE49-F238E27FC236}">
                  <a16:creationId xmlns:a16="http://schemas.microsoft.com/office/drawing/2014/main" id="{33ED09BB-4DC5-3D36-3EF4-1F2914C435B7}"/>
                </a:ext>
              </a:extLst>
            </p:cNvPr>
            <p:cNvGrpSpPr/>
            <p:nvPr/>
          </p:nvGrpSpPr>
          <p:grpSpPr>
            <a:xfrm>
              <a:off x="6217075" y="2888518"/>
              <a:ext cx="836466" cy="938182"/>
              <a:chOff x="6217075" y="2888518"/>
              <a:chExt cx="836466" cy="938182"/>
            </a:xfrm>
          </p:grpSpPr>
          <p:sp>
            <p:nvSpPr>
              <p:cNvPr id="24" name="Google Shape;902;p53">
                <a:extLst>
                  <a:ext uri="{FF2B5EF4-FFF2-40B4-BE49-F238E27FC236}">
                    <a16:creationId xmlns:a16="http://schemas.microsoft.com/office/drawing/2014/main" id="{DE290741-E5A8-AB39-0709-E3D75A3DCBA2}"/>
                  </a:ext>
                </a:extLst>
              </p:cNvPr>
              <p:cNvSpPr/>
              <p:nvPr/>
            </p:nvSpPr>
            <p:spPr>
              <a:xfrm>
                <a:off x="6217075" y="2888518"/>
                <a:ext cx="836466" cy="938182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1428" extrusionOk="0">
                    <a:moveTo>
                      <a:pt x="5849" y="11158"/>
                    </a:moveTo>
                    <a:lnTo>
                      <a:pt x="9428" y="9099"/>
                    </a:lnTo>
                    <a:cubicBezTo>
                      <a:pt x="9898" y="8819"/>
                      <a:pt x="10188" y="8319"/>
                      <a:pt x="10188" y="7779"/>
                    </a:cubicBezTo>
                    <a:lnTo>
                      <a:pt x="10188" y="3660"/>
                    </a:lnTo>
                    <a:cubicBezTo>
                      <a:pt x="10188" y="3110"/>
                      <a:pt x="9898" y="2610"/>
                      <a:pt x="9428" y="2340"/>
                    </a:cubicBezTo>
                    <a:lnTo>
                      <a:pt x="5849" y="281"/>
                    </a:lnTo>
                    <a:cubicBezTo>
                      <a:pt x="5379" y="1"/>
                      <a:pt x="4800" y="1"/>
                      <a:pt x="4330" y="281"/>
                    </a:cubicBezTo>
                    <a:lnTo>
                      <a:pt x="761" y="2340"/>
                    </a:lnTo>
                    <a:cubicBezTo>
                      <a:pt x="291" y="2610"/>
                      <a:pt x="1" y="3110"/>
                      <a:pt x="1" y="3660"/>
                    </a:cubicBezTo>
                    <a:lnTo>
                      <a:pt x="1" y="7779"/>
                    </a:lnTo>
                    <a:cubicBezTo>
                      <a:pt x="1" y="8319"/>
                      <a:pt x="291" y="8819"/>
                      <a:pt x="761" y="9099"/>
                    </a:cubicBezTo>
                    <a:lnTo>
                      <a:pt x="4330" y="11158"/>
                    </a:lnTo>
                    <a:cubicBezTo>
                      <a:pt x="4800" y="11428"/>
                      <a:pt x="5379" y="11428"/>
                      <a:pt x="5849" y="11158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" name="Google Shape;903;p53">
                <a:extLst>
                  <a:ext uri="{FF2B5EF4-FFF2-40B4-BE49-F238E27FC236}">
                    <a16:creationId xmlns:a16="http://schemas.microsoft.com/office/drawing/2014/main" id="{49EDEB74-15AA-EB7D-C68A-BD61283B4B9F}"/>
                  </a:ext>
                </a:extLst>
              </p:cNvPr>
              <p:cNvGrpSpPr/>
              <p:nvPr/>
            </p:nvGrpSpPr>
            <p:grpSpPr>
              <a:xfrm>
                <a:off x="6400350" y="3143452"/>
                <a:ext cx="469916" cy="428313"/>
                <a:chOff x="5694107" y="4255745"/>
                <a:chExt cx="245425" cy="222743"/>
              </a:xfrm>
            </p:grpSpPr>
            <p:sp>
              <p:nvSpPr>
                <p:cNvPr id="26" name="Google Shape;904;p53">
                  <a:extLst>
                    <a:ext uri="{FF2B5EF4-FFF2-40B4-BE49-F238E27FC236}">
                      <a16:creationId xmlns:a16="http://schemas.microsoft.com/office/drawing/2014/main" id="{E6AE6630-56E4-EB88-439F-6F25FFD14C23}"/>
                    </a:ext>
                  </a:extLst>
                </p:cNvPr>
                <p:cNvSpPr/>
                <p:nvPr/>
              </p:nvSpPr>
              <p:spPr>
                <a:xfrm>
                  <a:off x="5709409" y="4374774"/>
                  <a:ext cx="57737" cy="10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1760" extrusionOk="0">
                      <a:moveTo>
                        <a:pt x="801" y="0"/>
                      </a:moveTo>
                      <a:lnTo>
                        <a:pt x="1" y="800"/>
                      </a:lnTo>
                      <a:lnTo>
                        <a:pt x="1" y="1760"/>
                      </a:lnTo>
                      <a:lnTo>
                        <a:pt x="981" y="1760"/>
                      </a:lnTo>
                      <a:lnTo>
                        <a:pt x="981" y="180"/>
                      </a:lnTo>
                      <a:lnTo>
                        <a:pt x="8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905;p53">
                  <a:extLst>
                    <a:ext uri="{FF2B5EF4-FFF2-40B4-BE49-F238E27FC236}">
                      <a16:creationId xmlns:a16="http://schemas.microsoft.com/office/drawing/2014/main" id="{BDB5B240-0BB0-865E-6388-B19305C65FAC}"/>
                    </a:ext>
                  </a:extLst>
                </p:cNvPr>
                <p:cNvSpPr/>
                <p:nvPr/>
              </p:nvSpPr>
              <p:spPr>
                <a:xfrm>
                  <a:off x="5776502" y="4392451"/>
                  <a:ext cx="58325" cy="8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460" extrusionOk="0">
                      <a:moveTo>
                        <a:pt x="990" y="0"/>
                      </a:moveTo>
                      <a:lnTo>
                        <a:pt x="470" y="510"/>
                      </a:lnTo>
                      <a:lnTo>
                        <a:pt x="1" y="40"/>
                      </a:lnTo>
                      <a:lnTo>
                        <a:pt x="1" y="1460"/>
                      </a:lnTo>
                      <a:lnTo>
                        <a:pt x="990" y="146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906;p53">
                  <a:extLst>
                    <a:ext uri="{FF2B5EF4-FFF2-40B4-BE49-F238E27FC236}">
                      <a16:creationId xmlns:a16="http://schemas.microsoft.com/office/drawing/2014/main" id="{4A0D0752-160F-9E87-B0C8-16965C2F95A8}"/>
                    </a:ext>
                  </a:extLst>
                </p:cNvPr>
                <p:cNvSpPr/>
                <p:nvPr/>
              </p:nvSpPr>
              <p:spPr>
                <a:xfrm>
                  <a:off x="5844183" y="4325276"/>
                  <a:ext cx="57737" cy="153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2600" extrusionOk="0">
                      <a:moveTo>
                        <a:pt x="980" y="0"/>
                      </a:moveTo>
                      <a:lnTo>
                        <a:pt x="0" y="980"/>
                      </a:lnTo>
                      <a:lnTo>
                        <a:pt x="0" y="2600"/>
                      </a:lnTo>
                      <a:lnTo>
                        <a:pt x="980" y="2600"/>
                      </a:lnTo>
                      <a:lnTo>
                        <a:pt x="9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907;p53">
                  <a:extLst>
                    <a:ext uri="{FF2B5EF4-FFF2-40B4-BE49-F238E27FC236}">
                      <a16:creationId xmlns:a16="http://schemas.microsoft.com/office/drawing/2014/main" id="{923A1714-5BD2-2A28-1533-404439DD29B3}"/>
                    </a:ext>
                  </a:extLst>
                </p:cNvPr>
                <p:cNvSpPr/>
                <p:nvPr/>
              </p:nvSpPr>
              <p:spPr>
                <a:xfrm>
                  <a:off x="5694107" y="4255745"/>
                  <a:ext cx="245425" cy="149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0" h="2531" extrusionOk="0">
                      <a:moveTo>
                        <a:pt x="4170" y="1"/>
                      </a:moveTo>
                      <a:lnTo>
                        <a:pt x="3270" y="241"/>
                      </a:lnTo>
                      <a:lnTo>
                        <a:pt x="3490" y="451"/>
                      </a:lnTo>
                      <a:lnTo>
                        <a:pt x="1870" y="2070"/>
                      </a:lnTo>
                      <a:lnTo>
                        <a:pt x="1061" y="1250"/>
                      </a:lnTo>
                      <a:lnTo>
                        <a:pt x="1" y="2320"/>
                      </a:lnTo>
                      <a:lnTo>
                        <a:pt x="211" y="2530"/>
                      </a:lnTo>
                      <a:lnTo>
                        <a:pt x="1061" y="1680"/>
                      </a:lnTo>
                      <a:lnTo>
                        <a:pt x="1870" y="2490"/>
                      </a:lnTo>
                      <a:lnTo>
                        <a:pt x="3700" y="661"/>
                      </a:lnTo>
                      <a:lnTo>
                        <a:pt x="3930" y="891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" name="Google Shape;908;p53">
              <a:extLst>
                <a:ext uri="{FF2B5EF4-FFF2-40B4-BE49-F238E27FC236}">
                  <a16:creationId xmlns:a16="http://schemas.microsoft.com/office/drawing/2014/main" id="{897B9F7E-8E88-0959-2A2F-FBFA4A31045A}"/>
                </a:ext>
              </a:extLst>
            </p:cNvPr>
            <p:cNvGrpSpPr/>
            <p:nvPr/>
          </p:nvGrpSpPr>
          <p:grpSpPr>
            <a:xfrm>
              <a:off x="7594321" y="2102283"/>
              <a:ext cx="836466" cy="937361"/>
              <a:chOff x="7594321" y="2102283"/>
              <a:chExt cx="836466" cy="937361"/>
            </a:xfrm>
          </p:grpSpPr>
          <p:sp>
            <p:nvSpPr>
              <p:cNvPr id="22" name="Google Shape;909;p53">
                <a:extLst>
                  <a:ext uri="{FF2B5EF4-FFF2-40B4-BE49-F238E27FC236}">
                    <a16:creationId xmlns:a16="http://schemas.microsoft.com/office/drawing/2014/main" id="{DD0037F6-ED2C-DD2B-93EE-7F9DCEFD19B5}"/>
                  </a:ext>
                </a:extLst>
              </p:cNvPr>
              <p:cNvSpPr/>
              <p:nvPr/>
            </p:nvSpPr>
            <p:spPr>
              <a:xfrm>
                <a:off x="7594321" y="2102283"/>
                <a:ext cx="836466" cy="937361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1418" extrusionOk="0">
                    <a:moveTo>
                      <a:pt x="4340" y="270"/>
                    </a:moveTo>
                    <a:lnTo>
                      <a:pt x="770" y="2330"/>
                    </a:lnTo>
                    <a:cubicBezTo>
                      <a:pt x="291" y="2600"/>
                      <a:pt x="11" y="3099"/>
                      <a:pt x="11" y="3649"/>
                    </a:cubicBezTo>
                    <a:lnTo>
                      <a:pt x="11" y="7768"/>
                    </a:lnTo>
                    <a:cubicBezTo>
                      <a:pt x="1" y="8318"/>
                      <a:pt x="291" y="8818"/>
                      <a:pt x="770" y="9088"/>
                    </a:cubicBezTo>
                    <a:lnTo>
                      <a:pt x="4340" y="11147"/>
                    </a:lnTo>
                    <a:cubicBezTo>
                      <a:pt x="4809" y="11417"/>
                      <a:pt x="5389" y="11417"/>
                      <a:pt x="5859" y="11147"/>
                    </a:cubicBezTo>
                    <a:lnTo>
                      <a:pt x="9428" y="9088"/>
                    </a:lnTo>
                    <a:cubicBezTo>
                      <a:pt x="9898" y="8818"/>
                      <a:pt x="10188" y="8318"/>
                      <a:pt x="10188" y="7768"/>
                    </a:cubicBezTo>
                    <a:lnTo>
                      <a:pt x="10188" y="3649"/>
                    </a:lnTo>
                    <a:cubicBezTo>
                      <a:pt x="10188" y="3099"/>
                      <a:pt x="9898" y="2600"/>
                      <a:pt x="9428" y="2330"/>
                    </a:cubicBezTo>
                    <a:lnTo>
                      <a:pt x="5859" y="270"/>
                    </a:lnTo>
                    <a:cubicBezTo>
                      <a:pt x="5389" y="0"/>
                      <a:pt x="4809" y="0"/>
                      <a:pt x="4340" y="27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910;p53">
                <a:extLst>
                  <a:ext uri="{FF2B5EF4-FFF2-40B4-BE49-F238E27FC236}">
                    <a16:creationId xmlns:a16="http://schemas.microsoft.com/office/drawing/2014/main" id="{3C9BA636-88DC-00D7-5D79-7E513F0E6EEC}"/>
                  </a:ext>
                </a:extLst>
              </p:cNvPr>
              <p:cNvSpPr/>
              <p:nvPr/>
            </p:nvSpPr>
            <p:spPr>
              <a:xfrm>
                <a:off x="7772896" y="2332502"/>
                <a:ext cx="479316" cy="476922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935" extrusionOk="0">
                    <a:moveTo>
                      <a:pt x="1100" y="765"/>
                    </a:moveTo>
                    <a:lnTo>
                      <a:pt x="1870" y="1205"/>
                    </a:lnTo>
                    <a:lnTo>
                      <a:pt x="1870" y="2095"/>
                    </a:lnTo>
                    <a:lnTo>
                      <a:pt x="1100" y="1655"/>
                    </a:lnTo>
                    <a:lnTo>
                      <a:pt x="1100" y="765"/>
                    </a:lnTo>
                    <a:close/>
                    <a:moveTo>
                      <a:pt x="2810" y="765"/>
                    </a:moveTo>
                    <a:lnTo>
                      <a:pt x="2810" y="1655"/>
                    </a:lnTo>
                    <a:lnTo>
                      <a:pt x="2040" y="2095"/>
                    </a:lnTo>
                    <a:lnTo>
                      <a:pt x="2040" y="1215"/>
                    </a:lnTo>
                    <a:lnTo>
                      <a:pt x="2810" y="765"/>
                    </a:lnTo>
                    <a:close/>
                    <a:moveTo>
                      <a:pt x="161" y="2375"/>
                    </a:moveTo>
                    <a:lnTo>
                      <a:pt x="930" y="2825"/>
                    </a:lnTo>
                    <a:lnTo>
                      <a:pt x="930" y="3715"/>
                    </a:lnTo>
                    <a:lnTo>
                      <a:pt x="161" y="3265"/>
                    </a:lnTo>
                    <a:lnTo>
                      <a:pt x="161" y="2375"/>
                    </a:lnTo>
                    <a:close/>
                    <a:moveTo>
                      <a:pt x="1870" y="2375"/>
                    </a:moveTo>
                    <a:lnTo>
                      <a:pt x="1870" y="3265"/>
                    </a:lnTo>
                    <a:lnTo>
                      <a:pt x="1100" y="3715"/>
                    </a:lnTo>
                    <a:lnTo>
                      <a:pt x="1100" y="2825"/>
                    </a:lnTo>
                    <a:lnTo>
                      <a:pt x="1870" y="2375"/>
                    </a:lnTo>
                    <a:close/>
                    <a:moveTo>
                      <a:pt x="2040" y="2375"/>
                    </a:moveTo>
                    <a:lnTo>
                      <a:pt x="2810" y="2825"/>
                    </a:lnTo>
                    <a:lnTo>
                      <a:pt x="2810" y="3715"/>
                    </a:lnTo>
                    <a:lnTo>
                      <a:pt x="2040" y="3265"/>
                    </a:lnTo>
                    <a:lnTo>
                      <a:pt x="2040" y="2375"/>
                    </a:lnTo>
                    <a:close/>
                    <a:moveTo>
                      <a:pt x="3740" y="2375"/>
                    </a:moveTo>
                    <a:lnTo>
                      <a:pt x="3740" y="3265"/>
                    </a:lnTo>
                    <a:lnTo>
                      <a:pt x="2970" y="3715"/>
                    </a:lnTo>
                    <a:lnTo>
                      <a:pt x="2970" y="2825"/>
                    </a:lnTo>
                    <a:lnTo>
                      <a:pt x="3740" y="2375"/>
                    </a:lnTo>
                    <a:close/>
                    <a:moveTo>
                      <a:pt x="1955" y="1"/>
                    </a:moveTo>
                    <a:cubicBezTo>
                      <a:pt x="1940" y="1"/>
                      <a:pt x="1925" y="6"/>
                      <a:pt x="1910" y="16"/>
                    </a:cubicBezTo>
                    <a:lnTo>
                      <a:pt x="980" y="545"/>
                    </a:lnTo>
                    <a:cubicBezTo>
                      <a:pt x="960" y="565"/>
                      <a:pt x="940" y="595"/>
                      <a:pt x="940" y="625"/>
                    </a:cubicBezTo>
                    <a:lnTo>
                      <a:pt x="940" y="1645"/>
                    </a:lnTo>
                    <a:lnTo>
                      <a:pt x="41" y="2165"/>
                    </a:lnTo>
                    <a:cubicBezTo>
                      <a:pt x="21" y="2185"/>
                      <a:pt x="1" y="2205"/>
                      <a:pt x="1" y="2235"/>
                    </a:cubicBezTo>
                    <a:lnTo>
                      <a:pt x="1" y="3315"/>
                    </a:lnTo>
                    <a:cubicBezTo>
                      <a:pt x="1" y="3345"/>
                      <a:pt x="21" y="3375"/>
                      <a:pt x="41" y="3385"/>
                    </a:cubicBezTo>
                    <a:lnTo>
                      <a:pt x="970" y="3925"/>
                    </a:lnTo>
                    <a:cubicBezTo>
                      <a:pt x="990" y="3925"/>
                      <a:pt x="1000" y="3935"/>
                      <a:pt x="1010" y="3935"/>
                    </a:cubicBezTo>
                    <a:cubicBezTo>
                      <a:pt x="1020" y="3935"/>
                      <a:pt x="1040" y="3925"/>
                      <a:pt x="1050" y="3925"/>
                    </a:cubicBezTo>
                    <a:lnTo>
                      <a:pt x="1940" y="3405"/>
                    </a:lnTo>
                    <a:lnTo>
                      <a:pt x="2840" y="3925"/>
                    </a:lnTo>
                    <a:cubicBezTo>
                      <a:pt x="2850" y="3925"/>
                      <a:pt x="2860" y="3935"/>
                      <a:pt x="2880" y="3935"/>
                    </a:cubicBezTo>
                    <a:cubicBezTo>
                      <a:pt x="2890" y="3935"/>
                      <a:pt x="2900" y="3925"/>
                      <a:pt x="2910" y="3925"/>
                    </a:cubicBezTo>
                    <a:lnTo>
                      <a:pt x="3840" y="3385"/>
                    </a:lnTo>
                    <a:cubicBezTo>
                      <a:pt x="3870" y="3375"/>
                      <a:pt x="3890" y="3345"/>
                      <a:pt x="3890" y="3315"/>
                    </a:cubicBezTo>
                    <a:lnTo>
                      <a:pt x="3890" y="2235"/>
                    </a:lnTo>
                    <a:cubicBezTo>
                      <a:pt x="3890" y="2215"/>
                      <a:pt x="3880" y="2185"/>
                      <a:pt x="3860" y="2165"/>
                    </a:cubicBezTo>
                    <a:lnTo>
                      <a:pt x="2970" y="1655"/>
                    </a:lnTo>
                    <a:lnTo>
                      <a:pt x="2970" y="625"/>
                    </a:lnTo>
                    <a:cubicBezTo>
                      <a:pt x="2970" y="595"/>
                      <a:pt x="2950" y="565"/>
                      <a:pt x="2930" y="545"/>
                    </a:cubicBezTo>
                    <a:lnTo>
                      <a:pt x="2000" y="16"/>
                    </a:lnTo>
                    <a:cubicBezTo>
                      <a:pt x="1985" y="6"/>
                      <a:pt x="1970" y="1"/>
                      <a:pt x="19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911;p53">
              <a:extLst>
                <a:ext uri="{FF2B5EF4-FFF2-40B4-BE49-F238E27FC236}">
                  <a16:creationId xmlns:a16="http://schemas.microsoft.com/office/drawing/2014/main" id="{7D989F74-F34D-F232-27C1-B47FD5CBDC2D}"/>
                </a:ext>
              </a:extLst>
            </p:cNvPr>
            <p:cNvGrpSpPr/>
            <p:nvPr/>
          </p:nvGrpSpPr>
          <p:grpSpPr>
            <a:xfrm>
              <a:off x="7124813" y="2888518"/>
              <a:ext cx="836466" cy="938182"/>
              <a:chOff x="7124813" y="2888518"/>
              <a:chExt cx="836466" cy="938182"/>
            </a:xfrm>
          </p:grpSpPr>
          <p:sp>
            <p:nvSpPr>
              <p:cNvPr id="17" name="Google Shape;912;p53">
                <a:extLst>
                  <a:ext uri="{FF2B5EF4-FFF2-40B4-BE49-F238E27FC236}">
                    <a16:creationId xmlns:a16="http://schemas.microsoft.com/office/drawing/2014/main" id="{A783F94C-D0D7-0743-91C9-8603EB45C9DF}"/>
                  </a:ext>
                </a:extLst>
              </p:cNvPr>
              <p:cNvSpPr/>
              <p:nvPr/>
            </p:nvSpPr>
            <p:spPr>
              <a:xfrm>
                <a:off x="7124813" y="2888518"/>
                <a:ext cx="836466" cy="938182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1428" extrusionOk="0">
                    <a:moveTo>
                      <a:pt x="4330" y="281"/>
                    </a:moveTo>
                    <a:lnTo>
                      <a:pt x="761" y="2340"/>
                    </a:lnTo>
                    <a:cubicBezTo>
                      <a:pt x="291" y="2610"/>
                      <a:pt x="1" y="3110"/>
                      <a:pt x="1" y="3660"/>
                    </a:cubicBezTo>
                    <a:lnTo>
                      <a:pt x="1" y="7779"/>
                    </a:lnTo>
                    <a:cubicBezTo>
                      <a:pt x="1" y="8319"/>
                      <a:pt x="291" y="8819"/>
                      <a:pt x="761" y="9099"/>
                    </a:cubicBezTo>
                    <a:lnTo>
                      <a:pt x="4330" y="11158"/>
                    </a:lnTo>
                    <a:cubicBezTo>
                      <a:pt x="4800" y="11428"/>
                      <a:pt x="5380" y="11428"/>
                      <a:pt x="5850" y="11158"/>
                    </a:cubicBezTo>
                    <a:lnTo>
                      <a:pt x="9429" y="9099"/>
                    </a:lnTo>
                    <a:cubicBezTo>
                      <a:pt x="9899" y="8819"/>
                      <a:pt x="10188" y="8319"/>
                      <a:pt x="10188" y="7779"/>
                    </a:cubicBezTo>
                    <a:lnTo>
                      <a:pt x="10188" y="3660"/>
                    </a:lnTo>
                    <a:cubicBezTo>
                      <a:pt x="10188" y="3110"/>
                      <a:pt x="9899" y="2610"/>
                      <a:pt x="9429" y="2340"/>
                    </a:cubicBezTo>
                    <a:lnTo>
                      <a:pt x="5850" y="281"/>
                    </a:lnTo>
                    <a:cubicBezTo>
                      <a:pt x="5380" y="1"/>
                      <a:pt x="4800" y="1"/>
                      <a:pt x="4330" y="281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8" name="Google Shape;913;p53">
                <a:extLst>
                  <a:ext uri="{FF2B5EF4-FFF2-40B4-BE49-F238E27FC236}">
                    <a16:creationId xmlns:a16="http://schemas.microsoft.com/office/drawing/2014/main" id="{9F857B14-237C-C759-D2BD-19D47BF5F98D}"/>
                  </a:ext>
                </a:extLst>
              </p:cNvPr>
              <p:cNvGrpSpPr/>
              <p:nvPr/>
            </p:nvGrpSpPr>
            <p:grpSpPr>
              <a:xfrm>
                <a:off x="7352104" y="3153790"/>
                <a:ext cx="381883" cy="407638"/>
                <a:chOff x="5143867" y="3975537"/>
                <a:chExt cx="199479" cy="212400"/>
              </a:xfrm>
            </p:grpSpPr>
            <p:sp>
              <p:nvSpPr>
                <p:cNvPr id="19" name="Google Shape;914;p53">
                  <a:extLst>
                    <a:ext uri="{FF2B5EF4-FFF2-40B4-BE49-F238E27FC236}">
                      <a16:creationId xmlns:a16="http://schemas.microsoft.com/office/drawing/2014/main" id="{9B454E77-4B5D-F1D2-829D-34364E59EF3F}"/>
                    </a:ext>
                  </a:extLst>
                </p:cNvPr>
                <p:cNvSpPr/>
                <p:nvPr/>
              </p:nvSpPr>
              <p:spPr>
                <a:xfrm>
                  <a:off x="5219977" y="4065217"/>
                  <a:ext cx="58469" cy="14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241" extrusionOk="0">
                      <a:moveTo>
                        <a:pt x="1" y="0"/>
                      </a:moveTo>
                      <a:lnTo>
                        <a:pt x="1" y="240"/>
                      </a:lnTo>
                      <a:lnTo>
                        <a:pt x="990" y="24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915;p53">
                  <a:extLst>
                    <a:ext uri="{FF2B5EF4-FFF2-40B4-BE49-F238E27FC236}">
                      <a16:creationId xmlns:a16="http://schemas.microsoft.com/office/drawing/2014/main" id="{F12F2529-C978-9903-4AEC-706492058C9E}"/>
                    </a:ext>
                  </a:extLst>
                </p:cNvPr>
                <p:cNvSpPr/>
                <p:nvPr/>
              </p:nvSpPr>
              <p:spPr>
                <a:xfrm>
                  <a:off x="5219977" y="4097077"/>
                  <a:ext cx="58469" cy="13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230" extrusionOk="0">
                      <a:moveTo>
                        <a:pt x="1" y="0"/>
                      </a:moveTo>
                      <a:lnTo>
                        <a:pt x="1" y="230"/>
                      </a:lnTo>
                      <a:lnTo>
                        <a:pt x="990" y="23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916;p53">
                  <a:extLst>
                    <a:ext uri="{FF2B5EF4-FFF2-40B4-BE49-F238E27FC236}">
                      <a16:creationId xmlns:a16="http://schemas.microsoft.com/office/drawing/2014/main" id="{C1BB0174-4025-D936-6C76-F2FCA56A2D8B}"/>
                    </a:ext>
                  </a:extLst>
                </p:cNvPr>
                <p:cNvSpPr/>
                <p:nvPr/>
              </p:nvSpPr>
              <p:spPr>
                <a:xfrm>
                  <a:off x="5143867" y="3975537"/>
                  <a:ext cx="199479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1" h="3600" extrusionOk="0">
                      <a:moveTo>
                        <a:pt x="2870" y="820"/>
                      </a:moveTo>
                      <a:cubicBezTo>
                        <a:pt x="2871" y="821"/>
                        <a:pt x="2900" y="841"/>
                        <a:pt x="2940" y="890"/>
                      </a:cubicBezTo>
                      <a:cubicBezTo>
                        <a:pt x="2966" y="916"/>
                        <a:pt x="2990" y="942"/>
                        <a:pt x="3014" y="970"/>
                      </a:cubicBezTo>
                      <a:lnTo>
                        <a:pt x="3014" y="970"/>
                      </a:lnTo>
                      <a:cubicBezTo>
                        <a:pt x="2994" y="943"/>
                        <a:pt x="2973" y="917"/>
                        <a:pt x="2950" y="890"/>
                      </a:cubicBezTo>
                      <a:cubicBezTo>
                        <a:pt x="2930" y="860"/>
                        <a:pt x="2900" y="840"/>
                        <a:pt x="2870" y="820"/>
                      </a:cubicBezTo>
                      <a:close/>
                      <a:moveTo>
                        <a:pt x="1800" y="1"/>
                      </a:moveTo>
                      <a:cubicBezTo>
                        <a:pt x="1800" y="1"/>
                        <a:pt x="1760" y="1"/>
                        <a:pt x="1680" y="11"/>
                      </a:cubicBezTo>
                      <a:cubicBezTo>
                        <a:pt x="1570" y="21"/>
                        <a:pt x="1460" y="41"/>
                        <a:pt x="1361" y="71"/>
                      </a:cubicBezTo>
                      <a:cubicBezTo>
                        <a:pt x="721" y="241"/>
                        <a:pt x="231" y="740"/>
                        <a:pt x="61" y="1370"/>
                      </a:cubicBezTo>
                      <a:cubicBezTo>
                        <a:pt x="21" y="1510"/>
                        <a:pt x="1" y="1640"/>
                        <a:pt x="1" y="1780"/>
                      </a:cubicBezTo>
                      <a:lnTo>
                        <a:pt x="1" y="1880"/>
                      </a:lnTo>
                      <a:lnTo>
                        <a:pt x="1" y="1990"/>
                      </a:lnTo>
                      <a:cubicBezTo>
                        <a:pt x="61" y="2670"/>
                        <a:pt x="501" y="3250"/>
                        <a:pt x="1131" y="3490"/>
                      </a:cubicBezTo>
                      <a:cubicBezTo>
                        <a:pt x="1271" y="3540"/>
                        <a:pt x="1421" y="3570"/>
                        <a:pt x="1560" y="3590"/>
                      </a:cubicBezTo>
                      <a:cubicBezTo>
                        <a:pt x="1630" y="3590"/>
                        <a:pt x="1700" y="3600"/>
                        <a:pt x="1780" y="3600"/>
                      </a:cubicBezTo>
                      <a:cubicBezTo>
                        <a:pt x="1850" y="3590"/>
                        <a:pt x="1920" y="3590"/>
                        <a:pt x="1990" y="3570"/>
                      </a:cubicBezTo>
                      <a:cubicBezTo>
                        <a:pt x="2270" y="3530"/>
                        <a:pt x="2520" y="3420"/>
                        <a:pt x="2740" y="3250"/>
                      </a:cubicBezTo>
                      <a:cubicBezTo>
                        <a:pt x="2800" y="3210"/>
                        <a:pt x="2850" y="3170"/>
                        <a:pt x="2900" y="3120"/>
                      </a:cubicBezTo>
                      <a:cubicBezTo>
                        <a:pt x="2930" y="3080"/>
                        <a:pt x="2980" y="3030"/>
                        <a:pt x="3020" y="2980"/>
                      </a:cubicBezTo>
                      <a:cubicBezTo>
                        <a:pt x="3100" y="2890"/>
                        <a:pt x="3160" y="2780"/>
                        <a:pt x="3220" y="2670"/>
                      </a:cubicBezTo>
                      <a:cubicBezTo>
                        <a:pt x="3310" y="2470"/>
                        <a:pt x="3370" y="2250"/>
                        <a:pt x="3380" y="2020"/>
                      </a:cubicBezTo>
                      <a:cubicBezTo>
                        <a:pt x="3380" y="1840"/>
                        <a:pt x="3360" y="1650"/>
                        <a:pt x="3300" y="1480"/>
                      </a:cubicBezTo>
                      <a:cubicBezTo>
                        <a:pt x="3233" y="1287"/>
                        <a:pt x="3137" y="1115"/>
                        <a:pt x="3014" y="970"/>
                      </a:cubicBezTo>
                      <a:lnTo>
                        <a:pt x="3014" y="970"/>
                      </a:lnTo>
                      <a:cubicBezTo>
                        <a:pt x="3046" y="1014"/>
                        <a:pt x="3075" y="1060"/>
                        <a:pt x="3100" y="1110"/>
                      </a:cubicBezTo>
                      <a:cubicBezTo>
                        <a:pt x="3170" y="1230"/>
                        <a:pt x="3220" y="1360"/>
                        <a:pt x="3250" y="1490"/>
                      </a:cubicBezTo>
                      <a:cubicBezTo>
                        <a:pt x="3290" y="1660"/>
                        <a:pt x="3300" y="1840"/>
                        <a:pt x="3280" y="2010"/>
                      </a:cubicBezTo>
                      <a:cubicBezTo>
                        <a:pt x="3250" y="2220"/>
                        <a:pt x="3190" y="2410"/>
                        <a:pt x="3080" y="2590"/>
                      </a:cubicBezTo>
                      <a:cubicBezTo>
                        <a:pt x="3030" y="2680"/>
                        <a:pt x="2960" y="2770"/>
                        <a:pt x="2890" y="2850"/>
                      </a:cubicBezTo>
                      <a:cubicBezTo>
                        <a:pt x="2850" y="2890"/>
                        <a:pt x="2800" y="2930"/>
                        <a:pt x="2760" y="2970"/>
                      </a:cubicBezTo>
                      <a:cubicBezTo>
                        <a:pt x="2720" y="3000"/>
                        <a:pt x="2670" y="3030"/>
                        <a:pt x="2620" y="3060"/>
                      </a:cubicBezTo>
                      <a:cubicBezTo>
                        <a:pt x="2430" y="3190"/>
                        <a:pt x="2200" y="3270"/>
                        <a:pt x="1970" y="3280"/>
                      </a:cubicBezTo>
                      <a:cubicBezTo>
                        <a:pt x="1940" y="3285"/>
                        <a:pt x="1910" y="3287"/>
                        <a:pt x="1880" y="3287"/>
                      </a:cubicBezTo>
                      <a:cubicBezTo>
                        <a:pt x="1850" y="3287"/>
                        <a:pt x="1820" y="3285"/>
                        <a:pt x="1790" y="3280"/>
                      </a:cubicBezTo>
                      <a:cubicBezTo>
                        <a:pt x="1730" y="3280"/>
                        <a:pt x="1670" y="3270"/>
                        <a:pt x="1620" y="3260"/>
                      </a:cubicBezTo>
                      <a:cubicBezTo>
                        <a:pt x="1500" y="3240"/>
                        <a:pt x="1391" y="3210"/>
                        <a:pt x="1281" y="3160"/>
                      </a:cubicBezTo>
                      <a:cubicBezTo>
                        <a:pt x="1071" y="3060"/>
                        <a:pt x="891" y="2910"/>
                        <a:pt x="761" y="2720"/>
                      </a:cubicBezTo>
                      <a:cubicBezTo>
                        <a:pt x="631" y="2540"/>
                        <a:pt x="561" y="2340"/>
                        <a:pt x="531" y="2120"/>
                      </a:cubicBezTo>
                      <a:cubicBezTo>
                        <a:pt x="521" y="2070"/>
                        <a:pt x="521" y="2020"/>
                        <a:pt x="521" y="1970"/>
                      </a:cubicBezTo>
                      <a:cubicBezTo>
                        <a:pt x="521" y="1940"/>
                        <a:pt x="511" y="1920"/>
                        <a:pt x="521" y="1890"/>
                      </a:cubicBezTo>
                      <a:cubicBezTo>
                        <a:pt x="531" y="1870"/>
                        <a:pt x="531" y="1830"/>
                        <a:pt x="531" y="1810"/>
                      </a:cubicBezTo>
                      <a:cubicBezTo>
                        <a:pt x="541" y="1720"/>
                        <a:pt x="561" y="1630"/>
                        <a:pt x="591" y="1540"/>
                      </a:cubicBezTo>
                      <a:cubicBezTo>
                        <a:pt x="651" y="1370"/>
                        <a:pt x="751" y="1220"/>
                        <a:pt x="871" y="1100"/>
                      </a:cubicBezTo>
                      <a:cubicBezTo>
                        <a:pt x="971" y="1000"/>
                        <a:pt x="1081" y="910"/>
                        <a:pt x="1211" y="850"/>
                      </a:cubicBezTo>
                      <a:cubicBezTo>
                        <a:pt x="1311" y="800"/>
                        <a:pt x="1411" y="770"/>
                        <a:pt x="1520" y="750"/>
                      </a:cubicBezTo>
                      <a:cubicBezTo>
                        <a:pt x="1590" y="740"/>
                        <a:pt x="1660" y="730"/>
                        <a:pt x="1730" y="730"/>
                      </a:cubicBezTo>
                      <a:lnTo>
                        <a:pt x="1800" y="730"/>
                      </a:lnTo>
                      <a:lnTo>
                        <a:pt x="180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" name="Google Shape;917;p53">
              <a:extLst>
                <a:ext uri="{FF2B5EF4-FFF2-40B4-BE49-F238E27FC236}">
                  <a16:creationId xmlns:a16="http://schemas.microsoft.com/office/drawing/2014/main" id="{3D7120FA-C518-4093-6E81-10F7BBB718CD}"/>
                </a:ext>
              </a:extLst>
            </p:cNvPr>
            <p:cNvGrpSpPr/>
            <p:nvPr/>
          </p:nvGrpSpPr>
          <p:grpSpPr>
            <a:xfrm>
              <a:off x="7124813" y="1318429"/>
              <a:ext cx="836466" cy="938182"/>
              <a:chOff x="7124813" y="1318429"/>
              <a:chExt cx="836466" cy="938182"/>
            </a:xfrm>
          </p:grpSpPr>
          <p:sp>
            <p:nvSpPr>
              <p:cNvPr id="15" name="Google Shape;918;p53">
                <a:extLst>
                  <a:ext uri="{FF2B5EF4-FFF2-40B4-BE49-F238E27FC236}">
                    <a16:creationId xmlns:a16="http://schemas.microsoft.com/office/drawing/2014/main" id="{3D5823DB-7D6D-C45B-CE06-6A72C77BF47C}"/>
                  </a:ext>
                </a:extLst>
              </p:cNvPr>
              <p:cNvSpPr/>
              <p:nvPr/>
            </p:nvSpPr>
            <p:spPr>
              <a:xfrm>
                <a:off x="7124813" y="1318429"/>
                <a:ext cx="836466" cy="938182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1428" extrusionOk="0">
                    <a:moveTo>
                      <a:pt x="4330" y="270"/>
                    </a:moveTo>
                    <a:lnTo>
                      <a:pt x="761" y="2340"/>
                    </a:lnTo>
                    <a:cubicBezTo>
                      <a:pt x="291" y="2610"/>
                      <a:pt x="1" y="3110"/>
                      <a:pt x="1" y="3650"/>
                    </a:cubicBezTo>
                    <a:lnTo>
                      <a:pt x="1" y="7779"/>
                    </a:lnTo>
                    <a:cubicBezTo>
                      <a:pt x="1" y="8318"/>
                      <a:pt x="291" y="8818"/>
                      <a:pt x="761" y="9088"/>
                    </a:cubicBezTo>
                    <a:lnTo>
                      <a:pt x="4330" y="11158"/>
                    </a:lnTo>
                    <a:cubicBezTo>
                      <a:pt x="4800" y="11428"/>
                      <a:pt x="5380" y="11428"/>
                      <a:pt x="5850" y="11158"/>
                    </a:cubicBezTo>
                    <a:lnTo>
                      <a:pt x="9429" y="9088"/>
                    </a:lnTo>
                    <a:cubicBezTo>
                      <a:pt x="9899" y="8818"/>
                      <a:pt x="10188" y="8318"/>
                      <a:pt x="10188" y="7779"/>
                    </a:cubicBezTo>
                    <a:lnTo>
                      <a:pt x="10188" y="3650"/>
                    </a:lnTo>
                    <a:cubicBezTo>
                      <a:pt x="10188" y="3110"/>
                      <a:pt x="9899" y="2610"/>
                      <a:pt x="9429" y="2340"/>
                    </a:cubicBezTo>
                    <a:lnTo>
                      <a:pt x="5850" y="270"/>
                    </a:lnTo>
                    <a:cubicBezTo>
                      <a:pt x="5380" y="1"/>
                      <a:pt x="4800" y="1"/>
                      <a:pt x="4330" y="27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919;p53">
                <a:extLst>
                  <a:ext uri="{FF2B5EF4-FFF2-40B4-BE49-F238E27FC236}">
                    <a16:creationId xmlns:a16="http://schemas.microsoft.com/office/drawing/2014/main" id="{1AEBABFF-546B-B428-A53D-47632F142CFE}"/>
                  </a:ext>
                </a:extLst>
              </p:cNvPr>
              <p:cNvSpPr/>
              <p:nvPr/>
            </p:nvSpPr>
            <p:spPr>
              <a:xfrm>
                <a:off x="7312328" y="1654911"/>
                <a:ext cx="461434" cy="265217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2213" extrusionOk="0">
                    <a:moveTo>
                      <a:pt x="1027" y="0"/>
                    </a:moveTo>
                    <a:cubicBezTo>
                      <a:pt x="890" y="0"/>
                      <a:pt x="756" y="28"/>
                      <a:pt x="631" y="83"/>
                    </a:cubicBezTo>
                    <a:cubicBezTo>
                      <a:pt x="511" y="133"/>
                      <a:pt x="401" y="213"/>
                      <a:pt x="301" y="303"/>
                    </a:cubicBezTo>
                    <a:cubicBezTo>
                      <a:pt x="111" y="493"/>
                      <a:pt x="1" y="753"/>
                      <a:pt x="1" y="1022"/>
                    </a:cubicBezTo>
                    <a:cubicBezTo>
                      <a:pt x="1" y="1162"/>
                      <a:pt x="31" y="1292"/>
                      <a:pt x="81" y="1422"/>
                    </a:cubicBezTo>
                    <a:cubicBezTo>
                      <a:pt x="141" y="1542"/>
                      <a:pt x="211" y="1652"/>
                      <a:pt x="301" y="1752"/>
                    </a:cubicBezTo>
                    <a:cubicBezTo>
                      <a:pt x="401" y="1842"/>
                      <a:pt x="511" y="1912"/>
                      <a:pt x="631" y="1962"/>
                    </a:cubicBezTo>
                    <a:cubicBezTo>
                      <a:pt x="760" y="2018"/>
                      <a:pt x="897" y="2047"/>
                      <a:pt x="1034" y="2047"/>
                    </a:cubicBezTo>
                    <a:cubicBezTo>
                      <a:pt x="1120" y="2047"/>
                      <a:pt x="1206" y="2035"/>
                      <a:pt x="1290" y="2012"/>
                    </a:cubicBezTo>
                    <a:lnTo>
                      <a:pt x="1340" y="2212"/>
                    </a:lnTo>
                    <a:lnTo>
                      <a:pt x="1820" y="1742"/>
                    </a:lnTo>
                    <a:lnTo>
                      <a:pt x="1170" y="1562"/>
                    </a:lnTo>
                    <a:lnTo>
                      <a:pt x="1220" y="1782"/>
                    </a:lnTo>
                    <a:cubicBezTo>
                      <a:pt x="1159" y="1798"/>
                      <a:pt x="1094" y="1806"/>
                      <a:pt x="1029" y="1806"/>
                    </a:cubicBezTo>
                    <a:cubicBezTo>
                      <a:pt x="925" y="1806"/>
                      <a:pt x="819" y="1785"/>
                      <a:pt x="721" y="1742"/>
                    </a:cubicBezTo>
                    <a:cubicBezTo>
                      <a:pt x="631" y="1702"/>
                      <a:pt x="551" y="1652"/>
                      <a:pt x="471" y="1572"/>
                    </a:cubicBezTo>
                    <a:cubicBezTo>
                      <a:pt x="171" y="1272"/>
                      <a:pt x="171" y="783"/>
                      <a:pt x="471" y="473"/>
                    </a:cubicBezTo>
                    <a:cubicBezTo>
                      <a:pt x="551" y="403"/>
                      <a:pt x="631" y="343"/>
                      <a:pt x="721" y="303"/>
                    </a:cubicBezTo>
                    <a:cubicBezTo>
                      <a:pt x="821" y="263"/>
                      <a:pt x="925" y="243"/>
                      <a:pt x="1029" y="243"/>
                    </a:cubicBezTo>
                    <a:cubicBezTo>
                      <a:pt x="1133" y="243"/>
                      <a:pt x="1235" y="263"/>
                      <a:pt x="1330" y="303"/>
                    </a:cubicBezTo>
                    <a:cubicBezTo>
                      <a:pt x="1430" y="343"/>
                      <a:pt x="1510" y="403"/>
                      <a:pt x="1580" y="473"/>
                    </a:cubicBezTo>
                    <a:cubicBezTo>
                      <a:pt x="1730" y="623"/>
                      <a:pt x="1810" y="823"/>
                      <a:pt x="1810" y="1022"/>
                    </a:cubicBezTo>
                    <a:cubicBezTo>
                      <a:pt x="1810" y="1292"/>
                      <a:pt x="1920" y="1552"/>
                      <a:pt x="2110" y="1752"/>
                    </a:cubicBezTo>
                    <a:cubicBezTo>
                      <a:pt x="2200" y="1842"/>
                      <a:pt x="2310" y="1912"/>
                      <a:pt x="2440" y="1962"/>
                    </a:cubicBezTo>
                    <a:cubicBezTo>
                      <a:pt x="2565" y="2017"/>
                      <a:pt x="2700" y="2045"/>
                      <a:pt x="2835" y="2045"/>
                    </a:cubicBezTo>
                    <a:cubicBezTo>
                      <a:pt x="2970" y="2045"/>
                      <a:pt x="3105" y="2017"/>
                      <a:pt x="3230" y="1962"/>
                    </a:cubicBezTo>
                    <a:cubicBezTo>
                      <a:pt x="3350" y="1912"/>
                      <a:pt x="3460" y="1842"/>
                      <a:pt x="3560" y="1752"/>
                    </a:cubicBezTo>
                    <a:cubicBezTo>
                      <a:pt x="3750" y="1562"/>
                      <a:pt x="3860" y="1292"/>
                      <a:pt x="3860" y="1022"/>
                    </a:cubicBezTo>
                    <a:cubicBezTo>
                      <a:pt x="3860" y="893"/>
                      <a:pt x="3830" y="753"/>
                      <a:pt x="3780" y="623"/>
                    </a:cubicBezTo>
                    <a:cubicBezTo>
                      <a:pt x="3615" y="233"/>
                      <a:pt x="3238" y="1"/>
                      <a:pt x="2840" y="1"/>
                    </a:cubicBezTo>
                    <a:cubicBezTo>
                      <a:pt x="2707" y="1"/>
                      <a:pt x="2571" y="27"/>
                      <a:pt x="2440" y="83"/>
                    </a:cubicBezTo>
                    <a:cubicBezTo>
                      <a:pt x="2310" y="100"/>
                      <a:pt x="2383" y="320"/>
                      <a:pt x="2483" y="320"/>
                    </a:cubicBezTo>
                    <a:cubicBezTo>
                      <a:pt x="2498" y="320"/>
                      <a:pt x="2514" y="315"/>
                      <a:pt x="2530" y="303"/>
                    </a:cubicBezTo>
                    <a:cubicBezTo>
                      <a:pt x="2625" y="263"/>
                      <a:pt x="2728" y="243"/>
                      <a:pt x="2831" y="243"/>
                    </a:cubicBezTo>
                    <a:cubicBezTo>
                      <a:pt x="2935" y="243"/>
                      <a:pt x="3040" y="263"/>
                      <a:pt x="3140" y="303"/>
                    </a:cubicBezTo>
                    <a:cubicBezTo>
                      <a:pt x="3650" y="523"/>
                      <a:pt x="3780" y="1182"/>
                      <a:pt x="3390" y="1572"/>
                    </a:cubicBezTo>
                    <a:cubicBezTo>
                      <a:pt x="3310" y="1652"/>
                      <a:pt x="3230" y="1702"/>
                      <a:pt x="3140" y="1742"/>
                    </a:cubicBezTo>
                    <a:cubicBezTo>
                      <a:pt x="3040" y="1782"/>
                      <a:pt x="2935" y="1802"/>
                      <a:pt x="2831" y="1802"/>
                    </a:cubicBezTo>
                    <a:cubicBezTo>
                      <a:pt x="2728" y="1802"/>
                      <a:pt x="2625" y="1782"/>
                      <a:pt x="2530" y="1742"/>
                    </a:cubicBezTo>
                    <a:cubicBezTo>
                      <a:pt x="2430" y="1702"/>
                      <a:pt x="2350" y="1652"/>
                      <a:pt x="2280" y="1572"/>
                    </a:cubicBezTo>
                    <a:cubicBezTo>
                      <a:pt x="2130" y="1432"/>
                      <a:pt x="2050" y="1232"/>
                      <a:pt x="2050" y="1022"/>
                    </a:cubicBezTo>
                    <a:cubicBezTo>
                      <a:pt x="2050" y="893"/>
                      <a:pt x="2020" y="753"/>
                      <a:pt x="1970" y="623"/>
                    </a:cubicBezTo>
                    <a:cubicBezTo>
                      <a:pt x="1870" y="383"/>
                      <a:pt x="1670" y="183"/>
                      <a:pt x="1430" y="83"/>
                    </a:cubicBezTo>
                    <a:cubicBezTo>
                      <a:pt x="1300" y="28"/>
                      <a:pt x="1163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920;p53">
              <a:extLst>
                <a:ext uri="{FF2B5EF4-FFF2-40B4-BE49-F238E27FC236}">
                  <a16:creationId xmlns:a16="http://schemas.microsoft.com/office/drawing/2014/main" id="{28623C44-A6EF-0B8F-0DEC-28A26C1AB924}"/>
                </a:ext>
              </a:extLst>
            </p:cNvPr>
            <p:cNvGrpSpPr/>
            <p:nvPr/>
          </p:nvGrpSpPr>
          <p:grpSpPr>
            <a:xfrm>
              <a:off x="6217075" y="1318429"/>
              <a:ext cx="836466" cy="938182"/>
              <a:chOff x="6217075" y="1318429"/>
              <a:chExt cx="836466" cy="938182"/>
            </a:xfrm>
          </p:grpSpPr>
          <p:sp>
            <p:nvSpPr>
              <p:cNvPr id="13" name="Google Shape;921;p53">
                <a:extLst>
                  <a:ext uri="{FF2B5EF4-FFF2-40B4-BE49-F238E27FC236}">
                    <a16:creationId xmlns:a16="http://schemas.microsoft.com/office/drawing/2014/main" id="{47F9AF4B-70FB-8664-0B74-CD9A071F3001}"/>
                  </a:ext>
                </a:extLst>
              </p:cNvPr>
              <p:cNvSpPr/>
              <p:nvPr/>
            </p:nvSpPr>
            <p:spPr>
              <a:xfrm>
                <a:off x="6217075" y="1318429"/>
                <a:ext cx="836466" cy="938182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1428" extrusionOk="0">
                    <a:moveTo>
                      <a:pt x="4330" y="270"/>
                    </a:moveTo>
                    <a:lnTo>
                      <a:pt x="761" y="2340"/>
                    </a:lnTo>
                    <a:cubicBezTo>
                      <a:pt x="291" y="2610"/>
                      <a:pt x="1" y="3110"/>
                      <a:pt x="1" y="3650"/>
                    </a:cubicBezTo>
                    <a:lnTo>
                      <a:pt x="1" y="7779"/>
                    </a:lnTo>
                    <a:cubicBezTo>
                      <a:pt x="1" y="8318"/>
                      <a:pt x="291" y="8818"/>
                      <a:pt x="761" y="9088"/>
                    </a:cubicBezTo>
                    <a:lnTo>
                      <a:pt x="4330" y="11158"/>
                    </a:lnTo>
                    <a:cubicBezTo>
                      <a:pt x="4800" y="11428"/>
                      <a:pt x="5379" y="11428"/>
                      <a:pt x="5849" y="11158"/>
                    </a:cubicBezTo>
                    <a:lnTo>
                      <a:pt x="9428" y="9088"/>
                    </a:lnTo>
                    <a:cubicBezTo>
                      <a:pt x="9898" y="8818"/>
                      <a:pt x="10188" y="8318"/>
                      <a:pt x="10188" y="7779"/>
                    </a:cubicBezTo>
                    <a:lnTo>
                      <a:pt x="10188" y="3650"/>
                    </a:lnTo>
                    <a:cubicBezTo>
                      <a:pt x="10188" y="3110"/>
                      <a:pt x="9898" y="2610"/>
                      <a:pt x="9428" y="2340"/>
                    </a:cubicBezTo>
                    <a:lnTo>
                      <a:pt x="5849" y="270"/>
                    </a:lnTo>
                    <a:cubicBezTo>
                      <a:pt x="5379" y="1"/>
                      <a:pt x="4800" y="1"/>
                      <a:pt x="4330" y="27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922;p53">
                <a:extLst>
                  <a:ext uri="{FF2B5EF4-FFF2-40B4-BE49-F238E27FC236}">
                    <a16:creationId xmlns:a16="http://schemas.microsoft.com/office/drawing/2014/main" id="{EF5EB147-18BB-352B-30DE-A81297CF35F5}"/>
                  </a:ext>
                </a:extLst>
              </p:cNvPr>
              <p:cNvSpPr/>
              <p:nvPr/>
            </p:nvSpPr>
            <p:spPr>
              <a:xfrm>
                <a:off x="6452187" y="1528315"/>
                <a:ext cx="366243" cy="51840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400" extrusionOk="0">
                    <a:moveTo>
                      <a:pt x="2310" y="0"/>
                    </a:moveTo>
                    <a:cubicBezTo>
                      <a:pt x="2270" y="360"/>
                      <a:pt x="2050" y="670"/>
                      <a:pt x="1730" y="840"/>
                    </a:cubicBezTo>
                    <a:cubicBezTo>
                      <a:pt x="1390" y="1030"/>
                      <a:pt x="1130" y="1320"/>
                      <a:pt x="970" y="1670"/>
                    </a:cubicBezTo>
                    <a:cubicBezTo>
                      <a:pt x="970" y="1670"/>
                      <a:pt x="760" y="1320"/>
                      <a:pt x="431" y="1320"/>
                    </a:cubicBezTo>
                    <a:cubicBezTo>
                      <a:pt x="241" y="1320"/>
                      <a:pt x="61" y="1440"/>
                      <a:pt x="1" y="1620"/>
                    </a:cubicBezTo>
                    <a:cubicBezTo>
                      <a:pt x="590" y="1680"/>
                      <a:pt x="341" y="2130"/>
                      <a:pt x="530" y="2590"/>
                    </a:cubicBezTo>
                    <a:cubicBezTo>
                      <a:pt x="710" y="3049"/>
                      <a:pt x="990" y="3179"/>
                      <a:pt x="1340" y="3349"/>
                    </a:cubicBezTo>
                    <a:cubicBezTo>
                      <a:pt x="1720" y="3559"/>
                      <a:pt x="1920" y="3979"/>
                      <a:pt x="1850" y="4399"/>
                    </a:cubicBezTo>
                    <a:cubicBezTo>
                      <a:pt x="2040" y="4309"/>
                      <a:pt x="2210" y="4179"/>
                      <a:pt x="2350" y="4019"/>
                    </a:cubicBezTo>
                    <a:cubicBezTo>
                      <a:pt x="2500" y="3829"/>
                      <a:pt x="2630" y="3609"/>
                      <a:pt x="2720" y="3379"/>
                    </a:cubicBezTo>
                    <a:cubicBezTo>
                      <a:pt x="2500" y="3359"/>
                      <a:pt x="2300" y="3289"/>
                      <a:pt x="2110" y="3179"/>
                    </a:cubicBezTo>
                    <a:cubicBezTo>
                      <a:pt x="2490" y="2969"/>
                      <a:pt x="2770" y="2620"/>
                      <a:pt x="2890" y="2210"/>
                    </a:cubicBezTo>
                    <a:lnTo>
                      <a:pt x="2890" y="2210"/>
                    </a:lnTo>
                    <a:cubicBezTo>
                      <a:pt x="2759" y="2253"/>
                      <a:pt x="2621" y="2282"/>
                      <a:pt x="2482" y="2282"/>
                    </a:cubicBezTo>
                    <a:cubicBezTo>
                      <a:pt x="2461" y="2282"/>
                      <a:pt x="2441" y="2281"/>
                      <a:pt x="2420" y="2280"/>
                    </a:cubicBezTo>
                    <a:cubicBezTo>
                      <a:pt x="2800" y="2080"/>
                      <a:pt x="3050" y="1700"/>
                      <a:pt x="3080" y="1270"/>
                    </a:cubicBezTo>
                    <a:lnTo>
                      <a:pt x="3080" y="1270"/>
                    </a:lnTo>
                    <a:cubicBezTo>
                      <a:pt x="2930" y="1360"/>
                      <a:pt x="2760" y="1420"/>
                      <a:pt x="2580" y="1430"/>
                    </a:cubicBezTo>
                    <a:cubicBezTo>
                      <a:pt x="2770" y="1140"/>
                      <a:pt x="2860" y="790"/>
                      <a:pt x="2820" y="430"/>
                    </a:cubicBezTo>
                    <a:lnTo>
                      <a:pt x="2820" y="430"/>
                    </a:lnTo>
                    <a:cubicBezTo>
                      <a:pt x="2750" y="630"/>
                      <a:pt x="2600" y="790"/>
                      <a:pt x="2420" y="870"/>
                    </a:cubicBezTo>
                    <a:cubicBezTo>
                      <a:pt x="2500" y="580"/>
                      <a:pt x="2460" y="260"/>
                      <a:pt x="2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48" name="Google Shape;923;p53">
            <a:extLst>
              <a:ext uri="{FF2B5EF4-FFF2-40B4-BE49-F238E27FC236}">
                <a16:creationId xmlns:a16="http://schemas.microsoft.com/office/drawing/2014/main" id="{87C8BC6E-B6CB-6779-AE12-04572B1A250C}"/>
              </a:ext>
            </a:extLst>
          </p:cNvPr>
          <p:cNvCxnSpPr/>
          <p:nvPr/>
        </p:nvCxnSpPr>
        <p:spPr>
          <a:xfrm>
            <a:off x="2265375" y="2891850"/>
            <a:ext cx="1920300" cy="0"/>
          </a:xfrm>
          <a:prstGeom prst="straightConnector1">
            <a:avLst/>
          </a:prstGeom>
          <a:noFill/>
          <a:ln w="76200" cap="rnd" cmpd="sng">
            <a:solidFill>
              <a:srgbClr val="98C9C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673374C-7457-9FAD-89BD-12FCB1370A44}"/>
              </a:ext>
            </a:extLst>
          </p:cNvPr>
          <p:cNvSpPr txBox="1"/>
          <p:nvPr/>
        </p:nvSpPr>
        <p:spPr>
          <a:xfrm>
            <a:off x="444462" y="3863927"/>
            <a:ext cx="4572001" cy="94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linkClick r:id="rId2"/>
              </a:rPr>
              <a:t>Presentación de PowerPoint (chiapas.gob.mx)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955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768B4-D154-DD87-66AA-2F86C556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333B1-505D-1BAA-F46B-1AC571E98C96}"/>
              </a:ext>
            </a:extLst>
          </p:cNvPr>
          <p:cNvSpPr txBox="1"/>
          <p:nvPr/>
        </p:nvSpPr>
        <p:spPr>
          <a:xfrm>
            <a:off x="107504" y="483518"/>
            <a:ext cx="2372369" cy="424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400"/>
              <a:buFont typeface="Poppins Medium"/>
              <a:buNone/>
              <a:tabLst/>
              <a:defRPr kumimoji="0" sz="3400" b="0" i="0" u="none" strike="noStrike" kern="0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</a:defRPr>
            </a:lvl9pPr>
          </a:lstStyle>
          <a:p>
            <a:r>
              <a:rPr lang="es-ES" sz="2800" dirty="0"/>
              <a:t>Porcentaje de inversión municipal 2019, con </a:t>
            </a:r>
            <a:r>
              <a:rPr lang="es-ES" sz="2800" b="1" dirty="0"/>
              <a:t>incidencia</a:t>
            </a:r>
            <a:r>
              <a:rPr lang="es-ES" sz="2800" dirty="0"/>
              <a:t> de en las metas ODS</a:t>
            </a:r>
          </a:p>
          <a:p>
            <a:endParaRPr lang="es-ES" sz="2800" dirty="0"/>
          </a:p>
          <a:p>
            <a:r>
              <a:rPr lang="es-ES" sz="2000" b="1" i="1" dirty="0"/>
              <a:t>Nuevos proyectos</a:t>
            </a:r>
            <a:endParaRPr lang="es-MX" sz="2000" b="1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9CA99B-9640-CD11-89B6-E963B026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29" y="291430"/>
            <a:ext cx="6124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BF0B-9F14-1511-6001-8A1AC8F0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A32BE54-2081-0316-DEE2-95C35555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67387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3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BF0B-9F14-1511-6001-8A1AC8F0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1470"/>
            <a:ext cx="6880498" cy="50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3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FDF6E-D04C-09FC-02F3-F03F14A93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15;p50">
            <a:extLst>
              <a:ext uri="{FF2B5EF4-FFF2-40B4-BE49-F238E27FC236}">
                <a16:creationId xmlns:a16="http://schemas.microsoft.com/office/drawing/2014/main" id="{AF679607-3433-2A3B-70EB-8BC967DF8DD2}"/>
              </a:ext>
            </a:extLst>
          </p:cNvPr>
          <p:cNvGrpSpPr/>
          <p:nvPr/>
        </p:nvGrpSpPr>
        <p:grpSpPr>
          <a:xfrm>
            <a:off x="1316813" y="539492"/>
            <a:ext cx="1348557" cy="3877050"/>
            <a:chOff x="1316813" y="539492"/>
            <a:chExt cx="1348557" cy="3877050"/>
          </a:xfrm>
        </p:grpSpPr>
        <p:sp>
          <p:nvSpPr>
            <p:cNvPr id="3" name="Google Shape;816;p50">
              <a:extLst>
                <a:ext uri="{FF2B5EF4-FFF2-40B4-BE49-F238E27FC236}">
                  <a16:creationId xmlns:a16="http://schemas.microsoft.com/office/drawing/2014/main" id="{91AEF906-BE88-692D-CAED-A4507A5475DB}"/>
                </a:ext>
              </a:extLst>
            </p:cNvPr>
            <p:cNvSpPr/>
            <p:nvPr/>
          </p:nvSpPr>
          <p:spPr>
            <a:xfrm>
              <a:off x="1676536" y="1616168"/>
              <a:ext cx="359818" cy="68756"/>
            </a:xfrm>
            <a:custGeom>
              <a:avLst/>
              <a:gdLst/>
              <a:ahLst/>
              <a:cxnLst/>
              <a:rect l="l" t="t" r="r" b="b"/>
              <a:pathLst>
                <a:path w="3780" h="731" extrusionOk="0">
                  <a:moveTo>
                    <a:pt x="1890" y="0"/>
                  </a:moveTo>
                  <a:cubicBezTo>
                    <a:pt x="850" y="0"/>
                    <a:pt x="0" y="170"/>
                    <a:pt x="0" y="370"/>
                  </a:cubicBezTo>
                  <a:cubicBezTo>
                    <a:pt x="0" y="570"/>
                    <a:pt x="850" y="730"/>
                    <a:pt x="1890" y="730"/>
                  </a:cubicBezTo>
                  <a:cubicBezTo>
                    <a:pt x="2939" y="730"/>
                    <a:pt x="3779" y="570"/>
                    <a:pt x="3779" y="370"/>
                  </a:cubicBezTo>
                  <a:cubicBezTo>
                    <a:pt x="3779" y="170"/>
                    <a:pt x="2939" y="0"/>
                    <a:pt x="1890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817;p50">
              <a:extLst>
                <a:ext uri="{FF2B5EF4-FFF2-40B4-BE49-F238E27FC236}">
                  <a16:creationId xmlns:a16="http://schemas.microsoft.com/office/drawing/2014/main" id="{8FD15995-174E-9247-6F2C-9905FCFC9CF8}"/>
                </a:ext>
              </a:extLst>
            </p:cNvPr>
            <p:cNvSpPr/>
            <p:nvPr/>
          </p:nvSpPr>
          <p:spPr>
            <a:xfrm>
              <a:off x="1643219" y="1599238"/>
              <a:ext cx="426451" cy="51826"/>
            </a:xfrm>
            <a:custGeom>
              <a:avLst/>
              <a:gdLst/>
              <a:ahLst/>
              <a:cxnLst/>
              <a:rect l="l" t="t" r="r" b="b"/>
              <a:pathLst>
                <a:path w="4480" h="551" extrusionOk="0">
                  <a:moveTo>
                    <a:pt x="2240" y="0"/>
                  </a:moveTo>
                  <a:cubicBezTo>
                    <a:pt x="1000" y="0"/>
                    <a:pt x="0" y="250"/>
                    <a:pt x="0" y="550"/>
                  </a:cubicBezTo>
                  <a:lnTo>
                    <a:pt x="350" y="550"/>
                  </a:lnTo>
                  <a:cubicBezTo>
                    <a:pt x="350" y="350"/>
                    <a:pt x="1200" y="180"/>
                    <a:pt x="2240" y="180"/>
                  </a:cubicBezTo>
                  <a:cubicBezTo>
                    <a:pt x="3289" y="180"/>
                    <a:pt x="4129" y="350"/>
                    <a:pt x="4129" y="550"/>
                  </a:cubicBezTo>
                  <a:lnTo>
                    <a:pt x="4479" y="550"/>
                  </a:lnTo>
                  <a:cubicBezTo>
                    <a:pt x="4479" y="240"/>
                    <a:pt x="3479" y="0"/>
                    <a:pt x="2240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818;p50">
              <a:extLst>
                <a:ext uri="{FF2B5EF4-FFF2-40B4-BE49-F238E27FC236}">
                  <a16:creationId xmlns:a16="http://schemas.microsoft.com/office/drawing/2014/main" id="{CC2CD961-9D97-80D7-5F3C-E74BAADD357A}"/>
                </a:ext>
              </a:extLst>
            </p:cNvPr>
            <p:cNvSpPr/>
            <p:nvPr/>
          </p:nvSpPr>
          <p:spPr>
            <a:xfrm>
              <a:off x="1643219" y="1599238"/>
              <a:ext cx="426451" cy="51826"/>
            </a:xfrm>
            <a:custGeom>
              <a:avLst/>
              <a:gdLst/>
              <a:ahLst/>
              <a:cxnLst/>
              <a:rect l="l" t="t" r="r" b="b"/>
              <a:pathLst>
                <a:path w="4480" h="551" extrusionOk="0">
                  <a:moveTo>
                    <a:pt x="2240" y="0"/>
                  </a:moveTo>
                  <a:cubicBezTo>
                    <a:pt x="1000" y="0"/>
                    <a:pt x="0" y="250"/>
                    <a:pt x="0" y="550"/>
                  </a:cubicBezTo>
                  <a:lnTo>
                    <a:pt x="350" y="550"/>
                  </a:lnTo>
                  <a:cubicBezTo>
                    <a:pt x="350" y="350"/>
                    <a:pt x="1200" y="180"/>
                    <a:pt x="2240" y="180"/>
                  </a:cubicBezTo>
                  <a:cubicBezTo>
                    <a:pt x="3289" y="180"/>
                    <a:pt x="4129" y="350"/>
                    <a:pt x="4129" y="550"/>
                  </a:cubicBezTo>
                  <a:lnTo>
                    <a:pt x="4479" y="550"/>
                  </a:lnTo>
                  <a:cubicBezTo>
                    <a:pt x="4479" y="240"/>
                    <a:pt x="3479" y="0"/>
                    <a:pt x="2240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819;p50">
              <a:extLst>
                <a:ext uri="{FF2B5EF4-FFF2-40B4-BE49-F238E27FC236}">
                  <a16:creationId xmlns:a16="http://schemas.microsoft.com/office/drawing/2014/main" id="{F6AE58C7-C937-3137-9F6C-3952EB50C4FC}"/>
                </a:ext>
              </a:extLst>
            </p:cNvPr>
            <p:cNvSpPr/>
            <p:nvPr/>
          </p:nvSpPr>
          <p:spPr>
            <a:xfrm>
              <a:off x="1630845" y="768898"/>
              <a:ext cx="312223" cy="1597755"/>
            </a:xfrm>
            <a:custGeom>
              <a:avLst/>
              <a:gdLst/>
              <a:ahLst/>
              <a:cxnLst/>
              <a:rect l="l" t="t" r="r" b="b"/>
              <a:pathLst>
                <a:path w="3280" h="16987" extrusionOk="0">
                  <a:moveTo>
                    <a:pt x="110" y="1"/>
                  </a:moveTo>
                  <a:lnTo>
                    <a:pt x="0" y="51"/>
                  </a:lnTo>
                  <a:cubicBezTo>
                    <a:pt x="30" y="131"/>
                    <a:pt x="3149" y="7859"/>
                    <a:pt x="2140" y="16976"/>
                  </a:cubicBezTo>
                  <a:lnTo>
                    <a:pt x="2260" y="16986"/>
                  </a:lnTo>
                  <a:cubicBezTo>
                    <a:pt x="3279" y="7849"/>
                    <a:pt x="140" y="81"/>
                    <a:pt x="110" y="1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820;p50">
              <a:extLst>
                <a:ext uri="{FF2B5EF4-FFF2-40B4-BE49-F238E27FC236}">
                  <a16:creationId xmlns:a16="http://schemas.microsoft.com/office/drawing/2014/main" id="{BF552799-A2C5-AF2C-F900-B1C9096847BB}"/>
                </a:ext>
              </a:extLst>
            </p:cNvPr>
            <p:cNvSpPr/>
            <p:nvPr/>
          </p:nvSpPr>
          <p:spPr>
            <a:xfrm>
              <a:off x="1519472" y="1236270"/>
              <a:ext cx="403606" cy="922516"/>
            </a:xfrm>
            <a:custGeom>
              <a:avLst/>
              <a:gdLst/>
              <a:ahLst/>
              <a:cxnLst/>
              <a:rect l="l" t="t" r="r" b="b"/>
              <a:pathLst>
                <a:path w="4240" h="9808" extrusionOk="0">
                  <a:moveTo>
                    <a:pt x="70" y="0"/>
                  </a:moveTo>
                  <a:lnTo>
                    <a:pt x="0" y="100"/>
                  </a:lnTo>
                  <a:cubicBezTo>
                    <a:pt x="3100" y="2230"/>
                    <a:pt x="4109" y="9478"/>
                    <a:pt x="4069" y="9788"/>
                  </a:cubicBezTo>
                  <a:lnTo>
                    <a:pt x="4189" y="9808"/>
                  </a:lnTo>
                  <a:cubicBezTo>
                    <a:pt x="4239" y="9488"/>
                    <a:pt x="3210" y="2160"/>
                    <a:pt x="70" y="0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821;p50">
              <a:extLst>
                <a:ext uri="{FF2B5EF4-FFF2-40B4-BE49-F238E27FC236}">
                  <a16:creationId xmlns:a16="http://schemas.microsoft.com/office/drawing/2014/main" id="{BCC5CCBA-E292-9EAE-C97E-AAA46231E268}"/>
                </a:ext>
              </a:extLst>
            </p:cNvPr>
            <p:cNvSpPr/>
            <p:nvPr/>
          </p:nvSpPr>
          <p:spPr>
            <a:xfrm>
              <a:off x="1763064" y="1105530"/>
              <a:ext cx="444537" cy="1038207"/>
            </a:xfrm>
            <a:custGeom>
              <a:avLst/>
              <a:gdLst/>
              <a:ahLst/>
              <a:cxnLst/>
              <a:rect l="l" t="t" r="r" b="b"/>
              <a:pathLst>
                <a:path w="4670" h="11038" extrusionOk="0">
                  <a:moveTo>
                    <a:pt x="4570" y="1"/>
                  </a:moveTo>
                  <a:cubicBezTo>
                    <a:pt x="4530" y="51"/>
                    <a:pt x="941" y="4939"/>
                    <a:pt x="1" y="11018"/>
                  </a:cubicBezTo>
                  <a:lnTo>
                    <a:pt x="121" y="11038"/>
                  </a:lnTo>
                  <a:cubicBezTo>
                    <a:pt x="1061" y="4989"/>
                    <a:pt x="4630" y="121"/>
                    <a:pt x="4670" y="71"/>
                  </a:cubicBezTo>
                  <a:lnTo>
                    <a:pt x="4570" y="1"/>
                  </a:ln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22;p50">
              <a:extLst>
                <a:ext uri="{FF2B5EF4-FFF2-40B4-BE49-F238E27FC236}">
                  <a16:creationId xmlns:a16="http://schemas.microsoft.com/office/drawing/2014/main" id="{1BE1B032-CBC8-165D-4A5D-EAEB7AA04D9B}"/>
                </a:ext>
              </a:extLst>
            </p:cNvPr>
            <p:cNvSpPr/>
            <p:nvPr/>
          </p:nvSpPr>
          <p:spPr>
            <a:xfrm>
              <a:off x="1316813" y="1748695"/>
              <a:ext cx="1080216" cy="2667847"/>
            </a:xfrm>
            <a:custGeom>
              <a:avLst/>
              <a:gdLst/>
              <a:ahLst/>
              <a:cxnLst/>
              <a:rect l="l" t="t" r="r" b="b"/>
              <a:pathLst>
                <a:path w="11348" h="28364" extrusionOk="0">
                  <a:moveTo>
                    <a:pt x="7628" y="4280"/>
                  </a:moveTo>
                  <a:lnTo>
                    <a:pt x="7628" y="1"/>
                  </a:lnTo>
                  <a:lnTo>
                    <a:pt x="3709" y="1"/>
                  </a:lnTo>
                  <a:lnTo>
                    <a:pt x="3709" y="4280"/>
                  </a:lnTo>
                  <a:cubicBezTo>
                    <a:pt x="3709" y="5470"/>
                    <a:pt x="0" y="7009"/>
                    <a:pt x="0" y="9319"/>
                  </a:cubicBezTo>
                  <a:lnTo>
                    <a:pt x="0" y="26125"/>
                  </a:lnTo>
                  <a:cubicBezTo>
                    <a:pt x="0" y="27734"/>
                    <a:pt x="2030" y="28364"/>
                    <a:pt x="5669" y="28364"/>
                  </a:cubicBezTo>
                  <a:cubicBezTo>
                    <a:pt x="9318" y="28364"/>
                    <a:pt x="11347" y="27734"/>
                    <a:pt x="11347" y="26125"/>
                  </a:cubicBezTo>
                  <a:lnTo>
                    <a:pt x="11347" y="9319"/>
                  </a:lnTo>
                  <a:cubicBezTo>
                    <a:pt x="11347" y="7009"/>
                    <a:pt x="7628" y="5470"/>
                    <a:pt x="7628" y="4280"/>
                  </a:cubicBezTo>
                  <a:close/>
                </a:path>
              </a:pathLst>
            </a:custGeom>
            <a:solidFill>
              <a:srgbClr val="98C9C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23;p50">
              <a:extLst>
                <a:ext uri="{FF2B5EF4-FFF2-40B4-BE49-F238E27FC236}">
                  <a16:creationId xmlns:a16="http://schemas.microsoft.com/office/drawing/2014/main" id="{7D08D1F8-B084-EF50-F884-8C2C6977552E}"/>
                </a:ext>
              </a:extLst>
            </p:cNvPr>
            <p:cNvSpPr/>
            <p:nvPr/>
          </p:nvSpPr>
          <p:spPr>
            <a:xfrm>
              <a:off x="2135161" y="2275323"/>
              <a:ext cx="261868" cy="2088641"/>
            </a:xfrm>
            <a:custGeom>
              <a:avLst/>
              <a:gdLst/>
              <a:ahLst/>
              <a:cxnLst/>
              <a:rect l="l" t="t" r="r" b="b"/>
              <a:pathLst>
                <a:path w="2751" h="22206" extrusionOk="0">
                  <a:moveTo>
                    <a:pt x="1" y="1"/>
                  </a:moveTo>
                  <a:lnTo>
                    <a:pt x="1" y="1"/>
                  </a:lnTo>
                  <a:cubicBezTo>
                    <a:pt x="751" y="1010"/>
                    <a:pt x="1371" y="2160"/>
                    <a:pt x="1371" y="3500"/>
                  </a:cubicBezTo>
                  <a:lnTo>
                    <a:pt x="1371" y="22205"/>
                  </a:lnTo>
                  <a:cubicBezTo>
                    <a:pt x="2270" y="21845"/>
                    <a:pt x="2750" y="21295"/>
                    <a:pt x="2750" y="20526"/>
                  </a:cubicBezTo>
                  <a:lnTo>
                    <a:pt x="2750" y="3710"/>
                  </a:lnTo>
                  <a:cubicBezTo>
                    <a:pt x="2750" y="2180"/>
                    <a:pt x="1101" y="980"/>
                    <a:pt x="1" y="1"/>
                  </a:cubicBezTo>
                  <a:close/>
                </a:path>
              </a:pathLst>
            </a:custGeom>
            <a:solidFill>
              <a:srgbClr val="222222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24;p50">
              <a:extLst>
                <a:ext uri="{FF2B5EF4-FFF2-40B4-BE49-F238E27FC236}">
                  <a16:creationId xmlns:a16="http://schemas.microsoft.com/office/drawing/2014/main" id="{C9E0066D-2569-18A3-41C5-B989799F7A02}"/>
                </a:ext>
              </a:extLst>
            </p:cNvPr>
            <p:cNvSpPr/>
            <p:nvPr/>
          </p:nvSpPr>
          <p:spPr>
            <a:xfrm>
              <a:off x="1643219" y="1650969"/>
              <a:ext cx="426451" cy="156135"/>
            </a:xfrm>
            <a:custGeom>
              <a:avLst/>
              <a:gdLst/>
              <a:ahLst/>
              <a:cxnLst/>
              <a:rect l="l" t="t" r="r" b="b"/>
              <a:pathLst>
                <a:path w="4480" h="1660" extrusionOk="0">
                  <a:moveTo>
                    <a:pt x="0" y="0"/>
                  </a:moveTo>
                  <a:lnTo>
                    <a:pt x="0" y="1110"/>
                  </a:lnTo>
                  <a:cubicBezTo>
                    <a:pt x="0" y="1410"/>
                    <a:pt x="1000" y="1660"/>
                    <a:pt x="2240" y="1660"/>
                  </a:cubicBezTo>
                  <a:cubicBezTo>
                    <a:pt x="3489" y="1660"/>
                    <a:pt x="4479" y="1410"/>
                    <a:pt x="4479" y="1110"/>
                  </a:cubicBezTo>
                  <a:lnTo>
                    <a:pt x="4479" y="0"/>
                  </a:lnTo>
                  <a:lnTo>
                    <a:pt x="4129" y="0"/>
                  </a:lnTo>
                  <a:cubicBezTo>
                    <a:pt x="4129" y="200"/>
                    <a:pt x="3289" y="360"/>
                    <a:pt x="2240" y="360"/>
                  </a:cubicBezTo>
                  <a:cubicBezTo>
                    <a:pt x="1200" y="360"/>
                    <a:pt x="350" y="200"/>
                    <a:pt x="350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25;p50">
              <a:extLst>
                <a:ext uri="{FF2B5EF4-FFF2-40B4-BE49-F238E27FC236}">
                  <a16:creationId xmlns:a16="http://schemas.microsoft.com/office/drawing/2014/main" id="{E50CF12D-DD34-1409-9E44-D7CDD1C735A2}"/>
                </a:ext>
              </a:extLst>
            </p:cNvPr>
            <p:cNvSpPr/>
            <p:nvPr/>
          </p:nvSpPr>
          <p:spPr>
            <a:xfrm>
              <a:off x="1559452" y="2568030"/>
              <a:ext cx="36267" cy="769955"/>
            </a:xfrm>
            <a:custGeom>
              <a:avLst/>
              <a:gdLst/>
              <a:ahLst/>
              <a:cxnLst/>
              <a:rect l="l" t="t" r="r" b="b"/>
              <a:pathLst>
                <a:path w="381" h="8186" extrusionOk="0">
                  <a:moveTo>
                    <a:pt x="190" y="0"/>
                  </a:moveTo>
                  <a:cubicBezTo>
                    <a:pt x="95" y="0"/>
                    <a:pt x="0" y="63"/>
                    <a:pt x="0" y="188"/>
                  </a:cubicBezTo>
                  <a:lnTo>
                    <a:pt x="0" y="7996"/>
                  </a:lnTo>
                  <a:cubicBezTo>
                    <a:pt x="0" y="8096"/>
                    <a:pt x="90" y="8186"/>
                    <a:pt x="190" y="8186"/>
                  </a:cubicBezTo>
                  <a:cubicBezTo>
                    <a:pt x="300" y="8186"/>
                    <a:pt x="380" y="8096"/>
                    <a:pt x="380" y="7996"/>
                  </a:cubicBezTo>
                  <a:lnTo>
                    <a:pt x="380" y="188"/>
                  </a:lnTo>
                  <a:cubicBezTo>
                    <a:pt x="380" y="63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26;p50">
              <a:extLst>
                <a:ext uri="{FF2B5EF4-FFF2-40B4-BE49-F238E27FC236}">
                  <a16:creationId xmlns:a16="http://schemas.microsoft.com/office/drawing/2014/main" id="{E9E83873-C0E0-EAD5-5D2F-37168704A4B5}"/>
                </a:ext>
              </a:extLst>
            </p:cNvPr>
            <p:cNvSpPr/>
            <p:nvPr/>
          </p:nvSpPr>
          <p:spPr>
            <a:xfrm>
              <a:off x="1559452" y="3490452"/>
              <a:ext cx="36267" cy="211441"/>
            </a:xfrm>
            <a:custGeom>
              <a:avLst/>
              <a:gdLst/>
              <a:ahLst/>
              <a:cxnLst/>
              <a:rect l="l" t="t" r="r" b="b"/>
              <a:pathLst>
                <a:path w="381" h="2248" extrusionOk="0">
                  <a:moveTo>
                    <a:pt x="190" y="1"/>
                  </a:moveTo>
                  <a:cubicBezTo>
                    <a:pt x="95" y="1"/>
                    <a:pt x="0" y="63"/>
                    <a:pt x="0" y="188"/>
                  </a:cubicBezTo>
                  <a:lnTo>
                    <a:pt x="0" y="2058"/>
                  </a:lnTo>
                  <a:cubicBezTo>
                    <a:pt x="0" y="2158"/>
                    <a:pt x="90" y="2248"/>
                    <a:pt x="190" y="2248"/>
                  </a:cubicBezTo>
                  <a:cubicBezTo>
                    <a:pt x="300" y="2248"/>
                    <a:pt x="380" y="2158"/>
                    <a:pt x="380" y="2058"/>
                  </a:cubicBezTo>
                  <a:lnTo>
                    <a:pt x="380" y="188"/>
                  </a:lnTo>
                  <a:cubicBezTo>
                    <a:pt x="380" y="63"/>
                    <a:pt x="285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27;p50">
              <a:extLst>
                <a:ext uri="{FF2B5EF4-FFF2-40B4-BE49-F238E27FC236}">
                  <a16:creationId xmlns:a16="http://schemas.microsoft.com/office/drawing/2014/main" id="{18F9CA0D-06AB-742C-6220-F5A403B46C5F}"/>
                </a:ext>
              </a:extLst>
            </p:cNvPr>
            <p:cNvSpPr/>
            <p:nvPr/>
          </p:nvSpPr>
          <p:spPr>
            <a:xfrm>
              <a:off x="1643219" y="1650969"/>
              <a:ext cx="426451" cy="50885"/>
            </a:xfrm>
            <a:custGeom>
              <a:avLst/>
              <a:gdLst/>
              <a:ahLst/>
              <a:cxnLst/>
              <a:rect l="l" t="t" r="r" b="b"/>
              <a:pathLst>
                <a:path w="4480" h="541" extrusionOk="0">
                  <a:moveTo>
                    <a:pt x="0" y="0"/>
                  </a:moveTo>
                  <a:cubicBezTo>
                    <a:pt x="0" y="300"/>
                    <a:pt x="1000" y="540"/>
                    <a:pt x="2240" y="540"/>
                  </a:cubicBezTo>
                  <a:cubicBezTo>
                    <a:pt x="3489" y="540"/>
                    <a:pt x="4479" y="290"/>
                    <a:pt x="4479" y="0"/>
                  </a:cubicBezTo>
                  <a:lnTo>
                    <a:pt x="4129" y="0"/>
                  </a:lnTo>
                  <a:cubicBezTo>
                    <a:pt x="4129" y="200"/>
                    <a:pt x="3289" y="360"/>
                    <a:pt x="2240" y="360"/>
                  </a:cubicBezTo>
                  <a:cubicBezTo>
                    <a:pt x="1200" y="360"/>
                    <a:pt x="350" y="200"/>
                    <a:pt x="350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28;p50">
              <a:extLst>
                <a:ext uri="{FF2B5EF4-FFF2-40B4-BE49-F238E27FC236}">
                  <a16:creationId xmlns:a16="http://schemas.microsoft.com/office/drawing/2014/main" id="{85C4223A-D968-1343-7185-4525F7481E50}"/>
                </a:ext>
              </a:extLst>
            </p:cNvPr>
            <p:cNvSpPr/>
            <p:nvPr/>
          </p:nvSpPr>
          <p:spPr>
            <a:xfrm>
              <a:off x="1340515" y="597807"/>
              <a:ext cx="530208" cy="474896"/>
            </a:xfrm>
            <a:custGeom>
              <a:avLst/>
              <a:gdLst/>
              <a:ahLst/>
              <a:cxnLst/>
              <a:rect l="l" t="t" r="r" b="b"/>
              <a:pathLst>
                <a:path w="5570" h="5049" extrusionOk="0">
                  <a:moveTo>
                    <a:pt x="5260" y="2859"/>
                  </a:moveTo>
                  <a:cubicBezTo>
                    <a:pt x="5260" y="2649"/>
                    <a:pt x="5570" y="2379"/>
                    <a:pt x="5200" y="2139"/>
                  </a:cubicBezTo>
                  <a:cubicBezTo>
                    <a:pt x="4840" y="1900"/>
                    <a:pt x="4530" y="1940"/>
                    <a:pt x="4220" y="1960"/>
                  </a:cubicBezTo>
                  <a:cubicBezTo>
                    <a:pt x="3910" y="1980"/>
                    <a:pt x="3240" y="2080"/>
                    <a:pt x="3590" y="1900"/>
                  </a:cubicBezTo>
                  <a:cubicBezTo>
                    <a:pt x="3720" y="1850"/>
                    <a:pt x="3870" y="1820"/>
                    <a:pt x="4010" y="1800"/>
                  </a:cubicBezTo>
                  <a:cubicBezTo>
                    <a:pt x="4410" y="1800"/>
                    <a:pt x="4710" y="1400"/>
                    <a:pt x="4850" y="1070"/>
                  </a:cubicBezTo>
                  <a:cubicBezTo>
                    <a:pt x="4990" y="750"/>
                    <a:pt x="5190" y="110"/>
                    <a:pt x="4720" y="70"/>
                  </a:cubicBezTo>
                  <a:cubicBezTo>
                    <a:pt x="4260" y="40"/>
                    <a:pt x="3760" y="0"/>
                    <a:pt x="3590" y="510"/>
                  </a:cubicBezTo>
                  <a:cubicBezTo>
                    <a:pt x="3460" y="890"/>
                    <a:pt x="3240" y="1160"/>
                    <a:pt x="3180" y="1490"/>
                  </a:cubicBezTo>
                  <a:cubicBezTo>
                    <a:pt x="3070" y="2000"/>
                    <a:pt x="3060" y="1140"/>
                    <a:pt x="2730" y="650"/>
                  </a:cubicBezTo>
                  <a:cubicBezTo>
                    <a:pt x="2400" y="170"/>
                    <a:pt x="2200" y="260"/>
                    <a:pt x="1880" y="250"/>
                  </a:cubicBezTo>
                  <a:cubicBezTo>
                    <a:pt x="1561" y="230"/>
                    <a:pt x="1241" y="20"/>
                    <a:pt x="1041" y="230"/>
                  </a:cubicBezTo>
                  <a:cubicBezTo>
                    <a:pt x="851" y="430"/>
                    <a:pt x="1071" y="480"/>
                    <a:pt x="1101" y="880"/>
                  </a:cubicBezTo>
                  <a:cubicBezTo>
                    <a:pt x="1141" y="1280"/>
                    <a:pt x="1351" y="1370"/>
                    <a:pt x="1900" y="1440"/>
                  </a:cubicBezTo>
                  <a:cubicBezTo>
                    <a:pt x="2460" y="1520"/>
                    <a:pt x="2400" y="1550"/>
                    <a:pt x="2720" y="1750"/>
                  </a:cubicBezTo>
                  <a:cubicBezTo>
                    <a:pt x="3030" y="1960"/>
                    <a:pt x="2600" y="1930"/>
                    <a:pt x="2250" y="1780"/>
                  </a:cubicBezTo>
                  <a:cubicBezTo>
                    <a:pt x="1661" y="1540"/>
                    <a:pt x="1191" y="1390"/>
                    <a:pt x="951" y="1640"/>
                  </a:cubicBezTo>
                  <a:cubicBezTo>
                    <a:pt x="761" y="1870"/>
                    <a:pt x="561" y="2080"/>
                    <a:pt x="351" y="2279"/>
                  </a:cubicBezTo>
                  <a:cubicBezTo>
                    <a:pt x="1" y="2619"/>
                    <a:pt x="21" y="2889"/>
                    <a:pt x="501" y="3009"/>
                  </a:cubicBezTo>
                  <a:cubicBezTo>
                    <a:pt x="991" y="3129"/>
                    <a:pt x="981" y="2949"/>
                    <a:pt x="1641" y="2919"/>
                  </a:cubicBezTo>
                  <a:cubicBezTo>
                    <a:pt x="2310" y="2889"/>
                    <a:pt x="2910" y="2159"/>
                    <a:pt x="2820" y="2349"/>
                  </a:cubicBezTo>
                  <a:cubicBezTo>
                    <a:pt x="2610" y="2759"/>
                    <a:pt x="2380" y="3149"/>
                    <a:pt x="2130" y="3519"/>
                  </a:cubicBezTo>
                  <a:cubicBezTo>
                    <a:pt x="1850" y="3929"/>
                    <a:pt x="2160" y="4289"/>
                    <a:pt x="2790" y="4669"/>
                  </a:cubicBezTo>
                  <a:cubicBezTo>
                    <a:pt x="3410" y="5049"/>
                    <a:pt x="3370" y="4769"/>
                    <a:pt x="3540" y="4479"/>
                  </a:cubicBezTo>
                  <a:cubicBezTo>
                    <a:pt x="3710" y="4199"/>
                    <a:pt x="3650" y="4049"/>
                    <a:pt x="3480" y="3689"/>
                  </a:cubicBezTo>
                  <a:cubicBezTo>
                    <a:pt x="3320" y="3339"/>
                    <a:pt x="3480" y="3279"/>
                    <a:pt x="3400" y="2869"/>
                  </a:cubicBezTo>
                  <a:cubicBezTo>
                    <a:pt x="3320" y="2459"/>
                    <a:pt x="3280" y="2309"/>
                    <a:pt x="3420" y="2459"/>
                  </a:cubicBezTo>
                  <a:cubicBezTo>
                    <a:pt x="3570" y="2599"/>
                    <a:pt x="3840" y="3049"/>
                    <a:pt x="4120" y="3329"/>
                  </a:cubicBezTo>
                  <a:cubicBezTo>
                    <a:pt x="4400" y="3609"/>
                    <a:pt x="4510" y="3609"/>
                    <a:pt x="4800" y="3589"/>
                  </a:cubicBezTo>
                  <a:cubicBezTo>
                    <a:pt x="5090" y="3569"/>
                    <a:pt x="5260" y="3409"/>
                    <a:pt x="5260" y="2859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29;p50">
              <a:extLst>
                <a:ext uri="{FF2B5EF4-FFF2-40B4-BE49-F238E27FC236}">
                  <a16:creationId xmlns:a16="http://schemas.microsoft.com/office/drawing/2014/main" id="{F3173289-1847-72D3-4C09-5221142FAA37}"/>
                </a:ext>
              </a:extLst>
            </p:cNvPr>
            <p:cNvSpPr/>
            <p:nvPr/>
          </p:nvSpPr>
          <p:spPr>
            <a:xfrm>
              <a:off x="1322429" y="1119638"/>
              <a:ext cx="392183" cy="355537"/>
            </a:xfrm>
            <a:custGeom>
              <a:avLst/>
              <a:gdLst/>
              <a:ahLst/>
              <a:cxnLst/>
              <a:rect l="l" t="t" r="r" b="b"/>
              <a:pathLst>
                <a:path w="4120" h="3780" extrusionOk="0">
                  <a:moveTo>
                    <a:pt x="3890" y="2200"/>
                  </a:moveTo>
                  <a:cubicBezTo>
                    <a:pt x="3890" y="2040"/>
                    <a:pt x="4120" y="1840"/>
                    <a:pt x="3860" y="1660"/>
                  </a:cubicBezTo>
                  <a:cubicBezTo>
                    <a:pt x="3600" y="1470"/>
                    <a:pt x="3370" y="1490"/>
                    <a:pt x="3140" y="1500"/>
                  </a:cubicBezTo>
                  <a:cubicBezTo>
                    <a:pt x="2910" y="1510"/>
                    <a:pt x="2410" y="1570"/>
                    <a:pt x="2670" y="1440"/>
                  </a:cubicBezTo>
                  <a:cubicBezTo>
                    <a:pt x="2770" y="1410"/>
                    <a:pt x="2880" y="1390"/>
                    <a:pt x="2990" y="1380"/>
                  </a:cubicBezTo>
                  <a:cubicBezTo>
                    <a:pt x="3280" y="1380"/>
                    <a:pt x="3510" y="1100"/>
                    <a:pt x="3620" y="860"/>
                  </a:cubicBezTo>
                  <a:cubicBezTo>
                    <a:pt x="3730" y="620"/>
                    <a:pt x="3900" y="151"/>
                    <a:pt x="3560" y="121"/>
                  </a:cubicBezTo>
                  <a:cubicBezTo>
                    <a:pt x="3210" y="81"/>
                    <a:pt x="2840" y="41"/>
                    <a:pt x="2710" y="421"/>
                  </a:cubicBezTo>
                  <a:cubicBezTo>
                    <a:pt x="2610" y="690"/>
                    <a:pt x="2440" y="890"/>
                    <a:pt x="2380" y="1130"/>
                  </a:cubicBezTo>
                  <a:cubicBezTo>
                    <a:pt x="2290" y="1500"/>
                    <a:pt x="2300" y="870"/>
                    <a:pt x="2070" y="501"/>
                  </a:cubicBezTo>
                  <a:cubicBezTo>
                    <a:pt x="1831" y="141"/>
                    <a:pt x="1681" y="201"/>
                    <a:pt x="1441" y="181"/>
                  </a:cubicBezTo>
                  <a:cubicBezTo>
                    <a:pt x="1201" y="161"/>
                    <a:pt x="981" y="1"/>
                    <a:pt x="821" y="151"/>
                  </a:cubicBezTo>
                  <a:cubicBezTo>
                    <a:pt x="671" y="291"/>
                    <a:pt x="831" y="331"/>
                    <a:pt x="851" y="630"/>
                  </a:cubicBezTo>
                  <a:cubicBezTo>
                    <a:pt x="871" y="930"/>
                    <a:pt x="1041" y="1000"/>
                    <a:pt x="1441" y="1070"/>
                  </a:cubicBezTo>
                  <a:cubicBezTo>
                    <a:pt x="1841" y="1130"/>
                    <a:pt x="1811" y="1160"/>
                    <a:pt x="2030" y="1320"/>
                  </a:cubicBezTo>
                  <a:cubicBezTo>
                    <a:pt x="2260" y="1470"/>
                    <a:pt x="1941" y="1440"/>
                    <a:pt x="1691" y="1320"/>
                  </a:cubicBezTo>
                  <a:cubicBezTo>
                    <a:pt x="1261" y="1130"/>
                    <a:pt x="911" y="1010"/>
                    <a:pt x="731" y="1200"/>
                  </a:cubicBezTo>
                  <a:cubicBezTo>
                    <a:pt x="591" y="1360"/>
                    <a:pt x="431" y="1510"/>
                    <a:pt x="281" y="1650"/>
                  </a:cubicBezTo>
                  <a:cubicBezTo>
                    <a:pt x="1" y="1900"/>
                    <a:pt x="11" y="2100"/>
                    <a:pt x="371" y="2200"/>
                  </a:cubicBezTo>
                  <a:cubicBezTo>
                    <a:pt x="721" y="2300"/>
                    <a:pt x="731" y="2160"/>
                    <a:pt x="1221" y="2160"/>
                  </a:cubicBezTo>
                  <a:cubicBezTo>
                    <a:pt x="1711" y="2160"/>
                    <a:pt x="2170" y="1630"/>
                    <a:pt x="2100" y="1770"/>
                  </a:cubicBezTo>
                  <a:cubicBezTo>
                    <a:pt x="1931" y="2060"/>
                    <a:pt x="1751" y="2350"/>
                    <a:pt x="1551" y="2620"/>
                  </a:cubicBezTo>
                  <a:cubicBezTo>
                    <a:pt x="1331" y="2910"/>
                    <a:pt x="1561" y="3180"/>
                    <a:pt x="2010" y="3480"/>
                  </a:cubicBezTo>
                  <a:cubicBezTo>
                    <a:pt x="2460" y="3780"/>
                    <a:pt x="2440" y="3570"/>
                    <a:pt x="2570" y="3360"/>
                  </a:cubicBezTo>
                  <a:cubicBezTo>
                    <a:pt x="2700" y="3150"/>
                    <a:pt x="2660" y="3040"/>
                    <a:pt x="2550" y="2770"/>
                  </a:cubicBezTo>
                  <a:cubicBezTo>
                    <a:pt x="2430" y="2500"/>
                    <a:pt x="2550" y="2470"/>
                    <a:pt x="2510" y="2160"/>
                  </a:cubicBezTo>
                  <a:cubicBezTo>
                    <a:pt x="2460" y="1850"/>
                    <a:pt x="2420" y="1740"/>
                    <a:pt x="2530" y="1850"/>
                  </a:cubicBezTo>
                  <a:cubicBezTo>
                    <a:pt x="2640" y="1960"/>
                    <a:pt x="2830" y="2300"/>
                    <a:pt x="3030" y="2520"/>
                  </a:cubicBezTo>
                  <a:cubicBezTo>
                    <a:pt x="3230" y="2730"/>
                    <a:pt x="3310" y="2740"/>
                    <a:pt x="3530" y="2730"/>
                  </a:cubicBezTo>
                  <a:cubicBezTo>
                    <a:pt x="3750" y="2720"/>
                    <a:pt x="3870" y="2600"/>
                    <a:pt x="3890" y="2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30;p50">
              <a:extLst>
                <a:ext uri="{FF2B5EF4-FFF2-40B4-BE49-F238E27FC236}">
                  <a16:creationId xmlns:a16="http://schemas.microsoft.com/office/drawing/2014/main" id="{2B04CB84-D097-8C40-DD05-0C41278C4C23}"/>
                </a:ext>
              </a:extLst>
            </p:cNvPr>
            <p:cNvSpPr/>
            <p:nvPr/>
          </p:nvSpPr>
          <p:spPr>
            <a:xfrm>
              <a:off x="1650835" y="539492"/>
              <a:ext cx="1014535" cy="1084295"/>
            </a:xfrm>
            <a:custGeom>
              <a:avLst/>
              <a:gdLst/>
              <a:ahLst/>
              <a:cxnLst/>
              <a:rect l="l" t="t" r="r" b="b"/>
              <a:pathLst>
                <a:path w="10658" h="11528" extrusionOk="0">
                  <a:moveTo>
                    <a:pt x="8398" y="7308"/>
                  </a:moveTo>
                  <a:cubicBezTo>
                    <a:pt x="9228" y="7038"/>
                    <a:pt x="10658" y="6988"/>
                    <a:pt x="9788" y="6818"/>
                  </a:cubicBezTo>
                  <a:cubicBezTo>
                    <a:pt x="8918" y="6649"/>
                    <a:pt x="8838" y="6159"/>
                    <a:pt x="7818" y="6059"/>
                  </a:cubicBezTo>
                  <a:cubicBezTo>
                    <a:pt x="7128" y="5989"/>
                    <a:pt x="6858" y="6059"/>
                    <a:pt x="6259" y="6199"/>
                  </a:cubicBezTo>
                  <a:cubicBezTo>
                    <a:pt x="6559" y="6099"/>
                    <a:pt x="6838" y="5969"/>
                    <a:pt x="7118" y="5829"/>
                  </a:cubicBezTo>
                  <a:cubicBezTo>
                    <a:pt x="7548" y="5579"/>
                    <a:pt x="7748" y="5339"/>
                    <a:pt x="8228" y="4669"/>
                  </a:cubicBezTo>
                  <a:cubicBezTo>
                    <a:pt x="8718" y="3999"/>
                    <a:pt x="8758" y="4089"/>
                    <a:pt x="9238" y="3779"/>
                  </a:cubicBezTo>
                  <a:cubicBezTo>
                    <a:pt x="9688" y="3499"/>
                    <a:pt x="9138" y="3629"/>
                    <a:pt x="8188" y="3829"/>
                  </a:cubicBezTo>
                  <a:cubicBezTo>
                    <a:pt x="7438" y="3979"/>
                    <a:pt x="6808" y="4529"/>
                    <a:pt x="6009" y="5499"/>
                  </a:cubicBezTo>
                  <a:cubicBezTo>
                    <a:pt x="6089" y="5359"/>
                    <a:pt x="6169" y="5209"/>
                    <a:pt x="6249" y="5049"/>
                  </a:cubicBezTo>
                  <a:cubicBezTo>
                    <a:pt x="6609" y="4329"/>
                    <a:pt x="7478" y="3929"/>
                    <a:pt x="7438" y="2839"/>
                  </a:cubicBezTo>
                  <a:cubicBezTo>
                    <a:pt x="7388" y="1740"/>
                    <a:pt x="7828" y="0"/>
                    <a:pt x="7328" y="990"/>
                  </a:cubicBezTo>
                  <a:cubicBezTo>
                    <a:pt x="6818" y="1980"/>
                    <a:pt x="6199" y="1910"/>
                    <a:pt x="5719" y="3099"/>
                  </a:cubicBezTo>
                  <a:cubicBezTo>
                    <a:pt x="5319" y="4099"/>
                    <a:pt x="5399" y="4419"/>
                    <a:pt x="5309" y="5699"/>
                  </a:cubicBezTo>
                  <a:cubicBezTo>
                    <a:pt x="5159" y="4249"/>
                    <a:pt x="4949" y="3369"/>
                    <a:pt x="4359" y="2779"/>
                  </a:cubicBezTo>
                  <a:cubicBezTo>
                    <a:pt x="3669" y="2100"/>
                    <a:pt x="3409" y="2090"/>
                    <a:pt x="3769" y="2530"/>
                  </a:cubicBezTo>
                  <a:cubicBezTo>
                    <a:pt x="3969" y="2769"/>
                    <a:pt x="3939" y="2700"/>
                    <a:pt x="3969" y="3529"/>
                  </a:cubicBezTo>
                  <a:cubicBezTo>
                    <a:pt x="4009" y="4359"/>
                    <a:pt x="3939" y="4609"/>
                    <a:pt x="4159" y="5049"/>
                  </a:cubicBezTo>
                  <a:cubicBezTo>
                    <a:pt x="4239" y="5199"/>
                    <a:pt x="4329" y="5339"/>
                    <a:pt x="4429" y="5479"/>
                  </a:cubicBezTo>
                  <a:cubicBezTo>
                    <a:pt x="4339" y="5389"/>
                    <a:pt x="4249" y="5309"/>
                    <a:pt x="4149" y="5229"/>
                  </a:cubicBezTo>
                  <a:cubicBezTo>
                    <a:pt x="3769" y="4919"/>
                    <a:pt x="3469" y="4819"/>
                    <a:pt x="2669" y="4619"/>
                  </a:cubicBezTo>
                  <a:cubicBezTo>
                    <a:pt x="1870" y="4419"/>
                    <a:pt x="1940" y="4339"/>
                    <a:pt x="1480" y="3999"/>
                  </a:cubicBezTo>
                  <a:cubicBezTo>
                    <a:pt x="1040" y="3689"/>
                    <a:pt x="1370" y="4149"/>
                    <a:pt x="1900" y="4969"/>
                  </a:cubicBezTo>
                  <a:cubicBezTo>
                    <a:pt x="2370" y="5669"/>
                    <a:pt x="3229" y="6059"/>
                    <a:pt x="4689" y="6519"/>
                  </a:cubicBezTo>
                  <a:lnTo>
                    <a:pt x="4039" y="6519"/>
                  </a:lnTo>
                  <a:cubicBezTo>
                    <a:pt x="3399" y="6499"/>
                    <a:pt x="2749" y="6199"/>
                    <a:pt x="2050" y="6719"/>
                  </a:cubicBezTo>
                  <a:cubicBezTo>
                    <a:pt x="1350" y="7238"/>
                    <a:pt x="0" y="7718"/>
                    <a:pt x="880" y="7618"/>
                  </a:cubicBezTo>
                  <a:cubicBezTo>
                    <a:pt x="1760" y="7508"/>
                    <a:pt x="1990" y="7948"/>
                    <a:pt x="2989" y="7728"/>
                  </a:cubicBezTo>
                  <a:cubicBezTo>
                    <a:pt x="3829" y="7548"/>
                    <a:pt x="3999" y="7358"/>
                    <a:pt x="4869" y="6858"/>
                  </a:cubicBezTo>
                  <a:cubicBezTo>
                    <a:pt x="4519" y="7138"/>
                    <a:pt x="4199" y="7448"/>
                    <a:pt x="3909" y="7788"/>
                  </a:cubicBezTo>
                  <a:cubicBezTo>
                    <a:pt x="3609" y="8178"/>
                    <a:pt x="3509" y="8478"/>
                    <a:pt x="3319" y="9288"/>
                  </a:cubicBezTo>
                  <a:cubicBezTo>
                    <a:pt x="3129" y="10098"/>
                    <a:pt x="3049" y="10028"/>
                    <a:pt x="2719" y="10498"/>
                  </a:cubicBezTo>
                  <a:cubicBezTo>
                    <a:pt x="2410" y="10927"/>
                    <a:pt x="2869" y="10598"/>
                    <a:pt x="3679" y="10058"/>
                  </a:cubicBezTo>
                  <a:cubicBezTo>
                    <a:pt x="4399" y="9568"/>
                    <a:pt x="4769" y="8688"/>
                    <a:pt x="5209" y="7188"/>
                  </a:cubicBezTo>
                  <a:cubicBezTo>
                    <a:pt x="5199" y="7328"/>
                    <a:pt x="5179" y="7468"/>
                    <a:pt x="5169" y="7598"/>
                  </a:cubicBezTo>
                  <a:cubicBezTo>
                    <a:pt x="5109" y="8188"/>
                    <a:pt x="4849" y="8738"/>
                    <a:pt x="5149" y="9468"/>
                  </a:cubicBezTo>
                  <a:cubicBezTo>
                    <a:pt x="5439" y="10198"/>
                    <a:pt x="5669" y="11527"/>
                    <a:pt x="5669" y="10698"/>
                  </a:cubicBezTo>
                  <a:cubicBezTo>
                    <a:pt x="5669" y="9868"/>
                    <a:pt x="5979" y="9718"/>
                    <a:pt x="5919" y="8768"/>
                  </a:cubicBezTo>
                  <a:cubicBezTo>
                    <a:pt x="5859" y="7988"/>
                    <a:pt x="5749" y="7788"/>
                    <a:pt x="5489" y="6968"/>
                  </a:cubicBezTo>
                  <a:cubicBezTo>
                    <a:pt x="6469" y="8328"/>
                    <a:pt x="7128" y="9078"/>
                    <a:pt x="7988" y="9298"/>
                  </a:cubicBezTo>
                  <a:cubicBezTo>
                    <a:pt x="8938" y="9548"/>
                    <a:pt x="9158" y="9418"/>
                    <a:pt x="8628" y="9218"/>
                  </a:cubicBezTo>
                  <a:cubicBezTo>
                    <a:pt x="8338" y="9118"/>
                    <a:pt x="8398" y="9158"/>
                    <a:pt x="7948" y="8458"/>
                  </a:cubicBezTo>
                  <a:cubicBezTo>
                    <a:pt x="7508" y="7768"/>
                    <a:pt x="7438" y="7518"/>
                    <a:pt x="7028" y="7248"/>
                  </a:cubicBezTo>
                  <a:cubicBezTo>
                    <a:pt x="6669" y="7048"/>
                    <a:pt x="6289" y="6868"/>
                    <a:pt x="5899" y="6729"/>
                  </a:cubicBezTo>
                  <a:cubicBezTo>
                    <a:pt x="6079" y="6778"/>
                    <a:pt x="6269" y="6838"/>
                    <a:pt x="6429" y="6898"/>
                  </a:cubicBezTo>
                  <a:cubicBezTo>
                    <a:pt x="7048" y="7098"/>
                    <a:pt x="7568" y="7588"/>
                    <a:pt x="8398" y="7308"/>
                  </a:cubicBez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31;p50">
              <a:extLst>
                <a:ext uri="{FF2B5EF4-FFF2-40B4-BE49-F238E27FC236}">
                  <a16:creationId xmlns:a16="http://schemas.microsoft.com/office/drawing/2014/main" id="{264DAF86-19B1-676E-B1A2-301EBC170F9C}"/>
                </a:ext>
              </a:extLst>
            </p:cNvPr>
            <p:cNvSpPr/>
            <p:nvPr/>
          </p:nvSpPr>
          <p:spPr>
            <a:xfrm>
              <a:off x="2066720" y="1067907"/>
              <a:ext cx="193236" cy="136477"/>
            </a:xfrm>
            <a:custGeom>
              <a:avLst/>
              <a:gdLst/>
              <a:ahLst/>
              <a:cxnLst/>
              <a:rect l="l" t="t" r="r" b="b"/>
              <a:pathLst>
                <a:path w="2030" h="1451" extrusionOk="0">
                  <a:moveTo>
                    <a:pt x="1860" y="1061"/>
                  </a:moveTo>
                  <a:cubicBezTo>
                    <a:pt x="1700" y="1350"/>
                    <a:pt x="860" y="1450"/>
                    <a:pt x="510" y="1250"/>
                  </a:cubicBezTo>
                  <a:cubicBezTo>
                    <a:pt x="160" y="1051"/>
                    <a:pt x="0" y="651"/>
                    <a:pt x="160" y="361"/>
                  </a:cubicBezTo>
                  <a:cubicBezTo>
                    <a:pt x="320" y="71"/>
                    <a:pt x="740" y="1"/>
                    <a:pt x="1100" y="201"/>
                  </a:cubicBezTo>
                  <a:cubicBezTo>
                    <a:pt x="1460" y="401"/>
                    <a:pt x="2030" y="771"/>
                    <a:pt x="1860" y="1061"/>
                  </a:cubicBez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32;p50">
              <a:extLst>
                <a:ext uri="{FF2B5EF4-FFF2-40B4-BE49-F238E27FC236}">
                  <a16:creationId xmlns:a16="http://schemas.microsoft.com/office/drawing/2014/main" id="{BE04AC54-DFCB-B7DD-E682-0133B70F3155}"/>
                </a:ext>
              </a:extLst>
            </p:cNvPr>
            <p:cNvSpPr/>
            <p:nvPr/>
          </p:nvSpPr>
          <p:spPr>
            <a:xfrm>
              <a:off x="1590865" y="748205"/>
              <a:ext cx="101948" cy="99795"/>
            </a:xfrm>
            <a:custGeom>
              <a:avLst/>
              <a:gdLst/>
              <a:ahLst/>
              <a:cxnLst/>
              <a:rect l="l" t="t" r="r" b="b"/>
              <a:pathLst>
                <a:path w="1071" h="1061" extrusionOk="0">
                  <a:moveTo>
                    <a:pt x="990" y="161"/>
                  </a:moveTo>
                  <a:cubicBezTo>
                    <a:pt x="1070" y="321"/>
                    <a:pt x="860" y="720"/>
                    <a:pt x="670" y="820"/>
                  </a:cubicBezTo>
                  <a:cubicBezTo>
                    <a:pt x="370" y="1060"/>
                    <a:pt x="0" y="351"/>
                    <a:pt x="380" y="251"/>
                  </a:cubicBezTo>
                  <a:cubicBezTo>
                    <a:pt x="570" y="151"/>
                    <a:pt x="910" y="1"/>
                    <a:pt x="990" y="161"/>
                  </a:cubicBez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833;p50">
              <a:extLst>
                <a:ext uri="{FF2B5EF4-FFF2-40B4-BE49-F238E27FC236}">
                  <a16:creationId xmlns:a16="http://schemas.microsoft.com/office/drawing/2014/main" id="{D28C2DBB-422D-21E7-E9BA-A81C9BFCCA42}"/>
                </a:ext>
              </a:extLst>
            </p:cNvPr>
            <p:cNvSpPr/>
            <p:nvPr/>
          </p:nvSpPr>
          <p:spPr>
            <a:xfrm>
              <a:off x="1643219" y="1650969"/>
              <a:ext cx="426451" cy="50885"/>
            </a:xfrm>
            <a:custGeom>
              <a:avLst/>
              <a:gdLst/>
              <a:ahLst/>
              <a:cxnLst/>
              <a:rect l="l" t="t" r="r" b="b"/>
              <a:pathLst>
                <a:path w="4480" h="541" extrusionOk="0">
                  <a:moveTo>
                    <a:pt x="0" y="0"/>
                  </a:moveTo>
                  <a:cubicBezTo>
                    <a:pt x="0" y="300"/>
                    <a:pt x="1000" y="540"/>
                    <a:pt x="2240" y="540"/>
                  </a:cubicBezTo>
                  <a:cubicBezTo>
                    <a:pt x="3489" y="540"/>
                    <a:pt x="4479" y="290"/>
                    <a:pt x="4479" y="0"/>
                  </a:cubicBezTo>
                  <a:lnTo>
                    <a:pt x="4129" y="0"/>
                  </a:lnTo>
                  <a:cubicBezTo>
                    <a:pt x="4129" y="200"/>
                    <a:pt x="3289" y="360"/>
                    <a:pt x="2240" y="360"/>
                  </a:cubicBezTo>
                  <a:cubicBezTo>
                    <a:pt x="1200" y="360"/>
                    <a:pt x="350" y="200"/>
                    <a:pt x="350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834;p50">
            <a:extLst>
              <a:ext uri="{FF2B5EF4-FFF2-40B4-BE49-F238E27FC236}">
                <a16:creationId xmlns:a16="http://schemas.microsoft.com/office/drawing/2014/main" id="{F3C214F1-390B-B13D-6EC8-92D39EC49FEA}"/>
              </a:ext>
            </a:extLst>
          </p:cNvPr>
          <p:cNvSpPr txBox="1">
            <a:spLocks/>
          </p:cNvSpPr>
          <p:nvPr/>
        </p:nvSpPr>
        <p:spPr>
          <a:xfrm>
            <a:off x="4389150" y="1246968"/>
            <a:ext cx="4041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Lato"/>
              <a:buNone/>
              <a:tabLst/>
              <a:defRPr/>
            </a:pPr>
            <a:r>
              <a:rPr lang="es-ES" b="1" dirty="0"/>
              <a:t>Corresponsabilidad de las acciones gubernamentales con los </a:t>
            </a:r>
            <a:r>
              <a:rPr lang="es-ES" b="1" dirty="0" smtClean="0"/>
              <a:t>ODS, 2018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835;p50">
            <a:extLst>
              <a:ext uri="{FF2B5EF4-FFF2-40B4-BE49-F238E27FC236}">
                <a16:creationId xmlns:a16="http://schemas.microsoft.com/office/drawing/2014/main" id="{E5CB8E1F-0A41-1049-A0D1-004D1B354263}"/>
              </a:ext>
            </a:extLst>
          </p:cNvPr>
          <p:cNvSpPr txBox="1">
            <a:spLocks/>
          </p:cNvSpPr>
          <p:nvPr/>
        </p:nvSpPr>
        <p:spPr>
          <a:xfrm>
            <a:off x="4389150" y="3347832"/>
            <a:ext cx="4041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Poppins Medium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—Caso Veracruz</a:t>
            </a:r>
          </a:p>
        </p:txBody>
      </p:sp>
      <p:cxnSp>
        <p:nvCxnSpPr>
          <p:cNvPr id="23" name="Google Shape;836;p50">
            <a:extLst>
              <a:ext uri="{FF2B5EF4-FFF2-40B4-BE49-F238E27FC236}">
                <a16:creationId xmlns:a16="http://schemas.microsoft.com/office/drawing/2014/main" id="{EACE2658-49A9-111A-340D-5B4C834F22A2}"/>
              </a:ext>
            </a:extLst>
          </p:cNvPr>
          <p:cNvCxnSpPr/>
          <p:nvPr/>
        </p:nvCxnSpPr>
        <p:spPr>
          <a:xfrm>
            <a:off x="6327648" y="3211800"/>
            <a:ext cx="1920300" cy="0"/>
          </a:xfrm>
          <a:prstGeom prst="straightConnector1">
            <a:avLst/>
          </a:prstGeom>
          <a:noFill/>
          <a:ln w="76200" cap="rnd" cmpd="sng">
            <a:solidFill>
              <a:srgbClr val="98C9C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24" name="Google Shape;837;p50">
            <a:extLst>
              <a:ext uri="{FF2B5EF4-FFF2-40B4-BE49-F238E27FC236}">
                <a16:creationId xmlns:a16="http://schemas.microsoft.com/office/drawing/2014/main" id="{73BDA1FD-1A4F-D2F1-D072-2FA5A50E2F43}"/>
              </a:ext>
            </a:extLst>
          </p:cNvPr>
          <p:cNvGrpSpPr/>
          <p:nvPr/>
        </p:nvGrpSpPr>
        <p:grpSpPr>
          <a:xfrm>
            <a:off x="1949956" y="2397710"/>
            <a:ext cx="1835729" cy="2206287"/>
            <a:chOff x="1949956" y="2397711"/>
            <a:chExt cx="1835729" cy="2206287"/>
          </a:xfrm>
        </p:grpSpPr>
        <p:sp>
          <p:nvSpPr>
            <p:cNvPr id="25" name="Google Shape;838;p50">
              <a:extLst>
                <a:ext uri="{FF2B5EF4-FFF2-40B4-BE49-F238E27FC236}">
                  <a16:creationId xmlns:a16="http://schemas.microsoft.com/office/drawing/2014/main" id="{6B4F1023-1EF5-C330-40CA-41538F4AA7B4}"/>
                </a:ext>
              </a:extLst>
            </p:cNvPr>
            <p:cNvSpPr/>
            <p:nvPr/>
          </p:nvSpPr>
          <p:spPr>
            <a:xfrm>
              <a:off x="2332445" y="2874860"/>
              <a:ext cx="396392" cy="1729137"/>
            </a:xfrm>
            <a:custGeom>
              <a:avLst/>
              <a:gdLst/>
              <a:ahLst/>
              <a:cxnLst/>
              <a:rect l="l" t="t" r="r" b="b"/>
              <a:pathLst>
                <a:path w="4020" h="17536" extrusionOk="0">
                  <a:moveTo>
                    <a:pt x="1" y="0"/>
                  </a:moveTo>
                  <a:lnTo>
                    <a:pt x="1" y="17536"/>
                  </a:lnTo>
                  <a:lnTo>
                    <a:pt x="4020" y="13217"/>
                  </a:lnTo>
                  <a:lnTo>
                    <a:pt x="4020" y="0"/>
                  </a:ln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839;p50">
              <a:extLst>
                <a:ext uri="{FF2B5EF4-FFF2-40B4-BE49-F238E27FC236}">
                  <a16:creationId xmlns:a16="http://schemas.microsoft.com/office/drawing/2014/main" id="{4F69D34E-A09F-2446-5B6B-D34BAC18DC94}"/>
                </a:ext>
              </a:extLst>
            </p:cNvPr>
            <p:cNvSpPr/>
            <p:nvPr/>
          </p:nvSpPr>
          <p:spPr>
            <a:xfrm>
              <a:off x="2332445" y="4178123"/>
              <a:ext cx="1118082" cy="425875"/>
            </a:xfrm>
            <a:custGeom>
              <a:avLst/>
              <a:gdLst/>
              <a:ahLst/>
              <a:cxnLst/>
              <a:rect l="l" t="t" r="r" b="b"/>
              <a:pathLst>
                <a:path w="11339" h="4319" extrusionOk="0">
                  <a:moveTo>
                    <a:pt x="4020" y="0"/>
                  </a:moveTo>
                  <a:lnTo>
                    <a:pt x="1" y="4319"/>
                  </a:lnTo>
                  <a:lnTo>
                    <a:pt x="11338" y="4319"/>
                  </a:lnTo>
                  <a:lnTo>
                    <a:pt x="11338" y="0"/>
                  </a:ln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840;p50">
              <a:extLst>
                <a:ext uri="{FF2B5EF4-FFF2-40B4-BE49-F238E27FC236}">
                  <a16:creationId xmlns:a16="http://schemas.microsoft.com/office/drawing/2014/main" id="{B737AE99-C419-4C97-97ED-FE285F742BFD}"/>
                </a:ext>
              </a:extLst>
            </p:cNvPr>
            <p:cNvSpPr/>
            <p:nvPr/>
          </p:nvSpPr>
          <p:spPr>
            <a:xfrm>
              <a:off x="2829316" y="2615924"/>
              <a:ext cx="221960" cy="195534"/>
            </a:xfrm>
            <a:custGeom>
              <a:avLst/>
              <a:gdLst/>
              <a:ahLst/>
              <a:cxnLst/>
              <a:rect l="l" t="t" r="r" b="b"/>
              <a:pathLst>
                <a:path w="2251" h="1983" extrusionOk="0">
                  <a:moveTo>
                    <a:pt x="1825" y="1"/>
                  </a:moveTo>
                  <a:cubicBezTo>
                    <a:pt x="1550" y="1"/>
                    <a:pt x="1128" y="232"/>
                    <a:pt x="750" y="617"/>
                  </a:cubicBezTo>
                  <a:cubicBezTo>
                    <a:pt x="241" y="1117"/>
                    <a:pt x="1" y="1697"/>
                    <a:pt x="211" y="1906"/>
                  </a:cubicBezTo>
                  <a:cubicBezTo>
                    <a:pt x="262" y="1958"/>
                    <a:pt x="336" y="1983"/>
                    <a:pt x="426" y="1983"/>
                  </a:cubicBezTo>
                  <a:cubicBezTo>
                    <a:pt x="701" y="1983"/>
                    <a:pt x="1123" y="1753"/>
                    <a:pt x="1500" y="1377"/>
                  </a:cubicBezTo>
                  <a:cubicBezTo>
                    <a:pt x="2010" y="867"/>
                    <a:pt x="2250" y="287"/>
                    <a:pt x="2040" y="77"/>
                  </a:cubicBezTo>
                  <a:cubicBezTo>
                    <a:pt x="1989" y="25"/>
                    <a:pt x="1915" y="1"/>
                    <a:pt x="182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841;p50">
              <a:extLst>
                <a:ext uri="{FF2B5EF4-FFF2-40B4-BE49-F238E27FC236}">
                  <a16:creationId xmlns:a16="http://schemas.microsoft.com/office/drawing/2014/main" id="{BF17CEFA-836D-504B-47B5-87D1E82B75F7}"/>
                </a:ext>
              </a:extLst>
            </p:cNvPr>
            <p:cNvSpPr/>
            <p:nvPr/>
          </p:nvSpPr>
          <p:spPr>
            <a:xfrm>
              <a:off x="2332445" y="2874860"/>
              <a:ext cx="1118082" cy="1729137"/>
            </a:xfrm>
            <a:custGeom>
              <a:avLst/>
              <a:gdLst/>
              <a:ahLst/>
              <a:cxnLst/>
              <a:rect l="l" t="t" r="r" b="b"/>
              <a:pathLst>
                <a:path w="11339" h="17536" extrusionOk="0">
                  <a:moveTo>
                    <a:pt x="1" y="0"/>
                  </a:moveTo>
                  <a:lnTo>
                    <a:pt x="1" y="17536"/>
                  </a:lnTo>
                  <a:lnTo>
                    <a:pt x="11338" y="17536"/>
                  </a:lnTo>
                  <a:lnTo>
                    <a:pt x="11338" y="0"/>
                  </a:lnTo>
                  <a:close/>
                  <a:moveTo>
                    <a:pt x="9459" y="15357"/>
                  </a:moveTo>
                  <a:lnTo>
                    <a:pt x="1880" y="15357"/>
                  </a:lnTo>
                  <a:lnTo>
                    <a:pt x="1880" y="5569"/>
                  </a:lnTo>
                  <a:cubicBezTo>
                    <a:pt x="1880" y="3479"/>
                    <a:pt x="3580" y="1780"/>
                    <a:pt x="5669" y="1780"/>
                  </a:cubicBezTo>
                  <a:lnTo>
                    <a:pt x="5669" y="1780"/>
                  </a:lnTo>
                  <a:cubicBezTo>
                    <a:pt x="7759" y="1780"/>
                    <a:pt x="9459" y="3479"/>
                    <a:pt x="9459" y="5569"/>
                  </a:cubicBez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842;p50">
              <a:extLst>
                <a:ext uri="{FF2B5EF4-FFF2-40B4-BE49-F238E27FC236}">
                  <a16:creationId xmlns:a16="http://schemas.microsoft.com/office/drawing/2014/main" id="{DFB5DD43-2599-91C3-DBB1-26E48D9DBCBA}"/>
                </a:ext>
              </a:extLst>
            </p:cNvPr>
            <p:cNvSpPr/>
            <p:nvPr/>
          </p:nvSpPr>
          <p:spPr>
            <a:xfrm>
              <a:off x="2332445" y="2548576"/>
              <a:ext cx="1288570" cy="326383"/>
            </a:xfrm>
            <a:custGeom>
              <a:avLst/>
              <a:gdLst/>
              <a:ahLst/>
              <a:cxnLst/>
              <a:rect l="l" t="t" r="r" b="b"/>
              <a:pathLst>
                <a:path w="13068" h="3310" extrusionOk="0">
                  <a:moveTo>
                    <a:pt x="13068" y="0"/>
                  </a:moveTo>
                  <a:lnTo>
                    <a:pt x="1730" y="0"/>
                  </a:lnTo>
                  <a:lnTo>
                    <a:pt x="1" y="3309"/>
                  </a:lnTo>
                  <a:lnTo>
                    <a:pt x="11338" y="3309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843;p50">
              <a:extLst>
                <a:ext uri="{FF2B5EF4-FFF2-40B4-BE49-F238E27FC236}">
                  <a16:creationId xmlns:a16="http://schemas.microsoft.com/office/drawing/2014/main" id="{EAA57FA2-3542-82A7-0ABA-CBA314B09E93}"/>
                </a:ext>
              </a:extLst>
            </p:cNvPr>
            <p:cNvSpPr/>
            <p:nvPr/>
          </p:nvSpPr>
          <p:spPr>
            <a:xfrm>
              <a:off x="2332445" y="2548576"/>
              <a:ext cx="1288570" cy="326383"/>
            </a:xfrm>
            <a:custGeom>
              <a:avLst/>
              <a:gdLst/>
              <a:ahLst/>
              <a:cxnLst/>
              <a:rect l="l" t="t" r="r" b="b"/>
              <a:pathLst>
                <a:path w="13068" h="3310" extrusionOk="0">
                  <a:moveTo>
                    <a:pt x="13068" y="0"/>
                  </a:moveTo>
                  <a:lnTo>
                    <a:pt x="1730" y="0"/>
                  </a:lnTo>
                  <a:lnTo>
                    <a:pt x="1" y="3309"/>
                  </a:lnTo>
                  <a:lnTo>
                    <a:pt x="11338" y="3309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844;p50">
              <a:extLst>
                <a:ext uri="{FF2B5EF4-FFF2-40B4-BE49-F238E27FC236}">
                  <a16:creationId xmlns:a16="http://schemas.microsoft.com/office/drawing/2014/main" id="{E18429E5-F90E-A9B9-1751-9179AFA49E90}"/>
                </a:ext>
              </a:extLst>
            </p:cNvPr>
            <p:cNvSpPr/>
            <p:nvPr/>
          </p:nvSpPr>
          <p:spPr>
            <a:xfrm>
              <a:off x="3450429" y="2711176"/>
              <a:ext cx="335257" cy="1892822"/>
            </a:xfrm>
            <a:custGeom>
              <a:avLst/>
              <a:gdLst/>
              <a:ahLst/>
              <a:cxnLst/>
              <a:rect l="l" t="t" r="r" b="b"/>
              <a:pathLst>
                <a:path w="3400" h="19196" extrusionOk="0">
                  <a:moveTo>
                    <a:pt x="3399" y="1"/>
                  </a:moveTo>
                  <a:lnTo>
                    <a:pt x="0" y="1660"/>
                  </a:lnTo>
                  <a:lnTo>
                    <a:pt x="0" y="19196"/>
                  </a:lnTo>
                  <a:lnTo>
                    <a:pt x="3399" y="17536"/>
                  </a:lnTo>
                  <a:lnTo>
                    <a:pt x="3399" y="1"/>
                  </a:ln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845;p50">
              <a:extLst>
                <a:ext uri="{FF2B5EF4-FFF2-40B4-BE49-F238E27FC236}">
                  <a16:creationId xmlns:a16="http://schemas.microsoft.com/office/drawing/2014/main" id="{65BEEDF7-D81E-0CA8-431A-59D8C451CA6D}"/>
                </a:ext>
              </a:extLst>
            </p:cNvPr>
            <p:cNvSpPr/>
            <p:nvPr/>
          </p:nvSpPr>
          <p:spPr>
            <a:xfrm>
              <a:off x="3450429" y="2548576"/>
              <a:ext cx="335257" cy="326383"/>
            </a:xfrm>
            <a:custGeom>
              <a:avLst/>
              <a:gdLst/>
              <a:ahLst/>
              <a:cxnLst/>
              <a:rect l="l" t="t" r="r" b="b"/>
              <a:pathLst>
                <a:path w="3400" h="3310" extrusionOk="0">
                  <a:moveTo>
                    <a:pt x="1730" y="0"/>
                  </a:moveTo>
                  <a:lnTo>
                    <a:pt x="3399" y="1650"/>
                  </a:lnTo>
                  <a:lnTo>
                    <a:pt x="0" y="3309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846;p50">
              <a:extLst>
                <a:ext uri="{FF2B5EF4-FFF2-40B4-BE49-F238E27FC236}">
                  <a16:creationId xmlns:a16="http://schemas.microsoft.com/office/drawing/2014/main" id="{21BD7B23-4635-8C95-DF20-D98831A07FCA}"/>
                </a:ext>
              </a:extLst>
            </p:cNvPr>
            <p:cNvSpPr/>
            <p:nvPr/>
          </p:nvSpPr>
          <p:spPr>
            <a:xfrm>
              <a:off x="3547949" y="2548576"/>
              <a:ext cx="237737" cy="162698"/>
            </a:xfrm>
            <a:custGeom>
              <a:avLst/>
              <a:gdLst/>
              <a:ahLst/>
              <a:cxnLst/>
              <a:rect l="l" t="t" r="r" b="b"/>
              <a:pathLst>
                <a:path w="2411" h="1650" extrusionOk="0">
                  <a:moveTo>
                    <a:pt x="741" y="0"/>
                  </a:moveTo>
                  <a:lnTo>
                    <a:pt x="1" y="1420"/>
                  </a:lnTo>
                  <a:lnTo>
                    <a:pt x="2410" y="1650"/>
                  </a:lnTo>
                  <a:lnTo>
                    <a:pt x="2410" y="1650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847;p50">
              <a:extLst>
                <a:ext uri="{FF2B5EF4-FFF2-40B4-BE49-F238E27FC236}">
                  <a16:creationId xmlns:a16="http://schemas.microsoft.com/office/drawing/2014/main" id="{B14FD66B-029D-01DF-54FA-EA8F6705080D}"/>
                </a:ext>
              </a:extLst>
            </p:cNvPr>
            <p:cNvSpPr/>
            <p:nvPr/>
          </p:nvSpPr>
          <p:spPr>
            <a:xfrm>
              <a:off x="2503032" y="2397711"/>
              <a:ext cx="1117983" cy="150964"/>
            </a:xfrm>
            <a:custGeom>
              <a:avLst/>
              <a:gdLst/>
              <a:ahLst/>
              <a:cxnLst/>
              <a:rect l="l" t="t" r="r" b="b"/>
              <a:pathLst>
                <a:path w="11338" h="1531" extrusionOk="0">
                  <a:moveTo>
                    <a:pt x="580" y="1"/>
                  </a:moveTo>
                  <a:cubicBezTo>
                    <a:pt x="260" y="11"/>
                    <a:pt x="0" y="270"/>
                    <a:pt x="0" y="590"/>
                  </a:cubicBezTo>
                  <a:lnTo>
                    <a:pt x="0" y="1530"/>
                  </a:lnTo>
                  <a:lnTo>
                    <a:pt x="11338" y="1530"/>
                  </a:lnTo>
                  <a:lnTo>
                    <a:pt x="11338" y="590"/>
                  </a:lnTo>
                  <a:cubicBezTo>
                    <a:pt x="11338" y="270"/>
                    <a:pt x="11068" y="11"/>
                    <a:pt x="10748" y="1"/>
                  </a:cubicBez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848;p50">
              <a:extLst>
                <a:ext uri="{FF2B5EF4-FFF2-40B4-BE49-F238E27FC236}">
                  <a16:creationId xmlns:a16="http://schemas.microsoft.com/office/drawing/2014/main" id="{DAC4F2B0-091E-085B-C45A-24C3DD1C5A73}"/>
                </a:ext>
              </a:extLst>
            </p:cNvPr>
            <p:cNvSpPr/>
            <p:nvPr/>
          </p:nvSpPr>
          <p:spPr>
            <a:xfrm>
              <a:off x="2838190" y="2600245"/>
              <a:ext cx="263275" cy="230834"/>
            </a:xfrm>
            <a:custGeom>
              <a:avLst/>
              <a:gdLst/>
              <a:ahLst/>
              <a:cxnLst/>
              <a:rect l="l" t="t" r="r" b="b"/>
              <a:pathLst>
                <a:path w="2670" h="2341" extrusionOk="0">
                  <a:moveTo>
                    <a:pt x="1854" y="0"/>
                  </a:moveTo>
                  <a:cubicBezTo>
                    <a:pt x="1501" y="0"/>
                    <a:pt x="1068" y="195"/>
                    <a:pt x="710" y="546"/>
                  </a:cubicBezTo>
                  <a:cubicBezTo>
                    <a:pt x="161" y="1096"/>
                    <a:pt x="1" y="1826"/>
                    <a:pt x="341" y="2165"/>
                  </a:cubicBezTo>
                  <a:cubicBezTo>
                    <a:pt x="459" y="2284"/>
                    <a:pt x="624" y="2341"/>
                    <a:pt x="812" y="2341"/>
                  </a:cubicBezTo>
                  <a:cubicBezTo>
                    <a:pt x="1162" y="2341"/>
                    <a:pt x="1592" y="2144"/>
                    <a:pt x="1950" y="1786"/>
                  </a:cubicBezTo>
                  <a:cubicBezTo>
                    <a:pt x="2500" y="1236"/>
                    <a:pt x="2670" y="516"/>
                    <a:pt x="2330" y="176"/>
                  </a:cubicBezTo>
                  <a:cubicBezTo>
                    <a:pt x="2211" y="57"/>
                    <a:pt x="2044" y="0"/>
                    <a:pt x="1854" y="0"/>
                  </a:cubicBez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849;p50">
              <a:extLst>
                <a:ext uri="{FF2B5EF4-FFF2-40B4-BE49-F238E27FC236}">
                  <a16:creationId xmlns:a16="http://schemas.microsoft.com/office/drawing/2014/main" id="{B7E887C9-BE2F-4039-6478-8436BE88A042}"/>
                </a:ext>
              </a:extLst>
            </p:cNvPr>
            <p:cNvSpPr/>
            <p:nvPr/>
          </p:nvSpPr>
          <p:spPr>
            <a:xfrm>
              <a:off x="2837204" y="2583088"/>
              <a:ext cx="214071" cy="202239"/>
            </a:xfrm>
            <a:custGeom>
              <a:avLst/>
              <a:gdLst/>
              <a:ahLst/>
              <a:cxnLst/>
              <a:rect l="l" t="t" r="r" b="b"/>
              <a:pathLst>
                <a:path w="2171" h="2051" extrusionOk="0">
                  <a:moveTo>
                    <a:pt x="1420" y="0"/>
                  </a:moveTo>
                  <a:lnTo>
                    <a:pt x="1" y="1420"/>
                  </a:lnTo>
                  <a:lnTo>
                    <a:pt x="500" y="1920"/>
                  </a:lnTo>
                  <a:cubicBezTo>
                    <a:pt x="589" y="2008"/>
                    <a:pt x="711" y="2050"/>
                    <a:pt x="848" y="2050"/>
                  </a:cubicBezTo>
                  <a:cubicBezTo>
                    <a:pt x="1098" y="2050"/>
                    <a:pt x="1402" y="1911"/>
                    <a:pt x="1660" y="1660"/>
                  </a:cubicBezTo>
                  <a:cubicBezTo>
                    <a:pt x="2050" y="1260"/>
                    <a:pt x="2170" y="750"/>
                    <a:pt x="1920" y="500"/>
                  </a:cubicBezTo>
                  <a:lnTo>
                    <a:pt x="1420" y="0"/>
                  </a:lnTo>
                  <a:close/>
                </a:path>
              </a:pathLst>
            </a:custGeom>
            <a:solidFill>
              <a:srgbClr val="E4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850;p50">
              <a:extLst>
                <a:ext uri="{FF2B5EF4-FFF2-40B4-BE49-F238E27FC236}">
                  <a16:creationId xmlns:a16="http://schemas.microsoft.com/office/drawing/2014/main" id="{8387AD4F-2E91-2192-01EE-08DDFE521F94}"/>
                </a:ext>
              </a:extLst>
            </p:cNvPr>
            <p:cNvSpPr/>
            <p:nvPr/>
          </p:nvSpPr>
          <p:spPr>
            <a:xfrm>
              <a:off x="2813539" y="2570861"/>
              <a:ext cx="188434" cy="165163"/>
            </a:xfrm>
            <a:custGeom>
              <a:avLst/>
              <a:gdLst/>
              <a:ahLst/>
              <a:cxnLst/>
              <a:rect l="l" t="t" r="r" b="b"/>
              <a:pathLst>
                <a:path w="1911" h="1675" extrusionOk="0">
                  <a:moveTo>
                    <a:pt x="1325" y="1"/>
                  </a:moveTo>
                  <a:cubicBezTo>
                    <a:pt x="1074" y="1"/>
                    <a:pt x="765" y="140"/>
                    <a:pt x="511" y="394"/>
                  </a:cubicBezTo>
                  <a:cubicBezTo>
                    <a:pt x="121" y="784"/>
                    <a:pt x="1" y="1304"/>
                    <a:pt x="241" y="1544"/>
                  </a:cubicBezTo>
                  <a:cubicBezTo>
                    <a:pt x="326" y="1632"/>
                    <a:pt x="446" y="1674"/>
                    <a:pt x="583" y="1674"/>
                  </a:cubicBezTo>
                  <a:cubicBezTo>
                    <a:pt x="833" y="1674"/>
                    <a:pt x="1139" y="1535"/>
                    <a:pt x="1390" y="1284"/>
                  </a:cubicBezTo>
                  <a:cubicBezTo>
                    <a:pt x="1790" y="884"/>
                    <a:pt x="1910" y="374"/>
                    <a:pt x="1660" y="124"/>
                  </a:cubicBezTo>
                  <a:cubicBezTo>
                    <a:pt x="1577" y="40"/>
                    <a:pt x="1459" y="1"/>
                    <a:pt x="1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851;p50">
              <a:extLst>
                <a:ext uri="{FF2B5EF4-FFF2-40B4-BE49-F238E27FC236}">
                  <a16:creationId xmlns:a16="http://schemas.microsoft.com/office/drawing/2014/main" id="{BC18209D-1670-448F-40E9-E86936A58780}"/>
                </a:ext>
              </a:extLst>
            </p:cNvPr>
            <p:cNvSpPr/>
            <p:nvPr/>
          </p:nvSpPr>
          <p:spPr>
            <a:xfrm>
              <a:off x="2563181" y="4129806"/>
              <a:ext cx="214071" cy="227876"/>
            </a:xfrm>
            <a:custGeom>
              <a:avLst/>
              <a:gdLst/>
              <a:ahLst/>
              <a:cxnLst/>
              <a:rect l="l" t="t" r="r" b="b"/>
              <a:pathLst>
                <a:path w="2171" h="2311" extrusionOk="0">
                  <a:moveTo>
                    <a:pt x="220" y="0"/>
                  </a:moveTo>
                  <a:lnTo>
                    <a:pt x="0" y="120"/>
                  </a:lnTo>
                  <a:lnTo>
                    <a:pt x="940" y="1860"/>
                  </a:lnTo>
                  <a:cubicBezTo>
                    <a:pt x="800" y="1910"/>
                    <a:pt x="670" y="1990"/>
                    <a:pt x="570" y="2100"/>
                  </a:cubicBezTo>
                  <a:cubicBezTo>
                    <a:pt x="520" y="2150"/>
                    <a:pt x="520" y="2220"/>
                    <a:pt x="570" y="2270"/>
                  </a:cubicBezTo>
                  <a:cubicBezTo>
                    <a:pt x="590" y="2295"/>
                    <a:pt x="620" y="2307"/>
                    <a:pt x="651" y="2307"/>
                  </a:cubicBezTo>
                  <a:cubicBezTo>
                    <a:pt x="683" y="2307"/>
                    <a:pt x="715" y="2295"/>
                    <a:pt x="740" y="2270"/>
                  </a:cubicBezTo>
                  <a:cubicBezTo>
                    <a:pt x="900" y="2110"/>
                    <a:pt x="1110" y="2030"/>
                    <a:pt x="1320" y="2030"/>
                  </a:cubicBezTo>
                  <a:cubicBezTo>
                    <a:pt x="1530" y="2030"/>
                    <a:pt x="1740" y="2110"/>
                    <a:pt x="1900" y="2270"/>
                  </a:cubicBezTo>
                  <a:cubicBezTo>
                    <a:pt x="1929" y="2299"/>
                    <a:pt x="1961" y="2311"/>
                    <a:pt x="1992" y="2311"/>
                  </a:cubicBezTo>
                  <a:cubicBezTo>
                    <a:pt x="2089" y="2311"/>
                    <a:pt x="2171" y="2191"/>
                    <a:pt x="2080" y="2100"/>
                  </a:cubicBezTo>
                  <a:cubicBezTo>
                    <a:pt x="1880" y="1900"/>
                    <a:pt x="1610" y="1780"/>
                    <a:pt x="1330" y="1780"/>
                  </a:cubicBezTo>
                  <a:cubicBezTo>
                    <a:pt x="1280" y="1780"/>
                    <a:pt x="1240" y="1790"/>
                    <a:pt x="1190" y="1790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852;p50">
              <a:extLst>
                <a:ext uri="{FF2B5EF4-FFF2-40B4-BE49-F238E27FC236}">
                  <a16:creationId xmlns:a16="http://schemas.microsoft.com/office/drawing/2014/main" id="{AE61191D-F305-6583-CA75-43763920CE0A}"/>
                </a:ext>
              </a:extLst>
            </p:cNvPr>
            <p:cNvSpPr/>
            <p:nvPr/>
          </p:nvSpPr>
          <p:spPr>
            <a:xfrm>
              <a:off x="2671548" y="4069657"/>
              <a:ext cx="212099" cy="228764"/>
            </a:xfrm>
            <a:custGeom>
              <a:avLst/>
              <a:gdLst/>
              <a:ahLst/>
              <a:cxnLst/>
              <a:rect l="l" t="t" r="r" b="b"/>
              <a:pathLst>
                <a:path w="2151" h="2320" extrusionOk="0">
                  <a:moveTo>
                    <a:pt x="221" y="0"/>
                  </a:moveTo>
                  <a:lnTo>
                    <a:pt x="1" y="130"/>
                  </a:lnTo>
                  <a:lnTo>
                    <a:pt x="941" y="1870"/>
                  </a:lnTo>
                  <a:cubicBezTo>
                    <a:pt x="801" y="1920"/>
                    <a:pt x="671" y="2000"/>
                    <a:pt x="561" y="2110"/>
                  </a:cubicBezTo>
                  <a:cubicBezTo>
                    <a:pt x="469" y="2194"/>
                    <a:pt x="553" y="2319"/>
                    <a:pt x="651" y="2319"/>
                  </a:cubicBezTo>
                  <a:cubicBezTo>
                    <a:pt x="681" y="2319"/>
                    <a:pt x="713" y="2308"/>
                    <a:pt x="741" y="2280"/>
                  </a:cubicBezTo>
                  <a:cubicBezTo>
                    <a:pt x="901" y="2120"/>
                    <a:pt x="1111" y="2040"/>
                    <a:pt x="1321" y="2040"/>
                  </a:cubicBezTo>
                  <a:cubicBezTo>
                    <a:pt x="1531" y="2040"/>
                    <a:pt x="1741" y="2120"/>
                    <a:pt x="1901" y="2280"/>
                  </a:cubicBezTo>
                  <a:cubicBezTo>
                    <a:pt x="1921" y="2310"/>
                    <a:pt x="1951" y="2320"/>
                    <a:pt x="1991" y="2320"/>
                  </a:cubicBezTo>
                  <a:cubicBezTo>
                    <a:pt x="2100" y="2320"/>
                    <a:pt x="2150" y="2180"/>
                    <a:pt x="2080" y="2110"/>
                  </a:cubicBezTo>
                  <a:lnTo>
                    <a:pt x="2080" y="2100"/>
                  </a:lnTo>
                  <a:cubicBezTo>
                    <a:pt x="1881" y="1900"/>
                    <a:pt x="1611" y="1790"/>
                    <a:pt x="1321" y="1790"/>
                  </a:cubicBezTo>
                  <a:cubicBezTo>
                    <a:pt x="1281" y="1790"/>
                    <a:pt x="1231" y="1790"/>
                    <a:pt x="1191" y="180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853;p50">
              <a:extLst>
                <a:ext uri="{FF2B5EF4-FFF2-40B4-BE49-F238E27FC236}">
                  <a16:creationId xmlns:a16="http://schemas.microsoft.com/office/drawing/2014/main" id="{DD2138A8-52AD-3876-44BF-1A6CA3E1B29C}"/>
                </a:ext>
              </a:extLst>
            </p:cNvPr>
            <p:cNvSpPr/>
            <p:nvPr/>
          </p:nvSpPr>
          <p:spPr>
            <a:xfrm>
              <a:off x="2972293" y="3500805"/>
              <a:ext cx="188336" cy="122369"/>
            </a:xfrm>
            <a:custGeom>
              <a:avLst/>
              <a:gdLst/>
              <a:ahLst/>
              <a:cxnLst/>
              <a:rect l="l" t="t" r="r" b="b"/>
              <a:pathLst>
                <a:path w="1910" h="1241" extrusionOk="0">
                  <a:moveTo>
                    <a:pt x="320" y="1"/>
                  </a:moveTo>
                  <a:lnTo>
                    <a:pt x="1910" y="841"/>
                  </a:lnTo>
                  <a:lnTo>
                    <a:pt x="0" y="124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854;p50">
              <a:extLst>
                <a:ext uri="{FF2B5EF4-FFF2-40B4-BE49-F238E27FC236}">
                  <a16:creationId xmlns:a16="http://schemas.microsoft.com/office/drawing/2014/main" id="{8D107B5C-4A1E-E291-4CC2-C2CF7B121BD1}"/>
                </a:ext>
              </a:extLst>
            </p:cNvPr>
            <p:cNvSpPr/>
            <p:nvPr/>
          </p:nvSpPr>
          <p:spPr>
            <a:xfrm>
              <a:off x="1949956" y="3375675"/>
              <a:ext cx="1173202" cy="1161370"/>
            </a:xfrm>
            <a:custGeom>
              <a:avLst/>
              <a:gdLst/>
              <a:ahLst/>
              <a:cxnLst/>
              <a:rect l="l" t="t" r="r" b="b"/>
              <a:pathLst>
                <a:path w="11898" h="11778" extrusionOk="0">
                  <a:moveTo>
                    <a:pt x="2950" y="7778"/>
                  </a:moveTo>
                  <a:cubicBezTo>
                    <a:pt x="5999" y="9008"/>
                    <a:pt x="9189" y="8538"/>
                    <a:pt x="10468" y="6878"/>
                  </a:cubicBezTo>
                  <a:cubicBezTo>
                    <a:pt x="11628" y="5379"/>
                    <a:pt x="11108" y="2889"/>
                    <a:pt x="11108" y="2889"/>
                  </a:cubicBezTo>
                  <a:cubicBezTo>
                    <a:pt x="11108" y="2889"/>
                    <a:pt x="11898" y="1990"/>
                    <a:pt x="11168" y="1080"/>
                  </a:cubicBezTo>
                  <a:cubicBezTo>
                    <a:pt x="10288" y="0"/>
                    <a:pt x="9089" y="620"/>
                    <a:pt x="8299" y="1400"/>
                  </a:cubicBezTo>
                  <a:lnTo>
                    <a:pt x="1" y="9698"/>
                  </a:lnTo>
                  <a:lnTo>
                    <a:pt x="171" y="11777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855;p50">
              <a:extLst>
                <a:ext uri="{FF2B5EF4-FFF2-40B4-BE49-F238E27FC236}">
                  <a16:creationId xmlns:a16="http://schemas.microsoft.com/office/drawing/2014/main" id="{334B2D84-2EF5-756C-5A1D-AA5E8EDE03C4}"/>
                </a:ext>
              </a:extLst>
            </p:cNvPr>
            <p:cNvSpPr/>
            <p:nvPr/>
          </p:nvSpPr>
          <p:spPr>
            <a:xfrm>
              <a:off x="2206329" y="3569828"/>
              <a:ext cx="766062" cy="657597"/>
            </a:xfrm>
            <a:custGeom>
              <a:avLst/>
              <a:gdLst/>
              <a:ahLst/>
              <a:cxnLst/>
              <a:rect l="l" t="t" r="r" b="b"/>
              <a:pathLst>
                <a:path w="7769" h="6669" extrusionOk="0">
                  <a:moveTo>
                    <a:pt x="0" y="5139"/>
                  </a:moveTo>
                  <a:cubicBezTo>
                    <a:pt x="0" y="5139"/>
                    <a:pt x="3149" y="6669"/>
                    <a:pt x="5689" y="4849"/>
                  </a:cubicBezTo>
                  <a:cubicBezTo>
                    <a:pt x="7768" y="3350"/>
                    <a:pt x="7318" y="1540"/>
                    <a:pt x="7318" y="1540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856;p50">
              <a:extLst>
                <a:ext uri="{FF2B5EF4-FFF2-40B4-BE49-F238E27FC236}">
                  <a16:creationId xmlns:a16="http://schemas.microsoft.com/office/drawing/2014/main" id="{CF20197A-2A02-F2B7-9BF0-16AE4D801F59}"/>
                </a:ext>
              </a:extLst>
            </p:cNvPr>
            <p:cNvSpPr/>
            <p:nvPr/>
          </p:nvSpPr>
          <p:spPr>
            <a:xfrm>
              <a:off x="2712962" y="3375675"/>
              <a:ext cx="410197" cy="284968"/>
            </a:xfrm>
            <a:custGeom>
              <a:avLst/>
              <a:gdLst/>
              <a:ahLst/>
              <a:cxnLst/>
              <a:rect l="l" t="t" r="r" b="b"/>
              <a:pathLst>
                <a:path w="4160" h="2890" extrusionOk="0">
                  <a:moveTo>
                    <a:pt x="561" y="1410"/>
                  </a:moveTo>
                  <a:lnTo>
                    <a:pt x="1" y="1970"/>
                  </a:lnTo>
                  <a:lnTo>
                    <a:pt x="3370" y="2889"/>
                  </a:lnTo>
                  <a:cubicBezTo>
                    <a:pt x="3370" y="2889"/>
                    <a:pt x="4160" y="1990"/>
                    <a:pt x="3430" y="1090"/>
                  </a:cubicBezTo>
                  <a:cubicBezTo>
                    <a:pt x="2560" y="0"/>
                    <a:pt x="1351" y="620"/>
                    <a:pt x="561" y="1410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857;p50">
              <a:extLst>
                <a:ext uri="{FF2B5EF4-FFF2-40B4-BE49-F238E27FC236}">
                  <a16:creationId xmlns:a16="http://schemas.microsoft.com/office/drawing/2014/main" id="{26CB3787-93A5-A185-DF8B-87B0DAC4C895}"/>
                </a:ext>
              </a:extLst>
            </p:cNvPr>
            <p:cNvSpPr/>
            <p:nvPr/>
          </p:nvSpPr>
          <p:spPr>
            <a:xfrm>
              <a:off x="2283143" y="3721680"/>
              <a:ext cx="644877" cy="374699"/>
            </a:xfrm>
            <a:custGeom>
              <a:avLst/>
              <a:gdLst/>
              <a:ahLst/>
              <a:cxnLst/>
              <a:rect l="l" t="t" r="r" b="b"/>
              <a:pathLst>
                <a:path w="6540" h="3800" extrusionOk="0">
                  <a:moveTo>
                    <a:pt x="6539" y="0"/>
                  </a:moveTo>
                  <a:cubicBezTo>
                    <a:pt x="6539" y="0"/>
                    <a:pt x="5270" y="3799"/>
                    <a:pt x="1" y="2819"/>
                  </a:cubicBezTo>
                  <a:lnTo>
                    <a:pt x="1061" y="1750"/>
                  </a:lnTo>
                  <a:cubicBezTo>
                    <a:pt x="1061" y="1750"/>
                    <a:pt x="4090" y="2700"/>
                    <a:pt x="6539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858;p50">
              <a:extLst>
                <a:ext uri="{FF2B5EF4-FFF2-40B4-BE49-F238E27FC236}">
                  <a16:creationId xmlns:a16="http://schemas.microsoft.com/office/drawing/2014/main" id="{720C33D2-3442-060F-D6C7-2495B5555AEA}"/>
                </a:ext>
              </a:extLst>
            </p:cNvPr>
            <p:cNvSpPr/>
            <p:nvPr/>
          </p:nvSpPr>
          <p:spPr>
            <a:xfrm>
              <a:off x="2440911" y="3721680"/>
              <a:ext cx="487109" cy="188336"/>
            </a:xfrm>
            <a:custGeom>
              <a:avLst/>
              <a:gdLst/>
              <a:ahLst/>
              <a:cxnLst/>
              <a:rect l="l" t="t" r="r" b="b"/>
              <a:pathLst>
                <a:path w="4940" h="1910" extrusionOk="0">
                  <a:moveTo>
                    <a:pt x="4939" y="0"/>
                  </a:moveTo>
                  <a:cubicBezTo>
                    <a:pt x="4939" y="0"/>
                    <a:pt x="3760" y="1910"/>
                    <a:pt x="1" y="1220"/>
                  </a:cubicBezTo>
                  <a:lnTo>
                    <a:pt x="1070" y="150"/>
                  </a:lnTo>
                  <a:cubicBezTo>
                    <a:pt x="1070" y="150"/>
                    <a:pt x="2470" y="950"/>
                    <a:pt x="4939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59;p50">
              <a:extLst>
                <a:ext uri="{FF2B5EF4-FFF2-40B4-BE49-F238E27FC236}">
                  <a16:creationId xmlns:a16="http://schemas.microsoft.com/office/drawing/2014/main" id="{C7E55785-D0ED-2470-DC87-1DC0C29F1179}"/>
                </a:ext>
              </a:extLst>
            </p:cNvPr>
            <p:cNvSpPr/>
            <p:nvPr/>
          </p:nvSpPr>
          <p:spPr>
            <a:xfrm>
              <a:off x="2970321" y="3517568"/>
              <a:ext cx="51373" cy="44964"/>
            </a:xfrm>
            <a:custGeom>
              <a:avLst/>
              <a:gdLst/>
              <a:ahLst/>
              <a:cxnLst/>
              <a:rect l="l" t="t" r="r" b="b"/>
              <a:pathLst>
                <a:path w="521" h="456" extrusionOk="0">
                  <a:moveTo>
                    <a:pt x="300" y="1"/>
                  </a:moveTo>
                  <a:cubicBezTo>
                    <a:pt x="100" y="1"/>
                    <a:pt x="0" y="241"/>
                    <a:pt x="140" y="391"/>
                  </a:cubicBezTo>
                  <a:cubicBezTo>
                    <a:pt x="185" y="436"/>
                    <a:pt x="241" y="456"/>
                    <a:pt x="295" y="456"/>
                  </a:cubicBezTo>
                  <a:cubicBezTo>
                    <a:pt x="410" y="456"/>
                    <a:pt x="520" y="366"/>
                    <a:pt x="520" y="231"/>
                  </a:cubicBezTo>
                  <a:cubicBezTo>
                    <a:pt x="520" y="101"/>
                    <a:pt x="420" y="1"/>
                    <a:pt x="30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3AA88C5-F7C7-E4A6-DD3B-454E171DCCEA}"/>
              </a:ext>
            </a:extLst>
          </p:cNvPr>
          <p:cNvSpPr txBox="1"/>
          <p:nvPr/>
        </p:nvSpPr>
        <p:spPr>
          <a:xfrm>
            <a:off x="4389150" y="4343989"/>
            <a:ext cx="4572000" cy="520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Tomo6.pdf (veracruz.gob.mx)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14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4342D-F81F-F25B-8D08-A5F8DA2B4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F5002B-C9D4-1957-2504-A181B022B1A5}"/>
              </a:ext>
            </a:extLst>
          </p:cNvPr>
          <p:cNvSpPr txBox="1"/>
          <p:nvPr/>
        </p:nvSpPr>
        <p:spPr>
          <a:xfrm>
            <a:off x="395536" y="627534"/>
            <a:ext cx="2808312" cy="308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 189 acciones gubernamentales, 147 tienen vinculación a la Agenda 2030 que representan el 78%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0ABDBD-4AC2-62E3-98C4-C55149C65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9" b="1328"/>
          <a:stretch/>
        </p:blipFill>
        <p:spPr>
          <a:xfrm>
            <a:off x="4028245" y="506378"/>
            <a:ext cx="4072147" cy="45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uv.mx/linae/files/2024/02/ODD-Datathon-1024x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1250844"/>
            <a:ext cx="9129464" cy="30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58A5E8D2-1F58-A1BB-B8BE-D9672355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0750"/>
            <a:ext cx="3676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979712" y="4443958"/>
            <a:ext cx="5184576" cy="520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hlinkClick r:id="rId4"/>
              </a:rPr>
              <a:t>https://opendataday.org/es_es</a:t>
            </a:r>
            <a:r>
              <a:rPr lang="es-MX" b="1" dirty="0" smtClean="0">
                <a:hlinkClick r:id="rId4"/>
              </a:rPr>
              <a:t>/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534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64075-C012-C1DC-13A0-75B8CC0D2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D2ADAE-5C02-3B62-B372-6E843E82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60" y="1044742"/>
            <a:ext cx="7160448" cy="34712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4142" y="3454764"/>
            <a:ext cx="243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 smtClean="0"/>
              <a:t>Actividades Institucionales</a:t>
            </a:r>
          </a:p>
          <a:p>
            <a:pPr>
              <a:lnSpc>
                <a:spcPct val="150000"/>
              </a:lnSpc>
            </a:pPr>
            <a:r>
              <a:rPr lang="es-ES" sz="1600" b="1" dirty="0" smtClean="0"/>
              <a:t>Programas Presupuestales</a:t>
            </a:r>
          </a:p>
        </p:txBody>
      </p:sp>
    </p:spTree>
    <p:extLst>
      <p:ext uri="{BB962C8B-B14F-4D97-AF65-F5344CB8AC3E}">
        <p14:creationId xmlns:p14="http://schemas.microsoft.com/office/powerpoint/2010/main" val="417171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58EFF-157C-445B-385D-D38464267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52AA678-0458-111F-4EAD-9141F43B6D85}"/>
              </a:ext>
            </a:extLst>
          </p:cNvPr>
          <p:cNvSpPr txBox="1"/>
          <p:nvPr/>
        </p:nvSpPr>
        <p:spPr>
          <a:xfrm>
            <a:off x="395536" y="699542"/>
            <a:ext cx="1847606" cy="223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Acciones guberna-mentales vinculadas  a los ODS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69D588-E63D-6269-52FD-14EEC9069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35" y="1"/>
            <a:ext cx="47812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59F9D-8696-EBD3-FFAF-E2102B09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E11198-CCEE-FCF6-14D4-546C854270D6}"/>
              </a:ext>
            </a:extLst>
          </p:cNvPr>
          <p:cNvSpPr txBox="1"/>
          <p:nvPr/>
        </p:nvSpPr>
        <p:spPr>
          <a:xfrm>
            <a:off x="395536" y="699542"/>
            <a:ext cx="1847606" cy="351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Incidencia de acciones guberna-mentales vinculadas  a las Metas ODS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6E946A-76EE-19C7-CC7A-8EE9B48F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24" y="1"/>
            <a:ext cx="4750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86542-FCF4-720E-7040-3F73362F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sto, exterior, persona, niño&#10;&#10;Descripción generada automáticamente">
            <a:extLst>
              <a:ext uri="{FF2B5EF4-FFF2-40B4-BE49-F238E27FC236}">
                <a16:creationId xmlns:a16="http://schemas.microsoft.com/office/drawing/2014/main" id="{EDF2D1D7-4A2B-DE9A-F6FA-6758D482A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/>
          <a:stretch/>
        </p:blipFill>
        <p:spPr>
          <a:xfrm>
            <a:off x="3068186" y="-883"/>
            <a:ext cx="2211862" cy="3304745"/>
          </a:xfrm>
          <a:prstGeom prst="rect">
            <a:avLst/>
          </a:prstGeom>
        </p:spPr>
      </p:pic>
      <p:pic>
        <p:nvPicPr>
          <p:cNvPr id="10" name="Imagen 9" descr="Imagen que contiene pasto, exterior, pequeño, persona&#10;&#10;Descripción generada automáticamente">
            <a:extLst>
              <a:ext uri="{FF2B5EF4-FFF2-40B4-BE49-F238E27FC236}">
                <a16:creationId xmlns:a16="http://schemas.microsoft.com/office/drawing/2014/main" id="{460E35EE-6C94-883B-1D5B-4DD26E94D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13" y="6120"/>
            <a:ext cx="3853036" cy="5137380"/>
          </a:xfrm>
          <a:prstGeom prst="rect">
            <a:avLst/>
          </a:prstGeom>
        </p:spPr>
      </p:pic>
      <p:pic>
        <p:nvPicPr>
          <p:cNvPr id="12" name="Imagen 11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3ABCAC9-8567-AFDA-1CC4-2D9AFDB7D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3" y="-855"/>
            <a:ext cx="1524313" cy="3304745"/>
          </a:xfrm>
          <a:prstGeom prst="rect">
            <a:avLst/>
          </a:prstGeom>
        </p:spPr>
      </p:pic>
      <p:pic>
        <p:nvPicPr>
          <p:cNvPr id="14" name="Imagen 13" descr="Imagen que contiene exterior, joven, puesto, pequeño&#10;&#10;Descripción generada automáticamente">
            <a:extLst>
              <a:ext uri="{FF2B5EF4-FFF2-40B4-BE49-F238E27FC236}">
                <a16:creationId xmlns:a16="http://schemas.microsoft.com/office/drawing/2014/main" id="{4762F7CE-3BDD-44D5-3869-388977CBD0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t="-13765" r="120" b="26322"/>
          <a:stretch/>
        </p:blipFill>
        <p:spPr>
          <a:xfrm>
            <a:off x="-12555" y="3008826"/>
            <a:ext cx="5292603" cy="2134674"/>
          </a:xfrm>
          <a:prstGeom prst="rect">
            <a:avLst/>
          </a:prstGeom>
        </p:spPr>
      </p:pic>
      <p:pic>
        <p:nvPicPr>
          <p:cNvPr id="16" name="Imagen 15" descr="Un par de personas en una planta&#10;&#10;Descripción generada automáticamente con confianza baja">
            <a:extLst>
              <a:ext uri="{FF2B5EF4-FFF2-40B4-BE49-F238E27FC236}">
                <a16:creationId xmlns:a16="http://schemas.microsoft.com/office/drawing/2014/main" id="{9681DF3C-024A-9F81-09E5-E38325E6F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" y="-12915"/>
            <a:ext cx="1524313" cy="3304745"/>
          </a:xfrm>
          <a:prstGeom prst="rect">
            <a:avLst/>
          </a:prstGeom>
        </p:spPr>
      </p:pic>
      <p:sp>
        <p:nvSpPr>
          <p:cNvPr id="5" name="Google Shape;865;p51">
            <a:extLst>
              <a:ext uri="{FF2B5EF4-FFF2-40B4-BE49-F238E27FC236}">
                <a16:creationId xmlns:a16="http://schemas.microsoft.com/office/drawing/2014/main" id="{33ED81F5-B96A-426D-2099-D6002A2AF15B}"/>
              </a:ext>
            </a:extLst>
          </p:cNvPr>
          <p:cNvSpPr txBox="1">
            <a:spLocks/>
          </p:cNvSpPr>
          <p:nvPr/>
        </p:nvSpPr>
        <p:spPr>
          <a:xfrm>
            <a:off x="713250" y="4055300"/>
            <a:ext cx="7717500" cy="548700"/>
          </a:xfrm>
          <a:prstGeom prst="rect">
            <a:avLst/>
          </a:prstGeom>
          <a:solidFill>
            <a:srgbClr val="E4F1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400"/>
              <a:buFont typeface="Poppins Medium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Acciones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para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los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ODS</a:t>
            </a:r>
          </a:p>
        </p:txBody>
      </p:sp>
    </p:spTree>
    <p:extLst>
      <p:ext uri="{BB962C8B-B14F-4D97-AF65-F5344CB8AC3E}">
        <p14:creationId xmlns:p14="http://schemas.microsoft.com/office/powerpoint/2010/main" val="31382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653D7-BA97-C455-15DE-160680ACC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1;p72">
            <a:extLst>
              <a:ext uri="{FF2B5EF4-FFF2-40B4-BE49-F238E27FC236}">
                <a16:creationId xmlns:a16="http://schemas.microsoft.com/office/drawing/2014/main" id="{5344C653-FDA0-EFA1-670F-29CDE1703FE7}"/>
              </a:ext>
            </a:extLst>
          </p:cNvPr>
          <p:cNvSpPr txBox="1">
            <a:spLocks/>
          </p:cNvSpPr>
          <p:nvPr/>
        </p:nvSpPr>
        <p:spPr>
          <a:xfrm>
            <a:off x="713223" y="539500"/>
            <a:ext cx="36759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6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400"/>
              <a:buFont typeface="Poppins Medium"/>
              <a:buNone/>
              <a:tabLst/>
              <a:defRPr/>
            </a:pPr>
            <a:r>
              <a:rPr kumimoji="0" lang="es-MX" sz="6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¡Gracias!</a:t>
            </a:r>
          </a:p>
        </p:txBody>
      </p:sp>
      <p:sp>
        <p:nvSpPr>
          <p:cNvPr id="3" name="Google Shape;1282;p72">
            <a:extLst>
              <a:ext uri="{FF2B5EF4-FFF2-40B4-BE49-F238E27FC236}">
                <a16:creationId xmlns:a16="http://schemas.microsoft.com/office/drawing/2014/main" id="{FF8F433D-762A-7EDA-99E3-6B80782BF047}"/>
              </a:ext>
            </a:extLst>
          </p:cNvPr>
          <p:cNvSpPr txBox="1">
            <a:spLocks/>
          </p:cNvSpPr>
          <p:nvPr/>
        </p:nvSpPr>
        <p:spPr>
          <a:xfrm>
            <a:off x="713223" y="1598200"/>
            <a:ext cx="3675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Preguntas</a:t>
            </a:r>
            <a:r>
              <a:rPr lang="en-US" kern="0" dirty="0">
                <a:solidFill>
                  <a:srgbClr val="22222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kern="0" dirty="0" smtClean="0">
                <a:solidFill>
                  <a:srgbClr val="222222"/>
                </a:solidFill>
                <a:latin typeface="Lato Black"/>
                <a:ea typeface="Lato Black"/>
                <a:cs typeface="Lato Black"/>
                <a:sym typeface="Lato Black"/>
              </a:rPr>
              <a:t>o </a:t>
            </a:r>
            <a:r>
              <a:rPr lang="en-US" kern="0" dirty="0" err="1" smtClean="0">
                <a:solidFill>
                  <a:srgbClr val="222222"/>
                </a:solidFill>
                <a:latin typeface="Lato Black"/>
                <a:ea typeface="Lato Black"/>
                <a:cs typeface="Lato Black"/>
                <a:sym typeface="Lato Black"/>
              </a:rPr>
              <a:t>comentarios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lorlopez@uv.mx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  <a:hlinkClick r:id="rId2"/>
              </a:rPr>
              <a:t>www.uv.mx/fei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endParaRPr lang="en-US" kern="0" dirty="0">
              <a:solidFill>
                <a:srgbClr val="22222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endParaRPr lang="en-US" kern="0" dirty="0">
              <a:solidFill>
                <a:srgbClr val="22222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  <a:hlinkClick r:id="rId3"/>
              </a:rPr>
              <a:t>www.uv.mx/linae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283;p72">
            <a:extLst>
              <a:ext uri="{FF2B5EF4-FFF2-40B4-BE49-F238E27FC236}">
                <a16:creationId xmlns:a16="http://schemas.microsoft.com/office/drawing/2014/main" id="{C972EFF6-BB70-FA30-5FD9-760E847141B0}"/>
              </a:ext>
            </a:extLst>
          </p:cNvPr>
          <p:cNvSpPr txBox="1"/>
          <p:nvPr/>
        </p:nvSpPr>
        <p:spPr>
          <a:xfrm>
            <a:off x="713223" y="4238300"/>
            <a:ext cx="3675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1200" b="1" kern="0" dirty="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Contáctanos</a:t>
            </a:r>
            <a:endParaRPr sz="1200" b="1" kern="0" dirty="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" name="Google Shape;1284;p72">
            <a:extLst>
              <a:ext uri="{FF2B5EF4-FFF2-40B4-BE49-F238E27FC236}">
                <a16:creationId xmlns:a16="http://schemas.microsoft.com/office/drawing/2014/main" id="{C54CAC23-5346-2713-14AE-50DC447745C9}"/>
              </a:ext>
            </a:extLst>
          </p:cNvPr>
          <p:cNvGrpSpPr/>
          <p:nvPr/>
        </p:nvGrpSpPr>
        <p:grpSpPr>
          <a:xfrm>
            <a:off x="4846330" y="838623"/>
            <a:ext cx="3492987" cy="3466274"/>
            <a:chOff x="4937792" y="838623"/>
            <a:chExt cx="3492987" cy="3466274"/>
          </a:xfrm>
        </p:grpSpPr>
        <p:grpSp>
          <p:nvGrpSpPr>
            <p:cNvPr id="6" name="Google Shape;1285;p72">
              <a:extLst>
                <a:ext uri="{FF2B5EF4-FFF2-40B4-BE49-F238E27FC236}">
                  <a16:creationId xmlns:a16="http://schemas.microsoft.com/office/drawing/2014/main" id="{29D79B0B-30B8-8FE4-ECB2-A88162EF3BF7}"/>
                </a:ext>
              </a:extLst>
            </p:cNvPr>
            <p:cNvGrpSpPr/>
            <p:nvPr/>
          </p:nvGrpSpPr>
          <p:grpSpPr>
            <a:xfrm>
              <a:off x="5541023" y="1456691"/>
              <a:ext cx="2244885" cy="2232665"/>
              <a:chOff x="5541023" y="1456691"/>
              <a:chExt cx="2244885" cy="2232665"/>
            </a:xfrm>
          </p:grpSpPr>
          <p:sp>
            <p:nvSpPr>
              <p:cNvPr id="110" name="Google Shape;1286;p72">
                <a:extLst>
                  <a:ext uri="{FF2B5EF4-FFF2-40B4-BE49-F238E27FC236}">
                    <a16:creationId xmlns:a16="http://schemas.microsoft.com/office/drawing/2014/main" id="{66B83174-577E-4539-E4FD-E0241FED6504}"/>
                  </a:ext>
                </a:extLst>
              </p:cNvPr>
              <p:cNvSpPr/>
              <p:nvPr/>
            </p:nvSpPr>
            <p:spPr>
              <a:xfrm>
                <a:off x="6161399" y="1461577"/>
                <a:ext cx="435195" cy="487759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5989" extrusionOk="0">
                    <a:moveTo>
                      <a:pt x="5329" y="5129"/>
                    </a:moveTo>
                    <a:lnTo>
                      <a:pt x="4849" y="0"/>
                    </a:lnTo>
                    <a:cubicBezTo>
                      <a:pt x="3160" y="150"/>
                      <a:pt x="1520" y="620"/>
                      <a:pt x="1" y="1380"/>
                    </a:cubicBezTo>
                    <a:lnTo>
                      <a:pt x="2300" y="5989"/>
                    </a:lnTo>
                    <a:cubicBezTo>
                      <a:pt x="3250" y="5519"/>
                      <a:pt x="4270" y="5229"/>
                      <a:pt x="5329" y="5129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287;p72">
                <a:extLst>
                  <a:ext uri="{FF2B5EF4-FFF2-40B4-BE49-F238E27FC236}">
                    <a16:creationId xmlns:a16="http://schemas.microsoft.com/office/drawing/2014/main" id="{EF99726D-F37C-8F76-B8D3-B1FF20DB5958}"/>
                  </a:ext>
                </a:extLst>
              </p:cNvPr>
              <p:cNvSpPr/>
              <p:nvPr/>
            </p:nvSpPr>
            <p:spPr>
              <a:xfrm>
                <a:off x="5833248" y="1573886"/>
                <a:ext cx="516028" cy="529376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6500" extrusionOk="0">
                    <a:moveTo>
                      <a:pt x="6319" y="4610"/>
                    </a:moveTo>
                    <a:lnTo>
                      <a:pt x="4020" y="1"/>
                    </a:lnTo>
                    <a:cubicBezTo>
                      <a:pt x="2510" y="750"/>
                      <a:pt x="1140" y="1780"/>
                      <a:pt x="1" y="3030"/>
                    </a:cubicBezTo>
                    <a:lnTo>
                      <a:pt x="3820" y="6499"/>
                    </a:lnTo>
                    <a:cubicBezTo>
                      <a:pt x="4530" y="5729"/>
                      <a:pt x="5379" y="5079"/>
                      <a:pt x="6319" y="461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288;p72">
                <a:extLst>
                  <a:ext uri="{FF2B5EF4-FFF2-40B4-BE49-F238E27FC236}">
                    <a16:creationId xmlns:a16="http://schemas.microsoft.com/office/drawing/2014/main" id="{DFF50972-1C8B-068C-4498-8D6E2DBA833A}"/>
                  </a:ext>
                </a:extLst>
              </p:cNvPr>
              <p:cNvSpPr/>
              <p:nvPr/>
            </p:nvSpPr>
            <p:spPr>
              <a:xfrm>
                <a:off x="5541023" y="2572941"/>
                <a:ext cx="468671" cy="4031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950" extrusionOk="0">
                    <a:moveTo>
                      <a:pt x="5159" y="1"/>
                    </a:moveTo>
                    <a:lnTo>
                      <a:pt x="1" y="1"/>
                    </a:lnTo>
                    <a:cubicBezTo>
                      <a:pt x="1" y="1690"/>
                      <a:pt x="310" y="3370"/>
                      <a:pt x="930" y="4949"/>
                    </a:cubicBezTo>
                    <a:lnTo>
                      <a:pt x="5739" y="3090"/>
                    </a:lnTo>
                    <a:cubicBezTo>
                      <a:pt x="5359" y="2100"/>
                      <a:pt x="5159" y="1050"/>
                      <a:pt x="5159" y="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289;p72">
                <a:extLst>
                  <a:ext uri="{FF2B5EF4-FFF2-40B4-BE49-F238E27FC236}">
                    <a16:creationId xmlns:a16="http://schemas.microsoft.com/office/drawing/2014/main" id="{308342D7-6778-A259-0275-3AA96D7DE531}"/>
                  </a:ext>
                </a:extLst>
              </p:cNvPr>
              <p:cNvSpPr/>
              <p:nvPr/>
            </p:nvSpPr>
            <p:spPr>
              <a:xfrm>
                <a:off x="5541023" y="2169882"/>
                <a:ext cx="468671" cy="4031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950" extrusionOk="0">
                    <a:moveTo>
                      <a:pt x="5739" y="1860"/>
                    </a:moveTo>
                    <a:lnTo>
                      <a:pt x="930" y="1"/>
                    </a:lnTo>
                    <a:cubicBezTo>
                      <a:pt x="320" y="1570"/>
                      <a:pt x="1" y="3250"/>
                      <a:pt x="1" y="4950"/>
                    </a:cubicBezTo>
                    <a:lnTo>
                      <a:pt x="5159" y="4950"/>
                    </a:lnTo>
                    <a:cubicBezTo>
                      <a:pt x="5159" y="3890"/>
                      <a:pt x="5359" y="2840"/>
                      <a:pt x="5739" y="186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290;p72">
                <a:extLst>
                  <a:ext uri="{FF2B5EF4-FFF2-40B4-BE49-F238E27FC236}">
                    <a16:creationId xmlns:a16="http://schemas.microsoft.com/office/drawing/2014/main" id="{E9DACF90-F132-0D61-E9D3-9F215E4E3C3E}"/>
                  </a:ext>
                </a:extLst>
              </p:cNvPr>
              <p:cNvSpPr/>
              <p:nvPr/>
            </p:nvSpPr>
            <p:spPr>
              <a:xfrm>
                <a:off x="7254448" y="1985089"/>
                <a:ext cx="506148" cy="4601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650" extrusionOk="0">
                    <a:moveTo>
                      <a:pt x="1130" y="5649"/>
                    </a:moveTo>
                    <a:lnTo>
                      <a:pt x="6199" y="4699"/>
                    </a:lnTo>
                    <a:cubicBezTo>
                      <a:pt x="5889" y="3030"/>
                      <a:pt x="5279" y="1440"/>
                      <a:pt x="4389" y="0"/>
                    </a:cubicBezTo>
                    <a:lnTo>
                      <a:pt x="0" y="2720"/>
                    </a:lnTo>
                    <a:cubicBezTo>
                      <a:pt x="550" y="3620"/>
                      <a:pt x="940" y="4609"/>
                      <a:pt x="1130" y="5649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291;p72">
                <a:extLst>
                  <a:ext uri="{FF2B5EF4-FFF2-40B4-BE49-F238E27FC236}">
                    <a16:creationId xmlns:a16="http://schemas.microsoft.com/office/drawing/2014/main" id="{7D7978C3-84A8-CFD6-8EF7-23BA66EF2955}"/>
                  </a:ext>
                </a:extLst>
              </p:cNvPr>
              <p:cNvSpPr/>
              <p:nvPr/>
            </p:nvSpPr>
            <p:spPr>
              <a:xfrm>
                <a:off x="7081350" y="1682205"/>
                <a:ext cx="531541" cy="524408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6439" extrusionOk="0">
                    <a:moveTo>
                      <a:pt x="2110" y="6439"/>
                    </a:moveTo>
                    <a:lnTo>
                      <a:pt x="6509" y="3719"/>
                    </a:lnTo>
                    <a:cubicBezTo>
                      <a:pt x="5610" y="2280"/>
                      <a:pt x="4460" y="1020"/>
                      <a:pt x="3110" y="0"/>
                    </a:cubicBezTo>
                    <a:lnTo>
                      <a:pt x="1" y="4109"/>
                    </a:lnTo>
                    <a:cubicBezTo>
                      <a:pt x="841" y="4749"/>
                      <a:pt x="1561" y="5539"/>
                      <a:pt x="2110" y="6439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292;p72">
                <a:extLst>
                  <a:ext uri="{FF2B5EF4-FFF2-40B4-BE49-F238E27FC236}">
                    <a16:creationId xmlns:a16="http://schemas.microsoft.com/office/drawing/2014/main" id="{46FE292C-AB61-91BC-CEEC-D84C51321CF2}"/>
                  </a:ext>
                </a:extLst>
              </p:cNvPr>
              <p:cNvSpPr/>
              <p:nvPr/>
            </p:nvSpPr>
            <p:spPr>
              <a:xfrm>
                <a:off x="6851178" y="1498959"/>
                <a:ext cx="483368" cy="518789"/>
              </a:xfrm>
              <a:custGeom>
                <a:avLst/>
                <a:gdLst/>
                <a:ahLst/>
                <a:cxnLst/>
                <a:rect l="l" t="t" r="r" b="b"/>
                <a:pathLst>
                  <a:path w="5920" h="6370" extrusionOk="0">
                    <a:moveTo>
                      <a:pt x="2820" y="6369"/>
                    </a:moveTo>
                    <a:lnTo>
                      <a:pt x="5919" y="2250"/>
                    </a:lnTo>
                    <a:cubicBezTo>
                      <a:pt x="4569" y="1231"/>
                      <a:pt x="3040" y="461"/>
                      <a:pt x="1420" y="1"/>
                    </a:cubicBezTo>
                    <a:lnTo>
                      <a:pt x="1" y="4960"/>
                    </a:lnTo>
                    <a:cubicBezTo>
                      <a:pt x="1020" y="5250"/>
                      <a:pt x="1970" y="5729"/>
                      <a:pt x="2820" y="636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293;p72">
                <a:extLst>
                  <a:ext uri="{FF2B5EF4-FFF2-40B4-BE49-F238E27FC236}">
                    <a16:creationId xmlns:a16="http://schemas.microsoft.com/office/drawing/2014/main" id="{1AE192DA-274D-87AC-E225-D934C55AC8F5}"/>
                  </a:ext>
                </a:extLst>
              </p:cNvPr>
              <p:cNvSpPr/>
              <p:nvPr/>
            </p:nvSpPr>
            <p:spPr>
              <a:xfrm>
                <a:off x="6557320" y="1456691"/>
                <a:ext cx="409883" cy="447038"/>
              </a:xfrm>
              <a:custGeom>
                <a:avLst/>
                <a:gdLst/>
                <a:ahLst/>
                <a:cxnLst/>
                <a:rect l="l" t="t" r="r" b="b"/>
                <a:pathLst>
                  <a:path w="5020" h="5489" extrusionOk="0">
                    <a:moveTo>
                      <a:pt x="1260" y="5159"/>
                    </a:moveTo>
                    <a:cubicBezTo>
                      <a:pt x="2050" y="5159"/>
                      <a:pt x="2840" y="5269"/>
                      <a:pt x="3600" y="5489"/>
                    </a:cubicBezTo>
                    <a:lnTo>
                      <a:pt x="5019" y="520"/>
                    </a:lnTo>
                    <a:cubicBezTo>
                      <a:pt x="3800" y="180"/>
                      <a:pt x="2530" y="0"/>
                      <a:pt x="1270" y="0"/>
                    </a:cubicBezTo>
                    <a:cubicBezTo>
                      <a:pt x="840" y="0"/>
                      <a:pt x="420" y="20"/>
                      <a:pt x="0" y="60"/>
                    </a:cubicBezTo>
                    <a:lnTo>
                      <a:pt x="480" y="5199"/>
                    </a:lnTo>
                    <a:cubicBezTo>
                      <a:pt x="730" y="5169"/>
                      <a:pt x="1000" y="5159"/>
                      <a:pt x="1260" y="5159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294;p72">
                <a:extLst>
                  <a:ext uri="{FF2B5EF4-FFF2-40B4-BE49-F238E27FC236}">
                    <a16:creationId xmlns:a16="http://schemas.microsoft.com/office/drawing/2014/main" id="{9E6499D9-8BFC-719B-8D8D-7F7EAEB9C2CB}"/>
                  </a:ext>
                </a:extLst>
              </p:cNvPr>
              <p:cNvSpPr/>
              <p:nvPr/>
            </p:nvSpPr>
            <p:spPr>
              <a:xfrm>
                <a:off x="5616957" y="1820576"/>
                <a:ext cx="528194" cy="500871"/>
              </a:xfrm>
              <a:custGeom>
                <a:avLst/>
                <a:gdLst/>
                <a:ahLst/>
                <a:cxnLst/>
                <a:rect l="l" t="t" r="r" b="b"/>
                <a:pathLst>
                  <a:path w="6469" h="6150" extrusionOk="0">
                    <a:moveTo>
                      <a:pt x="6469" y="3480"/>
                    </a:moveTo>
                    <a:lnTo>
                      <a:pt x="2650" y="1"/>
                    </a:lnTo>
                    <a:cubicBezTo>
                      <a:pt x="1510" y="1251"/>
                      <a:pt x="610" y="2710"/>
                      <a:pt x="0" y="4290"/>
                    </a:cubicBezTo>
                    <a:lnTo>
                      <a:pt x="4809" y="6149"/>
                    </a:lnTo>
                    <a:cubicBezTo>
                      <a:pt x="5189" y="5160"/>
                      <a:pt x="5749" y="4260"/>
                      <a:pt x="6469" y="348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295;p72">
                <a:extLst>
                  <a:ext uri="{FF2B5EF4-FFF2-40B4-BE49-F238E27FC236}">
                    <a16:creationId xmlns:a16="http://schemas.microsoft.com/office/drawing/2014/main" id="{39270DF5-41B6-DF58-B9F1-2EAFAB5ECEF5}"/>
                  </a:ext>
                </a:extLst>
              </p:cNvPr>
              <p:cNvSpPr/>
              <p:nvPr/>
            </p:nvSpPr>
            <p:spPr>
              <a:xfrm>
                <a:off x="7253631" y="2700806"/>
                <a:ext cx="506965" cy="460069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5649" extrusionOk="0">
                    <a:moveTo>
                      <a:pt x="0" y="2930"/>
                    </a:moveTo>
                    <a:lnTo>
                      <a:pt x="4399" y="5649"/>
                    </a:lnTo>
                    <a:cubicBezTo>
                      <a:pt x="5289" y="4209"/>
                      <a:pt x="5899" y="2610"/>
                      <a:pt x="6209" y="950"/>
                    </a:cubicBezTo>
                    <a:lnTo>
                      <a:pt x="1140" y="0"/>
                    </a:lnTo>
                    <a:cubicBezTo>
                      <a:pt x="950" y="1040"/>
                      <a:pt x="560" y="2030"/>
                      <a:pt x="0" y="293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96;p72">
                <a:extLst>
                  <a:ext uri="{FF2B5EF4-FFF2-40B4-BE49-F238E27FC236}">
                    <a16:creationId xmlns:a16="http://schemas.microsoft.com/office/drawing/2014/main" id="{B99DBF53-CC0B-D915-4F9A-BD61B16CF84D}"/>
                  </a:ext>
                </a:extLst>
              </p:cNvPr>
              <p:cNvSpPr/>
              <p:nvPr/>
            </p:nvSpPr>
            <p:spPr>
              <a:xfrm>
                <a:off x="6851178" y="3128216"/>
                <a:ext cx="483368" cy="517974"/>
              </a:xfrm>
              <a:custGeom>
                <a:avLst/>
                <a:gdLst/>
                <a:ahLst/>
                <a:cxnLst/>
                <a:rect l="l" t="t" r="r" b="b"/>
                <a:pathLst>
                  <a:path w="5920" h="6360" extrusionOk="0">
                    <a:moveTo>
                      <a:pt x="1" y="1401"/>
                    </a:moveTo>
                    <a:lnTo>
                      <a:pt x="1420" y="6359"/>
                    </a:lnTo>
                    <a:cubicBezTo>
                      <a:pt x="3040" y="5900"/>
                      <a:pt x="4569" y="5140"/>
                      <a:pt x="5919" y="4110"/>
                    </a:cubicBezTo>
                    <a:lnTo>
                      <a:pt x="2820" y="1"/>
                    </a:lnTo>
                    <a:cubicBezTo>
                      <a:pt x="1970" y="631"/>
                      <a:pt x="1020" y="1111"/>
                      <a:pt x="1" y="140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97;p72">
                <a:extLst>
                  <a:ext uri="{FF2B5EF4-FFF2-40B4-BE49-F238E27FC236}">
                    <a16:creationId xmlns:a16="http://schemas.microsoft.com/office/drawing/2014/main" id="{AF950AD1-250E-DCF6-FC83-71F419D5210B}"/>
                  </a:ext>
                </a:extLst>
              </p:cNvPr>
              <p:cNvSpPr/>
              <p:nvPr/>
            </p:nvSpPr>
            <p:spPr>
              <a:xfrm>
                <a:off x="7081350" y="2939351"/>
                <a:ext cx="531541" cy="524408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6439" extrusionOk="0">
                    <a:moveTo>
                      <a:pt x="1" y="2320"/>
                    </a:moveTo>
                    <a:lnTo>
                      <a:pt x="3100" y="6439"/>
                    </a:lnTo>
                    <a:cubicBezTo>
                      <a:pt x="4460" y="5419"/>
                      <a:pt x="5610" y="4150"/>
                      <a:pt x="6509" y="2720"/>
                    </a:cubicBezTo>
                    <a:lnTo>
                      <a:pt x="2120" y="1"/>
                    </a:lnTo>
                    <a:cubicBezTo>
                      <a:pt x="1561" y="900"/>
                      <a:pt x="841" y="1680"/>
                      <a:pt x="1" y="232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98;p72">
                <a:extLst>
                  <a:ext uri="{FF2B5EF4-FFF2-40B4-BE49-F238E27FC236}">
                    <a16:creationId xmlns:a16="http://schemas.microsoft.com/office/drawing/2014/main" id="{914DD518-53D4-8AB1-AD71-0AD7345BDEC6}"/>
                  </a:ext>
                </a:extLst>
              </p:cNvPr>
              <p:cNvSpPr/>
              <p:nvPr/>
            </p:nvSpPr>
            <p:spPr>
              <a:xfrm>
                <a:off x="5616957" y="2824517"/>
                <a:ext cx="528194" cy="500057"/>
              </a:xfrm>
              <a:custGeom>
                <a:avLst/>
                <a:gdLst/>
                <a:ahLst/>
                <a:cxnLst/>
                <a:rect l="l" t="t" r="r" b="b"/>
                <a:pathLst>
                  <a:path w="6469" h="6140" extrusionOk="0">
                    <a:moveTo>
                      <a:pt x="4809" y="1"/>
                    </a:moveTo>
                    <a:lnTo>
                      <a:pt x="0" y="1860"/>
                    </a:lnTo>
                    <a:cubicBezTo>
                      <a:pt x="610" y="3440"/>
                      <a:pt x="1510" y="4890"/>
                      <a:pt x="2650" y="6139"/>
                    </a:cubicBezTo>
                    <a:lnTo>
                      <a:pt x="6469" y="2670"/>
                    </a:lnTo>
                    <a:cubicBezTo>
                      <a:pt x="5749" y="1890"/>
                      <a:pt x="5189" y="981"/>
                      <a:pt x="4809" y="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99;p72">
                <a:extLst>
                  <a:ext uri="{FF2B5EF4-FFF2-40B4-BE49-F238E27FC236}">
                    <a16:creationId xmlns:a16="http://schemas.microsoft.com/office/drawing/2014/main" id="{D92341E3-01F8-FFC4-7722-971B6719E094}"/>
                  </a:ext>
                </a:extLst>
              </p:cNvPr>
              <p:cNvSpPr/>
              <p:nvPr/>
            </p:nvSpPr>
            <p:spPr>
              <a:xfrm>
                <a:off x="7346712" y="2367788"/>
                <a:ext cx="439195" cy="410470"/>
              </a:xfrm>
              <a:custGeom>
                <a:avLst/>
                <a:gdLst/>
                <a:ahLst/>
                <a:cxnLst/>
                <a:rect l="l" t="t" r="r" b="b"/>
                <a:pathLst>
                  <a:path w="5379" h="5040" extrusionOk="0">
                    <a:moveTo>
                      <a:pt x="5069" y="0"/>
                    </a:moveTo>
                    <a:lnTo>
                      <a:pt x="0" y="950"/>
                    </a:lnTo>
                    <a:cubicBezTo>
                      <a:pt x="190" y="1990"/>
                      <a:pt x="190" y="3050"/>
                      <a:pt x="0" y="4089"/>
                    </a:cubicBezTo>
                    <a:lnTo>
                      <a:pt x="5069" y="5039"/>
                    </a:lnTo>
                    <a:cubicBezTo>
                      <a:pt x="5379" y="3369"/>
                      <a:pt x="5379" y="1660"/>
                      <a:pt x="5069" y="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300;p72">
                <a:extLst>
                  <a:ext uri="{FF2B5EF4-FFF2-40B4-BE49-F238E27FC236}">
                    <a16:creationId xmlns:a16="http://schemas.microsoft.com/office/drawing/2014/main" id="{8738EE6E-966F-2DAA-E5E4-A19747DD4C0A}"/>
                  </a:ext>
                </a:extLst>
              </p:cNvPr>
              <p:cNvSpPr/>
              <p:nvPr/>
            </p:nvSpPr>
            <p:spPr>
              <a:xfrm>
                <a:off x="5833248" y="3041969"/>
                <a:ext cx="516028" cy="530109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6509" extrusionOk="0">
                    <a:moveTo>
                      <a:pt x="3820" y="0"/>
                    </a:moveTo>
                    <a:lnTo>
                      <a:pt x="1" y="3469"/>
                    </a:lnTo>
                    <a:cubicBezTo>
                      <a:pt x="1140" y="4729"/>
                      <a:pt x="2510" y="5749"/>
                      <a:pt x="4020" y="6509"/>
                    </a:cubicBezTo>
                    <a:lnTo>
                      <a:pt x="6319" y="1890"/>
                    </a:lnTo>
                    <a:cubicBezTo>
                      <a:pt x="5379" y="1420"/>
                      <a:pt x="4530" y="780"/>
                      <a:pt x="3820" y="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301;p72">
                <a:extLst>
                  <a:ext uri="{FF2B5EF4-FFF2-40B4-BE49-F238E27FC236}">
                    <a16:creationId xmlns:a16="http://schemas.microsoft.com/office/drawing/2014/main" id="{90E17ED4-BCC4-9B43-98BE-BC32DAF922C5}"/>
                  </a:ext>
                </a:extLst>
              </p:cNvPr>
              <p:cNvSpPr/>
              <p:nvPr/>
            </p:nvSpPr>
            <p:spPr>
              <a:xfrm>
                <a:off x="6557320" y="3242236"/>
                <a:ext cx="409066" cy="447119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490" extrusionOk="0">
                    <a:moveTo>
                      <a:pt x="1260" y="331"/>
                    </a:moveTo>
                    <a:cubicBezTo>
                      <a:pt x="1000" y="331"/>
                      <a:pt x="730" y="311"/>
                      <a:pt x="480" y="291"/>
                    </a:cubicBezTo>
                    <a:lnTo>
                      <a:pt x="0" y="5429"/>
                    </a:lnTo>
                    <a:cubicBezTo>
                      <a:pt x="420" y="5469"/>
                      <a:pt x="840" y="5489"/>
                      <a:pt x="1260" y="5489"/>
                    </a:cubicBezTo>
                    <a:cubicBezTo>
                      <a:pt x="2530" y="5489"/>
                      <a:pt x="3790" y="5309"/>
                      <a:pt x="5009" y="4959"/>
                    </a:cubicBezTo>
                    <a:lnTo>
                      <a:pt x="3600" y="1"/>
                    </a:lnTo>
                    <a:cubicBezTo>
                      <a:pt x="2840" y="221"/>
                      <a:pt x="2050" y="331"/>
                      <a:pt x="1260" y="33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302;p72">
                <a:extLst>
                  <a:ext uri="{FF2B5EF4-FFF2-40B4-BE49-F238E27FC236}">
                    <a16:creationId xmlns:a16="http://schemas.microsoft.com/office/drawing/2014/main" id="{9ADEBE4C-4B1A-AC83-A94F-0D6DE6042C1E}"/>
                  </a:ext>
                </a:extLst>
              </p:cNvPr>
              <p:cNvSpPr/>
              <p:nvPr/>
            </p:nvSpPr>
            <p:spPr>
              <a:xfrm>
                <a:off x="6161399" y="3195814"/>
                <a:ext cx="435195" cy="488655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6000" extrusionOk="0">
                    <a:moveTo>
                      <a:pt x="2300" y="1"/>
                    </a:moveTo>
                    <a:lnTo>
                      <a:pt x="1" y="4620"/>
                    </a:lnTo>
                    <a:cubicBezTo>
                      <a:pt x="1520" y="5379"/>
                      <a:pt x="3160" y="5839"/>
                      <a:pt x="4849" y="5999"/>
                    </a:cubicBezTo>
                    <a:lnTo>
                      <a:pt x="5329" y="861"/>
                    </a:lnTo>
                    <a:cubicBezTo>
                      <a:pt x="4270" y="761"/>
                      <a:pt x="3250" y="471"/>
                      <a:pt x="2300" y="1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303;p72">
                <a:extLst>
                  <a:ext uri="{FF2B5EF4-FFF2-40B4-BE49-F238E27FC236}">
                    <a16:creationId xmlns:a16="http://schemas.microsoft.com/office/drawing/2014/main" id="{2B108B76-57E2-586D-937E-E970D5C7233C}"/>
                  </a:ext>
                </a:extLst>
              </p:cNvPr>
              <p:cNvSpPr/>
              <p:nvPr/>
            </p:nvSpPr>
            <p:spPr>
              <a:xfrm>
                <a:off x="5611242" y="1526650"/>
                <a:ext cx="2097997" cy="209266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5695" extrusionOk="0">
                    <a:moveTo>
                      <a:pt x="21125" y="4570"/>
                    </a:moveTo>
                    <a:cubicBezTo>
                      <a:pt x="25694" y="9139"/>
                      <a:pt x="25694" y="16547"/>
                      <a:pt x="21125" y="21126"/>
                    </a:cubicBezTo>
                    <a:cubicBezTo>
                      <a:pt x="16556" y="25694"/>
                      <a:pt x="9148" y="25694"/>
                      <a:pt x="4569" y="21126"/>
                    </a:cubicBezTo>
                    <a:cubicBezTo>
                      <a:pt x="0" y="16547"/>
                      <a:pt x="0" y="9139"/>
                      <a:pt x="4569" y="4570"/>
                    </a:cubicBezTo>
                    <a:cubicBezTo>
                      <a:pt x="9148" y="1"/>
                      <a:pt x="16556" y="1"/>
                      <a:pt x="21125" y="4570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304;p72">
                <a:extLst>
                  <a:ext uri="{FF2B5EF4-FFF2-40B4-BE49-F238E27FC236}">
                    <a16:creationId xmlns:a16="http://schemas.microsoft.com/office/drawing/2014/main" id="{200E6A2B-A501-D3D6-3406-A391DA72950F}"/>
                  </a:ext>
                </a:extLst>
              </p:cNvPr>
              <p:cNvSpPr/>
              <p:nvPr/>
            </p:nvSpPr>
            <p:spPr>
              <a:xfrm>
                <a:off x="5753231" y="1667545"/>
                <a:ext cx="1814753" cy="181006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22225" extrusionOk="0">
                    <a:moveTo>
                      <a:pt x="18266" y="3949"/>
                    </a:moveTo>
                    <a:cubicBezTo>
                      <a:pt x="22225" y="7908"/>
                      <a:pt x="22225" y="14317"/>
                      <a:pt x="18266" y="18276"/>
                    </a:cubicBezTo>
                    <a:cubicBezTo>
                      <a:pt x="14317" y="22225"/>
                      <a:pt x="7909" y="22225"/>
                      <a:pt x="3950" y="18276"/>
                    </a:cubicBezTo>
                    <a:cubicBezTo>
                      <a:pt x="1" y="14317"/>
                      <a:pt x="1" y="7908"/>
                      <a:pt x="3950" y="3949"/>
                    </a:cubicBezTo>
                    <a:cubicBezTo>
                      <a:pt x="7909" y="0"/>
                      <a:pt x="14317" y="0"/>
                      <a:pt x="18266" y="3949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305;p72">
                <a:extLst>
                  <a:ext uri="{FF2B5EF4-FFF2-40B4-BE49-F238E27FC236}">
                    <a16:creationId xmlns:a16="http://schemas.microsoft.com/office/drawing/2014/main" id="{F56FDDEF-B41C-9D72-5E9F-13943C1BB189}"/>
                  </a:ext>
                </a:extLst>
              </p:cNvPr>
              <p:cNvSpPr/>
              <p:nvPr/>
            </p:nvSpPr>
            <p:spPr>
              <a:xfrm>
                <a:off x="6056071" y="1970430"/>
                <a:ext cx="1511913" cy="1507989"/>
              </a:xfrm>
              <a:custGeom>
                <a:avLst/>
                <a:gdLst/>
                <a:ahLst/>
                <a:cxnLst/>
                <a:rect l="l" t="t" r="r" b="b"/>
                <a:pathLst>
                  <a:path w="18517" h="18516" extrusionOk="0">
                    <a:moveTo>
                      <a:pt x="14317" y="0"/>
                    </a:moveTo>
                    <a:cubicBezTo>
                      <a:pt x="18097" y="3979"/>
                      <a:pt x="18017" y="10248"/>
                      <a:pt x="14138" y="14127"/>
                    </a:cubicBezTo>
                    <a:cubicBezTo>
                      <a:pt x="10258" y="18016"/>
                      <a:pt x="3980" y="18096"/>
                      <a:pt x="1" y="14307"/>
                    </a:cubicBezTo>
                    <a:cubicBezTo>
                      <a:pt x="3930" y="18436"/>
                      <a:pt x="10478" y="18516"/>
                      <a:pt x="14497" y="14487"/>
                    </a:cubicBezTo>
                    <a:cubicBezTo>
                      <a:pt x="18516" y="10468"/>
                      <a:pt x="18436" y="3920"/>
                      <a:pt x="14317" y="0"/>
                    </a:cubicBezTo>
                    <a:close/>
                  </a:path>
                </a:pathLst>
              </a:custGeom>
              <a:solidFill>
                <a:srgbClr val="222222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6;p72">
                <a:extLst>
                  <a:ext uri="{FF2B5EF4-FFF2-40B4-BE49-F238E27FC236}">
                    <a16:creationId xmlns:a16="http://schemas.microsoft.com/office/drawing/2014/main" id="{AF4831B5-19C0-152C-635E-36372F888FD2}"/>
                  </a:ext>
                </a:extLst>
              </p:cNvPr>
              <p:cNvSpPr/>
              <p:nvPr/>
            </p:nvSpPr>
            <p:spPr>
              <a:xfrm>
                <a:off x="5844679" y="1752245"/>
                <a:ext cx="1545308" cy="1617122"/>
              </a:xfrm>
              <a:custGeom>
                <a:avLst/>
                <a:gdLst/>
                <a:ahLst/>
                <a:cxnLst/>
                <a:rect l="l" t="t" r="r" b="b"/>
                <a:pathLst>
                  <a:path w="18926" h="19856" extrusionOk="0">
                    <a:moveTo>
                      <a:pt x="18846" y="11047"/>
                    </a:moveTo>
                    <a:cubicBezTo>
                      <a:pt x="18626" y="10897"/>
                      <a:pt x="18686" y="10518"/>
                      <a:pt x="18426" y="10408"/>
                    </a:cubicBezTo>
                    <a:cubicBezTo>
                      <a:pt x="18366" y="10368"/>
                      <a:pt x="18296" y="10378"/>
                      <a:pt x="18236" y="10418"/>
                    </a:cubicBezTo>
                    <a:cubicBezTo>
                      <a:pt x="18106" y="10498"/>
                      <a:pt x="18166" y="10687"/>
                      <a:pt x="18076" y="10797"/>
                    </a:cubicBezTo>
                    <a:cubicBezTo>
                      <a:pt x="18006" y="10887"/>
                      <a:pt x="17876" y="10897"/>
                      <a:pt x="17806" y="10967"/>
                    </a:cubicBezTo>
                    <a:cubicBezTo>
                      <a:pt x="17706" y="11067"/>
                      <a:pt x="17716" y="11217"/>
                      <a:pt x="17706" y="11357"/>
                    </a:cubicBezTo>
                    <a:lnTo>
                      <a:pt x="17706" y="11357"/>
                    </a:lnTo>
                    <a:cubicBezTo>
                      <a:pt x="17686" y="11527"/>
                      <a:pt x="17456" y="11557"/>
                      <a:pt x="17396" y="11397"/>
                    </a:cubicBezTo>
                    <a:cubicBezTo>
                      <a:pt x="17246" y="11027"/>
                      <a:pt x="17026" y="10697"/>
                      <a:pt x="16727" y="10428"/>
                    </a:cubicBezTo>
                    <a:cubicBezTo>
                      <a:pt x="16687" y="10388"/>
                      <a:pt x="16647" y="10358"/>
                      <a:pt x="16607" y="10328"/>
                    </a:cubicBezTo>
                    <a:cubicBezTo>
                      <a:pt x="16537" y="10298"/>
                      <a:pt x="16457" y="10278"/>
                      <a:pt x="16387" y="10268"/>
                    </a:cubicBezTo>
                    <a:cubicBezTo>
                      <a:pt x="16077" y="10218"/>
                      <a:pt x="15777" y="10128"/>
                      <a:pt x="15497" y="9998"/>
                    </a:cubicBezTo>
                    <a:cubicBezTo>
                      <a:pt x="15347" y="9928"/>
                      <a:pt x="15137" y="9848"/>
                      <a:pt x="15017" y="9978"/>
                    </a:cubicBezTo>
                    <a:cubicBezTo>
                      <a:pt x="15187" y="10178"/>
                      <a:pt x="15407" y="10368"/>
                      <a:pt x="15667" y="10338"/>
                    </a:cubicBezTo>
                    <a:cubicBezTo>
                      <a:pt x="15737" y="10338"/>
                      <a:pt x="15807" y="10308"/>
                      <a:pt x="15877" y="10378"/>
                    </a:cubicBezTo>
                    <a:cubicBezTo>
                      <a:pt x="15927" y="10438"/>
                      <a:pt x="15947" y="10508"/>
                      <a:pt x="15927" y="10578"/>
                    </a:cubicBezTo>
                    <a:cubicBezTo>
                      <a:pt x="15897" y="10687"/>
                      <a:pt x="15817" y="10777"/>
                      <a:pt x="15717" y="10847"/>
                    </a:cubicBezTo>
                    <a:cubicBezTo>
                      <a:pt x="15447" y="11047"/>
                      <a:pt x="15117" y="11187"/>
                      <a:pt x="14777" y="11247"/>
                    </a:cubicBezTo>
                    <a:cubicBezTo>
                      <a:pt x="14597" y="10867"/>
                      <a:pt x="14387" y="10508"/>
                      <a:pt x="14157" y="10158"/>
                    </a:cubicBezTo>
                    <a:cubicBezTo>
                      <a:pt x="14117" y="10088"/>
                      <a:pt x="14027" y="10078"/>
                      <a:pt x="13977" y="10128"/>
                    </a:cubicBezTo>
                    <a:cubicBezTo>
                      <a:pt x="13937" y="10178"/>
                      <a:pt x="13957" y="10228"/>
                      <a:pt x="13977" y="10278"/>
                    </a:cubicBezTo>
                    <a:lnTo>
                      <a:pt x="14367" y="11097"/>
                    </a:lnTo>
                    <a:cubicBezTo>
                      <a:pt x="14407" y="11187"/>
                      <a:pt x="14467" y="11267"/>
                      <a:pt x="14537" y="11347"/>
                    </a:cubicBezTo>
                    <a:cubicBezTo>
                      <a:pt x="14747" y="11547"/>
                      <a:pt x="15087" y="11467"/>
                      <a:pt x="15367" y="11387"/>
                    </a:cubicBezTo>
                    <a:cubicBezTo>
                      <a:pt x="15317" y="11757"/>
                      <a:pt x="15107" y="12097"/>
                      <a:pt x="14807" y="12317"/>
                    </a:cubicBezTo>
                    <a:cubicBezTo>
                      <a:pt x="14607" y="12467"/>
                      <a:pt x="14337" y="12597"/>
                      <a:pt x="14307" y="12837"/>
                    </a:cubicBezTo>
                    <a:cubicBezTo>
                      <a:pt x="14287" y="12997"/>
                      <a:pt x="14367" y="13137"/>
                      <a:pt x="14427" y="13287"/>
                    </a:cubicBezTo>
                    <a:cubicBezTo>
                      <a:pt x="14487" y="13427"/>
                      <a:pt x="14507" y="13607"/>
                      <a:pt x="14397" y="13717"/>
                    </a:cubicBezTo>
                    <a:cubicBezTo>
                      <a:pt x="14347" y="13767"/>
                      <a:pt x="14287" y="13797"/>
                      <a:pt x="14217" y="13827"/>
                    </a:cubicBezTo>
                    <a:cubicBezTo>
                      <a:pt x="13987" y="13947"/>
                      <a:pt x="13827" y="14187"/>
                      <a:pt x="13817" y="14447"/>
                    </a:cubicBezTo>
                    <a:cubicBezTo>
                      <a:pt x="13817" y="14647"/>
                      <a:pt x="13887" y="14856"/>
                      <a:pt x="13467" y="15016"/>
                    </a:cubicBezTo>
                    <a:cubicBezTo>
                      <a:pt x="13327" y="15066"/>
                      <a:pt x="13187" y="15086"/>
                      <a:pt x="13047" y="15076"/>
                    </a:cubicBezTo>
                    <a:cubicBezTo>
                      <a:pt x="12987" y="15076"/>
                      <a:pt x="12927" y="15056"/>
                      <a:pt x="12887" y="15036"/>
                    </a:cubicBezTo>
                    <a:cubicBezTo>
                      <a:pt x="12777" y="14956"/>
                      <a:pt x="12777" y="14806"/>
                      <a:pt x="12758" y="14677"/>
                    </a:cubicBezTo>
                    <a:cubicBezTo>
                      <a:pt x="12668" y="14207"/>
                      <a:pt x="12118" y="13827"/>
                      <a:pt x="12258" y="13367"/>
                    </a:cubicBezTo>
                    <a:cubicBezTo>
                      <a:pt x="12298" y="13267"/>
                      <a:pt x="12328" y="13167"/>
                      <a:pt x="12348" y="13067"/>
                    </a:cubicBezTo>
                    <a:cubicBezTo>
                      <a:pt x="12348" y="12867"/>
                      <a:pt x="12148" y="12727"/>
                      <a:pt x="12038" y="12557"/>
                    </a:cubicBezTo>
                    <a:cubicBezTo>
                      <a:pt x="11938" y="12397"/>
                      <a:pt x="11918" y="12197"/>
                      <a:pt x="11988" y="12017"/>
                    </a:cubicBezTo>
                    <a:cubicBezTo>
                      <a:pt x="11928" y="12087"/>
                      <a:pt x="11808" y="12057"/>
                      <a:pt x="11728" y="11997"/>
                    </a:cubicBezTo>
                    <a:cubicBezTo>
                      <a:pt x="11658" y="11937"/>
                      <a:pt x="11608" y="11857"/>
                      <a:pt x="11508" y="11817"/>
                    </a:cubicBezTo>
                    <a:cubicBezTo>
                      <a:pt x="11408" y="11787"/>
                      <a:pt x="11308" y="11787"/>
                      <a:pt x="11218" y="11817"/>
                    </a:cubicBezTo>
                    <a:cubicBezTo>
                      <a:pt x="10788" y="11877"/>
                      <a:pt x="10358" y="11707"/>
                      <a:pt x="10078" y="11377"/>
                    </a:cubicBezTo>
                    <a:cubicBezTo>
                      <a:pt x="9818" y="11027"/>
                      <a:pt x="9808" y="10548"/>
                      <a:pt x="10068" y="10198"/>
                    </a:cubicBezTo>
                    <a:cubicBezTo>
                      <a:pt x="10248" y="9968"/>
                      <a:pt x="10518" y="9848"/>
                      <a:pt x="10728" y="9658"/>
                    </a:cubicBezTo>
                    <a:cubicBezTo>
                      <a:pt x="10848" y="9548"/>
                      <a:pt x="10988" y="9488"/>
                      <a:pt x="11148" y="9468"/>
                    </a:cubicBezTo>
                    <a:cubicBezTo>
                      <a:pt x="11378" y="9448"/>
                      <a:pt x="11638" y="9248"/>
                      <a:pt x="11888" y="9218"/>
                    </a:cubicBezTo>
                    <a:cubicBezTo>
                      <a:pt x="11968" y="9208"/>
                      <a:pt x="12048" y="9228"/>
                      <a:pt x="12098" y="9298"/>
                    </a:cubicBezTo>
                    <a:cubicBezTo>
                      <a:pt x="12118" y="9348"/>
                      <a:pt x="12128" y="9398"/>
                      <a:pt x="12138" y="9458"/>
                    </a:cubicBezTo>
                    <a:cubicBezTo>
                      <a:pt x="12178" y="9658"/>
                      <a:pt x="12428" y="9738"/>
                      <a:pt x="12638" y="9708"/>
                    </a:cubicBezTo>
                    <a:cubicBezTo>
                      <a:pt x="12837" y="9678"/>
                      <a:pt x="13037" y="9598"/>
                      <a:pt x="13237" y="9608"/>
                    </a:cubicBezTo>
                    <a:cubicBezTo>
                      <a:pt x="13487" y="9638"/>
                      <a:pt x="13707" y="9818"/>
                      <a:pt x="13967" y="9708"/>
                    </a:cubicBezTo>
                    <a:cubicBezTo>
                      <a:pt x="14097" y="9668"/>
                      <a:pt x="14147" y="9518"/>
                      <a:pt x="14087" y="9398"/>
                    </a:cubicBezTo>
                    <a:cubicBezTo>
                      <a:pt x="13947" y="9178"/>
                      <a:pt x="13517" y="9428"/>
                      <a:pt x="13357" y="9218"/>
                    </a:cubicBezTo>
                    <a:cubicBezTo>
                      <a:pt x="13297" y="9148"/>
                      <a:pt x="13297" y="9048"/>
                      <a:pt x="13257" y="8968"/>
                    </a:cubicBezTo>
                    <a:cubicBezTo>
                      <a:pt x="13217" y="8898"/>
                      <a:pt x="13087" y="8848"/>
                      <a:pt x="13047" y="8928"/>
                    </a:cubicBezTo>
                    <a:cubicBezTo>
                      <a:pt x="13117" y="9038"/>
                      <a:pt x="13057" y="9178"/>
                      <a:pt x="12927" y="9208"/>
                    </a:cubicBezTo>
                    <a:cubicBezTo>
                      <a:pt x="12847" y="8858"/>
                      <a:pt x="12588" y="8568"/>
                      <a:pt x="12238" y="8458"/>
                    </a:cubicBezTo>
                    <a:cubicBezTo>
                      <a:pt x="12178" y="8548"/>
                      <a:pt x="12238" y="8668"/>
                      <a:pt x="12308" y="8738"/>
                    </a:cubicBezTo>
                    <a:cubicBezTo>
                      <a:pt x="12388" y="8818"/>
                      <a:pt x="12478" y="8888"/>
                      <a:pt x="12488" y="8988"/>
                    </a:cubicBezTo>
                    <a:cubicBezTo>
                      <a:pt x="12508" y="9088"/>
                      <a:pt x="12368" y="9198"/>
                      <a:pt x="12298" y="9118"/>
                    </a:cubicBezTo>
                    <a:cubicBezTo>
                      <a:pt x="12268" y="8888"/>
                      <a:pt x="12138" y="8678"/>
                      <a:pt x="11928" y="8568"/>
                    </a:cubicBezTo>
                    <a:cubicBezTo>
                      <a:pt x="11888" y="8648"/>
                      <a:pt x="11778" y="8648"/>
                      <a:pt x="11688" y="8668"/>
                    </a:cubicBezTo>
                    <a:cubicBezTo>
                      <a:pt x="11528" y="8708"/>
                      <a:pt x="11398" y="8828"/>
                      <a:pt x="11358" y="8978"/>
                    </a:cubicBezTo>
                    <a:cubicBezTo>
                      <a:pt x="11348" y="9058"/>
                      <a:pt x="11328" y="9118"/>
                      <a:pt x="11288" y="9188"/>
                    </a:cubicBezTo>
                    <a:cubicBezTo>
                      <a:pt x="11238" y="9238"/>
                      <a:pt x="11168" y="9268"/>
                      <a:pt x="11088" y="9268"/>
                    </a:cubicBezTo>
                    <a:cubicBezTo>
                      <a:pt x="10868" y="9288"/>
                      <a:pt x="10618" y="9198"/>
                      <a:pt x="10558" y="8968"/>
                    </a:cubicBezTo>
                    <a:cubicBezTo>
                      <a:pt x="10518" y="8858"/>
                      <a:pt x="10558" y="8728"/>
                      <a:pt x="10648" y="8648"/>
                    </a:cubicBezTo>
                    <a:cubicBezTo>
                      <a:pt x="10818" y="8518"/>
                      <a:pt x="11018" y="8678"/>
                      <a:pt x="11198" y="8618"/>
                    </a:cubicBezTo>
                    <a:cubicBezTo>
                      <a:pt x="11258" y="8598"/>
                      <a:pt x="11298" y="8538"/>
                      <a:pt x="11308" y="8478"/>
                    </a:cubicBezTo>
                    <a:cubicBezTo>
                      <a:pt x="11308" y="8438"/>
                      <a:pt x="11288" y="8398"/>
                      <a:pt x="11258" y="8368"/>
                    </a:cubicBezTo>
                    <a:cubicBezTo>
                      <a:pt x="11128" y="8248"/>
                      <a:pt x="11168" y="8038"/>
                      <a:pt x="11328" y="7978"/>
                    </a:cubicBezTo>
                    <a:cubicBezTo>
                      <a:pt x="11448" y="7938"/>
                      <a:pt x="11558" y="7888"/>
                      <a:pt x="11668" y="7838"/>
                    </a:cubicBezTo>
                    <a:cubicBezTo>
                      <a:pt x="11658" y="7678"/>
                      <a:pt x="11838" y="7558"/>
                      <a:pt x="12008" y="7538"/>
                    </a:cubicBezTo>
                    <a:cubicBezTo>
                      <a:pt x="12178" y="7528"/>
                      <a:pt x="12338" y="7578"/>
                      <a:pt x="12508" y="7568"/>
                    </a:cubicBezTo>
                    <a:cubicBezTo>
                      <a:pt x="12678" y="7558"/>
                      <a:pt x="12857" y="7438"/>
                      <a:pt x="12857" y="7278"/>
                    </a:cubicBezTo>
                    <a:cubicBezTo>
                      <a:pt x="12857" y="7198"/>
                      <a:pt x="12817" y="7098"/>
                      <a:pt x="12867" y="7028"/>
                    </a:cubicBezTo>
                    <a:cubicBezTo>
                      <a:pt x="12957" y="6908"/>
                      <a:pt x="13237" y="7018"/>
                      <a:pt x="13237" y="6848"/>
                    </a:cubicBezTo>
                    <a:cubicBezTo>
                      <a:pt x="13237" y="6718"/>
                      <a:pt x="13137" y="6678"/>
                      <a:pt x="13027" y="6718"/>
                    </a:cubicBezTo>
                    <a:cubicBezTo>
                      <a:pt x="12847" y="6778"/>
                      <a:pt x="12688" y="6589"/>
                      <a:pt x="12777" y="6419"/>
                    </a:cubicBezTo>
                    <a:cubicBezTo>
                      <a:pt x="12807" y="6359"/>
                      <a:pt x="12867" y="6319"/>
                      <a:pt x="12897" y="6259"/>
                    </a:cubicBezTo>
                    <a:cubicBezTo>
                      <a:pt x="12937" y="6199"/>
                      <a:pt x="12907" y="6099"/>
                      <a:pt x="12837" y="6099"/>
                    </a:cubicBezTo>
                    <a:cubicBezTo>
                      <a:pt x="12538" y="6139"/>
                      <a:pt x="12388" y="6509"/>
                      <a:pt x="12438" y="6808"/>
                    </a:cubicBezTo>
                    <a:cubicBezTo>
                      <a:pt x="12478" y="6928"/>
                      <a:pt x="12478" y="7058"/>
                      <a:pt x="12438" y="7178"/>
                    </a:cubicBezTo>
                    <a:cubicBezTo>
                      <a:pt x="12408" y="7248"/>
                      <a:pt x="12338" y="7278"/>
                      <a:pt x="12268" y="7268"/>
                    </a:cubicBezTo>
                    <a:cubicBezTo>
                      <a:pt x="12158" y="7258"/>
                      <a:pt x="12148" y="7128"/>
                      <a:pt x="12068" y="7058"/>
                    </a:cubicBezTo>
                    <a:cubicBezTo>
                      <a:pt x="11958" y="6948"/>
                      <a:pt x="11748" y="6988"/>
                      <a:pt x="11708" y="6768"/>
                    </a:cubicBezTo>
                    <a:cubicBezTo>
                      <a:pt x="11698" y="6708"/>
                      <a:pt x="11698" y="6648"/>
                      <a:pt x="11728" y="6589"/>
                    </a:cubicBezTo>
                    <a:cubicBezTo>
                      <a:pt x="11808" y="6429"/>
                      <a:pt x="11968" y="6329"/>
                      <a:pt x="12058" y="6169"/>
                    </a:cubicBezTo>
                    <a:cubicBezTo>
                      <a:pt x="12178" y="5979"/>
                      <a:pt x="12158" y="5719"/>
                      <a:pt x="12278" y="5519"/>
                    </a:cubicBezTo>
                    <a:cubicBezTo>
                      <a:pt x="12418" y="5289"/>
                      <a:pt x="12718" y="5199"/>
                      <a:pt x="12977" y="5239"/>
                    </a:cubicBezTo>
                    <a:cubicBezTo>
                      <a:pt x="13297" y="5279"/>
                      <a:pt x="13567" y="5459"/>
                      <a:pt x="13837" y="5619"/>
                    </a:cubicBezTo>
                    <a:cubicBezTo>
                      <a:pt x="13927" y="5659"/>
                      <a:pt x="13967" y="5779"/>
                      <a:pt x="13917" y="5869"/>
                    </a:cubicBezTo>
                    <a:cubicBezTo>
                      <a:pt x="13807" y="6029"/>
                      <a:pt x="13547" y="5839"/>
                      <a:pt x="13427" y="5949"/>
                    </a:cubicBezTo>
                    <a:cubicBezTo>
                      <a:pt x="13427" y="6129"/>
                      <a:pt x="13647" y="6239"/>
                      <a:pt x="13817" y="6209"/>
                    </a:cubicBezTo>
                    <a:cubicBezTo>
                      <a:pt x="13997" y="6169"/>
                      <a:pt x="14147" y="6069"/>
                      <a:pt x="14277" y="5939"/>
                    </a:cubicBezTo>
                    <a:lnTo>
                      <a:pt x="14807" y="5469"/>
                    </a:lnTo>
                    <a:cubicBezTo>
                      <a:pt x="14977" y="5309"/>
                      <a:pt x="15247" y="5159"/>
                      <a:pt x="15417" y="5299"/>
                    </a:cubicBezTo>
                    <a:cubicBezTo>
                      <a:pt x="15537" y="5389"/>
                      <a:pt x="15707" y="5409"/>
                      <a:pt x="15847" y="5349"/>
                    </a:cubicBezTo>
                    <a:cubicBezTo>
                      <a:pt x="16047" y="5259"/>
                      <a:pt x="16047" y="5059"/>
                      <a:pt x="16057" y="4889"/>
                    </a:cubicBezTo>
                    <a:cubicBezTo>
                      <a:pt x="16047" y="4769"/>
                      <a:pt x="16077" y="4639"/>
                      <a:pt x="16157" y="4539"/>
                    </a:cubicBezTo>
                    <a:cubicBezTo>
                      <a:pt x="16237" y="4469"/>
                      <a:pt x="16347" y="4439"/>
                      <a:pt x="16397" y="4349"/>
                    </a:cubicBezTo>
                    <a:cubicBezTo>
                      <a:pt x="16417" y="4279"/>
                      <a:pt x="16417" y="4199"/>
                      <a:pt x="16417" y="4129"/>
                    </a:cubicBezTo>
                    <a:cubicBezTo>
                      <a:pt x="16427" y="4039"/>
                      <a:pt x="16467" y="3959"/>
                      <a:pt x="16527" y="3889"/>
                    </a:cubicBezTo>
                    <a:cubicBezTo>
                      <a:pt x="12837" y="0"/>
                      <a:pt x="6569" y="210"/>
                      <a:pt x="3140" y="4339"/>
                    </a:cubicBezTo>
                    <a:lnTo>
                      <a:pt x="3140" y="4339"/>
                    </a:lnTo>
                    <a:cubicBezTo>
                      <a:pt x="3300" y="4399"/>
                      <a:pt x="3630" y="4309"/>
                      <a:pt x="3780" y="4399"/>
                    </a:cubicBezTo>
                    <a:cubicBezTo>
                      <a:pt x="3990" y="4539"/>
                      <a:pt x="4120" y="4809"/>
                      <a:pt x="4370" y="4879"/>
                    </a:cubicBezTo>
                    <a:cubicBezTo>
                      <a:pt x="4460" y="4889"/>
                      <a:pt x="4550" y="4899"/>
                      <a:pt x="4649" y="4889"/>
                    </a:cubicBezTo>
                    <a:cubicBezTo>
                      <a:pt x="4959" y="4899"/>
                      <a:pt x="5249" y="5089"/>
                      <a:pt x="5389" y="5369"/>
                    </a:cubicBezTo>
                    <a:cubicBezTo>
                      <a:pt x="5499" y="5659"/>
                      <a:pt x="5389" y="6029"/>
                      <a:pt x="5089" y="6139"/>
                    </a:cubicBezTo>
                    <a:cubicBezTo>
                      <a:pt x="4450" y="5899"/>
                      <a:pt x="4170" y="6908"/>
                      <a:pt x="4839" y="7038"/>
                    </a:cubicBezTo>
                    <a:cubicBezTo>
                      <a:pt x="4919" y="7038"/>
                      <a:pt x="4989" y="7058"/>
                      <a:pt x="5059" y="7078"/>
                    </a:cubicBezTo>
                    <a:cubicBezTo>
                      <a:pt x="5139" y="7138"/>
                      <a:pt x="5209" y="7198"/>
                      <a:pt x="5269" y="7278"/>
                    </a:cubicBezTo>
                    <a:cubicBezTo>
                      <a:pt x="5339" y="7368"/>
                      <a:pt x="5459" y="7398"/>
                      <a:pt x="5559" y="7338"/>
                    </a:cubicBezTo>
                    <a:cubicBezTo>
                      <a:pt x="5609" y="7298"/>
                      <a:pt x="5649" y="7248"/>
                      <a:pt x="5659" y="7188"/>
                    </a:cubicBezTo>
                    <a:cubicBezTo>
                      <a:pt x="5699" y="7028"/>
                      <a:pt x="5629" y="6878"/>
                      <a:pt x="5599" y="6718"/>
                    </a:cubicBezTo>
                    <a:cubicBezTo>
                      <a:pt x="5579" y="6569"/>
                      <a:pt x="5609" y="6399"/>
                      <a:pt x="5759" y="6349"/>
                    </a:cubicBezTo>
                    <a:cubicBezTo>
                      <a:pt x="5859" y="6329"/>
                      <a:pt x="5959" y="6349"/>
                      <a:pt x="6029" y="6429"/>
                    </a:cubicBezTo>
                    <a:cubicBezTo>
                      <a:pt x="6129" y="6539"/>
                      <a:pt x="6189" y="6688"/>
                      <a:pt x="6199" y="6838"/>
                    </a:cubicBezTo>
                    <a:lnTo>
                      <a:pt x="6199" y="6838"/>
                    </a:lnTo>
                    <a:cubicBezTo>
                      <a:pt x="6409" y="6738"/>
                      <a:pt x="6669" y="6868"/>
                      <a:pt x="6709" y="7108"/>
                    </a:cubicBezTo>
                    <a:lnTo>
                      <a:pt x="6709" y="7138"/>
                    </a:lnTo>
                    <a:cubicBezTo>
                      <a:pt x="6739" y="7278"/>
                      <a:pt x="6789" y="7408"/>
                      <a:pt x="6869" y="7528"/>
                    </a:cubicBezTo>
                    <a:cubicBezTo>
                      <a:pt x="6929" y="7608"/>
                      <a:pt x="6979" y="7688"/>
                      <a:pt x="7019" y="7788"/>
                    </a:cubicBezTo>
                    <a:cubicBezTo>
                      <a:pt x="7069" y="7998"/>
                      <a:pt x="6919" y="8208"/>
                      <a:pt x="6709" y="8238"/>
                    </a:cubicBezTo>
                    <a:cubicBezTo>
                      <a:pt x="6569" y="8248"/>
                      <a:pt x="6409" y="8178"/>
                      <a:pt x="6299" y="8248"/>
                    </a:cubicBezTo>
                    <a:cubicBezTo>
                      <a:pt x="6279" y="8258"/>
                      <a:pt x="6269" y="8268"/>
                      <a:pt x="6259" y="8278"/>
                    </a:cubicBezTo>
                    <a:cubicBezTo>
                      <a:pt x="6119" y="8488"/>
                      <a:pt x="6069" y="8708"/>
                      <a:pt x="5849" y="8698"/>
                    </a:cubicBezTo>
                    <a:cubicBezTo>
                      <a:pt x="5699" y="8688"/>
                      <a:pt x="5539" y="8718"/>
                      <a:pt x="5399" y="8778"/>
                    </a:cubicBezTo>
                    <a:cubicBezTo>
                      <a:pt x="5349" y="8798"/>
                      <a:pt x="5299" y="8828"/>
                      <a:pt x="5279" y="8888"/>
                    </a:cubicBezTo>
                    <a:cubicBezTo>
                      <a:pt x="5249" y="8948"/>
                      <a:pt x="5299" y="9018"/>
                      <a:pt x="5319" y="9088"/>
                    </a:cubicBezTo>
                    <a:cubicBezTo>
                      <a:pt x="5349" y="9218"/>
                      <a:pt x="5299" y="9358"/>
                      <a:pt x="5199" y="9448"/>
                    </a:cubicBezTo>
                    <a:cubicBezTo>
                      <a:pt x="5109" y="9538"/>
                      <a:pt x="5019" y="9668"/>
                      <a:pt x="4889" y="9668"/>
                    </a:cubicBezTo>
                    <a:cubicBezTo>
                      <a:pt x="4759" y="9668"/>
                      <a:pt x="4639" y="9748"/>
                      <a:pt x="4599" y="9878"/>
                    </a:cubicBezTo>
                    <a:cubicBezTo>
                      <a:pt x="4580" y="9928"/>
                      <a:pt x="4580" y="9988"/>
                      <a:pt x="4570" y="10038"/>
                    </a:cubicBezTo>
                    <a:cubicBezTo>
                      <a:pt x="4560" y="10088"/>
                      <a:pt x="4530" y="10138"/>
                      <a:pt x="4490" y="10168"/>
                    </a:cubicBezTo>
                    <a:cubicBezTo>
                      <a:pt x="4430" y="10198"/>
                      <a:pt x="4360" y="10168"/>
                      <a:pt x="4350" y="10098"/>
                    </a:cubicBezTo>
                    <a:cubicBezTo>
                      <a:pt x="4320" y="9908"/>
                      <a:pt x="4110" y="9768"/>
                      <a:pt x="3900" y="9758"/>
                    </a:cubicBezTo>
                    <a:cubicBezTo>
                      <a:pt x="3620" y="9748"/>
                      <a:pt x="3320" y="9968"/>
                      <a:pt x="3330" y="10278"/>
                    </a:cubicBezTo>
                    <a:cubicBezTo>
                      <a:pt x="3340" y="10358"/>
                      <a:pt x="3360" y="10438"/>
                      <a:pt x="3410" y="10508"/>
                    </a:cubicBezTo>
                    <a:cubicBezTo>
                      <a:pt x="3530" y="10687"/>
                      <a:pt x="3720" y="10697"/>
                      <a:pt x="3890" y="10707"/>
                    </a:cubicBezTo>
                    <a:cubicBezTo>
                      <a:pt x="4010" y="10697"/>
                      <a:pt x="4120" y="10717"/>
                      <a:pt x="4230" y="10757"/>
                    </a:cubicBezTo>
                    <a:cubicBezTo>
                      <a:pt x="4330" y="10807"/>
                      <a:pt x="4400" y="10907"/>
                      <a:pt x="4400" y="11027"/>
                    </a:cubicBezTo>
                    <a:cubicBezTo>
                      <a:pt x="4390" y="11097"/>
                      <a:pt x="4350" y="11177"/>
                      <a:pt x="4400" y="11227"/>
                    </a:cubicBezTo>
                    <a:cubicBezTo>
                      <a:pt x="4430" y="11257"/>
                      <a:pt x="4480" y="11247"/>
                      <a:pt x="4520" y="11267"/>
                    </a:cubicBezTo>
                    <a:cubicBezTo>
                      <a:pt x="4590" y="11297"/>
                      <a:pt x="4609" y="11387"/>
                      <a:pt x="4649" y="11457"/>
                    </a:cubicBezTo>
                    <a:cubicBezTo>
                      <a:pt x="4749" y="11547"/>
                      <a:pt x="4889" y="11587"/>
                      <a:pt x="5009" y="11547"/>
                    </a:cubicBezTo>
                    <a:cubicBezTo>
                      <a:pt x="5049" y="11307"/>
                      <a:pt x="5309" y="11167"/>
                      <a:pt x="5529" y="11267"/>
                    </a:cubicBezTo>
                    <a:cubicBezTo>
                      <a:pt x="5629" y="11317"/>
                      <a:pt x="5709" y="11427"/>
                      <a:pt x="5819" y="11397"/>
                    </a:cubicBezTo>
                    <a:cubicBezTo>
                      <a:pt x="5859" y="11387"/>
                      <a:pt x="5899" y="11377"/>
                      <a:pt x="5939" y="11357"/>
                    </a:cubicBezTo>
                    <a:cubicBezTo>
                      <a:pt x="6039" y="11337"/>
                      <a:pt x="6139" y="11357"/>
                      <a:pt x="6229" y="11417"/>
                    </a:cubicBezTo>
                    <a:cubicBezTo>
                      <a:pt x="6489" y="11507"/>
                      <a:pt x="6719" y="11657"/>
                      <a:pt x="6909" y="11857"/>
                    </a:cubicBezTo>
                    <a:cubicBezTo>
                      <a:pt x="6999" y="11987"/>
                      <a:pt x="7109" y="12107"/>
                      <a:pt x="7229" y="12217"/>
                    </a:cubicBezTo>
                    <a:cubicBezTo>
                      <a:pt x="7379" y="12307"/>
                      <a:pt x="7549" y="12357"/>
                      <a:pt x="7729" y="12347"/>
                    </a:cubicBezTo>
                    <a:cubicBezTo>
                      <a:pt x="7909" y="12337"/>
                      <a:pt x="8089" y="12367"/>
                      <a:pt x="8249" y="12437"/>
                    </a:cubicBezTo>
                    <a:cubicBezTo>
                      <a:pt x="8429" y="12557"/>
                      <a:pt x="8509" y="12777"/>
                      <a:pt x="8449" y="12987"/>
                    </a:cubicBezTo>
                    <a:cubicBezTo>
                      <a:pt x="8409" y="13097"/>
                      <a:pt x="8349" y="13217"/>
                      <a:pt x="8279" y="13307"/>
                    </a:cubicBezTo>
                    <a:cubicBezTo>
                      <a:pt x="8179" y="13407"/>
                      <a:pt x="8119" y="13517"/>
                      <a:pt x="8089" y="13647"/>
                    </a:cubicBezTo>
                    <a:cubicBezTo>
                      <a:pt x="8089" y="13737"/>
                      <a:pt x="8099" y="13827"/>
                      <a:pt x="8129" y="13917"/>
                    </a:cubicBezTo>
                    <a:cubicBezTo>
                      <a:pt x="8149" y="13987"/>
                      <a:pt x="8139" y="14067"/>
                      <a:pt x="8099" y="14137"/>
                    </a:cubicBezTo>
                    <a:cubicBezTo>
                      <a:pt x="8079" y="14207"/>
                      <a:pt x="8019" y="14257"/>
                      <a:pt x="7949" y="14287"/>
                    </a:cubicBezTo>
                    <a:cubicBezTo>
                      <a:pt x="7699" y="14327"/>
                      <a:pt x="7399" y="14167"/>
                      <a:pt x="7299" y="14547"/>
                    </a:cubicBezTo>
                    <a:cubicBezTo>
                      <a:pt x="7279" y="14617"/>
                      <a:pt x="7279" y="14687"/>
                      <a:pt x="7299" y="14756"/>
                    </a:cubicBezTo>
                    <a:cubicBezTo>
                      <a:pt x="7369" y="15076"/>
                      <a:pt x="7149" y="15376"/>
                      <a:pt x="6869" y="15506"/>
                    </a:cubicBezTo>
                    <a:cubicBezTo>
                      <a:pt x="6819" y="15526"/>
                      <a:pt x="6759" y="15556"/>
                      <a:pt x="6719" y="15596"/>
                    </a:cubicBezTo>
                    <a:cubicBezTo>
                      <a:pt x="6639" y="15696"/>
                      <a:pt x="6649" y="15876"/>
                      <a:pt x="6539" y="15926"/>
                    </a:cubicBezTo>
                    <a:cubicBezTo>
                      <a:pt x="6499" y="15936"/>
                      <a:pt x="6459" y="15936"/>
                      <a:pt x="6419" y="15946"/>
                    </a:cubicBezTo>
                    <a:cubicBezTo>
                      <a:pt x="6339" y="15986"/>
                      <a:pt x="6289" y="16066"/>
                      <a:pt x="6299" y="16156"/>
                    </a:cubicBezTo>
                    <a:cubicBezTo>
                      <a:pt x="6299" y="16236"/>
                      <a:pt x="6339" y="16326"/>
                      <a:pt x="6349" y="16406"/>
                    </a:cubicBezTo>
                    <a:cubicBezTo>
                      <a:pt x="6349" y="16496"/>
                      <a:pt x="6319" y="16586"/>
                      <a:pt x="6259" y="16656"/>
                    </a:cubicBezTo>
                    <a:cubicBezTo>
                      <a:pt x="6219" y="16696"/>
                      <a:pt x="6169" y="16746"/>
                      <a:pt x="6159" y="16806"/>
                    </a:cubicBezTo>
                    <a:cubicBezTo>
                      <a:pt x="6169" y="16856"/>
                      <a:pt x="6189" y="16906"/>
                      <a:pt x="6229" y="16946"/>
                    </a:cubicBezTo>
                    <a:cubicBezTo>
                      <a:pt x="6349" y="17076"/>
                      <a:pt x="6459" y="17206"/>
                      <a:pt x="6559" y="17356"/>
                    </a:cubicBezTo>
                    <a:cubicBezTo>
                      <a:pt x="6589" y="17406"/>
                      <a:pt x="6579" y="17466"/>
                      <a:pt x="6539" y="17506"/>
                    </a:cubicBezTo>
                    <a:cubicBezTo>
                      <a:pt x="6509" y="17546"/>
                      <a:pt x="6449" y="17566"/>
                      <a:pt x="6389" y="17556"/>
                    </a:cubicBezTo>
                    <a:cubicBezTo>
                      <a:pt x="5939" y="17366"/>
                      <a:pt x="5599" y="16976"/>
                      <a:pt x="5459" y="16496"/>
                    </a:cubicBezTo>
                    <a:cubicBezTo>
                      <a:pt x="5329" y="16026"/>
                      <a:pt x="5339" y="15526"/>
                      <a:pt x="5499" y="15066"/>
                    </a:cubicBezTo>
                    <a:cubicBezTo>
                      <a:pt x="5599" y="14826"/>
                      <a:pt x="5679" y="14567"/>
                      <a:pt x="5739" y="14317"/>
                    </a:cubicBezTo>
                    <a:cubicBezTo>
                      <a:pt x="5769" y="13987"/>
                      <a:pt x="5629" y="13667"/>
                      <a:pt x="5379" y="13457"/>
                    </a:cubicBezTo>
                    <a:cubicBezTo>
                      <a:pt x="5209" y="13357"/>
                      <a:pt x="5059" y="13237"/>
                      <a:pt x="4929" y="13097"/>
                    </a:cubicBezTo>
                    <a:cubicBezTo>
                      <a:pt x="4819" y="12997"/>
                      <a:pt x="4729" y="12867"/>
                      <a:pt x="4679" y="12727"/>
                    </a:cubicBezTo>
                    <a:cubicBezTo>
                      <a:pt x="4619" y="12577"/>
                      <a:pt x="4649" y="12417"/>
                      <a:pt x="4759" y="12307"/>
                    </a:cubicBezTo>
                    <a:cubicBezTo>
                      <a:pt x="4819" y="12247"/>
                      <a:pt x="4919" y="12207"/>
                      <a:pt x="4949" y="12127"/>
                    </a:cubicBezTo>
                    <a:cubicBezTo>
                      <a:pt x="4989" y="12027"/>
                      <a:pt x="4859" y="11907"/>
                      <a:pt x="4889" y="11797"/>
                    </a:cubicBezTo>
                    <a:cubicBezTo>
                      <a:pt x="4759" y="11817"/>
                      <a:pt x="4619" y="11757"/>
                      <a:pt x="4530" y="11647"/>
                    </a:cubicBezTo>
                    <a:cubicBezTo>
                      <a:pt x="4500" y="11607"/>
                      <a:pt x="4470" y="11567"/>
                      <a:pt x="4440" y="11527"/>
                    </a:cubicBezTo>
                    <a:cubicBezTo>
                      <a:pt x="4290" y="11387"/>
                      <a:pt x="4040" y="11447"/>
                      <a:pt x="3900" y="11307"/>
                    </a:cubicBezTo>
                    <a:cubicBezTo>
                      <a:pt x="3870" y="11277"/>
                      <a:pt x="3850" y="11247"/>
                      <a:pt x="3820" y="11217"/>
                    </a:cubicBezTo>
                    <a:cubicBezTo>
                      <a:pt x="3740" y="11167"/>
                      <a:pt x="3660" y="11137"/>
                      <a:pt x="3570" y="11127"/>
                    </a:cubicBezTo>
                    <a:cubicBezTo>
                      <a:pt x="3380" y="11107"/>
                      <a:pt x="3210" y="11057"/>
                      <a:pt x="3050" y="10957"/>
                    </a:cubicBezTo>
                    <a:cubicBezTo>
                      <a:pt x="2870" y="10807"/>
                      <a:pt x="2740" y="10608"/>
                      <a:pt x="2670" y="10388"/>
                    </a:cubicBezTo>
                    <a:cubicBezTo>
                      <a:pt x="2640" y="10258"/>
                      <a:pt x="2620" y="10118"/>
                      <a:pt x="2580" y="9998"/>
                    </a:cubicBezTo>
                    <a:cubicBezTo>
                      <a:pt x="2490" y="9738"/>
                      <a:pt x="2310" y="9518"/>
                      <a:pt x="2060" y="9398"/>
                    </a:cubicBezTo>
                    <a:cubicBezTo>
                      <a:pt x="1840" y="9268"/>
                      <a:pt x="1620" y="9078"/>
                      <a:pt x="1590" y="8828"/>
                    </a:cubicBezTo>
                    <a:cubicBezTo>
                      <a:pt x="1600" y="8688"/>
                      <a:pt x="1610" y="8548"/>
                      <a:pt x="1640" y="8408"/>
                    </a:cubicBezTo>
                    <a:cubicBezTo>
                      <a:pt x="1640" y="8238"/>
                      <a:pt x="1600" y="8068"/>
                      <a:pt x="1510" y="7928"/>
                    </a:cubicBezTo>
                    <a:cubicBezTo>
                      <a:pt x="1470" y="7848"/>
                      <a:pt x="1430" y="7758"/>
                      <a:pt x="1400" y="7678"/>
                    </a:cubicBezTo>
                    <a:cubicBezTo>
                      <a:pt x="1" y="12717"/>
                      <a:pt x="3200" y="17886"/>
                      <a:pt x="8339" y="18865"/>
                    </a:cubicBezTo>
                    <a:cubicBezTo>
                      <a:pt x="13477" y="19855"/>
                      <a:pt x="18366" y="16246"/>
                      <a:pt x="18926" y="11037"/>
                    </a:cubicBezTo>
                    <a:close/>
                    <a:moveTo>
                      <a:pt x="9028" y="5149"/>
                    </a:moveTo>
                    <a:cubicBezTo>
                      <a:pt x="8848" y="5289"/>
                      <a:pt x="8569" y="5249"/>
                      <a:pt x="8359" y="5359"/>
                    </a:cubicBezTo>
                    <a:cubicBezTo>
                      <a:pt x="8219" y="5439"/>
                      <a:pt x="8099" y="5549"/>
                      <a:pt x="7989" y="5669"/>
                    </a:cubicBezTo>
                    <a:cubicBezTo>
                      <a:pt x="7879" y="5789"/>
                      <a:pt x="7709" y="5849"/>
                      <a:pt x="7549" y="5839"/>
                    </a:cubicBezTo>
                    <a:cubicBezTo>
                      <a:pt x="7419" y="5789"/>
                      <a:pt x="7319" y="5699"/>
                      <a:pt x="7259" y="5589"/>
                    </a:cubicBezTo>
                    <a:cubicBezTo>
                      <a:pt x="7189" y="5469"/>
                      <a:pt x="7139" y="5349"/>
                      <a:pt x="7119" y="5219"/>
                    </a:cubicBezTo>
                    <a:cubicBezTo>
                      <a:pt x="7089" y="4939"/>
                      <a:pt x="7229" y="4669"/>
                      <a:pt x="7319" y="4409"/>
                    </a:cubicBezTo>
                    <a:cubicBezTo>
                      <a:pt x="7419" y="4149"/>
                      <a:pt x="7469" y="3829"/>
                      <a:pt x="7289" y="3609"/>
                    </a:cubicBezTo>
                    <a:cubicBezTo>
                      <a:pt x="7179" y="3469"/>
                      <a:pt x="7009" y="3409"/>
                      <a:pt x="6869" y="3309"/>
                    </a:cubicBezTo>
                    <a:cubicBezTo>
                      <a:pt x="6729" y="3199"/>
                      <a:pt x="6619" y="2999"/>
                      <a:pt x="6719" y="2859"/>
                    </a:cubicBezTo>
                    <a:cubicBezTo>
                      <a:pt x="6849" y="2649"/>
                      <a:pt x="7169" y="2769"/>
                      <a:pt x="7339" y="2619"/>
                    </a:cubicBezTo>
                    <a:cubicBezTo>
                      <a:pt x="7539" y="2440"/>
                      <a:pt x="7449" y="2150"/>
                      <a:pt x="7749" y="2020"/>
                    </a:cubicBezTo>
                    <a:cubicBezTo>
                      <a:pt x="7939" y="1940"/>
                      <a:pt x="8169" y="2020"/>
                      <a:pt x="8369" y="2040"/>
                    </a:cubicBezTo>
                    <a:cubicBezTo>
                      <a:pt x="8738" y="2050"/>
                      <a:pt x="9098" y="1970"/>
                      <a:pt x="9458" y="2100"/>
                    </a:cubicBezTo>
                    <a:cubicBezTo>
                      <a:pt x="9748" y="2200"/>
                      <a:pt x="10008" y="2460"/>
                      <a:pt x="10018" y="2759"/>
                    </a:cubicBezTo>
                    <a:cubicBezTo>
                      <a:pt x="10018" y="2859"/>
                      <a:pt x="9998" y="2949"/>
                      <a:pt x="9968" y="3039"/>
                    </a:cubicBezTo>
                    <a:cubicBezTo>
                      <a:pt x="9808" y="3499"/>
                      <a:pt x="9388" y="3859"/>
                      <a:pt x="9288" y="4329"/>
                    </a:cubicBezTo>
                    <a:cubicBezTo>
                      <a:pt x="9228" y="4619"/>
                      <a:pt x="9258" y="4969"/>
                      <a:pt x="9028" y="5149"/>
                    </a:cubicBezTo>
                    <a:close/>
                  </a:path>
                </a:pathLst>
              </a:custGeom>
              <a:solidFill>
                <a:srgbClr val="222222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307;p72">
              <a:extLst>
                <a:ext uri="{FF2B5EF4-FFF2-40B4-BE49-F238E27FC236}">
                  <a16:creationId xmlns:a16="http://schemas.microsoft.com/office/drawing/2014/main" id="{E1D8F372-4899-C6E3-513D-92B720F18206}"/>
                </a:ext>
              </a:extLst>
            </p:cNvPr>
            <p:cNvGrpSpPr/>
            <p:nvPr/>
          </p:nvGrpSpPr>
          <p:grpSpPr>
            <a:xfrm>
              <a:off x="5992465" y="877716"/>
              <a:ext cx="542891" cy="540778"/>
              <a:chOff x="5992465" y="877716"/>
              <a:chExt cx="542891" cy="540778"/>
            </a:xfrm>
          </p:grpSpPr>
          <p:sp>
            <p:nvSpPr>
              <p:cNvPr id="106" name="Google Shape;1308;p72">
                <a:extLst>
                  <a:ext uri="{FF2B5EF4-FFF2-40B4-BE49-F238E27FC236}">
                    <a16:creationId xmlns:a16="http://schemas.microsoft.com/office/drawing/2014/main" id="{4E23E8EB-E685-027B-B501-BA94DB33E184}"/>
                  </a:ext>
                </a:extLst>
              </p:cNvPr>
              <p:cNvSpPr/>
              <p:nvPr/>
            </p:nvSpPr>
            <p:spPr>
              <a:xfrm>
                <a:off x="5992465" y="877716"/>
                <a:ext cx="542891" cy="540778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6640" extrusionOk="0">
                    <a:moveTo>
                      <a:pt x="4469" y="631"/>
                    </a:moveTo>
                    <a:cubicBezTo>
                      <a:pt x="5959" y="1260"/>
                      <a:pt x="6649" y="2980"/>
                      <a:pt x="6009" y="4470"/>
                    </a:cubicBezTo>
                    <a:cubicBezTo>
                      <a:pt x="5379" y="5949"/>
                      <a:pt x="3659" y="6639"/>
                      <a:pt x="2170" y="6009"/>
                    </a:cubicBezTo>
                    <a:cubicBezTo>
                      <a:pt x="690" y="5369"/>
                      <a:pt x="0" y="3650"/>
                      <a:pt x="640" y="2170"/>
                    </a:cubicBezTo>
                    <a:cubicBezTo>
                      <a:pt x="1270" y="681"/>
                      <a:pt x="2989" y="1"/>
                      <a:pt x="4469" y="63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7" name="Google Shape;1309;p72">
                <a:extLst>
                  <a:ext uri="{FF2B5EF4-FFF2-40B4-BE49-F238E27FC236}">
                    <a16:creationId xmlns:a16="http://schemas.microsoft.com/office/drawing/2014/main" id="{CD8CD9D6-4754-513D-DB55-71FF3B70D134}"/>
                  </a:ext>
                </a:extLst>
              </p:cNvPr>
              <p:cNvGrpSpPr/>
              <p:nvPr/>
            </p:nvGrpSpPr>
            <p:grpSpPr>
              <a:xfrm>
                <a:off x="6106322" y="1025950"/>
                <a:ext cx="315177" cy="244310"/>
                <a:chOff x="6117367" y="371984"/>
                <a:chExt cx="315177" cy="244310"/>
              </a:xfrm>
            </p:grpSpPr>
            <p:sp>
              <p:nvSpPr>
                <p:cNvPr id="108" name="Google Shape;1310;p72">
                  <a:extLst>
                    <a:ext uri="{FF2B5EF4-FFF2-40B4-BE49-F238E27FC236}">
                      <a16:creationId xmlns:a16="http://schemas.microsoft.com/office/drawing/2014/main" id="{9A8CFB05-A2B0-005C-6818-FDAEED4C061C}"/>
                    </a:ext>
                  </a:extLst>
                </p:cNvPr>
                <p:cNvSpPr/>
                <p:nvPr/>
              </p:nvSpPr>
              <p:spPr>
                <a:xfrm>
                  <a:off x="6117367" y="511424"/>
                  <a:ext cx="315177" cy="10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1614" extrusionOk="0">
                      <a:moveTo>
                        <a:pt x="1801" y="0"/>
                      </a:moveTo>
                      <a:cubicBezTo>
                        <a:pt x="1537" y="0"/>
                        <a:pt x="1332" y="111"/>
                        <a:pt x="1130" y="294"/>
                      </a:cubicBezTo>
                      <a:cubicBezTo>
                        <a:pt x="801" y="594"/>
                        <a:pt x="1" y="974"/>
                        <a:pt x="1" y="974"/>
                      </a:cubicBezTo>
                      <a:lnTo>
                        <a:pt x="391" y="1613"/>
                      </a:lnTo>
                      <a:cubicBezTo>
                        <a:pt x="391" y="1613"/>
                        <a:pt x="841" y="1334"/>
                        <a:pt x="1280" y="1084"/>
                      </a:cubicBezTo>
                      <a:cubicBezTo>
                        <a:pt x="1395" y="1017"/>
                        <a:pt x="1516" y="992"/>
                        <a:pt x="1638" y="992"/>
                      </a:cubicBezTo>
                      <a:cubicBezTo>
                        <a:pt x="1994" y="992"/>
                        <a:pt x="2364" y="1209"/>
                        <a:pt x="2640" y="1254"/>
                      </a:cubicBezTo>
                      <a:cubicBezTo>
                        <a:pt x="2673" y="1258"/>
                        <a:pt x="2706" y="1260"/>
                        <a:pt x="2740" y="1260"/>
                      </a:cubicBezTo>
                      <a:cubicBezTo>
                        <a:pt x="3095" y="1260"/>
                        <a:pt x="3541" y="1029"/>
                        <a:pt x="4170" y="674"/>
                      </a:cubicBezTo>
                      <a:cubicBezTo>
                        <a:pt x="4850" y="284"/>
                        <a:pt x="4770" y="54"/>
                        <a:pt x="4570" y="34"/>
                      </a:cubicBezTo>
                      <a:cubicBezTo>
                        <a:pt x="4567" y="34"/>
                        <a:pt x="4564" y="34"/>
                        <a:pt x="4560" y="34"/>
                      </a:cubicBezTo>
                      <a:cubicBezTo>
                        <a:pt x="4347" y="34"/>
                        <a:pt x="3600" y="354"/>
                        <a:pt x="3600" y="354"/>
                      </a:cubicBezTo>
                      <a:cubicBezTo>
                        <a:pt x="3552" y="186"/>
                        <a:pt x="3330" y="156"/>
                        <a:pt x="3078" y="156"/>
                      </a:cubicBezTo>
                      <a:cubicBezTo>
                        <a:pt x="2938" y="156"/>
                        <a:pt x="2789" y="165"/>
                        <a:pt x="2657" y="165"/>
                      </a:cubicBezTo>
                      <a:cubicBezTo>
                        <a:pt x="2529" y="165"/>
                        <a:pt x="2417" y="157"/>
                        <a:pt x="2340" y="124"/>
                      </a:cubicBezTo>
                      <a:cubicBezTo>
                        <a:pt x="2133" y="39"/>
                        <a:pt x="1957" y="0"/>
                        <a:pt x="18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311;p72">
                  <a:extLst>
                    <a:ext uri="{FF2B5EF4-FFF2-40B4-BE49-F238E27FC236}">
                      <a16:creationId xmlns:a16="http://schemas.microsoft.com/office/drawing/2014/main" id="{B1C9CE44-0029-A6B7-EDB9-41623C75352F}"/>
                    </a:ext>
                  </a:extLst>
                </p:cNvPr>
                <p:cNvSpPr/>
                <p:nvPr/>
              </p:nvSpPr>
              <p:spPr>
                <a:xfrm>
                  <a:off x="6214847" y="371984"/>
                  <a:ext cx="144917" cy="1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1917" extrusionOk="0">
                      <a:moveTo>
                        <a:pt x="1380" y="320"/>
                      </a:moveTo>
                      <a:lnTo>
                        <a:pt x="1380" y="460"/>
                      </a:lnTo>
                      <a:cubicBezTo>
                        <a:pt x="1470" y="470"/>
                        <a:pt x="1570" y="500"/>
                        <a:pt x="1650" y="550"/>
                      </a:cubicBezTo>
                      <a:lnTo>
                        <a:pt x="1570" y="750"/>
                      </a:lnTo>
                      <a:cubicBezTo>
                        <a:pt x="1490" y="700"/>
                        <a:pt x="1400" y="670"/>
                        <a:pt x="1300" y="670"/>
                      </a:cubicBezTo>
                      <a:cubicBezTo>
                        <a:pt x="1190" y="670"/>
                        <a:pt x="1150" y="710"/>
                        <a:pt x="1150" y="760"/>
                      </a:cubicBezTo>
                      <a:cubicBezTo>
                        <a:pt x="1150" y="910"/>
                        <a:pt x="1690" y="800"/>
                        <a:pt x="1690" y="1150"/>
                      </a:cubicBezTo>
                      <a:cubicBezTo>
                        <a:pt x="1690" y="1290"/>
                        <a:pt x="1590" y="1420"/>
                        <a:pt x="1380" y="1450"/>
                      </a:cubicBezTo>
                      <a:lnTo>
                        <a:pt x="1380" y="1600"/>
                      </a:lnTo>
                      <a:lnTo>
                        <a:pt x="1210" y="1600"/>
                      </a:lnTo>
                      <a:lnTo>
                        <a:pt x="1210" y="1450"/>
                      </a:lnTo>
                      <a:cubicBezTo>
                        <a:pt x="1090" y="1450"/>
                        <a:pt x="970" y="1410"/>
                        <a:pt x="870" y="1350"/>
                      </a:cubicBezTo>
                      <a:lnTo>
                        <a:pt x="950" y="1150"/>
                      </a:lnTo>
                      <a:cubicBezTo>
                        <a:pt x="1050" y="1210"/>
                        <a:pt x="1160" y="1240"/>
                        <a:pt x="1270" y="1250"/>
                      </a:cubicBezTo>
                      <a:cubicBezTo>
                        <a:pt x="1380" y="1250"/>
                        <a:pt x="1430" y="1220"/>
                        <a:pt x="1430" y="1170"/>
                      </a:cubicBezTo>
                      <a:cubicBezTo>
                        <a:pt x="1430" y="1020"/>
                        <a:pt x="880" y="1130"/>
                        <a:pt x="880" y="770"/>
                      </a:cubicBezTo>
                      <a:cubicBezTo>
                        <a:pt x="880" y="620"/>
                        <a:pt x="990" y="490"/>
                        <a:pt x="1210" y="470"/>
                      </a:cubicBezTo>
                      <a:lnTo>
                        <a:pt x="1210" y="320"/>
                      </a:lnTo>
                      <a:close/>
                      <a:moveTo>
                        <a:pt x="1280" y="0"/>
                      </a:moveTo>
                      <a:cubicBezTo>
                        <a:pt x="430" y="0"/>
                        <a:pt x="0" y="1030"/>
                        <a:pt x="600" y="1630"/>
                      </a:cubicBezTo>
                      <a:cubicBezTo>
                        <a:pt x="798" y="1828"/>
                        <a:pt x="1040" y="1916"/>
                        <a:pt x="1275" y="1916"/>
                      </a:cubicBezTo>
                      <a:cubicBezTo>
                        <a:pt x="1765" y="1916"/>
                        <a:pt x="2230" y="1534"/>
                        <a:pt x="2230" y="960"/>
                      </a:cubicBezTo>
                      <a:cubicBezTo>
                        <a:pt x="2230" y="430"/>
                        <a:pt x="1810" y="0"/>
                        <a:pt x="12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" name="Google Shape;1312;p72">
              <a:extLst>
                <a:ext uri="{FF2B5EF4-FFF2-40B4-BE49-F238E27FC236}">
                  <a16:creationId xmlns:a16="http://schemas.microsoft.com/office/drawing/2014/main" id="{3BC99A71-ED6D-1AF1-A83A-702C763D16FD}"/>
                </a:ext>
              </a:extLst>
            </p:cNvPr>
            <p:cNvGrpSpPr/>
            <p:nvPr/>
          </p:nvGrpSpPr>
          <p:grpSpPr>
            <a:xfrm>
              <a:off x="7061754" y="974632"/>
              <a:ext cx="544606" cy="543140"/>
              <a:chOff x="7061754" y="974632"/>
              <a:chExt cx="544606" cy="543140"/>
            </a:xfrm>
          </p:grpSpPr>
          <p:sp>
            <p:nvSpPr>
              <p:cNvPr id="101" name="Google Shape;1313;p72">
                <a:extLst>
                  <a:ext uri="{FF2B5EF4-FFF2-40B4-BE49-F238E27FC236}">
                    <a16:creationId xmlns:a16="http://schemas.microsoft.com/office/drawing/2014/main" id="{9ED1B1EC-6CC5-AB9B-EE44-6D5FFB9382BE}"/>
                  </a:ext>
                </a:extLst>
              </p:cNvPr>
              <p:cNvSpPr/>
              <p:nvPr/>
            </p:nvSpPr>
            <p:spPr>
              <a:xfrm>
                <a:off x="7061754" y="974632"/>
                <a:ext cx="544606" cy="543140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6669" extrusionOk="0">
                    <a:moveTo>
                      <a:pt x="4890" y="860"/>
                    </a:moveTo>
                    <a:cubicBezTo>
                      <a:pt x="6259" y="1720"/>
                      <a:pt x="6669" y="3520"/>
                      <a:pt x="5810" y="4889"/>
                    </a:cubicBezTo>
                    <a:cubicBezTo>
                      <a:pt x="4950" y="6259"/>
                      <a:pt x="3150" y="6669"/>
                      <a:pt x="1781" y="5819"/>
                    </a:cubicBezTo>
                    <a:cubicBezTo>
                      <a:pt x="411" y="4959"/>
                      <a:pt x="1" y="3150"/>
                      <a:pt x="861" y="1790"/>
                    </a:cubicBezTo>
                    <a:cubicBezTo>
                      <a:pt x="1721" y="420"/>
                      <a:pt x="3520" y="0"/>
                      <a:pt x="4890" y="86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2" name="Google Shape;1314;p72">
                <a:extLst>
                  <a:ext uri="{FF2B5EF4-FFF2-40B4-BE49-F238E27FC236}">
                    <a16:creationId xmlns:a16="http://schemas.microsoft.com/office/drawing/2014/main" id="{48678A54-CF00-CE31-738C-64B6BA214CA7}"/>
                  </a:ext>
                </a:extLst>
              </p:cNvPr>
              <p:cNvGrpSpPr/>
              <p:nvPr/>
            </p:nvGrpSpPr>
            <p:grpSpPr>
              <a:xfrm>
                <a:off x="7207362" y="1136893"/>
                <a:ext cx="253388" cy="218619"/>
                <a:chOff x="6677260" y="491610"/>
                <a:chExt cx="253388" cy="218619"/>
              </a:xfrm>
            </p:grpSpPr>
            <p:sp>
              <p:nvSpPr>
                <p:cNvPr id="103" name="Google Shape;1315;p72">
                  <a:extLst>
                    <a:ext uri="{FF2B5EF4-FFF2-40B4-BE49-F238E27FC236}">
                      <a16:creationId xmlns:a16="http://schemas.microsoft.com/office/drawing/2014/main" id="{B130CDA3-9BFA-9312-8E5A-D5A8477FA9D1}"/>
                    </a:ext>
                  </a:extLst>
                </p:cNvPr>
                <p:cNvSpPr/>
                <p:nvPr/>
              </p:nvSpPr>
              <p:spPr>
                <a:xfrm>
                  <a:off x="6677260" y="610582"/>
                  <a:ext cx="253388" cy="99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1691" extrusionOk="0">
                      <a:moveTo>
                        <a:pt x="1" y="1"/>
                      </a:moveTo>
                      <a:cubicBezTo>
                        <a:pt x="230" y="581"/>
                        <a:pt x="680" y="1040"/>
                        <a:pt x="1260" y="1290"/>
                      </a:cubicBezTo>
                      <a:lnTo>
                        <a:pt x="1260" y="1690"/>
                      </a:lnTo>
                      <a:lnTo>
                        <a:pt x="3050" y="1690"/>
                      </a:lnTo>
                      <a:lnTo>
                        <a:pt x="3050" y="1290"/>
                      </a:lnTo>
                      <a:cubicBezTo>
                        <a:pt x="3620" y="1040"/>
                        <a:pt x="4080" y="581"/>
                        <a:pt x="42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316;p72">
                  <a:extLst>
                    <a:ext uri="{FF2B5EF4-FFF2-40B4-BE49-F238E27FC236}">
                      <a16:creationId xmlns:a16="http://schemas.microsoft.com/office/drawing/2014/main" id="{95A33AE8-477A-F2B5-C987-88F6DD7D7094}"/>
                    </a:ext>
                  </a:extLst>
                </p:cNvPr>
                <p:cNvSpPr/>
                <p:nvPr/>
              </p:nvSpPr>
              <p:spPr>
                <a:xfrm>
                  <a:off x="6733771" y="491610"/>
                  <a:ext cx="74308" cy="9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1671" extrusionOk="0">
                      <a:moveTo>
                        <a:pt x="661" y="0"/>
                      </a:moveTo>
                      <a:cubicBezTo>
                        <a:pt x="491" y="0"/>
                        <a:pt x="491" y="250"/>
                        <a:pt x="661" y="250"/>
                      </a:cubicBezTo>
                      <a:cubicBezTo>
                        <a:pt x="951" y="270"/>
                        <a:pt x="951" y="690"/>
                        <a:pt x="661" y="710"/>
                      </a:cubicBezTo>
                      <a:cubicBezTo>
                        <a:pt x="651" y="710"/>
                        <a:pt x="642" y="709"/>
                        <a:pt x="632" y="709"/>
                      </a:cubicBezTo>
                      <a:cubicBezTo>
                        <a:pt x="1" y="709"/>
                        <a:pt x="1" y="1670"/>
                        <a:pt x="632" y="1670"/>
                      </a:cubicBezTo>
                      <a:cubicBezTo>
                        <a:pt x="642" y="1670"/>
                        <a:pt x="651" y="1670"/>
                        <a:pt x="661" y="1670"/>
                      </a:cubicBezTo>
                      <a:lnTo>
                        <a:pt x="661" y="1660"/>
                      </a:lnTo>
                      <a:cubicBezTo>
                        <a:pt x="791" y="1630"/>
                        <a:pt x="791" y="1450"/>
                        <a:pt x="661" y="1420"/>
                      </a:cubicBezTo>
                      <a:cubicBezTo>
                        <a:pt x="351" y="1420"/>
                        <a:pt x="351" y="950"/>
                        <a:pt x="661" y="950"/>
                      </a:cubicBezTo>
                      <a:cubicBezTo>
                        <a:pt x="1261" y="920"/>
                        <a:pt x="1261" y="30"/>
                        <a:pt x="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317;p72">
                  <a:extLst>
                    <a:ext uri="{FF2B5EF4-FFF2-40B4-BE49-F238E27FC236}">
                      <a16:creationId xmlns:a16="http://schemas.microsoft.com/office/drawing/2014/main" id="{A8D33605-BF8D-A572-1C6B-EB8EF2CDB3E7}"/>
                    </a:ext>
                  </a:extLst>
                </p:cNvPr>
                <p:cNvSpPr/>
                <p:nvPr/>
              </p:nvSpPr>
              <p:spPr>
                <a:xfrm>
                  <a:off x="6796822" y="491610"/>
                  <a:ext cx="74308" cy="9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1671" extrusionOk="0">
                      <a:moveTo>
                        <a:pt x="661" y="0"/>
                      </a:moveTo>
                      <a:cubicBezTo>
                        <a:pt x="491" y="0"/>
                        <a:pt x="491" y="250"/>
                        <a:pt x="661" y="250"/>
                      </a:cubicBezTo>
                      <a:cubicBezTo>
                        <a:pt x="951" y="270"/>
                        <a:pt x="951" y="690"/>
                        <a:pt x="661" y="710"/>
                      </a:cubicBezTo>
                      <a:cubicBezTo>
                        <a:pt x="651" y="710"/>
                        <a:pt x="642" y="709"/>
                        <a:pt x="632" y="709"/>
                      </a:cubicBezTo>
                      <a:cubicBezTo>
                        <a:pt x="1" y="709"/>
                        <a:pt x="1" y="1670"/>
                        <a:pt x="632" y="1670"/>
                      </a:cubicBezTo>
                      <a:cubicBezTo>
                        <a:pt x="642" y="1670"/>
                        <a:pt x="651" y="1670"/>
                        <a:pt x="661" y="1670"/>
                      </a:cubicBezTo>
                      <a:lnTo>
                        <a:pt x="661" y="1660"/>
                      </a:lnTo>
                      <a:cubicBezTo>
                        <a:pt x="791" y="1630"/>
                        <a:pt x="791" y="1450"/>
                        <a:pt x="661" y="1420"/>
                      </a:cubicBezTo>
                      <a:cubicBezTo>
                        <a:pt x="351" y="1420"/>
                        <a:pt x="351" y="950"/>
                        <a:pt x="661" y="950"/>
                      </a:cubicBezTo>
                      <a:cubicBezTo>
                        <a:pt x="1261" y="920"/>
                        <a:pt x="1261" y="30"/>
                        <a:pt x="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" name="Google Shape;1318;p72">
              <a:extLst>
                <a:ext uri="{FF2B5EF4-FFF2-40B4-BE49-F238E27FC236}">
                  <a16:creationId xmlns:a16="http://schemas.microsoft.com/office/drawing/2014/main" id="{271174E5-CF49-011D-57A0-59023D4EBFC2}"/>
                </a:ext>
              </a:extLst>
            </p:cNvPr>
            <p:cNvGrpSpPr/>
            <p:nvPr/>
          </p:nvGrpSpPr>
          <p:grpSpPr>
            <a:xfrm>
              <a:off x="7885439" y="2303448"/>
              <a:ext cx="545340" cy="543140"/>
              <a:chOff x="7885439" y="2303448"/>
              <a:chExt cx="545340" cy="543140"/>
            </a:xfrm>
          </p:grpSpPr>
          <p:sp>
            <p:nvSpPr>
              <p:cNvPr id="97" name="Google Shape;1319;p72">
                <a:extLst>
                  <a:ext uri="{FF2B5EF4-FFF2-40B4-BE49-F238E27FC236}">
                    <a16:creationId xmlns:a16="http://schemas.microsoft.com/office/drawing/2014/main" id="{ABACA3FD-B76A-DD48-8D49-D085646696AD}"/>
                  </a:ext>
                </a:extLst>
              </p:cNvPr>
              <p:cNvSpPr/>
              <p:nvPr/>
            </p:nvSpPr>
            <p:spPr>
              <a:xfrm>
                <a:off x="7885439" y="2303448"/>
                <a:ext cx="545340" cy="543140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6669" extrusionOk="0">
                    <a:moveTo>
                      <a:pt x="4669" y="730"/>
                    </a:moveTo>
                    <a:cubicBezTo>
                      <a:pt x="6109" y="1460"/>
                      <a:pt x="6679" y="3220"/>
                      <a:pt x="5949" y="4659"/>
                    </a:cubicBezTo>
                    <a:cubicBezTo>
                      <a:pt x="5209" y="6099"/>
                      <a:pt x="3450" y="6669"/>
                      <a:pt x="2010" y="5939"/>
                    </a:cubicBezTo>
                    <a:cubicBezTo>
                      <a:pt x="570" y="5209"/>
                      <a:pt x="1" y="3450"/>
                      <a:pt x="740" y="2010"/>
                    </a:cubicBezTo>
                    <a:cubicBezTo>
                      <a:pt x="1470" y="570"/>
                      <a:pt x="3230" y="0"/>
                      <a:pt x="4669" y="73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8" name="Google Shape;1320;p72">
                <a:extLst>
                  <a:ext uri="{FF2B5EF4-FFF2-40B4-BE49-F238E27FC236}">
                    <a16:creationId xmlns:a16="http://schemas.microsoft.com/office/drawing/2014/main" id="{F6C93F30-81E2-358A-1379-D175C9F21A27}"/>
                  </a:ext>
                </a:extLst>
              </p:cNvPr>
              <p:cNvGrpSpPr/>
              <p:nvPr/>
            </p:nvGrpSpPr>
            <p:grpSpPr>
              <a:xfrm>
                <a:off x="8038634" y="2480942"/>
                <a:ext cx="238950" cy="188153"/>
                <a:chOff x="8600501" y="2477730"/>
                <a:chExt cx="238950" cy="188153"/>
              </a:xfrm>
            </p:grpSpPr>
            <p:sp>
              <p:nvSpPr>
                <p:cNvPr id="99" name="Google Shape;1321;p72">
                  <a:extLst>
                    <a:ext uri="{FF2B5EF4-FFF2-40B4-BE49-F238E27FC236}">
                      <a16:creationId xmlns:a16="http://schemas.microsoft.com/office/drawing/2014/main" id="{1DEA84D1-D6F4-7503-0AA3-6B6D8E235227}"/>
                    </a:ext>
                  </a:extLst>
                </p:cNvPr>
                <p:cNvSpPr/>
                <p:nvPr/>
              </p:nvSpPr>
              <p:spPr>
                <a:xfrm>
                  <a:off x="8600501" y="2477730"/>
                  <a:ext cx="238950" cy="114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" h="1951" extrusionOk="0">
                      <a:moveTo>
                        <a:pt x="1130" y="1"/>
                      </a:moveTo>
                      <a:cubicBezTo>
                        <a:pt x="870" y="1"/>
                        <a:pt x="610" y="101"/>
                        <a:pt x="410" y="301"/>
                      </a:cubicBezTo>
                      <a:cubicBezTo>
                        <a:pt x="51" y="661"/>
                        <a:pt x="1" y="1230"/>
                        <a:pt x="310" y="1640"/>
                      </a:cubicBezTo>
                      <a:lnTo>
                        <a:pt x="590" y="1200"/>
                      </a:lnTo>
                      <a:cubicBezTo>
                        <a:pt x="605" y="1170"/>
                        <a:pt x="635" y="1155"/>
                        <a:pt x="667" y="1155"/>
                      </a:cubicBezTo>
                      <a:cubicBezTo>
                        <a:pt x="698" y="1155"/>
                        <a:pt x="730" y="1170"/>
                        <a:pt x="750" y="1200"/>
                      </a:cubicBezTo>
                      <a:lnTo>
                        <a:pt x="950" y="1540"/>
                      </a:lnTo>
                      <a:lnTo>
                        <a:pt x="1390" y="820"/>
                      </a:lnTo>
                      <a:cubicBezTo>
                        <a:pt x="1410" y="790"/>
                        <a:pt x="1443" y="775"/>
                        <a:pt x="1474" y="775"/>
                      </a:cubicBezTo>
                      <a:cubicBezTo>
                        <a:pt x="1505" y="775"/>
                        <a:pt x="1535" y="790"/>
                        <a:pt x="1550" y="820"/>
                      </a:cubicBezTo>
                      <a:lnTo>
                        <a:pt x="2240" y="1950"/>
                      </a:lnTo>
                      <a:lnTo>
                        <a:pt x="2520" y="1490"/>
                      </a:lnTo>
                      <a:cubicBezTo>
                        <a:pt x="2540" y="1460"/>
                        <a:pt x="2570" y="1450"/>
                        <a:pt x="2610" y="1450"/>
                      </a:cubicBezTo>
                      <a:cubicBezTo>
                        <a:pt x="2640" y="1450"/>
                        <a:pt x="2670" y="1460"/>
                        <a:pt x="2690" y="1490"/>
                      </a:cubicBezTo>
                      <a:lnTo>
                        <a:pt x="2770" y="1630"/>
                      </a:lnTo>
                      <a:lnTo>
                        <a:pt x="3270" y="800"/>
                      </a:lnTo>
                      <a:cubicBezTo>
                        <a:pt x="3290" y="770"/>
                        <a:pt x="3322" y="755"/>
                        <a:pt x="3353" y="755"/>
                      </a:cubicBezTo>
                      <a:cubicBezTo>
                        <a:pt x="3385" y="755"/>
                        <a:pt x="3415" y="770"/>
                        <a:pt x="3430" y="800"/>
                      </a:cubicBezTo>
                      <a:lnTo>
                        <a:pt x="3860" y="1490"/>
                      </a:lnTo>
                      <a:cubicBezTo>
                        <a:pt x="4050" y="1090"/>
                        <a:pt x="3980" y="621"/>
                        <a:pt x="3670" y="301"/>
                      </a:cubicBezTo>
                      <a:cubicBezTo>
                        <a:pt x="3465" y="101"/>
                        <a:pt x="3202" y="1"/>
                        <a:pt x="2941" y="1"/>
                      </a:cubicBezTo>
                      <a:cubicBezTo>
                        <a:pt x="2680" y="1"/>
                        <a:pt x="2420" y="101"/>
                        <a:pt x="2220" y="301"/>
                      </a:cubicBezTo>
                      <a:lnTo>
                        <a:pt x="2040" y="491"/>
                      </a:lnTo>
                      <a:lnTo>
                        <a:pt x="1850" y="301"/>
                      </a:lnTo>
                      <a:cubicBezTo>
                        <a:pt x="1650" y="101"/>
                        <a:pt x="1390" y="1"/>
                        <a:pt x="11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322;p72">
                  <a:extLst>
                    <a:ext uri="{FF2B5EF4-FFF2-40B4-BE49-F238E27FC236}">
                      <a16:creationId xmlns:a16="http://schemas.microsoft.com/office/drawing/2014/main" id="{AB88C7AA-BC64-64E3-8C89-6524321B734A}"/>
                    </a:ext>
                  </a:extLst>
                </p:cNvPr>
                <p:cNvSpPr/>
                <p:nvPr/>
              </p:nvSpPr>
              <p:spPr>
                <a:xfrm>
                  <a:off x="8627051" y="2539012"/>
                  <a:ext cx="194700" cy="12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0" h="2153" extrusionOk="0">
                      <a:moveTo>
                        <a:pt x="2910" y="0"/>
                      </a:moveTo>
                      <a:lnTo>
                        <a:pt x="2400" y="820"/>
                      </a:lnTo>
                      <a:cubicBezTo>
                        <a:pt x="2380" y="855"/>
                        <a:pt x="2347" y="873"/>
                        <a:pt x="2316" y="873"/>
                      </a:cubicBezTo>
                      <a:cubicBezTo>
                        <a:pt x="2285" y="873"/>
                        <a:pt x="2255" y="855"/>
                        <a:pt x="2240" y="820"/>
                      </a:cubicBezTo>
                      <a:lnTo>
                        <a:pt x="2160" y="690"/>
                      </a:lnTo>
                      <a:lnTo>
                        <a:pt x="1880" y="1150"/>
                      </a:lnTo>
                      <a:cubicBezTo>
                        <a:pt x="1860" y="1170"/>
                        <a:pt x="1830" y="1190"/>
                        <a:pt x="1790" y="1190"/>
                      </a:cubicBezTo>
                      <a:cubicBezTo>
                        <a:pt x="1760" y="1190"/>
                        <a:pt x="1730" y="1180"/>
                        <a:pt x="1710" y="1150"/>
                      </a:cubicBezTo>
                      <a:lnTo>
                        <a:pt x="1020" y="20"/>
                      </a:lnTo>
                      <a:lnTo>
                        <a:pt x="590" y="740"/>
                      </a:lnTo>
                      <a:cubicBezTo>
                        <a:pt x="570" y="760"/>
                        <a:pt x="540" y="780"/>
                        <a:pt x="500" y="780"/>
                      </a:cubicBezTo>
                      <a:cubicBezTo>
                        <a:pt x="470" y="780"/>
                        <a:pt x="440" y="760"/>
                        <a:pt x="420" y="740"/>
                      </a:cubicBezTo>
                      <a:lnTo>
                        <a:pt x="220" y="400"/>
                      </a:lnTo>
                      <a:lnTo>
                        <a:pt x="0" y="750"/>
                      </a:lnTo>
                      <a:lnTo>
                        <a:pt x="140" y="900"/>
                      </a:lnTo>
                      <a:lnTo>
                        <a:pt x="1260" y="2010"/>
                      </a:lnTo>
                      <a:cubicBezTo>
                        <a:pt x="1350" y="2105"/>
                        <a:pt x="1470" y="2152"/>
                        <a:pt x="1590" y="2152"/>
                      </a:cubicBezTo>
                      <a:cubicBezTo>
                        <a:pt x="1710" y="2152"/>
                        <a:pt x="1830" y="2105"/>
                        <a:pt x="1920" y="2010"/>
                      </a:cubicBezTo>
                      <a:lnTo>
                        <a:pt x="3040" y="900"/>
                      </a:lnTo>
                      <a:lnTo>
                        <a:pt x="3220" y="720"/>
                      </a:lnTo>
                      <a:cubicBezTo>
                        <a:pt x="3250" y="690"/>
                        <a:pt x="3270" y="660"/>
                        <a:pt x="3300" y="630"/>
                      </a:cubicBezTo>
                      <a:lnTo>
                        <a:pt x="29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" name="Google Shape;1323;p72">
              <a:extLst>
                <a:ext uri="{FF2B5EF4-FFF2-40B4-BE49-F238E27FC236}">
                  <a16:creationId xmlns:a16="http://schemas.microsoft.com/office/drawing/2014/main" id="{6A3A8AEE-9486-2E80-4584-BE468A42C5BA}"/>
                </a:ext>
              </a:extLst>
            </p:cNvPr>
            <p:cNvGrpSpPr/>
            <p:nvPr/>
          </p:nvGrpSpPr>
          <p:grpSpPr>
            <a:xfrm>
              <a:off x="7783377" y="2839177"/>
              <a:ext cx="545422" cy="543221"/>
              <a:chOff x="7783377" y="2839177"/>
              <a:chExt cx="545422" cy="543221"/>
            </a:xfrm>
          </p:grpSpPr>
          <p:sp>
            <p:nvSpPr>
              <p:cNvPr id="93" name="Google Shape;1324;p72">
                <a:extLst>
                  <a:ext uri="{FF2B5EF4-FFF2-40B4-BE49-F238E27FC236}">
                    <a16:creationId xmlns:a16="http://schemas.microsoft.com/office/drawing/2014/main" id="{33D52F89-06E3-22CC-468D-C0285A1577C4}"/>
                  </a:ext>
                </a:extLst>
              </p:cNvPr>
              <p:cNvSpPr/>
              <p:nvPr/>
            </p:nvSpPr>
            <p:spPr>
              <a:xfrm>
                <a:off x="7783377" y="2839177"/>
                <a:ext cx="545422" cy="543221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6670" extrusionOk="0">
                    <a:moveTo>
                      <a:pt x="5869" y="1870"/>
                    </a:moveTo>
                    <a:cubicBezTo>
                      <a:pt x="6679" y="3270"/>
                      <a:pt x="6209" y="5060"/>
                      <a:pt x="4810" y="5859"/>
                    </a:cubicBezTo>
                    <a:cubicBezTo>
                      <a:pt x="3410" y="6669"/>
                      <a:pt x="1620" y="6199"/>
                      <a:pt x="811" y="4800"/>
                    </a:cubicBezTo>
                    <a:cubicBezTo>
                      <a:pt x="1" y="3400"/>
                      <a:pt x="481" y="1620"/>
                      <a:pt x="1880" y="811"/>
                    </a:cubicBezTo>
                    <a:cubicBezTo>
                      <a:pt x="3270" y="1"/>
                      <a:pt x="5060" y="471"/>
                      <a:pt x="5869" y="187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4" name="Google Shape;1325;p72">
                <a:extLst>
                  <a:ext uri="{FF2B5EF4-FFF2-40B4-BE49-F238E27FC236}">
                    <a16:creationId xmlns:a16="http://schemas.microsoft.com/office/drawing/2014/main" id="{1C8804AE-FADB-3311-3EE5-0DDB1146391F}"/>
                  </a:ext>
                </a:extLst>
              </p:cNvPr>
              <p:cNvGrpSpPr/>
              <p:nvPr/>
            </p:nvGrpSpPr>
            <p:grpSpPr>
              <a:xfrm>
                <a:off x="7913070" y="3036690"/>
                <a:ext cx="286035" cy="148195"/>
                <a:chOff x="7920684" y="3037298"/>
                <a:chExt cx="286035" cy="148195"/>
              </a:xfrm>
            </p:grpSpPr>
            <p:sp>
              <p:nvSpPr>
                <p:cNvPr id="95" name="Google Shape;1326;p72">
                  <a:extLst>
                    <a:ext uri="{FF2B5EF4-FFF2-40B4-BE49-F238E27FC236}">
                      <a16:creationId xmlns:a16="http://schemas.microsoft.com/office/drawing/2014/main" id="{88EC6480-57B1-D1C7-5449-CC423A436B75}"/>
                    </a:ext>
                  </a:extLst>
                </p:cNvPr>
                <p:cNvSpPr/>
                <p:nvPr/>
              </p:nvSpPr>
              <p:spPr>
                <a:xfrm>
                  <a:off x="7920684" y="3037298"/>
                  <a:ext cx="286035" cy="10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0" h="1846" extrusionOk="0">
                      <a:moveTo>
                        <a:pt x="2431" y="1"/>
                      </a:moveTo>
                      <a:cubicBezTo>
                        <a:pt x="2420" y="1"/>
                        <a:pt x="2410" y="3"/>
                        <a:pt x="2400" y="8"/>
                      </a:cubicBezTo>
                      <a:lnTo>
                        <a:pt x="91" y="828"/>
                      </a:lnTo>
                      <a:cubicBezTo>
                        <a:pt x="1" y="858"/>
                        <a:pt x="1" y="988"/>
                        <a:pt x="91" y="1018"/>
                      </a:cubicBezTo>
                      <a:lnTo>
                        <a:pt x="2400" y="1838"/>
                      </a:lnTo>
                      <a:cubicBezTo>
                        <a:pt x="2410" y="1843"/>
                        <a:pt x="2420" y="1845"/>
                        <a:pt x="2431" y="1845"/>
                      </a:cubicBezTo>
                      <a:cubicBezTo>
                        <a:pt x="2443" y="1845"/>
                        <a:pt x="2455" y="1843"/>
                        <a:pt x="2470" y="1838"/>
                      </a:cubicBezTo>
                      <a:lnTo>
                        <a:pt x="4769" y="1018"/>
                      </a:lnTo>
                      <a:cubicBezTo>
                        <a:pt x="4859" y="988"/>
                        <a:pt x="4859" y="858"/>
                        <a:pt x="4769" y="828"/>
                      </a:cubicBezTo>
                      <a:lnTo>
                        <a:pt x="2470" y="8"/>
                      </a:lnTo>
                      <a:cubicBezTo>
                        <a:pt x="2455" y="3"/>
                        <a:pt x="2443" y="1"/>
                        <a:pt x="2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327;p72">
                  <a:extLst>
                    <a:ext uri="{FF2B5EF4-FFF2-40B4-BE49-F238E27FC236}">
                      <a16:creationId xmlns:a16="http://schemas.microsoft.com/office/drawing/2014/main" id="{440471E8-F38E-B0E7-CAD2-A4D6347E7D38}"/>
                    </a:ext>
                  </a:extLst>
                </p:cNvPr>
                <p:cNvSpPr/>
                <p:nvPr/>
              </p:nvSpPr>
              <p:spPr>
                <a:xfrm>
                  <a:off x="7984835" y="3130758"/>
                  <a:ext cx="157731" cy="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930" extrusionOk="0">
                      <a:moveTo>
                        <a:pt x="10" y="0"/>
                      </a:moveTo>
                      <a:lnTo>
                        <a:pt x="10" y="510"/>
                      </a:lnTo>
                      <a:cubicBezTo>
                        <a:pt x="0" y="740"/>
                        <a:pt x="190" y="930"/>
                        <a:pt x="420" y="930"/>
                      </a:cubicBezTo>
                      <a:lnTo>
                        <a:pt x="2260" y="930"/>
                      </a:lnTo>
                      <a:cubicBezTo>
                        <a:pt x="2490" y="930"/>
                        <a:pt x="2680" y="740"/>
                        <a:pt x="2680" y="510"/>
                      </a:cubicBezTo>
                      <a:lnTo>
                        <a:pt x="2680" y="0"/>
                      </a:lnTo>
                      <a:lnTo>
                        <a:pt x="1370" y="460"/>
                      </a:lnTo>
                      <a:cubicBezTo>
                        <a:pt x="1360" y="465"/>
                        <a:pt x="1350" y="467"/>
                        <a:pt x="1340" y="467"/>
                      </a:cubicBezTo>
                      <a:cubicBezTo>
                        <a:pt x="1330" y="467"/>
                        <a:pt x="1320" y="465"/>
                        <a:pt x="1310" y="46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" name="Google Shape;1328;p72">
              <a:extLst>
                <a:ext uri="{FF2B5EF4-FFF2-40B4-BE49-F238E27FC236}">
                  <a16:creationId xmlns:a16="http://schemas.microsoft.com/office/drawing/2014/main" id="{4B6A8B42-9CAD-2C3A-2706-186D6E7D71ED}"/>
                </a:ext>
              </a:extLst>
            </p:cNvPr>
            <p:cNvGrpSpPr/>
            <p:nvPr/>
          </p:nvGrpSpPr>
          <p:grpSpPr>
            <a:xfrm>
              <a:off x="6549155" y="838623"/>
              <a:ext cx="518396" cy="517160"/>
              <a:chOff x="6549155" y="838623"/>
              <a:chExt cx="518396" cy="517160"/>
            </a:xfrm>
          </p:grpSpPr>
          <p:sp>
            <p:nvSpPr>
              <p:cNvPr id="85" name="Google Shape;1329;p72">
                <a:extLst>
                  <a:ext uri="{FF2B5EF4-FFF2-40B4-BE49-F238E27FC236}">
                    <a16:creationId xmlns:a16="http://schemas.microsoft.com/office/drawing/2014/main" id="{738F291E-C97B-AB3A-1E0A-A341F4589B28}"/>
                  </a:ext>
                </a:extLst>
              </p:cNvPr>
              <p:cNvSpPr/>
              <p:nvPr/>
            </p:nvSpPr>
            <p:spPr>
              <a:xfrm>
                <a:off x="6549155" y="838623"/>
                <a:ext cx="518396" cy="51716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6350" extrusionOk="0">
                    <a:moveTo>
                      <a:pt x="3720" y="301"/>
                    </a:moveTo>
                    <a:cubicBezTo>
                      <a:pt x="5299" y="601"/>
                      <a:pt x="6349" y="2130"/>
                      <a:pt x="6049" y="3720"/>
                    </a:cubicBezTo>
                    <a:cubicBezTo>
                      <a:pt x="5749" y="5300"/>
                      <a:pt x="4219" y="6349"/>
                      <a:pt x="2630" y="6049"/>
                    </a:cubicBezTo>
                    <a:cubicBezTo>
                      <a:pt x="1040" y="5749"/>
                      <a:pt x="1" y="4220"/>
                      <a:pt x="300" y="2630"/>
                    </a:cubicBezTo>
                    <a:cubicBezTo>
                      <a:pt x="600" y="1041"/>
                      <a:pt x="2130" y="1"/>
                      <a:pt x="3720" y="301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6" name="Google Shape;1330;p72">
                <a:extLst>
                  <a:ext uri="{FF2B5EF4-FFF2-40B4-BE49-F238E27FC236}">
                    <a16:creationId xmlns:a16="http://schemas.microsoft.com/office/drawing/2014/main" id="{83097D27-7F71-7FB3-B6F7-FA4F9468E697}"/>
                  </a:ext>
                </a:extLst>
              </p:cNvPr>
              <p:cNvGrpSpPr/>
              <p:nvPr/>
            </p:nvGrpSpPr>
            <p:grpSpPr>
              <a:xfrm>
                <a:off x="6662148" y="1013750"/>
                <a:ext cx="292409" cy="166906"/>
                <a:chOff x="6657741" y="531789"/>
                <a:chExt cx="292409" cy="166906"/>
              </a:xfrm>
            </p:grpSpPr>
            <p:sp>
              <p:nvSpPr>
                <p:cNvPr id="87" name="Google Shape;1331;p72">
                  <a:extLst>
                    <a:ext uri="{FF2B5EF4-FFF2-40B4-BE49-F238E27FC236}">
                      <a16:creationId xmlns:a16="http://schemas.microsoft.com/office/drawing/2014/main" id="{DD6D0515-0223-005F-7210-30775EB63C5A}"/>
                    </a:ext>
                  </a:extLst>
                </p:cNvPr>
                <p:cNvSpPr/>
                <p:nvPr/>
              </p:nvSpPr>
              <p:spPr>
                <a:xfrm>
                  <a:off x="6657741" y="616472"/>
                  <a:ext cx="95163" cy="8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271" extrusionOk="0">
                      <a:moveTo>
                        <a:pt x="740" y="1"/>
                      </a:moveTo>
                      <a:lnTo>
                        <a:pt x="1" y="1271"/>
                      </a:lnTo>
                      <a:lnTo>
                        <a:pt x="1470" y="1271"/>
                      </a:lnTo>
                      <a:lnTo>
                        <a:pt x="7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332;p72">
                  <a:extLst>
                    <a:ext uri="{FF2B5EF4-FFF2-40B4-BE49-F238E27FC236}">
                      <a16:creationId xmlns:a16="http://schemas.microsoft.com/office/drawing/2014/main" id="{1BB964C9-6C13-6F30-C50F-DE6C7715997E}"/>
                    </a:ext>
                  </a:extLst>
                </p:cNvPr>
                <p:cNvSpPr/>
                <p:nvPr/>
              </p:nvSpPr>
              <p:spPr>
                <a:xfrm>
                  <a:off x="6658388" y="531789"/>
                  <a:ext cx="82224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1090" extrusionOk="0">
                      <a:moveTo>
                        <a:pt x="730" y="0"/>
                      </a:moveTo>
                      <a:cubicBezTo>
                        <a:pt x="241" y="0"/>
                        <a:pt x="1" y="590"/>
                        <a:pt x="340" y="930"/>
                      </a:cubicBezTo>
                      <a:cubicBezTo>
                        <a:pt x="454" y="1040"/>
                        <a:pt x="591" y="1089"/>
                        <a:pt x="725" y="1089"/>
                      </a:cubicBezTo>
                      <a:cubicBezTo>
                        <a:pt x="1005" y="1089"/>
                        <a:pt x="1270" y="875"/>
                        <a:pt x="1270" y="550"/>
                      </a:cubicBezTo>
                      <a:cubicBezTo>
                        <a:pt x="1270" y="250"/>
                        <a:pt x="1030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333;p72">
                  <a:extLst>
                    <a:ext uri="{FF2B5EF4-FFF2-40B4-BE49-F238E27FC236}">
                      <a16:creationId xmlns:a16="http://schemas.microsoft.com/office/drawing/2014/main" id="{5ED635EC-08DB-0328-C2F2-C268664AEDB4}"/>
                    </a:ext>
                  </a:extLst>
                </p:cNvPr>
                <p:cNvSpPr/>
                <p:nvPr/>
              </p:nvSpPr>
              <p:spPr>
                <a:xfrm>
                  <a:off x="6855635" y="616472"/>
                  <a:ext cx="94516" cy="8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271" extrusionOk="0">
                      <a:moveTo>
                        <a:pt x="1" y="1"/>
                      </a:moveTo>
                      <a:lnTo>
                        <a:pt x="731" y="1271"/>
                      </a:lnTo>
                      <a:lnTo>
                        <a:pt x="146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334;p72">
                  <a:extLst>
                    <a:ext uri="{FF2B5EF4-FFF2-40B4-BE49-F238E27FC236}">
                      <a16:creationId xmlns:a16="http://schemas.microsoft.com/office/drawing/2014/main" id="{33C02A56-741E-A797-0B0A-7290DE941062}"/>
                    </a:ext>
                  </a:extLst>
                </p:cNvPr>
                <p:cNvSpPr/>
                <p:nvPr/>
              </p:nvSpPr>
              <p:spPr>
                <a:xfrm>
                  <a:off x="6855635" y="531789"/>
                  <a:ext cx="82224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1090" extrusionOk="0">
                      <a:moveTo>
                        <a:pt x="731" y="0"/>
                      </a:moveTo>
                      <a:cubicBezTo>
                        <a:pt x="241" y="0"/>
                        <a:pt x="1" y="590"/>
                        <a:pt x="341" y="930"/>
                      </a:cubicBezTo>
                      <a:cubicBezTo>
                        <a:pt x="454" y="1040"/>
                        <a:pt x="591" y="1089"/>
                        <a:pt x="726" y="1089"/>
                      </a:cubicBezTo>
                      <a:cubicBezTo>
                        <a:pt x="1005" y="1089"/>
                        <a:pt x="1271" y="875"/>
                        <a:pt x="1271" y="550"/>
                      </a:cubicBezTo>
                      <a:cubicBezTo>
                        <a:pt x="1271" y="250"/>
                        <a:pt x="1031" y="0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335;p72">
                  <a:extLst>
                    <a:ext uri="{FF2B5EF4-FFF2-40B4-BE49-F238E27FC236}">
                      <a16:creationId xmlns:a16="http://schemas.microsoft.com/office/drawing/2014/main" id="{5A3163F0-3DC4-C895-1AC4-8E350F3411E8}"/>
                    </a:ext>
                  </a:extLst>
                </p:cNvPr>
                <p:cNvSpPr/>
                <p:nvPr/>
              </p:nvSpPr>
              <p:spPr>
                <a:xfrm>
                  <a:off x="6772246" y="584190"/>
                  <a:ext cx="64046" cy="15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240" extrusionOk="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990" y="24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336;p72">
                  <a:extLst>
                    <a:ext uri="{FF2B5EF4-FFF2-40B4-BE49-F238E27FC236}">
                      <a16:creationId xmlns:a16="http://schemas.microsoft.com/office/drawing/2014/main" id="{3824E66D-BE58-8C47-5F72-19E77F7F34BB}"/>
                    </a:ext>
                  </a:extLst>
                </p:cNvPr>
                <p:cNvSpPr/>
                <p:nvPr/>
              </p:nvSpPr>
              <p:spPr>
                <a:xfrm>
                  <a:off x="6772246" y="619059"/>
                  <a:ext cx="64046" cy="14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231" extrusionOk="0">
                      <a:moveTo>
                        <a:pt x="0" y="1"/>
                      </a:moveTo>
                      <a:lnTo>
                        <a:pt x="0" y="231"/>
                      </a:lnTo>
                      <a:lnTo>
                        <a:pt x="990" y="231"/>
                      </a:lnTo>
                      <a:lnTo>
                        <a:pt x="99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Google Shape;1337;p72">
              <a:extLst>
                <a:ext uri="{FF2B5EF4-FFF2-40B4-BE49-F238E27FC236}">
                  <a16:creationId xmlns:a16="http://schemas.microsoft.com/office/drawing/2014/main" id="{F3E39ADC-B8AC-9BCC-5EFA-7290C5BA4113}"/>
                </a:ext>
              </a:extLst>
            </p:cNvPr>
            <p:cNvGrpSpPr/>
            <p:nvPr/>
          </p:nvGrpSpPr>
          <p:grpSpPr>
            <a:xfrm>
              <a:off x="4971269" y="2609591"/>
              <a:ext cx="480020" cy="478067"/>
              <a:chOff x="4971269" y="2609591"/>
              <a:chExt cx="480020" cy="478067"/>
            </a:xfrm>
          </p:grpSpPr>
          <p:sp>
            <p:nvSpPr>
              <p:cNvPr id="83" name="Google Shape;1338;p72">
                <a:extLst>
                  <a:ext uri="{FF2B5EF4-FFF2-40B4-BE49-F238E27FC236}">
                    <a16:creationId xmlns:a16="http://schemas.microsoft.com/office/drawing/2014/main" id="{BE26C72F-6AC3-13AA-39FD-DEDF0625439B}"/>
                  </a:ext>
                </a:extLst>
              </p:cNvPr>
              <p:cNvSpPr/>
              <p:nvPr/>
            </p:nvSpPr>
            <p:spPr>
              <a:xfrm>
                <a:off x="4971269" y="2609591"/>
                <a:ext cx="480020" cy="478067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5870" extrusionOk="0">
                    <a:moveTo>
                      <a:pt x="2960" y="11"/>
                    </a:moveTo>
                    <a:cubicBezTo>
                      <a:pt x="4579" y="21"/>
                      <a:pt x="5879" y="1340"/>
                      <a:pt x="5859" y="2950"/>
                    </a:cubicBezTo>
                    <a:cubicBezTo>
                      <a:pt x="5849" y="4569"/>
                      <a:pt x="4529" y="5869"/>
                      <a:pt x="2920" y="5859"/>
                    </a:cubicBezTo>
                    <a:cubicBezTo>
                      <a:pt x="1300" y="5839"/>
                      <a:pt x="0" y="4519"/>
                      <a:pt x="20" y="2910"/>
                    </a:cubicBezTo>
                    <a:cubicBezTo>
                      <a:pt x="30" y="1290"/>
                      <a:pt x="1350" y="1"/>
                      <a:pt x="2960" y="1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339;p72">
                <a:extLst>
                  <a:ext uri="{FF2B5EF4-FFF2-40B4-BE49-F238E27FC236}">
                    <a16:creationId xmlns:a16="http://schemas.microsoft.com/office/drawing/2014/main" id="{45D0EA65-6BE3-9861-9857-539D0C2E23E9}"/>
                  </a:ext>
                </a:extLst>
              </p:cNvPr>
              <p:cNvSpPr/>
              <p:nvPr/>
            </p:nvSpPr>
            <p:spPr>
              <a:xfrm>
                <a:off x="5127307" y="2739671"/>
                <a:ext cx="167944" cy="217906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3620" extrusionOk="0">
                    <a:moveTo>
                      <a:pt x="2520" y="241"/>
                    </a:moveTo>
                    <a:lnTo>
                      <a:pt x="2420" y="1200"/>
                    </a:lnTo>
                    <a:cubicBezTo>
                      <a:pt x="1759" y="1161"/>
                      <a:pt x="1494" y="744"/>
                      <a:pt x="894" y="744"/>
                    </a:cubicBezTo>
                    <a:cubicBezTo>
                      <a:pt x="732" y="744"/>
                      <a:pt x="546" y="774"/>
                      <a:pt x="320" y="851"/>
                    </a:cubicBezTo>
                    <a:lnTo>
                      <a:pt x="261" y="241"/>
                    </a:lnTo>
                    <a:close/>
                    <a:moveTo>
                      <a:pt x="1390" y="1540"/>
                    </a:moveTo>
                    <a:cubicBezTo>
                      <a:pt x="1390" y="1540"/>
                      <a:pt x="1850" y="2220"/>
                      <a:pt x="1850" y="2470"/>
                    </a:cubicBezTo>
                    <a:cubicBezTo>
                      <a:pt x="1850" y="2780"/>
                      <a:pt x="1620" y="2935"/>
                      <a:pt x="1390" y="2935"/>
                    </a:cubicBezTo>
                    <a:cubicBezTo>
                      <a:pt x="1160" y="2935"/>
                      <a:pt x="930" y="2780"/>
                      <a:pt x="930" y="2470"/>
                    </a:cubicBezTo>
                    <a:cubicBezTo>
                      <a:pt x="930" y="2220"/>
                      <a:pt x="1390" y="1540"/>
                      <a:pt x="1390" y="1540"/>
                    </a:cubicBezTo>
                    <a:close/>
                    <a:moveTo>
                      <a:pt x="131" y="1"/>
                    </a:moveTo>
                    <a:cubicBezTo>
                      <a:pt x="91" y="1"/>
                      <a:pt x="61" y="11"/>
                      <a:pt x="41" y="41"/>
                    </a:cubicBezTo>
                    <a:cubicBezTo>
                      <a:pt x="11" y="71"/>
                      <a:pt x="1" y="101"/>
                      <a:pt x="11" y="141"/>
                    </a:cubicBezTo>
                    <a:lnTo>
                      <a:pt x="360" y="3510"/>
                    </a:lnTo>
                    <a:cubicBezTo>
                      <a:pt x="370" y="3570"/>
                      <a:pt x="420" y="3620"/>
                      <a:pt x="480" y="3620"/>
                    </a:cubicBezTo>
                    <a:lnTo>
                      <a:pt x="2310" y="3620"/>
                    </a:lnTo>
                    <a:cubicBezTo>
                      <a:pt x="2370" y="3620"/>
                      <a:pt x="2420" y="3570"/>
                      <a:pt x="2430" y="3510"/>
                    </a:cubicBezTo>
                    <a:lnTo>
                      <a:pt x="2790" y="141"/>
                    </a:lnTo>
                    <a:cubicBezTo>
                      <a:pt x="2790" y="101"/>
                      <a:pt x="2770" y="61"/>
                      <a:pt x="2750" y="41"/>
                    </a:cubicBezTo>
                    <a:cubicBezTo>
                      <a:pt x="2720" y="11"/>
                      <a:pt x="2690" y="1"/>
                      <a:pt x="26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340;p72">
              <a:extLst>
                <a:ext uri="{FF2B5EF4-FFF2-40B4-BE49-F238E27FC236}">
                  <a16:creationId xmlns:a16="http://schemas.microsoft.com/office/drawing/2014/main" id="{232DBAB1-69DC-90DE-4C2F-668AF750A772}"/>
                </a:ext>
              </a:extLst>
            </p:cNvPr>
            <p:cNvGrpSpPr/>
            <p:nvPr/>
          </p:nvGrpSpPr>
          <p:grpSpPr>
            <a:xfrm>
              <a:off x="6548339" y="3794253"/>
              <a:ext cx="511864" cy="510644"/>
              <a:chOff x="6548339" y="3794253"/>
              <a:chExt cx="511864" cy="510644"/>
            </a:xfrm>
          </p:grpSpPr>
          <p:sp>
            <p:nvSpPr>
              <p:cNvPr id="72" name="Google Shape;1341;p72">
                <a:extLst>
                  <a:ext uri="{FF2B5EF4-FFF2-40B4-BE49-F238E27FC236}">
                    <a16:creationId xmlns:a16="http://schemas.microsoft.com/office/drawing/2014/main" id="{9DDB8080-F571-162D-78D2-34B58B466D59}"/>
                  </a:ext>
                </a:extLst>
              </p:cNvPr>
              <p:cNvSpPr/>
              <p:nvPr/>
            </p:nvSpPr>
            <p:spPr>
              <a:xfrm>
                <a:off x="6548339" y="3794253"/>
                <a:ext cx="511864" cy="510644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6270" extrusionOk="0">
                    <a:moveTo>
                      <a:pt x="6019" y="2690"/>
                    </a:moveTo>
                    <a:cubicBezTo>
                      <a:pt x="6269" y="4290"/>
                      <a:pt x="5179" y="5780"/>
                      <a:pt x="3580" y="6029"/>
                    </a:cubicBezTo>
                    <a:cubicBezTo>
                      <a:pt x="1990" y="6269"/>
                      <a:pt x="490" y="5180"/>
                      <a:pt x="250" y="3580"/>
                    </a:cubicBezTo>
                    <a:cubicBezTo>
                      <a:pt x="1" y="1990"/>
                      <a:pt x="1090" y="491"/>
                      <a:pt x="2690" y="251"/>
                    </a:cubicBezTo>
                    <a:cubicBezTo>
                      <a:pt x="4279" y="1"/>
                      <a:pt x="5779" y="1091"/>
                      <a:pt x="6019" y="269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3" name="Google Shape;1342;p72">
                <a:extLst>
                  <a:ext uri="{FF2B5EF4-FFF2-40B4-BE49-F238E27FC236}">
                    <a16:creationId xmlns:a16="http://schemas.microsoft.com/office/drawing/2014/main" id="{1F1677E7-A287-74EA-13C1-3B151D1A824E}"/>
                  </a:ext>
                </a:extLst>
              </p:cNvPr>
              <p:cNvGrpSpPr/>
              <p:nvPr/>
            </p:nvGrpSpPr>
            <p:grpSpPr>
              <a:xfrm>
                <a:off x="6673029" y="3918198"/>
                <a:ext cx="262483" cy="262754"/>
                <a:chOff x="6752827" y="4411557"/>
                <a:chExt cx="262483" cy="262754"/>
              </a:xfrm>
            </p:grpSpPr>
            <p:sp>
              <p:nvSpPr>
                <p:cNvPr id="74" name="Google Shape;1343;p72">
                  <a:extLst>
                    <a:ext uri="{FF2B5EF4-FFF2-40B4-BE49-F238E27FC236}">
                      <a16:creationId xmlns:a16="http://schemas.microsoft.com/office/drawing/2014/main" id="{5E2767E6-61A5-F641-C5D0-36B5338E34D6}"/>
                    </a:ext>
                  </a:extLst>
                </p:cNvPr>
                <p:cNvSpPr/>
                <p:nvPr/>
              </p:nvSpPr>
              <p:spPr>
                <a:xfrm>
                  <a:off x="6802851" y="4482210"/>
                  <a:ext cx="141899" cy="1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" h="2065" extrusionOk="0">
                      <a:moveTo>
                        <a:pt x="1385" y="396"/>
                      </a:moveTo>
                      <a:cubicBezTo>
                        <a:pt x="1438" y="396"/>
                        <a:pt x="1490" y="431"/>
                        <a:pt x="1490" y="501"/>
                      </a:cubicBezTo>
                      <a:lnTo>
                        <a:pt x="1490" y="721"/>
                      </a:lnTo>
                      <a:cubicBezTo>
                        <a:pt x="1490" y="786"/>
                        <a:pt x="1438" y="818"/>
                        <a:pt x="1385" y="818"/>
                      </a:cubicBezTo>
                      <a:cubicBezTo>
                        <a:pt x="1333" y="818"/>
                        <a:pt x="1280" y="786"/>
                        <a:pt x="1280" y="721"/>
                      </a:cubicBezTo>
                      <a:lnTo>
                        <a:pt x="1280" y="501"/>
                      </a:lnTo>
                      <a:cubicBezTo>
                        <a:pt x="1280" y="431"/>
                        <a:pt x="1333" y="396"/>
                        <a:pt x="1385" y="396"/>
                      </a:cubicBezTo>
                      <a:close/>
                      <a:moveTo>
                        <a:pt x="1736" y="578"/>
                      </a:moveTo>
                      <a:cubicBezTo>
                        <a:pt x="1761" y="578"/>
                        <a:pt x="1787" y="587"/>
                        <a:pt x="1810" y="611"/>
                      </a:cubicBezTo>
                      <a:cubicBezTo>
                        <a:pt x="1860" y="661"/>
                        <a:pt x="1900" y="731"/>
                        <a:pt x="1930" y="801"/>
                      </a:cubicBezTo>
                      <a:cubicBezTo>
                        <a:pt x="2000" y="950"/>
                        <a:pt x="2000" y="1120"/>
                        <a:pt x="1930" y="1270"/>
                      </a:cubicBezTo>
                      <a:lnTo>
                        <a:pt x="1940" y="1270"/>
                      </a:lnTo>
                      <a:cubicBezTo>
                        <a:pt x="1880" y="1420"/>
                        <a:pt x="1760" y="1540"/>
                        <a:pt x="1620" y="1600"/>
                      </a:cubicBezTo>
                      <a:cubicBezTo>
                        <a:pt x="1540" y="1630"/>
                        <a:pt x="1460" y="1650"/>
                        <a:pt x="1380" y="1650"/>
                      </a:cubicBezTo>
                      <a:cubicBezTo>
                        <a:pt x="1300" y="1650"/>
                        <a:pt x="1220" y="1630"/>
                        <a:pt x="1140" y="1600"/>
                      </a:cubicBezTo>
                      <a:cubicBezTo>
                        <a:pt x="1071" y="1570"/>
                        <a:pt x="1011" y="1530"/>
                        <a:pt x="951" y="1470"/>
                      </a:cubicBezTo>
                      <a:cubicBezTo>
                        <a:pt x="901" y="1420"/>
                        <a:pt x="861" y="1350"/>
                        <a:pt x="831" y="1280"/>
                      </a:cubicBezTo>
                      <a:cubicBezTo>
                        <a:pt x="761" y="1130"/>
                        <a:pt x="761" y="960"/>
                        <a:pt x="831" y="811"/>
                      </a:cubicBezTo>
                      <a:cubicBezTo>
                        <a:pt x="861" y="741"/>
                        <a:pt x="901" y="671"/>
                        <a:pt x="951" y="621"/>
                      </a:cubicBezTo>
                      <a:cubicBezTo>
                        <a:pt x="974" y="597"/>
                        <a:pt x="1000" y="588"/>
                        <a:pt x="1025" y="588"/>
                      </a:cubicBezTo>
                      <a:cubicBezTo>
                        <a:pt x="1107" y="588"/>
                        <a:pt x="1177" y="694"/>
                        <a:pt x="1101" y="771"/>
                      </a:cubicBezTo>
                      <a:cubicBezTo>
                        <a:pt x="1071" y="801"/>
                        <a:pt x="1041" y="841"/>
                        <a:pt x="1021" y="890"/>
                      </a:cubicBezTo>
                      <a:cubicBezTo>
                        <a:pt x="1001" y="940"/>
                        <a:pt x="991" y="990"/>
                        <a:pt x="991" y="1040"/>
                      </a:cubicBezTo>
                      <a:cubicBezTo>
                        <a:pt x="991" y="1100"/>
                        <a:pt x="1001" y="1150"/>
                        <a:pt x="1021" y="1200"/>
                      </a:cubicBezTo>
                      <a:cubicBezTo>
                        <a:pt x="1041" y="1240"/>
                        <a:pt x="1071" y="1290"/>
                        <a:pt x="1101" y="1320"/>
                      </a:cubicBezTo>
                      <a:cubicBezTo>
                        <a:pt x="1180" y="1400"/>
                        <a:pt x="1283" y="1440"/>
                        <a:pt x="1386" y="1440"/>
                      </a:cubicBezTo>
                      <a:cubicBezTo>
                        <a:pt x="1438" y="1440"/>
                        <a:pt x="1490" y="1430"/>
                        <a:pt x="1540" y="1410"/>
                      </a:cubicBezTo>
                      <a:cubicBezTo>
                        <a:pt x="1630" y="1370"/>
                        <a:pt x="1700" y="1290"/>
                        <a:pt x="1750" y="1200"/>
                      </a:cubicBezTo>
                      <a:cubicBezTo>
                        <a:pt x="1770" y="1150"/>
                        <a:pt x="1780" y="1090"/>
                        <a:pt x="1780" y="1040"/>
                      </a:cubicBezTo>
                      <a:cubicBezTo>
                        <a:pt x="1780" y="980"/>
                        <a:pt x="1760" y="930"/>
                        <a:pt x="1740" y="880"/>
                      </a:cubicBezTo>
                      <a:cubicBezTo>
                        <a:pt x="1720" y="831"/>
                        <a:pt x="1690" y="791"/>
                        <a:pt x="1660" y="761"/>
                      </a:cubicBezTo>
                      <a:cubicBezTo>
                        <a:pt x="1584" y="684"/>
                        <a:pt x="1654" y="578"/>
                        <a:pt x="1736" y="578"/>
                      </a:cubicBezTo>
                      <a:close/>
                      <a:moveTo>
                        <a:pt x="1380" y="1"/>
                      </a:moveTo>
                      <a:cubicBezTo>
                        <a:pt x="461" y="1"/>
                        <a:pt x="1" y="1110"/>
                        <a:pt x="651" y="1760"/>
                      </a:cubicBezTo>
                      <a:cubicBezTo>
                        <a:pt x="861" y="1970"/>
                        <a:pt x="1119" y="2065"/>
                        <a:pt x="1372" y="2065"/>
                      </a:cubicBezTo>
                      <a:cubicBezTo>
                        <a:pt x="1902" y="2065"/>
                        <a:pt x="2410" y="1653"/>
                        <a:pt x="2410" y="1030"/>
                      </a:cubicBezTo>
                      <a:cubicBezTo>
                        <a:pt x="2410" y="471"/>
                        <a:pt x="1950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344;p72">
                  <a:extLst>
                    <a:ext uri="{FF2B5EF4-FFF2-40B4-BE49-F238E27FC236}">
                      <a16:creationId xmlns:a16="http://schemas.microsoft.com/office/drawing/2014/main" id="{7C01E2AF-EEB6-8B70-9DBC-A68C12800C9C}"/>
                    </a:ext>
                  </a:extLst>
                </p:cNvPr>
                <p:cNvSpPr/>
                <p:nvPr/>
              </p:nvSpPr>
              <p:spPr>
                <a:xfrm>
                  <a:off x="6862292" y="4411557"/>
                  <a:ext cx="43612" cy="5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980" extrusionOk="0">
                      <a:moveTo>
                        <a:pt x="370" y="0"/>
                      </a:moveTo>
                      <a:lnTo>
                        <a:pt x="1" y="980"/>
                      </a:lnTo>
                      <a:cubicBezTo>
                        <a:pt x="121" y="940"/>
                        <a:pt x="250" y="920"/>
                        <a:pt x="370" y="920"/>
                      </a:cubicBezTo>
                      <a:cubicBezTo>
                        <a:pt x="500" y="920"/>
                        <a:pt x="620" y="940"/>
                        <a:pt x="740" y="980"/>
                      </a:cubicBez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1345;p72">
                  <a:extLst>
                    <a:ext uri="{FF2B5EF4-FFF2-40B4-BE49-F238E27FC236}">
                      <a16:creationId xmlns:a16="http://schemas.microsoft.com/office/drawing/2014/main" id="{4CB05B84-7CE5-3C47-5CC9-209B5A3FC8D7}"/>
                    </a:ext>
                  </a:extLst>
                </p:cNvPr>
                <p:cNvSpPr/>
                <p:nvPr/>
              </p:nvSpPr>
              <p:spPr>
                <a:xfrm>
                  <a:off x="6791669" y="4450390"/>
                  <a:ext cx="55383" cy="5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41" extrusionOk="0">
                      <a:moveTo>
                        <a:pt x="1" y="1"/>
                      </a:moveTo>
                      <a:lnTo>
                        <a:pt x="421" y="941"/>
                      </a:lnTo>
                      <a:cubicBezTo>
                        <a:pt x="481" y="841"/>
                        <a:pt x="561" y="741"/>
                        <a:pt x="651" y="651"/>
                      </a:cubicBezTo>
                      <a:cubicBezTo>
                        <a:pt x="731" y="561"/>
                        <a:pt x="831" y="481"/>
                        <a:pt x="941" y="43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346;p72">
                  <a:extLst>
                    <a:ext uri="{FF2B5EF4-FFF2-40B4-BE49-F238E27FC236}">
                      <a16:creationId xmlns:a16="http://schemas.microsoft.com/office/drawing/2014/main" id="{618FAE4C-7F0C-B5B5-5CB9-98EF217AC47E}"/>
                    </a:ext>
                  </a:extLst>
                </p:cNvPr>
                <p:cNvSpPr/>
                <p:nvPr/>
              </p:nvSpPr>
              <p:spPr>
                <a:xfrm>
                  <a:off x="6752827" y="4521691"/>
                  <a:ext cx="57148" cy="4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731" extrusionOk="0">
                      <a:moveTo>
                        <a:pt x="971" y="1"/>
                      </a:moveTo>
                      <a:lnTo>
                        <a:pt x="1" y="370"/>
                      </a:lnTo>
                      <a:lnTo>
                        <a:pt x="971" y="730"/>
                      </a:lnTo>
                      <a:cubicBezTo>
                        <a:pt x="941" y="610"/>
                        <a:pt x="921" y="490"/>
                        <a:pt x="921" y="370"/>
                      </a:cubicBezTo>
                      <a:cubicBezTo>
                        <a:pt x="921" y="240"/>
                        <a:pt x="941" y="121"/>
                        <a:pt x="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347;p72">
                  <a:extLst>
                    <a:ext uri="{FF2B5EF4-FFF2-40B4-BE49-F238E27FC236}">
                      <a16:creationId xmlns:a16="http://schemas.microsoft.com/office/drawing/2014/main" id="{AD760B73-1854-D20C-3F57-177E2F727754}"/>
                    </a:ext>
                  </a:extLst>
                </p:cNvPr>
                <p:cNvSpPr/>
                <p:nvPr/>
              </p:nvSpPr>
              <p:spPr>
                <a:xfrm>
                  <a:off x="6791669" y="4580028"/>
                  <a:ext cx="55383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51" extrusionOk="0">
                      <a:moveTo>
                        <a:pt x="421" y="0"/>
                      </a:moveTo>
                      <a:lnTo>
                        <a:pt x="1" y="950"/>
                      </a:lnTo>
                      <a:lnTo>
                        <a:pt x="941" y="520"/>
                      </a:lnTo>
                      <a:cubicBezTo>
                        <a:pt x="831" y="460"/>
                        <a:pt x="731" y="390"/>
                        <a:pt x="651" y="300"/>
                      </a:cubicBezTo>
                      <a:cubicBezTo>
                        <a:pt x="561" y="210"/>
                        <a:pt x="481" y="110"/>
                        <a:pt x="4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348;p72">
                  <a:extLst>
                    <a:ext uri="{FF2B5EF4-FFF2-40B4-BE49-F238E27FC236}">
                      <a16:creationId xmlns:a16="http://schemas.microsoft.com/office/drawing/2014/main" id="{28C3238E-F110-EA45-DFF0-8A59A57B5325}"/>
                    </a:ext>
                  </a:extLst>
                </p:cNvPr>
                <p:cNvSpPr/>
                <p:nvPr/>
              </p:nvSpPr>
              <p:spPr>
                <a:xfrm>
                  <a:off x="6862292" y="4617152"/>
                  <a:ext cx="43612" cy="57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970" extrusionOk="0">
                      <a:moveTo>
                        <a:pt x="1" y="0"/>
                      </a:moveTo>
                      <a:lnTo>
                        <a:pt x="370" y="970"/>
                      </a:lnTo>
                      <a:lnTo>
                        <a:pt x="740" y="0"/>
                      </a:lnTo>
                      <a:lnTo>
                        <a:pt x="740" y="0"/>
                      </a:lnTo>
                      <a:cubicBezTo>
                        <a:pt x="620" y="40"/>
                        <a:pt x="500" y="50"/>
                        <a:pt x="370" y="50"/>
                      </a:cubicBezTo>
                      <a:cubicBezTo>
                        <a:pt x="250" y="50"/>
                        <a:pt x="121" y="4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1349;p72">
                  <a:extLst>
                    <a:ext uri="{FF2B5EF4-FFF2-40B4-BE49-F238E27FC236}">
                      <a16:creationId xmlns:a16="http://schemas.microsoft.com/office/drawing/2014/main" id="{E4500994-F257-1E7E-2434-61DEC5C113BD}"/>
                    </a:ext>
                  </a:extLst>
                </p:cNvPr>
                <p:cNvSpPr/>
                <p:nvPr/>
              </p:nvSpPr>
              <p:spPr>
                <a:xfrm>
                  <a:off x="6921144" y="4580028"/>
                  <a:ext cx="55971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951" extrusionOk="0">
                      <a:moveTo>
                        <a:pt x="520" y="0"/>
                      </a:moveTo>
                      <a:cubicBezTo>
                        <a:pt x="460" y="110"/>
                        <a:pt x="380" y="210"/>
                        <a:pt x="300" y="300"/>
                      </a:cubicBezTo>
                      <a:cubicBezTo>
                        <a:pt x="210" y="390"/>
                        <a:pt x="110" y="460"/>
                        <a:pt x="0" y="520"/>
                      </a:cubicBezTo>
                      <a:lnTo>
                        <a:pt x="950" y="950"/>
                      </a:lnTo>
                      <a:lnTo>
                        <a:pt x="5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350;p72">
                  <a:extLst>
                    <a:ext uri="{FF2B5EF4-FFF2-40B4-BE49-F238E27FC236}">
                      <a16:creationId xmlns:a16="http://schemas.microsoft.com/office/drawing/2014/main" id="{CA71E1F4-13C1-2972-4AB0-55A104BA5A08}"/>
                    </a:ext>
                  </a:extLst>
                </p:cNvPr>
                <p:cNvSpPr/>
                <p:nvPr/>
              </p:nvSpPr>
              <p:spPr>
                <a:xfrm>
                  <a:off x="6958221" y="4521691"/>
                  <a:ext cx="57089" cy="4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731" extrusionOk="0">
                      <a:moveTo>
                        <a:pt x="0" y="1"/>
                      </a:moveTo>
                      <a:cubicBezTo>
                        <a:pt x="30" y="121"/>
                        <a:pt x="50" y="240"/>
                        <a:pt x="50" y="370"/>
                      </a:cubicBezTo>
                      <a:cubicBezTo>
                        <a:pt x="50" y="490"/>
                        <a:pt x="30" y="610"/>
                        <a:pt x="0" y="730"/>
                      </a:cubicBezTo>
                      <a:lnTo>
                        <a:pt x="970" y="37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351;p72">
                  <a:extLst>
                    <a:ext uri="{FF2B5EF4-FFF2-40B4-BE49-F238E27FC236}">
                      <a16:creationId xmlns:a16="http://schemas.microsoft.com/office/drawing/2014/main" id="{338BD801-3091-CB3B-1013-C05F4D960EB6}"/>
                    </a:ext>
                  </a:extLst>
                </p:cNvPr>
                <p:cNvSpPr/>
                <p:nvPr/>
              </p:nvSpPr>
              <p:spPr>
                <a:xfrm>
                  <a:off x="6921144" y="4450390"/>
                  <a:ext cx="55383" cy="5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951" extrusionOk="0">
                      <a:moveTo>
                        <a:pt x="940" y="1"/>
                      </a:moveTo>
                      <a:lnTo>
                        <a:pt x="0" y="431"/>
                      </a:lnTo>
                      <a:cubicBezTo>
                        <a:pt x="110" y="491"/>
                        <a:pt x="210" y="561"/>
                        <a:pt x="300" y="651"/>
                      </a:cubicBezTo>
                      <a:cubicBezTo>
                        <a:pt x="380" y="741"/>
                        <a:pt x="460" y="841"/>
                        <a:pt x="520" y="951"/>
                      </a:cubicBezTo>
                      <a:lnTo>
                        <a:pt x="9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" name="Google Shape;1352;p72">
              <a:extLst>
                <a:ext uri="{FF2B5EF4-FFF2-40B4-BE49-F238E27FC236}">
                  <a16:creationId xmlns:a16="http://schemas.microsoft.com/office/drawing/2014/main" id="{AE0999B6-4951-AEE7-FBDE-AE9E2C1B1282}"/>
                </a:ext>
              </a:extLst>
            </p:cNvPr>
            <p:cNvGrpSpPr/>
            <p:nvPr/>
          </p:nvGrpSpPr>
          <p:grpSpPr>
            <a:xfrm>
              <a:off x="6031657" y="3761758"/>
              <a:ext cx="477571" cy="475543"/>
              <a:chOff x="6031657" y="3761758"/>
              <a:chExt cx="477571" cy="475543"/>
            </a:xfrm>
          </p:grpSpPr>
          <p:sp>
            <p:nvSpPr>
              <p:cNvPr id="66" name="Google Shape;1353;p72">
                <a:extLst>
                  <a:ext uri="{FF2B5EF4-FFF2-40B4-BE49-F238E27FC236}">
                    <a16:creationId xmlns:a16="http://schemas.microsoft.com/office/drawing/2014/main" id="{40C32357-4FA0-33C2-35F7-38035C0D5FFB}"/>
                  </a:ext>
                </a:extLst>
              </p:cNvPr>
              <p:cNvSpPr/>
              <p:nvPr/>
            </p:nvSpPr>
            <p:spPr>
              <a:xfrm>
                <a:off x="6031657" y="3761758"/>
                <a:ext cx="477571" cy="475543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5839" extrusionOk="0">
                    <a:moveTo>
                      <a:pt x="5849" y="2919"/>
                    </a:moveTo>
                    <a:cubicBezTo>
                      <a:pt x="5849" y="4529"/>
                      <a:pt x="4539" y="5839"/>
                      <a:pt x="2929" y="5839"/>
                    </a:cubicBezTo>
                    <a:cubicBezTo>
                      <a:pt x="1310" y="5839"/>
                      <a:pt x="0" y="4529"/>
                      <a:pt x="0" y="2919"/>
                    </a:cubicBezTo>
                    <a:cubicBezTo>
                      <a:pt x="0" y="1300"/>
                      <a:pt x="1310" y="0"/>
                      <a:pt x="2929" y="0"/>
                    </a:cubicBezTo>
                    <a:cubicBezTo>
                      <a:pt x="4539" y="0"/>
                      <a:pt x="5849" y="1300"/>
                      <a:pt x="5849" y="2919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7" name="Google Shape;1354;p72">
                <a:extLst>
                  <a:ext uri="{FF2B5EF4-FFF2-40B4-BE49-F238E27FC236}">
                    <a16:creationId xmlns:a16="http://schemas.microsoft.com/office/drawing/2014/main" id="{9C287484-BF3D-4850-91B6-96E4C7E52FA8}"/>
                  </a:ext>
                </a:extLst>
              </p:cNvPr>
              <p:cNvGrpSpPr/>
              <p:nvPr/>
            </p:nvGrpSpPr>
            <p:grpSpPr>
              <a:xfrm>
                <a:off x="6147730" y="3888157"/>
                <a:ext cx="245425" cy="222743"/>
                <a:chOff x="5694107" y="4255745"/>
                <a:chExt cx="245425" cy="222743"/>
              </a:xfrm>
            </p:grpSpPr>
            <p:sp>
              <p:nvSpPr>
                <p:cNvPr id="68" name="Google Shape;1355;p72">
                  <a:extLst>
                    <a:ext uri="{FF2B5EF4-FFF2-40B4-BE49-F238E27FC236}">
                      <a16:creationId xmlns:a16="http://schemas.microsoft.com/office/drawing/2014/main" id="{F5EEF34E-DC75-4DB3-50A7-0F15FD9CA62C}"/>
                    </a:ext>
                  </a:extLst>
                </p:cNvPr>
                <p:cNvSpPr/>
                <p:nvPr/>
              </p:nvSpPr>
              <p:spPr>
                <a:xfrm>
                  <a:off x="5709409" y="4374774"/>
                  <a:ext cx="57737" cy="10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1760" extrusionOk="0">
                      <a:moveTo>
                        <a:pt x="801" y="0"/>
                      </a:moveTo>
                      <a:lnTo>
                        <a:pt x="1" y="800"/>
                      </a:lnTo>
                      <a:lnTo>
                        <a:pt x="1" y="1760"/>
                      </a:lnTo>
                      <a:lnTo>
                        <a:pt x="981" y="1760"/>
                      </a:lnTo>
                      <a:lnTo>
                        <a:pt x="981" y="180"/>
                      </a:lnTo>
                      <a:lnTo>
                        <a:pt x="8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356;p72">
                  <a:extLst>
                    <a:ext uri="{FF2B5EF4-FFF2-40B4-BE49-F238E27FC236}">
                      <a16:creationId xmlns:a16="http://schemas.microsoft.com/office/drawing/2014/main" id="{E522E13E-C324-A6E6-5733-902A06D99699}"/>
                    </a:ext>
                  </a:extLst>
                </p:cNvPr>
                <p:cNvSpPr/>
                <p:nvPr/>
              </p:nvSpPr>
              <p:spPr>
                <a:xfrm>
                  <a:off x="5776502" y="4392451"/>
                  <a:ext cx="58325" cy="8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460" extrusionOk="0">
                      <a:moveTo>
                        <a:pt x="990" y="0"/>
                      </a:moveTo>
                      <a:lnTo>
                        <a:pt x="470" y="510"/>
                      </a:lnTo>
                      <a:lnTo>
                        <a:pt x="1" y="40"/>
                      </a:lnTo>
                      <a:lnTo>
                        <a:pt x="1" y="1460"/>
                      </a:lnTo>
                      <a:lnTo>
                        <a:pt x="990" y="146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357;p72">
                  <a:extLst>
                    <a:ext uri="{FF2B5EF4-FFF2-40B4-BE49-F238E27FC236}">
                      <a16:creationId xmlns:a16="http://schemas.microsoft.com/office/drawing/2014/main" id="{0F20785D-7E19-348E-A15F-FA98A93867F3}"/>
                    </a:ext>
                  </a:extLst>
                </p:cNvPr>
                <p:cNvSpPr/>
                <p:nvPr/>
              </p:nvSpPr>
              <p:spPr>
                <a:xfrm>
                  <a:off x="5844183" y="4325276"/>
                  <a:ext cx="57737" cy="153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2600" extrusionOk="0">
                      <a:moveTo>
                        <a:pt x="980" y="0"/>
                      </a:moveTo>
                      <a:lnTo>
                        <a:pt x="0" y="980"/>
                      </a:lnTo>
                      <a:lnTo>
                        <a:pt x="0" y="2600"/>
                      </a:lnTo>
                      <a:lnTo>
                        <a:pt x="980" y="2600"/>
                      </a:lnTo>
                      <a:lnTo>
                        <a:pt x="9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358;p72">
                  <a:extLst>
                    <a:ext uri="{FF2B5EF4-FFF2-40B4-BE49-F238E27FC236}">
                      <a16:creationId xmlns:a16="http://schemas.microsoft.com/office/drawing/2014/main" id="{10F3A780-2D65-E951-5799-1CBB49A3AA2F}"/>
                    </a:ext>
                  </a:extLst>
                </p:cNvPr>
                <p:cNvSpPr/>
                <p:nvPr/>
              </p:nvSpPr>
              <p:spPr>
                <a:xfrm>
                  <a:off x="5694107" y="4255745"/>
                  <a:ext cx="245425" cy="149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0" h="2531" extrusionOk="0">
                      <a:moveTo>
                        <a:pt x="4170" y="1"/>
                      </a:moveTo>
                      <a:lnTo>
                        <a:pt x="3270" y="241"/>
                      </a:lnTo>
                      <a:lnTo>
                        <a:pt x="3490" y="451"/>
                      </a:lnTo>
                      <a:lnTo>
                        <a:pt x="1870" y="2070"/>
                      </a:lnTo>
                      <a:lnTo>
                        <a:pt x="1061" y="1250"/>
                      </a:lnTo>
                      <a:lnTo>
                        <a:pt x="1" y="2320"/>
                      </a:lnTo>
                      <a:lnTo>
                        <a:pt x="211" y="2530"/>
                      </a:lnTo>
                      <a:lnTo>
                        <a:pt x="1061" y="1680"/>
                      </a:lnTo>
                      <a:lnTo>
                        <a:pt x="1870" y="2490"/>
                      </a:lnTo>
                      <a:lnTo>
                        <a:pt x="3700" y="661"/>
                      </a:lnTo>
                      <a:lnTo>
                        <a:pt x="3930" y="891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" name="Google Shape;1359;p72">
              <a:extLst>
                <a:ext uri="{FF2B5EF4-FFF2-40B4-BE49-F238E27FC236}">
                  <a16:creationId xmlns:a16="http://schemas.microsoft.com/office/drawing/2014/main" id="{57D52C6C-21F9-D799-CE58-779307CABCA9}"/>
                </a:ext>
              </a:extLst>
            </p:cNvPr>
            <p:cNvGrpSpPr/>
            <p:nvPr/>
          </p:nvGrpSpPr>
          <p:grpSpPr>
            <a:xfrm>
              <a:off x="5171230" y="3117629"/>
              <a:ext cx="480102" cy="478882"/>
              <a:chOff x="5171230" y="3117629"/>
              <a:chExt cx="480102" cy="478882"/>
            </a:xfrm>
          </p:grpSpPr>
          <p:sp>
            <p:nvSpPr>
              <p:cNvPr id="64" name="Google Shape;1360;p72">
                <a:extLst>
                  <a:ext uri="{FF2B5EF4-FFF2-40B4-BE49-F238E27FC236}">
                    <a16:creationId xmlns:a16="http://schemas.microsoft.com/office/drawing/2014/main" id="{991BE336-D322-59BD-EFB1-7FD10CC9EB33}"/>
                  </a:ext>
                </a:extLst>
              </p:cNvPr>
              <p:cNvSpPr/>
              <p:nvPr/>
            </p:nvSpPr>
            <p:spPr>
              <a:xfrm>
                <a:off x="5171230" y="3117629"/>
                <a:ext cx="480102" cy="478882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5880" extrusionOk="0">
                    <a:moveTo>
                      <a:pt x="2970" y="21"/>
                    </a:moveTo>
                    <a:cubicBezTo>
                      <a:pt x="4580" y="31"/>
                      <a:pt x="5879" y="1351"/>
                      <a:pt x="5869" y="2970"/>
                    </a:cubicBezTo>
                    <a:cubicBezTo>
                      <a:pt x="5849" y="4580"/>
                      <a:pt x="4530" y="5880"/>
                      <a:pt x="2910" y="5860"/>
                    </a:cubicBezTo>
                    <a:cubicBezTo>
                      <a:pt x="1300" y="5850"/>
                      <a:pt x="1" y="4530"/>
                      <a:pt x="21" y="2910"/>
                    </a:cubicBezTo>
                    <a:cubicBezTo>
                      <a:pt x="31" y="1301"/>
                      <a:pt x="1350" y="1"/>
                      <a:pt x="2970" y="2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361;p72">
                <a:extLst>
                  <a:ext uri="{FF2B5EF4-FFF2-40B4-BE49-F238E27FC236}">
                    <a16:creationId xmlns:a16="http://schemas.microsoft.com/office/drawing/2014/main" id="{9287D20C-059B-C0A2-E74D-83235B84A7C3}"/>
                  </a:ext>
                </a:extLst>
              </p:cNvPr>
              <p:cNvSpPr/>
              <p:nvPr/>
            </p:nvSpPr>
            <p:spPr>
              <a:xfrm>
                <a:off x="5285449" y="3229782"/>
                <a:ext cx="251664" cy="254575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935" extrusionOk="0">
                    <a:moveTo>
                      <a:pt x="1100" y="765"/>
                    </a:moveTo>
                    <a:lnTo>
                      <a:pt x="1870" y="1205"/>
                    </a:lnTo>
                    <a:lnTo>
                      <a:pt x="1870" y="2095"/>
                    </a:lnTo>
                    <a:lnTo>
                      <a:pt x="1100" y="1655"/>
                    </a:lnTo>
                    <a:lnTo>
                      <a:pt x="1100" y="765"/>
                    </a:lnTo>
                    <a:close/>
                    <a:moveTo>
                      <a:pt x="2810" y="765"/>
                    </a:moveTo>
                    <a:lnTo>
                      <a:pt x="2810" y="1655"/>
                    </a:lnTo>
                    <a:lnTo>
                      <a:pt x="2040" y="2095"/>
                    </a:lnTo>
                    <a:lnTo>
                      <a:pt x="2040" y="1215"/>
                    </a:lnTo>
                    <a:lnTo>
                      <a:pt x="2810" y="765"/>
                    </a:lnTo>
                    <a:close/>
                    <a:moveTo>
                      <a:pt x="161" y="2375"/>
                    </a:moveTo>
                    <a:lnTo>
                      <a:pt x="930" y="2825"/>
                    </a:lnTo>
                    <a:lnTo>
                      <a:pt x="930" y="3715"/>
                    </a:lnTo>
                    <a:lnTo>
                      <a:pt x="161" y="3265"/>
                    </a:lnTo>
                    <a:lnTo>
                      <a:pt x="161" y="2375"/>
                    </a:lnTo>
                    <a:close/>
                    <a:moveTo>
                      <a:pt x="1870" y="2375"/>
                    </a:moveTo>
                    <a:lnTo>
                      <a:pt x="1870" y="3265"/>
                    </a:lnTo>
                    <a:lnTo>
                      <a:pt x="1100" y="3715"/>
                    </a:lnTo>
                    <a:lnTo>
                      <a:pt x="1100" y="2825"/>
                    </a:lnTo>
                    <a:lnTo>
                      <a:pt x="1870" y="2375"/>
                    </a:lnTo>
                    <a:close/>
                    <a:moveTo>
                      <a:pt x="2040" y="2375"/>
                    </a:moveTo>
                    <a:lnTo>
                      <a:pt x="2810" y="2825"/>
                    </a:lnTo>
                    <a:lnTo>
                      <a:pt x="2810" y="3715"/>
                    </a:lnTo>
                    <a:lnTo>
                      <a:pt x="2040" y="3265"/>
                    </a:lnTo>
                    <a:lnTo>
                      <a:pt x="2040" y="2375"/>
                    </a:lnTo>
                    <a:close/>
                    <a:moveTo>
                      <a:pt x="3740" y="2375"/>
                    </a:moveTo>
                    <a:lnTo>
                      <a:pt x="3740" y="3265"/>
                    </a:lnTo>
                    <a:lnTo>
                      <a:pt x="2970" y="3715"/>
                    </a:lnTo>
                    <a:lnTo>
                      <a:pt x="2970" y="2825"/>
                    </a:lnTo>
                    <a:lnTo>
                      <a:pt x="3740" y="2375"/>
                    </a:lnTo>
                    <a:close/>
                    <a:moveTo>
                      <a:pt x="1955" y="1"/>
                    </a:moveTo>
                    <a:cubicBezTo>
                      <a:pt x="1940" y="1"/>
                      <a:pt x="1925" y="6"/>
                      <a:pt x="1910" y="16"/>
                    </a:cubicBezTo>
                    <a:lnTo>
                      <a:pt x="980" y="545"/>
                    </a:lnTo>
                    <a:cubicBezTo>
                      <a:pt x="960" y="565"/>
                      <a:pt x="940" y="595"/>
                      <a:pt x="940" y="625"/>
                    </a:cubicBezTo>
                    <a:lnTo>
                      <a:pt x="940" y="1645"/>
                    </a:lnTo>
                    <a:lnTo>
                      <a:pt x="41" y="2165"/>
                    </a:lnTo>
                    <a:cubicBezTo>
                      <a:pt x="21" y="2185"/>
                      <a:pt x="1" y="2205"/>
                      <a:pt x="1" y="2235"/>
                    </a:cubicBezTo>
                    <a:lnTo>
                      <a:pt x="1" y="3315"/>
                    </a:lnTo>
                    <a:cubicBezTo>
                      <a:pt x="1" y="3345"/>
                      <a:pt x="21" y="3375"/>
                      <a:pt x="41" y="3385"/>
                    </a:cubicBezTo>
                    <a:lnTo>
                      <a:pt x="970" y="3925"/>
                    </a:lnTo>
                    <a:cubicBezTo>
                      <a:pt x="990" y="3925"/>
                      <a:pt x="1000" y="3935"/>
                      <a:pt x="1010" y="3935"/>
                    </a:cubicBezTo>
                    <a:cubicBezTo>
                      <a:pt x="1020" y="3935"/>
                      <a:pt x="1040" y="3925"/>
                      <a:pt x="1050" y="3925"/>
                    </a:cubicBezTo>
                    <a:lnTo>
                      <a:pt x="1940" y="3405"/>
                    </a:lnTo>
                    <a:lnTo>
                      <a:pt x="2840" y="3925"/>
                    </a:lnTo>
                    <a:cubicBezTo>
                      <a:pt x="2850" y="3925"/>
                      <a:pt x="2860" y="3935"/>
                      <a:pt x="2880" y="3935"/>
                    </a:cubicBezTo>
                    <a:cubicBezTo>
                      <a:pt x="2890" y="3935"/>
                      <a:pt x="2900" y="3925"/>
                      <a:pt x="2910" y="3925"/>
                    </a:cubicBezTo>
                    <a:lnTo>
                      <a:pt x="3840" y="3385"/>
                    </a:lnTo>
                    <a:cubicBezTo>
                      <a:pt x="3870" y="3375"/>
                      <a:pt x="3890" y="3345"/>
                      <a:pt x="3890" y="3315"/>
                    </a:cubicBezTo>
                    <a:lnTo>
                      <a:pt x="3890" y="2235"/>
                    </a:lnTo>
                    <a:cubicBezTo>
                      <a:pt x="3890" y="2215"/>
                      <a:pt x="3880" y="2185"/>
                      <a:pt x="3860" y="2165"/>
                    </a:cubicBezTo>
                    <a:lnTo>
                      <a:pt x="2970" y="1655"/>
                    </a:lnTo>
                    <a:lnTo>
                      <a:pt x="2970" y="625"/>
                    </a:lnTo>
                    <a:cubicBezTo>
                      <a:pt x="2970" y="595"/>
                      <a:pt x="2950" y="565"/>
                      <a:pt x="2930" y="545"/>
                    </a:cubicBezTo>
                    <a:lnTo>
                      <a:pt x="2000" y="16"/>
                    </a:lnTo>
                    <a:cubicBezTo>
                      <a:pt x="1985" y="6"/>
                      <a:pt x="1970" y="1"/>
                      <a:pt x="19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362;p72">
              <a:extLst>
                <a:ext uri="{FF2B5EF4-FFF2-40B4-BE49-F238E27FC236}">
                  <a16:creationId xmlns:a16="http://schemas.microsoft.com/office/drawing/2014/main" id="{DE3F46E0-0987-D4D6-50BD-1C54D0DBC176}"/>
                </a:ext>
              </a:extLst>
            </p:cNvPr>
            <p:cNvGrpSpPr/>
            <p:nvPr/>
          </p:nvGrpSpPr>
          <p:grpSpPr>
            <a:xfrm>
              <a:off x="5541839" y="3519873"/>
              <a:ext cx="477653" cy="476439"/>
              <a:chOff x="5541839" y="3519873"/>
              <a:chExt cx="477653" cy="476439"/>
            </a:xfrm>
          </p:grpSpPr>
          <p:sp>
            <p:nvSpPr>
              <p:cNvPr id="59" name="Google Shape;1363;p72">
                <a:extLst>
                  <a:ext uri="{FF2B5EF4-FFF2-40B4-BE49-F238E27FC236}">
                    <a16:creationId xmlns:a16="http://schemas.microsoft.com/office/drawing/2014/main" id="{4CA5E352-D589-8E83-0AB7-8552C33A0B6B}"/>
                  </a:ext>
                </a:extLst>
              </p:cNvPr>
              <p:cNvSpPr/>
              <p:nvPr/>
            </p:nvSpPr>
            <p:spPr>
              <a:xfrm>
                <a:off x="5541839" y="3519873"/>
                <a:ext cx="477653" cy="476439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5850" extrusionOk="0">
                    <a:moveTo>
                      <a:pt x="5849" y="2930"/>
                    </a:moveTo>
                    <a:cubicBezTo>
                      <a:pt x="5849" y="4540"/>
                      <a:pt x="4539" y="5849"/>
                      <a:pt x="2920" y="5849"/>
                    </a:cubicBezTo>
                    <a:cubicBezTo>
                      <a:pt x="1310" y="5849"/>
                      <a:pt x="1" y="4540"/>
                      <a:pt x="1" y="2930"/>
                    </a:cubicBezTo>
                    <a:cubicBezTo>
                      <a:pt x="1" y="1310"/>
                      <a:pt x="1310" y="1"/>
                      <a:pt x="2920" y="1"/>
                    </a:cubicBezTo>
                    <a:cubicBezTo>
                      <a:pt x="4539" y="1"/>
                      <a:pt x="5849" y="1310"/>
                      <a:pt x="5849" y="293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0" name="Google Shape;1364;p72">
                <a:extLst>
                  <a:ext uri="{FF2B5EF4-FFF2-40B4-BE49-F238E27FC236}">
                    <a16:creationId xmlns:a16="http://schemas.microsoft.com/office/drawing/2014/main" id="{6C6570FF-5AF6-1CA3-8987-D7A5D6E572B1}"/>
                  </a:ext>
                </a:extLst>
              </p:cNvPr>
              <p:cNvGrpSpPr/>
              <p:nvPr/>
            </p:nvGrpSpPr>
            <p:grpSpPr>
              <a:xfrm>
                <a:off x="5680926" y="3651893"/>
                <a:ext cx="199479" cy="212400"/>
                <a:chOff x="5143867" y="3975537"/>
                <a:chExt cx="199479" cy="212400"/>
              </a:xfrm>
            </p:grpSpPr>
            <p:sp>
              <p:nvSpPr>
                <p:cNvPr id="61" name="Google Shape;1365;p72">
                  <a:extLst>
                    <a:ext uri="{FF2B5EF4-FFF2-40B4-BE49-F238E27FC236}">
                      <a16:creationId xmlns:a16="http://schemas.microsoft.com/office/drawing/2014/main" id="{8B6723C3-8736-F5EB-347D-77662DE58AAD}"/>
                    </a:ext>
                  </a:extLst>
                </p:cNvPr>
                <p:cNvSpPr/>
                <p:nvPr/>
              </p:nvSpPr>
              <p:spPr>
                <a:xfrm>
                  <a:off x="5219977" y="4065217"/>
                  <a:ext cx="58469" cy="14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241" extrusionOk="0">
                      <a:moveTo>
                        <a:pt x="1" y="0"/>
                      </a:moveTo>
                      <a:lnTo>
                        <a:pt x="1" y="240"/>
                      </a:lnTo>
                      <a:lnTo>
                        <a:pt x="990" y="24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366;p72">
                  <a:extLst>
                    <a:ext uri="{FF2B5EF4-FFF2-40B4-BE49-F238E27FC236}">
                      <a16:creationId xmlns:a16="http://schemas.microsoft.com/office/drawing/2014/main" id="{01AED37A-1E6E-076D-8048-ADA570B350CE}"/>
                    </a:ext>
                  </a:extLst>
                </p:cNvPr>
                <p:cNvSpPr/>
                <p:nvPr/>
              </p:nvSpPr>
              <p:spPr>
                <a:xfrm>
                  <a:off x="5219977" y="4097077"/>
                  <a:ext cx="58469" cy="13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230" extrusionOk="0">
                      <a:moveTo>
                        <a:pt x="1" y="0"/>
                      </a:moveTo>
                      <a:lnTo>
                        <a:pt x="1" y="230"/>
                      </a:lnTo>
                      <a:lnTo>
                        <a:pt x="990" y="230"/>
                      </a:ln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367;p72">
                  <a:extLst>
                    <a:ext uri="{FF2B5EF4-FFF2-40B4-BE49-F238E27FC236}">
                      <a16:creationId xmlns:a16="http://schemas.microsoft.com/office/drawing/2014/main" id="{DA8916C2-1EF5-96EC-9010-EFA8EDCD2DFF}"/>
                    </a:ext>
                  </a:extLst>
                </p:cNvPr>
                <p:cNvSpPr/>
                <p:nvPr/>
              </p:nvSpPr>
              <p:spPr>
                <a:xfrm>
                  <a:off x="5143867" y="3975537"/>
                  <a:ext cx="199479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1" h="3600" extrusionOk="0">
                      <a:moveTo>
                        <a:pt x="2870" y="820"/>
                      </a:moveTo>
                      <a:cubicBezTo>
                        <a:pt x="2871" y="821"/>
                        <a:pt x="2900" y="841"/>
                        <a:pt x="2940" y="890"/>
                      </a:cubicBezTo>
                      <a:cubicBezTo>
                        <a:pt x="2966" y="916"/>
                        <a:pt x="2990" y="942"/>
                        <a:pt x="3014" y="970"/>
                      </a:cubicBezTo>
                      <a:lnTo>
                        <a:pt x="3014" y="970"/>
                      </a:lnTo>
                      <a:cubicBezTo>
                        <a:pt x="2994" y="943"/>
                        <a:pt x="2973" y="917"/>
                        <a:pt x="2950" y="890"/>
                      </a:cubicBezTo>
                      <a:cubicBezTo>
                        <a:pt x="2930" y="860"/>
                        <a:pt x="2900" y="840"/>
                        <a:pt x="2870" y="820"/>
                      </a:cubicBezTo>
                      <a:close/>
                      <a:moveTo>
                        <a:pt x="1800" y="1"/>
                      </a:moveTo>
                      <a:cubicBezTo>
                        <a:pt x="1800" y="1"/>
                        <a:pt x="1760" y="1"/>
                        <a:pt x="1680" y="11"/>
                      </a:cubicBezTo>
                      <a:cubicBezTo>
                        <a:pt x="1570" y="21"/>
                        <a:pt x="1460" y="41"/>
                        <a:pt x="1361" y="71"/>
                      </a:cubicBezTo>
                      <a:cubicBezTo>
                        <a:pt x="721" y="241"/>
                        <a:pt x="231" y="740"/>
                        <a:pt x="61" y="1370"/>
                      </a:cubicBezTo>
                      <a:cubicBezTo>
                        <a:pt x="21" y="1510"/>
                        <a:pt x="1" y="1640"/>
                        <a:pt x="1" y="1780"/>
                      </a:cubicBezTo>
                      <a:lnTo>
                        <a:pt x="1" y="1880"/>
                      </a:lnTo>
                      <a:lnTo>
                        <a:pt x="1" y="1990"/>
                      </a:lnTo>
                      <a:cubicBezTo>
                        <a:pt x="61" y="2670"/>
                        <a:pt x="501" y="3250"/>
                        <a:pt x="1131" y="3490"/>
                      </a:cubicBezTo>
                      <a:cubicBezTo>
                        <a:pt x="1271" y="3540"/>
                        <a:pt x="1421" y="3570"/>
                        <a:pt x="1560" y="3590"/>
                      </a:cubicBezTo>
                      <a:cubicBezTo>
                        <a:pt x="1630" y="3590"/>
                        <a:pt x="1700" y="3600"/>
                        <a:pt x="1780" y="3600"/>
                      </a:cubicBezTo>
                      <a:cubicBezTo>
                        <a:pt x="1850" y="3590"/>
                        <a:pt x="1920" y="3590"/>
                        <a:pt x="1990" y="3570"/>
                      </a:cubicBezTo>
                      <a:cubicBezTo>
                        <a:pt x="2270" y="3530"/>
                        <a:pt x="2520" y="3420"/>
                        <a:pt x="2740" y="3250"/>
                      </a:cubicBezTo>
                      <a:cubicBezTo>
                        <a:pt x="2800" y="3210"/>
                        <a:pt x="2850" y="3170"/>
                        <a:pt x="2900" y="3120"/>
                      </a:cubicBezTo>
                      <a:cubicBezTo>
                        <a:pt x="2930" y="3080"/>
                        <a:pt x="2980" y="3030"/>
                        <a:pt x="3020" y="2980"/>
                      </a:cubicBezTo>
                      <a:cubicBezTo>
                        <a:pt x="3100" y="2890"/>
                        <a:pt x="3160" y="2780"/>
                        <a:pt x="3220" y="2670"/>
                      </a:cubicBezTo>
                      <a:cubicBezTo>
                        <a:pt x="3310" y="2470"/>
                        <a:pt x="3370" y="2250"/>
                        <a:pt x="3380" y="2020"/>
                      </a:cubicBezTo>
                      <a:cubicBezTo>
                        <a:pt x="3380" y="1840"/>
                        <a:pt x="3360" y="1650"/>
                        <a:pt x="3300" y="1480"/>
                      </a:cubicBezTo>
                      <a:cubicBezTo>
                        <a:pt x="3233" y="1287"/>
                        <a:pt x="3137" y="1115"/>
                        <a:pt x="3014" y="970"/>
                      </a:cubicBezTo>
                      <a:lnTo>
                        <a:pt x="3014" y="970"/>
                      </a:lnTo>
                      <a:cubicBezTo>
                        <a:pt x="3046" y="1014"/>
                        <a:pt x="3075" y="1060"/>
                        <a:pt x="3100" y="1110"/>
                      </a:cubicBezTo>
                      <a:cubicBezTo>
                        <a:pt x="3170" y="1230"/>
                        <a:pt x="3220" y="1360"/>
                        <a:pt x="3250" y="1490"/>
                      </a:cubicBezTo>
                      <a:cubicBezTo>
                        <a:pt x="3290" y="1660"/>
                        <a:pt x="3300" y="1840"/>
                        <a:pt x="3280" y="2010"/>
                      </a:cubicBezTo>
                      <a:cubicBezTo>
                        <a:pt x="3250" y="2220"/>
                        <a:pt x="3190" y="2410"/>
                        <a:pt x="3080" y="2590"/>
                      </a:cubicBezTo>
                      <a:cubicBezTo>
                        <a:pt x="3030" y="2680"/>
                        <a:pt x="2960" y="2770"/>
                        <a:pt x="2890" y="2850"/>
                      </a:cubicBezTo>
                      <a:cubicBezTo>
                        <a:pt x="2850" y="2890"/>
                        <a:pt x="2800" y="2930"/>
                        <a:pt x="2760" y="2970"/>
                      </a:cubicBezTo>
                      <a:cubicBezTo>
                        <a:pt x="2720" y="3000"/>
                        <a:pt x="2670" y="3030"/>
                        <a:pt x="2620" y="3060"/>
                      </a:cubicBezTo>
                      <a:cubicBezTo>
                        <a:pt x="2430" y="3190"/>
                        <a:pt x="2200" y="3270"/>
                        <a:pt x="1970" y="3280"/>
                      </a:cubicBezTo>
                      <a:cubicBezTo>
                        <a:pt x="1940" y="3285"/>
                        <a:pt x="1910" y="3287"/>
                        <a:pt x="1880" y="3287"/>
                      </a:cubicBezTo>
                      <a:cubicBezTo>
                        <a:pt x="1850" y="3287"/>
                        <a:pt x="1820" y="3285"/>
                        <a:pt x="1790" y="3280"/>
                      </a:cubicBezTo>
                      <a:cubicBezTo>
                        <a:pt x="1730" y="3280"/>
                        <a:pt x="1670" y="3270"/>
                        <a:pt x="1620" y="3260"/>
                      </a:cubicBezTo>
                      <a:cubicBezTo>
                        <a:pt x="1500" y="3240"/>
                        <a:pt x="1391" y="3210"/>
                        <a:pt x="1281" y="3160"/>
                      </a:cubicBezTo>
                      <a:cubicBezTo>
                        <a:pt x="1071" y="3060"/>
                        <a:pt x="891" y="2910"/>
                        <a:pt x="761" y="2720"/>
                      </a:cubicBezTo>
                      <a:cubicBezTo>
                        <a:pt x="631" y="2540"/>
                        <a:pt x="561" y="2340"/>
                        <a:pt x="531" y="2120"/>
                      </a:cubicBezTo>
                      <a:cubicBezTo>
                        <a:pt x="521" y="2070"/>
                        <a:pt x="521" y="2020"/>
                        <a:pt x="521" y="1970"/>
                      </a:cubicBezTo>
                      <a:cubicBezTo>
                        <a:pt x="521" y="1940"/>
                        <a:pt x="511" y="1920"/>
                        <a:pt x="521" y="1890"/>
                      </a:cubicBezTo>
                      <a:cubicBezTo>
                        <a:pt x="531" y="1870"/>
                        <a:pt x="531" y="1830"/>
                        <a:pt x="531" y="1810"/>
                      </a:cubicBezTo>
                      <a:cubicBezTo>
                        <a:pt x="541" y="1720"/>
                        <a:pt x="561" y="1630"/>
                        <a:pt x="591" y="1540"/>
                      </a:cubicBezTo>
                      <a:cubicBezTo>
                        <a:pt x="651" y="1370"/>
                        <a:pt x="751" y="1220"/>
                        <a:pt x="871" y="1100"/>
                      </a:cubicBezTo>
                      <a:cubicBezTo>
                        <a:pt x="971" y="1000"/>
                        <a:pt x="1081" y="910"/>
                        <a:pt x="1211" y="850"/>
                      </a:cubicBezTo>
                      <a:cubicBezTo>
                        <a:pt x="1311" y="800"/>
                        <a:pt x="1411" y="770"/>
                        <a:pt x="1520" y="750"/>
                      </a:cubicBezTo>
                      <a:cubicBezTo>
                        <a:pt x="1590" y="740"/>
                        <a:pt x="1660" y="730"/>
                        <a:pt x="1730" y="730"/>
                      </a:cubicBezTo>
                      <a:lnTo>
                        <a:pt x="1800" y="730"/>
                      </a:lnTo>
                      <a:lnTo>
                        <a:pt x="180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" name="Google Shape;1368;p72">
              <a:extLst>
                <a:ext uri="{FF2B5EF4-FFF2-40B4-BE49-F238E27FC236}">
                  <a16:creationId xmlns:a16="http://schemas.microsoft.com/office/drawing/2014/main" id="{517CE145-C575-0E66-4DCD-1E9F8B6AA7EC}"/>
                </a:ext>
              </a:extLst>
            </p:cNvPr>
            <p:cNvGrpSpPr/>
            <p:nvPr/>
          </p:nvGrpSpPr>
          <p:grpSpPr>
            <a:xfrm>
              <a:off x="5535307" y="1152096"/>
              <a:ext cx="480102" cy="478882"/>
              <a:chOff x="5535307" y="1152096"/>
              <a:chExt cx="480102" cy="478882"/>
            </a:xfrm>
          </p:grpSpPr>
          <p:sp>
            <p:nvSpPr>
              <p:cNvPr id="54" name="Google Shape;1369;p72">
                <a:extLst>
                  <a:ext uri="{FF2B5EF4-FFF2-40B4-BE49-F238E27FC236}">
                    <a16:creationId xmlns:a16="http://schemas.microsoft.com/office/drawing/2014/main" id="{AFE00577-7965-46CC-8F22-05D4CB42269A}"/>
                  </a:ext>
                </a:extLst>
              </p:cNvPr>
              <p:cNvSpPr/>
              <p:nvPr/>
            </p:nvSpPr>
            <p:spPr>
              <a:xfrm>
                <a:off x="5535307" y="1152096"/>
                <a:ext cx="480102" cy="478882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5880" extrusionOk="0">
                    <a:moveTo>
                      <a:pt x="2970" y="21"/>
                    </a:moveTo>
                    <a:cubicBezTo>
                      <a:pt x="4589" y="31"/>
                      <a:pt x="5879" y="1361"/>
                      <a:pt x="5859" y="2970"/>
                    </a:cubicBezTo>
                    <a:cubicBezTo>
                      <a:pt x="5849" y="4590"/>
                      <a:pt x="4519" y="5880"/>
                      <a:pt x="2910" y="5860"/>
                    </a:cubicBezTo>
                    <a:cubicBezTo>
                      <a:pt x="1290" y="5850"/>
                      <a:pt x="1" y="4520"/>
                      <a:pt x="21" y="2910"/>
                    </a:cubicBezTo>
                    <a:cubicBezTo>
                      <a:pt x="41" y="1291"/>
                      <a:pt x="1360" y="1"/>
                      <a:pt x="2970" y="21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55" name="Google Shape;1370;p72">
                <a:extLst>
                  <a:ext uri="{FF2B5EF4-FFF2-40B4-BE49-F238E27FC236}">
                    <a16:creationId xmlns:a16="http://schemas.microsoft.com/office/drawing/2014/main" id="{A680EE0A-280A-AC78-1A93-BD1F81415CE1}"/>
                  </a:ext>
                </a:extLst>
              </p:cNvPr>
              <p:cNvGrpSpPr/>
              <p:nvPr/>
            </p:nvGrpSpPr>
            <p:grpSpPr>
              <a:xfrm>
                <a:off x="5630938" y="1290087"/>
                <a:ext cx="288840" cy="202899"/>
                <a:chOff x="5165372" y="922884"/>
                <a:chExt cx="288840" cy="202899"/>
              </a:xfrm>
            </p:grpSpPr>
            <p:sp>
              <p:nvSpPr>
                <p:cNvPr id="56" name="Google Shape;1371;p72">
                  <a:extLst>
                    <a:ext uri="{FF2B5EF4-FFF2-40B4-BE49-F238E27FC236}">
                      <a16:creationId xmlns:a16="http://schemas.microsoft.com/office/drawing/2014/main" id="{D26D51C2-36AC-8E51-7BC1-9B30869D8E85}"/>
                    </a:ext>
                  </a:extLst>
                </p:cNvPr>
                <p:cNvSpPr/>
                <p:nvPr/>
              </p:nvSpPr>
              <p:spPr>
                <a:xfrm>
                  <a:off x="5165372" y="990668"/>
                  <a:ext cx="89883" cy="13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" h="2091" extrusionOk="0">
                      <a:moveTo>
                        <a:pt x="1170" y="1001"/>
                      </a:moveTo>
                      <a:lnTo>
                        <a:pt x="1170" y="1181"/>
                      </a:lnTo>
                      <a:lnTo>
                        <a:pt x="221" y="1181"/>
                      </a:lnTo>
                      <a:lnTo>
                        <a:pt x="221" y="1001"/>
                      </a:lnTo>
                      <a:close/>
                      <a:moveTo>
                        <a:pt x="1170" y="1341"/>
                      </a:moveTo>
                      <a:lnTo>
                        <a:pt x="1170" y="1531"/>
                      </a:lnTo>
                      <a:lnTo>
                        <a:pt x="221" y="1531"/>
                      </a:lnTo>
                      <a:lnTo>
                        <a:pt x="221" y="1341"/>
                      </a:lnTo>
                      <a:close/>
                      <a:moveTo>
                        <a:pt x="691" y="1"/>
                      </a:moveTo>
                      <a:lnTo>
                        <a:pt x="1" y="771"/>
                      </a:lnTo>
                      <a:lnTo>
                        <a:pt x="1" y="2090"/>
                      </a:lnTo>
                      <a:lnTo>
                        <a:pt x="1390" y="2090"/>
                      </a:lnTo>
                      <a:lnTo>
                        <a:pt x="1390" y="771"/>
                      </a:lnTo>
                      <a:lnTo>
                        <a:pt x="69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372;p72">
                  <a:extLst>
                    <a:ext uri="{FF2B5EF4-FFF2-40B4-BE49-F238E27FC236}">
                      <a16:creationId xmlns:a16="http://schemas.microsoft.com/office/drawing/2014/main" id="{69425E65-B4A0-7D51-6D33-70DB60AE41B2}"/>
                    </a:ext>
                  </a:extLst>
                </p:cNvPr>
                <p:cNvSpPr/>
                <p:nvPr/>
              </p:nvSpPr>
              <p:spPr>
                <a:xfrm>
                  <a:off x="5265530" y="922884"/>
                  <a:ext cx="89237" cy="202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" h="3140" extrusionOk="0">
                      <a:moveTo>
                        <a:pt x="1170" y="1100"/>
                      </a:moveTo>
                      <a:lnTo>
                        <a:pt x="1170" y="1290"/>
                      </a:lnTo>
                      <a:lnTo>
                        <a:pt x="210" y="1290"/>
                      </a:lnTo>
                      <a:lnTo>
                        <a:pt x="210" y="1100"/>
                      </a:lnTo>
                      <a:close/>
                      <a:moveTo>
                        <a:pt x="1170" y="1450"/>
                      </a:moveTo>
                      <a:lnTo>
                        <a:pt x="1170" y="1630"/>
                      </a:lnTo>
                      <a:lnTo>
                        <a:pt x="210" y="1630"/>
                      </a:lnTo>
                      <a:lnTo>
                        <a:pt x="210" y="1450"/>
                      </a:lnTo>
                      <a:close/>
                      <a:moveTo>
                        <a:pt x="1170" y="2050"/>
                      </a:moveTo>
                      <a:lnTo>
                        <a:pt x="1170" y="2230"/>
                      </a:lnTo>
                      <a:lnTo>
                        <a:pt x="210" y="2230"/>
                      </a:lnTo>
                      <a:lnTo>
                        <a:pt x="210" y="2050"/>
                      </a:lnTo>
                      <a:close/>
                      <a:moveTo>
                        <a:pt x="1170" y="2390"/>
                      </a:moveTo>
                      <a:lnTo>
                        <a:pt x="1170" y="2580"/>
                      </a:lnTo>
                      <a:lnTo>
                        <a:pt x="210" y="2580"/>
                      </a:lnTo>
                      <a:lnTo>
                        <a:pt x="210" y="2390"/>
                      </a:lnTo>
                      <a:close/>
                      <a:moveTo>
                        <a:pt x="1380" y="0"/>
                      </a:moveTo>
                      <a:lnTo>
                        <a:pt x="0" y="970"/>
                      </a:lnTo>
                      <a:lnTo>
                        <a:pt x="0" y="3139"/>
                      </a:lnTo>
                      <a:lnTo>
                        <a:pt x="1380" y="3139"/>
                      </a:lnTo>
                      <a:lnTo>
                        <a:pt x="13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373;p72">
                  <a:extLst>
                    <a:ext uri="{FF2B5EF4-FFF2-40B4-BE49-F238E27FC236}">
                      <a16:creationId xmlns:a16="http://schemas.microsoft.com/office/drawing/2014/main" id="{E55021E0-6B21-49C1-105E-215ABDE47866}"/>
                    </a:ext>
                  </a:extLst>
                </p:cNvPr>
                <p:cNvSpPr/>
                <p:nvPr/>
              </p:nvSpPr>
              <p:spPr>
                <a:xfrm>
                  <a:off x="5365687" y="990668"/>
                  <a:ext cx="88526" cy="135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091" extrusionOk="0">
                      <a:moveTo>
                        <a:pt x="1160" y="1001"/>
                      </a:moveTo>
                      <a:lnTo>
                        <a:pt x="1170" y="1181"/>
                      </a:lnTo>
                      <a:lnTo>
                        <a:pt x="210" y="1181"/>
                      </a:lnTo>
                      <a:lnTo>
                        <a:pt x="210" y="1001"/>
                      </a:lnTo>
                      <a:close/>
                      <a:moveTo>
                        <a:pt x="1160" y="1341"/>
                      </a:moveTo>
                      <a:lnTo>
                        <a:pt x="1170" y="1531"/>
                      </a:lnTo>
                      <a:lnTo>
                        <a:pt x="210" y="1531"/>
                      </a:lnTo>
                      <a:lnTo>
                        <a:pt x="210" y="1341"/>
                      </a:lnTo>
                      <a:close/>
                      <a:moveTo>
                        <a:pt x="690" y="1"/>
                      </a:moveTo>
                      <a:lnTo>
                        <a:pt x="0" y="771"/>
                      </a:lnTo>
                      <a:lnTo>
                        <a:pt x="0" y="2090"/>
                      </a:lnTo>
                      <a:lnTo>
                        <a:pt x="1370" y="2090"/>
                      </a:lnTo>
                      <a:lnTo>
                        <a:pt x="1370" y="771"/>
                      </a:lnTo>
                      <a:lnTo>
                        <a:pt x="69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" name="Google Shape;1374;p72">
              <a:extLst>
                <a:ext uri="{FF2B5EF4-FFF2-40B4-BE49-F238E27FC236}">
                  <a16:creationId xmlns:a16="http://schemas.microsoft.com/office/drawing/2014/main" id="{FF62DAE1-B469-3576-18F3-CEF7D114E0F4}"/>
                </a:ext>
              </a:extLst>
            </p:cNvPr>
            <p:cNvGrpSpPr/>
            <p:nvPr/>
          </p:nvGrpSpPr>
          <p:grpSpPr>
            <a:xfrm>
              <a:off x="4937792" y="2031512"/>
              <a:ext cx="543707" cy="542326"/>
              <a:chOff x="4937792" y="2031512"/>
              <a:chExt cx="543707" cy="542326"/>
            </a:xfrm>
          </p:grpSpPr>
          <p:sp>
            <p:nvSpPr>
              <p:cNvPr id="52" name="Google Shape;1375;p72">
                <a:extLst>
                  <a:ext uri="{FF2B5EF4-FFF2-40B4-BE49-F238E27FC236}">
                    <a16:creationId xmlns:a16="http://schemas.microsoft.com/office/drawing/2014/main" id="{37C4E0F9-89CD-A9DD-0152-6E8111E1E2F3}"/>
                  </a:ext>
                </a:extLst>
              </p:cNvPr>
              <p:cNvSpPr/>
              <p:nvPr/>
            </p:nvSpPr>
            <p:spPr>
              <a:xfrm>
                <a:off x="4937792" y="2031512"/>
                <a:ext cx="543707" cy="542326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6659" extrusionOk="0">
                    <a:moveTo>
                      <a:pt x="4529" y="660"/>
                    </a:moveTo>
                    <a:cubicBezTo>
                      <a:pt x="5999" y="1320"/>
                      <a:pt x="6659" y="3050"/>
                      <a:pt x="5999" y="4529"/>
                    </a:cubicBezTo>
                    <a:cubicBezTo>
                      <a:pt x="5339" y="5999"/>
                      <a:pt x="3609" y="6659"/>
                      <a:pt x="2140" y="5999"/>
                    </a:cubicBezTo>
                    <a:cubicBezTo>
                      <a:pt x="660" y="5339"/>
                      <a:pt x="0" y="3609"/>
                      <a:pt x="660" y="2130"/>
                    </a:cubicBezTo>
                    <a:cubicBezTo>
                      <a:pt x="1320" y="660"/>
                      <a:pt x="3050" y="0"/>
                      <a:pt x="4529" y="660"/>
                    </a:cubicBezTo>
                    <a:close/>
                  </a:path>
                </a:pathLst>
              </a:custGeom>
              <a:solidFill>
                <a:srgbClr val="7C8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376;p72">
                <a:extLst>
                  <a:ext uri="{FF2B5EF4-FFF2-40B4-BE49-F238E27FC236}">
                    <a16:creationId xmlns:a16="http://schemas.microsoft.com/office/drawing/2014/main" id="{3EDC67DF-E747-7219-F975-E7B23BE03DFD}"/>
                  </a:ext>
                </a:extLst>
              </p:cNvPr>
              <p:cNvSpPr/>
              <p:nvPr/>
            </p:nvSpPr>
            <p:spPr>
              <a:xfrm>
                <a:off x="5084934" y="2231175"/>
                <a:ext cx="249424" cy="142999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2213" extrusionOk="0">
                    <a:moveTo>
                      <a:pt x="1027" y="0"/>
                    </a:moveTo>
                    <a:cubicBezTo>
                      <a:pt x="890" y="0"/>
                      <a:pt x="756" y="28"/>
                      <a:pt x="631" y="83"/>
                    </a:cubicBezTo>
                    <a:cubicBezTo>
                      <a:pt x="511" y="133"/>
                      <a:pt x="401" y="213"/>
                      <a:pt x="301" y="303"/>
                    </a:cubicBezTo>
                    <a:cubicBezTo>
                      <a:pt x="111" y="493"/>
                      <a:pt x="1" y="753"/>
                      <a:pt x="1" y="1022"/>
                    </a:cubicBezTo>
                    <a:cubicBezTo>
                      <a:pt x="1" y="1162"/>
                      <a:pt x="31" y="1292"/>
                      <a:pt x="81" y="1422"/>
                    </a:cubicBezTo>
                    <a:cubicBezTo>
                      <a:pt x="141" y="1542"/>
                      <a:pt x="211" y="1652"/>
                      <a:pt x="301" y="1752"/>
                    </a:cubicBezTo>
                    <a:cubicBezTo>
                      <a:pt x="401" y="1842"/>
                      <a:pt x="511" y="1912"/>
                      <a:pt x="631" y="1962"/>
                    </a:cubicBezTo>
                    <a:cubicBezTo>
                      <a:pt x="760" y="2018"/>
                      <a:pt x="897" y="2047"/>
                      <a:pt x="1034" y="2047"/>
                    </a:cubicBezTo>
                    <a:cubicBezTo>
                      <a:pt x="1120" y="2047"/>
                      <a:pt x="1206" y="2035"/>
                      <a:pt x="1290" y="2012"/>
                    </a:cubicBezTo>
                    <a:lnTo>
                      <a:pt x="1340" y="2212"/>
                    </a:lnTo>
                    <a:lnTo>
                      <a:pt x="1820" y="1742"/>
                    </a:lnTo>
                    <a:lnTo>
                      <a:pt x="1170" y="1562"/>
                    </a:lnTo>
                    <a:lnTo>
                      <a:pt x="1220" y="1782"/>
                    </a:lnTo>
                    <a:cubicBezTo>
                      <a:pt x="1159" y="1798"/>
                      <a:pt x="1094" y="1806"/>
                      <a:pt x="1029" y="1806"/>
                    </a:cubicBezTo>
                    <a:cubicBezTo>
                      <a:pt x="925" y="1806"/>
                      <a:pt x="819" y="1785"/>
                      <a:pt x="721" y="1742"/>
                    </a:cubicBezTo>
                    <a:cubicBezTo>
                      <a:pt x="631" y="1702"/>
                      <a:pt x="551" y="1652"/>
                      <a:pt x="471" y="1572"/>
                    </a:cubicBezTo>
                    <a:cubicBezTo>
                      <a:pt x="171" y="1272"/>
                      <a:pt x="171" y="783"/>
                      <a:pt x="471" y="473"/>
                    </a:cubicBezTo>
                    <a:cubicBezTo>
                      <a:pt x="551" y="403"/>
                      <a:pt x="631" y="343"/>
                      <a:pt x="721" y="303"/>
                    </a:cubicBezTo>
                    <a:cubicBezTo>
                      <a:pt x="821" y="263"/>
                      <a:pt x="925" y="243"/>
                      <a:pt x="1029" y="243"/>
                    </a:cubicBezTo>
                    <a:cubicBezTo>
                      <a:pt x="1133" y="243"/>
                      <a:pt x="1235" y="263"/>
                      <a:pt x="1330" y="303"/>
                    </a:cubicBezTo>
                    <a:cubicBezTo>
                      <a:pt x="1430" y="343"/>
                      <a:pt x="1510" y="403"/>
                      <a:pt x="1580" y="473"/>
                    </a:cubicBezTo>
                    <a:cubicBezTo>
                      <a:pt x="1730" y="623"/>
                      <a:pt x="1810" y="823"/>
                      <a:pt x="1810" y="1022"/>
                    </a:cubicBezTo>
                    <a:cubicBezTo>
                      <a:pt x="1810" y="1292"/>
                      <a:pt x="1920" y="1552"/>
                      <a:pt x="2110" y="1752"/>
                    </a:cubicBezTo>
                    <a:cubicBezTo>
                      <a:pt x="2200" y="1842"/>
                      <a:pt x="2310" y="1912"/>
                      <a:pt x="2440" y="1962"/>
                    </a:cubicBezTo>
                    <a:cubicBezTo>
                      <a:pt x="2565" y="2017"/>
                      <a:pt x="2700" y="2045"/>
                      <a:pt x="2835" y="2045"/>
                    </a:cubicBezTo>
                    <a:cubicBezTo>
                      <a:pt x="2970" y="2045"/>
                      <a:pt x="3105" y="2017"/>
                      <a:pt x="3230" y="1962"/>
                    </a:cubicBezTo>
                    <a:cubicBezTo>
                      <a:pt x="3350" y="1912"/>
                      <a:pt x="3460" y="1842"/>
                      <a:pt x="3560" y="1752"/>
                    </a:cubicBezTo>
                    <a:cubicBezTo>
                      <a:pt x="3750" y="1562"/>
                      <a:pt x="3860" y="1292"/>
                      <a:pt x="3860" y="1022"/>
                    </a:cubicBezTo>
                    <a:cubicBezTo>
                      <a:pt x="3860" y="893"/>
                      <a:pt x="3830" y="753"/>
                      <a:pt x="3780" y="623"/>
                    </a:cubicBezTo>
                    <a:cubicBezTo>
                      <a:pt x="3615" y="233"/>
                      <a:pt x="3238" y="1"/>
                      <a:pt x="2840" y="1"/>
                    </a:cubicBezTo>
                    <a:cubicBezTo>
                      <a:pt x="2707" y="1"/>
                      <a:pt x="2571" y="27"/>
                      <a:pt x="2440" y="83"/>
                    </a:cubicBezTo>
                    <a:cubicBezTo>
                      <a:pt x="2310" y="100"/>
                      <a:pt x="2383" y="320"/>
                      <a:pt x="2483" y="320"/>
                    </a:cubicBezTo>
                    <a:cubicBezTo>
                      <a:pt x="2498" y="320"/>
                      <a:pt x="2514" y="315"/>
                      <a:pt x="2530" y="303"/>
                    </a:cubicBezTo>
                    <a:cubicBezTo>
                      <a:pt x="2625" y="263"/>
                      <a:pt x="2728" y="243"/>
                      <a:pt x="2831" y="243"/>
                    </a:cubicBezTo>
                    <a:cubicBezTo>
                      <a:pt x="2935" y="243"/>
                      <a:pt x="3040" y="263"/>
                      <a:pt x="3140" y="303"/>
                    </a:cubicBezTo>
                    <a:cubicBezTo>
                      <a:pt x="3650" y="523"/>
                      <a:pt x="3780" y="1182"/>
                      <a:pt x="3390" y="1572"/>
                    </a:cubicBezTo>
                    <a:cubicBezTo>
                      <a:pt x="3310" y="1652"/>
                      <a:pt x="3230" y="1702"/>
                      <a:pt x="3140" y="1742"/>
                    </a:cubicBezTo>
                    <a:cubicBezTo>
                      <a:pt x="3040" y="1782"/>
                      <a:pt x="2935" y="1802"/>
                      <a:pt x="2831" y="1802"/>
                    </a:cubicBezTo>
                    <a:cubicBezTo>
                      <a:pt x="2728" y="1802"/>
                      <a:pt x="2625" y="1782"/>
                      <a:pt x="2530" y="1742"/>
                    </a:cubicBezTo>
                    <a:cubicBezTo>
                      <a:pt x="2430" y="1702"/>
                      <a:pt x="2350" y="1652"/>
                      <a:pt x="2280" y="1572"/>
                    </a:cubicBezTo>
                    <a:cubicBezTo>
                      <a:pt x="2130" y="1432"/>
                      <a:pt x="2050" y="1232"/>
                      <a:pt x="2050" y="1022"/>
                    </a:cubicBezTo>
                    <a:cubicBezTo>
                      <a:pt x="2050" y="893"/>
                      <a:pt x="2020" y="753"/>
                      <a:pt x="1970" y="623"/>
                    </a:cubicBezTo>
                    <a:cubicBezTo>
                      <a:pt x="1870" y="383"/>
                      <a:pt x="1670" y="183"/>
                      <a:pt x="1430" y="83"/>
                    </a:cubicBezTo>
                    <a:cubicBezTo>
                      <a:pt x="1300" y="28"/>
                      <a:pt x="1163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1377;p72">
              <a:extLst>
                <a:ext uri="{FF2B5EF4-FFF2-40B4-BE49-F238E27FC236}">
                  <a16:creationId xmlns:a16="http://schemas.microsoft.com/office/drawing/2014/main" id="{4D0157A2-AA4F-E72A-9194-1E9E9A073989}"/>
                </a:ext>
              </a:extLst>
            </p:cNvPr>
            <p:cNvGrpSpPr/>
            <p:nvPr/>
          </p:nvGrpSpPr>
          <p:grpSpPr>
            <a:xfrm>
              <a:off x="7522995" y="1329640"/>
              <a:ext cx="492349" cy="491017"/>
              <a:chOff x="7522995" y="1329640"/>
              <a:chExt cx="492349" cy="491017"/>
            </a:xfrm>
          </p:grpSpPr>
          <p:sp>
            <p:nvSpPr>
              <p:cNvPr id="50" name="Google Shape;1378;p72">
                <a:extLst>
                  <a:ext uri="{FF2B5EF4-FFF2-40B4-BE49-F238E27FC236}">
                    <a16:creationId xmlns:a16="http://schemas.microsoft.com/office/drawing/2014/main" id="{A67954A7-0BD6-1314-4653-2B333EFD47BB}"/>
                  </a:ext>
                </a:extLst>
              </p:cNvPr>
              <p:cNvSpPr/>
              <p:nvPr/>
            </p:nvSpPr>
            <p:spPr>
              <a:xfrm>
                <a:off x="7522995" y="1329640"/>
                <a:ext cx="492349" cy="491017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6029" extrusionOk="0">
                    <a:moveTo>
                      <a:pt x="5939" y="2840"/>
                    </a:moveTo>
                    <a:cubicBezTo>
                      <a:pt x="6029" y="4449"/>
                      <a:pt x="4799" y="5839"/>
                      <a:pt x="3190" y="5929"/>
                    </a:cubicBezTo>
                    <a:cubicBezTo>
                      <a:pt x="1580" y="6029"/>
                      <a:pt x="201" y="4799"/>
                      <a:pt x="101" y="3190"/>
                    </a:cubicBezTo>
                    <a:cubicBezTo>
                      <a:pt x="1" y="1580"/>
                      <a:pt x="1230" y="190"/>
                      <a:pt x="2840" y="100"/>
                    </a:cubicBezTo>
                    <a:cubicBezTo>
                      <a:pt x="4459" y="0"/>
                      <a:pt x="5839" y="1230"/>
                      <a:pt x="5939" y="284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379;p72">
                <a:extLst>
                  <a:ext uri="{FF2B5EF4-FFF2-40B4-BE49-F238E27FC236}">
                    <a16:creationId xmlns:a16="http://schemas.microsoft.com/office/drawing/2014/main" id="{C93E959C-AE2B-9CC6-8EA7-323FB6E85FE4}"/>
                  </a:ext>
                </a:extLst>
              </p:cNvPr>
              <p:cNvSpPr/>
              <p:nvPr/>
            </p:nvSpPr>
            <p:spPr>
              <a:xfrm>
                <a:off x="7604527" y="1487326"/>
                <a:ext cx="329285" cy="17564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2711" extrusionOk="0">
                    <a:moveTo>
                      <a:pt x="2470" y="371"/>
                    </a:moveTo>
                    <a:lnTo>
                      <a:pt x="2470" y="661"/>
                    </a:lnTo>
                    <a:cubicBezTo>
                      <a:pt x="2360" y="661"/>
                      <a:pt x="2240" y="681"/>
                      <a:pt x="2130" y="701"/>
                    </a:cubicBezTo>
                    <a:cubicBezTo>
                      <a:pt x="2190" y="551"/>
                      <a:pt x="2310" y="431"/>
                      <a:pt x="2470" y="371"/>
                    </a:cubicBezTo>
                    <a:close/>
                    <a:moveTo>
                      <a:pt x="2620" y="371"/>
                    </a:moveTo>
                    <a:cubicBezTo>
                      <a:pt x="2770" y="421"/>
                      <a:pt x="2890" y="551"/>
                      <a:pt x="2950" y="701"/>
                    </a:cubicBezTo>
                    <a:cubicBezTo>
                      <a:pt x="2840" y="681"/>
                      <a:pt x="2730" y="671"/>
                      <a:pt x="2620" y="671"/>
                    </a:cubicBezTo>
                    <a:lnTo>
                      <a:pt x="2620" y="661"/>
                    </a:lnTo>
                    <a:lnTo>
                      <a:pt x="2620" y="371"/>
                    </a:lnTo>
                    <a:close/>
                    <a:moveTo>
                      <a:pt x="2230" y="331"/>
                    </a:moveTo>
                    <a:lnTo>
                      <a:pt x="2230" y="331"/>
                    </a:lnTo>
                    <a:cubicBezTo>
                      <a:pt x="2110" y="661"/>
                      <a:pt x="1850" y="921"/>
                      <a:pt x="1520" y="1041"/>
                    </a:cubicBezTo>
                    <a:cubicBezTo>
                      <a:pt x="1630" y="701"/>
                      <a:pt x="1890" y="441"/>
                      <a:pt x="2230" y="331"/>
                    </a:cubicBezTo>
                    <a:close/>
                    <a:moveTo>
                      <a:pt x="2870" y="331"/>
                    </a:moveTo>
                    <a:lnTo>
                      <a:pt x="2870" y="331"/>
                    </a:lnTo>
                    <a:cubicBezTo>
                      <a:pt x="3210" y="441"/>
                      <a:pt x="3470" y="701"/>
                      <a:pt x="3580" y="1041"/>
                    </a:cubicBezTo>
                    <a:cubicBezTo>
                      <a:pt x="3460" y="911"/>
                      <a:pt x="3300" y="811"/>
                      <a:pt x="3140" y="761"/>
                    </a:cubicBezTo>
                    <a:lnTo>
                      <a:pt x="3150" y="761"/>
                    </a:lnTo>
                    <a:cubicBezTo>
                      <a:pt x="3090" y="601"/>
                      <a:pt x="3000" y="451"/>
                      <a:pt x="2870" y="331"/>
                    </a:cubicBezTo>
                    <a:close/>
                    <a:moveTo>
                      <a:pt x="1890" y="941"/>
                    </a:moveTo>
                    <a:lnTo>
                      <a:pt x="1890" y="941"/>
                    </a:lnTo>
                    <a:cubicBezTo>
                      <a:pt x="1870" y="1061"/>
                      <a:pt x="1850" y="1171"/>
                      <a:pt x="1850" y="1281"/>
                    </a:cubicBezTo>
                    <a:lnTo>
                      <a:pt x="1560" y="1281"/>
                    </a:lnTo>
                    <a:cubicBezTo>
                      <a:pt x="1610" y="1121"/>
                      <a:pt x="1740" y="1001"/>
                      <a:pt x="1890" y="941"/>
                    </a:cubicBezTo>
                    <a:close/>
                    <a:moveTo>
                      <a:pt x="2470" y="821"/>
                    </a:moveTo>
                    <a:lnTo>
                      <a:pt x="2470" y="1281"/>
                    </a:lnTo>
                    <a:lnTo>
                      <a:pt x="2000" y="1281"/>
                    </a:lnTo>
                    <a:cubicBezTo>
                      <a:pt x="2010" y="1141"/>
                      <a:pt x="2030" y="1011"/>
                      <a:pt x="2070" y="871"/>
                    </a:cubicBezTo>
                    <a:cubicBezTo>
                      <a:pt x="2200" y="841"/>
                      <a:pt x="2330" y="821"/>
                      <a:pt x="2470" y="821"/>
                    </a:cubicBezTo>
                    <a:close/>
                    <a:moveTo>
                      <a:pt x="2620" y="821"/>
                    </a:moveTo>
                    <a:cubicBezTo>
                      <a:pt x="2750" y="821"/>
                      <a:pt x="2890" y="841"/>
                      <a:pt x="3020" y="881"/>
                    </a:cubicBezTo>
                    <a:cubicBezTo>
                      <a:pt x="3060" y="1011"/>
                      <a:pt x="3080" y="1151"/>
                      <a:pt x="3090" y="1281"/>
                    </a:cubicBezTo>
                    <a:lnTo>
                      <a:pt x="2620" y="1281"/>
                    </a:lnTo>
                    <a:lnTo>
                      <a:pt x="2620" y="821"/>
                    </a:lnTo>
                    <a:close/>
                    <a:moveTo>
                      <a:pt x="3200" y="951"/>
                    </a:moveTo>
                    <a:cubicBezTo>
                      <a:pt x="3350" y="1011"/>
                      <a:pt x="3470" y="1131"/>
                      <a:pt x="3530" y="1281"/>
                    </a:cubicBezTo>
                    <a:lnTo>
                      <a:pt x="3240" y="1281"/>
                    </a:lnTo>
                    <a:cubicBezTo>
                      <a:pt x="3230" y="1171"/>
                      <a:pt x="3220" y="1061"/>
                      <a:pt x="3200" y="951"/>
                    </a:cubicBezTo>
                    <a:close/>
                    <a:moveTo>
                      <a:pt x="1850" y="1431"/>
                    </a:moveTo>
                    <a:cubicBezTo>
                      <a:pt x="1850" y="1541"/>
                      <a:pt x="1870" y="1651"/>
                      <a:pt x="1890" y="1761"/>
                    </a:cubicBezTo>
                    <a:cubicBezTo>
                      <a:pt x="1740" y="1701"/>
                      <a:pt x="1610" y="1581"/>
                      <a:pt x="1550" y="1431"/>
                    </a:cubicBezTo>
                    <a:close/>
                    <a:moveTo>
                      <a:pt x="3540" y="1431"/>
                    </a:moveTo>
                    <a:cubicBezTo>
                      <a:pt x="3480" y="1591"/>
                      <a:pt x="3360" y="1711"/>
                      <a:pt x="3200" y="1771"/>
                    </a:cubicBezTo>
                    <a:cubicBezTo>
                      <a:pt x="3220" y="1661"/>
                      <a:pt x="3230" y="1551"/>
                      <a:pt x="3240" y="1431"/>
                    </a:cubicBezTo>
                    <a:close/>
                    <a:moveTo>
                      <a:pt x="2470" y="1431"/>
                    </a:moveTo>
                    <a:lnTo>
                      <a:pt x="2470" y="1900"/>
                    </a:lnTo>
                    <a:cubicBezTo>
                      <a:pt x="2330" y="1890"/>
                      <a:pt x="2200" y="1870"/>
                      <a:pt x="2070" y="1831"/>
                    </a:cubicBezTo>
                    <a:cubicBezTo>
                      <a:pt x="2030" y="1701"/>
                      <a:pt x="2010" y="1571"/>
                      <a:pt x="2000" y="1431"/>
                    </a:cubicBezTo>
                    <a:close/>
                    <a:moveTo>
                      <a:pt x="3090" y="1431"/>
                    </a:moveTo>
                    <a:cubicBezTo>
                      <a:pt x="3080" y="1571"/>
                      <a:pt x="3060" y="1701"/>
                      <a:pt x="3020" y="1840"/>
                    </a:cubicBezTo>
                    <a:cubicBezTo>
                      <a:pt x="2890" y="1870"/>
                      <a:pt x="2750" y="1900"/>
                      <a:pt x="2620" y="1900"/>
                    </a:cubicBezTo>
                    <a:lnTo>
                      <a:pt x="2620" y="1431"/>
                    </a:lnTo>
                    <a:close/>
                    <a:moveTo>
                      <a:pt x="2130" y="2010"/>
                    </a:moveTo>
                    <a:lnTo>
                      <a:pt x="2130" y="2010"/>
                    </a:lnTo>
                    <a:cubicBezTo>
                      <a:pt x="2240" y="2030"/>
                      <a:pt x="2360" y="2050"/>
                      <a:pt x="2470" y="2050"/>
                    </a:cubicBezTo>
                    <a:lnTo>
                      <a:pt x="2470" y="2350"/>
                    </a:lnTo>
                    <a:cubicBezTo>
                      <a:pt x="2310" y="2290"/>
                      <a:pt x="2190" y="2160"/>
                      <a:pt x="2130" y="2010"/>
                    </a:cubicBezTo>
                    <a:close/>
                    <a:moveTo>
                      <a:pt x="2950" y="2010"/>
                    </a:moveTo>
                    <a:lnTo>
                      <a:pt x="2950" y="2010"/>
                    </a:lnTo>
                    <a:cubicBezTo>
                      <a:pt x="2890" y="2160"/>
                      <a:pt x="2770" y="2290"/>
                      <a:pt x="2620" y="2350"/>
                    </a:cubicBezTo>
                    <a:lnTo>
                      <a:pt x="2620" y="2050"/>
                    </a:lnTo>
                    <a:cubicBezTo>
                      <a:pt x="2730" y="2050"/>
                      <a:pt x="2840" y="2030"/>
                      <a:pt x="2950" y="2010"/>
                    </a:cubicBezTo>
                    <a:close/>
                    <a:moveTo>
                      <a:pt x="3580" y="1671"/>
                    </a:moveTo>
                    <a:cubicBezTo>
                      <a:pt x="3471" y="2015"/>
                      <a:pt x="3208" y="2272"/>
                      <a:pt x="2875" y="2385"/>
                    </a:cubicBezTo>
                    <a:lnTo>
                      <a:pt x="2875" y="2385"/>
                    </a:lnTo>
                    <a:cubicBezTo>
                      <a:pt x="3002" y="2266"/>
                      <a:pt x="3091" y="2118"/>
                      <a:pt x="3150" y="1950"/>
                    </a:cubicBezTo>
                    <a:cubicBezTo>
                      <a:pt x="3310" y="1900"/>
                      <a:pt x="3460" y="1811"/>
                      <a:pt x="3580" y="1671"/>
                    </a:cubicBezTo>
                    <a:close/>
                    <a:moveTo>
                      <a:pt x="1520" y="1681"/>
                    </a:moveTo>
                    <a:lnTo>
                      <a:pt x="1520" y="1681"/>
                    </a:lnTo>
                    <a:cubicBezTo>
                      <a:pt x="1850" y="1801"/>
                      <a:pt x="2110" y="2060"/>
                      <a:pt x="2230" y="2390"/>
                    </a:cubicBezTo>
                    <a:cubicBezTo>
                      <a:pt x="1890" y="2280"/>
                      <a:pt x="1620" y="2020"/>
                      <a:pt x="1520" y="1681"/>
                    </a:cubicBezTo>
                    <a:close/>
                    <a:moveTo>
                      <a:pt x="2540" y="1"/>
                    </a:moveTo>
                    <a:cubicBezTo>
                      <a:pt x="1140" y="1"/>
                      <a:pt x="1" y="1361"/>
                      <a:pt x="1" y="1361"/>
                    </a:cubicBezTo>
                    <a:cubicBezTo>
                      <a:pt x="1" y="1361"/>
                      <a:pt x="1140" y="2710"/>
                      <a:pt x="2540" y="2710"/>
                    </a:cubicBezTo>
                    <a:cubicBezTo>
                      <a:pt x="3950" y="2710"/>
                      <a:pt x="5089" y="1371"/>
                      <a:pt x="5089" y="1371"/>
                    </a:cubicBezTo>
                    <a:cubicBezTo>
                      <a:pt x="5089" y="1371"/>
                      <a:pt x="3950" y="1"/>
                      <a:pt x="2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1380;p72">
              <a:extLst>
                <a:ext uri="{FF2B5EF4-FFF2-40B4-BE49-F238E27FC236}">
                  <a16:creationId xmlns:a16="http://schemas.microsoft.com/office/drawing/2014/main" id="{950F964A-49D2-4D1E-01AA-4B36C972CF86}"/>
                </a:ext>
              </a:extLst>
            </p:cNvPr>
            <p:cNvGrpSpPr/>
            <p:nvPr/>
          </p:nvGrpSpPr>
          <p:grpSpPr>
            <a:xfrm>
              <a:off x="7495234" y="3300874"/>
              <a:ext cx="544606" cy="543140"/>
              <a:chOff x="7495234" y="3300874"/>
              <a:chExt cx="544606" cy="543140"/>
            </a:xfrm>
          </p:grpSpPr>
          <p:sp>
            <p:nvSpPr>
              <p:cNvPr id="48" name="Google Shape;1381;p72">
                <a:extLst>
                  <a:ext uri="{FF2B5EF4-FFF2-40B4-BE49-F238E27FC236}">
                    <a16:creationId xmlns:a16="http://schemas.microsoft.com/office/drawing/2014/main" id="{0F5A0647-8558-F27A-DE48-6E575A0FBA05}"/>
                  </a:ext>
                </a:extLst>
              </p:cNvPr>
              <p:cNvSpPr/>
              <p:nvPr/>
            </p:nvSpPr>
            <p:spPr>
              <a:xfrm>
                <a:off x="7495234" y="3300874"/>
                <a:ext cx="544606" cy="543140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6669" extrusionOk="0">
                    <a:moveTo>
                      <a:pt x="4600" y="700"/>
                    </a:moveTo>
                    <a:cubicBezTo>
                      <a:pt x="6059" y="1400"/>
                      <a:pt x="6669" y="3150"/>
                      <a:pt x="5959" y="4599"/>
                    </a:cubicBezTo>
                    <a:cubicBezTo>
                      <a:pt x="5259" y="6059"/>
                      <a:pt x="3510" y="6669"/>
                      <a:pt x="2060" y="5959"/>
                    </a:cubicBezTo>
                    <a:cubicBezTo>
                      <a:pt x="611" y="5259"/>
                      <a:pt x="1" y="3510"/>
                      <a:pt x="701" y="2060"/>
                    </a:cubicBezTo>
                    <a:cubicBezTo>
                      <a:pt x="1400" y="610"/>
                      <a:pt x="3150" y="0"/>
                      <a:pt x="4600" y="700"/>
                    </a:cubicBezTo>
                    <a:close/>
                  </a:path>
                </a:pathLst>
              </a:custGeom>
              <a:solidFill>
                <a:srgbClr val="F2D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382;p72">
                <a:extLst>
                  <a:ext uri="{FF2B5EF4-FFF2-40B4-BE49-F238E27FC236}">
                    <a16:creationId xmlns:a16="http://schemas.microsoft.com/office/drawing/2014/main" id="{C76FF224-1D58-6B37-AD2C-C0F994CC401F}"/>
                  </a:ext>
                </a:extLst>
              </p:cNvPr>
              <p:cNvSpPr/>
              <p:nvPr/>
            </p:nvSpPr>
            <p:spPr>
              <a:xfrm>
                <a:off x="7636851" y="3519086"/>
                <a:ext cx="261370" cy="106718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1811" extrusionOk="0">
                    <a:moveTo>
                      <a:pt x="3223" y="363"/>
                    </a:moveTo>
                    <a:cubicBezTo>
                      <a:pt x="3395" y="363"/>
                      <a:pt x="3560" y="497"/>
                      <a:pt x="3560" y="701"/>
                    </a:cubicBezTo>
                    <a:cubicBezTo>
                      <a:pt x="3560" y="881"/>
                      <a:pt x="3410" y="1031"/>
                      <a:pt x="3230" y="1031"/>
                    </a:cubicBezTo>
                    <a:cubicBezTo>
                      <a:pt x="2930" y="1031"/>
                      <a:pt x="2780" y="671"/>
                      <a:pt x="2990" y="461"/>
                    </a:cubicBezTo>
                    <a:cubicBezTo>
                      <a:pt x="3058" y="393"/>
                      <a:pt x="3141" y="363"/>
                      <a:pt x="3223" y="363"/>
                    </a:cubicBezTo>
                    <a:close/>
                    <a:moveTo>
                      <a:pt x="2620" y="1"/>
                    </a:moveTo>
                    <a:cubicBezTo>
                      <a:pt x="1961" y="1"/>
                      <a:pt x="1391" y="381"/>
                      <a:pt x="1071" y="651"/>
                    </a:cubicBezTo>
                    <a:cubicBezTo>
                      <a:pt x="961" y="311"/>
                      <a:pt x="641" y="81"/>
                      <a:pt x="291" y="81"/>
                    </a:cubicBezTo>
                    <a:cubicBezTo>
                      <a:pt x="191" y="81"/>
                      <a:pt x="91" y="101"/>
                      <a:pt x="1" y="131"/>
                    </a:cubicBezTo>
                    <a:cubicBezTo>
                      <a:pt x="721" y="401"/>
                      <a:pt x="721" y="1411"/>
                      <a:pt x="1" y="1680"/>
                    </a:cubicBezTo>
                    <a:cubicBezTo>
                      <a:pt x="91" y="1710"/>
                      <a:pt x="191" y="1720"/>
                      <a:pt x="291" y="1720"/>
                    </a:cubicBezTo>
                    <a:cubicBezTo>
                      <a:pt x="641" y="1720"/>
                      <a:pt x="961" y="1491"/>
                      <a:pt x="1071" y="1161"/>
                    </a:cubicBezTo>
                    <a:cubicBezTo>
                      <a:pt x="1391" y="1421"/>
                      <a:pt x="1961" y="1810"/>
                      <a:pt x="2620" y="1810"/>
                    </a:cubicBezTo>
                    <a:cubicBezTo>
                      <a:pt x="3620" y="1810"/>
                      <a:pt x="4430" y="901"/>
                      <a:pt x="4430" y="901"/>
                    </a:cubicBezTo>
                    <a:cubicBezTo>
                      <a:pt x="4430" y="901"/>
                      <a:pt x="3620" y="1"/>
                      <a:pt x="26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oogle Shape;1383;p72">
              <a:extLst>
                <a:ext uri="{FF2B5EF4-FFF2-40B4-BE49-F238E27FC236}">
                  <a16:creationId xmlns:a16="http://schemas.microsoft.com/office/drawing/2014/main" id="{385EE927-866A-4DAF-19AA-493EA1B3A680}"/>
                </a:ext>
              </a:extLst>
            </p:cNvPr>
            <p:cNvGrpSpPr/>
            <p:nvPr/>
          </p:nvGrpSpPr>
          <p:grpSpPr>
            <a:xfrm>
              <a:off x="7060121" y="3630635"/>
              <a:ext cx="542973" cy="541511"/>
              <a:chOff x="7060121" y="3630635"/>
              <a:chExt cx="542973" cy="541511"/>
            </a:xfrm>
          </p:grpSpPr>
          <p:sp>
            <p:nvSpPr>
              <p:cNvPr id="46" name="Google Shape;1384;p72">
                <a:extLst>
                  <a:ext uri="{FF2B5EF4-FFF2-40B4-BE49-F238E27FC236}">
                    <a16:creationId xmlns:a16="http://schemas.microsoft.com/office/drawing/2014/main" id="{092BDA76-F8B6-E2C1-4BE1-FCBBCDC66F19}"/>
                  </a:ext>
                </a:extLst>
              </p:cNvPr>
              <p:cNvSpPr/>
              <p:nvPr/>
            </p:nvSpPr>
            <p:spPr>
              <a:xfrm>
                <a:off x="7060121" y="3630635"/>
                <a:ext cx="542973" cy="541511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6649" extrusionOk="0">
                    <a:moveTo>
                      <a:pt x="4490" y="640"/>
                    </a:moveTo>
                    <a:cubicBezTo>
                      <a:pt x="5970" y="1290"/>
                      <a:pt x="6649" y="3010"/>
                      <a:pt x="6000" y="4489"/>
                    </a:cubicBezTo>
                    <a:cubicBezTo>
                      <a:pt x="5350" y="5969"/>
                      <a:pt x="3630" y="6649"/>
                      <a:pt x="2150" y="5999"/>
                    </a:cubicBezTo>
                    <a:cubicBezTo>
                      <a:pt x="671" y="5359"/>
                      <a:pt x="1" y="3630"/>
                      <a:pt x="641" y="2150"/>
                    </a:cubicBezTo>
                    <a:cubicBezTo>
                      <a:pt x="1291" y="670"/>
                      <a:pt x="3010" y="0"/>
                      <a:pt x="4490" y="64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385;p72">
                <a:extLst>
                  <a:ext uri="{FF2B5EF4-FFF2-40B4-BE49-F238E27FC236}">
                    <a16:creationId xmlns:a16="http://schemas.microsoft.com/office/drawing/2014/main" id="{DBF1199B-5BB3-69F2-0E85-6C700528E959}"/>
                  </a:ext>
                </a:extLst>
              </p:cNvPr>
              <p:cNvSpPr/>
              <p:nvPr/>
            </p:nvSpPr>
            <p:spPr>
              <a:xfrm>
                <a:off x="7224180" y="3773448"/>
                <a:ext cx="214853" cy="255885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960" extrusionOk="0">
                    <a:moveTo>
                      <a:pt x="1937" y="1500"/>
                    </a:moveTo>
                    <a:lnTo>
                      <a:pt x="1937" y="1500"/>
                    </a:lnTo>
                    <a:cubicBezTo>
                      <a:pt x="1927" y="1540"/>
                      <a:pt x="1927" y="1580"/>
                      <a:pt x="1927" y="1630"/>
                    </a:cubicBezTo>
                    <a:cubicBezTo>
                      <a:pt x="1927" y="1780"/>
                      <a:pt x="1977" y="1930"/>
                      <a:pt x="2077" y="2040"/>
                    </a:cubicBezTo>
                    <a:lnTo>
                      <a:pt x="1817" y="2220"/>
                    </a:lnTo>
                    <a:lnTo>
                      <a:pt x="1767" y="1550"/>
                    </a:lnTo>
                    <a:cubicBezTo>
                      <a:pt x="1827" y="1540"/>
                      <a:pt x="1877" y="1520"/>
                      <a:pt x="1937" y="1500"/>
                    </a:cubicBezTo>
                    <a:close/>
                    <a:moveTo>
                      <a:pt x="1378" y="1500"/>
                    </a:moveTo>
                    <a:lnTo>
                      <a:pt x="1378" y="1500"/>
                    </a:lnTo>
                    <a:cubicBezTo>
                      <a:pt x="1437" y="1520"/>
                      <a:pt x="1497" y="1540"/>
                      <a:pt x="1557" y="1550"/>
                    </a:cubicBezTo>
                    <a:lnTo>
                      <a:pt x="1497" y="2230"/>
                    </a:lnTo>
                    <a:lnTo>
                      <a:pt x="1248" y="2050"/>
                    </a:lnTo>
                    <a:cubicBezTo>
                      <a:pt x="1338" y="1940"/>
                      <a:pt x="1398" y="1790"/>
                      <a:pt x="1398" y="1640"/>
                    </a:cubicBezTo>
                    <a:cubicBezTo>
                      <a:pt x="1398" y="1590"/>
                      <a:pt x="1388" y="1550"/>
                      <a:pt x="1378" y="1500"/>
                    </a:cubicBezTo>
                    <a:close/>
                    <a:moveTo>
                      <a:pt x="1657" y="0"/>
                    </a:moveTo>
                    <a:cubicBezTo>
                      <a:pt x="1228" y="0"/>
                      <a:pt x="878" y="340"/>
                      <a:pt x="878" y="780"/>
                    </a:cubicBezTo>
                    <a:cubicBezTo>
                      <a:pt x="878" y="850"/>
                      <a:pt x="888" y="930"/>
                      <a:pt x="918" y="1010"/>
                    </a:cubicBezTo>
                    <a:cubicBezTo>
                      <a:pt x="853" y="991"/>
                      <a:pt x="789" y="982"/>
                      <a:pt x="726" y="982"/>
                    </a:cubicBezTo>
                    <a:cubicBezTo>
                      <a:pt x="326" y="982"/>
                      <a:pt x="0" y="1346"/>
                      <a:pt x="78" y="1770"/>
                    </a:cubicBezTo>
                    <a:cubicBezTo>
                      <a:pt x="140" y="2099"/>
                      <a:pt x="433" y="2306"/>
                      <a:pt x="737" y="2306"/>
                    </a:cubicBezTo>
                    <a:cubicBezTo>
                      <a:pt x="875" y="2306"/>
                      <a:pt x="1016" y="2263"/>
                      <a:pt x="1138" y="2170"/>
                    </a:cubicBezTo>
                    <a:lnTo>
                      <a:pt x="1467" y="2629"/>
                    </a:lnTo>
                    <a:lnTo>
                      <a:pt x="1398" y="3579"/>
                    </a:lnTo>
                    <a:lnTo>
                      <a:pt x="608" y="3579"/>
                    </a:lnTo>
                    <a:cubicBezTo>
                      <a:pt x="508" y="3579"/>
                      <a:pt x="418" y="3669"/>
                      <a:pt x="418" y="3769"/>
                    </a:cubicBezTo>
                    <a:cubicBezTo>
                      <a:pt x="418" y="3879"/>
                      <a:pt x="508" y="3959"/>
                      <a:pt x="608" y="3959"/>
                    </a:cubicBezTo>
                    <a:lnTo>
                      <a:pt x="2707" y="3959"/>
                    </a:lnTo>
                    <a:cubicBezTo>
                      <a:pt x="2807" y="3959"/>
                      <a:pt x="2897" y="3879"/>
                      <a:pt x="2897" y="3769"/>
                    </a:cubicBezTo>
                    <a:cubicBezTo>
                      <a:pt x="2897" y="3669"/>
                      <a:pt x="2807" y="3579"/>
                      <a:pt x="2707" y="3579"/>
                    </a:cubicBezTo>
                    <a:lnTo>
                      <a:pt x="1927" y="3579"/>
                    </a:lnTo>
                    <a:lnTo>
                      <a:pt x="1857" y="2629"/>
                    </a:lnTo>
                    <a:lnTo>
                      <a:pt x="2187" y="2160"/>
                    </a:lnTo>
                    <a:cubicBezTo>
                      <a:pt x="2311" y="2255"/>
                      <a:pt x="2453" y="2298"/>
                      <a:pt x="2593" y="2298"/>
                    </a:cubicBezTo>
                    <a:cubicBezTo>
                      <a:pt x="2895" y="2298"/>
                      <a:pt x="3186" y="2094"/>
                      <a:pt x="3247" y="1760"/>
                    </a:cubicBezTo>
                    <a:cubicBezTo>
                      <a:pt x="3324" y="1338"/>
                      <a:pt x="2995" y="969"/>
                      <a:pt x="2603" y="969"/>
                    </a:cubicBezTo>
                    <a:cubicBezTo>
                      <a:pt x="2539" y="969"/>
                      <a:pt x="2473" y="979"/>
                      <a:pt x="2407" y="1000"/>
                    </a:cubicBezTo>
                    <a:cubicBezTo>
                      <a:pt x="2427" y="920"/>
                      <a:pt x="2437" y="850"/>
                      <a:pt x="2437" y="780"/>
                    </a:cubicBezTo>
                    <a:cubicBezTo>
                      <a:pt x="2437" y="340"/>
                      <a:pt x="2087" y="0"/>
                      <a:pt x="1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1386;p72">
              <a:extLst>
                <a:ext uri="{FF2B5EF4-FFF2-40B4-BE49-F238E27FC236}">
                  <a16:creationId xmlns:a16="http://schemas.microsoft.com/office/drawing/2014/main" id="{BF979A6F-0906-8A77-115F-6230C2C97ED3}"/>
                </a:ext>
              </a:extLst>
            </p:cNvPr>
            <p:cNvGrpSpPr/>
            <p:nvPr/>
          </p:nvGrpSpPr>
          <p:grpSpPr>
            <a:xfrm>
              <a:off x="5112442" y="1499774"/>
              <a:ext cx="601761" cy="566840"/>
              <a:chOff x="5112442" y="1499774"/>
              <a:chExt cx="601761" cy="566840"/>
            </a:xfrm>
          </p:grpSpPr>
          <p:sp>
            <p:nvSpPr>
              <p:cNvPr id="44" name="Google Shape;1387;p72">
                <a:extLst>
                  <a:ext uri="{FF2B5EF4-FFF2-40B4-BE49-F238E27FC236}">
                    <a16:creationId xmlns:a16="http://schemas.microsoft.com/office/drawing/2014/main" id="{7A67ECB0-A37F-3768-385A-F6FC61D4FC95}"/>
                  </a:ext>
                </a:extLst>
              </p:cNvPr>
              <p:cNvSpPr/>
              <p:nvPr/>
            </p:nvSpPr>
            <p:spPr>
              <a:xfrm>
                <a:off x="5112442" y="1499774"/>
                <a:ext cx="601761" cy="56684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6960" extrusionOk="0">
                    <a:moveTo>
                      <a:pt x="2350" y="6259"/>
                    </a:moveTo>
                    <a:cubicBezTo>
                      <a:pt x="1" y="5140"/>
                      <a:pt x="181" y="1730"/>
                      <a:pt x="2640" y="871"/>
                    </a:cubicBezTo>
                    <a:cubicBezTo>
                      <a:pt x="5090" y="1"/>
                      <a:pt x="7369" y="2540"/>
                      <a:pt x="6249" y="4880"/>
                    </a:cubicBezTo>
                    <a:cubicBezTo>
                      <a:pt x="5549" y="6339"/>
                      <a:pt x="3800" y="6959"/>
                      <a:pt x="2350" y="625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388;p72">
                <a:extLst>
                  <a:ext uri="{FF2B5EF4-FFF2-40B4-BE49-F238E27FC236}">
                    <a16:creationId xmlns:a16="http://schemas.microsoft.com/office/drawing/2014/main" id="{0F7ACA73-03A7-B1A2-11BB-D9E1FFEDCDA8}"/>
                  </a:ext>
                </a:extLst>
              </p:cNvPr>
              <p:cNvSpPr/>
              <p:nvPr/>
            </p:nvSpPr>
            <p:spPr>
              <a:xfrm>
                <a:off x="5320622" y="1650764"/>
                <a:ext cx="185401" cy="26485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400" extrusionOk="0">
                    <a:moveTo>
                      <a:pt x="2310" y="0"/>
                    </a:moveTo>
                    <a:cubicBezTo>
                      <a:pt x="2270" y="360"/>
                      <a:pt x="2050" y="670"/>
                      <a:pt x="1730" y="840"/>
                    </a:cubicBezTo>
                    <a:cubicBezTo>
                      <a:pt x="1390" y="1030"/>
                      <a:pt x="1130" y="1320"/>
                      <a:pt x="970" y="1670"/>
                    </a:cubicBezTo>
                    <a:cubicBezTo>
                      <a:pt x="970" y="1670"/>
                      <a:pt x="760" y="1320"/>
                      <a:pt x="431" y="1320"/>
                    </a:cubicBezTo>
                    <a:cubicBezTo>
                      <a:pt x="241" y="1320"/>
                      <a:pt x="61" y="1440"/>
                      <a:pt x="1" y="1620"/>
                    </a:cubicBezTo>
                    <a:cubicBezTo>
                      <a:pt x="590" y="1680"/>
                      <a:pt x="341" y="2130"/>
                      <a:pt x="530" y="2590"/>
                    </a:cubicBezTo>
                    <a:cubicBezTo>
                      <a:pt x="710" y="3049"/>
                      <a:pt x="990" y="3179"/>
                      <a:pt x="1340" y="3349"/>
                    </a:cubicBezTo>
                    <a:cubicBezTo>
                      <a:pt x="1720" y="3559"/>
                      <a:pt x="1920" y="3979"/>
                      <a:pt x="1850" y="4399"/>
                    </a:cubicBezTo>
                    <a:cubicBezTo>
                      <a:pt x="2040" y="4309"/>
                      <a:pt x="2210" y="4179"/>
                      <a:pt x="2350" y="4019"/>
                    </a:cubicBezTo>
                    <a:cubicBezTo>
                      <a:pt x="2500" y="3829"/>
                      <a:pt x="2630" y="3609"/>
                      <a:pt x="2720" y="3379"/>
                    </a:cubicBezTo>
                    <a:cubicBezTo>
                      <a:pt x="2500" y="3359"/>
                      <a:pt x="2300" y="3289"/>
                      <a:pt x="2110" y="3179"/>
                    </a:cubicBezTo>
                    <a:cubicBezTo>
                      <a:pt x="2490" y="2969"/>
                      <a:pt x="2770" y="2620"/>
                      <a:pt x="2890" y="2210"/>
                    </a:cubicBezTo>
                    <a:lnTo>
                      <a:pt x="2890" y="2210"/>
                    </a:lnTo>
                    <a:cubicBezTo>
                      <a:pt x="2759" y="2253"/>
                      <a:pt x="2621" y="2282"/>
                      <a:pt x="2482" y="2282"/>
                    </a:cubicBezTo>
                    <a:cubicBezTo>
                      <a:pt x="2461" y="2282"/>
                      <a:pt x="2441" y="2281"/>
                      <a:pt x="2420" y="2280"/>
                    </a:cubicBezTo>
                    <a:cubicBezTo>
                      <a:pt x="2800" y="2080"/>
                      <a:pt x="3050" y="1700"/>
                      <a:pt x="3080" y="1270"/>
                    </a:cubicBezTo>
                    <a:lnTo>
                      <a:pt x="3080" y="1270"/>
                    </a:lnTo>
                    <a:cubicBezTo>
                      <a:pt x="2930" y="1360"/>
                      <a:pt x="2760" y="1420"/>
                      <a:pt x="2580" y="1430"/>
                    </a:cubicBezTo>
                    <a:cubicBezTo>
                      <a:pt x="2770" y="1140"/>
                      <a:pt x="2860" y="790"/>
                      <a:pt x="2820" y="430"/>
                    </a:cubicBezTo>
                    <a:lnTo>
                      <a:pt x="2820" y="430"/>
                    </a:lnTo>
                    <a:cubicBezTo>
                      <a:pt x="2750" y="630"/>
                      <a:pt x="2600" y="790"/>
                      <a:pt x="2420" y="870"/>
                    </a:cubicBezTo>
                    <a:cubicBezTo>
                      <a:pt x="2500" y="580"/>
                      <a:pt x="2460" y="260"/>
                      <a:pt x="2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1389;p72">
              <a:extLst>
                <a:ext uri="{FF2B5EF4-FFF2-40B4-BE49-F238E27FC236}">
                  <a16:creationId xmlns:a16="http://schemas.microsoft.com/office/drawing/2014/main" id="{D2837282-7320-7694-A7A3-379D6FB5C914}"/>
                </a:ext>
              </a:extLst>
            </p:cNvPr>
            <p:cNvGrpSpPr/>
            <p:nvPr/>
          </p:nvGrpSpPr>
          <p:grpSpPr>
            <a:xfrm>
              <a:off x="7785826" y="1767719"/>
              <a:ext cx="542973" cy="541511"/>
              <a:chOff x="7785826" y="1767719"/>
              <a:chExt cx="542973" cy="541511"/>
            </a:xfrm>
          </p:grpSpPr>
          <p:sp>
            <p:nvSpPr>
              <p:cNvPr id="37" name="Google Shape;1390;p72">
                <a:extLst>
                  <a:ext uri="{FF2B5EF4-FFF2-40B4-BE49-F238E27FC236}">
                    <a16:creationId xmlns:a16="http://schemas.microsoft.com/office/drawing/2014/main" id="{0E1F282D-B77C-62B9-437D-86E23D2803FA}"/>
                  </a:ext>
                </a:extLst>
              </p:cNvPr>
              <p:cNvSpPr/>
              <p:nvPr/>
            </p:nvSpPr>
            <p:spPr>
              <a:xfrm>
                <a:off x="7785826" y="1767719"/>
                <a:ext cx="542973" cy="541511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6649" extrusionOk="0">
                    <a:moveTo>
                      <a:pt x="5749" y="1700"/>
                    </a:moveTo>
                    <a:cubicBezTo>
                      <a:pt x="6649" y="3039"/>
                      <a:pt x="6299" y="4849"/>
                      <a:pt x="4960" y="5749"/>
                    </a:cubicBezTo>
                    <a:cubicBezTo>
                      <a:pt x="3620" y="6648"/>
                      <a:pt x="1800" y="6299"/>
                      <a:pt x="901" y="4959"/>
                    </a:cubicBezTo>
                    <a:cubicBezTo>
                      <a:pt x="1" y="3619"/>
                      <a:pt x="361" y="1800"/>
                      <a:pt x="1700" y="900"/>
                    </a:cubicBezTo>
                    <a:cubicBezTo>
                      <a:pt x="3040" y="0"/>
                      <a:pt x="4850" y="360"/>
                      <a:pt x="5749" y="170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8" name="Google Shape;1391;p72">
                <a:extLst>
                  <a:ext uri="{FF2B5EF4-FFF2-40B4-BE49-F238E27FC236}">
                    <a16:creationId xmlns:a16="http://schemas.microsoft.com/office/drawing/2014/main" id="{5F3AB638-2B9C-2950-3891-72411470A558}"/>
                  </a:ext>
                </a:extLst>
              </p:cNvPr>
              <p:cNvGrpSpPr/>
              <p:nvPr/>
            </p:nvGrpSpPr>
            <p:grpSpPr>
              <a:xfrm>
                <a:off x="7945285" y="1929282"/>
                <a:ext cx="224054" cy="218385"/>
                <a:chOff x="8261171" y="1355780"/>
                <a:chExt cx="224054" cy="218385"/>
              </a:xfrm>
            </p:grpSpPr>
            <p:sp>
              <p:nvSpPr>
                <p:cNvPr id="39" name="Google Shape;1392;p72">
                  <a:extLst>
                    <a:ext uri="{FF2B5EF4-FFF2-40B4-BE49-F238E27FC236}">
                      <a16:creationId xmlns:a16="http://schemas.microsoft.com/office/drawing/2014/main" id="{7768DE8E-B11B-FF16-FC95-F26D02161C8C}"/>
                    </a:ext>
                  </a:extLst>
                </p:cNvPr>
                <p:cNvSpPr/>
                <p:nvPr/>
              </p:nvSpPr>
              <p:spPr>
                <a:xfrm>
                  <a:off x="8349889" y="145536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1393;p72">
                  <a:extLst>
                    <a:ext uri="{FF2B5EF4-FFF2-40B4-BE49-F238E27FC236}">
                      <a16:creationId xmlns:a16="http://schemas.microsoft.com/office/drawing/2014/main" id="{9F0F3E4B-E864-91AE-C912-E2C8D756AF7C}"/>
                    </a:ext>
                  </a:extLst>
                </p:cNvPr>
                <p:cNvSpPr/>
                <p:nvPr/>
              </p:nvSpPr>
              <p:spPr>
                <a:xfrm>
                  <a:off x="8281190" y="145536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394;p72">
                  <a:extLst>
                    <a:ext uri="{FF2B5EF4-FFF2-40B4-BE49-F238E27FC236}">
                      <a16:creationId xmlns:a16="http://schemas.microsoft.com/office/drawing/2014/main" id="{6B3112EC-433E-E88B-3A28-5FB70DC48716}"/>
                    </a:ext>
                  </a:extLst>
                </p:cNvPr>
                <p:cNvSpPr/>
                <p:nvPr/>
              </p:nvSpPr>
              <p:spPr>
                <a:xfrm>
                  <a:off x="8261171" y="139620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395;p72">
                  <a:extLst>
                    <a:ext uri="{FF2B5EF4-FFF2-40B4-BE49-F238E27FC236}">
                      <a16:creationId xmlns:a16="http://schemas.microsoft.com/office/drawing/2014/main" id="{6E7D3700-0AAB-FDBB-EFC6-310CE0A3A080}"/>
                    </a:ext>
                  </a:extLst>
                </p:cNvPr>
                <p:cNvSpPr/>
                <p:nvPr/>
              </p:nvSpPr>
              <p:spPr>
                <a:xfrm>
                  <a:off x="8366424" y="1396205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396;p72">
                  <a:extLst>
                    <a:ext uri="{FF2B5EF4-FFF2-40B4-BE49-F238E27FC236}">
                      <a16:creationId xmlns:a16="http://schemas.microsoft.com/office/drawing/2014/main" id="{D11846F6-9196-CE28-F204-06EDA5C395E1}"/>
                    </a:ext>
                  </a:extLst>
                </p:cNvPr>
                <p:cNvSpPr/>
                <p:nvPr/>
              </p:nvSpPr>
              <p:spPr>
                <a:xfrm>
                  <a:off x="8314584" y="1355780"/>
                  <a:ext cx="118800" cy="118800"/>
                </a:xfrm>
                <a:prstGeom prst="donut">
                  <a:avLst>
                    <a:gd name="adj" fmla="val 10875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31" name="Google Shape;1397;p72">
            <a:extLst>
              <a:ext uri="{FF2B5EF4-FFF2-40B4-BE49-F238E27FC236}">
                <a16:creationId xmlns:a16="http://schemas.microsoft.com/office/drawing/2014/main" id="{E52AA1F8-CB64-1018-74EB-856C628ABD1C}"/>
              </a:ext>
            </a:extLst>
          </p:cNvPr>
          <p:cNvGrpSpPr/>
          <p:nvPr/>
        </p:nvGrpSpPr>
        <p:grpSpPr>
          <a:xfrm>
            <a:off x="1819817" y="3625804"/>
            <a:ext cx="319215" cy="319961"/>
            <a:chOff x="860977" y="2620616"/>
            <a:chExt cx="319311" cy="319290"/>
          </a:xfrm>
        </p:grpSpPr>
        <p:sp>
          <p:nvSpPr>
            <p:cNvPr id="132" name="Google Shape;1398;p72">
              <a:extLst>
                <a:ext uri="{FF2B5EF4-FFF2-40B4-BE49-F238E27FC236}">
                  <a16:creationId xmlns:a16="http://schemas.microsoft.com/office/drawing/2014/main" id="{FE10F5F1-43C4-6058-00AD-A3EE25EAD543}"/>
                </a:ext>
              </a:extLst>
            </p:cNvPr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99;p72">
              <a:extLst>
                <a:ext uri="{FF2B5EF4-FFF2-40B4-BE49-F238E27FC236}">
                  <a16:creationId xmlns:a16="http://schemas.microsoft.com/office/drawing/2014/main" id="{65750448-954B-7E37-E1D5-A1B00F0B40DB}"/>
                </a:ext>
              </a:extLst>
            </p:cNvPr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00;p72">
              <a:extLst>
                <a:ext uri="{FF2B5EF4-FFF2-40B4-BE49-F238E27FC236}">
                  <a16:creationId xmlns:a16="http://schemas.microsoft.com/office/drawing/2014/main" id="{3DBAD95C-13B5-0C4A-B45F-44704810C595}"/>
                </a:ext>
              </a:extLst>
            </p:cNvPr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401;p72">
            <a:extLst>
              <a:ext uri="{FF2B5EF4-FFF2-40B4-BE49-F238E27FC236}">
                <a16:creationId xmlns:a16="http://schemas.microsoft.com/office/drawing/2014/main" id="{B9CD898A-B597-CA3F-2FE7-66CD1D84486F}"/>
              </a:ext>
            </a:extLst>
          </p:cNvPr>
          <p:cNvGrpSpPr/>
          <p:nvPr/>
        </p:nvGrpSpPr>
        <p:grpSpPr>
          <a:xfrm>
            <a:off x="871366" y="4660598"/>
            <a:ext cx="291063" cy="319947"/>
            <a:chOff x="1385007" y="2621430"/>
            <a:chExt cx="293262" cy="317659"/>
          </a:xfrm>
        </p:grpSpPr>
        <p:sp>
          <p:nvSpPr>
            <p:cNvPr id="136" name="Google Shape;1402;p72">
              <a:extLst>
                <a:ext uri="{FF2B5EF4-FFF2-40B4-BE49-F238E27FC236}">
                  <a16:creationId xmlns:a16="http://schemas.microsoft.com/office/drawing/2014/main" id="{5594AC51-A873-ABF1-DD1F-E32CD589DC85}"/>
                </a:ext>
              </a:extLst>
            </p:cNvPr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03;p72">
              <a:extLst>
                <a:ext uri="{FF2B5EF4-FFF2-40B4-BE49-F238E27FC236}">
                  <a16:creationId xmlns:a16="http://schemas.microsoft.com/office/drawing/2014/main" id="{DA7F4C6C-3319-7190-C781-EE8B1A2B1701}"/>
                </a:ext>
              </a:extLst>
            </p:cNvPr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04;p72">
              <a:extLst>
                <a:ext uri="{FF2B5EF4-FFF2-40B4-BE49-F238E27FC236}">
                  <a16:creationId xmlns:a16="http://schemas.microsoft.com/office/drawing/2014/main" id="{404936BA-023F-5B9A-CB7F-078DFABC43BF}"/>
                </a:ext>
              </a:extLst>
            </p:cNvPr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405;p72">
            <a:hlinkClick r:id="rId4"/>
            <a:extLst>
              <a:ext uri="{FF2B5EF4-FFF2-40B4-BE49-F238E27FC236}">
                <a16:creationId xmlns:a16="http://schemas.microsoft.com/office/drawing/2014/main" id="{9FBD7626-7603-4534-906B-144D679DBE8A}"/>
              </a:ext>
            </a:extLst>
          </p:cNvPr>
          <p:cNvSpPr/>
          <p:nvPr/>
        </p:nvSpPr>
        <p:spPr>
          <a:xfrm>
            <a:off x="871366" y="2658000"/>
            <a:ext cx="388266" cy="319966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rgbClr val="98C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5" name="Imagen 144">
            <a:hlinkClick r:id="rId5"/>
            <a:extLst>
              <a:ext uri="{FF2B5EF4-FFF2-40B4-BE49-F238E27FC236}">
                <a16:creationId xmlns:a16="http://schemas.microsoft.com/office/drawing/2014/main" id="{DFAF1099-CC92-A4DB-4241-CC0295EE5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913" y="2643758"/>
            <a:ext cx="235565" cy="396741"/>
          </a:xfrm>
          <a:prstGeom prst="rect">
            <a:avLst/>
          </a:prstGeom>
        </p:spPr>
      </p:pic>
      <p:sp>
        <p:nvSpPr>
          <p:cNvPr id="146" name="Google Shape;1405;p72">
            <a:hlinkClick r:id="rId7"/>
            <a:extLst>
              <a:ext uri="{FF2B5EF4-FFF2-40B4-BE49-F238E27FC236}">
                <a16:creationId xmlns:a16="http://schemas.microsoft.com/office/drawing/2014/main" id="{595646CE-7252-527C-00EE-67D3A771803F}"/>
              </a:ext>
            </a:extLst>
          </p:cNvPr>
          <p:cNvSpPr/>
          <p:nvPr/>
        </p:nvSpPr>
        <p:spPr>
          <a:xfrm>
            <a:off x="871504" y="3629411"/>
            <a:ext cx="388266" cy="319966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rgbClr val="98C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7" name="Imagen 146">
            <a:hlinkClick r:id="rId8"/>
            <a:extLst>
              <a:ext uri="{FF2B5EF4-FFF2-40B4-BE49-F238E27FC236}">
                <a16:creationId xmlns:a16="http://schemas.microsoft.com/office/drawing/2014/main" id="{044CDC0A-94B3-0C1B-E58E-ED8D5E995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019" y="3615169"/>
            <a:ext cx="235565" cy="396741"/>
          </a:xfrm>
          <a:prstGeom prst="rect">
            <a:avLst/>
          </a:prstGeom>
        </p:spPr>
      </p:pic>
      <p:sp>
        <p:nvSpPr>
          <p:cNvPr id="149" name="CuadroTexto 148">
            <a:extLst>
              <a:ext uri="{FF2B5EF4-FFF2-40B4-BE49-F238E27FC236}">
                <a16:creationId xmlns:a16="http://schemas.microsoft.com/office/drawing/2014/main" id="{DE45D20F-B31E-2982-0A9E-38FD229A77F2}"/>
              </a:ext>
            </a:extLst>
          </p:cNvPr>
          <p:cNvSpPr txBox="1"/>
          <p:nvPr/>
        </p:nvSpPr>
        <p:spPr>
          <a:xfrm>
            <a:off x="2153034" y="3616443"/>
            <a:ext cx="1828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/>
              <a:t>@LINAEfei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186661" y="4716471"/>
            <a:ext cx="32906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>
                <a:solidFill>
                  <a:srgbClr val="009999"/>
                </a:solidFill>
                <a:hlinkClick r:id="rId9"/>
              </a:rPr>
              <a:t>https://</a:t>
            </a:r>
            <a:r>
              <a:rPr lang="es-MX" sz="1000" b="1" dirty="0" smtClean="0">
                <a:solidFill>
                  <a:srgbClr val="009999"/>
                </a:solidFill>
                <a:hlinkClick r:id="rId9"/>
              </a:rPr>
              <a:t>www.linkedin.com/in/lorenalopezlozada</a:t>
            </a:r>
            <a:endParaRPr lang="es-MX" sz="10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55;p40">
            <a:extLst>
              <a:ext uri="{FF2B5EF4-FFF2-40B4-BE49-F238E27FC236}">
                <a16:creationId xmlns:a16="http://schemas.microsoft.com/office/drawing/2014/main" id="{56A16285-CCA8-E7B1-6E2B-80D8BC46D388}"/>
              </a:ext>
            </a:extLst>
          </p:cNvPr>
          <p:cNvSpPr/>
          <p:nvPr/>
        </p:nvSpPr>
        <p:spPr>
          <a:xfrm>
            <a:off x="539552" y="3556922"/>
            <a:ext cx="822900" cy="822900"/>
          </a:xfrm>
          <a:prstGeom prst="ellipse">
            <a:avLst/>
          </a:prstGeom>
          <a:solidFill>
            <a:srgbClr val="98C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56;p40">
            <a:extLst>
              <a:ext uri="{FF2B5EF4-FFF2-40B4-BE49-F238E27FC236}">
                <a16:creationId xmlns:a16="http://schemas.microsoft.com/office/drawing/2014/main" id="{B97CA032-7051-304E-B4FD-1101B6C3DF01}"/>
              </a:ext>
            </a:extLst>
          </p:cNvPr>
          <p:cNvSpPr/>
          <p:nvPr/>
        </p:nvSpPr>
        <p:spPr>
          <a:xfrm>
            <a:off x="4754875" y="2044754"/>
            <a:ext cx="822900" cy="822900"/>
          </a:xfrm>
          <a:prstGeom prst="ellipse">
            <a:avLst/>
          </a:prstGeom>
          <a:solidFill>
            <a:srgbClr val="98C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57;p40">
            <a:extLst>
              <a:ext uri="{FF2B5EF4-FFF2-40B4-BE49-F238E27FC236}">
                <a16:creationId xmlns:a16="http://schemas.microsoft.com/office/drawing/2014/main" id="{9FAA14AF-3E92-E2E1-055E-ADC80CEC6E48}"/>
              </a:ext>
            </a:extLst>
          </p:cNvPr>
          <p:cNvSpPr/>
          <p:nvPr/>
        </p:nvSpPr>
        <p:spPr>
          <a:xfrm>
            <a:off x="4754875" y="3556922"/>
            <a:ext cx="822900" cy="822900"/>
          </a:xfrm>
          <a:prstGeom prst="ellipse">
            <a:avLst/>
          </a:prstGeom>
          <a:solidFill>
            <a:srgbClr val="98C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58;p40">
            <a:extLst>
              <a:ext uri="{FF2B5EF4-FFF2-40B4-BE49-F238E27FC236}">
                <a16:creationId xmlns:a16="http://schemas.microsoft.com/office/drawing/2014/main" id="{4EADB1B1-E475-26F8-F21B-5358548B20C7}"/>
              </a:ext>
            </a:extLst>
          </p:cNvPr>
          <p:cNvSpPr/>
          <p:nvPr/>
        </p:nvSpPr>
        <p:spPr>
          <a:xfrm>
            <a:off x="539552" y="2044754"/>
            <a:ext cx="822900" cy="822900"/>
          </a:xfrm>
          <a:prstGeom prst="ellipse">
            <a:avLst/>
          </a:prstGeom>
          <a:solidFill>
            <a:srgbClr val="98C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59;p40">
            <a:extLst>
              <a:ext uri="{FF2B5EF4-FFF2-40B4-BE49-F238E27FC236}">
                <a16:creationId xmlns:a16="http://schemas.microsoft.com/office/drawing/2014/main" id="{7A470874-C846-B5B2-CE2C-D2E7D1878F21}"/>
              </a:ext>
            </a:extLst>
          </p:cNvPr>
          <p:cNvSpPr txBox="1">
            <a:spLocks/>
          </p:cNvSpPr>
          <p:nvPr/>
        </p:nvSpPr>
        <p:spPr>
          <a:xfrm>
            <a:off x="713225" y="539500"/>
            <a:ext cx="7717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400"/>
              <a:buFont typeface="Poppins Medium"/>
              <a:buNone/>
              <a:tabLst/>
              <a:defRPr/>
            </a:pPr>
            <a:r>
              <a:rPr kumimoji="0" lang="es-MX" sz="3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Programa</a:t>
            </a:r>
          </a:p>
        </p:txBody>
      </p:sp>
      <p:sp>
        <p:nvSpPr>
          <p:cNvPr id="13" name="Google Shape;360;p40">
            <a:extLst>
              <a:ext uri="{FF2B5EF4-FFF2-40B4-BE49-F238E27FC236}">
                <a16:creationId xmlns:a16="http://schemas.microsoft.com/office/drawing/2014/main" id="{59EE005D-603C-B1F4-D578-771838A51A94}"/>
              </a:ext>
            </a:extLst>
          </p:cNvPr>
          <p:cNvSpPr txBox="1">
            <a:spLocks/>
          </p:cNvSpPr>
          <p:nvPr/>
        </p:nvSpPr>
        <p:spPr>
          <a:xfrm>
            <a:off x="1522476" y="2867654"/>
            <a:ext cx="304952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Mtra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Lorena López Lozada</a:t>
            </a:r>
          </a:p>
        </p:txBody>
      </p:sp>
      <p:sp>
        <p:nvSpPr>
          <p:cNvPr id="14" name="Google Shape;361;p40">
            <a:extLst>
              <a:ext uri="{FF2B5EF4-FFF2-40B4-BE49-F238E27FC236}">
                <a16:creationId xmlns:a16="http://schemas.microsoft.com/office/drawing/2014/main" id="{E6FB2776-7328-5672-DACA-C752669B9AB8}"/>
              </a:ext>
            </a:extLst>
          </p:cNvPr>
          <p:cNvSpPr txBox="1">
            <a:spLocks/>
          </p:cNvSpPr>
          <p:nvPr/>
        </p:nvSpPr>
        <p:spPr>
          <a:xfrm>
            <a:off x="539552" y="2250404"/>
            <a:ext cx="822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Poppins Medium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01</a:t>
            </a:r>
          </a:p>
        </p:txBody>
      </p:sp>
      <p:sp>
        <p:nvSpPr>
          <p:cNvPr id="15" name="Google Shape;362;p40">
            <a:extLst>
              <a:ext uri="{FF2B5EF4-FFF2-40B4-BE49-F238E27FC236}">
                <a16:creationId xmlns:a16="http://schemas.microsoft.com/office/drawing/2014/main" id="{189E7520-E53D-6D00-2CF2-5374C1DD919C}"/>
              </a:ext>
            </a:extLst>
          </p:cNvPr>
          <p:cNvSpPr txBox="1">
            <a:spLocks/>
          </p:cNvSpPr>
          <p:nvPr/>
        </p:nvSpPr>
        <p:spPr>
          <a:xfrm>
            <a:off x="1522476" y="2044754"/>
            <a:ext cx="3049523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oppins Medium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ODS de la Agenda 2030</a:t>
            </a:r>
          </a:p>
        </p:txBody>
      </p:sp>
      <p:sp>
        <p:nvSpPr>
          <p:cNvPr id="16" name="Google Shape;363;p40">
            <a:extLst>
              <a:ext uri="{FF2B5EF4-FFF2-40B4-BE49-F238E27FC236}">
                <a16:creationId xmlns:a16="http://schemas.microsoft.com/office/drawing/2014/main" id="{C8544FED-732C-A601-AD2A-BB868A2203D1}"/>
              </a:ext>
            </a:extLst>
          </p:cNvPr>
          <p:cNvSpPr txBox="1">
            <a:spLocks/>
          </p:cNvSpPr>
          <p:nvPr/>
        </p:nvSpPr>
        <p:spPr>
          <a:xfrm>
            <a:off x="1522476" y="4379822"/>
            <a:ext cx="304952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Dr.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Ángel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Fernando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Argüello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Ortiz</a:t>
            </a:r>
          </a:p>
        </p:txBody>
      </p:sp>
      <p:sp>
        <p:nvSpPr>
          <p:cNvPr id="17" name="Google Shape;364;p40">
            <a:extLst>
              <a:ext uri="{FF2B5EF4-FFF2-40B4-BE49-F238E27FC236}">
                <a16:creationId xmlns:a16="http://schemas.microsoft.com/office/drawing/2014/main" id="{5B8723B8-1170-EA3A-78F2-57E9D48860BF}"/>
              </a:ext>
            </a:extLst>
          </p:cNvPr>
          <p:cNvSpPr txBox="1">
            <a:spLocks/>
          </p:cNvSpPr>
          <p:nvPr/>
        </p:nvSpPr>
        <p:spPr>
          <a:xfrm>
            <a:off x="539552" y="3762572"/>
            <a:ext cx="822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Poppins Medium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03</a:t>
            </a:r>
          </a:p>
        </p:txBody>
      </p:sp>
      <p:sp>
        <p:nvSpPr>
          <p:cNvPr id="18" name="Google Shape;365;p40">
            <a:extLst>
              <a:ext uri="{FF2B5EF4-FFF2-40B4-BE49-F238E27FC236}">
                <a16:creationId xmlns:a16="http://schemas.microsoft.com/office/drawing/2014/main" id="{1EE04DBE-915B-D1C5-71CA-858CB3D31F46}"/>
              </a:ext>
            </a:extLst>
          </p:cNvPr>
          <p:cNvSpPr txBox="1">
            <a:spLocks/>
          </p:cNvSpPr>
          <p:nvPr/>
        </p:nvSpPr>
        <p:spPr>
          <a:xfrm>
            <a:off x="1522476" y="3556922"/>
            <a:ext cx="3049523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oppins Medium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Visualización espacial de datos</a:t>
            </a:r>
          </a:p>
        </p:txBody>
      </p:sp>
      <p:sp>
        <p:nvSpPr>
          <p:cNvPr id="19" name="Google Shape;366;p40">
            <a:extLst>
              <a:ext uri="{FF2B5EF4-FFF2-40B4-BE49-F238E27FC236}">
                <a16:creationId xmlns:a16="http://schemas.microsoft.com/office/drawing/2014/main" id="{F4574D21-0AB6-9E17-86D8-5B670F7DE0C5}"/>
              </a:ext>
            </a:extLst>
          </p:cNvPr>
          <p:cNvSpPr txBox="1">
            <a:spLocks/>
          </p:cNvSpPr>
          <p:nvPr/>
        </p:nvSpPr>
        <p:spPr>
          <a:xfrm>
            <a:off x="5737799" y="2867654"/>
            <a:ext cx="2630535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Dr.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Ángel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Juan Sánchez García</a:t>
            </a:r>
          </a:p>
        </p:txBody>
      </p:sp>
      <p:sp>
        <p:nvSpPr>
          <p:cNvPr id="20" name="Google Shape;367;p40">
            <a:extLst>
              <a:ext uri="{FF2B5EF4-FFF2-40B4-BE49-F238E27FC236}">
                <a16:creationId xmlns:a16="http://schemas.microsoft.com/office/drawing/2014/main" id="{4635DE56-F837-C18D-F711-9275AB2795A2}"/>
              </a:ext>
            </a:extLst>
          </p:cNvPr>
          <p:cNvSpPr txBox="1">
            <a:spLocks/>
          </p:cNvSpPr>
          <p:nvPr/>
        </p:nvSpPr>
        <p:spPr>
          <a:xfrm>
            <a:off x="4754875" y="2250404"/>
            <a:ext cx="822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Poppins Medium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02</a:t>
            </a:r>
          </a:p>
        </p:txBody>
      </p:sp>
      <p:sp>
        <p:nvSpPr>
          <p:cNvPr id="21" name="Google Shape;368;p40">
            <a:extLst>
              <a:ext uri="{FF2B5EF4-FFF2-40B4-BE49-F238E27FC236}">
                <a16:creationId xmlns:a16="http://schemas.microsoft.com/office/drawing/2014/main" id="{7E6827FA-DAC7-D42C-6B0F-F61935C2D20E}"/>
              </a:ext>
            </a:extLst>
          </p:cNvPr>
          <p:cNvSpPr txBox="1">
            <a:spLocks/>
          </p:cNvSpPr>
          <p:nvPr/>
        </p:nvSpPr>
        <p:spPr>
          <a:xfrm>
            <a:off x="5737800" y="2044754"/>
            <a:ext cx="3298696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oppins Medium"/>
              <a:buNone/>
              <a:tabLst/>
              <a:defRPr/>
            </a:pPr>
            <a:r>
              <a:rPr lang="es-ES" kern="0" dirty="0">
                <a:solidFill>
                  <a:srgbClr val="222222"/>
                </a:solidFill>
              </a:rPr>
              <a:t>Introducción al m</a:t>
            </a:r>
            <a:r>
              <a:rPr lang="es-MX" kern="0" dirty="0">
                <a:solidFill>
                  <a:srgbClr val="222222"/>
                </a:solidFill>
              </a:rPr>
              <a:t>anejo de datos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22" name="Google Shape;369;p40">
            <a:extLst>
              <a:ext uri="{FF2B5EF4-FFF2-40B4-BE49-F238E27FC236}">
                <a16:creationId xmlns:a16="http://schemas.microsoft.com/office/drawing/2014/main" id="{7D4A7C4C-94BD-62E4-27D6-12F814DD4AC5}"/>
              </a:ext>
            </a:extLst>
          </p:cNvPr>
          <p:cNvSpPr txBox="1">
            <a:spLocks/>
          </p:cNvSpPr>
          <p:nvPr/>
        </p:nvSpPr>
        <p:spPr>
          <a:xfrm>
            <a:off x="5737799" y="4379822"/>
            <a:ext cx="2630535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Mtro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Juan Luis López Herrera</a:t>
            </a:r>
          </a:p>
        </p:txBody>
      </p:sp>
      <p:sp>
        <p:nvSpPr>
          <p:cNvPr id="23" name="Google Shape;370;p40">
            <a:extLst>
              <a:ext uri="{FF2B5EF4-FFF2-40B4-BE49-F238E27FC236}">
                <a16:creationId xmlns:a16="http://schemas.microsoft.com/office/drawing/2014/main" id="{7DB5CA3C-3336-08E0-D583-6AE218F1D320}"/>
              </a:ext>
            </a:extLst>
          </p:cNvPr>
          <p:cNvSpPr txBox="1">
            <a:spLocks/>
          </p:cNvSpPr>
          <p:nvPr/>
        </p:nvSpPr>
        <p:spPr>
          <a:xfrm>
            <a:off x="4754875" y="3762572"/>
            <a:ext cx="822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Medium"/>
              <a:buNone/>
              <a:defRPr sz="3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Poppins Medium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04</a:t>
            </a:r>
          </a:p>
        </p:txBody>
      </p:sp>
      <p:sp>
        <p:nvSpPr>
          <p:cNvPr id="24" name="Google Shape;371;p40">
            <a:extLst>
              <a:ext uri="{FF2B5EF4-FFF2-40B4-BE49-F238E27FC236}">
                <a16:creationId xmlns:a16="http://schemas.microsoft.com/office/drawing/2014/main" id="{94C2CF1F-115A-DDE4-D6E3-5C5F9848BEEA}"/>
              </a:ext>
            </a:extLst>
          </p:cNvPr>
          <p:cNvSpPr txBox="1">
            <a:spLocks/>
          </p:cNvSpPr>
          <p:nvPr/>
        </p:nvSpPr>
        <p:spPr>
          <a:xfrm>
            <a:off x="5737800" y="3556922"/>
            <a:ext cx="3298696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oppins Medium"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Introducción al Aprendizaje Automático</a:t>
            </a:r>
          </a:p>
        </p:txBody>
      </p:sp>
      <p:pic>
        <p:nvPicPr>
          <p:cNvPr id="2050" name="Picture 2" descr="Orange (aprendizaje automático) - Wikipedia, la enciclopedia libre">
            <a:extLst>
              <a:ext uri="{FF2B5EF4-FFF2-40B4-BE49-F238E27FC236}">
                <a16:creationId xmlns:a16="http://schemas.microsoft.com/office/drawing/2014/main" id="{1ADF7E2C-2C14-DF0E-4365-EF188525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58" y="564961"/>
            <a:ext cx="23812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985;p56">
            <a:extLst>
              <a:ext uri="{FF2B5EF4-FFF2-40B4-BE49-F238E27FC236}">
                <a16:creationId xmlns:a16="http://schemas.microsoft.com/office/drawing/2014/main" id="{8E0C0806-493B-F48E-8474-30B3646F51B6}"/>
              </a:ext>
            </a:extLst>
          </p:cNvPr>
          <p:cNvSpPr/>
          <p:nvPr/>
        </p:nvSpPr>
        <p:spPr>
          <a:xfrm>
            <a:off x="915546" y="92541"/>
            <a:ext cx="43366" cy="43367"/>
          </a:xfrm>
          <a:prstGeom prst="ellipse">
            <a:avLst/>
          </a:prstGeom>
          <a:solidFill>
            <a:srgbClr val="98C9C2"/>
          </a:solidFill>
          <a:ln w="19050" cap="flat" cmpd="sng">
            <a:solidFill>
              <a:srgbClr val="E4F1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" name="Google Shape;986;p56">
            <a:extLst>
              <a:ext uri="{FF2B5EF4-FFF2-40B4-BE49-F238E27FC236}">
                <a16:creationId xmlns:a16="http://schemas.microsoft.com/office/drawing/2014/main" id="{840263A1-85E1-5D52-35C7-CF23C43DC5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143" t="12503" r="6107" b="9843"/>
          <a:stretch/>
        </p:blipFill>
        <p:spPr>
          <a:xfrm>
            <a:off x="539552" y="529851"/>
            <a:ext cx="1265467" cy="1323975"/>
          </a:xfrm>
          <a:prstGeom prst="rect">
            <a:avLst/>
          </a:prstGeom>
          <a:noFill/>
          <a:ln w="19050" cap="flat" cmpd="sng">
            <a:solidFill>
              <a:srgbClr val="E4F1F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0509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376;p41">
            <a:extLst>
              <a:ext uri="{FF2B5EF4-FFF2-40B4-BE49-F238E27FC236}">
                <a16:creationId xmlns:a16="http://schemas.microsoft.com/office/drawing/2014/main" id="{D59096D5-7F1B-A2A9-810D-E2952E2F4E76}"/>
              </a:ext>
            </a:extLst>
          </p:cNvPr>
          <p:cNvSpPr txBox="1">
            <a:spLocks/>
          </p:cNvSpPr>
          <p:nvPr/>
        </p:nvSpPr>
        <p:spPr>
          <a:xfrm>
            <a:off x="713225" y="1429803"/>
            <a:ext cx="36759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65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400"/>
              <a:buFont typeface="Poppins Medium"/>
              <a:buNone/>
              <a:tabLst/>
              <a:defRPr/>
            </a:pPr>
            <a:r>
              <a:rPr kumimoji="0" lang="es-MX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M. C. D. Lorena López Lozada</a:t>
            </a:r>
          </a:p>
        </p:txBody>
      </p:sp>
      <p:sp>
        <p:nvSpPr>
          <p:cNvPr id="190" name="Google Shape;377;p41">
            <a:extLst>
              <a:ext uri="{FF2B5EF4-FFF2-40B4-BE49-F238E27FC236}">
                <a16:creationId xmlns:a16="http://schemas.microsoft.com/office/drawing/2014/main" id="{629FFE46-3AF5-04CF-1041-2C26592E72EC}"/>
              </a:ext>
            </a:extLst>
          </p:cNvPr>
          <p:cNvSpPr txBox="1">
            <a:spLocks/>
          </p:cNvSpPr>
          <p:nvPr/>
        </p:nvSpPr>
        <p:spPr>
          <a:xfrm>
            <a:off x="713225" y="2707797"/>
            <a:ext cx="36759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lorlopez@uv.mx</a:t>
            </a:r>
          </a:p>
        </p:txBody>
      </p:sp>
      <p:cxnSp>
        <p:nvCxnSpPr>
          <p:cNvPr id="191" name="Google Shape;378;p41">
            <a:extLst>
              <a:ext uri="{FF2B5EF4-FFF2-40B4-BE49-F238E27FC236}">
                <a16:creationId xmlns:a16="http://schemas.microsoft.com/office/drawing/2014/main" id="{9A6981B0-AFC9-975C-EA08-B428A0D21565}"/>
              </a:ext>
            </a:extLst>
          </p:cNvPr>
          <p:cNvCxnSpPr/>
          <p:nvPr/>
        </p:nvCxnSpPr>
        <p:spPr>
          <a:xfrm>
            <a:off x="1591025" y="2617500"/>
            <a:ext cx="1920300" cy="0"/>
          </a:xfrm>
          <a:prstGeom prst="straightConnector1">
            <a:avLst/>
          </a:prstGeom>
          <a:noFill/>
          <a:ln w="76200" cap="rnd" cmpd="sng">
            <a:solidFill>
              <a:srgbClr val="98C9C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92" name="Google Shape;379;p41">
            <a:extLst>
              <a:ext uri="{FF2B5EF4-FFF2-40B4-BE49-F238E27FC236}">
                <a16:creationId xmlns:a16="http://schemas.microsoft.com/office/drawing/2014/main" id="{15AF6EE3-7645-0D5E-9589-32325903F1C3}"/>
              </a:ext>
            </a:extLst>
          </p:cNvPr>
          <p:cNvGrpSpPr/>
          <p:nvPr/>
        </p:nvGrpSpPr>
        <p:grpSpPr>
          <a:xfrm>
            <a:off x="4754875" y="958985"/>
            <a:ext cx="3675951" cy="3225542"/>
            <a:chOff x="4754875" y="958985"/>
            <a:chExt cx="3675951" cy="3225542"/>
          </a:xfrm>
        </p:grpSpPr>
        <p:grpSp>
          <p:nvGrpSpPr>
            <p:cNvPr id="193" name="Google Shape;380;p41">
              <a:extLst>
                <a:ext uri="{FF2B5EF4-FFF2-40B4-BE49-F238E27FC236}">
                  <a16:creationId xmlns:a16="http://schemas.microsoft.com/office/drawing/2014/main" id="{F2DFCCC8-E90F-5F92-D3D2-115F6FA23FAB}"/>
                </a:ext>
              </a:extLst>
            </p:cNvPr>
            <p:cNvGrpSpPr/>
            <p:nvPr/>
          </p:nvGrpSpPr>
          <p:grpSpPr>
            <a:xfrm>
              <a:off x="4823092" y="2484390"/>
              <a:ext cx="1344560" cy="1026489"/>
              <a:chOff x="4823092" y="2484390"/>
              <a:chExt cx="1344560" cy="1026489"/>
            </a:xfrm>
          </p:grpSpPr>
          <p:sp>
            <p:nvSpPr>
              <p:cNvPr id="347" name="Google Shape;381;p41">
                <a:extLst>
                  <a:ext uri="{FF2B5EF4-FFF2-40B4-BE49-F238E27FC236}">
                    <a16:creationId xmlns:a16="http://schemas.microsoft.com/office/drawing/2014/main" id="{8B89E52B-5483-5960-9309-EFB8CE1A46E6}"/>
                  </a:ext>
                </a:extLst>
              </p:cNvPr>
              <p:cNvSpPr/>
              <p:nvPr/>
            </p:nvSpPr>
            <p:spPr>
              <a:xfrm>
                <a:off x="4825693" y="2484390"/>
                <a:ext cx="1158640" cy="882233"/>
              </a:xfrm>
              <a:custGeom>
                <a:avLst/>
                <a:gdLst/>
                <a:ahLst/>
                <a:cxnLst/>
                <a:rect l="l" t="t" r="r" b="b"/>
                <a:pathLst>
                  <a:path w="17817" h="13577" extrusionOk="0">
                    <a:moveTo>
                      <a:pt x="1" y="3159"/>
                    </a:moveTo>
                    <a:cubicBezTo>
                      <a:pt x="2370" y="3669"/>
                      <a:pt x="3980" y="4459"/>
                      <a:pt x="4870" y="7038"/>
                    </a:cubicBezTo>
                    <a:cubicBezTo>
                      <a:pt x="6039" y="10398"/>
                      <a:pt x="9208" y="9508"/>
                      <a:pt x="11498" y="10997"/>
                    </a:cubicBezTo>
                    <a:cubicBezTo>
                      <a:pt x="13547" y="12327"/>
                      <a:pt x="14057" y="13577"/>
                      <a:pt x="17816" y="13467"/>
                    </a:cubicBezTo>
                    <a:cubicBezTo>
                      <a:pt x="10598" y="9688"/>
                      <a:pt x="7819" y="5459"/>
                      <a:pt x="6979" y="4489"/>
                    </a:cubicBezTo>
                    <a:cubicBezTo>
                      <a:pt x="4820" y="1980"/>
                      <a:pt x="141" y="0"/>
                      <a:pt x="1" y="3159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82;p41">
                <a:extLst>
                  <a:ext uri="{FF2B5EF4-FFF2-40B4-BE49-F238E27FC236}">
                    <a16:creationId xmlns:a16="http://schemas.microsoft.com/office/drawing/2014/main" id="{82AAE223-3FB5-CF38-8F2F-5D0DFACC4B23}"/>
                  </a:ext>
                </a:extLst>
              </p:cNvPr>
              <p:cNvSpPr/>
              <p:nvPr/>
            </p:nvSpPr>
            <p:spPr>
              <a:xfrm>
                <a:off x="4823092" y="2690312"/>
                <a:ext cx="1344560" cy="820567"/>
              </a:xfrm>
              <a:custGeom>
                <a:avLst/>
                <a:gdLst/>
                <a:ahLst/>
                <a:cxnLst/>
                <a:rect l="l" t="t" r="r" b="b"/>
                <a:pathLst>
                  <a:path w="20676" h="12628" extrusionOk="0">
                    <a:moveTo>
                      <a:pt x="681" y="2900"/>
                    </a:moveTo>
                    <a:cubicBezTo>
                      <a:pt x="801" y="3190"/>
                      <a:pt x="911" y="3459"/>
                      <a:pt x="1040" y="3719"/>
                    </a:cubicBezTo>
                    <a:cubicBezTo>
                      <a:pt x="2210" y="3989"/>
                      <a:pt x="3110" y="4229"/>
                      <a:pt x="3090" y="4299"/>
                    </a:cubicBezTo>
                    <a:cubicBezTo>
                      <a:pt x="3060" y="4359"/>
                      <a:pt x="2340" y="4359"/>
                      <a:pt x="1360" y="4329"/>
                    </a:cubicBezTo>
                    <a:cubicBezTo>
                      <a:pt x="1840" y="5199"/>
                      <a:pt x="2470" y="5989"/>
                      <a:pt x="3220" y="6659"/>
                    </a:cubicBezTo>
                    <a:cubicBezTo>
                      <a:pt x="4470" y="6509"/>
                      <a:pt x="5449" y="6419"/>
                      <a:pt x="5439" y="6489"/>
                    </a:cubicBezTo>
                    <a:cubicBezTo>
                      <a:pt x="5439" y="6569"/>
                      <a:pt x="4740" y="6809"/>
                      <a:pt x="3790" y="7129"/>
                    </a:cubicBezTo>
                    <a:cubicBezTo>
                      <a:pt x="7339" y="9828"/>
                      <a:pt x="12968" y="10218"/>
                      <a:pt x="20516" y="12627"/>
                    </a:cubicBezTo>
                    <a:lnTo>
                      <a:pt x="20676" y="11657"/>
                    </a:lnTo>
                    <a:cubicBezTo>
                      <a:pt x="19666" y="11218"/>
                      <a:pt x="18726" y="10768"/>
                      <a:pt x="17846" y="10308"/>
                    </a:cubicBezTo>
                    <a:cubicBezTo>
                      <a:pt x="14087" y="10408"/>
                      <a:pt x="13587" y="9158"/>
                      <a:pt x="11528" y="7828"/>
                    </a:cubicBezTo>
                    <a:cubicBezTo>
                      <a:pt x="9238" y="6339"/>
                      <a:pt x="6069" y="7229"/>
                      <a:pt x="4910" y="3869"/>
                    </a:cubicBezTo>
                    <a:cubicBezTo>
                      <a:pt x="4010" y="1300"/>
                      <a:pt x="2410" y="510"/>
                      <a:pt x="31" y="0"/>
                    </a:cubicBezTo>
                    <a:cubicBezTo>
                      <a:pt x="1" y="700"/>
                      <a:pt x="191" y="1650"/>
                      <a:pt x="681" y="290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83;p41">
                <a:extLst>
                  <a:ext uri="{FF2B5EF4-FFF2-40B4-BE49-F238E27FC236}">
                    <a16:creationId xmlns:a16="http://schemas.microsoft.com/office/drawing/2014/main" id="{C58BC6FE-0623-8BD9-B4D0-3C962A9F9FF5}"/>
                  </a:ext>
                </a:extLst>
              </p:cNvPr>
              <p:cNvSpPr/>
              <p:nvPr/>
            </p:nvSpPr>
            <p:spPr>
              <a:xfrm>
                <a:off x="4825693" y="2484390"/>
                <a:ext cx="1158640" cy="882233"/>
              </a:xfrm>
              <a:custGeom>
                <a:avLst/>
                <a:gdLst/>
                <a:ahLst/>
                <a:cxnLst/>
                <a:rect l="l" t="t" r="r" b="b"/>
                <a:pathLst>
                  <a:path w="17817" h="13577" extrusionOk="0">
                    <a:moveTo>
                      <a:pt x="1" y="3159"/>
                    </a:moveTo>
                    <a:cubicBezTo>
                      <a:pt x="2370" y="3669"/>
                      <a:pt x="3980" y="4459"/>
                      <a:pt x="4870" y="7038"/>
                    </a:cubicBezTo>
                    <a:cubicBezTo>
                      <a:pt x="6039" y="10398"/>
                      <a:pt x="9208" y="9508"/>
                      <a:pt x="11498" y="10997"/>
                    </a:cubicBezTo>
                    <a:cubicBezTo>
                      <a:pt x="13547" y="12327"/>
                      <a:pt x="14057" y="13577"/>
                      <a:pt x="17816" y="13467"/>
                    </a:cubicBezTo>
                    <a:cubicBezTo>
                      <a:pt x="10598" y="9688"/>
                      <a:pt x="7819" y="5459"/>
                      <a:pt x="6979" y="4489"/>
                    </a:cubicBezTo>
                    <a:cubicBezTo>
                      <a:pt x="4820" y="1980"/>
                      <a:pt x="141" y="0"/>
                      <a:pt x="1" y="3159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" name="Google Shape;384;p41">
              <a:extLst>
                <a:ext uri="{FF2B5EF4-FFF2-40B4-BE49-F238E27FC236}">
                  <a16:creationId xmlns:a16="http://schemas.microsoft.com/office/drawing/2014/main" id="{AE0E92C4-0A7F-717C-A763-FF666F803504}"/>
                </a:ext>
              </a:extLst>
            </p:cNvPr>
            <p:cNvSpPr/>
            <p:nvPr/>
          </p:nvSpPr>
          <p:spPr>
            <a:xfrm>
              <a:off x="5751525" y="1957532"/>
              <a:ext cx="209397" cy="588589"/>
            </a:xfrm>
            <a:custGeom>
              <a:avLst/>
              <a:gdLst/>
              <a:ahLst/>
              <a:cxnLst/>
              <a:rect l="l" t="t" r="r" b="b"/>
              <a:pathLst>
                <a:path w="3220" h="9058" extrusionOk="0">
                  <a:moveTo>
                    <a:pt x="3219" y="9058"/>
                  </a:moveTo>
                  <a:cubicBezTo>
                    <a:pt x="1890" y="7648"/>
                    <a:pt x="0" y="6229"/>
                    <a:pt x="350" y="3749"/>
                  </a:cubicBezTo>
                  <a:cubicBezTo>
                    <a:pt x="690" y="1280"/>
                    <a:pt x="210" y="0"/>
                    <a:pt x="210" y="0"/>
                  </a:cubicBezTo>
                  <a:cubicBezTo>
                    <a:pt x="210" y="0"/>
                    <a:pt x="1240" y="1180"/>
                    <a:pt x="2150" y="2499"/>
                  </a:cubicBezTo>
                  <a:cubicBezTo>
                    <a:pt x="3059" y="3829"/>
                    <a:pt x="2580" y="5889"/>
                    <a:pt x="2690" y="6858"/>
                  </a:cubicBezTo>
                  <a:cubicBezTo>
                    <a:pt x="2800" y="7838"/>
                    <a:pt x="3219" y="9058"/>
                    <a:pt x="3219" y="9058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85;p41">
              <a:extLst>
                <a:ext uri="{FF2B5EF4-FFF2-40B4-BE49-F238E27FC236}">
                  <a16:creationId xmlns:a16="http://schemas.microsoft.com/office/drawing/2014/main" id="{D1D3722E-9F98-051F-CA9C-39C9146C3558}"/>
                </a:ext>
              </a:extLst>
            </p:cNvPr>
            <p:cNvSpPr/>
            <p:nvPr/>
          </p:nvSpPr>
          <p:spPr>
            <a:xfrm>
              <a:off x="6183844" y="2389519"/>
              <a:ext cx="144432" cy="288511"/>
            </a:xfrm>
            <a:custGeom>
              <a:avLst/>
              <a:gdLst/>
              <a:ahLst/>
              <a:cxnLst/>
              <a:rect l="l" t="t" r="r" b="b"/>
              <a:pathLst>
                <a:path w="2221" h="4440" extrusionOk="0">
                  <a:moveTo>
                    <a:pt x="331" y="0"/>
                  </a:moveTo>
                  <a:cubicBezTo>
                    <a:pt x="341" y="30"/>
                    <a:pt x="1040" y="3370"/>
                    <a:pt x="2220" y="4159"/>
                  </a:cubicBezTo>
                  <a:lnTo>
                    <a:pt x="2030" y="4439"/>
                  </a:lnTo>
                  <a:cubicBezTo>
                    <a:pt x="740" y="3570"/>
                    <a:pt x="31" y="210"/>
                    <a:pt x="1" y="6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86;p41">
              <a:extLst>
                <a:ext uri="{FF2B5EF4-FFF2-40B4-BE49-F238E27FC236}">
                  <a16:creationId xmlns:a16="http://schemas.microsoft.com/office/drawing/2014/main" id="{B4838813-3BFB-0F5E-5A01-ADB88C79CE9D}"/>
                </a:ext>
              </a:extLst>
            </p:cNvPr>
            <p:cNvSpPr/>
            <p:nvPr/>
          </p:nvSpPr>
          <p:spPr>
            <a:xfrm>
              <a:off x="5868514" y="2724102"/>
              <a:ext cx="587156" cy="230029"/>
            </a:xfrm>
            <a:custGeom>
              <a:avLst/>
              <a:gdLst/>
              <a:ahLst/>
              <a:cxnLst/>
              <a:rect l="l" t="t" r="r" b="b"/>
              <a:pathLst>
                <a:path w="9029" h="3540" extrusionOk="0">
                  <a:moveTo>
                    <a:pt x="9029" y="240"/>
                  </a:moveTo>
                  <a:cubicBezTo>
                    <a:pt x="7309" y="0"/>
                    <a:pt x="4580" y="390"/>
                    <a:pt x="2400" y="1930"/>
                  </a:cubicBezTo>
                  <a:cubicBezTo>
                    <a:pt x="231" y="3469"/>
                    <a:pt x="1" y="3539"/>
                    <a:pt x="1" y="3539"/>
                  </a:cubicBezTo>
                  <a:cubicBezTo>
                    <a:pt x="1" y="3539"/>
                    <a:pt x="1530" y="3019"/>
                    <a:pt x="3970" y="3139"/>
                  </a:cubicBezTo>
                  <a:cubicBezTo>
                    <a:pt x="6419" y="3269"/>
                    <a:pt x="9029" y="240"/>
                    <a:pt x="9029" y="24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87;p41">
              <a:extLst>
                <a:ext uri="{FF2B5EF4-FFF2-40B4-BE49-F238E27FC236}">
                  <a16:creationId xmlns:a16="http://schemas.microsoft.com/office/drawing/2014/main" id="{712D8572-0560-2641-7673-FB0F9DA60480}"/>
                </a:ext>
              </a:extLst>
            </p:cNvPr>
            <p:cNvSpPr/>
            <p:nvPr/>
          </p:nvSpPr>
          <p:spPr>
            <a:xfrm>
              <a:off x="6230666" y="1822374"/>
              <a:ext cx="216550" cy="679626"/>
            </a:xfrm>
            <a:custGeom>
              <a:avLst/>
              <a:gdLst/>
              <a:ahLst/>
              <a:cxnLst/>
              <a:rect l="l" t="t" r="r" b="b"/>
              <a:pathLst>
                <a:path w="3330" h="10459" extrusionOk="0">
                  <a:moveTo>
                    <a:pt x="0" y="10458"/>
                  </a:moveTo>
                  <a:cubicBezTo>
                    <a:pt x="900" y="9298"/>
                    <a:pt x="640" y="7229"/>
                    <a:pt x="330" y="5499"/>
                  </a:cubicBezTo>
                  <a:cubicBezTo>
                    <a:pt x="30" y="3770"/>
                    <a:pt x="2440" y="2110"/>
                    <a:pt x="2480" y="1"/>
                  </a:cubicBezTo>
                  <a:cubicBezTo>
                    <a:pt x="2480" y="1"/>
                    <a:pt x="3330" y="2120"/>
                    <a:pt x="2690" y="4320"/>
                  </a:cubicBezTo>
                  <a:cubicBezTo>
                    <a:pt x="2050" y="6519"/>
                    <a:pt x="2190" y="7229"/>
                    <a:pt x="1330" y="8359"/>
                  </a:cubicBezTo>
                  <a:cubicBezTo>
                    <a:pt x="820" y="9018"/>
                    <a:pt x="380" y="9718"/>
                    <a:pt x="0" y="10458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88;p41">
              <a:extLst>
                <a:ext uri="{FF2B5EF4-FFF2-40B4-BE49-F238E27FC236}">
                  <a16:creationId xmlns:a16="http://schemas.microsoft.com/office/drawing/2014/main" id="{A8AC2A36-136E-186F-F36A-7A498AE462BB}"/>
                </a:ext>
              </a:extLst>
            </p:cNvPr>
            <p:cNvSpPr/>
            <p:nvPr/>
          </p:nvSpPr>
          <p:spPr>
            <a:xfrm>
              <a:off x="6431544" y="2113419"/>
              <a:ext cx="230206" cy="725047"/>
            </a:xfrm>
            <a:custGeom>
              <a:avLst/>
              <a:gdLst/>
              <a:ahLst/>
              <a:cxnLst/>
              <a:rect l="l" t="t" r="r" b="b"/>
              <a:pathLst>
                <a:path w="3540" h="11158" extrusionOk="0">
                  <a:moveTo>
                    <a:pt x="2630" y="11158"/>
                  </a:moveTo>
                  <a:cubicBezTo>
                    <a:pt x="1900" y="9528"/>
                    <a:pt x="1" y="8029"/>
                    <a:pt x="51" y="6359"/>
                  </a:cubicBezTo>
                  <a:cubicBezTo>
                    <a:pt x="101" y="4689"/>
                    <a:pt x="910" y="3280"/>
                    <a:pt x="711" y="2030"/>
                  </a:cubicBezTo>
                  <a:cubicBezTo>
                    <a:pt x="511" y="780"/>
                    <a:pt x="780" y="0"/>
                    <a:pt x="780" y="0"/>
                  </a:cubicBezTo>
                  <a:cubicBezTo>
                    <a:pt x="780" y="0"/>
                    <a:pt x="1250" y="1750"/>
                    <a:pt x="1710" y="2420"/>
                  </a:cubicBezTo>
                  <a:cubicBezTo>
                    <a:pt x="2170" y="3100"/>
                    <a:pt x="1920" y="4649"/>
                    <a:pt x="2730" y="5779"/>
                  </a:cubicBezTo>
                  <a:cubicBezTo>
                    <a:pt x="3540" y="6899"/>
                    <a:pt x="2630" y="11158"/>
                    <a:pt x="2630" y="11158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89;p41">
              <a:extLst>
                <a:ext uri="{FF2B5EF4-FFF2-40B4-BE49-F238E27FC236}">
                  <a16:creationId xmlns:a16="http://schemas.microsoft.com/office/drawing/2014/main" id="{1DFC7EEC-08A6-84EE-7623-F63D1740A957}"/>
                </a:ext>
              </a:extLst>
            </p:cNvPr>
            <p:cNvSpPr/>
            <p:nvPr/>
          </p:nvSpPr>
          <p:spPr>
            <a:xfrm>
              <a:off x="5794445" y="2588293"/>
              <a:ext cx="419378" cy="96235"/>
            </a:xfrm>
            <a:custGeom>
              <a:avLst/>
              <a:gdLst/>
              <a:ahLst/>
              <a:cxnLst/>
              <a:rect l="l" t="t" r="r" b="b"/>
              <a:pathLst>
                <a:path w="6449" h="1481" extrusionOk="0">
                  <a:moveTo>
                    <a:pt x="6449" y="371"/>
                  </a:moveTo>
                  <a:lnTo>
                    <a:pt x="6409" y="701"/>
                  </a:lnTo>
                  <a:cubicBezTo>
                    <a:pt x="3669" y="341"/>
                    <a:pt x="140" y="1470"/>
                    <a:pt x="100" y="1480"/>
                  </a:cubicBezTo>
                  <a:lnTo>
                    <a:pt x="0" y="1160"/>
                  </a:lnTo>
                  <a:cubicBezTo>
                    <a:pt x="140" y="1110"/>
                    <a:pt x="3639" y="1"/>
                    <a:pt x="6449" y="371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90;p41">
              <a:extLst>
                <a:ext uri="{FF2B5EF4-FFF2-40B4-BE49-F238E27FC236}">
                  <a16:creationId xmlns:a16="http://schemas.microsoft.com/office/drawing/2014/main" id="{6D629BDB-44B7-643A-61C0-C9ACEEA6F4FE}"/>
                </a:ext>
              </a:extLst>
            </p:cNvPr>
            <p:cNvSpPr/>
            <p:nvPr/>
          </p:nvSpPr>
          <p:spPr>
            <a:xfrm>
              <a:off x="5426440" y="2631830"/>
              <a:ext cx="554641" cy="519125"/>
            </a:xfrm>
            <a:custGeom>
              <a:avLst/>
              <a:gdLst/>
              <a:ahLst/>
              <a:cxnLst/>
              <a:rect l="l" t="t" r="r" b="b"/>
              <a:pathLst>
                <a:path w="8529" h="7989" extrusionOk="0">
                  <a:moveTo>
                    <a:pt x="8528" y="1"/>
                  </a:moveTo>
                  <a:cubicBezTo>
                    <a:pt x="6409" y="680"/>
                    <a:pt x="5129" y="1570"/>
                    <a:pt x="3860" y="3560"/>
                  </a:cubicBezTo>
                  <a:cubicBezTo>
                    <a:pt x="2580" y="5559"/>
                    <a:pt x="1020" y="5669"/>
                    <a:pt x="0" y="7989"/>
                  </a:cubicBezTo>
                  <a:cubicBezTo>
                    <a:pt x="0" y="7989"/>
                    <a:pt x="1590" y="6459"/>
                    <a:pt x="2850" y="5959"/>
                  </a:cubicBezTo>
                  <a:cubicBezTo>
                    <a:pt x="4099" y="5449"/>
                    <a:pt x="5709" y="3980"/>
                    <a:pt x="6269" y="2830"/>
                  </a:cubicBezTo>
                  <a:cubicBezTo>
                    <a:pt x="6839" y="1680"/>
                    <a:pt x="8528" y="1"/>
                    <a:pt x="8528" y="1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1" name="Google Shape;391;p41">
              <a:extLst>
                <a:ext uri="{FF2B5EF4-FFF2-40B4-BE49-F238E27FC236}">
                  <a16:creationId xmlns:a16="http://schemas.microsoft.com/office/drawing/2014/main" id="{07E493D1-E070-2CB3-3619-56D2D9EA1852}"/>
                </a:ext>
              </a:extLst>
            </p:cNvPr>
            <p:cNvGrpSpPr/>
            <p:nvPr/>
          </p:nvGrpSpPr>
          <p:grpSpPr>
            <a:xfrm>
              <a:off x="4754875" y="1227937"/>
              <a:ext cx="1985561" cy="1761283"/>
              <a:chOff x="4754875" y="1227937"/>
              <a:chExt cx="1985561" cy="1761283"/>
            </a:xfrm>
          </p:grpSpPr>
          <p:sp>
            <p:nvSpPr>
              <p:cNvPr id="339" name="Google Shape;392;p41">
                <a:extLst>
                  <a:ext uri="{FF2B5EF4-FFF2-40B4-BE49-F238E27FC236}">
                    <a16:creationId xmlns:a16="http://schemas.microsoft.com/office/drawing/2014/main" id="{DF83436A-4E21-2CD3-2B7F-6EF05CBCEDB5}"/>
                  </a:ext>
                </a:extLst>
              </p:cNvPr>
              <p:cNvSpPr/>
              <p:nvPr/>
            </p:nvSpPr>
            <p:spPr>
              <a:xfrm>
                <a:off x="5451802" y="1945186"/>
                <a:ext cx="1288634" cy="1044034"/>
              </a:xfrm>
              <a:custGeom>
                <a:avLst/>
                <a:gdLst/>
                <a:ahLst/>
                <a:cxnLst/>
                <a:rect l="l" t="t" r="r" b="b"/>
                <a:pathLst>
                  <a:path w="19816" h="16067" extrusionOk="0">
                    <a:moveTo>
                      <a:pt x="19236" y="15186"/>
                    </a:moveTo>
                    <a:cubicBezTo>
                      <a:pt x="19436" y="15396"/>
                      <a:pt x="19626" y="15616"/>
                      <a:pt x="19816" y="15846"/>
                    </a:cubicBezTo>
                    <a:lnTo>
                      <a:pt x="19566" y="16066"/>
                    </a:lnTo>
                    <a:cubicBezTo>
                      <a:pt x="17096" y="13147"/>
                      <a:pt x="14217" y="11007"/>
                      <a:pt x="7549" y="9358"/>
                    </a:cubicBezTo>
                    <a:cubicBezTo>
                      <a:pt x="1440" y="7838"/>
                      <a:pt x="820" y="4459"/>
                      <a:pt x="150" y="880"/>
                    </a:cubicBezTo>
                    <a:cubicBezTo>
                      <a:pt x="100" y="610"/>
                      <a:pt x="50" y="340"/>
                      <a:pt x="0" y="60"/>
                    </a:cubicBezTo>
                    <a:lnTo>
                      <a:pt x="330" y="0"/>
                    </a:lnTo>
                    <a:cubicBezTo>
                      <a:pt x="380" y="270"/>
                      <a:pt x="430" y="550"/>
                      <a:pt x="480" y="820"/>
                    </a:cubicBezTo>
                    <a:cubicBezTo>
                      <a:pt x="1120" y="4289"/>
                      <a:pt x="1730" y="7568"/>
                      <a:pt x="7629" y="9028"/>
                    </a:cubicBezTo>
                    <a:cubicBezTo>
                      <a:pt x="13877" y="10578"/>
                      <a:pt x="16836" y="12557"/>
                      <a:pt x="19236" y="15186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93;p41">
                <a:extLst>
                  <a:ext uri="{FF2B5EF4-FFF2-40B4-BE49-F238E27FC236}">
                    <a16:creationId xmlns:a16="http://schemas.microsoft.com/office/drawing/2014/main" id="{753EC17C-8495-3CAD-0FCF-68DA4B1E1778}"/>
                  </a:ext>
                </a:extLst>
              </p:cNvPr>
              <p:cNvSpPr/>
              <p:nvPr/>
            </p:nvSpPr>
            <p:spPr>
              <a:xfrm>
                <a:off x="5316539" y="1227937"/>
                <a:ext cx="212063" cy="755587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11628" extrusionOk="0">
                    <a:moveTo>
                      <a:pt x="2350" y="11628"/>
                    </a:moveTo>
                    <a:cubicBezTo>
                      <a:pt x="921" y="10318"/>
                      <a:pt x="1071" y="9299"/>
                      <a:pt x="1021" y="8109"/>
                    </a:cubicBezTo>
                    <a:cubicBezTo>
                      <a:pt x="971" y="6929"/>
                      <a:pt x="1" y="5170"/>
                      <a:pt x="21" y="3740"/>
                    </a:cubicBezTo>
                    <a:cubicBezTo>
                      <a:pt x="41" y="2310"/>
                      <a:pt x="191" y="1"/>
                      <a:pt x="191" y="1"/>
                    </a:cubicBezTo>
                    <a:cubicBezTo>
                      <a:pt x="191" y="1"/>
                      <a:pt x="501" y="2070"/>
                      <a:pt x="1141" y="3350"/>
                    </a:cubicBezTo>
                    <a:cubicBezTo>
                      <a:pt x="1770" y="4640"/>
                      <a:pt x="3040" y="6719"/>
                      <a:pt x="3150" y="7889"/>
                    </a:cubicBezTo>
                    <a:cubicBezTo>
                      <a:pt x="3260" y="9069"/>
                      <a:pt x="2350" y="11628"/>
                      <a:pt x="2350" y="11628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94;p41">
                <a:extLst>
                  <a:ext uri="{FF2B5EF4-FFF2-40B4-BE49-F238E27FC236}">
                    <a16:creationId xmlns:a16="http://schemas.microsoft.com/office/drawing/2014/main" id="{ABD244CE-9612-EF8F-507C-8E61A858587A}"/>
                  </a:ext>
                </a:extLst>
              </p:cNvPr>
              <p:cNvSpPr/>
              <p:nvPr/>
            </p:nvSpPr>
            <p:spPr>
              <a:xfrm>
                <a:off x="5551298" y="1687930"/>
                <a:ext cx="220452" cy="740642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11398" extrusionOk="0">
                    <a:moveTo>
                      <a:pt x="2020" y="11397"/>
                    </a:moveTo>
                    <a:cubicBezTo>
                      <a:pt x="1720" y="9468"/>
                      <a:pt x="440" y="8118"/>
                      <a:pt x="220" y="6808"/>
                    </a:cubicBezTo>
                    <a:cubicBezTo>
                      <a:pt x="0" y="5489"/>
                      <a:pt x="1500" y="4169"/>
                      <a:pt x="1450" y="2499"/>
                    </a:cubicBezTo>
                    <a:cubicBezTo>
                      <a:pt x="1390" y="830"/>
                      <a:pt x="2249" y="0"/>
                      <a:pt x="2249" y="0"/>
                    </a:cubicBezTo>
                    <a:cubicBezTo>
                      <a:pt x="2249" y="0"/>
                      <a:pt x="1670" y="2000"/>
                      <a:pt x="2529" y="3429"/>
                    </a:cubicBezTo>
                    <a:cubicBezTo>
                      <a:pt x="3389" y="4849"/>
                      <a:pt x="1970" y="7318"/>
                      <a:pt x="2059" y="8218"/>
                    </a:cubicBezTo>
                    <a:cubicBezTo>
                      <a:pt x="2139" y="9128"/>
                      <a:pt x="2020" y="11397"/>
                      <a:pt x="2020" y="11397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95;p41">
                <a:extLst>
                  <a:ext uri="{FF2B5EF4-FFF2-40B4-BE49-F238E27FC236}">
                    <a16:creationId xmlns:a16="http://schemas.microsoft.com/office/drawing/2014/main" id="{AA03D95D-C1D3-3BD9-6992-8906C62CC48F}"/>
                  </a:ext>
                </a:extLst>
              </p:cNvPr>
              <p:cNvSpPr/>
              <p:nvPr/>
            </p:nvSpPr>
            <p:spPr>
              <a:xfrm>
                <a:off x="5845753" y="1714572"/>
                <a:ext cx="362217" cy="707502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0888" extrusionOk="0">
                    <a:moveTo>
                      <a:pt x="5480" y="10887"/>
                    </a:moveTo>
                    <a:cubicBezTo>
                      <a:pt x="4030" y="9628"/>
                      <a:pt x="2690" y="7128"/>
                      <a:pt x="2210" y="5209"/>
                    </a:cubicBezTo>
                    <a:cubicBezTo>
                      <a:pt x="1730" y="3289"/>
                      <a:pt x="1" y="1440"/>
                      <a:pt x="451" y="0"/>
                    </a:cubicBezTo>
                    <a:cubicBezTo>
                      <a:pt x="451" y="0"/>
                      <a:pt x="1071" y="1920"/>
                      <a:pt x="2070" y="2579"/>
                    </a:cubicBezTo>
                    <a:cubicBezTo>
                      <a:pt x="3070" y="3249"/>
                      <a:pt x="4750" y="5249"/>
                      <a:pt x="5160" y="6878"/>
                    </a:cubicBezTo>
                    <a:cubicBezTo>
                      <a:pt x="5570" y="8518"/>
                      <a:pt x="5480" y="10887"/>
                      <a:pt x="5480" y="10887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96;p41">
                <a:extLst>
                  <a:ext uri="{FF2B5EF4-FFF2-40B4-BE49-F238E27FC236}">
                    <a16:creationId xmlns:a16="http://schemas.microsoft.com/office/drawing/2014/main" id="{EE5FAE28-A39B-128B-1F59-E708390469AF}"/>
                  </a:ext>
                </a:extLst>
              </p:cNvPr>
              <p:cNvSpPr/>
              <p:nvPr/>
            </p:nvSpPr>
            <p:spPr>
              <a:xfrm>
                <a:off x="5084447" y="2444103"/>
                <a:ext cx="777629" cy="186493"/>
              </a:xfrm>
              <a:custGeom>
                <a:avLst/>
                <a:gdLst/>
                <a:ahLst/>
                <a:cxnLst/>
                <a:rect l="l" t="t" r="r" b="b"/>
                <a:pathLst>
                  <a:path w="11958" h="2870" extrusionOk="0">
                    <a:moveTo>
                      <a:pt x="11958" y="1140"/>
                    </a:moveTo>
                    <a:cubicBezTo>
                      <a:pt x="9908" y="1460"/>
                      <a:pt x="7689" y="0"/>
                      <a:pt x="6189" y="340"/>
                    </a:cubicBezTo>
                    <a:cubicBezTo>
                      <a:pt x="4680" y="680"/>
                      <a:pt x="2660" y="2340"/>
                      <a:pt x="1" y="1670"/>
                    </a:cubicBezTo>
                    <a:cubicBezTo>
                      <a:pt x="1" y="1670"/>
                      <a:pt x="2610" y="2870"/>
                      <a:pt x="4850" y="2690"/>
                    </a:cubicBezTo>
                    <a:cubicBezTo>
                      <a:pt x="7089" y="2510"/>
                      <a:pt x="11958" y="1140"/>
                      <a:pt x="11958" y="114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97;p41">
                <a:extLst>
                  <a:ext uri="{FF2B5EF4-FFF2-40B4-BE49-F238E27FC236}">
                    <a16:creationId xmlns:a16="http://schemas.microsoft.com/office/drawing/2014/main" id="{1F3D8AD1-3482-38DD-A679-40A018363A62}"/>
                  </a:ext>
                </a:extLst>
              </p:cNvPr>
              <p:cNvSpPr/>
              <p:nvPr/>
            </p:nvSpPr>
            <p:spPr>
              <a:xfrm>
                <a:off x="5148827" y="2640277"/>
                <a:ext cx="672280" cy="187792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2890" extrusionOk="0">
                    <a:moveTo>
                      <a:pt x="10338" y="420"/>
                    </a:moveTo>
                    <a:cubicBezTo>
                      <a:pt x="8618" y="0"/>
                      <a:pt x="6229" y="1200"/>
                      <a:pt x="4749" y="1030"/>
                    </a:cubicBezTo>
                    <a:cubicBezTo>
                      <a:pt x="3270" y="850"/>
                      <a:pt x="1170" y="1200"/>
                      <a:pt x="1" y="1630"/>
                    </a:cubicBezTo>
                    <a:cubicBezTo>
                      <a:pt x="1" y="1630"/>
                      <a:pt x="1920" y="1590"/>
                      <a:pt x="3250" y="1910"/>
                    </a:cubicBezTo>
                    <a:cubicBezTo>
                      <a:pt x="4569" y="2220"/>
                      <a:pt x="6039" y="2890"/>
                      <a:pt x="7189" y="2410"/>
                    </a:cubicBezTo>
                    <a:cubicBezTo>
                      <a:pt x="8348" y="1920"/>
                      <a:pt x="10338" y="420"/>
                      <a:pt x="10338" y="42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98;p41">
                <a:extLst>
                  <a:ext uri="{FF2B5EF4-FFF2-40B4-BE49-F238E27FC236}">
                    <a16:creationId xmlns:a16="http://schemas.microsoft.com/office/drawing/2014/main" id="{7F6E4AC9-B884-911E-C764-642C7AA4D179}"/>
                  </a:ext>
                </a:extLst>
              </p:cNvPr>
              <p:cNvSpPr/>
              <p:nvPr/>
            </p:nvSpPr>
            <p:spPr>
              <a:xfrm>
                <a:off x="4754875" y="2098474"/>
                <a:ext cx="816582" cy="321651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4950" extrusionOk="0">
                    <a:moveTo>
                      <a:pt x="12557" y="3260"/>
                    </a:moveTo>
                    <a:cubicBezTo>
                      <a:pt x="10627" y="1970"/>
                      <a:pt x="8988" y="1350"/>
                      <a:pt x="7028" y="1620"/>
                    </a:cubicBezTo>
                    <a:cubicBezTo>
                      <a:pt x="5069" y="1890"/>
                      <a:pt x="3549" y="2000"/>
                      <a:pt x="2289" y="1000"/>
                    </a:cubicBezTo>
                    <a:cubicBezTo>
                      <a:pt x="1030" y="1"/>
                      <a:pt x="0" y="580"/>
                      <a:pt x="0" y="580"/>
                    </a:cubicBezTo>
                    <a:cubicBezTo>
                      <a:pt x="0" y="580"/>
                      <a:pt x="1020" y="730"/>
                      <a:pt x="2129" y="1880"/>
                    </a:cubicBezTo>
                    <a:cubicBezTo>
                      <a:pt x="3229" y="3040"/>
                      <a:pt x="4349" y="3340"/>
                      <a:pt x="5839" y="3450"/>
                    </a:cubicBezTo>
                    <a:cubicBezTo>
                      <a:pt x="7328" y="3560"/>
                      <a:pt x="8548" y="4949"/>
                      <a:pt x="9978" y="4529"/>
                    </a:cubicBezTo>
                    <a:cubicBezTo>
                      <a:pt x="10897" y="4239"/>
                      <a:pt x="11767" y="3810"/>
                      <a:pt x="12557" y="3260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99;p41">
                <a:extLst>
                  <a:ext uri="{FF2B5EF4-FFF2-40B4-BE49-F238E27FC236}">
                    <a16:creationId xmlns:a16="http://schemas.microsoft.com/office/drawing/2014/main" id="{4280ADC3-BC87-7AA3-B044-B52C0BC9F2D0}"/>
                  </a:ext>
                </a:extLst>
              </p:cNvPr>
              <p:cNvSpPr/>
              <p:nvPr/>
            </p:nvSpPr>
            <p:spPr>
              <a:xfrm>
                <a:off x="4849104" y="1698327"/>
                <a:ext cx="645033" cy="409309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299" extrusionOk="0">
                    <a:moveTo>
                      <a:pt x="9918" y="6299"/>
                    </a:moveTo>
                    <a:cubicBezTo>
                      <a:pt x="9168" y="5199"/>
                      <a:pt x="8569" y="3689"/>
                      <a:pt x="5919" y="2619"/>
                    </a:cubicBezTo>
                    <a:cubicBezTo>
                      <a:pt x="3270" y="1540"/>
                      <a:pt x="2700" y="1480"/>
                      <a:pt x="2010" y="740"/>
                    </a:cubicBezTo>
                    <a:cubicBezTo>
                      <a:pt x="1320" y="0"/>
                      <a:pt x="1" y="220"/>
                      <a:pt x="1" y="220"/>
                    </a:cubicBezTo>
                    <a:cubicBezTo>
                      <a:pt x="670" y="520"/>
                      <a:pt x="1270" y="960"/>
                      <a:pt x="1760" y="1510"/>
                    </a:cubicBezTo>
                    <a:cubicBezTo>
                      <a:pt x="2620" y="2439"/>
                      <a:pt x="3550" y="3649"/>
                      <a:pt x="5089" y="4109"/>
                    </a:cubicBezTo>
                    <a:cubicBezTo>
                      <a:pt x="6619" y="4579"/>
                      <a:pt x="9918" y="6299"/>
                      <a:pt x="9918" y="6299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2" name="Google Shape;400;p41">
              <a:extLst>
                <a:ext uri="{FF2B5EF4-FFF2-40B4-BE49-F238E27FC236}">
                  <a16:creationId xmlns:a16="http://schemas.microsoft.com/office/drawing/2014/main" id="{9608CFED-E563-0DB1-A345-D686D28208C1}"/>
                </a:ext>
              </a:extLst>
            </p:cNvPr>
            <p:cNvSpPr/>
            <p:nvPr/>
          </p:nvSpPr>
          <p:spPr>
            <a:xfrm>
              <a:off x="7463960" y="3111252"/>
              <a:ext cx="332303" cy="301507"/>
            </a:xfrm>
            <a:custGeom>
              <a:avLst/>
              <a:gdLst/>
              <a:ahLst/>
              <a:cxnLst/>
              <a:rect l="l" t="t" r="r" b="b"/>
              <a:pathLst>
                <a:path w="5110" h="4640" extrusionOk="0">
                  <a:moveTo>
                    <a:pt x="1" y="1"/>
                  </a:moveTo>
                  <a:cubicBezTo>
                    <a:pt x="1" y="1"/>
                    <a:pt x="5110" y="1550"/>
                    <a:pt x="3640" y="3230"/>
                  </a:cubicBezTo>
                  <a:cubicBezTo>
                    <a:pt x="2430" y="464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01;p41">
              <a:extLst>
                <a:ext uri="{FF2B5EF4-FFF2-40B4-BE49-F238E27FC236}">
                  <a16:creationId xmlns:a16="http://schemas.microsoft.com/office/drawing/2014/main" id="{97994252-8D3D-1AA0-4496-9965102C3F78}"/>
                </a:ext>
              </a:extLst>
            </p:cNvPr>
            <p:cNvSpPr/>
            <p:nvPr/>
          </p:nvSpPr>
          <p:spPr>
            <a:xfrm>
              <a:off x="7239021" y="3149591"/>
              <a:ext cx="312794" cy="322301"/>
            </a:xfrm>
            <a:custGeom>
              <a:avLst/>
              <a:gdLst/>
              <a:ahLst/>
              <a:cxnLst/>
              <a:rect l="l" t="t" r="r" b="b"/>
              <a:pathLst>
                <a:path w="4810" h="4960" extrusionOk="0">
                  <a:moveTo>
                    <a:pt x="1" y="1"/>
                  </a:moveTo>
                  <a:cubicBezTo>
                    <a:pt x="1" y="1"/>
                    <a:pt x="4809" y="2320"/>
                    <a:pt x="3100" y="3760"/>
                  </a:cubicBezTo>
                  <a:cubicBezTo>
                    <a:pt x="1680" y="49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02;p41">
              <a:extLst>
                <a:ext uri="{FF2B5EF4-FFF2-40B4-BE49-F238E27FC236}">
                  <a16:creationId xmlns:a16="http://schemas.microsoft.com/office/drawing/2014/main" id="{A30688C4-8254-8C76-253B-E303DD878AB3}"/>
                </a:ext>
              </a:extLst>
            </p:cNvPr>
            <p:cNvSpPr/>
            <p:nvPr/>
          </p:nvSpPr>
          <p:spPr>
            <a:xfrm>
              <a:off x="6982218" y="3229516"/>
              <a:ext cx="336205" cy="295009"/>
            </a:xfrm>
            <a:custGeom>
              <a:avLst/>
              <a:gdLst/>
              <a:ahLst/>
              <a:cxnLst/>
              <a:rect l="l" t="t" r="r" b="b"/>
              <a:pathLst>
                <a:path w="5170" h="4540" extrusionOk="0">
                  <a:moveTo>
                    <a:pt x="1" y="0"/>
                  </a:moveTo>
                  <a:cubicBezTo>
                    <a:pt x="1" y="0"/>
                    <a:pt x="5169" y="1350"/>
                    <a:pt x="3770" y="3099"/>
                  </a:cubicBezTo>
                  <a:cubicBezTo>
                    <a:pt x="2620" y="45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03;p41">
              <a:extLst>
                <a:ext uri="{FF2B5EF4-FFF2-40B4-BE49-F238E27FC236}">
                  <a16:creationId xmlns:a16="http://schemas.microsoft.com/office/drawing/2014/main" id="{7189B4F9-528D-4499-F07D-7034077148A6}"/>
                </a:ext>
              </a:extLst>
            </p:cNvPr>
            <p:cNvSpPr/>
            <p:nvPr/>
          </p:nvSpPr>
          <p:spPr>
            <a:xfrm>
              <a:off x="6752077" y="3389952"/>
              <a:ext cx="346610" cy="254072"/>
            </a:xfrm>
            <a:custGeom>
              <a:avLst/>
              <a:gdLst/>
              <a:ahLst/>
              <a:cxnLst/>
              <a:rect l="l" t="t" r="r" b="b"/>
              <a:pathLst>
                <a:path w="5330" h="3910" extrusionOk="0">
                  <a:moveTo>
                    <a:pt x="0" y="1"/>
                  </a:moveTo>
                  <a:cubicBezTo>
                    <a:pt x="0" y="1"/>
                    <a:pt x="5329" y="271"/>
                    <a:pt x="4319" y="2260"/>
                  </a:cubicBezTo>
                  <a:cubicBezTo>
                    <a:pt x="3480" y="39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04;p41">
              <a:extLst>
                <a:ext uri="{FF2B5EF4-FFF2-40B4-BE49-F238E27FC236}">
                  <a16:creationId xmlns:a16="http://schemas.microsoft.com/office/drawing/2014/main" id="{A7466B41-73B8-27E1-9DA8-65F1AC48EE8B}"/>
                </a:ext>
              </a:extLst>
            </p:cNvPr>
            <p:cNvSpPr/>
            <p:nvPr/>
          </p:nvSpPr>
          <p:spPr>
            <a:xfrm>
              <a:off x="7547198" y="2733849"/>
              <a:ext cx="254267" cy="344979"/>
            </a:xfrm>
            <a:custGeom>
              <a:avLst/>
              <a:gdLst/>
              <a:ahLst/>
              <a:cxnLst/>
              <a:rect l="l" t="t" r="r" b="b"/>
              <a:pathLst>
                <a:path w="3910" h="5309" extrusionOk="0">
                  <a:moveTo>
                    <a:pt x="620" y="5309"/>
                  </a:moveTo>
                  <a:cubicBezTo>
                    <a:pt x="620" y="5309"/>
                    <a:pt x="0" y="0"/>
                    <a:pt x="2140" y="680"/>
                  </a:cubicBezTo>
                  <a:cubicBezTo>
                    <a:pt x="3910" y="1230"/>
                    <a:pt x="620" y="5309"/>
                    <a:pt x="620" y="5309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405;p41">
              <a:extLst>
                <a:ext uri="{FF2B5EF4-FFF2-40B4-BE49-F238E27FC236}">
                  <a16:creationId xmlns:a16="http://schemas.microsoft.com/office/drawing/2014/main" id="{A4E7135D-8138-A23B-8CFB-D5D3C531EEAA}"/>
                </a:ext>
              </a:extLst>
            </p:cNvPr>
            <p:cNvSpPr/>
            <p:nvPr/>
          </p:nvSpPr>
          <p:spPr>
            <a:xfrm>
              <a:off x="7304702" y="2791616"/>
              <a:ext cx="249715" cy="345694"/>
            </a:xfrm>
            <a:custGeom>
              <a:avLst/>
              <a:gdLst/>
              <a:ahLst/>
              <a:cxnLst/>
              <a:rect l="l" t="t" r="r" b="b"/>
              <a:pathLst>
                <a:path w="3840" h="5320" extrusionOk="0">
                  <a:moveTo>
                    <a:pt x="350" y="5320"/>
                  </a:moveTo>
                  <a:cubicBezTo>
                    <a:pt x="350" y="5320"/>
                    <a:pt x="0" y="1"/>
                    <a:pt x="2100" y="781"/>
                  </a:cubicBezTo>
                  <a:cubicBezTo>
                    <a:pt x="3839" y="1421"/>
                    <a:pt x="350" y="5320"/>
                    <a:pt x="350" y="532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406;p41">
              <a:extLst>
                <a:ext uri="{FF2B5EF4-FFF2-40B4-BE49-F238E27FC236}">
                  <a16:creationId xmlns:a16="http://schemas.microsoft.com/office/drawing/2014/main" id="{F00C2405-B2C6-B587-40C4-7D76BAB96FD4}"/>
                </a:ext>
              </a:extLst>
            </p:cNvPr>
            <p:cNvSpPr/>
            <p:nvPr/>
          </p:nvSpPr>
          <p:spPr>
            <a:xfrm>
              <a:off x="7083665" y="2839051"/>
              <a:ext cx="249715" cy="346343"/>
            </a:xfrm>
            <a:custGeom>
              <a:avLst/>
              <a:gdLst/>
              <a:ahLst/>
              <a:cxnLst/>
              <a:rect l="l" t="t" r="r" b="b"/>
              <a:pathLst>
                <a:path w="3840" h="5330" extrusionOk="0">
                  <a:moveTo>
                    <a:pt x="350" y="5329"/>
                  </a:moveTo>
                  <a:cubicBezTo>
                    <a:pt x="350" y="5329"/>
                    <a:pt x="0" y="1"/>
                    <a:pt x="2100" y="781"/>
                  </a:cubicBezTo>
                  <a:cubicBezTo>
                    <a:pt x="3839" y="1430"/>
                    <a:pt x="350" y="5329"/>
                    <a:pt x="350" y="5329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407;p41">
              <a:extLst>
                <a:ext uri="{FF2B5EF4-FFF2-40B4-BE49-F238E27FC236}">
                  <a16:creationId xmlns:a16="http://schemas.microsoft.com/office/drawing/2014/main" id="{668578D7-54D1-FDDB-20D3-31C2F36DA372}"/>
                </a:ext>
              </a:extLst>
            </p:cNvPr>
            <p:cNvSpPr/>
            <p:nvPr/>
          </p:nvSpPr>
          <p:spPr>
            <a:xfrm>
              <a:off x="6723463" y="2980708"/>
              <a:ext cx="266623" cy="322886"/>
            </a:xfrm>
            <a:custGeom>
              <a:avLst/>
              <a:gdLst/>
              <a:ahLst/>
              <a:cxnLst/>
              <a:rect l="l" t="t" r="r" b="b"/>
              <a:pathLst>
                <a:path w="4100" h="4969" extrusionOk="0">
                  <a:moveTo>
                    <a:pt x="1970" y="4969"/>
                  </a:moveTo>
                  <a:cubicBezTo>
                    <a:pt x="1970" y="4969"/>
                    <a:pt x="1" y="0"/>
                    <a:pt x="2240" y="100"/>
                  </a:cubicBezTo>
                  <a:cubicBezTo>
                    <a:pt x="4100" y="180"/>
                    <a:pt x="1970" y="4969"/>
                    <a:pt x="1970" y="4969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408;p41">
              <a:extLst>
                <a:ext uri="{FF2B5EF4-FFF2-40B4-BE49-F238E27FC236}">
                  <a16:creationId xmlns:a16="http://schemas.microsoft.com/office/drawing/2014/main" id="{769A750D-7533-3BD2-985D-12A901CC9417}"/>
                </a:ext>
              </a:extLst>
            </p:cNvPr>
            <p:cNvSpPr/>
            <p:nvPr/>
          </p:nvSpPr>
          <p:spPr>
            <a:xfrm>
              <a:off x="6436746" y="3160637"/>
              <a:ext cx="254918" cy="339196"/>
            </a:xfrm>
            <a:custGeom>
              <a:avLst/>
              <a:gdLst/>
              <a:ahLst/>
              <a:cxnLst/>
              <a:rect l="l" t="t" r="r" b="b"/>
              <a:pathLst>
                <a:path w="3920" h="5220" extrusionOk="0">
                  <a:moveTo>
                    <a:pt x="3460" y="5219"/>
                  </a:moveTo>
                  <a:cubicBezTo>
                    <a:pt x="3460" y="5219"/>
                    <a:pt x="1" y="1160"/>
                    <a:pt x="2140" y="530"/>
                  </a:cubicBezTo>
                  <a:cubicBezTo>
                    <a:pt x="3920" y="1"/>
                    <a:pt x="3460" y="5219"/>
                    <a:pt x="3460" y="5219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409;p41">
              <a:extLst>
                <a:ext uri="{FF2B5EF4-FFF2-40B4-BE49-F238E27FC236}">
                  <a16:creationId xmlns:a16="http://schemas.microsoft.com/office/drawing/2014/main" id="{5C1EC586-4EAB-8316-B913-7E70F1EAB62D}"/>
                </a:ext>
              </a:extLst>
            </p:cNvPr>
            <p:cNvGrpSpPr/>
            <p:nvPr/>
          </p:nvGrpSpPr>
          <p:grpSpPr>
            <a:xfrm>
              <a:off x="6553150" y="2264108"/>
              <a:ext cx="1877676" cy="1447494"/>
              <a:chOff x="6553150" y="2264108"/>
              <a:chExt cx="1877676" cy="1447494"/>
            </a:xfrm>
          </p:grpSpPr>
          <p:sp>
            <p:nvSpPr>
              <p:cNvPr id="332" name="Google Shape;410;p41">
                <a:extLst>
                  <a:ext uri="{FF2B5EF4-FFF2-40B4-BE49-F238E27FC236}">
                    <a16:creationId xmlns:a16="http://schemas.microsoft.com/office/drawing/2014/main" id="{331C1A01-88C7-869A-6E64-3BC8453E8E2B}"/>
                  </a:ext>
                </a:extLst>
              </p:cNvPr>
              <p:cNvSpPr/>
              <p:nvPr/>
            </p:nvSpPr>
            <p:spPr>
              <a:xfrm>
                <a:off x="6553150" y="2583095"/>
                <a:ext cx="1642983" cy="1128508"/>
              </a:xfrm>
              <a:custGeom>
                <a:avLst/>
                <a:gdLst/>
                <a:ahLst/>
                <a:cxnLst/>
                <a:rect l="l" t="t" r="r" b="b"/>
                <a:pathLst>
                  <a:path w="25265" h="17367" extrusionOk="0">
                    <a:moveTo>
                      <a:pt x="450" y="15997"/>
                    </a:moveTo>
                    <a:cubicBezTo>
                      <a:pt x="820" y="15127"/>
                      <a:pt x="1300" y="14307"/>
                      <a:pt x="1870" y="13557"/>
                    </a:cubicBezTo>
                    <a:cubicBezTo>
                      <a:pt x="3229" y="11758"/>
                      <a:pt x="5819" y="9448"/>
                      <a:pt x="10428" y="8699"/>
                    </a:cubicBezTo>
                    <a:cubicBezTo>
                      <a:pt x="20925" y="6969"/>
                      <a:pt x="22835" y="4270"/>
                      <a:pt x="25074" y="1"/>
                    </a:cubicBezTo>
                    <a:lnTo>
                      <a:pt x="25264" y="101"/>
                    </a:lnTo>
                    <a:cubicBezTo>
                      <a:pt x="22995" y="4430"/>
                      <a:pt x="21065" y="7169"/>
                      <a:pt x="10468" y="8908"/>
                    </a:cubicBezTo>
                    <a:cubicBezTo>
                      <a:pt x="5929" y="9658"/>
                      <a:pt x="3389" y="11908"/>
                      <a:pt x="2050" y="13677"/>
                    </a:cubicBezTo>
                    <a:cubicBezTo>
                      <a:pt x="600" y="15587"/>
                      <a:pt x="210" y="17346"/>
                      <a:pt x="210" y="17366"/>
                    </a:cubicBezTo>
                    <a:lnTo>
                      <a:pt x="0" y="17316"/>
                    </a:lnTo>
                    <a:cubicBezTo>
                      <a:pt x="110" y="16867"/>
                      <a:pt x="260" y="16427"/>
                      <a:pt x="450" y="15997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411;p41">
                <a:extLst>
                  <a:ext uri="{FF2B5EF4-FFF2-40B4-BE49-F238E27FC236}">
                    <a16:creationId xmlns:a16="http://schemas.microsoft.com/office/drawing/2014/main" id="{7929A7A9-4F35-86DB-0A30-4003151256CB}"/>
                  </a:ext>
                </a:extLst>
              </p:cNvPr>
              <p:cNvSpPr/>
              <p:nvPr/>
            </p:nvSpPr>
            <p:spPr>
              <a:xfrm>
                <a:off x="7947003" y="2817608"/>
                <a:ext cx="334904" cy="262519"/>
              </a:xfrm>
              <a:custGeom>
                <a:avLst/>
                <a:gdLst/>
                <a:ahLst/>
                <a:cxnLst/>
                <a:rect l="l" t="t" r="r" b="b"/>
                <a:pathLst>
                  <a:path w="5150" h="4040" extrusionOk="0">
                    <a:moveTo>
                      <a:pt x="1" y="1410"/>
                    </a:moveTo>
                    <a:cubicBezTo>
                      <a:pt x="1" y="1410"/>
                      <a:pt x="5150" y="1"/>
                      <a:pt x="4800" y="2210"/>
                    </a:cubicBezTo>
                    <a:cubicBezTo>
                      <a:pt x="4530" y="4040"/>
                      <a:pt x="1" y="1410"/>
                      <a:pt x="1" y="141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412;p41">
                <a:extLst>
                  <a:ext uri="{FF2B5EF4-FFF2-40B4-BE49-F238E27FC236}">
                    <a16:creationId xmlns:a16="http://schemas.microsoft.com/office/drawing/2014/main" id="{651A6B88-F729-644B-A2CD-DB6553092010}"/>
                  </a:ext>
                </a:extLst>
              </p:cNvPr>
              <p:cNvSpPr/>
              <p:nvPr/>
            </p:nvSpPr>
            <p:spPr>
              <a:xfrm>
                <a:off x="7717512" y="3029443"/>
                <a:ext cx="345960" cy="261804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4029" extrusionOk="0">
                    <a:moveTo>
                      <a:pt x="1" y="0"/>
                    </a:moveTo>
                    <a:cubicBezTo>
                      <a:pt x="1" y="0"/>
                      <a:pt x="5320" y="440"/>
                      <a:pt x="4250" y="2399"/>
                    </a:cubicBezTo>
                    <a:cubicBezTo>
                      <a:pt x="3350" y="402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413;p41">
                <a:extLst>
                  <a:ext uri="{FF2B5EF4-FFF2-40B4-BE49-F238E27FC236}">
                    <a16:creationId xmlns:a16="http://schemas.microsoft.com/office/drawing/2014/main" id="{39E0ACFE-E6E2-6E3C-80D7-0FD12C6DDB26}"/>
                  </a:ext>
                </a:extLst>
              </p:cNvPr>
              <p:cNvSpPr/>
              <p:nvPr/>
            </p:nvSpPr>
            <p:spPr>
              <a:xfrm>
                <a:off x="8102425" y="2570099"/>
                <a:ext cx="325150" cy="265118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080" extrusionOk="0">
                    <a:moveTo>
                      <a:pt x="0" y="2520"/>
                    </a:moveTo>
                    <a:cubicBezTo>
                      <a:pt x="0" y="2520"/>
                      <a:pt x="4709" y="1"/>
                      <a:pt x="4869" y="2230"/>
                    </a:cubicBezTo>
                    <a:cubicBezTo>
                      <a:pt x="4999" y="4080"/>
                      <a:pt x="0" y="2520"/>
                      <a:pt x="0" y="252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414;p41">
                <a:extLst>
                  <a:ext uri="{FF2B5EF4-FFF2-40B4-BE49-F238E27FC236}">
                    <a16:creationId xmlns:a16="http://schemas.microsoft.com/office/drawing/2014/main" id="{B3FB9C12-FA7B-EEB3-66E9-2DB09635AA2B}"/>
                  </a:ext>
                </a:extLst>
              </p:cNvPr>
              <p:cNvSpPr/>
              <p:nvPr/>
            </p:nvSpPr>
            <p:spPr>
              <a:xfrm>
                <a:off x="7846271" y="2475293"/>
                <a:ext cx="260120" cy="33588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5169" extrusionOk="0">
                    <a:moveTo>
                      <a:pt x="3190" y="5169"/>
                    </a:moveTo>
                    <a:cubicBezTo>
                      <a:pt x="3190" y="5169"/>
                      <a:pt x="0" y="890"/>
                      <a:pt x="2190" y="400"/>
                    </a:cubicBezTo>
                    <a:cubicBezTo>
                      <a:pt x="3999" y="0"/>
                      <a:pt x="3190" y="5169"/>
                      <a:pt x="3190" y="516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415;p41">
                <a:extLst>
                  <a:ext uri="{FF2B5EF4-FFF2-40B4-BE49-F238E27FC236}">
                    <a16:creationId xmlns:a16="http://schemas.microsoft.com/office/drawing/2014/main" id="{A08C0456-1B1B-C979-82E9-241FD90ABEF2}"/>
                  </a:ext>
                </a:extLst>
              </p:cNvPr>
              <p:cNvSpPr/>
              <p:nvPr/>
            </p:nvSpPr>
            <p:spPr>
              <a:xfrm>
                <a:off x="7711659" y="2658472"/>
                <a:ext cx="265973" cy="323600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4980" extrusionOk="0">
                    <a:moveTo>
                      <a:pt x="1940" y="4979"/>
                    </a:moveTo>
                    <a:cubicBezTo>
                      <a:pt x="1940" y="4979"/>
                      <a:pt x="1" y="0"/>
                      <a:pt x="2240" y="110"/>
                    </a:cubicBezTo>
                    <a:cubicBezTo>
                      <a:pt x="4090" y="200"/>
                      <a:pt x="1940" y="4979"/>
                      <a:pt x="1940" y="497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416;p41">
                <a:extLst>
                  <a:ext uri="{FF2B5EF4-FFF2-40B4-BE49-F238E27FC236}">
                    <a16:creationId xmlns:a16="http://schemas.microsoft.com/office/drawing/2014/main" id="{E612C982-3BF9-199F-4D45-8E905BE17AF3}"/>
                  </a:ext>
                </a:extLst>
              </p:cNvPr>
              <p:cNvSpPr/>
              <p:nvPr/>
            </p:nvSpPr>
            <p:spPr>
              <a:xfrm>
                <a:off x="8176559" y="2264108"/>
                <a:ext cx="254267" cy="346343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5330" extrusionOk="0">
                    <a:moveTo>
                      <a:pt x="0" y="5330"/>
                    </a:moveTo>
                    <a:cubicBezTo>
                      <a:pt x="0" y="5330"/>
                      <a:pt x="250" y="1"/>
                      <a:pt x="2250" y="1011"/>
                    </a:cubicBezTo>
                    <a:cubicBezTo>
                      <a:pt x="3909" y="1840"/>
                      <a:pt x="0" y="5330"/>
                      <a:pt x="0" y="533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417;p41">
              <a:extLst>
                <a:ext uri="{FF2B5EF4-FFF2-40B4-BE49-F238E27FC236}">
                  <a16:creationId xmlns:a16="http://schemas.microsoft.com/office/drawing/2014/main" id="{65B6EF80-A22A-2117-B2A9-B27555928388}"/>
                </a:ext>
              </a:extLst>
            </p:cNvPr>
            <p:cNvSpPr/>
            <p:nvPr/>
          </p:nvSpPr>
          <p:spPr>
            <a:xfrm>
              <a:off x="5962157" y="1726853"/>
              <a:ext cx="319948" cy="265768"/>
            </a:xfrm>
            <a:custGeom>
              <a:avLst/>
              <a:gdLst/>
              <a:ahLst/>
              <a:cxnLst/>
              <a:rect l="l" t="t" r="r" b="b"/>
              <a:pathLst>
                <a:path w="4920" h="4090" extrusionOk="0">
                  <a:moveTo>
                    <a:pt x="4919" y="2280"/>
                  </a:moveTo>
                  <a:cubicBezTo>
                    <a:pt x="4919" y="2280"/>
                    <a:pt x="90" y="1"/>
                    <a:pt x="40" y="2240"/>
                  </a:cubicBezTo>
                  <a:cubicBezTo>
                    <a:pt x="0" y="4090"/>
                    <a:pt x="4919" y="2280"/>
                    <a:pt x="4919" y="228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418;p41">
              <a:extLst>
                <a:ext uri="{FF2B5EF4-FFF2-40B4-BE49-F238E27FC236}">
                  <a16:creationId xmlns:a16="http://schemas.microsoft.com/office/drawing/2014/main" id="{6A357827-2DA7-6DA7-68B8-4ABC61E1228A}"/>
                </a:ext>
              </a:extLst>
            </p:cNvPr>
            <p:cNvSpPr/>
            <p:nvPr/>
          </p:nvSpPr>
          <p:spPr>
            <a:xfrm>
              <a:off x="6122716" y="1993856"/>
              <a:ext cx="337506" cy="260570"/>
            </a:xfrm>
            <a:custGeom>
              <a:avLst/>
              <a:gdLst/>
              <a:ahLst/>
              <a:cxnLst/>
              <a:rect l="l" t="t" r="r" b="b"/>
              <a:pathLst>
                <a:path w="5190" h="4010" extrusionOk="0">
                  <a:moveTo>
                    <a:pt x="5190" y="1211"/>
                  </a:moveTo>
                  <a:cubicBezTo>
                    <a:pt x="5190" y="1211"/>
                    <a:pt x="1" y="1"/>
                    <a:pt x="421" y="2190"/>
                  </a:cubicBezTo>
                  <a:cubicBezTo>
                    <a:pt x="771" y="4010"/>
                    <a:pt x="5190" y="1211"/>
                    <a:pt x="5190" y="1211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419;p41">
              <a:extLst>
                <a:ext uri="{FF2B5EF4-FFF2-40B4-BE49-F238E27FC236}">
                  <a16:creationId xmlns:a16="http://schemas.microsoft.com/office/drawing/2014/main" id="{2B5B3C35-1E27-D12F-5EA8-010CCAEC40FA}"/>
                </a:ext>
              </a:extLst>
            </p:cNvPr>
            <p:cNvSpPr/>
            <p:nvPr/>
          </p:nvSpPr>
          <p:spPr>
            <a:xfrm>
              <a:off x="6289843" y="2192695"/>
              <a:ext cx="345895" cy="250173"/>
            </a:xfrm>
            <a:custGeom>
              <a:avLst/>
              <a:gdLst/>
              <a:ahLst/>
              <a:cxnLst/>
              <a:rect l="l" t="t" r="r" b="b"/>
              <a:pathLst>
                <a:path w="5319" h="3850" extrusionOk="0">
                  <a:moveTo>
                    <a:pt x="5319" y="400"/>
                  </a:moveTo>
                  <a:cubicBezTo>
                    <a:pt x="5319" y="400"/>
                    <a:pt x="0" y="0"/>
                    <a:pt x="750" y="2100"/>
                  </a:cubicBezTo>
                  <a:cubicBezTo>
                    <a:pt x="1390" y="3849"/>
                    <a:pt x="5319" y="400"/>
                    <a:pt x="5319" y="40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420;p41">
              <a:extLst>
                <a:ext uri="{FF2B5EF4-FFF2-40B4-BE49-F238E27FC236}">
                  <a16:creationId xmlns:a16="http://schemas.microsoft.com/office/drawing/2014/main" id="{2657EC08-A50F-EBD5-915A-E2ECA548152C}"/>
                </a:ext>
              </a:extLst>
            </p:cNvPr>
            <p:cNvSpPr/>
            <p:nvPr/>
          </p:nvSpPr>
          <p:spPr>
            <a:xfrm>
              <a:off x="6483568" y="2323240"/>
              <a:ext cx="334254" cy="263169"/>
            </a:xfrm>
            <a:custGeom>
              <a:avLst/>
              <a:gdLst/>
              <a:ahLst/>
              <a:cxnLst/>
              <a:rect l="l" t="t" r="r" b="b"/>
              <a:pathLst>
                <a:path w="5140" h="4050" extrusionOk="0">
                  <a:moveTo>
                    <a:pt x="5139" y="1420"/>
                  </a:moveTo>
                  <a:cubicBezTo>
                    <a:pt x="5139" y="1420"/>
                    <a:pt x="0" y="1"/>
                    <a:pt x="330" y="2210"/>
                  </a:cubicBezTo>
                  <a:cubicBezTo>
                    <a:pt x="620" y="4050"/>
                    <a:pt x="5139" y="1420"/>
                    <a:pt x="5139" y="142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421;p41">
              <a:extLst>
                <a:ext uri="{FF2B5EF4-FFF2-40B4-BE49-F238E27FC236}">
                  <a16:creationId xmlns:a16="http://schemas.microsoft.com/office/drawing/2014/main" id="{609203C8-3EC4-6492-1629-1F5F94BC6B1A}"/>
                </a:ext>
              </a:extLst>
            </p:cNvPr>
            <p:cNvSpPr/>
            <p:nvPr/>
          </p:nvSpPr>
          <p:spPr>
            <a:xfrm>
              <a:off x="6614213" y="2511617"/>
              <a:ext cx="322549" cy="265118"/>
            </a:xfrm>
            <a:custGeom>
              <a:avLst/>
              <a:gdLst/>
              <a:ahLst/>
              <a:cxnLst/>
              <a:rect l="l" t="t" r="r" b="b"/>
              <a:pathLst>
                <a:path w="4960" h="4080" extrusionOk="0">
                  <a:moveTo>
                    <a:pt x="4960" y="2430"/>
                  </a:moveTo>
                  <a:cubicBezTo>
                    <a:pt x="4960" y="2430"/>
                    <a:pt x="211" y="1"/>
                    <a:pt x="101" y="2230"/>
                  </a:cubicBezTo>
                  <a:cubicBezTo>
                    <a:pt x="1" y="4080"/>
                    <a:pt x="4960" y="2430"/>
                    <a:pt x="4960" y="243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422;p41">
              <a:extLst>
                <a:ext uri="{FF2B5EF4-FFF2-40B4-BE49-F238E27FC236}">
                  <a16:creationId xmlns:a16="http://schemas.microsoft.com/office/drawing/2014/main" id="{334B75D6-44EA-040E-7B8B-D634FEB987F5}"/>
                </a:ext>
              </a:extLst>
            </p:cNvPr>
            <p:cNvSpPr/>
            <p:nvPr/>
          </p:nvSpPr>
          <p:spPr>
            <a:xfrm>
              <a:off x="6317156" y="1646343"/>
              <a:ext cx="260120" cy="335882"/>
            </a:xfrm>
            <a:custGeom>
              <a:avLst/>
              <a:gdLst/>
              <a:ahLst/>
              <a:cxnLst/>
              <a:rect l="l" t="t" r="r" b="b"/>
              <a:pathLst>
                <a:path w="4000" h="5169" extrusionOk="0">
                  <a:moveTo>
                    <a:pt x="810" y="5169"/>
                  </a:moveTo>
                  <a:cubicBezTo>
                    <a:pt x="810" y="5169"/>
                    <a:pt x="3999" y="890"/>
                    <a:pt x="1810" y="410"/>
                  </a:cubicBezTo>
                  <a:cubicBezTo>
                    <a:pt x="0" y="0"/>
                    <a:pt x="810" y="5169"/>
                    <a:pt x="810" y="5169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423;p41">
              <a:extLst>
                <a:ext uri="{FF2B5EF4-FFF2-40B4-BE49-F238E27FC236}">
                  <a16:creationId xmlns:a16="http://schemas.microsoft.com/office/drawing/2014/main" id="{B650701A-8F25-0C81-35FF-88C122CA2201}"/>
                </a:ext>
              </a:extLst>
            </p:cNvPr>
            <p:cNvSpPr/>
            <p:nvPr/>
          </p:nvSpPr>
          <p:spPr>
            <a:xfrm>
              <a:off x="6495923" y="1830821"/>
              <a:ext cx="262071" cy="333347"/>
            </a:xfrm>
            <a:custGeom>
              <a:avLst/>
              <a:gdLst/>
              <a:ahLst/>
              <a:cxnLst/>
              <a:rect l="l" t="t" r="r" b="b"/>
              <a:pathLst>
                <a:path w="4030" h="5130" extrusionOk="0">
                  <a:moveTo>
                    <a:pt x="1070" y="5129"/>
                  </a:moveTo>
                  <a:cubicBezTo>
                    <a:pt x="1070" y="5129"/>
                    <a:pt x="4029" y="680"/>
                    <a:pt x="1830" y="310"/>
                  </a:cubicBezTo>
                  <a:cubicBezTo>
                    <a:pt x="0" y="1"/>
                    <a:pt x="1070" y="5129"/>
                    <a:pt x="1070" y="5129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424;p41">
              <a:extLst>
                <a:ext uri="{FF2B5EF4-FFF2-40B4-BE49-F238E27FC236}">
                  <a16:creationId xmlns:a16="http://schemas.microsoft.com/office/drawing/2014/main" id="{10265437-5DEF-A6DE-B44B-C06D9506F5B6}"/>
                </a:ext>
              </a:extLst>
            </p:cNvPr>
            <p:cNvSpPr/>
            <p:nvPr/>
          </p:nvSpPr>
          <p:spPr>
            <a:xfrm>
              <a:off x="6663636" y="1982810"/>
              <a:ext cx="262071" cy="332698"/>
            </a:xfrm>
            <a:custGeom>
              <a:avLst/>
              <a:gdLst/>
              <a:ahLst/>
              <a:cxnLst/>
              <a:rect l="l" t="t" r="r" b="b"/>
              <a:pathLst>
                <a:path w="4030" h="5120" extrusionOk="0">
                  <a:moveTo>
                    <a:pt x="1071" y="5120"/>
                  </a:moveTo>
                  <a:cubicBezTo>
                    <a:pt x="1071" y="5120"/>
                    <a:pt x="4030" y="681"/>
                    <a:pt x="1830" y="311"/>
                  </a:cubicBezTo>
                  <a:cubicBezTo>
                    <a:pt x="1" y="1"/>
                    <a:pt x="1071" y="5120"/>
                    <a:pt x="1071" y="512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425;p41">
              <a:extLst>
                <a:ext uri="{FF2B5EF4-FFF2-40B4-BE49-F238E27FC236}">
                  <a16:creationId xmlns:a16="http://schemas.microsoft.com/office/drawing/2014/main" id="{3E64A969-C458-9122-CAB9-0820F9AA458D}"/>
                </a:ext>
              </a:extLst>
            </p:cNvPr>
            <p:cNvSpPr/>
            <p:nvPr/>
          </p:nvSpPr>
          <p:spPr>
            <a:xfrm>
              <a:off x="6894427" y="2206991"/>
              <a:ext cx="272476" cy="337831"/>
            </a:xfrm>
            <a:custGeom>
              <a:avLst/>
              <a:gdLst/>
              <a:ahLst/>
              <a:cxnLst/>
              <a:rect l="l" t="t" r="r" b="b"/>
              <a:pathLst>
                <a:path w="4190" h="5199" extrusionOk="0">
                  <a:moveTo>
                    <a:pt x="1" y="5199"/>
                  </a:moveTo>
                  <a:cubicBezTo>
                    <a:pt x="1" y="5199"/>
                    <a:pt x="4190" y="1890"/>
                    <a:pt x="2200" y="860"/>
                  </a:cubicBezTo>
                  <a:cubicBezTo>
                    <a:pt x="561" y="0"/>
                    <a:pt x="1" y="5199"/>
                    <a:pt x="1" y="5199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426;p41">
              <a:extLst>
                <a:ext uri="{FF2B5EF4-FFF2-40B4-BE49-F238E27FC236}">
                  <a16:creationId xmlns:a16="http://schemas.microsoft.com/office/drawing/2014/main" id="{A85880F6-3D7C-DE77-83EA-ECB8ED08C36D}"/>
                </a:ext>
              </a:extLst>
            </p:cNvPr>
            <p:cNvSpPr/>
            <p:nvPr/>
          </p:nvSpPr>
          <p:spPr>
            <a:xfrm>
              <a:off x="6960758" y="2501935"/>
              <a:ext cx="327101" cy="307940"/>
            </a:xfrm>
            <a:custGeom>
              <a:avLst/>
              <a:gdLst/>
              <a:ahLst/>
              <a:cxnLst/>
              <a:rect l="l" t="t" r="r" b="b"/>
              <a:pathLst>
                <a:path w="5030" h="4739" extrusionOk="0">
                  <a:moveTo>
                    <a:pt x="1" y="4739"/>
                  </a:moveTo>
                  <a:cubicBezTo>
                    <a:pt x="1" y="4739"/>
                    <a:pt x="5029" y="2949"/>
                    <a:pt x="3490" y="1340"/>
                  </a:cubicBezTo>
                  <a:cubicBezTo>
                    <a:pt x="2200" y="0"/>
                    <a:pt x="1" y="4739"/>
                    <a:pt x="1" y="4739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2" name="Google Shape;427;p41">
              <a:extLst>
                <a:ext uri="{FF2B5EF4-FFF2-40B4-BE49-F238E27FC236}">
                  <a16:creationId xmlns:a16="http://schemas.microsoft.com/office/drawing/2014/main" id="{6AAA75E3-3C95-F2A8-1888-19D768D72DD0}"/>
                </a:ext>
              </a:extLst>
            </p:cNvPr>
            <p:cNvGrpSpPr/>
            <p:nvPr/>
          </p:nvGrpSpPr>
          <p:grpSpPr>
            <a:xfrm>
              <a:off x="5764531" y="958985"/>
              <a:ext cx="1210598" cy="2086053"/>
              <a:chOff x="5764531" y="958985"/>
              <a:chExt cx="1210598" cy="2086053"/>
            </a:xfrm>
          </p:grpSpPr>
          <p:sp>
            <p:nvSpPr>
              <p:cNvPr id="326" name="Google Shape;428;p41">
                <a:extLst>
                  <a:ext uri="{FF2B5EF4-FFF2-40B4-BE49-F238E27FC236}">
                    <a16:creationId xmlns:a16="http://schemas.microsoft.com/office/drawing/2014/main" id="{56FE97A1-29E6-AC3C-E0EE-19A167781654}"/>
                  </a:ext>
                </a:extLst>
              </p:cNvPr>
              <p:cNvSpPr/>
              <p:nvPr/>
            </p:nvSpPr>
            <p:spPr>
              <a:xfrm>
                <a:off x="6074659" y="1255229"/>
                <a:ext cx="900470" cy="1789809"/>
              </a:xfrm>
              <a:custGeom>
                <a:avLst/>
                <a:gdLst/>
                <a:ahLst/>
                <a:cxnLst/>
                <a:rect l="l" t="t" r="r" b="b"/>
                <a:pathLst>
                  <a:path w="13847" h="27544" extrusionOk="0">
                    <a:moveTo>
                      <a:pt x="13727" y="26174"/>
                    </a:moveTo>
                    <a:cubicBezTo>
                      <a:pt x="13847" y="25235"/>
                      <a:pt x="13847" y="24285"/>
                      <a:pt x="13727" y="23345"/>
                    </a:cubicBezTo>
                    <a:cubicBezTo>
                      <a:pt x="13447" y="21106"/>
                      <a:pt x="12357" y="17816"/>
                      <a:pt x="8748" y="14857"/>
                    </a:cubicBezTo>
                    <a:cubicBezTo>
                      <a:pt x="520" y="8109"/>
                      <a:pt x="220" y="4820"/>
                      <a:pt x="420" y="1"/>
                    </a:cubicBezTo>
                    <a:lnTo>
                      <a:pt x="200" y="1"/>
                    </a:lnTo>
                    <a:cubicBezTo>
                      <a:pt x="0" y="4880"/>
                      <a:pt x="300" y="8219"/>
                      <a:pt x="8608" y="15027"/>
                    </a:cubicBezTo>
                    <a:cubicBezTo>
                      <a:pt x="12157" y="17936"/>
                      <a:pt x="13227" y="21166"/>
                      <a:pt x="13507" y="23365"/>
                    </a:cubicBezTo>
                    <a:cubicBezTo>
                      <a:pt x="13807" y="25744"/>
                      <a:pt x="13257" y="27464"/>
                      <a:pt x="13257" y="27484"/>
                    </a:cubicBezTo>
                    <a:lnTo>
                      <a:pt x="13467" y="27544"/>
                    </a:lnTo>
                    <a:cubicBezTo>
                      <a:pt x="13587" y="27094"/>
                      <a:pt x="13677" y="26644"/>
                      <a:pt x="13727" y="26174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429;p41">
                <a:extLst>
                  <a:ext uri="{FF2B5EF4-FFF2-40B4-BE49-F238E27FC236}">
                    <a16:creationId xmlns:a16="http://schemas.microsoft.com/office/drawing/2014/main" id="{D2C7DC80-0E1E-B5DD-4378-14E865E6DFCE}"/>
                  </a:ext>
                </a:extLst>
              </p:cNvPr>
              <p:cNvSpPr/>
              <p:nvPr/>
            </p:nvSpPr>
            <p:spPr>
              <a:xfrm>
                <a:off x="5803549" y="1409231"/>
                <a:ext cx="340042" cy="248224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3820" extrusionOk="0">
                    <a:moveTo>
                      <a:pt x="5229" y="3799"/>
                    </a:moveTo>
                    <a:cubicBezTo>
                      <a:pt x="5229" y="3799"/>
                      <a:pt x="1480" y="0"/>
                      <a:pt x="670" y="2090"/>
                    </a:cubicBezTo>
                    <a:cubicBezTo>
                      <a:pt x="0" y="3819"/>
                      <a:pt x="5229" y="3799"/>
                      <a:pt x="5229" y="379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430;p41">
                <a:extLst>
                  <a:ext uri="{FF2B5EF4-FFF2-40B4-BE49-F238E27FC236}">
                    <a16:creationId xmlns:a16="http://schemas.microsoft.com/office/drawing/2014/main" id="{E5674792-75A2-D19D-32CB-E79482D6AB83}"/>
                  </a:ext>
                </a:extLst>
              </p:cNvPr>
              <p:cNvSpPr/>
              <p:nvPr/>
            </p:nvSpPr>
            <p:spPr>
              <a:xfrm>
                <a:off x="5764531" y="1131832"/>
                <a:ext cx="331588" cy="295009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4540" extrusionOk="0">
                    <a:moveTo>
                      <a:pt x="5099" y="4539"/>
                    </a:moveTo>
                    <a:cubicBezTo>
                      <a:pt x="5099" y="4539"/>
                      <a:pt x="2290" y="0"/>
                      <a:pt x="1040" y="1850"/>
                    </a:cubicBezTo>
                    <a:cubicBezTo>
                      <a:pt x="0" y="3389"/>
                      <a:pt x="5099" y="4539"/>
                      <a:pt x="5099" y="453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431;p41">
                <a:extLst>
                  <a:ext uri="{FF2B5EF4-FFF2-40B4-BE49-F238E27FC236}">
                    <a16:creationId xmlns:a16="http://schemas.microsoft.com/office/drawing/2014/main" id="{DA139791-C6FC-49BC-E33D-8F0E0FB78ED5}"/>
                  </a:ext>
                </a:extLst>
              </p:cNvPr>
              <p:cNvSpPr/>
              <p:nvPr/>
            </p:nvSpPr>
            <p:spPr>
              <a:xfrm>
                <a:off x="6099956" y="1200645"/>
                <a:ext cx="318647" cy="317752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4890" extrusionOk="0">
                    <a:moveTo>
                      <a:pt x="1" y="4890"/>
                    </a:moveTo>
                    <a:cubicBezTo>
                      <a:pt x="1" y="4890"/>
                      <a:pt x="4900" y="2770"/>
                      <a:pt x="3250" y="1261"/>
                    </a:cubicBezTo>
                    <a:cubicBezTo>
                      <a:pt x="1890" y="1"/>
                      <a:pt x="1" y="4890"/>
                      <a:pt x="1" y="489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432;p41">
                <a:extLst>
                  <a:ext uri="{FF2B5EF4-FFF2-40B4-BE49-F238E27FC236}">
                    <a16:creationId xmlns:a16="http://schemas.microsoft.com/office/drawing/2014/main" id="{DB8C5BBF-89C2-93D8-750F-B6A81D9FB9EF}"/>
                  </a:ext>
                </a:extLst>
              </p:cNvPr>
              <p:cNvSpPr/>
              <p:nvPr/>
            </p:nvSpPr>
            <p:spPr>
              <a:xfrm>
                <a:off x="6201403" y="1435223"/>
                <a:ext cx="271175" cy="339131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5219" extrusionOk="0">
                    <a:moveTo>
                      <a:pt x="1" y="5219"/>
                    </a:moveTo>
                    <a:cubicBezTo>
                      <a:pt x="1" y="5219"/>
                      <a:pt x="4170" y="1880"/>
                      <a:pt x="2180" y="860"/>
                    </a:cubicBezTo>
                    <a:cubicBezTo>
                      <a:pt x="530" y="0"/>
                      <a:pt x="1" y="5219"/>
                      <a:pt x="1" y="5219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433;p41">
                <a:extLst>
                  <a:ext uri="{FF2B5EF4-FFF2-40B4-BE49-F238E27FC236}">
                    <a16:creationId xmlns:a16="http://schemas.microsoft.com/office/drawing/2014/main" id="{ABEF1C19-00E1-7673-7D8C-57083E44E578}"/>
                  </a:ext>
                </a:extLst>
              </p:cNvPr>
              <p:cNvSpPr/>
              <p:nvPr/>
            </p:nvSpPr>
            <p:spPr>
              <a:xfrm>
                <a:off x="5987519" y="958985"/>
                <a:ext cx="265973" cy="323600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4980" extrusionOk="0">
                    <a:moveTo>
                      <a:pt x="1640" y="4980"/>
                    </a:moveTo>
                    <a:cubicBezTo>
                      <a:pt x="1640" y="4980"/>
                      <a:pt x="4089" y="231"/>
                      <a:pt x="1860" y="111"/>
                    </a:cubicBezTo>
                    <a:cubicBezTo>
                      <a:pt x="0" y="1"/>
                      <a:pt x="1640" y="4980"/>
                      <a:pt x="1640" y="4980"/>
                    </a:cubicBezTo>
                    <a:close/>
                  </a:path>
                </a:pathLst>
              </a:custGeom>
              <a:solidFill>
                <a:srgbClr val="FF8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434;p41">
              <a:extLst>
                <a:ext uri="{FF2B5EF4-FFF2-40B4-BE49-F238E27FC236}">
                  <a16:creationId xmlns:a16="http://schemas.microsoft.com/office/drawing/2014/main" id="{91E7D14A-287A-84E7-8A1D-D55374A71895}"/>
                </a:ext>
              </a:extLst>
            </p:cNvPr>
            <p:cNvSpPr/>
            <p:nvPr/>
          </p:nvSpPr>
          <p:spPr>
            <a:xfrm>
              <a:off x="6358710" y="1702226"/>
              <a:ext cx="1236676" cy="1104400"/>
            </a:xfrm>
            <a:custGeom>
              <a:avLst/>
              <a:gdLst/>
              <a:ahLst/>
              <a:cxnLst/>
              <a:rect l="l" t="t" r="r" b="b"/>
              <a:pathLst>
                <a:path w="19017" h="16996" extrusionOk="0">
                  <a:moveTo>
                    <a:pt x="541" y="16106"/>
                  </a:moveTo>
                  <a:cubicBezTo>
                    <a:pt x="361" y="16326"/>
                    <a:pt x="181" y="16556"/>
                    <a:pt x="1" y="16786"/>
                  </a:cubicBezTo>
                  <a:lnTo>
                    <a:pt x="261" y="16996"/>
                  </a:lnTo>
                  <a:cubicBezTo>
                    <a:pt x="2590" y="13967"/>
                    <a:pt x="5360" y="11687"/>
                    <a:pt x="11938" y="9698"/>
                  </a:cubicBezTo>
                  <a:cubicBezTo>
                    <a:pt x="17957" y="7888"/>
                    <a:pt x="18416" y="4489"/>
                    <a:pt x="18906" y="880"/>
                  </a:cubicBezTo>
                  <a:cubicBezTo>
                    <a:pt x="18946" y="600"/>
                    <a:pt x="18976" y="330"/>
                    <a:pt x="19016" y="50"/>
                  </a:cubicBezTo>
                  <a:lnTo>
                    <a:pt x="18686" y="0"/>
                  </a:lnTo>
                  <a:cubicBezTo>
                    <a:pt x="18646" y="280"/>
                    <a:pt x="18606" y="560"/>
                    <a:pt x="18576" y="830"/>
                  </a:cubicBezTo>
                  <a:cubicBezTo>
                    <a:pt x="18107" y="4329"/>
                    <a:pt x="17657" y="7628"/>
                    <a:pt x="11838" y="9378"/>
                  </a:cubicBezTo>
                  <a:cubicBezTo>
                    <a:pt x="5680" y="11247"/>
                    <a:pt x="2810" y="13357"/>
                    <a:pt x="541" y="16106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435;p41">
              <a:extLst>
                <a:ext uri="{FF2B5EF4-FFF2-40B4-BE49-F238E27FC236}">
                  <a16:creationId xmlns:a16="http://schemas.microsoft.com/office/drawing/2014/main" id="{EB5B18C6-C1F3-9E66-204E-CFC2B8544544}"/>
                </a:ext>
              </a:extLst>
            </p:cNvPr>
            <p:cNvSpPr/>
            <p:nvPr/>
          </p:nvSpPr>
          <p:spPr>
            <a:xfrm>
              <a:off x="7512733" y="979129"/>
              <a:ext cx="198992" cy="761436"/>
            </a:xfrm>
            <a:custGeom>
              <a:avLst/>
              <a:gdLst/>
              <a:ahLst/>
              <a:cxnLst/>
              <a:rect l="l" t="t" r="r" b="b"/>
              <a:pathLst>
                <a:path w="3060" h="11718" extrusionOk="0">
                  <a:moveTo>
                    <a:pt x="1030" y="11718"/>
                  </a:moveTo>
                  <a:cubicBezTo>
                    <a:pt x="2390" y="10348"/>
                    <a:pt x="2190" y="9328"/>
                    <a:pt x="2190" y="8149"/>
                  </a:cubicBezTo>
                  <a:cubicBezTo>
                    <a:pt x="2180" y="6969"/>
                    <a:pt x="3060" y="5160"/>
                    <a:pt x="2970" y="3720"/>
                  </a:cubicBezTo>
                  <a:cubicBezTo>
                    <a:pt x="2890" y="2290"/>
                    <a:pt x="2620" y="1"/>
                    <a:pt x="2620" y="1"/>
                  </a:cubicBezTo>
                  <a:cubicBezTo>
                    <a:pt x="2620" y="1"/>
                    <a:pt x="2400" y="2080"/>
                    <a:pt x="1840" y="3400"/>
                  </a:cubicBezTo>
                  <a:cubicBezTo>
                    <a:pt x="1270" y="4710"/>
                    <a:pt x="101" y="6849"/>
                    <a:pt x="51" y="8029"/>
                  </a:cubicBezTo>
                  <a:cubicBezTo>
                    <a:pt x="1" y="9209"/>
                    <a:pt x="1030" y="11718"/>
                    <a:pt x="1030" y="11718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436;p41">
              <a:extLst>
                <a:ext uri="{FF2B5EF4-FFF2-40B4-BE49-F238E27FC236}">
                  <a16:creationId xmlns:a16="http://schemas.microsoft.com/office/drawing/2014/main" id="{D34C5477-310B-6A3E-E772-1E6EDD7D7AD0}"/>
                </a:ext>
              </a:extLst>
            </p:cNvPr>
            <p:cNvSpPr/>
            <p:nvPr/>
          </p:nvSpPr>
          <p:spPr>
            <a:xfrm>
              <a:off x="7278690" y="1457251"/>
              <a:ext cx="222403" cy="738758"/>
            </a:xfrm>
            <a:custGeom>
              <a:avLst/>
              <a:gdLst/>
              <a:ahLst/>
              <a:cxnLst/>
              <a:rect l="l" t="t" r="r" b="b"/>
              <a:pathLst>
                <a:path w="3420" h="11369" extrusionOk="0">
                  <a:moveTo>
                    <a:pt x="1690" y="11368"/>
                  </a:moveTo>
                  <a:cubicBezTo>
                    <a:pt x="1900" y="9419"/>
                    <a:pt x="3100" y="8019"/>
                    <a:pt x="3260" y="6689"/>
                  </a:cubicBezTo>
                  <a:cubicBezTo>
                    <a:pt x="3420" y="5360"/>
                    <a:pt x="1850" y="4130"/>
                    <a:pt x="1830" y="2450"/>
                  </a:cubicBezTo>
                  <a:cubicBezTo>
                    <a:pt x="1800" y="781"/>
                    <a:pt x="900" y="1"/>
                    <a:pt x="900" y="1"/>
                  </a:cubicBezTo>
                  <a:cubicBezTo>
                    <a:pt x="900" y="1"/>
                    <a:pt x="1570" y="1970"/>
                    <a:pt x="790" y="3430"/>
                  </a:cubicBezTo>
                  <a:cubicBezTo>
                    <a:pt x="0" y="4900"/>
                    <a:pt x="1540" y="7299"/>
                    <a:pt x="1490" y="8199"/>
                  </a:cubicBezTo>
                  <a:cubicBezTo>
                    <a:pt x="1450" y="9109"/>
                    <a:pt x="1690" y="11368"/>
                    <a:pt x="1690" y="11368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437;p41">
              <a:extLst>
                <a:ext uri="{FF2B5EF4-FFF2-40B4-BE49-F238E27FC236}">
                  <a16:creationId xmlns:a16="http://schemas.microsoft.com/office/drawing/2014/main" id="{3C099701-158D-0C64-EC90-7C4D266A5C52}"/>
                </a:ext>
              </a:extLst>
            </p:cNvPr>
            <p:cNvSpPr/>
            <p:nvPr/>
          </p:nvSpPr>
          <p:spPr>
            <a:xfrm>
              <a:off x="7109677" y="1729453"/>
              <a:ext cx="206795" cy="597751"/>
            </a:xfrm>
            <a:custGeom>
              <a:avLst/>
              <a:gdLst/>
              <a:ahLst/>
              <a:cxnLst/>
              <a:rect l="l" t="t" r="r" b="b"/>
              <a:pathLst>
                <a:path w="3180" h="9199" extrusionOk="0">
                  <a:moveTo>
                    <a:pt x="110" y="9199"/>
                  </a:moveTo>
                  <a:cubicBezTo>
                    <a:pt x="1360" y="7719"/>
                    <a:pt x="3179" y="6209"/>
                    <a:pt x="2709" y="3750"/>
                  </a:cubicBezTo>
                  <a:cubicBezTo>
                    <a:pt x="2240" y="1301"/>
                    <a:pt x="2659" y="1"/>
                    <a:pt x="2659" y="1"/>
                  </a:cubicBezTo>
                  <a:cubicBezTo>
                    <a:pt x="2659" y="1"/>
                    <a:pt x="1700" y="1231"/>
                    <a:pt x="850" y="2600"/>
                  </a:cubicBezTo>
                  <a:cubicBezTo>
                    <a:pt x="0" y="3970"/>
                    <a:pt x="590" y="5999"/>
                    <a:pt x="520" y="6979"/>
                  </a:cubicBezTo>
                  <a:cubicBezTo>
                    <a:pt x="460" y="7959"/>
                    <a:pt x="110" y="9199"/>
                    <a:pt x="110" y="9199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438;p41">
              <a:extLst>
                <a:ext uri="{FF2B5EF4-FFF2-40B4-BE49-F238E27FC236}">
                  <a16:creationId xmlns:a16="http://schemas.microsoft.com/office/drawing/2014/main" id="{DFBA67EA-93DD-9733-92AD-120BF0255B79}"/>
                </a:ext>
              </a:extLst>
            </p:cNvPr>
            <p:cNvSpPr/>
            <p:nvPr/>
          </p:nvSpPr>
          <p:spPr>
            <a:xfrm>
              <a:off x="6755328" y="2182298"/>
              <a:ext cx="130710" cy="293710"/>
            </a:xfrm>
            <a:custGeom>
              <a:avLst/>
              <a:gdLst/>
              <a:ahLst/>
              <a:cxnLst/>
              <a:rect l="l" t="t" r="r" b="b"/>
              <a:pathLst>
                <a:path w="2010" h="4520" extrusionOk="0">
                  <a:moveTo>
                    <a:pt x="1680" y="0"/>
                  </a:moveTo>
                  <a:cubicBezTo>
                    <a:pt x="1680" y="40"/>
                    <a:pt x="1140" y="3399"/>
                    <a:pt x="0" y="4249"/>
                  </a:cubicBezTo>
                  <a:lnTo>
                    <a:pt x="200" y="4519"/>
                  </a:lnTo>
                  <a:cubicBezTo>
                    <a:pt x="1450" y="3589"/>
                    <a:pt x="1990" y="200"/>
                    <a:pt x="2010" y="5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439;p41">
              <a:extLst>
                <a:ext uri="{FF2B5EF4-FFF2-40B4-BE49-F238E27FC236}">
                  <a16:creationId xmlns:a16="http://schemas.microsoft.com/office/drawing/2014/main" id="{4B191B73-BFAF-6800-735B-3E76FF399E80}"/>
                </a:ext>
              </a:extLst>
            </p:cNvPr>
            <p:cNvSpPr/>
            <p:nvPr/>
          </p:nvSpPr>
          <p:spPr>
            <a:xfrm>
              <a:off x="6632421" y="2523313"/>
              <a:ext cx="596910" cy="209301"/>
            </a:xfrm>
            <a:custGeom>
              <a:avLst/>
              <a:gdLst/>
              <a:ahLst/>
              <a:cxnLst/>
              <a:rect l="l" t="t" r="r" b="b"/>
              <a:pathLst>
                <a:path w="9179" h="3221" extrusionOk="0">
                  <a:moveTo>
                    <a:pt x="1" y="331"/>
                  </a:moveTo>
                  <a:cubicBezTo>
                    <a:pt x="1701" y="1"/>
                    <a:pt x="4450" y="251"/>
                    <a:pt x="6699" y="1691"/>
                  </a:cubicBezTo>
                  <a:cubicBezTo>
                    <a:pt x="8949" y="3120"/>
                    <a:pt x="9179" y="3180"/>
                    <a:pt x="9179" y="3180"/>
                  </a:cubicBezTo>
                  <a:cubicBezTo>
                    <a:pt x="9179" y="3180"/>
                    <a:pt x="7629" y="2740"/>
                    <a:pt x="5190" y="2980"/>
                  </a:cubicBezTo>
                  <a:cubicBezTo>
                    <a:pt x="2750" y="3220"/>
                    <a:pt x="1" y="331"/>
                    <a:pt x="1" y="331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440;p41">
              <a:extLst>
                <a:ext uri="{FF2B5EF4-FFF2-40B4-BE49-F238E27FC236}">
                  <a16:creationId xmlns:a16="http://schemas.microsoft.com/office/drawing/2014/main" id="{09C868E7-305F-916C-7E21-1472B52EC4CB}"/>
                </a:ext>
              </a:extLst>
            </p:cNvPr>
            <p:cNvSpPr/>
            <p:nvPr/>
          </p:nvSpPr>
          <p:spPr>
            <a:xfrm>
              <a:off x="6854824" y="1492341"/>
              <a:ext cx="340042" cy="722513"/>
            </a:xfrm>
            <a:custGeom>
              <a:avLst/>
              <a:gdLst/>
              <a:ahLst/>
              <a:cxnLst/>
              <a:rect l="l" t="t" r="r" b="b"/>
              <a:pathLst>
                <a:path w="5229" h="11119" extrusionOk="0">
                  <a:moveTo>
                    <a:pt x="230" y="11118"/>
                  </a:moveTo>
                  <a:cubicBezTo>
                    <a:pt x="1600" y="9788"/>
                    <a:pt x="2829" y="7229"/>
                    <a:pt x="3209" y="5290"/>
                  </a:cubicBezTo>
                  <a:cubicBezTo>
                    <a:pt x="3589" y="3350"/>
                    <a:pt x="5229" y="1411"/>
                    <a:pt x="4709" y="1"/>
                  </a:cubicBezTo>
                  <a:cubicBezTo>
                    <a:pt x="4709" y="1"/>
                    <a:pt x="4179" y="1950"/>
                    <a:pt x="3209" y="2660"/>
                  </a:cubicBezTo>
                  <a:cubicBezTo>
                    <a:pt x="2240" y="3370"/>
                    <a:pt x="670" y="5450"/>
                    <a:pt x="330" y="7099"/>
                  </a:cubicBezTo>
                  <a:cubicBezTo>
                    <a:pt x="0" y="8759"/>
                    <a:pt x="230" y="11118"/>
                    <a:pt x="230" y="11118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441;p41">
              <a:extLst>
                <a:ext uri="{FF2B5EF4-FFF2-40B4-BE49-F238E27FC236}">
                  <a16:creationId xmlns:a16="http://schemas.microsoft.com/office/drawing/2014/main" id="{5B171CE6-B917-299F-028B-60DAD4ADED5E}"/>
                </a:ext>
              </a:extLst>
            </p:cNvPr>
            <p:cNvSpPr/>
            <p:nvPr/>
          </p:nvSpPr>
          <p:spPr>
            <a:xfrm>
              <a:off x="6601272" y="1626199"/>
              <a:ext cx="243212" cy="670464"/>
            </a:xfrm>
            <a:custGeom>
              <a:avLst/>
              <a:gdLst/>
              <a:ahLst/>
              <a:cxnLst/>
              <a:rect l="l" t="t" r="r" b="b"/>
              <a:pathLst>
                <a:path w="3740" h="10318" extrusionOk="0">
                  <a:moveTo>
                    <a:pt x="3739" y="10318"/>
                  </a:moveTo>
                  <a:cubicBezTo>
                    <a:pt x="2789" y="9188"/>
                    <a:pt x="2949" y="7119"/>
                    <a:pt x="3169" y="5379"/>
                  </a:cubicBezTo>
                  <a:cubicBezTo>
                    <a:pt x="3389" y="3629"/>
                    <a:pt x="900" y="2090"/>
                    <a:pt x="750" y="0"/>
                  </a:cubicBezTo>
                  <a:cubicBezTo>
                    <a:pt x="750" y="0"/>
                    <a:pt x="0" y="2150"/>
                    <a:pt x="750" y="4319"/>
                  </a:cubicBezTo>
                  <a:cubicBezTo>
                    <a:pt x="1500" y="6489"/>
                    <a:pt x="1390" y="7199"/>
                    <a:pt x="2319" y="8288"/>
                  </a:cubicBezTo>
                  <a:cubicBezTo>
                    <a:pt x="2849" y="8918"/>
                    <a:pt x="3329" y="9598"/>
                    <a:pt x="3739" y="10318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442;p41">
              <a:extLst>
                <a:ext uri="{FF2B5EF4-FFF2-40B4-BE49-F238E27FC236}">
                  <a16:creationId xmlns:a16="http://schemas.microsoft.com/office/drawing/2014/main" id="{B07BE0F5-0E4F-AC9E-1653-CF18C4DD88C5}"/>
                </a:ext>
              </a:extLst>
            </p:cNvPr>
            <p:cNvSpPr/>
            <p:nvPr/>
          </p:nvSpPr>
          <p:spPr>
            <a:xfrm>
              <a:off x="6417237" y="1921144"/>
              <a:ext cx="233458" cy="730245"/>
            </a:xfrm>
            <a:custGeom>
              <a:avLst/>
              <a:gdLst/>
              <a:ahLst/>
              <a:cxnLst/>
              <a:rect l="l" t="t" r="r" b="b"/>
              <a:pathLst>
                <a:path w="3590" h="11238" extrusionOk="0">
                  <a:moveTo>
                    <a:pt x="1110" y="11237"/>
                  </a:moveTo>
                  <a:cubicBezTo>
                    <a:pt x="1760" y="9558"/>
                    <a:pt x="3590" y="7968"/>
                    <a:pt x="3460" y="6309"/>
                  </a:cubicBezTo>
                  <a:cubicBezTo>
                    <a:pt x="3330" y="4649"/>
                    <a:pt x="2450" y="3269"/>
                    <a:pt x="2580" y="2020"/>
                  </a:cubicBezTo>
                  <a:cubicBezTo>
                    <a:pt x="2720" y="770"/>
                    <a:pt x="2420" y="0"/>
                    <a:pt x="2420" y="0"/>
                  </a:cubicBezTo>
                  <a:cubicBezTo>
                    <a:pt x="2420" y="0"/>
                    <a:pt x="2030" y="1770"/>
                    <a:pt x="1600" y="2470"/>
                  </a:cubicBezTo>
                  <a:cubicBezTo>
                    <a:pt x="1170" y="3159"/>
                    <a:pt x="1500" y="4699"/>
                    <a:pt x="751" y="5859"/>
                  </a:cubicBezTo>
                  <a:cubicBezTo>
                    <a:pt x="1" y="7028"/>
                    <a:pt x="1110" y="11237"/>
                    <a:pt x="1110" y="11237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443;p41">
              <a:extLst>
                <a:ext uri="{FF2B5EF4-FFF2-40B4-BE49-F238E27FC236}">
                  <a16:creationId xmlns:a16="http://schemas.microsoft.com/office/drawing/2014/main" id="{52A7215B-8405-AC3A-FBF0-A1F8424D9226}"/>
                </a:ext>
              </a:extLst>
            </p:cNvPr>
            <p:cNvSpPr/>
            <p:nvPr/>
          </p:nvSpPr>
          <p:spPr>
            <a:xfrm>
              <a:off x="6867180" y="2372625"/>
              <a:ext cx="421329" cy="84539"/>
            </a:xfrm>
            <a:custGeom>
              <a:avLst/>
              <a:gdLst/>
              <a:ahLst/>
              <a:cxnLst/>
              <a:rect l="l" t="t" r="r" b="b"/>
              <a:pathLst>
                <a:path w="6479" h="1301" extrusionOk="0">
                  <a:moveTo>
                    <a:pt x="0" y="510"/>
                  </a:moveTo>
                  <a:lnTo>
                    <a:pt x="60" y="840"/>
                  </a:lnTo>
                  <a:cubicBezTo>
                    <a:pt x="2779" y="340"/>
                    <a:pt x="6358" y="1290"/>
                    <a:pt x="6398" y="1300"/>
                  </a:cubicBezTo>
                  <a:lnTo>
                    <a:pt x="6478" y="980"/>
                  </a:lnTo>
                  <a:cubicBezTo>
                    <a:pt x="6328" y="940"/>
                    <a:pt x="2789" y="1"/>
                    <a:pt x="0" y="51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444;p41">
              <a:extLst>
                <a:ext uri="{FF2B5EF4-FFF2-40B4-BE49-F238E27FC236}">
                  <a16:creationId xmlns:a16="http://schemas.microsoft.com/office/drawing/2014/main" id="{E526CE35-C906-DF87-DAD7-58246C4AAA88}"/>
                </a:ext>
              </a:extLst>
            </p:cNvPr>
            <p:cNvSpPr/>
            <p:nvPr/>
          </p:nvSpPr>
          <p:spPr>
            <a:xfrm>
              <a:off x="7213660" y="2206991"/>
              <a:ext cx="778279" cy="170248"/>
            </a:xfrm>
            <a:custGeom>
              <a:avLst/>
              <a:gdLst/>
              <a:ahLst/>
              <a:cxnLst/>
              <a:rect l="l" t="t" r="r" b="b"/>
              <a:pathLst>
                <a:path w="11968" h="2620" extrusionOk="0">
                  <a:moveTo>
                    <a:pt x="1" y="1340"/>
                  </a:moveTo>
                  <a:cubicBezTo>
                    <a:pt x="2060" y="1570"/>
                    <a:pt x="4210" y="0"/>
                    <a:pt x="5719" y="270"/>
                  </a:cubicBezTo>
                  <a:cubicBezTo>
                    <a:pt x="7239" y="530"/>
                    <a:pt x="9348" y="2080"/>
                    <a:pt x="11968" y="1290"/>
                  </a:cubicBezTo>
                  <a:cubicBezTo>
                    <a:pt x="11968" y="1290"/>
                    <a:pt x="9418" y="2619"/>
                    <a:pt x="7179" y="2540"/>
                  </a:cubicBezTo>
                  <a:cubicBezTo>
                    <a:pt x="4930" y="2470"/>
                    <a:pt x="1" y="1340"/>
                    <a:pt x="1" y="1340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445;p41">
              <a:extLst>
                <a:ext uri="{FF2B5EF4-FFF2-40B4-BE49-F238E27FC236}">
                  <a16:creationId xmlns:a16="http://schemas.microsoft.com/office/drawing/2014/main" id="{42089F63-9E95-F769-E7D5-3BA1404073F9}"/>
                </a:ext>
              </a:extLst>
            </p:cNvPr>
            <p:cNvSpPr/>
            <p:nvPr/>
          </p:nvSpPr>
          <p:spPr>
            <a:xfrm>
              <a:off x="6964660" y="2448001"/>
              <a:ext cx="579352" cy="491834"/>
            </a:xfrm>
            <a:custGeom>
              <a:avLst/>
              <a:gdLst/>
              <a:ahLst/>
              <a:cxnLst/>
              <a:rect l="l" t="t" r="r" b="b"/>
              <a:pathLst>
                <a:path w="8909" h="7569" extrusionOk="0">
                  <a:moveTo>
                    <a:pt x="1" y="0"/>
                  </a:moveTo>
                  <a:cubicBezTo>
                    <a:pt x="2140" y="570"/>
                    <a:pt x="3470" y="1400"/>
                    <a:pt x="4839" y="3329"/>
                  </a:cubicBezTo>
                  <a:cubicBezTo>
                    <a:pt x="6209" y="5259"/>
                    <a:pt x="7779" y="5289"/>
                    <a:pt x="8908" y="7568"/>
                  </a:cubicBezTo>
                  <a:cubicBezTo>
                    <a:pt x="8908" y="7568"/>
                    <a:pt x="7239" y="6109"/>
                    <a:pt x="5959" y="5669"/>
                  </a:cubicBezTo>
                  <a:cubicBezTo>
                    <a:pt x="4680" y="5229"/>
                    <a:pt x="3010" y="3839"/>
                    <a:pt x="2390" y="2720"/>
                  </a:cubicBezTo>
                  <a:cubicBezTo>
                    <a:pt x="1760" y="159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446;p41">
              <a:extLst>
                <a:ext uri="{FF2B5EF4-FFF2-40B4-BE49-F238E27FC236}">
                  <a16:creationId xmlns:a16="http://schemas.microsoft.com/office/drawing/2014/main" id="{4E3F4E36-CF98-6890-8863-22B423B180F2}"/>
                </a:ext>
              </a:extLst>
            </p:cNvPr>
            <p:cNvSpPr/>
            <p:nvPr/>
          </p:nvSpPr>
          <p:spPr>
            <a:xfrm>
              <a:off x="7262432" y="2408364"/>
              <a:ext cx="674946" cy="179995"/>
            </a:xfrm>
            <a:custGeom>
              <a:avLst/>
              <a:gdLst/>
              <a:ahLst/>
              <a:cxnLst/>
              <a:rect l="l" t="t" r="r" b="b"/>
              <a:pathLst>
                <a:path w="10379" h="2770" extrusionOk="0">
                  <a:moveTo>
                    <a:pt x="1" y="500"/>
                  </a:moveTo>
                  <a:cubicBezTo>
                    <a:pt x="1690" y="0"/>
                    <a:pt x="4140" y="1080"/>
                    <a:pt x="5609" y="840"/>
                  </a:cubicBezTo>
                  <a:cubicBezTo>
                    <a:pt x="7079" y="590"/>
                    <a:pt x="9188" y="840"/>
                    <a:pt x="10378" y="1210"/>
                  </a:cubicBezTo>
                  <a:cubicBezTo>
                    <a:pt x="10378" y="1210"/>
                    <a:pt x="8448" y="1270"/>
                    <a:pt x="7149" y="1650"/>
                  </a:cubicBezTo>
                  <a:cubicBezTo>
                    <a:pt x="5849" y="2030"/>
                    <a:pt x="4409" y="2770"/>
                    <a:pt x="3230" y="2340"/>
                  </a:cubicBezTo>
                  <a:cubicBezTo>
                    <a:pt x="2050" y="1900"/>
                    <a:pt x="1" y="500"/>
                    <a:pt x="1" y="500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447;p41">
              <a:extLst>
                <a:ext uri="{FF2B5EF4-FFF2-40B4-BE49-F238E27FC236}">
                  <a16:creationId xmlns:a16="http://schemas.microsoft.com/office/drawing/2014/main" id="{907143AF-35F6-7C73-6D0C-EF272CE0AEEF}"/>
                </a:ext>
              </a:extLst>
            </p:cNvPr>
            <p:cNvSpPr/>
            <p:nvPr/>
          </p:nvSpPr>
          <p:spPr>
            <a:xfrm>
              <a:off x="7493874" y="1823024"/>
              <a:ext cx="806892" cy="346343"/>
            </a:xfrm>
            <a:custGeom>
              <a:avLst/>
              <a:gdLst/>
              <a:ahLst/>
              <a:cxnLst/>
              <a:rect l="l" t="t" r="r" b="b"/>
              <a:pathLst>
                <a:path w="12408" h="5330" extrusionOk="0">
                  <a:moveTo>
                    <a:pt x="1" y="3830"/>
                  </a:moveTo>
                  <a:cubicBezTo>
                    <a:pt x="1850" y="2450"/>
                    <a:pt x="3460" y="1760"/>
                    <a:pt x="5429" y="1930"/>
                  </a:cubicBezTo>
                  <a:cubicBezTo>
                    <a:pt x="7409" y="2100"/>
                    <a:pt x="8928" y="2140"/>
                    <a:pt x="10138" y="1070"/>
                  </a:cubicBezTo>
                  <a:cubicBezTo>
                    <a:pt x="11338" y="1"/>
                    <a:pt x="12408" y="550"/>
                    <a:pt x="12408" y="550"/>
                  </a:cubicBezTo>
                  <a:cubicBezTo>
                    <a:pt x="12408" y="550"/>
                    <a:pt x="11398" y="740"/>
                    <a:pt x="10348" y="1950"/>
                  </a:cubicBezTo>
                  <a:cubicBezTo>
                    <a:pt x="9308" y="3160"/>
                    <a:pt x="8199" y="3510"/>
                    <a:pt x="6719" y="3700"/>
                  </a:cubicBezTo>
                  <a:cubicBezTo>
                    <a:pt x="5229" y="3890"/>
                    <a:pt x="4080" y="5329"/>
                    <a:pt x="2640" y="4979"/>
                  </a:cubicBezTo>
                  <a:cubicBezTo>
                    <a:pt x="1700" y="4739"/>
                    <a:pt x="810" y="4350"/>
                    <a:pt x="1" y="3830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448;p41">
              <a:extLst>
                <a:ext uri="{FF2B5EF4-FFF2-40B4-BE49-F238E27FC236}">
                  <a16:creationId xmlns:a16="http://schemas.microsoft.com/office/drawing/2014/main" id="{2D951F4D-5511-3B8F-A7B2-7D34751C8285}"/>
                </a:ext>
              </a:extLst>
            </p:cNvPr>
            <p:cNvSpPr/>
            <p:nvPr/>
          </p:nvSpPr>
          <p:spPr>
            <a:xfrm>
              <a:off x="7561505" y="1430025"/>
              <a:ext cx="624223" cy="436601"/>
            </a:xfrm>
            <a:custGeom>
              <a:avLst/>
              <a:gdLst/>
              <a:ahLst/>
              <a:cxnLst/>
              <a:rect l="l" t="t" r="r" b="b"/>
              <a:pathLst>
                <a:path w="9599" h="6719" extrusionOk="0">
                  <a:moveTo>
                    <a:pt x="0" y="6718"/>
                  </a:moveTo>
                  <a:cubicBezTo>
                    <a:pt x="690" y="5579"/>
                    <a:pt x="1220" y="4039"/>
                    <a:pt x="3799" y="2839"/>
                  </a:cubicBezTo>
                  <a:cubicBezTo>
                    <a:pt x="6389" y="1650"/>
                    <a:pt x="6959" y="1550"/>
                    <a:pt x="7619" y="770"/>
                  </a:cubicBezTo>
                  <a:cubicBezTo>
                    <a:pt x="8268" y="0"/>
                    <a:pt x="9598" y="150"/>
                    <a:pt x="9598" y="150"/>
                  </a:cubicBezTo>
                  <a:cubicBezTo>
                    <a:pt x="8938" y="480"/>
                    <a:pt x="8358" y="950"/>
                    <a:pt x="7898" y="1520"/>
                  </a:cubicBezTo>
                  <a:cubicBezTo>
                    <a:pt x="7089" y="2499"/>
                    <a:pt x="6219" y="3749"/>
                    <a:pt x="4709" y="4299"/>
                  </a:cubicBezTo>
                  <a:cubicBezTo>
                    <a:pt x="3190" y="4839"/>
                    <a:pt x="0" y="6718"/>
                    <a:pt x="0" y="6718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449;p41">
              <a:extLst>
                <a:ext uri="{FF2B5EF4-FFF2-40B4-BE49-F238E27FC236}">
                  <a16:creationId xmlns:a16="http://schemas.microsoft.com/office/drawing/2014/main" id="{18B74D2A-6E9C-EA46-0D2C-570B05F06A62}"/>
                </a:ext>
              </a:extLst>
            </p:cNvPr>
            <p:cNvSpPr/>
            <p:nvPr/>
          </p:nvSpPr>
          <p:spPr>
            <a:xfrm>
              <a:off x="5358159" y="1502737"/>
              <a:ext cx="2402338" cy="2041282"/>
            </a:xfrm>
            <a:custGeom>
              <a:avLst/>
              <a:gdLst/>
              <a:ahLst/>
              <a:cxnLst/>
              <a:rect l="l" t="t" r="r" b="b"/>
              <a:pathLst>
                <a:path w="36942" h="31414" extrusionOk="0">
                  <a:moveTo>
                    <a:pt x="19816" y="2090"/>
                  </a:moveTo>
                  <a:cubicBezTo>
                    <a:pt x="20316" y="1151"/>
                    <a:pt x="19636" y="11"/>
                    <a:pt x="18576" y="1"/>
                  </a:cubicBezTo>
                  <a:cubicBezTo>
                    <a:pt x="17506" y="1"/>
                    <a:pt x="16817" y="1131"/>
                    <a:pt x="17306" y="2070"/>
                  </a:cubicBezTo>
                  <a:cubicBezTo>
                    <a:pt x="7579" y="2690"/>
                    <a:pt x="1" y="10758"/>
                    <a:pt x="1" y="20506"/>
                  </a:cubicBezTo>
                  <a:lnTo>
                    <a:pt x="1" y="31413"/>
                  </a:lnTo>
                  <a:lnTo>
                    <a:pt x="36942" y="31413"/>
                  </a:lnTo>
                  <a:lnTo>
                    <a:pt x="36942" y="20506"/>
                  </a:lnTo>
                  <a:cubicBezTo>
                    <a:pt x="36942" y="10828"/>
                    <a:pt x="29474" y="2790"/>
                    <a:pt x="19816" y="209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450;p41">
              <a:extLst>
                <a:ext uri="{FF2B5EF4-FFF2-40B4-BE49-F238E27FC236}">
                  <a16:creationId xmlns:a16="http://schemas.microsoft.com/office/drawing/2014/main" id="{A5EC6FC3-AAE0-7BE7-6CE3-0105B7C10D50}"/>
                </a:ext>
              </a:extLst>
            </p:cNvPr>
            <p:cNvGrpSpPr/>
            <p:nvPr/>
          </p:nvGrpSpPr>
          <p:grpSpPr>
            <a:xfrm>
              <a:off x="6016782" y="1766946"/>
              <a:ext cx="1464801" cy="1024085"/>
              <a:chOff x="6016782" y="1766946"/>
              <a:chExt cx="1464801" cy="1024085"/>
            </a:xfrm>
          </p:grpSpPr>
          <p:sp>
            <p:nvSpPr>
              <p:cNvPr id="311" name="Google Shape;451;p41">
                <a:extLst>
                  <a:ext uri="{FF2B5EF4-FFF2-40B4-BE49-F238E27FC236}">
                    <a16:creationId xmlns:a16="http://schemas.microsoft.com/office/drawing/2014/main" id="{3F67FE64-7E31-4C28-C4A9-5A6CBE4A25BE}"/>
                  </a:ext>
                </a:extLst>
              </p:cNvPr>
              <p:cNvSpPr/>
              <p:nvPr/>
            </p:nvSpPr>
            <p:spPr>
              <a:xfrm>
                <a:off x="7067407" y="2496087"/>
                <a:ext cx="295236" cy="294944"/>
              </a:xfrm>
              <a:custGeom>
                <a:avLst/>
                <a:gdLst/>
                <a:ahLst/>
                <a:cxnLst/>
                <a:rect l="l" t="t" r="r" b="b"/>
                <a:pathLst>
                  <a:path w="4540" h="4539" extrusionOk="0">
                    <a:moveTo>
                      <a:pt x="2270" y="0"/>
                    </a:moveTo>
                    <a:cubicBezTo>
                      <a:pt x="1020" y="0"/>
                      <a:pt x="0" y="1020"/>
                      <a:pt x="0" y="2269"/>
                    </a:cubicBezTo>
                    <a:cubicBezTo>
                      <a:pt x="0" y="3519"/>
                      <a:pt x="1020" y="4539"/>
                      <a:pt x="2270" y="4539"/>
                    </a:cubicBezTo>
                    <a:cubicBezTo>
                      <a:pt x="3519" y="4539"/>
                      <a:pt x="4539" y="3519"/>
                      <a:pt x="4539" y="2269"/>
                    </a:cubicBezTo>
                    <a:cubicBezTo>
                      <a:pt x="4539" y="1020"/>
                      <a:pt x="3519" y="0"/>
                      <a:pt x="2270" y="0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452;p41">
                <a:extLst>
                  <a:ext uri="{FF2B5EF4-FFF2-40B4-BE49-F238E27FC236}">
                    <a16:creationId xmlns:a16="http://schemas.microsoft.com/office/drawing/2014/main" id="{FE64397D-1152-7096-AE28-3FC5E41F2EAD}"/>
                  </a:ext>
                </a:extLst>
              </p:cNvPr>
              <p:cNvSpPr/>
              <p:nvPr/>
            </p:nvSpPr>
            <p:spPr>
              <a:xfrm>
                <a:off x="6856125" y="2137527"/>
                <a:ext cx="323784" cy="294814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4537" extrusionOk="0">
                    <a:moveTo>
                      <a:pt x="2484" y="1"/>
                    </a:moveTo>
                    <a:cubicBezTo>
                      <a:pt x="2314" y="1"/>
                      <a:pt x="2142" y="20"/>
                      <a:pt x="1970" y="59"/>
                    </a:cubicBezTo>
                    <a:cubicBezTo>
                      <a:pt x="750" y="349"/>
                      <a:pt x="0" y="1569"/>
                      <a:pt x="280" y="2789"/>
                    </a:cubicBezTo>
                    <a:cubicBezTo>
                      <a:pt x="529" y="3836"/>
                      <a:pt x="1463" y="4537"/>
                      <a:pt x="2495" y="4537"/>
                    </a:cubicBezTo>
                    <a:cubicBezTo>
                      <a:pt x="2665" y="4537"/>
                      <a:pt x="2837" y="4518"/>
                      <a:pt x="3009" y="4478"/>
                    </a:cubicBezTo>
                    <a:cubicBezTo>
                      <a:pt x="4229" y="4188"/>
                      <a:pt x="4979" y="2969"/>
                      <a:pt x="4699" y="1749"/>
                    </a:cubicBezTo>
                    <a:cubicBezTo>
                      <a:pt x="4450" y="702"/>
                      <a:pt x="3516" y="1"/>
                      <a:pt x="2484" y="1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453;p41">
                <a:extLst>
                  <a:ext uri="{FF2B5EF4-FFF2-40B4-BE49-F238E27FC236}">
                    <a16:creationId xmlns:a16="http://schemas.microsoft.com/office/drawing/2014/main" id="{E221F066-97B9-9DD2-7263-9000B98BF403}"/>
                  </a:ext>
                </a:extLst>
              </p:cNvPr>
              <p:cNvSpPr/>
              <p:nvPr/>
            </p:nvSpPr>
            <p:spPr>
              <a:xfrm>
                <a:off x="7043996" y="2200363"/>
                <a:ext cx="437587" cy="384812"/>
              </a:xfrm>
              <a:custGeom>
                <a:avLst/>
                <a:gdLst/>
                <a:ahLst/>
                <a:cxnLst/>
                <a:rect l="l" t="t" r="r" b="b"/>
                <a:pathLst>
                  <a:path w="6729" h="5922" extrusionOk="0">
                    <a:moveTo>
                      <a:pt x="3365" y="1"/>
                    </a:moveTo>
                    <a:cubicBezTo>
                      <a:pt x="2212" y="1"/>
                      <a:pt x="1111" y="678"/>
                      <a:pt x="630" y="1812"/>
                    </a:cubicBezTo>
                    <a:cubicBezTo>
                      <a:pt x="0" y="3321"/>
                      <a:pt x="710" y="5051"/>
                      <a:pt x="2210" y="5691"/>
                    </a:cubicBezTo>
                    <a:cubicBezTo>
                      <a:pt x="2586" y="5848"/>
                      <a:pt x="2976" y="5922"/>
                      <a:pt x="3359" y="5922"/>
                    </a:cubicBezTo>
                    <a:cubicBezTo>
                      <a:pt x="4517" y="5922"/>
                      <a:pt x="5616" y="5245"/>
                      <a:pt x="6089" y="4111"/>
                    </a:cubicBezTo>
                    <a:cubicBezTo>
                      <a:pt x="6729" y="2602"/>
                      <a:pt x="6019" y="872"/>
                      <a:pt x="4509" y="232"/>
                    </a:cubicBezTo>
                    <a:cubicBezTo>
                      <a:pt x="4136" y="75"/>
                      <a:pt x="3748" y="1"/>
                      <a:pt x="3365" y="1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454;p41">
                <a:extLst>
                  <a:ext uri="{FF2B5EF4-FFF2-40B4-BE49-F238E27FC236}">
                    <a16:creationId xmlns:a16="http://schemas.microsoft.com/office/drawing/2014/main" id="{BC4F1B05-BBFB-67DB-0DF9-87E4111A490F}"/>
                  </a:ext>
                </a:extLst>
              </p:cNvPr>
              <p:cNvSpPr/>
              <p:nvPr/>
            </p:nvSpPr>
            <p:spPr>
              <a:xfrm>
                <a:off x="6826211" y="2321485"/>
                <a:ext cx="348496" cy="324640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996" extrusionOk="0">
                    <a:moveTo>
                      <a:pt x="2675" y="1"/>
                    </a:moveTo>
                    <a:cubicBezTo>
                      <a:pt x="2554" y="1"/>
                      <a:pt x="2432" y="10"/>
                      <a:pt x="2310" y="28"/>
                    </a:cubicBezTo>
                    <a:cubicBezTo>
                      <a:pt x="940" y="238"/>
                      <a:pt x="0" y="1507"/>
                      <a:pt x="210" y="2877"/>
                    </a:cubicBezTo>
                    <a:cubicBezTo>
                      <a:pt x="400" y="4109"/>
                      <a:pt x="1460" y="4996"/>
                      <a:pt x="2669" y="4996"/>
                    </a:cubicBezTo>
                    <a:cubicBezTo>
                      <a:pt x="2794" y="4996"/>
                      <a:pt x="2921" y="4986"/>
                      <a:pt x="3049" y="4966"/>
                    </a:cubicBezTo>
                    <a:cubicBezTo>
                      <a:pt x="4419" y="4767"/>
                      <a:pt x="5359" y="3487"/>
                      <a:pt x="5149" y="2127"/>
                    </a:cubicBezTo>
                    <a:cubicBezTo>
                      <a:pt x="4958" y="890"/>
                      <a:pt x="3890" y="1"/>
                      <a:pt x="2675" y="1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455;p41">
                <a:extLst>
                  <a:ext uri="{FF2B5EF4-FFF2-40B4-BE49-F238E27FC236}">
                    <a16:creationId xmlns:a16="http://schemas.microsoft.com/office/drawing/2014/main" id="{EAAF89A1-13B7-F65D-E0D4-CA67295633E2}"/>
                  </a:ext>
                </a:extLst>
              </p:cNvPr>
              <p:cNvSpPr/>
              <p:nvPr/>
            </p:nvSpPr>
            <p:spPr>
              <a:xfrm>
                <a:off x="6582413" y="1881506"/>
                <a:ext cx="384913" cy="384617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5919" extrusionOk="0">
                    <a:moveTo>
                      <a:pt x="2959" y="0"/>
                    </a:moveTo>
                    <a:cubicBezTo>
                      <a:pt x="1330" y="0"/>
                      <a:pt x="0" y="1320"/>
                      <a:pt x="0" y="2960"/>
                    </a:cubicBezTo>
                    <a:cubicBezTo>
                      <a:pt x="0" y="4599"/>
                      <a:pt x="1330" y="5919"/>
                      <a:pt x="2959" y="5919"/>
                    </a:cubicBezTo>
                    <a:cubicBezTo>
                      <a:pt x="4599" y="5919"/>
                      <a:pt x="5919" y="4599"/>
                      <a:pt x="5919" y="2960"/>
                    </a:cubicBezTo>
                    <a:cubicBezTo>
                      <a:pt x="5919" y="1320"/>
                      <a:pt x="4599" y="0"/>
                      <a:pt x="2959" y="0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456;p41">
                <a:extLst>
                  <a:ext uri="{FF2B5EF4-FFF2-40B4-BE49-F238E27FC236}">
                    <a16:creationId xmlns:a16="http://schemas.microsoft.com/office/drawing/2014/main" id="{08CB0956-FD15-0FBA-0737-9CBD37BD220E}"/>
                  </a:ext>
                </a:extLst>
              </p:cNvPr>
              <p:cNvSpPr/>
              <p:nvPr/>
            </p:nvSpPr>
            <p:spPr>
              <a:xfrm>
                <a:off x="6675341" y="2374769"/>
                <a:ext cx="243863" cy="221647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411" extrusionOk="0">
                    <a:moveTo>
                      <a:pt x="1888" y="0"/>
                    </a:moveTo>
                    <a:cubicBezTo>
                      <a:pt x="1757" y="0"/>
                      <a:pt x="1624" y="16"/>
                      <a:pt x="1490" y="47"/>
                    </a:cubicBezTo>
                    <a:cubicBezTo>
                      <a:pt x="571" y="257"/>
                      <a:pt x="1" y="1177"/>
                      <a:pt x="221" y="2097"/>
                    </a:cubicBezTo>
                    <a:cubicBezTo>
                      <a:pt x="401" y="2886"/>
                      <a:pt x="1104" y="3411"/>
                      <a:pt x="1881" y="3411"/>
                    </a:cubicBezTo>
                    <a:cubicBezTo>
                      <a:pt x="2010" y="3411"/>
                      <a:pt x="2140" y="3396"/>
                      <a:pt x="2270" y="3367"/>
                    </a:cubicBezTo>
                    <a:cubicBezTo>
                      <a:pt x="3190" y="3147"/>
                      <a:pt x="3750" y="2237"/>
                      <a:pt x="3540" y="1317"/>
                    </a:cubicBezTo>
                    <a:cubicBezTo>
                      <a:pt x="3352" y="531"/>
                      <a:pt x="2660" y="0"/>
                      <a:pt x="1888" y="0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457;p41">
                <a:extLst>
                  <a:ext uri="{FF2B5EF4-FFF2-40B4-BE49-F238E27FC236}">
                    <a16:creationId xmlns:a16="http://schemas.microsoft.com/office/drawing/2014/main" id="{0F29A2B9-869C-3DBE-F6A4-298D9038813A}"/>
                  </a:ext>
                </a:extLst>
              </p:cNvPr>
              <p:cNvSpPr/>
              <p:nvPr/>
            </p:nvSpPr>
            <p:spPr>
              <a:xfrm>
                <a:off x="6197501" y="2073457"/>
                <a:ext cx="457096" cy="402681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6197" extrusionOk="0">
                    <a:moveTo>
                      <a:pt x="3522" y="1"/>
                    </a:moveTo>
                    <a:cubicBezTo>
                      <a:pt x="2555" y="1"/>
                      <a:pt x="1602" y="450"/>
                      <a:pt x="1000" y="1295"/>
                    </a:cubicBezTo>
                    <a:cubicBezTo>
                      <a:pt x="1" y="2685"/>
                      <a:pt x="320" y="4624"/>
                      <a:pt x="1710" y="5614"/>
                    </a:cubicBezTo>
                    <a:cubicBezTo>
                      <a:pt x="2257" y="6008"/>
                      <a:pt x="2889" y="6197"/>
                      <a:pt x="3514" y="6197"/>
                    </a:cubicBezTo>
                    <a:cubicBezTo>
                      <a:pt x="4479" y="6197"/>
                      <a:pt x="5429" y="5747"/>
                      <a:pt x="6029" y="4904"/>
                    </a:cubicBezTo>
                    <a:cubicBezTo>
                      <a:pt x="7029" y="3515"/>
                      <a:pt x="6709" y="1575"/>
                      <a:pt x="5319" y="575"/>
                    </a:cubicBezTo>
                    <a:cubicBezTo>
                      <a:pt x="4775" y="188"/>
                      <a:pt x="4145" y="1"/>
                      <a:pt x="3522" y="1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458;p41">
                <a:extLst>
                  <a:ext uri="{FF2B5EF4-FFF2-40B4-BE49-F238E27FC236}">
                    <a16:creationId xmlns:a16="http://schemas.microsoft.com/office/drawing/2014/main" id="{24BCC817-CB84-0F68-C122-2AB3EFDA02A9}"/>
                  </a:ext>
                </a:extLst>
              </p:cNvPr>
              <p:cNvSpPr/>
              <p:nvPr/>
            </p:nvSpPr>
            <p:spPr>
              <a:xfrm>
                <a:off x="6555751" y="2179699"/>
                <a:ext cx="262071" cy="262519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4040" extrusionOk="0">
                    <a:moveTo>
                      <a:pt x="2020" y="0"/>
                    </a:moveTo>
                    <a:cubicBezTo>
                      <a:pt x="900" y="0"/>
                      <a:pt x="0" y="900"/>
                      <a:pt x="0" y="2020"/>
                    </a:cubicBezTo>
                    <a:cubicBezTo>
                      <a:pt x="0" y="3129"/>
                      <a:pt x="900" y="4039"/>
                      <a:pt x="2020" y="4039"/>
                    </a:cubicBezTo>
                    <a:cubicBezTo>
                      <a:pt x="3129" y="4039"/>
                      <a:pt x="4029" y="3129"/>
                      <a:pt x="4029" y="2020"/>
                    </a:cubicBezTo>
                    <a:cubicBezTo>
                      <a:pt x="4029" y="900"/>
                      <a:pt x="3129" y="0"/>
                      <a:pt x="2020" y="0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459;p41">
                <a:extLst>
                  <a:ext uri="{FF2B5EF4-FFF2-40B4-BE49-F238E27FC236}">
                    <a16:creationId xmlns:a16="http://schemas.microsoft.com/office/drawing/2014/main" id="{C5FB7698-E86C-8DB6-F0AA-7BF9430CF8A3}"/>
                  </a:ext>
                </a:extLst>
              </p:cNvPr>
              <p:cNvSpPr/>
              <p:nvPr/>
            </p:nvSpPr>
            <p:spPr>
              <a:xfrm>
                <a:off x="6687047" y="2179699"/>
                <a:ext cx="262071" cy="262519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4040" extrusionOk="0">
                    <a:moveTo>
                      <a:pt x="2010" y="0"/>
                    </a:moveTo>
                    <a:cubicBezTo>
                      <a:pt x="901" y="0"/>
                      <a:pt x="1" y="900"/>
                      <a:pt x="1" y="2020"/>
                    </a:cubicBezTo>
                    <a:cubicBezTo>
                      <a:pt x="1" y="3129"/>
                      <a:pt x="901" y="4039"/>
                      <a:pt x="2010" y="4039"/>
                    </a:cubicBezTo>
                    <a:cubicBezTo>
                      <a:pt x="3130" y="4039"/>
                      <a:pt x="4030" y="3129"/>
                      <a:pt x="4030" y="2020"/>
                    </a:cubicBezTo>
                    <a:cubicBezTo>
                      <a:pt x="4030" y="900"/>
                      <a:pt x="3130" y="0"/>
                      <a:pt x="2010" y="0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460;p41">
                <a:extLst>
                  <a:ext uri="{FF2B5EF4-FFF2-40B4-BE49-F238E27FC236}">
                    <a16:creationId xmlns:a16="http://schemas.microsoft.com/office/drawing/2014/main" id="{D7E83531-9D3C-E319-13D0-2B0B626BDC16}"/>
                  </a:ext>
                </a:extLst>
              </p:cNvPr>
              <p:cNvSpPr/>
              <p:nvPr/>
            </p:nvSpPr>
            <p:spPr>
              <a:xfrm>
                <a:off x="6016782" y="2018549"/>
                <a:ext cx="330352" cy="330098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5080" extrusionOk="0">
                    <a:moveTo>
                      <a:pt x="2540" y="1"/>
                    </a:moveTo>
                    <a:cubicBezTo>
                      <a:pt x="1140" y="1"/>
                      <a:pt x="0" y="1141"/>
                      <a:pt x="0" y="2540"/>
                    </a:cubicBezTo>
                    <a:cubicBezTo>
                      <a:pt x="0" y="3940"/>
                      <a:pt x="1140" y="5080"/>
                      <a:pt x="2540" y="5080"/>
                    </a:cubicBezTo>
                    <a:cubicBezTo>
                      <a:pt x="3939" y="5080"/>
                      <a:pt x="5079" y="3940"/>
                      <a:pt x="5079" y="2540"/>
                    </a:cubicBezTo>
                    <a:cubicBezTo>
                      <a:pt x="5079" y="1141"/>
                      <a:pt x="3939" y="1"/>
                      <a:pt x="2540" y="1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461;p41">
                <a:extLst>
                  <a:ext uri="{FF2B5EF4-FFF2-40B4-BE49-F238E27FC236}">
                    <a16:creationId xmlns:a16="http://schemas.microsoft.com/office/drawing/2014/main" id="{ACCDA04C-4030-43CF-5097-AEDCBA639DF3}"/>
                  </a:ext>
                </a:extLst>
              </p:cNvPr>
              <p:cNvSpPr/>
              <p:nvPr/>
            </p:nvSpPr>
            <p:spPr>
              <a:xfrm>
                <a:off x="6280089" y="1767011"/>
                <a:ext cx="423931" cy="384942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5924" extrusionOk="0">
                    <a:moveTo>
                      <a:pt x="3270" y="1"/>
                    </a:moveTo>
                    <a:cubicBezTo>
                      <a:pt x="3042" y="1"/>
                      <a:pt x="2811" y="27"/>
                      <a:pt x="2580" y="83"/>
                    </a:cubicBezTo>
                    <a:cubicBezTo>
                      <a:pt x="980" y="463"/>
                      <a:pt x="0" y="2062"/>
                      <a:pt x="380" y="3652"/>
                    </a:cubicBezTo>
                    <a:cubicBezTo>
                      <a:pt x="705" y="5010"/>
                      <a:pt x="1920" y="5923"/>
                      <a:pt x="3258" y="5923"/>
                    </a:cubicBezTo>
                    <a:cubicBezTo>
                      <a:pt x="3486" y="5923"/>
                      <a:pt x="3718" y="5897"/>
                      <a:pt x="3949" y="5841"/>
                    </a:cubicBezTo>
                    <a:cubicBezTo>
                      <a:pt x="5539" y="5461"/>
                      <a:pt x="6519" y="3862"/>
                      <a:pt x="6139" y="2272"/>
                    </a:cubicBezTo>
                    <a:cubicBezTo>
                      <a:pt x="5814" y="914"/>
                      <a:pt x="4606" y="1"/>
                      <a:pt x="3270" y="1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462;p41">
                <a:extLst>
                  <a:ext uri="{FF2B5EF4-FFF2-40B4-BE49-F238E27FC236}">
                    <a16:creationId xmlns:a16="http://schemas.microsoft.com/office/drawing/2014/main" id="{2DD91650-F05F-B6AA-A7CB-FEFB860ECB74}"/>
                  </a:ext>
                </a:extLst>
              </p:cNvPr>
              <p:cNvSpPr/>
              <p:nvPr/>
            </p:nvSpPr>
            <p:spPr>
              <a:xfrm>
                <a:off x="6900280" y="1878582"/>
                <a:ext cx="507884" cy="461943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7109" extrusionOk="0">
                    <a:moveTo>
                      <a:pt x="3915" y="0"/>
                    </a:moveTo>
                    <a:cubicBezTo>
                      <a:pt x="3646" y="0"/>
                      <a:pt x="3373" y="31"/>
                      <a:pt x="3100" y="95"/>
                    </a:cubicBezTo>
                    <a:cubicBezTo>
                      <a:pt x="1191" y="545"/>
                      <a:pt x="1" y="2455"/>
                      <a:pt x="441" y="4364"/>
                    </a:cubicBezTo>
                    <a:cubicBezTo>
                      <a:pt x="826" y="6001"/>
                      <a:pt x="2284" y="7109"/>
                      <a:pt x="3895" y="7109"/>
                    </a:cubicBezTo>
                    <a:cubicBezTo>
                      <a:pt x="4164" y="7109"/>
                      <a:pt x="4437" y="7078"/>
                      <a:pt x="4710" y="7014"/>
                    </a:cubicBezTo>
                    <a:cubicBezTo>
                      <a:pt x="6619" y="6574"/>
                      <a:pt x="7809" y="4664"/>
                      <a:pt x="7369" y="2745"/>
                    </a:cubicBezTo>
                    <a:cubicBezTo>
                      <a:pt x="6984" y="1108"/>
                      <a:pt x="5526" y="0"/>
                      <a:pt x="3915" y="0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463;p41">
                <a:extLst>
                  <a:ext uri="{FF2B5EF4-FFF2-40B4-BE49-F238E27FC236}">
                    <a16:creationId xmlns:a16="http://schemas.microsoft.com/office/drawing/2014/main" id="{0C494D9F-C21B-5FFA-69F4-950332BD879F}"/>
                  </a:ext>
                </a:extLst>
              </p:cNvPr>
              <p:cNvSpPr/>
              <p:nvPr/>
            </p:nvSpPr>
            <p:spPr>
              <a:xfrm>
                <a:off x="6819708" y="1766946"/>
                <a:ext cx="256868" cy="238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677" extrusionOk="0">
                    <a:moveTo>
                      <a:pt x="1972" y="0"/>
                    </a:moveTo>
                    <a:cubicBezTo>
                      <a:pt x="1876" y="0"/>
                      <a:pt x="1778" y="8"/>
                      <a:pt x="1680" y="24"/>
                    </a:cubicBezTo>
                    <a:cubicBezTo>
                      <a:pt x="680" y="194"/>
                      <a:pt x="0" y="1134"/>
                      <a:pt x="170" y="2133"/>
                    </a:cubicBezTo>
                    <a:cubicBezTo>
                      <a:pt x="314" y="3035"/>
                      <a:pt x="1093" y="3676"/>
                      <a:pt x="1977" y="3676"/>
                    </a:cubicBezTo>
                    <a:cubicBezTo>
                      <a:pt x="2074" y="3676"/>
                      <a:pt x="2171" y="3669"/>
                      <a:pt x="2270" y="3653"/>
                    </a:cubicBezTo>
                    <a:cubicBezTo>
                      <a:pt x="3269" y="3483"/>
                      <a:pt x="3949" y="2543"/>
                      <a:pt x="3789" y="1543"/>
                    </a:cubicBezTo>
                    <a:cubicBezTo>
                      <a:pt x="3645" y="642"/>
                      <a:pt x="2859" y="0"/>
                      <a:pt x="1972" y="0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464;p41">
                <a:extLst>
                  <a:ext uri="{FF2B5EF4-FFF2-40B4-BE49-F238E27FC236}">
                    <a16:creationId xmlns:a16="http://schemas.microsoft.com/office/drawing/2014/main" id="{756F01B4-8BB2-4737-4B49-F29ACE7398A6}"/>
                  </a:ext>
                </a:extLst>
              </p:cNvPr>
              <p:cNvSpPr/>
              <p:nvPr/>
            </p:nvSpPr>
            <p:spPr>
              <a:xfrm>
                <a:off x="6227415" y="1980210"/>
                <a:ext cx="238660" cy="238542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40" y="1"/>
                    </a:moveTo>
                    <a:cubicBezTo>
                      <a:pt x="830" y="1"/>
                      <a:pt x="0" y="831"/>
                      <a:pt x="0" y="1841"/>
                    </a:cubicBezTo>
                    <a:cubicBezTo>
                      <a:pt x="0" y="2850"/>
                      <a:pt x="830" y="3670"/>
                      <a:pt x="1840" y="3670"/>
                    </a:cubicBezTo>
                    <a:cubicBezTo>
                      <a:pt x="2850" y="3670"/>
                      <a:pt x="3670" y="2850"/>
                      <a:pt x="3670" y="1841"/>
                    </a:cubicBezTo>
                    <a:cubicBezTo>
                      <a:pt x="3670" y="831"/>
                      <a:pt x="2850" y="1"/>
                      <a:pt x="1840" y="1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465;p41">
                <a:extLst>
                  <a:ext uri="{FF2B5EF4-FFF2-40B4-BE49-F238E27FC236}">
                    <a16:creationId xmlns:a16="http://schemas.microsoft.com/office/drawing/2014/main" id="{C7AC1BD3-E2AA-0C39-0A48-91141E05F0BE}"/>
                  </a:ext>
                </a:extLst>
              </p:cNvPr>
              <p:cNvSpPr/>
              <p:nvPr/>
            </p:nvSpPr>
            <p:spPr>
              <a:xfrm>
                <a:off x="6434145" y="2018419"/>
                <a:ext cx="262721" cy="238542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671" extrusionOk="0">
                    <a:moveTo>
                      <a:pt x="2031" y="1"/>
                    </a:moveTo>
                    <a:cubicBezTo>
                      <a:pt x="1889" y="1"/>
                      <a:pt x="1744" y="18"/>
                      <a:pt x="1600" y="53"/>
                    </a:cubicBezTo>
                    <a:cubicBezTo>
                      <a:pt x="611" y="283"/>
                      <a:pt x="1" y="1273"/>
                      <a:pt x="241" y="2262"/>
                    </a:cubicBezTo>
                    <a:cubicBezTo>
                      <a:pt x="438" y="3102"/>
                      <a:pt x="1194" y="3670"/>
                      <a:pt x="2029" y="3670"/>
                    </a:cubicBezTo>
                    <a:cubicBezTo>
                      <a:pt x="2168" y="3670"/>
                      <a:pt x="2309" y="3655"/>
                      <a:pt x="2450" y="3622"/>
                    </a:cubicBezTo>
                    <a:cubicBezTo>
                      <a:pt x="3430" y="3382"/>
                      <a:pt x="4040" y="2392"/>
                      <a:pt x="3810" y="1412"/>
                    </a:cubicBezTo>
                    <a:cubicBezTo>
                      <a:pt x="3605" y="568"/>
                      <a:pt x="2855" y="1"/>
                      <a:pt x="2031" y="1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466;p41">
              <a:extLst>
                <a:ext uri="{FF2B5EF4-FFF2-40B4-BE49-F238E27FC236}">
                  <a16:creationId xmlns:a16="http://schemas.microsoft.com/office/drawing/2014/main" id="{719FABDF-33FF-DE84-6368-EFCA6F3FE8E6}"/>
                </a:ext>
              </a:extLst>
            </p:cNvPr>
            <p:cNvSpPr/>
            <p:nvPr/>
          </p:nvSpPr>
          <p:spPr>
            <a:xfrm>
              <a:off x="7164887" y="1798331"/>
              <a:ext cx="596260" cy="1745688"/>
            </a:xfrm>
            <a:custGeom>
              <a:avLst/>
              <a:gdLst/>
              <a:ahLst/>
              <a:cxnLst/>
              <a:rect l="l" t="t" r="r" b="b"/>
              <a:pathLst>
                <a:path w="9169" h="26865" extrusionOk="0">
                  <a:moveTo>
                    <a:pt x="1" y="1"/>
                  </a:moveTo>
                  <a:cubicBezTo>
                    <a:pt x="3620" y="3910"/>
                    <a:pt x="5630" y="9038"/>
                    <a:pt x="5630" y="14367"/>
                  </a:cubicBezTo>
                  <a:lnTo>
                    <a:pt x="5630" y="26864"/>
                  </a:lnTo>
                  <a:lnTo>
                    <a:pt x="9169" y="26864"/>
                  </a:lnTo>
                  <a:lnTo>
                    <a:pt x="9169" y="15957"/>
                  </a:lnTo>
                  <a:cubicBezTo>
                    <a:pt x="9169" y="9388"/>
                    <a:pt x="5680" y="3310"/>
                    <a:pt x="1" y="1"/>
                  </a:cubicBez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67;p41">
              <a:extLst>
                <a:ext uri="{FF2B5EF4-FFF2-40B4-BE49-F238E27FC236}">
                  <a16:creationId xmlns:a16="http://schemas.microsoft.com/office/drawing/2014/main" id="{34A5BCFC-728B-F810-414D-81253C3B92A6}"/>
                </a:ext>
              </a:extLst>
            </p:cNvPr>
            <p:cNvSpPr/>
            <p:nvPr/>
          </p:nvSpPr>
          <p:spPr>
            <a:xfrm>
              <a:off x="6670139" y="2401216"/>
              <a:ext cx="195805" cy="1125908"/>
            </a:xfrm>
            <a:custGeom>
              <a:avLst/>
              <a:gdLst/>
              <a:ahLst/>
              <a:cxnLst/>
              <a:rect l="l" t="t" r="r" b="b"/>
              <a:pathLst>
                <a:path w="3011" h="17327" extrusionOk="0">
                  <a:moveTo>
                    <a:pt x="1" y="0"/>
                  </a:moveTo>
                  <a:lnTo>
                    <a:pt x="3010" y="0"/>
                  </a:lnTo>
                  <a:lnTo>
                    <a:pt x="3010" y="17326"/>
                  </a:lnTo>
                  <a:lnTo>
                    <a:pt x="1" y="17326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68;p41">
              <a:extLst>
                <a:ext uri="{FF2B5EF4-FFF2-40B4-BE49-F238E27FC236}">
                  <a16:creationId xmlns:a16="http://schemas.microsoft.com/office/drawing/2014/main" id="{E2D95453-B7AE-7A11-6EA4-78F994308825}"/>
                </a:ext>
              </a:extLst>
            </p:cNvPr>
            <p:cNvSpPr/>
            <p:nvPr/>
          </p:nvSpPr>
          <p:spPr>
            <a:xfrm>
              <a:off x="6792395" y="2401216"/>
              <a:ext cx="73549" cy="1125908"/>
            </a:xfrm>
            <a:custGeom>
              <a:avLst/>
              <a:gdLst/>
              <a:ahLst/>
              <a:cxnLst/>
              <a:rect l="l" t="t" r="r" b="b"/>
              <a:pathLst>
                <a:path w="1131" h="17327" extrusionOk="0">
                  <a:moveTo>
                    <a:pt x="0" y="0"/>
                  </a:moveTo>
                  <a:lnTo>
                    <a:pt x="1130" y="0"/>
                  </a:lnTo>
                  <a:lnTo>
                    <a:pt x="1130" y="17326"/>
                  </a:lnTo>
                  <a:lnTo>
                    <a:pt x="0" y="17326"/>
                  </a:ln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69;p41">
              <a:extLst>
                <a:ext uri="{FF2B5EF4-FFF2-40B4-BE49-F238E27FC236}">
                  <a16:creationId xmlns:a16="http://schemas.microsoft.com/office/drawing/2014/main" id="{1003D261-AAA3-A64E-CC7F-BAACA2D37098}"/>
                </a:ext>
              </a:extLst>
            </p:cNvPr>
            <p:cNvSpPr/>
            <p:nvPr/>
          </p:nvSpPr>
          <p:spPr>
            <a:xfrm>
              <a:off x="6657783" y="2360928"/>
              <a:ext cx="221102" cy="40353"/>
            </a:xfrm>
            <a:custGeom>
              <a:avLst/>
              <a:gdLst/>
              <a:ahLst/>
              <a:cxnLst/>
              <a:rect l="l" t="t" r="r" b="b"/>
              <a:pathLst>
                <a:path w="3400" h="621" extrusionOk="0">
                  <a:moveTo>
                    <a:pt x="1" y="1"/>
                  </a:moveTo>
                  <a:lnTo>
                    <a:pt x="3400" y="1"/>
                  </a:lnTo>
                  <a:lnTo>
                    <a:pt x="3400" y="620"/>
                  </a:lnTo>
                  <a:lnTo>
                    <a:pt x="1" y="620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70;p41">
              <a:extLst>
                <a:ext uri="{FF2B5EF4-FFF2-40B4-BE49-F238E27FC236}">
                  <a16:creationId xmlns:a16="http://schemas.microsoft.com/office/drawing/2014/main" id="{9A708E11-7435-9930-2418-FC3DDB2F4E8E}"/>
                </a:ext>
              </a:extLst>
            </p:cNvPr>
            <p:cNvSpPr/>
            <p:nvPr/>
          </p:nvSpPr>
          <p:spPr>
            <a:xfrm>
              <a:off x="6938648" y="3380854"/>
              <a:ext cx="536432" cy="803673"/>
            </a:xfrm>
            <a:custGeom>
              <a:avLst/>
              <a:gdLst/>
              <a:ahLst/>
              <a:cxnLst/>
              <a:rect l="l" t="t" r="r" b="b"/>
              <a:pathLst>
                <a:path w="8249" h="12368" extrusionOk="0">
                  <a:moveTo>
                    <a:pt x="1" y="1"/>
                  </a:moveTo>
                  <a:lnTo>
                    <a:pt x="8249" y="1"/>
                  </a:lnTo>
                  <a:lnTo>
                    <a:pt x="8249" y="12368"/>
                  </a:lnTo>
                  <a:lnTo>
                    <a:pt x="1" y="12368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71;p41">
              <a:extLst>
                <a:ext uri="{FF2B5EF4-FFF2-40B4-BE49-F238E27FC236}">
                  <a16:creationId xmlns:a16="http://schemas.microsoft.com/office/drawing/2014/main" id="{9EF56F07-704C-3F96-AE0C-DF884538EA13}"/>
                </a:ext>
              </a:extLst>
            </p:cNvPr>
            <p:cNvSpPr/>
            <p:nvPr/>
          </p:nvSpPr>
          <p:spPr>
            <a:xfrm>
              <a:off x="6938648" y="3380854"/>
              <a:ext cx="536432" cy="803673"/>
            </a:xfrm>
            <a:custGeom>
              <a:avLst/>
              <a:gdLst/>
              <a:ahLst/>
              <a:cxnLst/>
              <a:rect l="l" t="t" r="r" b="b"/>
              <a:pathLst>
                <a:path w="8249" h="12368" extrusionOk="0">
                  <a:moveTo>
                    <a:pt x="1" y="1"/>
                  </a:moveTo>
                  <a:lnTo>
                    <a:pt x="8249" y="1"/>
                  </a:lnTo>
                  <a:lnTo>
                    <a:pt x="8249" y="12368"/>
                  </a:lnTo>
                  <a:lnTo>
                    <a:pt x="1" y="12368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72;p41">
              <a:extLst>
                <a:ext uri="{FF2B5EF4-FFF2-40B4-BE49-F238E27FC236}">
                  <a16:creationId xmlns:a16="http://schemas.microsoft.com/office/drawing/2014/main" id="{76D8F99F-E9EA-E1B5-08DC-765EC73DF324}"/>
                </a:ext>
              </a:extLst>
            </p:cNvPr>
            <p:cNvSpPr/>
            <p:nvPr/>
          </p:nvSpPr>
          <p:spPr>
            <a:xfrm>
              <a:off x="7240972" y="3380854"/>
              <a:ext cx="233458" cy="803673"/>
            </a:xfrm>
            <a:custGeom>
              <a:avLst/>
              <a:gdLst/>
              <a:ahLst/>
              <a:cxnLst/>
              <a:rect l="l" t="t" r="r" b="b"/>
              <a:pathLst>
                <a:path w="3590" h="12368" extrusionOk="0">
                  <a:moveTo>
                    <a:pt x="1" y="1"/>
                  </a:moveTo>
                  <a:lnTo>
                    <a:pt x="3590" y="1"/>
                  </a:lnTo>
                  <a:lnTo>
                    <a:pt x="3590" y="12368"/>
                  </a:lnTo>
                  <a:lnTo>
                    <a:pt x="1" y="12368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73;p41">
              <a:extLst>
                <a:ext uri="{FF2B5EF4-FFF2-40B4-BE49-F238E27FC236}">
                  <a16:creationId xmlns:a16="http://schemas.microsoft.com/office/drawing/2014/main" id="{54610930-8E70-1AD6-1283-5813B7294726}"/>
                </a:ext>
              </a:extLst>
            </p:cNvPr>
            <p:cNvSpPr/>
            <p:nvPr/>
          </p:nvSpPr>
          <p:spPr>
            <a:xfrm>
              <a:off x="6975064" y="2710456"/>
              <a:ext cx="462949" cy="673713"/>
            </a:xfrm>
            <a:custGeom>
              <a:avLst/>
              <a:gdLst/>
              <a:ahLst/>
              <a:cxnLst/>
              <a:rect l="l" t="t" r="r" b="b"/>
              <a:pathLst>
                <a:path w="7119" h="10368" extrusionOk="0">
                  <a:moveTo>
                    <a:pt x="7119" y="10368"/>
                  </a:moveTo>
                  <a:lnTo>
                    <a:pt x="1" y="10368"/>
                  </a:lnTo>
                  <a:lnTo>
                    <a:pt x="980" y="0"/>
                  </a:lnTo>
                  <a:lnTo>
                    <a:pt x="6149" y="0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74;p41">
              <a:extLst>
                <a:ext uri="{FF2B5EF4-FFF2-40B4-BE49-F238E27FC236}">
                  <a16:creationId xmlns:a16="http://schemas.microsoft.com/office/drawing/2014/main" id="{D4C4FBEA-1C8D-433F-2B7F-01213A080001}"/>
                </a:ext>
              </a:extLst>
            </p:cNvPr>
            <p:cNvSpPr/>
            <p:nvPr/>
          </p:nvSpPr>
          <p:spPr>
            <a:xfrm>
              <a:off x="7011481" y="2669518"/>
              <a:ext cx="390180" cy="41002"/>
            </a:xfrm>
            <a:custGeom>
              <a:avLst/>
              <a:gdLst/>
              <a:ahLst/>
              <a:cxnLst/>
              <a:rect l="l" t="t" r="r" b="b"/>
              <a:pathLst>
                <a:path w="6000" h="631" extrusionOk="0">
                  <a:moveTo>
                    <a:pt x="1" y="0"/>
                  </a:moveTo>
                  <a:lnTo>
                    <a:pt x="5999" y="0"/>
                  </a:lnTo>
                  <a:lnTo>
                    <a:pt x="5999" y="630"/>
                  </a:lnTo>
                  <a:lnTo>
                    <a:pt x="1" y="630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475;p41">
              <a:extLst>
                <a:ext uri="{FF2B5EF4-FFF2-40B4-BE49-F238E27FC236}">
                  <a16:creationId xmlns:a16="http://schemas.microsoft.com/office/drawing/2014/main" id="{947A8AAC-8880-DB0F-6D4D-083B2F2DAF25}"/>
                </a:ext>
              </a:extLst>
            </p:cNvPr>
            <p:cNvSpPr/>
            <p:nvPr/>
          </p:nvSpPr>
          <p:spPr>
            <a:xfrm>
              <a:off x="6514782" y="3284099"/>
              <a:ext cx="253617" cy="900428"/>
            </a:xfrm>
            <a:custGeom>
              <a:avLst/>
              <a:gdLst/>
              <a:ahLst/>
              <a:cxnLst/>
              <a:rect l="l" t="t" r="r" b="b"/>
              <a:pathLst>
                <a:path w="3900" h="13857" extrusionOk="0">
                  <a:moveTo>
                    <a:pt x="0" y="0"/>
                  </a:moveTo>
                  <a:lnTo>
                    <a:pt x="0" y="13857"/>
                  </a:lnTo>
                  <a:lnTo>
                    <a:pt x="3899" y="13857"/>
                  </a:lnTo>
                  <a:lnTo>
                    <a:pt x="3899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476;p41">
              <a:extLst>
                <a:ext uri="{FF2B5EF4-FFF2-40B4-BE49-F238E27FC236}">
                  <a16:creationId xmlns:a16="http://schemas.microsoft.com/office/drawing/2014/main" id="{475B8C48-21F3-2F93-F15D-CF6F989D5CC0}"/>
                </a:ext>
              </a:extLst>
            </p:cNvPr>
            <p:cNvSpPr/>
            <p:nvPr/>
          </p:nvSpPr>
          <p:spPr>
            <a:xfrm>
              <a:off x="6110361" y="3284099"/>
              <a:ext cx="253617" cy="900428"/>
            </a:xfrm>
            <a:custGeom>
              <a:avLst/>
              <a:gdLst/>
              <a:ahLst/>
              <a:cxnLst/>
              <a:rect l="l" t="t" r="r" b="b"/>
              <a:pathLst>
                <a:path w="3900" h="13857" extrusionOk="0">
                  <a:moveTo>
                    <a:pt x="1" y="0"/>
                  </a:moveTo>
                  <a:lnTo>
                    <a:pt x="1" y="13857"/>
                  </a:lnTo>
                  <a:lnTo>
                    <a:pt x="3900" y="13857"/>
                  </a:lnTo>
                  <a:lnTo>
                    <a:pt x="3900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77;p41">
              <a:extLst>
                <a:ext uri="{FF2B5EF4-FFF2-40B4-BE49-F238E27FC236}">
                  <a16:creationId xmlns:a16="http://schemas.microsoft.com/office/drawing/2014/main" id="{DF863B48-3AD3-0CC4-0EE3-2E6F9E3FCD0B}"/>
                </a:ext>
              </a:extLst>
            </p:cNvPr>
            <p:cNvSpPr/>
            <p:nvPr/>
          </p:nvSpPr>
          <p:spPr>
            <a:xfrm>
              <a:off x="5706004" y="3284099"/>
              <a:ext cx="252967" cy="900428"/>
            </a:xfrm>
            <a:custGeom>
              <a:avLst/>
              <a:gdLst/>
              <a:ahLst/>
              <a:cxnLst/>
              <a:rect l="l" t="t" r="r" b="b"/>
              <a:pathLst>
                <a:path w="3890" h="13857" extrusionOk="0">
                  <a:moveTo>
                    <a:pt x="0" y="0"/>
                  </a:moveTo>
                  <a:lnTo>
                    <a:pt x="0" y="13857"/>
                  </a:lnTo>
                  <a:lnTo>
                    <a:pt x="3889" y="13857"/>
                  </a:lnTo>
                  <a:lnTo>
                    <a:pt x="3889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78;p41">
              <a:extLst>
                <a:ext uri="{FF2B5EF4-FFF2-40B4-BE49-F238E27FC236}">
                  <a16:creationId xmlns:a16="http://schemas.microsoft.com/office/drawing/2014/main" id="{E4145508-0346-991C-F53C-C3E7042A71C6}"/>
                </a:ext>
              </a:extLst>
            </p:cNvPr>
            <p:cNvSpPr/>
            <p:nvPr/>
          </p:nvSpPr>
          <p:spPr>
            <a:xfrm>
              <a:off x="5747623" y="3324322"/>
              <a:ext cx="32580" cy="139772"/>
            </a:xfrm>
            <a:custGeom>
              <a:avLst/>
              <a:gdLst/>
              <a:ahLst/>
              <a:cxnLst/>
              <a:rect l="l" t="t" r="r" b="b"/>
              <a:pathLst>
                <a:path w="501" h="2151" extrusionOk="0">
                  <a:moveTo>
                    <a:pt x="500" y="1"/>
                  </a:moveTo>
                  <a:lnTo>
                    <a:pt x="500" y="2150"/>
                  </a:lnTo>
                  <a:lnTo>
                    <a:pt x="0" y="21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79;p41">
              <a:extLst>
                <a:ext uri="{FF2B5EF4-FFF2-40B4-BE49-F238E27FC236}">
                  <a16:creationId xmlns:a16="http://schemas.microsoft.com/office/drawing/2014/main" id="{4EE086C8-F01C-44AA-C3FC-9F3882A2CBB9}"/>
                </a:ext>
              </a:extLst>
            </p:cNvPr>
            <p:cNvSpPr/>
            <p:nvPr/>
          </p:nvSpPr>
          <p:spPr>
            <a:xfrm>
              <a:off x="5816555" y="3324322"/>
              <a:ext cx="31865" cy="139772"/>
            </a:xfrm>
            <a:custGeom>
              <a:avLst/>
              <a:gdLst/>
              <a:ahLst/>
              <a:cxnLst/>
              <a:rect l="l" t="t" r="r" b="b"/>
              <a:pathLst>
                <a:path w="490" h="2151" extrusionOk="0">
                  <a:moveTo>
                    <a:pt x="490" y="1"/>
                  </a:moveTo>
                  <a:lnTo>
                    <a:pt x="490" y="2150"/>
                  </a:lnTo>
                  <a:lnTo>
                    <a:pt x="0" y="21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0;p41">
              <a:extLst>
                <a:ext uri="{FF2B5EF4-FFF2-40B4-BE49-F238E27FC236}">
                  <a16:creationId xmlns:a16="http://schemas.microsoft.com/office/drawing/2014/main" id="{A5DE812D-24E2-E6E9-BC27-E1DAD2194379}"/>
                </a:ext>
              </a:extLst>
            </p:cNvPr>
            <p:cNvSpPr/>
            <p:nvPr/>
          </p:nvSpPr>
          <p:spPr>
            <a:xfrm>
              <a:off x="5884771" y="3324322"/>
              <a:ext cx="32580" cy="139772"/>
            </a:xfrm>
            <a:custGeom>
              <a:avLst/>
              <a:gdLst/>
              <a:ahLst/>
              <a:cxnLst/>
              <a:rect l="l" t="t" r="r" b="b"/>
              <a:pathLst>
                <a:path w="501" h="2151" extrusionOk="0">
                  <a:moveTo>
                    <a:pt x="501" y="1"/>
                  </a:moveTo>
                  <a:lnTo>
                    <a:pt x="501" y="2150"/>
                  </a:lnTo>
                  <a:lnTo>
                    <a:pt x="1" y="21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1;p41">
              <a:extLst>
                <a:ext uri="{FF2B5EF4-FFF2-40B4-BE49-F238E27FC236}">
                  <a16:creationId xmlns:a16="http://schemas.microsoft.com/office/drawing/2014/main" id="{14D34DB0-E628-9E7E-5881-11F7D78F64A7}"/>
                </a:ext>
              </a:extLst>
            </p:cNvPr>
            <p:cNvSpPr/>
            <p:nvPr/>
          </p:nvSpPr>
          <p:spPr>
            <a:xfrm>
              <a:off x="6151980" y="3324322"/>
              <a:ext cx="32580" cy="139772"/>
            </a:xfrm>
            <a:custGeom>
              <a:avLst/>
              <a:gdLst/>
              <a:ahLst/>
              <a:cxnLst/>
              <a:rect l="l" t="t" r="r" b="b"/>
              <a:pathLst>
                <a:path w="501" h="2151" extrusionOk="0">
                  <a:moveTo>
                    <a:pt x="501" y="1"/>
                  </a:moveTo>
                  <a:lnTo>
                    <a:pt x="501" y="2150"/>
                  </a:lnTo>
                  <a:lnTo>
                    <a:pt x="1" y="21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2;p41">
              <a:extLst>
                <a:ext uri="{FF2B5EF4-FFF2-40B4-BE49-F238E27FC236}">
                  <a16:creationId xmlns:a16="http://schemas.microsoft.com/office/drawing/2014/main" id="{0988C45B-99FD-8C71-58CD-354C52BE430B}"/>
                </a:ext>
              </a:extLst>
            </p:cNvPr>
            <p:cNvSpPr/>
            <p:nvPr/>
          </p:nvSpPr>
          <p:spPr>
            <a:xfrm>
              <a:off x="6220912" y="3324322"/>
              <a:ext cx="31930" cy="139772"/>
            </a:xfrm>
            <a:custGeom>
              <a:avLst/>
              <a:gdLst/>
              <a:ahLst/>
              <a:cxnLst/>
              <a:rect l="l" t="t" r="r" b="b"/>
              <a:pathLst>
                <a:path w="491" h="2151" extrusionOk="0">
                  <a:moveTo>
                    <a:pt x="490" y="1"/>
                  </a:moveTo>
                  <a:lnTo>
                    <a:pt x="490" y="2150"/>
                  </a:lnTo>
                  <a:lnTo>
                    <a:pt x="0" y="21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3;p41">
              <a:extLst>
                <a:ext uri="{FF2B5EF4-FFF2-40B4-BE49-F238E27FC236}">
                  <a16:creationId xmlns:a16="http://schemas.microsoft.com/office/drawing/2014/main" id="{B9358A0D-311F-3429-E61B-1CCC5117EA95}"/>
                </a:ext>
              </a:extLst>
            </p:cNvPr>
            <p:cNvSpPr/>
            <p:nvPr/>
          </p:nvSpPr>
          <p:spPr>
            <a:xfrm>
              <a:off x="6289193" y="3324322"/>
              <a:ext cx="32580" cy="139772"/>
            </a:xfrm>
            <a:custGeom>
              <a:avLst/>
              <a:gdLst/>
              <a:ahLst/>
              <a:cxnLst/>
              <a:rect l="l" t="t" r="r" b="b"/>
              <a:pathLst>
                <a:path w="501" h="2151" extrusionOk="0">
                  <a:moveTo>
                    <a:pt x="500" y="1"/>
                  </a:moveTo>
                  <a:lnTo>
                    <a:pt x="500" y="2150"/>
                  </a:lnTo>
                  <a:lnTo>
                    <a:pt x="0" y="21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4;p41">
              <a:extLst>
                <a:ext uri="{FF2B5EF4-FFF2-40B4-BE49-F238E27FC236}">
                  <a16:creationId xmlns:a16="http://schemas.microsoft.com/office/drawing/2014/main" id="{26B73838-F393-7B10-C09A-C2219E47C608}"/>
                </a:ext>
              </a:extLst>
            </p:cNvPr>
            <p:cNvSpPr/>
            <p:nvPr/>
          </p:nvSpPr>
          <p:spPr>
            <a:xfrm>
              <a:off x="6556401" y="3324322"/>
              <a:ext cx="32580" cy="139772"/>
            </a:xfrm>
            <a:custGeom>
              <a:avLst/>
              <a:gdLst/>
              <a:ahLst/>
              <a:cxnLst/>
              <a:rect l="l" t="t" r="r" b="b"/>
              <a:pathLst>
                <a:path w="501" h="2151" extrusionOk="0">
                  <a:moveTo>
                    <a:pt x="500" y="1"/>
                  </a:moveTo>
                  <a:lnTo>
                    <a:pt x="500" y="2150"/>
                  </a:lnTo>
                  <a:lnTo>
                    <a:pt x="0" y="21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;p41">
              <a:extLst>
                <a:ext uri="{FF2B5EF4-FFF2-40B4-BE49-F238E27FC236}">
                  <a16:creationId xmlns:a16="http://schemas.microsoft.com/office/drawing/2014/main" id="{C0981F86-B6CD-EDCA-40CE-B284A6F20113}"/>
                </a:ext>
              </a:extLst>
            </p:cNvPr>
            <p:cNvSpPr/>
            <p:nvPr/>
          </p:nvSpPr>
          <p:spPr>
            <a:xfrm>
              <a:off x="6625268" y="3324322"/>
              <a:ext cx="32580" cy="139772"/>
            </a:xfrm>
            <a:custGeom>
              <a:avLst/>
              <a:gdLst/>
              <a:ahLst/>
              <a:cxnLst/>
              <a:rect l="l" t="t" r="r" b="b"/>
              <a:pathLst>
                <a:path w="501" h="2151" extrusionOk="0">
                  <a:moveTo>
                    <a:pt x="501" y="1"/>
                  </a:moveTo>
                  <a:lnTo>
                    <a:pt x="501" y="2150"/>
                  </a:lnTo>
                  <a:lnTo>
                    <a:pt x="1" y="21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6;p41">
              <a:extLst>
                <a:ext uri="{FF2B5EF4-FFF2-40B4-BE49-F238E27FC236}">
                  <a16:creationId xmlns:a16="http://schemas.microsoft.com/office/drawing/2014/main" id="{E0E58CC0-874E-1806-7644-85634E222E57}"/>
                </a:ext>
              </a:extLst>
            </p:cNvPr>
            <p:cNvSpPr/>
            <p:nvPr/>
          </p:nvSpPr>
          <p:spPr>
            <a:xfrm>
              <a:off x="6693550" y="3324322"/>
              <a:ext cx="32580" cy="139772"/>
            </a:xfrm>
            <a:custGeom>
              <a:avLst/>
              <a:gdLst/>
              <a:ahLst/>
              <a:cxnLst/>
              <a:rect l="l" t="t" r="r" b="b"/>
              <a:pathLst>
                <a:path w="501" h="2151" extrusionOk="0">
                  <a:moveTo>
                    <a:pt x="501" y="1"/>
                  </a:moveTo>
                  <a:lnTo>
                    <a:pt x="501" y="2150"/>
                  </a:lnTo>
                  <a:lnTo>
                    <a:pt x="1" y="21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7;p41">
              <a:extLst>
                <a:ext uri="{FF2B5EF4-FFF2-40B4-BE49-F238E27FC236}">
                  <a16:creationId xmlns:a16="http://schemas.microsoft.com/office/drawing/2014/main" id="{5338FB2F-9F25-000F-2CC1-905D85C13057}"/>
                </a:ext>
              </a:extLst>
            </p:cNvPr>
            <p:cNvSpPr/>
            <p:nvPr/>
          </p:nvSpPr>
          <p:spPr>
            <a:xfrm>
              <a:off x="5958906" y="3284099"/>
              <a:ext cx="1282131" cy="900428"/>
            </a:xfrm>
            <a:custGeom>
              <a:avLst/>
              <a:gdLst/>
              <a:ahLst/>
              <a:cxnLst/>
              <a:rect l="l" t="t" r="r" b="b"/>
              <a:pathLst>
                <a:path w="19716" h="13857" extrusionOk="0">
                  <a:moveTo>
                    <a:pt x="6229" y="4419"/>
                  </a:moveTo>
                  <a:lnTo>
                    <a:pt x="6229" y="0"/>
                  </a:lnTo>
                  <a:lnTo>
                    <a:pt x="12447" y="4419"/>
                  </a:lnTo>
                  <a:lnTo>
                    <a:pt x="12447" y="0"/>
                  </a:lnTo>
                  <a:lnTo>
                    <a:pt x="19716" y="5169"/>
                  </a:lnTo>
                  <a:lnTo>
                    <a:pt x="19716" y="13857"/>
                  </a:lnTo>
                  <a:lnTo>
                    <a:pt x="13497" y="13857"/>
                  </a:lnTo>
                  <a:lnTo>
                    <a:pt x="12447" y="13857"/>
                  </a:lnTo>
                  <a:lnTo>
                    <a:pt x="7279" y="13857"/>
                  </a:lnTo>
                  <a:lnTo>
                    <a:pt x="6229" y="13857"/>
                  </a:lnTo>
                  <a:lnTo>
                    <a:pt x="0" y="13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8;p41">
              <a:extLst>
                <a:ext uri="{FF2B5EF4-FFF2-40B4-BE49-F238E27FC236}">
                  <a16:creationId xmlns:a16="http://schemas.microsoft.com/office/drawing/2014/main" id="{3960D733-7C16-87F4-194E-69E1BB535FDB}"/>
                </a:ext>
              </a:extLst>
            </p:cNvPr>
            <p:cNvSpPr/>
            <p:nvPr/>
          </p:nvSpPr>
          <p:spPr>
            <a:xfrm>
              <a:off x="6924991" y="3689444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1" y="0"/>
                  </a:moveTo>
                  <a:lnTo>
                    <a:pt x="1" y="500"/>
                  </a:lnTo>
                  <a:lnTo>
                    <a:pt x="3660" y="500"/>
                  </a:lnTo>
                  <a:lnTo>
                    <a:pt x="3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9;p41">
              <a:extLst>
                <a:ext uri="{FF2B5EF4-FFF2-40B4-BE49-F238E27FC236}">
                  <a16:creationId xmlns:a16="http://schemas.microsoft.com/office/drawing/2014/main" id="{60A0F406-EEB2-986D-6D65-191C20460308}"/>
                </a:ext>
              </a:extLst>
            </p:cNvPr>
            <p:cNvSpPr/>
            <p:nvPr/>
          </p:nvSpPr>
          <p:spPr>
            <a:xfrm>
              <a:off x="6924991" y="3758323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1" y="0"/>
                  </a:moveTo>
                  <a:lnTo>
                    <a:pt x="1" y="500"/>
                  </a:lnTo>
                  <a:lnTo>
                    <a:pt x="3660" y="500"/>
                  </a:lnTo>
                  <a:lnTo>
                    <a:pt x="3660" y="0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90;p41">
              <a:extLst>
                <a:ext uri="{FF2B5EF4-FFF2-40B4-BE49-F238E27FC236}">
                  <a16:creationId xmlns:a16="http://schemas.microsoft.com/office/drawing/2014/main" id="{7F19EAE0-47D7-80A0-B649-B7348D665400}"/>
                </a:ext>
              </a:extLst>
            </p:cNvPr>
            <p:cNvSpPr/>
            <p:nvPr/>
          </p:nvSpPr>
          <p:spPr>
            <a:xfrm>
              <a:off x="6924991" y="3826487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1" y="1"/>
                  </a:moveTo>
                  <a:lnTo>
                    <a:pt x="1" y="501"/>
                  </a:lnTo>
                  <a:lnTo>
                    <a:pt x="3660" y="501"/>
                  </a:lnTo>
                  <a:lnTo>
                    <a:pt x="3660" y="1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91;p41">
              <a:extLst>
                <a:ext uri="{FF2B5EF4-FFF2-40B4-BE49-F238E27FC236}">
                  <a16:creationId xmlns:a16="http://schemas.microsoft.com/office/drawing/2014/main" id="{A1DA9865-176A-03AB-1D24-16AC94F0494F}"/>
                </a:ext>
              </a:extLst>
            </p:cNvPr>
            <p:cNvSpPr/>
            <p:nvPr/>
          </p:nvSpPr>
          <p:spPr>
            <a:xfrm>
              <a:off x="6497874" y="3689444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660" y="500"/>
                  </a:lnTo>
                  <a:lnTo>
                    <a:pt x="3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92;p41">
              <a:extLst>
                <a:ext uri="{FF2B5EF4-FFF2-40B4-BE49-F238E27FC236}">
                  <a16:creationId xmlns:a16="http://schemas.microsoft.com/office/drawing/2014/main" id="{4E245DEE-8170-E130-380B-B82FF766B94F}"/>
                </a:ext>
              </a:extLst>
            </p:cNvPr>
            <p:cNvSpPr/>
            <p:nvPr/>
          </p:nvSpPr>
          <p:spPr>
            <a:xfrm>
              <a:off x="6497874" y="3758323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660" y="500"/>
                  </a:lnTo>
                  <a:lnTo>
                    <a:pt x="3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93;p41">
              <a:extLst>
                <a:ext uri="{FF2B5EF4-FFF2-40B4-BE49-F238E27FC236}">
                  <a16:creationId xmlns:a16="http://schemas.microsoft.com/office/drawing/2014/main" id="{3BE355E6-8E2B-4BFF-834F-3E5FC9C62A75}"/>
                </a:ext>
              </a:extLst>
            </p:cNvPr>
            <p:cNvSpPr/>
            <p:nvPr/>
          </p:nvSpPr>
          <p:spPr>
            <a:xfrm>
              <a:off x="6497874" y="3826487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0" y="1"/>
                  </a:moveTo>
                  <a:lnTo>
                    <a:pt x="0" y="501"/>
                  </a:lnTo>
                  <a:lnTo>
                    <a:pt x="3660" y="501"/>
                  </a:lnTo>
                  <a:lnTo>
                    <a:pt x="36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94;p41">
              <a:extLst>
                <a:ext uri="{FF2B5EF4-FFF2-40B4-BE49-F238E27FC236}">
                  <a16:creationId xmlns:a16="http://schemas.microsoft.com/office/drawing/2014/main" id="{6AC506E0-96B5-1DA3-B0BA-E429EF0286E4}"/>
                </a:ext>
              </a:extLst>
            </p:cNvPr>
            <p:cNvSpPr/>
            <p:nvPr/>
          </p:nvSpPr>
          <p:spPr>
            <a:xfrm>
              <a:off x="6071408" y="3689444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659" y="50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95;p41">
              <a:extLst>
                <a:ext uri="{FF2B5EF4-FFF2-40B4-BE49-F238E27FC236}">
                  <a16:creationId xmlns:a16="http://schemas.microsoft.com/office/drawing/2014/main" id="{C9AEA005-6E0C-1002-2861-A72661A301B4}"/>
                </a:ext>
              </a:extLst>
            </p:cNvPr>
            <p:cNvSpPr/>
            <p:nvPr/>
          </p:nvSpPr>
          <p:spPr>
            <a:xfrm>
              <a:off x="6071408" y="3758323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659" y="50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96;p41">
              <a:extLst>
                <a:ext uri="{FF2B5EF4-FFF2-40B4-BE49-F238E27FC236}">
                  <a16:creationId xmlns:a16="http://schemas.microsoft.com/office/drawing/2014/main" id="{F314D160-A3D5-6E48-C1AF-3EC6E07F2FE8}"/>
                </a:ext>
              </a:extLst>
            </p:cNvPr>
            <p:cNvSpPr/>
            <p:nvPr/>
          </p:nvSpPr>
          <p:spPr>
            <a:xfrm>
              <a:off x="6071408" y="3826487"/>
              <a:ext cx="238010" cy="32555"/>
            </a:xfrm>
            <a:custGeom>
              <a:avLst/>
              <a:gdLst/>
              <a:ahLst/>
              <a:cxnLst/>
              <a:rect l="l" t="t" r="r" b="b"/>
              <a:pathLst>
                <a:path w="3660" h="501" extrusionOk="0">
                  <a:moveTo>
                    <a:pt x="0" y="1"/>
                  </a:moveTo>
                  <a:lnTo>
                    <a:pt x="0" y="501"/>
                  </a:lnTo>
                  <a:lnTo>
                    <a:pt x="3659" y="501"/>
                  </a:lnTo>
                  <a:lnTo>
                    <a:pt x="3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97;p41">
              <a:extLst>
                <a:ext uri="{FF2B5EF4-FFF2-40B4-BE49-F238E27FC236}">
                  <a16:creationId xmlns:a16="http://schemas.microsoft.com/office/drawing/2014/main" id="{CA6A57C8-BF0E-A990-D1D0-DFFCB19D16F5}"/>
                </a:ext>
              </a:extLst>
            </p:cNvPr>
            <p:cNvSpPr/>
            <p:nvPr/>
          </p:nvSpPr>
          <p:spPr>
            <a:xfrm>
              <a:off x="6421139" y="3954498"/>
              <a:ext cx="472703" cy="230029"/>
            </a:xfrm>
            <a:custGeom>
              <a:avLst/>
              <a:gdLst/>
              <a:ahLst/>
              <a:cxnLst/>
              <a:rect l="l" t="t" r="r" b="b"/>
              <a:pathLst>
                <a:path w="7269" h="3540" extrusionOk="0">
                  <a:moveTo>
                    <a:pt x="1" y="0"/>
                  </a:moveTo>
                  <a:lnTo>
                    <a:pt x="1" y="3540"/>
                  </a:lnTo>
                  <a:lnTo>
                    <a:pt x="7269" y="3540"/>
                  </a:lnTo>
                  <a:lnTo>
                    <a:pt x="7269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98;p41">
              <a:extLst>
                <a:ext uri="{FF2B5EF4-FFF2-40B4-BE49-F238E27FC236}">
                  <a16:creationId xmlns:a16="http://schemas.microsoft.com/office/drawing/2014/main" id="{F5E42970-1318-F80C-948E-F9342CA87928}"/>
                </a:ext>
              </a:extLst>
            </p:cNvPr>
            <p:cNvSpPr/>
            <p:nvPr/>
          </p:nvSpPr>
          <p:spPr>
            <a:xfrm>
              <a:off x="5419287" y="3669950"/>
              <a:ext cx="213949" cy="385331"/>
            </a:xfrm>
            <a:custGeom>
              <a:avLst/>
              <a:gdLst/>
              <a:ahLst/>
              <a:cxnLst/>
              <a:rect l="l" t="t" r="r" b="b"/>
              <a:pathLst>
                <a:path w="3290" h="5930" extrusionOk="0">
                  <a:moveTo>
                    <a:pt x="1640" y="1"/>
                  </a:moveTo>
                  <a:lnTo>
                    <a:pt x="1640" y="1"/>
                  </a:lnTo>
                  <a:cubicBezTo>
                    <a:pt x="2550" y="1"/>
                    <a:pt x="3290" y="740"/>
                    <a:pt x="3290" y="1650"/>
                  </a:cubicBezTo>
                  <a:lnTo>
                    <a:pt x="3290" y="5929"/>
                  </a:lnTo>
                  <a:lnTo>
                    <a:pt x="0" y="5929"/>
                  </a:lnTo>
                  <a:lnTo>
                    <a:pt x="0" y="1650"/>
                  </a:lnTo>
                  <a:cubicBezTo>
                    <a:pt x="0" y="740"/>
                    <a:pt x="730" y="1"/>
                    <a:pt x="1640" y="1"/>
                  </a:cubicBez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99;p41">
              <a:extLst>
                <a:ext uri="{FF2B5EF4-FFF2-40B4-BE49-F238E27FC236}">
                  <a16:creationId xmlns:a16="http://schemas.microsoft.com/office/drawing/2014/main" id="{C67C3BA5-4B96-F856-1181-AAEDDA38E01C}"/>
                </a:ext>
              </a:extLst>
            </p:cNvPr>
            <p:cNvSpPr/>
            <p:nvPr/>
          </p:nvSpPr>
          <p:spPr>
            <a:xfrm>
              <a:off x="5494722" y="3669950"/>
              <a:ext cx="138514" cy="385331"/>
            </a:xfrm>
            <a:custGeom>
              <a:avLst/>
              <a:gdLst/>
              <a:ahLst/>
              <a:cxnLst/>
              <a:rect l="l" t="t" r="r" b="b"/>
              <a:pathLst>
                <a:path w="2130" h="5930" extrusionOk="0">
                  <a:moveTo>
                    <a:pt x="480" y="1"/>
                  </a:moveTo>
                  <a:cubicBezTo>
                    <a:pt x="320" y="1"/>
                    <a:pt x="150" y="31"/>
                    <a:pt x="0" y="81"/>
                  </a:cubicBezTo>
                  <a:cubicBezTo>
                    <a:pt x="680" y="290"/>
                    <a:pt x="1150" y="930"/>
                    <a:pt x="1150" y="1650"/>
                  </a:cubicBezTo>
                  <a:lnTo>
                    <a:pt x="1150" y="5929"/>
                  </a:lnTo>
                  <a:lnTo>
                    <a:pt x="2130" y="5929"/>
                  </a:lnTo>
                  <a:lnTo>
                    <a:pt x="2130" y="1650"/>
                  </a:lnTo>
                  <a:cubicBezTo>
                    <a:pt x="2130" y="740"/>
                    <a:pt x="1390" y="1"/>
                    <a:pt x="480" y="1"/>
                  </a:cubicBez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500;p41">
              <a:extLst>
                <a:ext uri="{FF2B5EF4-FFF2-40B4-BE49-F238E27FC236}">
                  <a16:creationId xmlns:a16="http://schemas.microsoft.com/office/drawing/2014/main" id="{8EFDDA62-4AB2-DB66-782B-788F97DDC988}"/>
                </a:ext>
              </a:extLst>
            </p:cNvPr>
            <p:cNvSpPr/>
            <p:nvPr/>
          </p:nvSpPr>
          <p:spPr>
            <a:xfrm>
              <a:off x="5672839" y="3669950"/>
              <a:ext cx="214599" cy="385331"/>
            </a:xfrm>
            <a:custGeom>
              <a:avLst/>
              <a:gdLst/>
              <a:ahLst/>
              <a:cxnLst/>
              <a:rect l="l" t="t" r="r" b="b"/>
              <a:pathLst>
                <a:path w="3300" h="5930" extrusionOk="0">
                  <a:moveTo>
                    <a:pt x="3300" y="5929"/>
                  </a:moveTo>
                  <a:lnTo>
                    <a:pt x="11" y="5929"/>
                  </a:lnTo>
                  <a:lnTo>
                    <a:pt x="11" y="1650"/>
                  </a:lnTo>
                  <a:cubicBezTo>
                    <a:pt x="1" y="740"/>
                    <a:pt x="740" y="1"/>
                    <a:pt x="1650" y="1"/>
                  </a:cubicBezTo>
                  <a:lnTo>
                    <a:pt x="1650" y="1"/>
                  </a:lnTo>
                  <a:cubicBezTo>
                    <a:pt x="2560" y="1"/>
                    <a:pt x="3300" y="740"/>
                    <a:pt x="3300" y="1650"/>
                  </a:cubicBez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501;p41">
              <a:extLst>
                <a:ext uri="{FF2B5EF4-FFF2-40B4-BE49-F238E27FC236}">
                  <a16:creationId xmlns:a16="http://schemas.microsoft.com/office/drawing/2014/main" id="{E36021D7-76D6-A94D-B9CC-EC3663D2B5A5}"/>
                </a:ext>
              </a:extLst>
            </p:cNvPr>
            <p:cNvSpPr/>
            <p:nvPr/>
          </p:nvSpPr>
          <p:spPr>
            <a:xfrm>
              <a:off x="5748274" y="3669950"/>
              <a:ext cx="139164" cy="385331"/>
            </a:xfrm>
            <a:custGeom>
              <a:avLst/>
              <a:gdLst/>
              <a:ahLst/>
              <a:cxnLst/>
              <a:rect l="l" t="t" r="r" b="b"/>
              <a:pathLst>
                <a:path w="2140" h="5930" extrusionOk="0">
                  <a:moveTo>
                    <a:pt x="490" y="1"/>
                  </a:moveTo>
                  <a:cubicBezTo>
                    <a:pt x="320" y="1"/>
                    <a:pt x="160" y="31"/>
                    <a:pt x="0" y="81"/>
                  </a:cubicBezTo>
                  <a:cubicBezTo>
                    <a:pt x="690" y="290"/>
                    <a:pt x="1160" y="930"/>
                    <a:pt x="1160" y="1650"/>
                  </a:cubicBezTo>
                  <a:lnTo>
                    <a:pt x="1160" y="5929"/>
                  </a:lnTo>
                  <a:lnTo>
                    <a:pt x="2140" y="5929"/>
                  </a:lnTo>
                  <a:lnTo>
                    <a:pt x="2140" y="1650"/>
                  </a:lnTo>
                  <a:cubicBezTo>
                    <a:pt x="2140" y="740"/>
                    <a:pt x="1400" y="1"/>
                    <a:pt x="490" y="1"/>
                  </a:cubicBez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502;p41">
              <a:extLst>
                <a:ext uri="{FF2B5EF4-FFF2-40B4-BE49-F238E27FC236}">
                  <a16:creationId xmlns:a16="http://schemas.microsoft.com/office/drawing/2014/main" id="{54EFDB91-5198-5BE8-A37E-43CAC0A82DBE}"/>
                </a:ext>
              </a:extLst>
            </p:cNvPr>
            <p:cNvSpPr/>
            <p:nvPr/>
          </p:nvSpPr>
          <p:spPr>
            <a:xfrm>
              <a:off x="5927041" y="3669950"/>
              <a:ext cx="214599" cy="385331"/>
            </a:xfrm>
            <a:custGeom>
              <a:avLst/>
              <a:gdLst/>
              <a:ahLst/>
              <a:cxnLst/>
              <a:rect l="l" t="t" r="r" b="b"/>
              <a:pathLst>
                <a:path w="3300" h="5930" extrusionOk="0">
                  <a:moveTo>
                    <a:pt x="3300" y="5929"/>
                  </a:moveTo>
                  <a:lnTo>
                    <a:pt x="1" y="5929"/>
                  </a:lnTo>
                  <a:lnTo>
                    <a:pt x="1" y="1650"/>
                  </a:lnTo>
                  <a:cubicBezTo>
                    <a:pt x="1" y="740"/>
                    <a:pt x="740" y="1"/>
                    <a:pt x="1650" y="1"/>
                  </a:cubicBezTo>
                  <a:lnTo>
                    <a:pt x="1650" y="1"/>
                  </a:lnTo>
                  <a:cubicBezTo>
                    <a:pt x="2560" y="1"/>
                    <a:pt x="3290" y="740"/>
                    <a:pt x="3300" y="1650"/>
                  </a:cubicBez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503;p41">
              <a:extLst>
                <a:ext uri="{FF2B5EF4-FFF2-40B4-BE49-F238E27FC236}">
                  <a16:creationId xmlns:a16="http://schemas.microsoft.com/office/drawing/2014/main" id="{FE93A53F-9634-F681-A12F-1B9F853F66EA}"/>
                </a:ext>
              </a:extLst>
            </p:cNvPr>
            <p:cNvSpPr/>
            <p:nvPr/>
          </p:nvSpPr>
          <p:spPr>
            <a:xfrm>
              <a:off x="6002476" y="3669950"/>
              <a:ext cx="139164" cy="385331"/>
            </a:xfrm>
            <a:custGeom>
              <a:avLst/>
              <a:gdLst/>
              <a:ahLst/>
              <a:cxnLst/>
              <a:rect l="l" t="t" r="r" b="b"/>
              <a:pathLst>
                <a:path w="2140" h="5930" extrusionOk="0">
                  <a:moveTo>
                    <a:pt x="490" y="1"/>
                  </a:moveTo>
                  <a:cubicBezTo>
                    <a:pt x="320" y="1"/>
                    <a:pt x="160" y="31"/>
                    <a:pt x="0" y="81"/>
                  </a:cubicBezTo>
                  <a:cubicBezTo>
                    <a:pt x="690" y="290"/>
                    <a:pt x="1160" y="930"/>
                    <a:pt x="1160" y="1650"/>
                  </a:cubicBezTo>
                  <a:lnTo>
                    <a:pt x="1160" y="5929"/>
                  </a:lnTo>
                  <a:lnTo>
                    <a:pt x="2140" y="5929"/>
                  </a:lnTo>
                  <a:lnTo>
                    <a:pt x="2140" y="1650"/>
                  </a:lnTo>
                  <a:cubicBezTo>
                    <a:pt x="2130" y="740"/>
                    <a:pt x="1400" y="1"/>
                    <a:pt x="490" y="1"/>
                  </a:cubicBez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504;p41">
              <a:extLst>
                <a:ext uri="{FF2B5EF4-FFF2-40B4-BE49-F238E27FC236}">
                  <a16:creationId xmlns:a16="http://schemas.microsoft.com/office/drawing/2014/main" id="{6E8042C9-50F6-FD73-1788-619E6D1C651A}"/>
                </a:ext>
              </a:extLst>
            </p:cNvPr>
            <p:cNvSpPr/>
            <p:nvPr/>
          </p:nvSpPr>
          <p:spPr>
            <a:xfrm>
              <a:off x="5419287" y="4055217"/>
              <a:ext cx="213949" cy="129310"/>
            </a:xfrm>
            <a:custGeom>
              <a:avLst/>
              <a:gdLst/>
              <a:ahLst/>
              <a:cxnLst/>
              <a:rect l="l" t="t" r="r" b="b"/>
              <a:pathLst>
                <a:path w="3290" h="1990" extrusionOk="0">
                  <a:moveTo>
                    <a:pt x="0" y="0"/>
                  </a:moveTo>
                  <a:lnTo>
                    <a:pt x="0" y="1990"/>
                  </a:lnTo>
                  <a:lnTo>
                    <a:pt x="590" y="1990"/>
                  </a:lnTo>
                  <a:lnTo>
                    <a:pt x="590" y="520"/>
                  </a:lnTo>
                  <a:lnTo>
                    <a:pt x="2690" y="520"/>
                  </a:lnTo>
                  <a:lnTo>
                    <a:pt x="2690" y="1990"/>
                  </a:lnTo>
                  <a:lnTo>
                    <a:pt x="3290" y="1990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505;p41">
              <a:extLst>
                <a:ext uri="{FF2B5EF4-FFF2-40B4-BE49-F238E27FC236}">
                  <a16:creationId xmlns:a16="http://schemas.microsoft.com/office/drawing/2014/main" id="{487FD78F-9EC2-CF73-9A17-500E881C6BC4}"/>
                </a:ext>
              </a:extLst>
            </p:cNvPr>
            <p:cNvSpPr/>
            <p:nvPr/>
          </p:nvSpPr>
          <p:spPr>
            <a:xfrm>
              <a:off x="5672839" y="4055217"/>
              <a:ext cx="214599" cy="129310"/>
            </a:xfrm>
            <a:custGeom>
              <a:avLst/>
              <a:gdLst/>
              <a:ahLst/>
              <a:cxnLst/>
              <a:rect l="l" t="t" r="r" b="b"/>
              <a:pathLst>
                <a:path w="330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600" y="1990"/>
                  </a:lnTo>
                  <a:lnTo>
                    <a:pt x="600" y="520"/>
                  </a:lnTo>
                  <a:lnTo>
                    <a:pt x="2700" y="520"/>
                  </a:lnTo>
                  <a:lnTo>
                    <a:pt x="2700" y="1990"/>
                  </a:lnTo>
                  <a:lnTo>
                    <a:pt x="3300" y="199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506;p41">
              <a:extLst>
                <a:ext uri="{FF2B5EF4-FFF2-40B4-BE49-F238E27FC236}">
                  <a16:creationId xmlns:a16="http://schemas.microsoft.com/office/drawing/2014/main" id="{F59F9953-8E5C-C2C3-F786-E3D91EBFF91F}"/>
                </a:ext>
              </a:extLst>
            </p:cNvPr>
            <p:cNvSpPr/>
            <p:nvPr/>
          </p:nvSpPr>
          <p:spPr>
            <a:xfrm>
              <a:off x="5927041" y="4055217"/>
              <a:ext cx="213949" cy="129310"/>
            </a:xfrm>
            <a:custGeom>
              <a:avLst/>
              <a:gdLst/>
              <a:ahLst/>
              <a:cxnLst/>
              <a:rect l="l" t="t" r="r" b="b"/>
              <a:pathLst>
                <a:path w="329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600" y="1990"/>
                  </a:lnTo>
                  <a:lnTo>
                    <a:pt x="600" y="520"/>
                  </a:lnTo>
                  <a:lnTo>
                    <a:pt x="2700" y="520"/>
                  </a:lnTo>
                  <a:lnTo>
                    <a:pt x="2700" y="1990"/>
                  </a:lnTo>
                  <a:lnTo>
                    <a:pt x="3290" y="1990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507;p41">
              <a:extLst>
                <a:ext uri="{FF2B5EF4-FFF2-40B4-BE49-F238E27FC236}">
                  <a16:creationId xmlns:a16="http://schemas.microsoft.com/office/drawing/2014/main" id="{671B8856-E87B-098D-86E8-A3AB3321A715}"/>
                </a:ext>
              </a:extLst>
            </p:cNvPr>
            <p:cNvSpPr/>
            <p:nvPr/>
          </p:nvSpPr>
          <p:spPr>
            <a:xfrm>
              <a:off x="5419280" y="4054782"/>
              <a:ext cx="213949" cy="129310"/>
            </a:xfrm>
            <a:custGeom>
              <a:avLst/>
              <a:gdLst/>
              <a:ahLst/>
              <a:cxnLst/>
              <a:rect l="l" t="t" r="r" b="b"/>
              <a:pathLst>
                <a:path w="3290" h="1990" extrusionOk="0">
                  <a:moveTo>
                    <a:pt x="0" y="0"/>
                  </a:moveTo>
                  <a:lnTo>
                    <a:pt x="0" y="1990"/>
                  </a:lnTo>
                  <a:lnTo>
                    <a:pt x="590" y="1990"/>
                  </a:lnTo>
                  <a:lnTo>
                    <a:pt x="590" y="520"/>
                  </a:lnTo>
                  <a:lnTo>
                    <a:pt x="2690" y="520"/>
                  </a:lnTo>
                  <a:lnTo>
                    <a:pt x="2690" y="1990"/>
                  </a:lnTo>
                  <a:lnTo>
                    <a:pt x="3290" y="1990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508;p41">
              <a:extLst>
                <a:ext uri="{FF2B5EF4-FFF2-40B4-BE49-F238E27FC236}">
                  <a16:creationId xmlns:a16="http://schemas.microsoft.com/office/drawing/2014/main" id="{1BCCBE3F-2ECA-F30E-517D-4A53FDF091F0}"/>
                </a:ext>
              </a:extLst>
            </p:cNvPr>
            <p:cNvSpPr/>
            <p:nvPr/>
          </p:nvSpPr>
          <p:spPr>
            <a:xfrm>
              <a:off x="5672832" y="4054782"/>
              <a:ext cx="214599" cy="129310"/>
            </a:xfrm>
            <a:custGeom>
              <a:avLst/>
              <a:gdLst/>
              <a:ahLst/>
              <a:cxnLst/>
              <a:rect l="l" t="t" r="r" b="b"/>
              <a:pathLst>
                <a:path w="330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600" y="1990"/>
                  </a:lnTo>
                  <a:lnTo>
                    <a:pt x="600" y="520"/>
                  </a:lnTo>
                  <a:lnTo>
                    <a:pt x="2700" y="520"/>
                  </a:lnTo>
                  <a:lnTo>
                    <a:pt x="2700" y="1990"/>
                  </a:lnTo>
                  <a:lnTo>
                    <a:pt x="3300" y="199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509;p41">
              <a:extLst>
                <a:ext uri="{FF2B5EF4-FFF2-40B4-BE49-F238E27FC236}">
                  <a16:creationId xmlns:a16="http://schemas.microsoft.com/office/drawing/2014/main" id="{E6821B59-2909-424D-DCE2-6BC91CE9E5C7}"/>
                </a:ext>
              </a:extLst>
            </p:cNvPr>
            <p:cNvSpPr/>
            <p:nvPr/>
          </p:nvSpPr>
          <p:spPr>
            <a:xfrm>
              <a:off x="5927035" y="4054782"/>
              <a:ext cx="213949" cy="129310"/>
            </a:xfrm>
            <a:custGeom>
              <a:avLst/>
              <a:gdLst/>
              <a:ahLst/>
              <a:cxnLst/>
              <a:rect l="l" t="t" r="r" b="b"/>
              <a:pathLst>
                <a:path w="3290" h="1990" extrusionOk="0">
                  <a:moveTo>
                    <a:pt x="1" y="0"/>
                  </a:moveTo>
                  <a:lnTo>
                    <a:pt x="1" y="1990"/>
                  </a:lnTo>
                  <a:lnTo>
                    <a:pt x="600" y="1990"/>
                  </a:lnTo>
                  <a:lnTo>
                    <a:pt x="600" y="520"/>
                  </a:lnTo>
                  <a:lnTo>
                    <a:pt x="2700" y="520"/>
                  </a:lnTo>
                  <a:lnTo>
                    <a:pt x="2700" y="1990"/>
                  </a:lnTo>
                  <a:lnTo>
                    <a:pt x="3290" y="1990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510;p41">
              <a:extLst>
                <a:ext uri="{FF2B5EF4-FFF2-40B4-BE49-F238E27FC236}">
                  <a16:creationId xmlns:a16="http://schemas.microsoft.com/office/drawing/2014/main" id="{5C645EB3-DC1E-D961-5FEC-CE537613BA38}"/>
                </a:ext>
              </a:extLst>
            </p:cNvPr>
            <p:cNvSpPr/>
            <p:nvPr/>
          </p:nvSpPr>
          <p:spPr>
            <a:xfrm>
              <a:off x="5343852" y="4144174"/>
              <a:ext cx="872573" cy="40353"/>
            </a:xfrm>
            <a:custGeom>
              <a:avLst/>
              <a:gdLst/>
              <a:ahLst/>
              <a:cxnLst/>
              <a:rect l="l" t="t" r="r" b="b"/>
              <a:pathLst>
                <a:path w="13418" h="621" extrusionOk="0">
                  <a:moveTo>
                    <a:pt x="1" y="1"/>
                  </a:moveTo>
                  <a:lnTo>
                    <a:pt x="1" y="621"/>
                  </a:lnTo>
                  <a:lnTo>
                    <a:pt x="13417" y="621"/>
                  </a:lnTo>
                  <a:lnTo>
                    <a:pt x="13417" y="1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511;p41">
              <a:extLst>
                <a:ext uri="{FF2B5EF4-FFF2-40B4-BE49-F238E27FC236}">
                  <a16:creationId xmlns:a16="http://schemas.microsoft.com/office/drawing/2014/main" id="{F9A9F9DB-7E4F-5FBC-075A-243C92BDBC18}"/>
                </a:ext>
              </a:extLst>
            </p:cNvPr>
            <p:cNvSpPr/>
            <p:nvPr/>
          </p:nvSpPr>
          <p:spPr>
            <a:xfrm>
              <a:off x="7041395" y="3796012"/>
              <a:ext cx="684636" cy="348228"/>
            </a:xfrm>
            <a:custGeom>
              <a:avLst/>
              <a:gdLst/>
              <a:ahLst/>
              <a:cxnLst/>
              <a:rect l="l" t="t" r="r" b="b"/>
              <a:pathLst>
                <a:path w="10528" h="5359" extrusionOk="0">
                  <a:moveTo>
                    <a:pt x="10528" y="5359"/>
                  </a:moveTo>
                  <a:lnTo>
                    <a:pt x="0" y="5359"/>
                  </a:lnTo>
                  <a:lnTo>
                    <a:pt x="0" y="0"/>
                  </a:lnTo>
                  <a:lnTo>
                    <a:pt x="10528" y="0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512;p41">
              <a:extLst>
                <a:ext uri="{FF2B5EF4-FFF2-40B4-BE49-F238E27FC236}">
                  <a16:creationId xmlns:a16="http://schemas.microsoft.com/office/drawing/2014/main" id="{833FEFED-CF08-EB97-FA26-C3D87B67981B}"/>
                </a:ext>
              </a:extLst>
            </p:cNvPr>
            <p:cNvSpPr/>
            <p:nvPr/>
          </p:nvSpPr>
          <p:spPr>
            <a:xfrm>
              <a:off x="6829462" y="3796012"/>
              <a:ext cx="211998" cy="348228"/>
            </a:xfrm>
            <a:custGeom>
              <a:avLst/>
              <a:gdLst/>
              <a:ahLst/>
              <a:cxnLst/>
              <a:rect l="l" t="t" r="r" b="b"/>
              <a:pathLst>
                <a:path w="3260" h="5359" extrusionOk="0">
                  <a:moveTo>
                    <a:pt x="0" y="0"/>
                  </a:moveTo>
                  <a:lnTo>
                    <a:pt x="3259" y="0"/>
                  </a:lnTo>
                  <a:lnTo>
                    <a:pt x="3259" y="5359"/>
                  </a:lnTo>
                  <a:lnTo>
                    <a:pt x="0" y="5359"/>
                  </a:ln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513;p41">
              <a:extLst>
                <a:ext uri="{FF2B5EF4-FFF2-40B4-BE49-F238E27FC236}">
                  <a16:creationId xmlns:a16="http://schemas.microsoft.com/office/drawing/2014/main" id="{C8120758-3FAE-11F7-75C4-07E2EF6B4EED}"/>
                </a:ext>
              </a:extLst>
            </p:cNvPr>
            <p:cNvSpPr/>
            <p:nvPr/>
          </p:nvSpPr>
          <p:spPr>
            <a:xfrm>
              <a:off x="7041395" y="3755724"/>
              <a:ext cx="719102" cy="40353"/>
            </a:xfrm>
            <a:custGeom>
              <a:avLst/>
              <a:gdLst/>
              <a:ahLst/>
              <a:cxnLst/>
              <a:rect l="l" t="t" r="r" b="b"/>
              <a:pathLst>
                <a:path w="11058" h="621" extrusionOk="0">
                  <a:moveTo>
                    <a:pt x="0" y="0"/>
                  </a:moveTo>
                  <a:lnTo>
                    <a:pt x="0" y="620"/>
                  </a:lnTo>
                  <a:lnTo>
                    <a:pt x="11058" y="620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514;p41">
              <a:extLst>
                <a:ext uri="{FF2B5EF4-FFF2-40B4-BE49-F238E27FC236}">
                  <a16:creationId xmlns:a16="http://schemas.microsoft.com/office/drawing/2014/main" id="{6D18CA61-151E-59CB-8AB6-AD3634FDE770}"/>
                </a:ext>
              </a:extLst>
            </p:cNvPr>
            <p:cNvSpPr/>
            <p:nvPr/>
          </p:nvSpPr>
          <p:spPr>
            <a:xfrm>
              <a:off x="7041395" y="4144174"/>
              <a:ext cx="719102" cy="40353"/>
            </a:xfrm>
            <a:custGeom>
              <a:avLst/>
              <a:gdLst/>
              <a:ahLst/>
              <a:cxnLst/>
              <a:rect l="l" t="t" r="r" b="b"/>
              <a:pathLst>
                <a:path w="11058" h="621" extrusionOk="0">
                  <a:moveTo>
                    <a:pt x="0" y="1"/>
                  </a:moveTo>
                  <a:lnTo>
                    <a:pt x="0" y="621"/>
                  </a:lnTo>
                  <a:lnTo>
                    <a:pt x="11058" y="621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515;p41">
              <a:extLst>
                <a:ext uri="{FF2B5EF4-FFF2-40B4-BE49-F238E27FC236}">
                  <a16:creationId xmlns:a16="http://schemas.microsoft.com/office/drawing/2014/main" id="{996EA980-692F-7209-6EDC-263D2C1EDFD7}"/>
                </a:ext>
              </a:extLst>
            </p:cNvPr>
            <p:cNvSpPr/>
            <p:nvPr/>
          </p:nvSpPr>
          <p:spPr>
            <a:xfrm>
              <a:off x="6801499" y="3755724"/>
              <a:ext cx="241261" cy="40353"/>
            </a:xfrm>
            <a:custGeom>
              <a:avLst/>
              <a:gdLst/>
              <a:ahLst/>
              <a:cxnLst/>
              <a:rect l="l" t="t" r="r" b="b"/>
              <a:pathLst>
                <a:path w="3710" h="621" extrusionOk="0">
                  <a:moveTo>
                    <a:pt x="0" y="0"/>
                  </a:moveTo>
                  <a:lnTo>
                    <a:pt x="0" y="620"/>
                  </a:lnTo>
                  <a:lnTo>
                    <a:pt x="3709" y="620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516;p41">
              <a:extLst>
                <a:ext uri="{FF2B5EF4-FFF2-40B4-BE49-F238E27FC236}">
                  <a16:creationId xmlns:a16="http://schemas.microsoft.com/office/drawing/2014/main" id="{3F4B8D25-EBDC-A7E3-A02A-B03656D625AA}"/>
                </a:ext>
              </a:extLst>
            </p:cNvPr>
            <p:cNvSpPr/>
            <p:nvPr/>
          </p:nvSpPr>
          <p:spPr>
            <a:xfrm>
              <a:off x="6801499" y="4144174"/>
              <a:ext cx="241261" cy="40353"/>
            </a:xfrm>
            <a:custGeom>
              <a:avLst/>
              <a:gdLst/>
              <a:ahLst/>
              <a:cxnLst/>
              <a:rect l="l" t="t" r="r" b="b"/>
              <a:pathLst>
                <a:path w="3710" h="621" extrusionOk="0">
                  <a:moveTo>
                    <a:pt x="0" y="1"/>
                  </a:moveTo>
                  <a:lnTo>
                    <a:pt x="0" y="621"/>
                  </a:lnTo>
                  <a:lnTo>
                    <a:pt x="3709" y="621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517;p41">
              <a:extLst>
                <a:ext uri="{FF2B5EF4-FFF2-40B4-BE49-F238E27FC236}">
                  <a16:creationId xmlns:a16="http://schemas.microsoft.com/office/drawing/2014/main" id="{A04BDEB6-0954-4C3B-4D57-60244B694155}"/>
                </a:ext>
              </a:extLst>
            </p:cNvPr>
            <p:cNvSpPr/>
            <p:nvPr/>
          </p:nvSpPr>
          <p:spPr>
            <a:xfrm>
              <a:off x="7528990" y="3829736"/>
              <a:ext cx="148268" cy="77391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1" y="1"/>
                  </a:moveTo>
                  <a:lnTo>
                    <a:pt x="1" y="1191"/>
                  </a:lnTo>
                  <a:lnTo>
                    <a:pt x="2280" y="1191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518;p41">
              <a:extLst>
                <a:ext uri="{FF2B5EF4-FFF2-40B4-BE49-F238E27FC236}">
                  <a16:creationId xmlns:a16="http://schemas.microsoft.com/office/drawing/2014/main" id="{F8896A89-4992-D4C7-269F-A1AA1F98E892}"/>
                </a:ext>
              </a:extLst>
            </p:cNvPr>
            <p:cNvSpPr/>
            <p:nvPr/>
          </p:nvSpPr>
          <p:spPr>
            <a:xfrm>
              <a:off x="7528990" y="3953848"/>
              <a:ext cx="148268" cy="77391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1" y="0"/>
                  </a:moveTo>
                  <a:lnTo>
                    <a:pt x="1" y="1190"/>
                  </a:lnTo>
                  <a:lnTo>
                    <a:pt x="2280" y="1190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519;p41">
              <a:extLst>
                <a:ext uri="{FF2B5EF4-FFF2-40B4-BE49-F238E27FC236}">
                  <a16:creationId xmlns:a16="http://schemas.microsoft.com/office/drawing/2014/main" id="{D98BE338-904C-614E-5F70-AEAAF3EE2DF4}"/>
                </a:ext>
              </a:extLst>
            </p:cNvPr>
            <p:cNvSpPr/>
            <p:nvPr/>
          </p:nvSpPr>
          <p:spPr>
            <a:xfrm>
              <a:off x="7309904" y="3829736"/>
              <a:ext cx="148268" cy="77391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0" y="1"/>
                  </a:moveTo>
                  <a:lnTo>
                    <a:pt x="0" y="1191"/>
                  </a:lnTo>
                  <a:lnTo>
                    <a:pt x="2280" y="1191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520;p41">
              <a:extLst>
                <a:ext uri="{FF2B5EF4-FFF2-40B4-BE49-F238E27FC236}">
                  <a16:creationId xmlns:a16="http://schemas.microsoft.com/office/drawing/2014/main" id="{391FCC14-BB3F-CB1C-DEC2-26FE183CF9FD}"/>
                </a:ext>
              </a:extLst>
            </p:cNvPr>
            <p:cNvSpPr/>
            <p:nvPr/>
          </p:nvSpPr>
          <p:spPr>
            <a:xfrm>
              <a:off x="7528990" y="3829736"/>
              <a:ext cx="148268" cy="77391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1" y="1"/>
                  </a:moveTo>
                  <a:lnTo>
                    <a:pt x="1" y="1191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E4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521;p41">
              <a:extLst>
                <a:ext uri="{FF2B5EF4-FFF2-40B4-BE49-F238E27FC236}">
                  <a16:creationId xmlns:a16="http://schemas.microsoft.com/office/drawing/2014/main" id="{B19AA4CF-6484-05CF-ECF6-D52A363BF106}"/>
                </a:ext>
              </a:extLst>
            </p:cNvPr>
            <p:cNvSpPr/>
            <p:nvPr/>
          </p:nvSpPr>
          <p:spPr>
            <a:xfrm>
              <a:off x="7528990" y="3953848"/>
              <a:ext cx="148268" cy="77391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1" y="0"/>
                  </a:moveTo>
                  <a:lnTo>
                    <a:pt x="1" y="1190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E4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522;p41">
              <a:extLst>
                <a:ext uri="{FF2B5EF4-FFF2-40B4-BE49-F238E27FC236}">
                  <a16:creationId xmlns:a16="http://schemas.microsoft.com/office/drawing/2014/main" id="{9F7856BD-341E-99D6-3A84-B52345814F2A}"/>
                </a:ext>
              </a:extLst>
            </p:cNvPr>
            <p:cNvSpPr/>
            <p:nvPr/>
          </p:nvSpPr>
          <p:spPr>
            <a:xfrm>
              <a:off x="7309904" y="3829736"/>
              <a:ext cx="148268" cy="77391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0" y="1"/>
                  </a:moveTo>
                  <a:lnTo>
                    <a:pt x="0" y="1191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E4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523;p41">
              <a:extLst>
                <a:ext uri="{FF2B5EF4-FFF2-40B4-BE49-F238E27FC236}">
                  <a16:creationId xmlns:a16="http://schemas.microsoft.com/office/drawing/2014/main" id="{313C074B-E130-26CD-2E61-A25ADC141A87}"/>
                </a:ext>
              </a:extLst>
            </p:cNvPr>
            <p:cNvSpPr/>
            <p:nvPr/>
          </p:nvSpPr>
          <p:spPr>
            <a:xfrm>
              <a:off x="7309904" y="3953848"/>
              <a:ext cx="148268" cy="77391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0" y="0"/>
                  </a:moveTo>
                  <a:lnTo>
                    <a:pt x="0" y="1190"/>
                  </a:lnTo>
                  <a:lnTo>
                    <a:pt x="2280" y="1190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524;p41">
              <a:extLst>
                <a:ext uri="{FF2B5EF4-FFF2-40B4-BE49-F238E27FC236}">
                  <a16:creationId xmlns:a16="http://schemas.microsoft.com/office/drawing/2014/main" id="{AFE4306B-A0BF-4441-0161-DA0ADD17D925}"/>
                </a:ext>
              </a:extLst>
            </p:cNvPr>
            <p:cNvSpPr/>
            <p:nvPr/>
          </p:nvSpPr>
          <p:spPr>
            <a:xfrm>
              <a:off x="7090168" y="3829736"/>
              <a:ext cx="148919" cy="77391"/>
            </a:xfrm>
            <a:custGeom>
              <a:avLst/>
              <a:gdLst/>
              <a:ahLst/>
              <a:cxnLst/>
              <a:rect l="l" t="t" r="r" b="b"/>
              <a:pathLst>
                <a:path w="2290" h="1191" extrusionOk="0">
                  <a:moveTo>
                    <a:pt x="0" y="1"/>
                  </a:moveTo>
                  <a:lnTo>
                    <a:pt x="0" y="1191"/>
                  </a:lnTo>
                  <a:lnTo>
                    <a:pt x="2290" y="1191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525;p41">
              <a:extLst>
                <a:ext uri="{FF2B5EF4-FFF2-40B4-BE49-F238E27FC236}">
                  <a16:creationId xmlns:a16="http://schemas.microsoft.com/office/drawing/2014/main" id="{A2264477-FBD4-3C2E-0284-8F4E6D15BF91}"/>
                </a:ext>
              </a:extLst>
            </p:cNvPr>
            <p:cNvSpPr/>
            <p:nvPr/>
          </p:nvSpPr>
          <p:spPr>
            <a:xfrm>
              <a:off x="7090168" y="3953848"/>
              <a:ext cx="148919" cy="77391"/>
            </a:xfrm>
            <a:custGeom>
              <a:avLst/>
              <a:gdLst/>
              <a:ahLst/>
              <a:cxnLst/>
              <a:rect l="l" t="t" r="r" b="b"/>
              <a:pathLst>
                <a:path w="2290" h="1191" extrusionOk="0">
                  <a:moveTo>
                    <a:pt x="0" y="0"/>
                  </a:moveTo>
                  <a:lnTo>
                    <a:pt x="0" y="1190"/>
                  </a:lnTo>
                  <a:lnTo>
                    <a:pt x="2290" y="1190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526;p41">
              <a:extLst>
                <a:ext uri="{FF2B5EF4-FFF2-40B4-BE49-F238E27FC236}">
                  <a16:creationId xmlns:a16="http://schemas.microsoft.com/office/drawing/2014/main" id="{F9A3A155-1BF9-F95D-AAFA-4E46AD79B5CB}"/>
                </a:ext>
              </a:extLst>
            </p:cNvPr>
            <p:cNvSpPr/>
            <p:nvPr/>
          </p:nvSpPr>
          <p:spPr>
            <a:xfrm>
              <a:off x="7309904" y="3953848"/>
              <a:ext cx="148268" cy="77391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0" y="0"/>
                  </a:moveTo>
                  <a:lnTo>
                    <a:pt x="0" y="1190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E4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527;p41">
              <a:extLst>
                <a:ext uri="{FF2B5EF4-FFF2-40B4-BE49-F238E27FC236}">
                  <a16:creationId xmlns:a16="http://schemas.microsoft.com/office/drawing/2014/main" id="{6F14C22B-B59D-D89E-E6FA-BF49F6FE75AF}"/>
                </a:ext>
              </a:extLst>
            </p:cNvPr>
            <p:cNvSpPr/>
            <p:nvPr/>
          </p:nvSpPr>
          <p:spPr>
            <a:xfrm>
              <a:off x="7090168" y="3829736"/>
              <a:ext cx="148919" cy="77391"/>
            </a:xfrm>
            <a:custGeom>
              <a:avLst/>
              <a:gdLst/>
              <a:ahLst/>
              <a:cxnLst/>
              <a:rect l="l" t="t" r="r" b="b"/>
              <a:pathLst>
                <a:path w="2290" h="1191" extrusionOk="0">
                  <a:moveTo>
                    <a:pt x="0" y="1"/>
                  </a:moveTo>
                  <a:lnTo>
                    <a:pt x="0" y="1191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E4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528;p41">
              <a:extLst>
                <a:ext uri="{FF2B5EF4-FFF2-40B4-BE49-F238E27FC236}">
                  <a16:creationId xmlns:a16="http://schemas.microsoft.com/office/drawing/2014/main" id="{185DC176-E1A0-AD7B-5ABE-8396BBE055E1}"/>
                </a:ext>
              </a:extLst>
            </p:cNvPr>
            <p:cNvSpPr/>
            <p:nvPr/>
          </p:nvSpPr>
          <p:spPr>
            <a:xfrm>
              <a:off x="7090168" y="3953848"/>
              <a:ext cx="148919" cy="77391"/>
            </a:xfrm>
            <a:custGeom>
              <a:avLst/>
              <a:gdLst/>
              <a:ahLst/>
              <a:cxnLst/>
              <a:rect l="l" t="t" r="r" b="b"/>
              <a:pathLst>
                <a:path w="2290" h="1191" extrusionOk="0">
                  <a:moveTo>
                    <a:pt x="0" y="0"/>
                  </a:moveTo>
                  <a:lnTo>
                    <a:pt x="0" y="1190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E4F1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529;p41">
              <a:extLst>
                <a:ext uri="{FF2B5EF4-FFF2-40B4-BE49-F238E27FC236}">
                  <a16:creationId xmlns:a16="http://schemas.microsoft.com/office/drawing/2014/main" id="{16653F91-7626-1AB0-5379-5DD277E22AAF}"/>
                </a:ext>
              </a:extLst>
            </p:cNvPr>
            <p:cNvSpPr/>
            <p:nvPr/>
          </p:nvSpPr>
          <p:spPr>
            <a:xfrm>
              <a:off x="7259831" y="2710456"/>
              <a:ext cx="178182" cy="673713"/>
            </a:xfrm>
            <a:custGeom>
              <a:avLst/>
              <a:gdLst/>
              <a:ahLst/>
              <a:cxnLst/>
              <a:rect l="l" t="t" r="r" b="b"/>
              <a:pathLst>
                <a:path w="2740" h="10368" extrusionOk="0">
                  <a:moveTo>
                    <a:pt x="1770" y="0"/>
                  </a:moveTo>
                  <a:lnTo>
                    <a:pt x="1" y="0"/>
                  </a:lnTo>
                  <a:lnTo>
                    <a:pt x="450" y="10368"/>
                  </a:lnTo>
                  <a:lnTo>
                    <a:pt x="2740" y="10368"/>
                  </a:ln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530;p41">
              <a:extLst>
                <a:ext uri="{FF2B5EF4-FFF2-40B4-BE49-F238E27FC236}">
                  <a16:creationId xmlns:a16="http://schemas.microsoft.com/office/drawing/2014/main" id="{A36987AD-2571-EB87-F798-19BEE59D3E4F}"/>
                </a:ext>
              </a:extLst>
            </p:cNvPr>
            <p:cNvSpPr/>
            <p:nvPr/>
          </p:nvSpPr>
          <p:spPr>
            <a:xfrm>
              <a:off x="5290527" y="3543954"/>
              <a:ext cx="2537601" cy="90972"/>
            </a:xfrm>
            <a:custGeom>
              <a:avLst/>
              <a:gdLst/>
              <a:ahLst/>
              <a:cxnLst/>
              <a:rect l="l" t="t" r="r" b="b"/>
              <a:pathLst>
                <a:path w="39022" h="1400" extrusionOk="0">
                  <a:moveTo>
                    <a:pt x="711" y="0"/>
                  </a:moveTo>
                  <a:cubicBezTo>
                    <a:pt x="321" y="0"/>
                    <a:pt x="1" y="310"/>
                    <a:pt x="1" y="700"/>
                  </a:cubicBezTo>
                  <a:cubicBezTo>
                    <a:pt x="1" y="1090"/>
                    <a:pt x="321" y="1400"/>
                    <a:pt x="711" y="1400"/>
                  </a:cubicBezTo>
                  <a:lnTo>
                    <a:pt x="38322" y="1400"/>
                  </a:lnTo>
                  <a:cubicBezTo>
                    <a:pt x="38712" y="1400"/>
                    <a:pt x="39021" y="1090"/>
                    <a:pt x="39021" y="700"/>
                  </a:cubicBezTo>
                  <a:cubicBezTo>
                    <a:pt x="39021" y="310"/>
                    <a:pt x="38712" y="0"/>
                    <a:pt x="38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531;p41">
              <a:extLst>
                <a:ext uri="{FF2B5EF4-FFF2-40B4-BE49-F238E27FC236}">
                  <a16:creationId xmlns:a16="http://schemas.microsoft.com/office/drawing/2014/main" id="{C1EDBCE9-81E2-9CB5-6116-A16F3DA5C2C2}"/>
                </a:ext>
              </a:extLst>
            </p:cNvPr>
            <p:cNvSpPr/>
            <p:nvPr/>
          </p:nvSpPr>
          <p:spPr>
            <a:xfrm>
              <a:off x="5556435" y="1958767"/>
              <a:ext cx="532921" cy="919337"/>
            </a:xfrm>
            <a:custGeom>
              <a:avLst/>
              <a:gdLst/>
              <a:ahLst/>
              <a:cxnLst/>
              <a:rect l="l" t="t" r="r" b="b"/>
              <a:pathLst>
                <a:path w="8195" h="14148" extrusionOk="0">
                  <a:moveTo>
                    <a:pt x="7919" y="1"/>
                  </a:moveTo>
                  <a:cubicBezTo>
                    <a:pt x="7887" y="1"/>
                    <a:pt x="7853" y="10"/>
                    <a:pt x="7819" y="31"/>
                  </a:cubicBezTo>
                  <a:cubicBezTo>
                    <a:pt x="2960" y="2990"/>
                    <a:pt x="1" y="8269"/>
                    <a:pt x="1" y="13958"/>
                  </a:cubicBezTo>
                  <a:cubicBezTo>
                    <a:pt x="1" y="14058"/>
                    <a:pt x="91" y="14148"/>
                    <a:pt x="191" y="14148"/>
                  </a:cubicBezTo>
                  <a:cubicBezTo>
                    <a:pt x="291" y="14148"/>
                    <a:pt x="381" y="14068"/>
                    <a:pt x="381" y="13958"/>
                  </a:cubicBezTo>
                  <a:cubicBezTo>
                    <a:pt x="361" y="8399"/>
                    <a:pt x="3260" y="3230"/>
                    <a:pt x="8019" y="351"/>
                  </a:cubicBezTo>
                  <a:cubicBezTo>
                    <a:pt x="8195" y="242"/>
                    <a:pt x="8083" y="1"/>
                    <a:pt x="7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532;p41">
              <a:extLst>
                <a:ext uri="{FF2B5EF4-FFF2-40B4-BE49-F238E27FC236}">
                  <a16:creationId xmlns:a16="http://schemas.microsoft.com/office/drawing/2014/main" id="{13073923-C720-DC91-6CBD-4D33B08154AA}"/>
                </a:ext>
              </a:extLst>
            </p:cNvPr>
            <p:cNvSpPr/>
            <p:nvPr/>
          </p:nvSpPr>
          <p:spPr>
            <a:xfrm>
              <a:off x="5358159" y="1502737"/>
              <a:ext cx="2402338" cy="2041282"/>
            </a:xfrm>
            <a:custGeom>
              <a:avLst/>
              <a:gdLst/>
              <a:ahLst/>
              <a:cxnLst/>
              <a:rect l="l" t="t" r="r" b="b"/>
              <a:pathLst>
                <a:path w="36942" h="31414" extrusionOk="0">
                  <a:moveTo>
                    <a:pt x="19816" y="2090"/>
                  </a:moveTo>
                  <a:cubicBezTo>
                    <a:pt x="20316" y="1151"/>
                    <a:pt x="19636" y="11"/>
                    <a:pt x="18576" y="1"/>
                  </a:cubicBezTo>
                  <a:cubicBezTo>
                    <a:pt x="17506" y="1"/>
                    <a:pt x="16817" y="1131"/>
                    <a:pt x="17306" y="2070"/>
                  </a:cubicBezTo>
                  <a:cubicBezTo>
                    <a:pt x="7579" y="2690"/>
                    <a:pt x="1" y="10758"/>
                    <a:pt x="1" y="20506"/>
                  </a:cubicBezTo>
                  <a:lnTo>
                    <a:pt x="1" y="31413"/>
                  </a:lnTo>
                  <a:lnTo>
                    <a:pt x="36942" y="31413"/>
                  </a:lnTo>
                  <a:lnTo>
                    <a:pt x="36942" y="20506"/>
                  </a:lnTo>
                  <a:cubicBezTo>
                    <a:pt x="36942" y="10828"/>
                    <a:pt x="29474" y="2790"/>
                    <a:pt x="19816" y="2090"/>
                  </a:cubicBezTo>
                  <a:close/>
                </a:path>
              </a:pathLst>
            </a:custGeom>
            <a:solidFill>
              <a:srgbClr val="222222">
                <a:alpha val="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533;p41">
              <a:extLst>
                <a:ext uri="{FF2B5EF4-FFF2-40B4-BE49-F238E27FC236}">
                  <a16:creationId xmlns:a16="http://schemas.microsoft.com/office/drawing/2014/main" id="{B737D37E-4014-BC82-D498-F4C9D0271354}"/>
                </a:ext>
              </a:extLst>
            </p:cNvPr>
            <p:cNvSpPr/>
            <p:nvPr/>
          </p:nvSpPr>
          <p:spPr>
            <a:xfrm>
              <a:off x="7041389" y="3755290"/>
              <a:ext cx="719102" cy="40353"/>
            </a:xfrm>
            <a:custGeom>
              <a:avLst/>
              <a:gdLst/>
              <a:ahLst/>
              <a:cxnLst/>
              <a:rect l="l" t="t" r="r" b="b"/>
              <a:pathLst>
                <a:path w="11058" h="621" extrusionOk="0">
                  <a:moveTo>
                    <a:pt x="0" y="0"/>
                  </a:moveTo>
                  <a:lnTo>
                    <a:pt x="0" y="620"/>
                  </a:lnTo>
                  <a:lnTo>
                    <a:pt x="11058" y="620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534;p41">
              <a:extLst>
                <a:ext uri="{FF2B5EF4-FFF2-40B4-BE49-F238E27FC236}">
                  <a16:creationId xmlns:a16="http://schemas.microsoft.com/office/drawing/2014/main" id="{71E3AAE0-BD33-71B1-C824-D93D7FA594D8}"/>
                </a:ext>
              </a:extLst>
            </p:cNvPr>
            <p:cNvSpPr/>
            <p:nvPr/>
          </p:nvSpPr>
          <p:spPr>
            <a:xfrm>
              <a:off x="7041389" y="4143740"/>
              <a:ext cx="719102" cy="40353"/>
            </a:xfrm>
            <a:custGeom>
              <a:avLst/>
              <a:gdLst/>
              <a:ahLst/>
              <a:cxnLst/>
              <a:rect l="l" t="t" r="r" b="b"/>
              <a:pathLst>
                <a:path w="11058" h="621" extrusionOk="0">
                  <a:moveTo>
                    <a:pt x="0" y="1"/>
                  </a:moveTo>
                  <a:lnTo>
                    <a:pt x="0" y="621"/>
                  </a:lnTo>
                  <a:lnTo>
                    <a:pt x="11058" y="621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535;p41">
              <a:extLst>
                <a:ext uri="{FF2B5EF4-FFF2-40B4-BE49-F238E27FC236}">
                  <a16:creationId xmlns:a16="http://schemas.microsoft.com/office/drawing/2014/main" id="{5B74BE79-41C6-89A3-3328-5FE6B6AE99EC}"/>
                </a:ext>
              </a:extLst>
            </p:cNvPr>
            <p:cNvSpPr/>
            <p:nvPr/>
          </p:nvSpPr>
          <p:spPr>
            <a:xfrm>
              <a:off x="5343852" y="4144174"/>
              <a:ext cx="872573" cy="40353"/>
            </a:xfrm>
            <a:custGeom>
              <a:avLst/>
              <a:gdLst/>
              <a:ahLst/>
              <a:cxnLst/>
              <a:rect l="l" t="t" r="r" b="b"/>
              <a:pathLst>
                <a:path w="13418" h="621" extrusionOk="0">
                  <a:moveTo>
                    <a:pt x="1" y="1"/>
                  </a:moveTo>
                  <a:lnTo>
                    <a:pt x="1" y="621"/>
                  </a:lnTo>
                  <a:lnTo>
                    <a:pt x="13417" y="621"/>
                  </a:lnTo>
                  <a:lnTo>
                    <a:pt x="13417" y="1"/>
                  </a:ln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536;p41">
              <a:extLst>
                <a:ext uri="{FF2B5EF4-FFF2-40B4-BE49-F238E27FC236}">
                  <a16:creationId xmlns:a16="http://schemas.microsoft.com/office/drawing/2014/main" id="{A973A30D-6105-6012-74DF-5356A3A2B115}"/>
                </a:ext>
              </a:extLst>
            </p:cNvPr>
            <p:cNvSpPr/>
            <p:nvPr/>
          </p:nvSpPr>
          <p:spPr>
            <a:xfrm>
              <a:off x="6829462" y="3796012"/>
              <a:ext cx="211998" cy="348228"/>
            </a:xfrm>
            <a:custGeom>
              <a:avLst/>
              <a:gdLst/>
              <a:ahLst/>
              <a:cxnLst/>
              <a:rect l="l" t="t" r="r" b="b"/>
              <a:pathLst>
                <a:path w="3260" h="5359" extrusionOk="0">
                  <a:moveTo>
                    <a:pt x="0" y="0"/>
                  </a:moveTo>
                  <a:lnTo>
                    <a:pt x="3259" y="0"/>
                  </a:lnTo>
                  <a:lnTo>
                    <a:pt x="3259" y="5359"/>
                  </a:lnTo>
                  <a:lnTo>
                    <a:pt x="0" y="5359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0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1;p42">
            <a:extLst>
              <a:ext uri="{FF2B5EF4-FFF2-40B4-BE49-F238E27FC236}">
                <a16:creationId xmlns:a16="http://schemas.microsoft.com/office/drawing/2014/main" id="{80D69662-6977-B114-B14B-2D17F5D111A8}"/>
              </a:ext>
            </a:extLst>
          </p:cNvPr>
          <p:cNvSpPr txBox="1">
            <a:spLocks/>
          </p:cNvSpPr>
          <p:nvPr/>
        </p:nvSpPr>
        <p:spPr>
          <a:xfrm>
            <a:off x="3408300" y="2093976"/>
            <a:ext cx="50247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5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Font typeface="Poppins Medium"/>
              <a:buNone/>
              <a:tabLst/>
              <a:defRPr/>
            </a:pPr>
            <a:r>
              <a:rPr lang="es-ES" kern="0" dirty="0">
                <a:solidFill>
                  <a:srgbClr val="222222"/>
                </a:solidFill>
              </a:rPr>
              <a:t>O</a:t>
            </a:r>
            <a:r>
              <a:rPr lang="es-MX" kern="0" dirty="0">
                <a:solidFill>
                  <a:srgbClr val="222222"/>
                </a:solidFill>
              </a:rPr>
              <a:t>DS de la Agenda 2030</a:t>
            </a:r>
            <a:endParaRPr kumimoji="0" lang="es-MX" sz="5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7" name="Google Shape;542;p42">
            <a:extLst>
              <a:ext uri="{FF2B5EF4-FFF2-40B4-BE49-F238E27FC236}">
                <a16:creationId xmlns:a16="http://schemas.microsoft.com/office/drawing/2014/main" id="{5AB8D92F-B544-14B8-A90D-2987C7D43C8B}"/>
              </a:ext>
            </a:extLst>
          </p:cNvPr>
          <p:cNvSpPr txBox="1">
            <a:spLocks/>
          </p:cNvSpPr>
          <p:nvPr/>
        </p:nvSpPr>
        <p:spPr>
          <a:xfrm>
            <a:off x="3408300" y="4014216"/>
            <a:ext cx="502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Datos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Abiertos</a:t>
            </a:r>
            <a:r>
              <a:rPr lang="en-US" kern="0" dirty="0">
                <a:solidFill>
                  <a:srgbClr val="222222"/>
                </a:solidFill>
              </a:rPr>
              <a:t> </a:t>
            </a:r>
            <a:r>
              <a:rPr lang="en-US" kern="0" dirty="0" err="1">
                <a:solidFill>
                  <a:srgbClr val="222222"/>
                </a:solidFill>
              </a:rPr>
              <a:t>como</a:t>
            </a:r>
            <a:r>
              <a:rPr lang="en-US" kern="0" dirty="0">
                <a:solidFill>
                  <a:srgbClr val="222222"/>
                </a:solidFill>
              </a:rPr>
              <a:t> factor clave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543;p42">
            <a:extLst>
              <a:ext uri="{FF2B5EF4-FFF2-40B4-BE49-F238E27FC236}">
                <a16:creationId xmlns:a16="http://schemas.microsoft.com/office/drawing/2014/main" id="{6286C137-9E79-7CB5-91A7-04D301F9CCD8}"/>
              </a:ext>
            </a:extLst>
          </p:cNvPr>
          <p:cNvSpPr/>
          <p:nvPr/>
        </p:nvSpPr>
        <p:spPr>
          <a:xfrm>
            <a:off x="5189100" y="539502"/>
            <a:ext cx="1463100" cy="1463100"/>
          </a:xfrm>
          <a:prstGeom prst="ellipse">
            <a:avLst/>
          </a:prstGeom>
          <a:solidFill>
            <a:srgbClr val="98C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544;p42">
            <a:extLst>
              <a:ext uri="{FF2B5EF4-FFF2-40B4-BE49-F238E27FC236}">
                <a16:creationId xmlns:a16="http://schemas.microsoft.com/office/drawing/2014/main" id="{5C994762-B14A-D4D7-C87E-C206EE515E26}"/>
              </a:ext>
            </a:extLst>
          </p:cNvPr>
          <p:cNvSpPr txBox="1">
            <a:spLocks/>
          </p:cNvSpPr>
          <p:nvPr/>
        </p:nvSpPr>
        <p:spPr>
          <a:xfrm>
            <a:off x="5189100" y="745302"/>
            <a:ext cx="14631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F1F0"/>
              </a:buClr>
              <a:buSzPts val="6000"/>
              <a:buFont typeface="Poppins Medium"/>
              <a:buNone/>
              <a:tabLst/>
              <a:defRPr/>
            </a:pPr>
            <a:r>
              <a:rPr kumimoji="0" lang="en" sz="6000" b="1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01</a:t>
            </a:r>
          </a:p>
        </p:txBody>
      </p:sp>
      <p:cxnSp>
        <p:nvCxnSpPr>
          <p:cNvPr id="12" name="Google Shape;545;p42">
            <a:extLst>
              <a:ext uri="{FF2B5EF4-FFF2-40B4-BE49-F238E27FC236}">
                <a16:creationId xmlns:a16="http://schemas.microsoft.com/office/drawing/2014/main" id="{81E06457-F3A6-9C7E-B015-932A658933F0}"/>
              </a:ext>
            </a:extLst>
          </p:cNvPr>
          <p:cNvCxnSpPr/>
          <p:nvPr/>
        </p:nvCxnSpPr>
        <p:spPr>
          <a:xfrm>
            <a:off x="4960500" y="3876996"/>
            <a:ext cx="1920300" cy="0"/>
          </a:xfrm>
          <a:prstGeom prst="straightConnector1">
            <a:avLst/>
          </a:prstGeom>
          <a:noFill/>
          <a:ln w="76200" cap="rnd" cmpd="sng">
            <a:solidFill>
              <a:srgbClr val="98C9C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3" name="Google Shape;546;p42">
            <a:extLst>
              <a:ext uri="{FF2B5EF4-FFF2-40B4-BE49-F238E27FC236}">
                <a16:creationId xmlns:a16="http://schemas.microsoft.com/office/drawing/2014/main" id="{3562DDB7-293C-796C-8BD8-45DB9A10370F}"/>
              </a:ext>
            </a:extLst>
          </p:cNvPr>
          <p:cNvGrpSpPr/>
          <p:nvPr/>
        </p:nvGrpSpPr>
        <p:grpSpPr>
          <a:xfrm>
            <a:off x="713260" y="539482"/>
            <a:ext cx="2052665" cy="3749014"/>
            <a:chOff x="713349" y="742956"/>
            <a:chExt cx="2001819" cy="3657574"/>
          </a:xfrm>
        </p:grpSpPr>
        <p:grpSp>
          <p:nvGrpSpPr>
            <p:cNvPr id="14" name="Google Shape;547;p42">
              <a:extLst>
                <a:ext uri="{FF2B5EF4-FFF2-40B4-BE49-F238E27FC236}">
                  <a16:creationId xmlns:a16="http://schemas.microsoft.com/office/drawing/2014/main" id="{54727AEB-AF32-E7E6-100C-438CC93488DC}"/>
                </a:ext>
              </a:extLst>
            </p:cNvPr>
            <p:cNvGrpSpPr/>
            <p:nvPr/>
          </p:nvGrpSpPr>
          <p:grpSpPr>
            <a:xfrm>
              <a:off x="1281439" y="1117445"/>
              <a:ext cx="1087141" cy="2032702"/>
              <a:chOff x="1281439" y="1117445"/>
              <a:chExt cx="1087141" cy="2032702"/>
            </a:xfrm>
          </p:grpSpPr>
          <p:sp>
            <p:nvSpPr>
              <p:cNvPr id="26" name="Google Shape;548;p42">
                <a:extLst>
                  <a:ext uri="{FF2B5EF4-FFF2-40B4-BE49-F238E27FC236}">
                    <a16:creationId xmlns:a16="http://schemas.microsoft.com/office/drawing/2014/main" id="{832C09DE-CF0A-DCF4-90FD-6A501A0B0AA3}"/>
                  </a:ext>
                </a:extLst>
              </p:cNvPr>
              <p:cNvSpPr/>
              <p:nvPr/>
            </p:nvSpPr>
            <p:spPr>
              <a:xfrm>
                <a:off x="1281439" y="1117445"/>
                <a:ext cx="1087141" cy="2032702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22070" extrusionOk="0">
                    <a:moveTo>
                      <a:pt x="1856" y="1"/>
                    </a:moveTo>
                    <a:cubicBezTo>
                      <a:pt x="1754" y="1"/>
                      <a:pt x="2081" y="1240"/>
                      <a:pt x="2776" y="2044"/>
                    </a:cubicBezTo>
                    <a:cubicBezTo>
                      <a:pt x="3205" y="2514"/>
                      <a:pt x="3585" y="3024"/>
                      <a:pt x="3935" y="3564"/>
                    </a:cubicBezTo>
                    <a:cubicBezTo>
                      <a:pt x="4435" y="4674"/>
                      <a:pt x="4845" y="5873"/>
                      <a:pt x="5265" y="7133"/>
                    </a:cubicBezTo>
                    <a:cubicBezTo>
                      <a:pt x="5035" y="6703"/>
                      <a:pt x="3935" y="4734"/>
                      <a:pt x="3165" y="4154"/>
                    </a:cubicBezTo>
                    <a:cubicBezTo>
                      <a:pt x="2286" y="3504"/>
                      <a:pt x="1636" y="3014"/>
                      <a:pt x="1186" y="2704"/>
                    </a:cubicBezTo>
                    <a:cubicBezTo>
                      <a:pt x="1157" y="2684"/>
                      <a:pt x="1134" y="2674"/>
                      <a:pt x="1117" y="2674"/>
                    </a:cubicBezTo>
                    <a:cubicBezTo>
                      <a:pt x="876" y="2674"/>
                      <a:pt x="1782" y="4595"/>
                      <a:pt x="2426" y="5323"/>
                    </a:cubicBezTo>
                    <a:cubicBezTo>
                      <a:pt x="3076" y="6063"/>
                      <a:pt x="4575" y="6593"/>
                      <a:pt x="5315" y="7293"/>
                    </a:cubicBezTo>
                    <a:lnTo>
                      <a:pt x="5395" y="7523"/>
                    </a:lnTo>
                    <a:cubicBezTo>
                      <a:pt x="5695" y="8473"/>
                      <a:pt x="6015" y="9452"/>
                      <a:pt x="6405" y="10492"/>
                    </a:cubicBezTo>
                    <a:cubicBezTo>
                      <a:pt x="6595" y="10992"/>
                      <a:pt x="6745" y="11462"/>
                      <a:pt x="6875" y="11912"/>
                    </a:cubicBezTo>
                    <a:cubicBezTo>
                      <a:pt x="6555" y="11462"/>
                      <a:pt x="6315" y="10972"/>
                      <a:pt x="6155" y="10452"/>
                    </a:cubicBezTo>
                    <a:cubicBezTo>
                      <a:pt x="5915" y="9622"/>
                      <a:pt x="4885" y="9253"/>
                      <a:pt x="4705" y="8773"/>
                    </a:cubicBezTo>
                    <a:cubicBezTo>
                      <a:pt x="4609" y="8516"/>
                      <a:pt x="4513" y="8305"/>
                      <a:pt x="4464" y="8305"/>
                    </a:cubicBezTo>
                    <a:cubicBezTo>
                      <a:pt x="4421" y="8305"/>
                      <a:pt x="4415" y="8465"/>
                      <a:pt x="4475" y="8893"/>
                    </a:cubicBezTo>
                    <a:cubicBezTo>
                      <a:pt x="4615" y="9822"/>
                      <a:pt x="5695" y="10792"/>
                      <a:pt x="5685" y="10942"/>
                    </a:cubicBezTo>
                    <a:cubicBezTo>
                      <a:pt x="5683" y="10954"/>
                      <a:pt x="5677" y="10959"/>
                      <a:pt x="5666" y="10959"/>
                    </a:cubicBezTo>
                    <a:cubicBezTo>
                      <a:pt x="5540" y="10959"/>
                      <a:pt x="4791" y="10208"/>
                      <a:pt x="3585" y="9922"/>
                    </a:cubicBezTo>
                    <a:cubicBezTo>
                      <a:pt x="3446" y="9890"/>
                      <a:pt x="3317" y="9875"/>
                      <a:pt x="3196" y="9875"/>
                    </a:cubicBezTo>
                    <a:cubicBezTo>
                      <a:pt x="2173" y="9875"/>
                      <a:pt x="1746" y="10947"/>
                      <a:pt x="736" y="11412"/>
                    </a:cubicBezTo>
                    <a:cubicBezTo>
                      <a:pt x="1" y="11747"/>
                      <a:pt x="11" y="12108"/>
                      <a:pt x="153" y="12108"/>
                    </a:cubicBezTo>
                    <a:cubicBezTo>
                      <a:pt x="163" y="12108"/>
                      <a:pt x="174" y="12106"/>
                      <a:pt x="186" y="12102"/>
                    </a:cubicBezTo>
                    <a:cubicBezTo>
                      <a:pt x="345" y="12035"/>
                      <a:pt x="544" y="11949"/>
                      <a:pt x="873" y="11949"/>
                    </a:cubicBezTo>
                    <a:cubicBezTo>
                      <a:pt x="1083" y="11949"/>
                      <a:pt x="1346" y="11984"/>
                      <a:pt x="1686" y="12082"/>
                    </a:cubicBezTo>
                    <a:cubicBezTo>
                      <a:pt x="1846" y="12130"/>
                      <a:pt x="2006" y="12152"/>
                      <a:pt x="2171" y="12152"/>
                    </a:cubicBezTo>
                    <a:cubicBezTo>
                      <a:pt x="2889" y="12152"/>
                      <a:pt x="3682" y="11737"/>
                      <a:pt x="4845" y="11322"/>
                    </a:cubicBezTo>
                    <a:cubicBezTo>
                      <a:pt x="5150" y="11213"/>
                      <a:pt x="5405" y="11164"/>
                      <a:pt x="5625" y="11164"/>
                    </a:cubicBezTo>
                    <a:cubicBezTo>
                      <a:pt x="6334" y="11164"/>
                      <a:pt x="6658" y="11677"/>
                      <a:pt x="6995" y="12342"/>
                    </a:cubicBezTo>
                    <a:cubicBezTo>
                      <a:pt x="7205" y="13142"/>
                      <a:pt x="7334" y="13861"/>
                      <a:pt x="7464" y="14541"/>
                    </a:cubicBezTo>
                    <a:cubicBezTo>
                      <a:pt x="7614" y="15341"/>
                      <a:pt x="7744" y="16041"/>
                      <a:pt x="7964" y="16681"/>
                    </a:cubicBezTo>
                    <a:cubicBezTo>
                      <a:pt x="7984" y="16731"/>
                      <a:pt x="8004" y="16781"/>
                      <a:pt x="8024" y="16841"/>
                    </a:cubicBezTo>
                    <a:cubicBezTo>
                      <a:pt x="7664" y="16551"/>
                      <a:pt x="7324" y="16231"/>
                      <a:pt x="7005" y="15891"/>
                    </a:cubicBezTo>
                    <a:cubicBezTo>
                      <a:pt x="6505" y="15361"/>
                      <a:pt x="6785" y="14501"/>
                      <a:pt x="6345" y="14111"/>
                    </a:cubicBezTo>
                    <a:cubicBezTo>
                      <a:pt x="5964" y="13782"/>
                      <a:pt x="5635" y="13055"/>
                      <a:pt x="5496" y="13055"/>
                    </a:cubicBezTo>
                    <a:cubicBezTo>
                      <a:pt x="5474" y="13055"/>
                      <a:pt x="5457" y="13073"/>
                      <a:pt x="5445" y="13112"/>
                    </a:cubicBezTo>
                    <a:cubicBezTo>
                      <a:pt x="5355" y="13411"/>
                      <a:pt x="5215" y="14561"/>
                      <a:pt x="5865" y="15101"/>
                    </a:cubicBezTo>
                    <a:cubicBezTo>
                      <a:pt x="6376" y="15541"/>
                      <a:pt x="6568" y="15801"/>
                      <a:pt x="6518" y="15801"/>
                    </a:cubicBezTo>
                    <a:cubicBezTo>
                      <a:pt x="6505" y="15801"/>
                      <a:pt x="6477" y="15785"/>
                      <a:pt x="6435" y="15751"/>
                    </a:cubicBezTo>
                    <a:cubicBezTo>
                      <a:pt x="6307" y="15653"/>
                      <a:pt x="6022" y="15582"/>
                      <a:pt x="5599" y="15582"/>
                    </a:cubicBezTo>
                    <a:cubicBezTo>
                      <a:pt x="5329" y="15582"/>
                      <a:pt x="5003" y="15611"/>
                      <a:pt x="4625" y="15681"/>
                    </a:cubicBezTo>
                    <a:cubicBezTo>
                      <a:pt x="3655" y="15861"/>
                      <a:pt x="3705" y="16361"/>
                      <a:pt x="2556" y="16741"/>
                    </a:cubicBezTo>
                    <a:cubicBezTo>
                      <a:pt x="1406" y="17131"/>
                      <a:pt x="2036" y="17241"/>
                      <a:pt x="2816" y="17341"/>
                    </a:cubicBezTo>
                    <a:cubicBezTo>
                      <a:pt x="2869" y="17347"/>
                      <a:pt x="2925" y="17351"/>
                      <a:pt x="2983" y="17351"/>
                    </a:cubicBezTo>
                    <a:cubicBezTo>
                      <a:pt x="3759" y="17351"/>
                      <a:pt x="4854" y="16753"/>
                      <a:pt x="5645" y="16381"/>
                    </a:cubicBezTo>
                    <a:cubicBezTo>
                      <a:pt x="5840" y="16286"/>
                      <a:pt x="6053" y="16242"/>
                      <a:pt x="6273" y="16242"/>
                    </a:cubicBezTo>
                    <a:cubicBezTo>
                      <a:pt x="6930" y="16242"/>
                      <a:pt x="7650" y="16629"/>
                      <a:pt x="8144" y="17161"/>
                    </a:cubicBezTo>
                    <a:cubicBezTo>
                      <a:pt x="8654" y="18450"/>
                      <a:pt x="9364" y="19640"/>
                      <a:pt x="10254" y="20690"/>
                    </a:cubicBezTo>
                    <a:cubicBezTo>
                      <a:pt x="9474" y="20620"/>
                      <a:pt x="8754" y="19900"/>
                      <a:pt x="7414" y="19790"/>
                    </a:cubicBezTo>
                    <a:cubicBezTo>
                      <a:pt x="6581" y="19723"/>
                      <a:pt x="5815" y="19639"/>
                      <a:pt x="5416" y="19639"/>
                    </a:cubicBezTo>
                    <a:cubicBezTo>
                      <a:pt x="5035" y="19639"/>
                      <a:pt x="4988" y="19716"/>
                      <a:pt x="5535" y="19960"/>
                    </a:cubicBezTo>
                    <a:cubicBezTo>
                      <a:pt x="6622" y="20441"/>
                      <a:pt x="7024" y="21273"/>
                      <a:pt x="7756" y="21273"/>
                    </a:cubicBezTo>
                    <a:cubicBezTo>
                      <a:pt x="7785" y="21273"/>
                      <a:pt x="7814" y="21272"/>
                      <a:pt x="7844" y="21270"/>
                    </a:cubicBezTo>
                    <a:cubicBezTo>
                      <a:pt x="8544" y="21210"/>
                      <a:pt x="10014" y="20910"/>
                      <a:pt x="10374" y="20830"/>
                    </a:cubicBezTo>
                    <a:cubicBezTo>
                      <a:pt x="10784" y="21290"/>
                      <a:pt x="11224" y="21699"/>
                      <a:pt x="11703" y="22069"/>
                    </a:cubicBezTo>
                    <a:lnTo>
                      <a:pt x="11793" y="21949"/>
                    </a:lnTo>
                    <a:cubicBezTo>
                      <a:pt x="11463" y="21699"/>
                      <a:pt x="11154" y="21419"/>
                      <a:pt x="10864" y="21130"/>
                    </a:cubicBezTo>
                    <a:cubicBezTo>
                      <a:pt x="10904" y="20970"/>
                      <a:pt x="11004" y="20620"/>
                      <a:pt x="11134" y="20190"/>
                    </a:cubicBezTo>
                    <a:cubicBezTo>
                      <a:pt x="11323" y="19620"/>
                      <a:pt x="11134" y="19290"/>
                      <a:pt x="11054" y="18970"/>
                    </a:cubicBezTo>
                    <a:cubicBezTo>
                      <a:pt x="11004" y="18743"/>
                      <a:pt x="10944" y="18582"/>
                      <a:pt x="10910" y="18582"/>
                    </a:cubicBezTo>
                    <a:cubicBezTo>
                      <a:pt x="10896" y="18582"/>
                      <a:pt x="10887" y="18609"/>
                      <a:pt x="10884" y="18670"/>
                    </a:cubicBezTo>
                    <a:cubicBezTo>
                      <a:pt x="10894" y="19060"/>
                      <a:pt x="10804" y="19450"/>
                      <a:pt x="10644" y="19800"/>
                    </a:cubicBezTo>
                    <a:cubicBezTo>
                      <a:pt x="10494" y="20140"/>
                      <a:pt x="10494" y="20530"/>
                      <a:pt x="10624" y="20880"/>
                    </a:cubicBezTo>
                    <a:cubicBezTo>
                      <a:pt x="10154" y="20360"/>
                      <a:pt x="9724" y="19810"/>
                      <a:pt x="9354" y="19220"/>
                    </a:cubicBezTo>
                    <a:cubicBezTo>
                      <a:pt x="9324" y="18860"/>
                      <a:pt x="9424" y="17910"/>
                      <a:pt x="9564" y="17281"/>
                    </a:cubicBezTo>
                    <a:cubicBezTo>
                      <a:pt x="9724" y="16531"/>
                      <a:pt x="9964" y="16361"/>
                      <a:pt x="9364" y="15241"/>
                    </a:cubicBezTo>
                    <a:cubicBezTo>
                      <a:pt x="9142" y="14817"/>
                      <a:pt x="9082" y="14367"/>
                      <a:pt x="9000" y="14367"/>
                    </a:cubicBezTo>
                    <a:cubicBezTo>
                      <a:pt x="8957" y="14367"/>
                      <a:pt x="8907" y="14495"/>
                      <a:pt x="8824" y="14821"/>
                    </a:cubicBezTo>
                    <a:cubicBezTo>
                      <a:pt x="8584" y="15761"/>
                      <a:pt x="8524" y="17071"/>
                      <a:pt x="8784" y="17570"/>
                    </a:cubicBezTo>
                    <a:cubicBezTo>
                      <a:pt x="9004" y="18020"/>
                      <a:pt x="9204" y="18440"/>
                      <a:pt x="9204" y="18960"/>
                    </a:cubicBezTo>
                    <a:cubicBezTo>
                      <a:pt x="8764" y="18220"/>
                      <a:pt x="8394" y="17440"/>
                      <a:pt x="8104" y="16631"/>
                    </a:cubicBezTo>
                    <a:cubicBezTo>
                      <a:pt x="7884" y="16011"/>
                      <a:pt x="7754" y="15311"/>
                      <a:pt x="7604" y="14511"/>
                    </a:cubicBezTo>
                    <a:cubicBezTo>
                      <a:pt x="7574" y="14361"/>
                      <a:pt x="7544" y="14201"/>
                      <a:pt x="7514" y="14051"/>
                    </a:cubicBezTo>
                    <a:cubicBezTo>
                      <a:pt x="7654" y="13771"/>
                      <a:pt x="8084" y="13092"/>
                      <a:pt x="8894" y="12872"/>
                    </a:cubicBezTo>
                    <a:cubicBezTo>
                      <a:pt x="10464" y="12462"/>
                      <a:pt x="10904" y="11012"/>
                      <a:pt x="11164" y="10522"/>
                    </a:cubicBezTo>
                    <a:cubicBezTo>
                      <a:pt x="11373" y="10150"/>
                      <a:pt x="11522" y="9681"/>
                      <a:pt x="11439" y="9681"/>
                    </a:cubicBezTo>
                    <a:cubicBezTo>
                      <a:pt x="11414" y="9681"/>
                      <a:pt x="11371" y="9720"/>
                      <a:pt x="11304" y="9812"/>
                    </a:cubicBezTo>
                    <a:cubicBezTo>
                      <a:pt x="11014" y="10222"/>
                      <a:pt x="10254" y="10962"/>
                      <a:pt x="9304" y="11712"/>
                    </a:cubicBezTo>
                    <a:cubicBezTo>
                      <a:pt x="8399" y="12436"/>
                      <a:pt x="7984" y="13278"/>
                      <a:pt x="7878" y="13278"/>
                    </a:cubicBezTo>
                    <a:cubicBezTo>
                      <a:pt x="7873" y="13278"/>
                      <a:pt x="7868" y="13276"/>
                      <a:pt x="7864" y="13272"/>
                    </a:cubicBezTo>
                    <a:cubicBezTo>
                      <a:pt x="7794" y="13172"/>
                      <a:pt x="9284" y="10872"/>
                      <a:pt x="9574" y="10172"/>
                    </a:cubicBezTo>
                    <a:cubicBezTo>
                      <a:pt x="9834" y="9532"/>
                      <a:pt x="9774" y="7603"/>
                      <a:pt x="9644" y="7353"/>
                    </a:cubicBezTo>
                    <a:cubicBezTo>
                      <a:pt x="9611" y="7294"/>
                      <a:pt x="9592" y="7264"/>
                      <a:pt x="9578" y="7264"/>
                    </a:cubicBezTo>
                    <a:cubicBezTo>
                      <a:pt x="9528" y="7264"/>
                      <a:pt x="9532" y="7640"/>
                      <a:pt x="9134" y="8413"/>
                    </a:cubicBezTo>
                    <a:cubicBezTo>
                      <a:pt x="8624" y="9392"/>
                      <a:pt x="7844" y="10482"/>
                      <a:pt x="7824" y="11592"/>
                    </a:cubicBezTo>
                    <a:cubicBezTo>
                      <a:pt x="7794" y="12632"/>
                      <a:pt x="7824" y="13321"/>
                      <a:pt x="7484" y="13861"/>
                    </a:cubicBezTo>
                    <a:cubicBezTo>
                      <a:pt x="7274" y="12702"/>
                      <a:pt x="6955" y="11562"/>
                      <a:pt x="6555" y="10452"/>
                    </a:cubicBezTo>
                    <a:cubicBezTo>
                      <a:pt x="6515" y="10332"/>
                      <a:pt x="6465" y="10222"/>
                      <a:pt x="6425" y="10102"/>
                    </a:cubicBezTo>
                    <a:cubicBezTo>
                      <a:pt x="6605" y="9572"/>
                      <a:pt x="7314" y="8563"/>
                      <a:pt x="7784" y="7863"/>
                    </a:cubicBezTo>
                    <a:cubicBezTo>
                      <a:pt x="8264" y="7133"/>
                      <a:pt x="8564" y="6103"/>
                      <a:pt x="8744" y="5433"/>
                    </a:cubicBezTo>
                    <a:cubicBezTo>
                      <a:pt x="8878" y="4928"/>
                      <a:pt x="8957" y="4549"/>
                      <a:pt x="8860" y="4549"/>
                    </a:cubicBezTo>
                    <a:cubicBezTo>
                      <a:pt x="8827" y="4549"/>
                      <a:pt x="8773" y="4594"/>
                      <a:pt x="8694" y="4694"/>
                    </a:cubicBezTo>
                    <a:cubicBezTo>
                      <a:pt x="8384" y="5084"/>
                      <a:pt x="7504" y="5493"/>
                      <a:pt x="6895" y="6683"/>
                    </a:cubicBezTo>
                    <a:cubicBezTo>
                      <a:pt x="6305" y="7833"/>
                      <a:pt x="6655" y="9183"/>
                      <a:pt x="6355" y="9892"/>
                    </a:cubicBezTo>
                    <a:cubicBezTo>
                      <a:pt x="6055" y="9053"/>
                      <a:pt x="5795" y="8253"/>
                      <a:pt x="5535" y="7483"/>
                    </a:cubicBezTo>
                    <a:cubicBezTo>
                      <a:pt x="5095" y="6123"/>
                      <a:pt x="4665" y="4824"/>
                      <a:pt x="4135" y="3634"/>
                    </a:cubicBezTo>
                    <a:cubicBezTo>
                      <a:pt x="4135" y="3554"/>
                      <a:pt x="4155" y="3464"/>
                      <a:pt x="4165" y="3384"/>
                    </a:cubicBezTo>
                    <a:cubicBezTo>
                      <a:pt x="4445" y="2044"/>
                      <a:pt x="4315" y="1584"/>
                      <a:pt x="3955" y="1005"/>
                    </a:cubicBezTo>
                    <a:cubicBezTo>
                      <a:pt x="3728" y="652"/>
                      <a:pt x="3621" y="517"/>
                      <a:pt x="3579" y="517"/>
                    </a:cubicBezTo>
                    <a:cubicBezTo>
                      <a:pt x="3496" y="517"/>
                      <a:pt x="3655" y="1025"/>
                      <a:pt x="3635" y="1414"/>
                    </a:cubicBezTo>
                    <a:cubicBezTo>
                      <a:pt x="3618" y="1941"/>
                      <a:pt x="3983" y="3138"/>
                      <a:pt x="3897" y="3138"/>
                    </a:cubicBezTo>
                    <a:cubicBezTo>
                      <a:pt x="3887" y="3138"/>
                      <a:pt x="3870" y="3121"/>
                      <a:pt x="3845" y="3084"/>
                    </a:cubicBezTo>
                    <a:cubicBezTo>
                      <a:pt x="3575" y="2674"/>
                      <a:pt x="3515" y="2044"/>
                      <a:pt x="2996" y="1374"/>
                    </a:cubicBezTo>
                    <a:cubicBezTo>
                      <a:pt x="2486" y="705"/>
                      <a:pt x="2066" y="245"/>
                      <a:pt x="1896" y="35"/>
                    </a:cubicBezTo>
                    <a:cubicBezTo>
                      <a:pt x="1879" y="12"/>
                      <a:pt x="1865" y="1"/>
                      <a:pt x="1856" y="1"/>
                    </a:cubicBezTo>
                    <a:close/>
                  </a:path>
                </a:pathLst>
              </a:custGeom>
              <a:solidFill>
                <a:srgbClr val="73A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549;p42">
                <a:extLst>
                  <a:ext uri="{FF2B5EF4-FFF2-40B4-BE49-F238E27FC236}">
                    <a16:creationId xmlns:a16="http://schemas.microsoft.com/office/drawing/2014/main" id="{FCEBE13E-532A-15DA-3384-7B29BEDCEE89}"/>
                  </a:ext>
                </a:extLst>
              </p:cNvPr>
              <p:cNvSpPr/>
              <p:nvPr/>
            </p:nvSpPr>
            <p:spPr>
              <a:xfrm>
                <a:off x="1281439" y="1117445"/>
                <a:ext cx="1087141" cy="2032702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22070" extrusionOk="0">
                    <a:moveTo>
                      <a:pt x="1856" y="1"/>
                    </a:moveTo>
                    <a:cubicBezTo>
                      <a:pt x="1754" y="1"/>
                      <a:pt x="2081" y="1240"/>
                      <a:pt x="2776" y="2044"/>
                    </a:cubicBezTo>
                    <a:cubicBezTo>
                      <a:pt x="3205" y="2514"/>
                      <a:pt x="3585" y="3024"/>
                      <a:pt x="3935" y="3564"/>
                    </a:cubicBezTo>
                    <a:cubicBezTo>
                      <a:pt x="4435" y="4674"/>
                      <a:pt x="4845" y="5873"/>
                      <a:pt x="5265" y="7133"/>
                    </a:cubicBezTo>
                    <a:cubicBezTo>
                      <a:pt x="5035" y="6703"/>
                      <a:pt x="3935" y="4734"/>
                      <a:pt x="3165" y="4154"/>
                    </a:cubicBezTo>
                    <a:cubicBezTo>
                      <a:pt x="2286" y="3504"/>
                      <a:pt x="1636" y="3014"/>
                      <a:pt x="1186" y="2704"/>
                    </a:cubicBezTo>
                    <a:cubicBezTo>
                      <a:pt x="1157" y="2684"/>
                      <a:pt x="1134" y="2674"/>
                      <a:pt x="1117" y="2674"/>
                    </a:cubicBezTo>
                    <a:cubicBezTo>
                      <a:pt x="876" y="2674"/>
                      <a:pt x="1782" y="4595"/>
                      <a:pt x="2426" y="5323"/>
                    </a:cubicBezTo>
                    <a:cubicBezTo>
                      <a:pt x="3076" y="6063"/>
                      <a:pt x="4575" y="6593"/>
                      <a:pt x="5315" y="7293"/>
                    </a:cubicBezTo>
                    <a:lnTo>
                      <a:pt x="5395" y="7523"/>
                    </a:lnTo>
                    <a:cubicBezTo>
                      <a:pt x="5695" y="8473"/>
                      <a:pt x="6015" y="9452"/>
                      <a:pt x="6405" y="10492"/>
                    </a:cubicBezTo>
                    <a:cubicBezTo>
                      <a:pt x="6595" y="10992"/>
                      <a:pt x="6745" y="11462"/>
                      <a:pt x="6875" y="11912"/>
                    </a:cubicBezTo>
                    <a:cubicBezTo>
                      <a:pt x="6555" y="11462"/>
                      <a:pt x="6315" y="10972"/>
                      <a:pt x="6155" y="10452"/>
                    </a:cubicBezTo>
                    <a:cubicBezTo>
                      <a:pt x="5915" y="9622"/>
                      <a:pt x="4885" y="9253"/>
                      <a:pt x="4705" y="8773"/>
                    </a:cubicBezTo>
                    <a:cubicBezTo>
                      <a:pt x="4609" y="8516"/>
                      <a:pt x="4513" y="8305"/>
                      <a:pt x="4464" y="8305"/>
                    </a:cubicBezTo>
                    <a:cubicBezTo>
                      <a:pt x="4421" y="8305"/>
                      <a:pt x="4415" y="8465"/>
                      <a:pt x="4475" y="8893"/>
                    </a:cubicBezTo>
                    <a:cubicBezTo>
                      <a:pt x="4615" y="9822"/>
                      <a:pt x="5695" y="10792"/>
                      <a:pt x="5685" y="10942"/>
                    </a:cubicBezTo>
                    <a:cubicBezTo>
                      <a:pt x="5683" y="10954"/>
                      <a:pt x="5677" y="10959"/>
                      <a:pt x="5666" y="10959"/>
                    </a:cubicBezTo>
                    <a:cubicBezTo>
                      <a:pt x="5540" y="10959"/>
                      <a:pt x="4791" y="10208"/>
                      <a:pt x="3585" y="9922"/>
                    </a:cubicBezTo>
                    <a:cubicBezTo>
                      <a:pt x="3446" y="9890"/>
                      <a:pt x="3317" y="9875"/>
                      <a:pt x="3196" y="9875"/>
                    </a:cubicBezTo>
                    <a:cubicBezTo>
                      <a:pt x="2173" y="9875"/>
                      <a:pt x="1746" y="10947"/>
                      <a:pt x="736" y="11412"/>
                    </a:cubicBezTo>
                    <a:cubicBezTo>
                      <a:pt x="1" y="11747"/>
                      <a:pt x="11" y="12108"/>
                      <a:pt x="153" y="12108"/>
                    </a:cubicBezTo>
                    <a:cubicBezTo>
                      <a:pt x="163" y="12108"/>
                      <a:pt x="174" y="12106"/>
                      <a:pt x="186" y="12102"/>
                    </a:cubicBezTo>
                    <a:cubicBezTo>
                      <a:pt x="345" y="12035"/>
                      <a:pt x="544" y="11949"/>
                      <a:pt x="873" y="11949"/>
                    </a:cubicBezTo>
                    <a:cubicBezTo>
                      <a:pt x="1083" y="11949"/>
                      <a:pt x="1346" y="11984"/>
                      <a:pt x="1686" y="12082"/>
                    </a:cubicBezTo>
                    <a:cubicBezTo>
                      <a:pt x="1846" y="12130"/>
                      <a:pt x="2006" y="12152"/>
                      <a:pt x="2171" y="12152"/>
                    </a:cubicBezTo>
                    <a:cubicBezTo>
                      <a:pt x="2889" y="12152"/>
                      <a:pt x="3682" y="11737"/>
                      <a:pt x="4845" y="11322"/>
                    </a:cubicBezTo>
                    <a:cubicBezTo>
                      <a:pt x="5150" y="11213"/>
                      <a:pt x="5405" y="11164"/>
                      <a:pt x="5625" y="11164"/>
                    </a:cubicBezTo>
                    <a:cubicBezTo>
                      <a:pt x="6334" y="11164"/>
                      <a:pt x="6658" y="11677"/>
                      <a:pt x="6995" y="12342"/>
                    </a:cubicBezTo>
                    <a:cubicBezTo>
                      <a:pt x="7205" y="13142"/>
                      <a:pt x="7334" y="13861"/>
                      <a:pt x="7464" y="14541"/>
                    </a:cubicBezTo>
                    <a:cubicBezTo>
                      <a:pt x="7614" y="15341"/>
                      <a:pt x="7744" y="16041"/>
                      <a:pt x="7964" y="16681"/>
                    </a:cubicBezTo>
                    <a:cubicBezTo>
                      <a:pt x="7984" y="16731"/>
                      <a:pt x="8004" y="16781"/>
                      <a:pt x="8024" y="16841"/>
                    </a:cubicBezTo>
                    <a:cubicBezTo>
                      <a:pt x="7664" y="16551"/>
                      <a:pt x="7324" y="16231"/>
                      <a:pt x="7005" y="15891"/>
                    </a:cubicBezTo>
                    <a:cubicBezTo>
                      <a:pt x="6505" y="15361"/>
                      <a:pt x="6785" y="14501"/>
                      <a:pt x="6345" y="14111"/>
                    </a:cubicBezTo>
                    <a:cubicBezTo>
                      <a:pt x="5964" y="13782"/>
                      <a:pt x="5635" y="13055"/>
                      <a:pt x="5496" y="13055"/>
                    </a:cubicBezTo>
                    <a:cubicBezTo>
                      <a:pt x="5474" y="13055"/>
                      <a:pt x="5457" y="13073"/>
                      <a:pt x="5445" y="13112"/>
                    </a:cubicBezTo>
                    <a:cubicBezTo>
                      <a:pt x="5355" y="13411"/>
                      <a:pt x="5215" y="14561"/>
                      <a:pt x="5865" y="15101"/>
                    </a:cubicBezTo>
                    <a:cubicBezTo>
                      <a:pt x="6376" y="15541"/>
                      <a:pt x="6568" y="15801"/>
                      <a:pt x="6518" y="15801"/>
                    </a:cubicBezTo>
                    <a:cubicBezTo>
                      <a:pt x="6505" y="15801"/>
                      <a:pt x="6477" y="15785"/>
                      <a:pt x="6435" y="15751"/>
                    </a:cubicBezTo>
                    <a:cubicBezTo>
                      <a:pt x="6307" y="15653"/>
                      <a:pt x="6022" y="15582"/>
                      <a:pt x="5599" y="15582"/>
                    </a:cubicBezTo>
                    <a:cubicBezTo>
                      <a:pt x="5329" y="15582"/>
                      <a:pt x="5003" y="15611"/>
                      <a:pt x="4625" y="15681"/>
                    </a:cubicBezTo>
                    <a:cubicBezTo>
                      <a:pt x="3655" y="15861"/>
                      <a:pt x="3705" y="16361"/>
                      <a:pt x="2556" y="16741"/>
                    </a:cubicBezTo>
                    <a:cubicBezTo>
                      <a:pt x="1406" y="17131"/>
                      <a:pt x="2036" y="17241"/>
                      <a:pt x="2816" y="17341"/>
                    </a:cubicBezTo>
                    <a:cubicBezTo>
                      <a:pt x="2869" y="17347"/>
                      <a:pt x="2925" y="17351"/>
                      <a:pt x="2983" y="17351"/>
                    </a:cubicBezTo>
                    <a:cubicBezTo>
                      <a:pt x="3759" y="17351"/>
                      <a:pt x="4854" y="16753"/>
                      <a:pt x="5645" y="16381"/>
                    </a:cubicBezTo>
                    <a:cubicBezTo>
                      <a:pt x="5840" y="16286"/>
                      <a:pt x="6053" y="16242"/>
                      <a:pt x="6273" y="16242"/>
                    </a:cubicBezTo>
                    <a:cubicBezTo>
                      <a:pt x="6930" y="16242"/>
                      <a:pt x="7650" y="16629"/>
                      <a:pt x="8144" y="17161"/>
                    </a:cubicBezTo>
                    <a:cubicBezTo>
                      <a:pt x="8654" y="18450"/>
                      <a:pt x="9364" y="19640"/>
                      <a:pt x="10254" y="20690"/>
                    </a:cubicBezTo>
                    <a:cubicBezTo>
                      <a:pt x="9474" y="20620"/>
                      <a:pt x="8754" y="19900"/>
                      <a:pt x="7414" y="19790"/>
                    </a:cubicBezTo>
                    <a:cubicBezTo>
                      <a:pt x="6581" y="19723"/>
                      <a:pt x="5815" y="19639"/>
                      <a:pt x="5416" y="19639"/>
                    </a:cubicBezTo>
                    <a:cubicBezTo>
                      <a:pt x="5035" y="19639"/>
                      <a:pt x="4988" y="19716"/>
                      <a:pt x="5535" y="19960"/>
                    </a:cubicBezTo>
                    <a:cubicBezTo>
                      <a:pt x="6622" y="20441"/>
                      <a:pt x="7024" y="21273"/>
                      <a:pt x="7756" y="21273"/>
                    </a:cubicBezTo>
                    <a:cubicBezTo>
                      <a:pt x="7785" y="21273"/>
                      <a:pt x="7814" y="21272"/>
                      <a:pt x="7844" y="21270"/>
                    </a:cubicBezTo>
                    <a:cubicBezTo>
                      <a:pt x="8544" y="21210"/>
                      <a:pt x="10014" y="20910"/>
                      <a:pt x="10374" y="20830"/>
                    </a:cubicBezTo>
                    <a:cubicBezTo>
                      <a:pt x="10784" y="21290"/>
                      <a:pt x="11224" y="21699"/>
                      <a:pt x="11703" y="22069"/>
                    </a:cubicBezTo>
                    <a:lnTo>
                      <a:pt x="11793" y="21949"/>
                    </a:lnTo>
                    <a:cubicBezTo>
                      <a:pt x="11463" y="21699"/>
                      <a:pt x="11154" y="21419"/>
                      <a:pt x="10864" y="21130"/>
                    </a:cubicBezTo>
                    <a:cubicBezTo>
                      <a:pt x="10904" y="20970"/>
                      <a:pt x="11004" y="20620"/>
                      <a:pt x="11134" y="20190"/>
                    </a:cubicBezTo>
                    <a:cubicBezTo>
                      <a:pt x="11323" y="19620"/>
                      <a:pt x="11134" y="19290"/>
                      <a:pt x="11054" y="18970"/>
                    </a:cubicBezTo>
                    <a:cubicBezTo>
                      <a:pt x="11004" y="18743"/>
                      <a:pt x="10944" y="18582"/>
                      <a:pt x="10910" y="18582"/>
                    </a:cubicBezTo>
                    <a:cubicBezTo>
                      <a:pt x="10896" y="18582"/>
                      <a:pt x="10887" y="18609"/>
                      <a:pt x="10884" y="18670"/>
                    </a:cubicBezTo>
                    <a:cubicBezTo>
                      <a:pt x="10894" y="19060"/>
                      <a:pt x="10804" y="19450"/>
                      <a:pt x="10644" y="19800"/>
                    </a:cubicBezTo>
                    <a:cubicBezTo>
                      <a:pt x="10494" y="20140"/>
                      <a:pt x="10494" y="20530"/>
                      <a:pt x="10624" y="20880"/>
                    </a:cubicBezTo>
                    <a:cubicBezTo>
                      <a:pt x="10154" y="20360"/>
                      <a:pt x="9724" y="19810"/>
                      <a:pt x="9354" y="19220"/>
                    </a:cubicBezTo>
                    <a:cubicBezTo>
                      <a:pt x="9324" y="18860"/>
                      <a:pt x="9424" y="17910"/>
                      <a:pt x="9564" y="17281"/>
                    </a:cubicBezTo>
                    <a:cubicBezTo>
                      <a:pt x="9724" y="16531"/>
                      <a:pt x="9964" y="16361"/>
                      <a:pt x="9364" y="15241"/>
                    </a:cubicBezTo>
                    <a:cubicBezTo>
                      <a:pt x="9142" y="14817"/>
                      <a:pt x="9082" y="14367"/>
                      <a:pt x="9000" y="14367"/>
                    </a:cubicBezTo>
                    <a:cubicBezTo>
                      <a:pt x="8957" y="14367"/>
                      <a:pt x="8907" y="14495"/>
                      <a:pt x="8824" y="14821"/>
                    </a:cubicBezTo>
                    <a:cubicBezTo>
                      <a:pt x="8584" y="15761"/>
                      <a:pt x="8524" y="17071"/>
                      <a:pt x="8784" y="17570"/>
                    </a:cubicBezTo>
                    <a:cubicBezTo>
                      <a:pt x="9004" y="18020"/>
                      <a:pt x="9204" y="18440"/>
                      <a:pt x="9204" y="18960"/>
                    </a:cubicBezTo>
                    <a:cubicBezTo>
                      <a:pt x="8764" y="18220"/>
                      <a:pt x="8394" y="17440"/>
                      <a:pt x="8104" y="16631"/>
                    </a:cubicBezTo>
                    <a:cubicBezTo>
                      <a:pt x="7884" y="16011"/>
                      <a:pt x="7754" y="15311"/>
                      <a:pt x="7604" y="14511"/>
                    </a:cubicBezTo>
                    <a:cubicBezTo>
                      <a:pt x="7574" y="14361"/>
                      <a:pt x="7544" y="14201"/>
                      <a:pt x="7514" y="14051"/>
                    </a:cubicBezTo>
                    <a:cubicBezTo>
                      <a:pt x="7654" y="13771"/>
                      <a:pt x="8084" y="13092"/>
                      <a:pt x="8894" y="12872"/>
                    </a:cubicBezTo>
                    <a:cubicBezTo>
                      <a:pt x="10464" y="12462"/>
                      <a:pt x="10904" y="11012"/>
                      <a:pt x="11164" y="10522"/>
                    </a:cubicBezTo>
                    <a:cubicBezTo>
                      <a:pt x="11373" y="10150"/>
                      <a:pt x="11522" y="9681"/>
                      <a:pt x="11439" y="9681"/>
                    </a:cubicBezTo>
                    <a:cubicBezTo>
                      <a:pt x="11414" y="9681"/>
                      <a:pt x="11371" y="9720"/>
                      <a:pt x="11304" y="9812"/>
                    </a:cubicBezTo>
                    <a:cubicBezTo>
                      <a:pt x="11014" y="10222"/>
                      <a:pt x="10254" y="10962"/>
                      <a:pt x="9304" y="11712"/>
                    </a:cubicBezTo>
                    <a:cubicBezTo>
                      <a:pt x="8399" y="12436"/>
                      <a:pt x="7984" y="13278"/>
                      <a:pt x="7878" y="13278"/>
                    </a:cubicBezTo>
                    <a:cubicBezTo>
                      <a:pt x="7873" y="13278"/>
                      <a:pt x="7868" y="13276"/>
                      <a:pt x="7864" y="13272"/>
                    </a:cubicBezTo>
                    <a:cubicBezTo>
                      <a:pt x="7794" y="13172"/>
                      <a:pt x="9284" y="10872"/>
                      <a:pt x="9574" y="10172"/>
                    </a:cubicBezTo>
                    <a:cubicBezTo>
                      <a:pt x="9834" y="9532"/>
                      <a:pt x="9774" y="7603"/>
                      <a:pt x="9644" y="7353"/>
                    </a:cubicBezTo>
                    <a:cubicBezTo>
                      <a:pt x="9611" y="7294"/>
                      <a:pt x="9592" y="7264"/>
                      <a:pt x="9578" y="7264"/>
                    </a:cubicBezTo>
                    <a:cubicBezTo>
                      <a:pt x="9528" y="7264"/>
                      <a:pt x="9532" y="7640"/>
                      <a:pt x="9134" y="8413"/>
                    </a:cubicBezTo>
                    <a:cubicBezTo>
                      <a:pt x="8624" y="9392"/>
                      <a:pt x="7844" y="10482"/>
                      <a:pt x="7824" y="11592"/>
                    </a:cubicBezTo>
                    <a:cubicBezTo>
                      <a:pt x="7794" y="12632"/>
                      <a:pt x="7824" y="13321"/>
                      <a:pt x="7484" y="13861"/>
                    </a:cubicBezTo>
                    <a:cubicBezTo>
                      <a:pt x="7274" y="12702"/>
                      <a:pt x="6955" y="11562"/>
                      <a:pt x="6555" y="10452"/>
                    </a:cubicBezTo>
                    <a:cubicBezTo>
                      <a:pt x="6515" y="10332"/>
                      <a:pt x="6465" y="10222"/>
                      <a:pt x="6425" y="10102"/>
                    </a:cubicBezTo>
                    <a:cubicBezTo>
                      <a:pt x="6605" y="9572"/>
                      <a:pt x="7314" y="8563"/>
                      <a:pt x="7784" y="7863"/>
                    </a:cubicBezTo>
                    <a:cubicBezTo>
                      <a:pt x="8264" y="7133"/>
                      <a:pt x="8564" y="6103"/>
                      <a:pt x="8744" y="5433"/>
                    </a:cubicBezTo>
                    <a:cubicBezTo>
                      <a:pt x="8878" y="4928"/>
                      <a:pt x="8957" y="4549"/>
                      <a:pt x="8860" y="4549"/>
                    </a:cubicBezTo>
                    <a:cubicBezTo>
                      <a:pt x="8827" y="4549"/>
                      <a:pt x="8773" y="4594"/>
                      <a:pt x="8694" y="4694"/>
                    </a:cubicBezTo>
                    <a:cubicBezTo>
                      <a:pt x="8384" y="5084"/>
                      <a:pt x="7504" y="5493"/>
                      <a:pt x="6895" y="6683"/>
                    </a:cubicBezTo>
                    <a:cubicBezTo>
                      <a:pt x="6305" y="7833"/>
                      <a:pt x="6655" y="9183"/>
                      <a:pt x="6355" y="9892"/>
                    </a:cubicBezTo>
                    <a:cubicBezTo>
                      <a:pt x="6055" y="9053"/>
                      <a:pt x="5795" y="8253"/>
                      <a:pt x="5535" y="7483"/>
                    </a:cubicBezTo>
                    <a:cubicBezTo>
                      <a:pt x="5095" y="6123"/>
                      <a:pt x="4665" y="4824"/>
                      <a:pt x="4135" y="3634"/>
                    </a:cubicBezTo>
                    <a:cubicBezTo>
                      <a:pt x="4135" y="3554"/>
                      <a:pt x="4155" y="3464"/>
                      <a:pt x="4165" y="3384"/>
                    </a:cubicBezTo>
                    <a:cubicBezTo>
                      <a:pt x="4445" y="2044"/>
                      <a:pt x="4315" y="1584"/>
                      <a:pt x="3955" y="1005"/>
                    </a:cubicBezTo>
                    <a:cubicBezTo>
                      <a:pt x="3728" y="652"/>
                      <a:pt x="3621" y="517"/>
                      <a:pt x="3579" y="517"/>
                    </a:cubicBezTo>
                    <a:cubicBezTo>
                      <a:pt x="3496" y="517"/>
                      <a:pt x="3655" y="1025"/>
                      <a:pt x="3635" y="1414"/>
                    </a:cubicBezTo>
                    <a:cubicBezTo>
                      <a:pt x="3618" y="1941"/>
                      <a:pt x="3983" y="3138"/>
                      <a:pt x="3897" y="3138"/>
                    </a:cubicBezTo>
                    <a:cubicBezTo>
                      <a:pt x="3887" y="3138"/>
                      <a:pt x="3870" y="3121"/>
                      <a:pt x="3845" y="3084"/>
                    </a:cubicBezTo>
                    <a:cubicBezTo>
                      <a:pt x="3575" y="2674"/>
                      <a:pt x="3515" y="2044"/>
                      <a:pt x="2996" y="1374"/>
                    </a:cubicBezTo>
                    <a:cubicBezTo>
                      <a:pt x="2486" y="705"/>
                      <a:pt x="2066" y="245"/>
                      <a:pt x="1896" y="35"/>
                    </a:cubicBezTo>
                    <a:cubicBezTo>
                      <a:pt x="1879" y="12"/>
                      <a:pt x="1865" y="1"/>
                      <a:pt x="1856" y="1"/>
                    </a:cubicBezTo>
                    <a:close/>
                  </a:path>
                </a:pathLst>
              </a:custGeom>
              <a:solidFill>
                <a:srgbClr val="222222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550;p42">
              <a:extLst>
                <a:ext uri="{FF2B5EF4-FFF2-40B4-BE49-F238E27FC236}">
                  <a16:creationId xmlns:a16="http://schemas.microsoft.com/office/drawing/2014/main" id="{0EBEF2E6-B7B6-A3B8-D1F8-86FFCBD12407}"/>
                </a:ext>
              </a:extLst>
            </p:cNvPr>
            <p:cNvSpPr/>
            <p:nvPr/>
          </p:nvSpPr>
          <p:spPr>
            <a:xfrm>
              <a:off x="1512436" y="742956"/>
              <a:ext cx="1202732" cy="2199039"/>
            </a:xfrm>
            <a:custGeom>
              <a:avLst/>
              <a:gdLst/>
              <a:ahLst/>
              <a:cxnLst/>
              <a:rect l="l" t="t" r="r" b="b"/>
              <a:pathLst>
                <a:path w="13048" h="23876" extrusionOk="0">
                  <a:moveTo>
                    <a:pt x="9524" y="1"/>
                  </a:moveTo>
                  <a:cubicBezTo>
                    <a:pt x="9420" y="1"/>
                    <a:pt x="9034" y="1183"/>
                    <a:pt x="9177" y="2221"/>
                  </a:cubicBezTo>
                  <a:cubicBezTo>
                    <a:pt x="9277" y="2841"/>
                    <a:pt x="9327" y="3481"/>
                    <a:pt x="9317" y="4121"/>
                  </a:cubicBezTo>
                  <a:cubicBezTo>
                    <a:pt x="9137" y="5320"/>
                    <a:pt x="8817" y="6550"/>
                    <a:pt x="8478" y="7830"/>
                  </a:cubicBezTo>
                  <a:cubicBezTo>
                    <a:pt x="8518" y="7350"/>
                    <a:pt x="8678" y="5091"/>
                    <a:pt x="8358" y="4181"/>
                  </a:cubicBezTo>
                  <a:cubicBezTo>
                    <a:pt x="7978" y="3161"/>
                    <a:pt x="7698" y="2401"/>
                    <a:pt x="7498" y="1891"/>
                  </a:cubicBezTo>
                  <a:cubicBezTo>
                    <a:pt x="7479" y="1844"/>
                    <a:pt x="7459" y="1822"/>
                    <a:pt x="7438" y="1822"/>
                  </a:cubicBezTo>
                  <a:cubicBezTo>
                    <a:pt x="7236" y="1822"/>
                    <a:pt x="6962" y="3828"/>
                    <a:pt x="7098" y="4761"/>
                  </a:cubicBezTo>
                  <a:cubicBezTo>
                    <a:pt x="7238" y="5740"/>
                    <a:pt x="8198" y="7000"/>
                    <a:pt x="8438" y="8000"/>
                  </a:cubicBezTo>
                  <a:cubicBezTo>
                    <a:pt x="8418" y="8070"/>
                    <a:pt x="8398" y="8150"/>
                    <a:pt x="8378" y="8230"/>
                  </a:cubicBezTo>
                  <a:cubicBezTo>
                    <a:pt x="8118" y="9190"/>
                    <a:pt x="7848" y="10179"/>
                    <a:pt x="7598" y="11269"/>
                  </a:cubicBezTo>
                  <a:cubicBezTo>
                    <a:pt x="7478" y="11789"/>
                    <a:pt x="7348" y="12269"/>
                    <a:pt x="7208" y="12709"/>
                  </a:cubicBezTo>
                  <a:cubicBezTo>
                    <a:pt x="7198" y="12169"/>
                    <a:pt x="7268" y="11619"/>
                    <a:pt x="7408" y="11099"/>
                  </a:cubicBezTo>
                  <a:cubicBezTo>
                    <a:pt x="7668" y="10269"/>
                    <a:pt x="6998" y="9399"/>
                    <a:pt x="7118" y="8900"/>
                  </a:cubicBezTo>
                  <a:cubicBezTo>
                    <a:pt x="7180" y="8615"/>
                    <a:pt x="7214" y="8373"/>
                    <a:pt x="7161" y="8373"/>
                  </a:cubicBezTo>
                  <a:cubicBezTo>
                    <a:pt x="7121" y="8373"/>
                    <a:pt x="7032" y="8513"/>
                    <a:pt x="6868" y="8880"/>
                  </a:cubicBezTo>
                  <a:cubicBezTo>
                    <a:pt x="6478" y="9729"/>
                    <a:pt x="6838" y="11129"/>
                    <a:pt x="6748" y="11259"/>
                  </a:cubicBezTo>
                  <a:cubicBezTo>
                    <a:pt x="6744" y="11265"/>
                    <a:pt x="6739" y="11268"/>
                    <a:pt x="6734" y="11268"/>
                  </a:cubicBezTo>
                  <a:cubicBezTo>
                    <a:pt x="6639" y="11268"/>
                    <a:pt x="6433" y="10191"/>
                    <a:pt x="5548" y="9260"/>
                  </a:cubicBezTo>
                  <a:cubicBezTo>
                    <a:pt x="5191" y="8883"/>
                    <a:pt x="4818" y="8775"/>
                    <a:pt x="4425" y="8775"/>
                  </a:cubicBezTo>
                  <a:cubicBezTo>
                    <a:pt x="3902" y="8775"/>
                    <a:pt x="3342" y="8966"/>
                    <a:pt x="2733" y="8966"/>
                  </a:cubicBezTo>
                  <a:cubicBezTo>
                    <a:pt x="2610" y="8966"/>
                    <a:pt x="2486" y="8958"/>
                    <a:pt x="2359" y="8940"/>
                  </a:cubicBezTo>
                  <a:cubicBezTo>
                    <a:pt x="2229" y="8920"/>
                    <a:pt x="2114" y="8911"/>
                    <a:pt x="2015" y="8911"/>
                  </a:cubicBezTo>
                  <a:cubicBezTo>
                    <a:pt x="1459" y="8911"/>
                    <a:pt x="1367" y="9176"/>
                    <a:pt x="1519" y="9210"/>
                  </a:cubicBezTo>
                  <a:cubicBezTo>
                    <a:pt x="1789" y="9270"/>
                    <a:pt x="2189" y="9339"/>
                    <a:pt x="2779" y="10019"/>
                  </a:cubicBezTo>
                  <a:cubicBezTo>
                    <a:pt x="3359" y="10699"/>
                    <a:pt x="4359" y="10759"/>
                    <a:pt x="5838" y="11109"/>
                  </a:cubicBezTo>
                  <a:cubicBezTo>
                    <a:pt x="7168" y="11429"/>
                    <a:pt x="7188" y="12169"/>
                    <a:pt x="7078" y="13139"/>
                  </a:cubicBezTo>
                  <a:cubicBezTo>
                    <a:pt x="6818" y="13928"/>
                    <a:pt x="6528" y="14608"/>
                    <a:pt x="6268" y="15238"/>
                  </a:cubicBezTo>
                  <a:cubicBezTo>
                    <a:pt x="5958" y="15998"/>
                    <a:pt x="5678" y="16648"/>
                    <a:pt x="5518" y="17308"/>
                  </a:cubicBezTo>
                  <a:cubicBezTo>
                    <a:pt x="5508" y="17358"/>
                    <a:pt x="5498" y="17417"/>
                    <a:pt x="5478" y="17477"/>
                  </a:cubicBezTo>
                  <a:cubicBezTo>
                    <a:pt x="5348" y="17028"/>
                    <a:pt x="5238" y="16578"/>
                    <a:pt x="5148" y="16128"/>
                  </a:cubicBezTo>
                  <a:cubicBezTo>
                    <a:pt x="5028" y="15398"/>
                    <a:pt x="5728" y="14838"/>
                    <a:pt x="5568" y="14278"/>
                  </a:cubicBezTo>
                  <a:cubicBezTo>
                    <a:pt x="5423" y="13769"/>
                    <a:pt x="5567" y="12922"/>
                    <a:pt x="5414" y="12922"/>
                  </a:cubicBezTo>
                  <a:cubicBezTo>
                    <a:pt x="5398" y="12922"/>
                    <a:pt x="5380" y="12930"/>
                    <a:pt x="5358" y="12949"/>
                  </a:cubicBezTo>
                  <a:cubicBezTo>
                    <a:pt x="5118" y="13149"/>
                    <a:pt x="4379" y="14028"/>
                    <a:pt x="4619" y="14838"/>
                  </a:cubicBezTo>
                  <a:cubicBezTo>
                    <a:pt x="4803" y="15462"/>
                    <a:pt x="4828" y="15784"/>
                    <a:pt x="4793" y="15784"/>
                  </a:cubicBezTo>
                  <a:cubicBezTo>
                    <a:pt x="4783" y="15784"/>
                    <a:pt x="4767" y="15755"/>
                    <a:pt x="4748" y="15698"/>
                  </a:cubicBezTo>
                  <a:cubicBezTo>
                    <a:pt x="4659" y="15438"/>
                    <a:pt x="4179" y="15028"/>
                    <a:pt x="3269" y="14648"/>
                  </a:cubicBezTo>
                  <a:cubicBezTo>
                    <a:pt x="2953" y="14516"/>
                    <a:pt x="2721" y="14483"/>
                    <a:pt x="2502" y="14483"/>
                  </a:cubicBezTo>
                  <a:cubicBezTo>
                    <a:pt x="2281" y="14483"/>
                    <a:pt x="2075" y="14517"/>
                    <a:pt x="1812" y="14517"/>
                  </a:cubicBezTo>
                  <a:cubicBezTo>
                    <a:pt x="1585" y="14517"/>
                    <a:pt x="1316" y="14492"/>
                    <a:pt x="959" y="14398"/>
                  </a:cubicBezTo>
                  <a:cubicBezTo>
                    <a:pt x="691" y="14328"/>
                    <a:pt x="507" y="14296"/>
                    <a:pt x="392" y="14296"/>
                  </a:cubicBezTo>
                  <a:cubicBezTo>
                    <a:pt x="1" y="14296"/>
                    <a:pt x="386" y="14654"/>
                    <a:pt x="849" y="15048"/>
                  </a:cubicBezTo>
                  <a:cubicBezTo>
                    <a:pt x="1449" y="15548"/>
                    <a:pt x="2819" y="15658"/>
                    <a:pt x="3739" y="15778"/>
                  </a:cubicBezTo>
                  <a:cubicBezTo>
                    <a:pt x="4599" y="15908"/>
                    <a:pt x="5238" y="16848"/>
                    <a:pt x="5408" y="17807"/>
                  </a:cubicBezTo>
                  <a:cubicBezTo>
                    <a:pt x="5138" y="19167"/>
                    <a:pt x="5078" y="20547"/>
                    <a:pt x="5248" y="21926"/>
                  </a:cubicBezTo>
                  <a:cubicBezTo>
                    <a:pt x="4629" y="21436"/>
                    <a:pt x="4429" y="20437"/>
                    <a:pt x="3359" y="19607"/>
                  </a:cubicBezTo>
                  <a:cubicBezTo>
                    <a:pt x="2478" y="18919"/>
                    <a:pt x="1706" y="18274"/>
                    <a:pt x="1529" y="18274"/>
                  </a:cubicBezTo>
                  <a:cubicBezTo>
                    <a:pt x="1449" y="18274"/>
                    <a:pt x="1490" y="18406"/>
                    <a:pt x="1699" y="18727"/>
                  </a:cubicBezTo>
                  <a:cubicBezTo>
                    <a:pt x="2369" y="19767"/>
                    <a:pt x="2219" y="20717"/>
                    <a:pt x="2919" y="21097"/>
                  </a:cubicBezTo>
                  <a:cubicBezTo>
                    <a:pt x="3529" y="21417"/>
                    <a:pt x="4928" y="21976"/>
                    <a:pt x="5278" y="22116"/>
                  </a:cubicBezTo>
                  <a:cubicBezTo>
                    <a:pt x="5358" y="22706"/>
                    <a:pt x="5508" y="23296"/>
                    <a:pt x="5698" y="23876"/>
                  </a:cubicBezTo>
                  <a:lnTo>
                    <a:pt x="5848" y="23826"/>
                  </a:lnTo>
                  <a:cubicBezTo>
                    <a:pt x="5708" y="23426"/>
                    <a:pt x="5598" y="23026"/>
                    <a:pt x="5508" y="22616"/>
                  </a:cubicBezTo>
                  <a:cubicBezTo>
                    <a:pt x="5638" y="22506"/>
                    <a:pt x="5908" y="22256"/>
                    <a:pt x="6248" y="21976"/>
                  </a:cubicBezTo>
                  <a:cubicBezTo>
                    <a:pt x="6718" y="21606"/>
                    <a:pt x="6738" y="21227"/>
                    <a:pt x="6848" y="20917"/>
                  </a:cubicBezTo>
                  <a:cubicBezTo>
                    <a:pt x="6938" y="20677"/>
                    <a:pt x="6972" y="20505"/>
                    <a:pt x="6937" y="20505"/>
                  </a:cubicBezTo>
                  <a:cubicBezTo>
                    <a:pt x="6925" y="20505"/>
                    <a:pt x="6906" y="20524"/>
                    <a:pt x="6878" y="20567"/>
                  </a:cubicBezTo>
                  <a:cubicBezTo>
                    <a:pt x="6658" y="20897"/>
                    <a:pt x="6378" y="21177"/>
                    <a:pt x="6048" y="21387"/>
                  </a:cubicBezTo>
                  <a:cubicBezTo>
                    <a:pt x="5738" y="21586"/>
                    <a:pt x="5528" y="21906"/>
                    <a:pt x="5448" y="22266"/>
                  </a:cubicBezTo>
                  <a:cubicBezTo>
                    <a:pt x="5338" y="21576"/>
                    <a:pt x="5278" y="20877"/>
                    <a:pt x="5298" y="20177"/>
                  </a:cubicBezTo>
                  <a:cubicBezTo>
                    <a:pt x="5468" y="19857"/>
                    <a:pt x="6068" y="19127"/>
                    <a:pt x="6528" y="18677"/>
                  </a:cubicBezTo>
                  <a:cubicBezTo>
                    <a:pt x="7078" y="18137"/>
                    <a:pt x="7368" y="18127"/>
                    <a:pt x="7488" y="16868"/>
                  </a:cubicBezTo>
                  <a:cubicBezTo>
                    <a:pt x="7536" y="16357"/>
                    <a:pt x="7746" y="15927"/>
                    <a:pt x="7638" y="15927"/>
                  </a:cubicBezTo>
                  <a:cubicBezTo>
                    <a:pt x="7590" y="15927"/>
                    <a:pt x="7478" y="16014"/>
                    <a:pt x="7258" y="16218"/>
                  </a:cubicBezTo>
                  <a:cubicBezTo>
                    <a:pt x="6538" y="16868"/>
                    <a:pt x="5778" y="17937"/>
                    <a:pt x="5718" y="18497"/>
                  </a:cubicBezTo>
                  <a:cubicBezTo>
                    <a:pt x="5658" y="18997"/>
                    <a:pt x="5588" y="19457"/>
                    <a:pt x="5308" y="19887"/>
                  </a:cubicBezTo>
                  <a:cubicBezTo>
                    <a:pt x="5338" y="19027"/>
                    <a:pt x="5458" y="18177"/>
                    <a:pt x="5658" y="17338"/>
                  </a:cubicBezTo>
                  <a:cubicBezTo>
                    <a:pt x="5818" y="16698"/>
                    <a:pt x="6088" y="16048"/>
                    <a:pt x="6408" y="15288"/>
                  </a:cubicBezTo>
                  <a:cubicBezTo>
                    <a:pt x="6458" y="15148"/>
                    <a:pt x="6518" y="15008"/>
                    <a:pt x="6578" y="14868"/>
                  </a:cubicBezTo>
                  <a:cubicBezTo>
                    <a:pt x="6778" y="14750"/>
                    <a:pt x="7228" y="14533"/>
                    <a:pt x="7769" y="14533"/>
                  </a:cubicBezTo>
                  <a:cubicBezTo>
                    <a:pt x="7960" y="14533"/>
                    <a:pt x="8162" y="14560"/>
                    <a:pt x="8368" y="14628"/>
                  </a:cubicBezTo>
                  <a:cubicBezTo>
                    <a:pt x="8686" y="14735"/>
                    <a:pt x="8988" y="14779"/>
                    <a:pt x="9270" y="14779"/>
                  </a:cubicBezTo>
                  <a:cubicBezTo>
                    <a:pt x="10362" y="14779"/>
                    <a:pt x="11168" y="14123"/>
                    <a:pt x="11557" y="13908"/>
                  </a:cubicBezTo>
                  <a:cubicBezTo>
                    <a:pt x="11965" y="13692"/>
                    <a:pt x="12374" y="13343"/>
                    <a:pt x="12220" y="13343"/>
                  </a:cubicBezTo>
                  <a:cubicBezTo>
                    <a:pt x="12190" y="13343"/>
                    <a:pt x="12137" y="13357"/>
                    <a:pt x="12057" y="13388"/>
                  </a:cubicBezTo>
                  <a:cubicBezTo>
                    <a:pt x="11577" y="13578"/>
                    <a:pt x="10557" y="13768"/>
                    <a:pt x="9347" y="13888"/>
                  </a:cubicBezTo>
                  <a:cubicBezTo>
                    <a:pt x="8266" y="14005"/>
                    <a:pt x="7488" y="14417"/>
                    <a:pt x="7328" y="14417"/>
                  </a:cubicBezTo>
                  <a:cubicBezTo>
                    <a:pt x="7309" y="14417"/>
                    <a:pt x="7299" y="14411"/>
                    <a:pt x="7298" y="14398"/>
                  </a:cubicBezTo>
                  <a:cubicBezTo>
                    <a:pt x="7278" y="14288"/>
                    <a:pt x="9797" y="13169"/>
                    <a:pt x="10417" y="12739"/>
                  </a:cubicBezTo>
                  <a:cubicBezTo>
                    <a:pt x="10987" y="12359"/>
                    <a:pt x="11997" y="10699"/>
                    <a:pt x="12017" y="10419"/>
                  </a:cubicBezTo>
                  <a:cubicBezTo>
                    <a:pt x="12022" y="10344"/>
                    <a:pt x="12022" y="10311"/>
                    <a:pt x="12004" y="10311"/>
                  </a:cubicBezTo>
                  <a:cubicBezTo>
                    <a:pt x="11951" y="10311"/>
                    <a:pt x="11737" y="10616"/>
                    <a:pt x="11017" y="11029"/>
                  </a:cubicBezTo>
                  <a:cubicBezTo>
                    <a:pt x="10057" y="11579"/>
                    <a:pt x="8807" y="12059"/>
                    <a:pt x="8178" y="12969"/>
                  </a:cubicBezTo>
                  <a:cubicBezTo>
                    <a:pt x="7588" y="13828"/>
                    <a:pt x="7228" y="14408"/>
                    <a:pt x="6658" y="14678"/>
                  </a:cubicBezTo>
                  <a:cubicBezTo>
                    <a:pt x="7108" y="13588"/>
                    <a:pt x="7478" y="12469"/>
                    <a:pt x="7748" y="11319"/>
                  </a:cubicBezTo>
                  <a:cubicBezTo>
                    <a:pt x="7768" y="11199"/>
                    <a:pt x="7798" y="11079"/>
                    <a:pt x="7828" y="10959"/>
                  </a:cubicBezTo>
                  <a:cubicBezTo>
                    <a:pt x="8268" y="10609"/>
                    <a:pt x="9417" y="10159"/>
                    <a:pt x="10187" y="9829"/>
                  </a:cubicBezTo>
                  <a:cubicBezTo>
                    <a:pt x="10987" y="9479"/>
                    <a:pt x="11807" y="8780"/>
                    <a:pt x="12327" y="8320"/>
                  </a:cubicBezTo>
                  <a:cubicBezTo>
                    <a:pt x="12760" y="7928"/>
                    <a:pt x="13048" y="7633"/>
                    <a:pt x="12859" y="7633"/>
                  </a:cubicBezTo>
                  <a:cubicBezTo>
                    <a:pt x="12821" y="7633"/>
                    <a:pt x="12765" y="7645"/>
                    <a:pt x="12687" y="7670"/>
                  </a:cubicBezTo>
                  <a:cubicBezTo>
                    <a:pt x="12217" y="7830"/>
                    <a:pt x="11257" y="7690"/>
                    <a:pt x="10087" y="8350"/>
                  </a:cubicBezTo>
                  <a:cubicBezTo>
                    <a:pt x="8967" y="8990"/>
                    <a:pt x="8518" y="10309"/>
                    <a:pt x="7878" y="10739"/>
                  </a:cubicBezTo>
                  <a:cubicBezTo>
                    <a:pt x="8088" y="9879"/>
                    <a:pt x="8308" y="9060"/>
                    <a:pt x="8518" y="8270"/>
                  </a:cubicBezTo>
                  <a:cubicBezTo>
                    <a:pt x="8887" y="6890"/>
                    <a:pt x="9237" y="5580"/>
                    <a:pt x="9447" y="4281"/>
                  </a:cubicBezTo>
                  <a:cubicBezTo>
                    <a:pt x="9487" y="4231"/>
                    <a:pt x="9547" y="4171"/>
                    <a:pt x="9617" y="4101"/>
                  </a:cubicBezTo>
                  <a:cubicBezTo>
                    <a:pt x="10577" y="3131"/>
                    <a:pt x="10727" y="2671"/>
                    <a:pt x="10727" y="2001"/>
                  </a:cubicBezTo>
                  <a:cubicBezTo>
                    <a:pt x="10734" y="1546"/>
                    <a:pt x="10717" y="1384"/>
                    <a:pt x="10676" y="1384"/>
                  </a:cubicBezTo>
                  <a:cubicBezTo>
                    <a:pt x="10605" y="1384"/>
                    <a:pt x="10462" y="1868"/>
                    <a:pt x="10247" y="2171"/>
                  </a:cubicBezTo>
                  <a:cubicBezTo>
                    <a:pt x="9941" y="2592"/>
                    <a:pt x="9603" y="3756"/>
                    <a:pt x="9524" y="3756"/>
                  </a:cubicBezTo>
                  <a:cubicBezTo>
                    <a:pt x="9513" y="3756"/>
                    <a:pt x="9507" y="3733"/>
                    <a:pt x="9507" y="3681"/>
                  </a:cubicBezTo>
                  <a:cubicBezTo>
                    <a:pt x="9507" y="3181"/>
                    <a:pt x="9797" y="2621"/>
                    <a:pt x="9727" y="1781"/>
                  </a:cubicBezTo>
                  <a:cubicBezTo>
                    <a:pt x="9667" y="942"/>
                    <a:pt x="9567" y="332"/>
                    <a:pt x="9547" y="52"/>
                  </a:cubicBezTo>
                  <a:cubicBezTo>
                    <a:pt x="9544" y="17"/>
                    <a:pt x="9536" y="1"/>
                    <a:pt x="9524" y="1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51;p42">
              <a:extLst>
                <a:ext uri="{FF2B5EF4-FFF2-40B4-BE49-F238E27FC236}">
                  <a16:creationId xmlns:a16="http://schemas.microsoft.com/office/drawing/2014/main" id="{C7452201-05C9-B018-2EDA-38E9FE0B08D5}"/>
                </a:ext>
              </a:extLst>
            </p:cNvPr>
            <p:cNvSpPr/>
            <p:nvPr/>
          </p:nvSpPr>
          <p:spPr>
            <a:xfrm>
              <a:off x="755751" y="3900506"/>
              <a:ext cx="1670902" cy="500024"/>
            </a:xfrm>
            <a:custGeom>
              <a:avLst/>
              <a:gdLst/>
              <a:ahLst/>
              <a:cxnLst/>
              <a:rect l="l" t="t" r="r" b="b"/>
              <a:pathLst>
                <a:path w="18127" h="5429" extrusionOk="0">
                  <a:moveTo>
                    <a:pt x="14377" y="0"/>
                  </a:moveTo>
                  <a:lnTo>
                    <a:pt x="11" y="3180"/>
                  </a:lnTo>
                  <a:lnTo>
                    <a:pt x="11" y="4089"/>
                  </a:lnTo>
                  <a:cubicBezTo>
                    <a:pt x="1" y="4329"/>
                    <a:pt x="161" y="4549"/>
                    <a:pt x="401" y="4629"/>
                  </a:cubicBezTo>
                  <a:cubicBezTo>
                    <a:pt x="2070" y="5189"/>
                    <a:pt x="4090" y="5429"/>
                    <a:pt x="7129" y="5429"/>
                  </a:cubicBezTo>
                  <a:cubicBezTo>
                    <a:pt x="8779" y="5419"/>
                    <a:pt x="10408" y="5009"/>
                    <a:pt x="11878" y="4249"/>
                  </a:cubicBezTo>
                  <a:lnTo>
                    <a:pt x="11878" y="4719"/>
                  </a:lnTo>
                  <a:cubicBezTo>
                    <a:pt x="11878" y="5079"/>
                    <a:pt x="12168" y="5369"/>
                    <a:pt x="12528" y="5369"/>
                  </a:cubicBezTo>
                  <a:lnTo>
                    <a:pt x="17476" y="5369"/>
                  </a:lnTo>
                  <a:cubicBezTo>
                    <a:pt x="17836" y="5369"/>
                    <a:pt x="18126" y="5079"/>
                    <a:pt x="18126" y="4719"/>
                  </a:cubicBezTo>
                  <a:lnTo>
                    <a:pt x="18126" y="3120"/>
                  </a:lnTo>
                  <a:lnTo>
                    <a:pt x="14377" y="0"/>
                  </a:ln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52;p42">
              <a:extLst>
                <a:ext uri="{FF2B5EF4-FFF2-40B4-BE49-F238E27FC236}">
                  <a16:creationId xmlns:a16="http://schemas.microsoft.com/office/drawing/2014/main" id="{73911E35-BD50-C191-9ED2-528B7E5B1F18}"/>
                </a:ext>
              </a:extLst>
            </p:cNvPr>
            <p:cNvSpPr/>
            <p:nvPr/>
          </p:nvSpPr>
          <p:spPr>
            <a:xfrm>
              <a:off x="713349" y="2312106"/>
              <a:ext cx="1880052" cy="1961323"/>
            </a:xfrm>
            <a:custGeom>
              <a:avLst/>
              <a:gdLst/>
              <a:ahLst/>
              <a:cxnLst/>
              <a:rect l="l" t="t" r="r" b="b"/>
              <a:pathLst>
                <a:path w="20396" h="21295" extrusionOk="0">
                  <a:moveTo>
                    <a:pt x="7089" y="1"/>
                  </a:moveTo>
                  <a:cubicBezTo>
                    <a:pt x="6979" y="2600"/>
                    <a:pt x="9269" y="13807"/>
                    <a:pt x="8339" y="15117"/>
                  </a:cubicBezTo>
                  <a:cubicBezTo>
                    <a:pt x="8130" y="15407"/>
                    <a:pt x="7791" y="15497"/>
                    <a:pt x="7362" y="15497"/>
                  </a:cubicBezTo>
                  <a:cubicBezTo>
                    <a:pt x="6674" y="15497"/>
                    <a:pt x="5757" y="15266"/>
                    <a:pt x="4787" y="15266"/>
                  </a:cubicBezTo>
                  <a:cubicBezTo>
                    <a:pt x="3634" y="15266"/>
                    <a:pt x="2406" y="15592"/>
                    <a:pt x="1400" y="17016"/>
                  </a:cubicBezTo>
                  <a:cubicBezTo>
                    <a:pt x="1" y="19006"/>
                    <a:pt x="461" y="20426"/>
                    <a:pt x="461" y="20426"/>
                  </a:cubicBezTo>
                  <a:cubicBezTo>
                    <a:pt x="1929" y="21057"/>
                    <a:pt x="3922" y="21295"/>
                    <a:pt x="5821" y="21295"/>
                  </a:cubicBezTo>
                  <a:cubicBezTo>
                    <a:pt x="7321" y="21295"/>
                    <a:pt x="8762" y="21146"/>
                    <a:pt x="9838" y="20925"/>
                  </a:cubicBezTo>
                  <a:cubicBezTo>
                    <a:pt x="12268" y="20426"/>
                    <a:pt x="18586" y="20366"/>
                    <a:pt x="18586" y="20366"/>
                  </a:cubicBezTo>
                  <a:cubicBezTo>
                    <a:pt x="18586" y="18116"/>
                    <a:pt x="17956" y="15177"/>
                    <a:pt x="17766" y="13247"/>
                  </a:cubicBezTo>
                  <a:cubicBezTo>
                    <a:pt x="17586" y="11308"/>
                    <a:pt x="19976" y="4999"/>
                    <a:pt x="20396" y="1"/>
                  </a:cubicBezTo>
                  <a:close/>
                </a:path>
              </a:pathLst>
            </a:custGeom>
            <a:solidFill>
              <a:srgbClr val="7C8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3;p42">
              <a:extLst>
                <a:ext uri="{FF2B5EF4-FFF2-40B4-BE49-F238E27FC236}">
                  <a16:creationId xmlns:a16="http://schemas.microsoft.com/office/drawing/2014/main" id="{4B33A0CD-5E12-CD81-D953-F0CD82D8E3B2}"/>
                </a:ext>
              </a:extLst>
            </p:cNvPr>
            <p:cNvSpPr/>
            <p:nvPr/>
          </p:nvSpPr>
          <p:spPr>
            <a:xfrm>
              <a:off x="1364030" y="2243029"/>
              <a:ext cx="1229371" cy="361042"/>
            </a:xfrm>
            <a:custGeom>
              <a:avLst/>
              <a:gdLst/>
              <a:ahLst/>
              <a:cxnLst/>
              <a:rect l="l" t="t" r="r" b="b"/>
              <a:pathLst>
                <a:path w="13337" h="3920" extrusionOk="0">
                  <a:moveTo>
                    <a:pt x="6507" y="1"/>
                  </a:moveTo>
                  <a:cubicBezTo>
                    <a:pt x="6487" y="1"/>
                    <a:pt x="6468" y="1"/>
                    <a:pt x="6448" y="1"/>
                  </a:cubicBezTo>
                  <a:cubicBezTo>
                    <a:pt x="3439" y="1"/>
                    <a:pt x="20" y="751"/>
                    <a:pt x="20" y="751"/>
                  </a:cubicBezTo>
                  <a:cubicBezTo>
                    <a:pt x="0" y="1380"/>
                    <a:pt x="110" y="2530"/>
                    <a:pt x="290" y="3920"/>
                  </a:cubicBezTo>
                  <a:cubicBezTo>
                    <a:pt x="290" y="3920"/>
                    <a:pt x="4019" y="2950"/>
                    <a:pt x="6289" y="2950"/>
                  </a:cubicBezTo>
                  <a:cubicBezTo>
                    <a:pt x="9268" y="2950"/>
                    <a:pt x="12877" y="3920"/>
                    <a:pt x="12877" y="3920"/>
                  </a:cubicBezTo>
                  <a:cubicBezTo>
                    <a:pt x="13087" y="2870"/>
                    <a:pt x="13237" y="1810"/>
                    <a:pt x="13337" y="751"/>
                  </a:cubicBezTo>
                  <a:cubicBezTo>
                    <a:pt x="13337" y="751"/>
                    <a:pt x="9459" y="1"/>
                    <a:pt x="6507" y="1"/>
                  </a:cubicBez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4;p42">
              <a:extLst>
                <a:ext uri="{FF2B5EF4-FFF2-40B4-BE49-F238E27FC236}">
                  <a16:creationId xmlns:a16="http://schemas.microsoft.com/office/drawing/2014/main" id="{4424EF94-9C9C-2346-3B70-7FA5188C1742}"/>
                </a:ext>
              </a:extLst>
            </p:cNvPr>
            <p:cNvSpPr/>
            <p:nvPr/>
          </p:nvSpPr>
          <p:spPr>
            <a:xfrm>
              <a:off x="2081909" y="2996244"/>
              <a:ext cx="377928" cy="1195306"/>
            </a:xfrm>
            <a:custGeom>
              <a:avLst/>
              <a:gdLst/>
              <a:ahLst/>
              <a:cxnLst/>
              <a:rect l="l" t="t" r="r" b="b"/>
              <a:pathLst>
                <a:path w="4100" h="12978" extrusionOk="0">
                  <a:moveTo>
                    <a:pt x="4099" y="1"/>
                  </a:moveTo>
                  <a:cubicBezTo>
                    <a:pt x="2400" y="4410"/>
                    <a:pt x="0" y="4900"/>
                    <a:pt x="0" y="12978"/>
                  </a:cubicBezTo>
                  <a:lnTo>
                    <a:pt x="1770" y="12978"/>
                  </a:lnTo>
                  <a:cubicBezTo>
                    <a:pt x="2919" y="12948"/>
                    <a:pt x="3729" y="12938"/>
                    <a:pt x="3729" y="12938"/>
                  </a:cubicBezTo>
                  <a:cubicBezTo>
                    <a:pt x="3739" y="10688"/>
                    <a:pt x="3109" y="7749"/>
                    <a:pt x="2919" y="5819"/>
                  </a:cubicBezTo>
                  <a:cubicBezTo>
                    <a:pt x="2829" y="4800"/>
                    <a:pt x="3439" y="2590"/>
                    <a:pt x="4099" y="1"/>
                  </a:cubicBezTo>
                  <a:close/>
                </a:path>
              </a:pathLst>
            </a:custGeom>
            <a:solidFill>
              <a:srgbClr val="222222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5;p42">
              <a:extLst>
                <a:ext uri="{FF2B5EF4-FFF2-40B4-BE49-F238E27FC236}">
                  <a16:creationId xmlns:a16="http://schemas.microsoft.com/office/drawing/2014/main" id="{D5C8B07A-B4E0-73B8-5DDB-9600FD0E3C99}"/>
                </a:ext>
              </a:extLst>
            </p:cNvPr>
            <p:cNvSpPr/>
            <p:nvPr/>
          </p:nvSpPr>
          <p:spPr>
            <a:xfrm>
              <a:off x="1526170" y="2662004"/>
              <a:ext cx="83052" cy="577483"/>
            </a:xfrm>
            <a:custGeom>
              <a:avLst/>
              <a:gdLst/>
              <a:ahLst/>
              <a:cxnLst/>
              <a:rect l="l" t="t" r="r" b="b"/>
              <a:pathLst>
                <a:path w="901" h="6270" extrusionOk="0">
                  <a:moveTo>
                    <a:pt x="181" y="1"/>
                  </a:moveTo>
                  <a:cubicBezTo>
                    <a:pt x="81" y="11"/>
                    <a:pt x="1" y="101"/>
                    <a:pt x="1" y="201"/>
                  </a:cubicBezTo>
                  <a:cubicBezTo>
                    <a:pt x="131" y="3260"/>
                    <a:pt x="520" y="6079"/>
                    <a:pt x="520" y="6099"/>
                  </a:cubicBezTo>
                  <a:cubicBezTo>
                    <a:pt x="530" y="6199"/>
                    <a:pt x="610" y="6269"/>
                    <a:pt x="700" y="6269"/>
                  </a:cubicBezTo>
                  <a:lnTo>
                    <a:pt x="730" y="6269"/>
                  </a:lnTo>
                  <a:cubicBezTo>
                    <a:pt x="830" y="6259"/>
                    <a:pt x="900" y="6159"/>
                    <a:pt x="890" y="6059"/>
                  </a:cubicBezTo>
                  <a:cubicBezTo>
                    <a:pt x="890" y="6029"/>
                    <a:pt x="500" y="3220"/>
                    <a:pt x="381" y="181"/>
                  </a:cubicBezTo>
                  <a:cubicBezTo>
                    <a:pt x="371" y="81"/>
                    <a:pt x="291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56;p42">
              <a:extLst>
                <a:ext uri="{FF2B5EF4-FFF2-40B4-BE49-F238E27FC236}">
                  <a16:creationId xmlns:a16="http://schemas.microsoft.com/office/drawing/2014/main" id="{B4A21818-2904-FA31-06FC-321B5F3A42E0}"/>
                </a:ext>
              </a:extLst>
            </p:cNvPr>
            <p:cNvSpPr/>
            <p:nvPr/>
          </p:nvSpPr>
          <p:spPr>
            <a:xfrm>
              <a:off x="912453" y="3824061"/>
              <a:ext cx="354515" cy="204468"/>
            </a:xfrm>
            <a:custGeom>
              <a:avLst/>
              <a:gdLst/>
              <a:ahLst/>
              <a:cxnLst/>
              <a:rect l="l" t="t" r="r" b="b"/>
              <a:pathLst>
                <a:path w="3846" h="2220" extrusionOk="0">
                  <a:moveTo>
                    <a:pt x="3314" y="1"/>
                  </a:moveTo>
                  <a:cubicBezTo>
                    <a:pt x="1030" y="1"/>
                    <a:pt x="70" y="1931"/>
                    <a:pt x="60" y="1950"/>
                  </a:cubicBezTo>
                  <a:cubicBezTo>
                    <a:pt x="0" y="2070"/>
                    <a:pt x="90" y="2220"/>
                    <a:pt x="230" y="2220"/>
                  </a:cubicBezTo>
                  <a:cubicBezTo>
                    <a:pt x="300" y="2220"/>
                    <a:pt x="370" y="2180"/>
                    <a:pt x="400" y="2110"/>
                  </a:cubicBezTo>
                  <a:cubicBezTo>
                    <a:pt x="410" y="2091"/>
                    <a:pt x="1256" y="381"/>
                    <a:pt x="3299" y="381"/>
                  </a:cubicBezTo>
                  <a:cubicBezTo>
                    <a:pt x="3387" y="381"/>
                    <a:pt x="3477" y="384"/>
                    <a:pt x="3569" y="390"/>
                  </a:cubicBezTo>
                  <a:cubicBezTo>
                    <a:pt x="3573" y="391"/>
                    <a:pt x="3576" y="391"/>
                    <a:pt x="3579" y="391"/>
                  </a:cubicBezTo>
                  <a:cubicBezTo>
                    <a:pt x="3820" y="391"/>
                    <a:pt x="3846" y="30"/>
                    <a:pt x="3599" y="11"/>
                  </a:cubicBezTo>
                  <a:cubicBezTo>
                    <a:pt x="3502" y="4"/>
                    <a:pt x="3407" y="1"/>
                    <a:pt x="3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57;p42">
              <a:extLst>
                <a:ext uri="{FF2B5EF4-FFF2-40B4-BE49-F238E27FC236}">
                  <a16:creationId xmlns:a16="http://schemas.microsoft.com/office/drawing/2014/main" id="{CF513512-01D3-0318-0DB9-C9A901B9DF76}"/>
                </a:ext>
              </a:extLst>
            </p:cNvPr>
            <p:cNvSpPr/>
            <p:nvPr/>
          </p:nvSpPr>
          <p:spPr>
            <a:xfrm>
              <a:off x="1333612" y="1358017"/>
              <a:ext cx="669577" cy="623718"/>
            </a:xfrm>
            <a:custGeom>
              <a:avLst/>
              <a:gdLst/>
              <a:ahLst/>
              <a:cxnLst/>
              <a:rect l="l" t="t" r="r" b="b"/>
              <a:pathLst>
                <a:path w="7264" h="6772" extrusionOk="0">
                  <a:moveTo>
                    <a:pt x="5128" y="1"/>
                  </a:moveTo>
                  <a:cubicBezTo>
                    <a:pt x="5090" y="1"/>
                    <a:pt x="5038" y="40"/>
                    <a:pt x="4969" y="132"/>
                  </a:cubicBezTo>
                  <a:cubicBezTo>
                    <a:pt x="4329" y="982"/>
                    <a:pt x="3819" y="1332"/>
                    <a:pt x="3539" y="2062"/>
                  </a:cubicBezTo>
                  <a:cubicBezTo>
                    <a:pt x="3269" y="2781"/>
                    <a:pt x="3419" y="3361"/>
                    <a:pt x="3289" y="3371"/>
                  </a:cubicBezTo>
                  <a:cubicBezTo>
                    <a:pt x="3287" y="3372"/>
                    <a:pt x="3285" y="3372"/>
                    <a:pt x="3283" y="3372"/>
                  </a:cubicBezTo>
                  <a:cubicBezTo>
                    <a:pt x="3150" y="3372"/>
                    <a:pt x="3169" y="2749"/>
                    <a:pt x="2490" y="2602"/>
                  </a:cubicBezTo>
                  <a:cubicBezTo>
                    <a:pt x="2223" y="2564"/>
                    <a:pt x="1956" y="2544"/>
                    <a:pt x="1689" y="2544"/>
                  </a:cubicBezTo>
                  <a:cubicBezTo>
                    <a:pt x="1596" y="2544"/>
                    <a:pt x="1503" y="2546"/>
                    <a:pt x="1410" y="2552"/>
                  </a:cubicBezTo>
                  <a:cubicBezTo>
                    <a:pt x="1390" y="2552"/>
                    <a:pt x="1370" y="2552"/>
                    <a:pt x="1349" y="2552"/>
                  </a:cubicBezTo>
                  <a:cubicBezTo>
                    <a:pt x="1141" y="2552"/>
                    <a:pt x="867" y="2528"/>
                    <a:pt x="632" y="2528"/>
                  </a:cubicBezTo>
                  <a:cubicBezTo>
                    <a:pt x="452" y="2528"/>
                    <a:pt x="296" y="2542"/>
                    <a:pt x="210" y="2592"/>
                  </a:cubicBezTo>
                  <a:cubicBezTo>
                    <a:pt x="0" y="2711"/>
                    <a:pt x="940" y="3461"/>
                    <a:pt x="1660" y="3571"/>
                  </a:cubicBezTo>
                  <a:cubicBezTo>
                    <a:pt x="2025" y="3626"/>
                    <a:pt x="2347" y="3626"/>
                    <a:pt x="2588" y="3626"/>
                  </a:cubicBezTo>
                  <a:cubicBezTo>
                    <a:pt x="2829" y="3626"/>
                    <a:pt x="2989" y="3626"/>
                    <a:pt x="3029" y="3681"/>
                  </a:cubicBezTo>
                  <a:cubicBezTo>
                    <a:pt x="3099" y="3781"/>
                    <a:pt x="2130" y="4291"/>
                    <a:pt x="1860" y="4881"/>
                  </a:cubicBezTo>
                  <a:cubicBezTo>
                    <a:pt x="1590" y="5461"/>
                    <a:pt x="1490" y="6221"/>
                    <a:pt x="1600" y="6341"/>
                  </a:cubicBezTo>
                  <a:cubicBezTo>
                    <a:pt x="1612" y="6352"/>
                    <a:pt x="1628" y="6358"/>
                    <a:pt x="1648" y="6358"/>
                  </a:cubicBezTo>
                  <a:cubicBezTo>
                    <a:pt x="1828" y="6358"/>
                    <a:pt x="2308" y="5903"/>
                    <a:pt x="2570" y="5651"/>
                  </a:cubicBezTo>
                  <a:cubicBezTo>
                    <a:pt x="2875" y="5362"/>
                    <a:pt x="2988" y="5243"/>
                    <a:pt x="3017" y="5243"/>
                  </a:cubicBezTo>
                  <a:cubicBezTo>
                    <a:pt x="3057" y="5243"/>
                    <a:pt x="2928" y="5482"/>
                    <a:pt x="2939" y="5811"/>
                  </a:cubicBezTo>
                  <a:cubicBezTo>
                    <a:pt x="2949" y="6371"/>
                    <a:pt x="3089" y="6740"/>
                    <a:pt x="3179" y="6770"/>
                  </a:cubicBezTo>
                  <a:cubicBezTo>
                    <a:pt x="3181" y="6771"/>
                    <a:pt x="3183" y="6771"/>
                    <a:pt x="3185" y="6771"/>
                  </a:cubicBezTo>
                  <a:cubicBezTo>
                    <a:pt x="3285" y="6771"/>
                    <a:pt x="3659" y="6080"/>
                    <a:pt x="3649" y="5561"/>
                  </a:cubicBezTo>
                  <a:cubicBezTo>
                    <a:pt x="3627" y="4773"/>
                    <a:pt x="3640" y="4507"/>
                    <a:pt x="3678" y="4507"/>
                  </a:cubicBezTo>
                  <a:cubicBezTo>
                    <a:pt x="3727" y="4507"/>
                    <a:pt x="3821" y="4956"/>
                    <a:pt x="3939" y="5301"/>
                  </a:cubicBezTo>
                  <a:cubicBezTo>
                    <a:pt x="4069" y="5691"/>
                    <a:pt x="4589" y="6401"/>
                    <a:pt x="4859" y="6571"/>
                  </a:cubicBezTo>
                  <a:cubicBezTo>
                    <a:pt x="4904" y="6599"/>
                    <a:pt x="4941" y="6612"/>
                    <a:pt x="4973" y="6612"/>
                  </a:cubicBezTo>
                  <a:cubicBezTo>
                    <a:pt x="5134" y="6612"/>
                    <a:pt x="5141" y="6271"/>
                    <a:pt x="5099" y="5771"/>
                  </a:cubicBezTo>
                  <a:cubicBezTo>
                    <a:pt x="5059" y="5161"/>
                    <a:pt x="4719" y="4771"/>
                    <a:pt x="4399" y="4441"/>
                  </a:cubicBezTo>
                  <a:cubicBezTo>
                    <a:pt x="4079" y="4111"/>
                    <a:pt x="3769" y="4001"/>
                    <a:pt x="4089" y="3981"/>
                  </a:cubicBezTo>
                  <a:cubicBezTo>
                    <a:pt x="4096" y="3981"/>
                    <a:pt x="4103" y="3981"/>
                    <a:pt x="4110" y="3981"/>
                  </a:cubicBezTo>
                  <a:cubicBezTo>
                    <a:pt x="4486" y="3981"/>
                    <a:pt x="4676" y="4511"/>
                    <a:pt x="5619" y="4531"/>
                  </a:cubicBezTo>
                  <a:cubicBezTo>
                    <a:pt x="5845" y="4533"/>
                    <a:pt x="6060" y="4536"/>
                    <a:pt x="6252" y="4536"/>
                  </a:cubicBezTo>
                  <a:cubicBezTo>
                    <a:pt x="6868" y="4536"/>
                    <a:pt x="7263" y="4506"/>
                    <a:pt x="7118" y="4331"/>
                  </a:cubicBezTo>
                  <a:cubicBezTo>
                    <a:pt x="6918" y="4101"/>
                    <a:pt x="6089" y="3671"/>
                    <a:pt x="5539" y="3451"/>
                  </a:cubicBezTo>
                  <a:cubicBezTo>
                    <a:pt x="5446" y="3416"/>
                    <a:pt x="5254" y="3407"/>
                    <a:pt x="5033" y="3407"/>
                  </a:cubicBezTo>
                  <a:cubicBezTo>
                    <a:pt x="4805" y="3407"/>
                    <a:pt x="4545" y="3416"/>
                    <a:pt x="4332" y="3416"/>
                  </a:cubicBezTo>
                  <a:cubicBezTo>
                    <a:pt x="4170" y="3416"/>
                    <a:pt x="4034" y="3411"/>
                    <a:pt x="3959" y="3391"/>
                  </a:cubicBezTo>
                  <a:cubicBezTo>
                    <a:pt x="3689" y="3311"/>
                    <a:pt x="4629" y="2921"/>
                    <a:pt x="4859" y="2322"/>
                  </a:cubicBezTo>
                  <a:cubicBezTo>
                    <a:pt x="5089" y="1712"/>
                    <a:pt x="5009" y="1422"/>
                    <a:pt x="5119" y="1022"/>
                  </a:cubicBezTo>
                  <a:cubicBezTo>
                    <a:pt x="5200" y="691"/>
                    <a:pt x="5287" y="1"/>
                    <a:pt x="5128" y="1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58;p42">
              <a:extLst>
                <a:ext uri="{FF2B5EF4-FFF2-40B4-BE49-F238E27FC236}">
                  <a16:creationId xmlns:a16="http://schemas.microsoft.com/office/drawing/2014/main" id="{EF244263-FB2F-0056-2926-6408BB208BAC}"/>
                </a:ext>
              </a:extLst>
            </p:cNvPr>
            <p:cNvSpPr/>
            <p:nvPr/>
          </p:nvSpPr>
          <p:spPr>
            <a:xfrm>
              <a:off x="2140810" y="1136142"/>
              <a:ext cx="422357" cy="370344"/>
            </a:xfrm>
            <a:custGeom>
              <a:avLst/>
              <a:gdLst/>
              <a:ahLst/>
              <a:cxnLst/>
              <a:rect l="l" t="t" r="r" b="b"/>
              <a:pathLst>
                <a:path w="4582" h="4021" extrusionOk="0">
                  <a:moveTo>
                    <a:pt x="852" y="1"/>
                  </a:moveTo>
                  <a:cubicBezTo>
                    <a:pt x="707" y="1"/>
                    <a:pt x="867" y="758"/>
                    <a:pt x="1191" y="1101"/>
                  </a:cubicBezTo>
                  <a:cubicBezTo>
                    <a:pt x="1521" y="1451"/>
                    <a:pt x="1841" y="1631"/>
                    <a:pt x="1831" y="1721"/>
                  </a:cubicBezTo>
                  <a:cubicBezTo>
                    <a:pt x="1831" y="1743"/>
                    <a:pt x="1778" y="1749"/>
                    <a:pt x="1694" y="1749"/>
                  </a:cubicBezTo>
                  <a:cubicBezTo>
                    <a:pt x="1612" y="1749"/>
                    <a:pt x="1500" y="1743"/>
                    <a:pt x="1378" y="1743"/>
                  </a:cubicBezTo>
                  <a:cubicBezTo>
                    <a:pt x="1167" y="1743"/>
                    <a:pt x="925" y="1759"/>
                    <a:pt x="751" y="1841"/>
                  </a:cubicBezTo>
                  <a:cubicBezTo>
                    <a:pt x="371" y="2031"/>
                    <a:pt x="1" y="2371"/>
                    <a:pt x="11" y="2481"/>
                  </a:cubicBezTo>
                  <a:cubicBezTo>
                    <a:pt x="16" y="2536"/>
                    <a:pt x="143" y="2551"/>
                    <a:pt x="303" y="2551"/>
                  </a:cubicBezTo>
                  <a:cubicBezTo>
                    <a:pt x="463" y="2551"/>
                    <a:pt x="656" y="2536"/>
                    <a:pt x="791" y="2531"/>
                  </a:cubicBezTo>
                  <a:cubicBezTo>
                    <a:pt x="996" y="2516"/>
                    <a:pt x="1106" y="2504"/>
                    <a:pt x="1154" y="2504"/>
                  </a:cubicBezTo>
                  <a:cubicBezTo>
                    <a:pt x="1260" y="2504"/>
                    <a:pt x="1059" y="2561"/>
                    <a:pt x="901" y="2761"/>
                  </a:cubicBezTo>
                  <a:cubicBezTo>
                    <a:pt x="681" y="3051"/>
                    <a:pt x="601" y="3291"/>
                    <a:pt x="631" y="3341"/>
                  </a:cubicBezTo>
                  <a:cubicBezTo>
                    <a:pt x="635" y="3346"/>
                    <a:pt x="645" y="3349"/>
                    <a:pt x="659" y="3349"/>
                  </a:cubicBezTo>
                  <a:cubicBezTo>
                    <a:pt x="773" y="3349"/>
                    <a:pt x="1183" y="3171"/>
                    <a:pt x="1371" y="2921"/>
                  </a:cubicBezTo>
                  <a:cubicBezTo>
                    <a:pt x="1667" y="2539"/>
                    <a:pt x="1787" y="2403"/>
                    <a:pt x="1815" y="2403"/>
                  </a:cubicBezTo>
                  <a:cubicBezTo>
                    <a:pt x="1856" y="2403"/>
                    <a:pt x="1709" y="2681"/>
                    <a:pt x="1621" y="2911"/>
                  </a:cubicBezTo>
                  <a:cubicBezTo>
                    <a:pt x="1531" y="3161"/>
                    <a:pt x="1501" y="3741"/>
                    <a:pt x="1561" y="3941"/>
                  </a:cubicBezTo>
                  <a:cubicBezTo>
                    <a:pt x="1581" y="3995"/>
                    <a:pt x="1608" y="4020"/>
                    <a:pt x="1643" y="4020"/>
                  </a:cubicBezTo>
                  <a:cubicBezTo>
                    <a:pt x="1728" y="4020"/>
                    <a:pt x="1856" y="3866"/>
                    <a:pt x="2020" y="3631"/>
                  </a:cubicBezTo>
                  <a:cubicBezTo>
                    <a:pt x="2240" y="3311"/>
                    <a:pt x="2240" y="2971"/>
                    <a:pt x="2210" y="2671"/>
                  </a:cubicBezTo>
                  <a:cubicBezTo>
                    <a:pt x="2195" y="2435"/>
                    <a:pt x="2117" y="2274"/>
                    <a:pt x="2167" y="2274"/>
                  </a:cubicBezTo>
                  <a:cubicBezTo>
                    <a:pt x="2181" y="2274"/>
                    <a:pt x="2204" y="2286"/>
                    <a:pt x="2240" y="2311"/>
                  </a:cubicBezTo>
                  <a:cubicBezTo>
                    <a:pt x="2450" y="2461"/>
                    <a:pt x="2310" y="2811"/>
                    <a:pt x="2790" y="3221"/>
                  </a:cubicBezTo>
                  <a:cubicBezTo>
                    <a:pt x="3167" y="3543"/>
                    <a:pt x="3476" y="3803"/>
                    <a:pt x="3587" y="3803"/>
                  </a:cubicBezTo>
                  <a:cubicBezTo>
                    <a:pt x="3617" y="3803"/>
                    <a:pt x="3632" y="3784"/>
                    <a:pt x="3630" y="3741"/>
                  </a:cubicBezTo>
                  <a:cubicBezTo>
                    <a:pt x="3630" y="3541"/>
                    <a:pt x="3380" y="2981"/>
                    <a:pt x="3200" y="2641"/>
                  </a:cubicBezTo>
                  <a:cubicBezTo>
                    <a:pt x="3110" y="2481"/>
                    <a:pt x="2530" y="2111"/>
                    <a:pt x="2430" y="1961"/>
                  </a:cubicBezTo>
                  <a:cubicBezTo>
                    <a:pt x="2390" y="1903"/>
                    <a:pt x="2450" y="1893"/>
                    <a:pt x="2558" y="1893"/>
                  </a:cubicBezTo>
                  <a:cubicBezTo>
                    <a:pt x="2621" y="1893"/>
                    <a:pt x="2699" y="1896"/>
                    <a:pt x="2784" y="1896"/>
                  </a:cubicBezTo>
                  <a:cubicBezTo>
                    <a:pt x="2960" y="1896"/>
                    <a:pt x="3166" y="1881"/>
                    <a:pt x="3320" y="1791"/>
                  </a:cubicBezTo>
                  <a:cubicBezTo>
                    <a:pt x="3690" y="1571"/>
                    <a:pt x="3770" y="1401"/>
                    <a:pt x="3990" y="1231"/>
                  </a:cubicBezTo>
                  <a:cubicBezTo>
                    <a:pt x="4197" y="1088"/>
                    <a:pt x="4582" y="717"/>
                    <a:pt x="4380" y="717"/>
                  </a:cubicBezTo>
                  <a:cubicBezTo>
                    <a:pt x="4358" y="717"/>
                    <a:pt x="4328" y="722"/>
                    <a:pt x="4290" y="732"/>
                  </a:cubicBezTo>
                  <a:cubicBezTo>
                    <a:pt x="3610" y="892"/>
                    <a:pt x="3210" y="852"/>
                    <a:pt x="2770" y="1111"/>
                  </a:cubicBezTo>
                  <a:cubicBezTo>
                    <a:pt x="2359" y="1354"/>
                    <a:pt x="2192" y="1676"/>
                    <a:pt x="2107" y="1676"/>
                  </a:cubicBezTo>
                  <a:cubicBezTo>
                    <a:pt x="2101" y="1676"/>
                    <a:pt x="2096" y="1675"/>
                    <a:pt x="2090" y="1671"/>
                  </a:cubicBezTo>
                  <a:cubicBezTo>
                    <a:pt x="2020" y="1621"/>
                    <a:pt x="2300" y="1321"/>
                    <a:pt x="2010" y="952"/>
                  </a:cubicBezTo>
                  <a:cubicBezTo>
                    <a:pt x="1851" y="782"/>
                    <a:pt x="1681" y="622"/>
                    <a:pt x="1491" y="482"/>
                  </a:cubicBezTo>
                  <a:cubicBezTo>
                    <a:pt x="1301" y="332"/>
                    <a:pt x="1021" y="32"/>
                    <a:pt x="861" y="2"/>
                  </a:cubicBezTo>
                  <a:cubicBezTo>
                    <a:pt x="858" y="1"/>
                    <a:pt x="855" y="1"/>
                    <a:pt x="852" y="1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59;p42">
              <a:extLst>
                <a:ext uri="{FF2B5EF4-FFF2-40B4-BE49-F238E27FC236}">
                  <a16:creationId xmlns:a16="http://schemas.microsoft.com/office/drawing/2014/main" id="{754D4A8B-D662-D461-B6D7-7B8E05D64E57}"/>
                </a:ext>
              </a:extLst>
            </p:cNvPr>
            <p:cNvSpPr/>
            <p:nvPr/>
          </p:nvSpPr>
          <p:spPr>
            <a:xfrm>
              <a:off x="2163854" y="1733795"/>
              <a:ext cx="422357" cy="370620"/>
            </a:xfrm>
            <a:custGeom>
              <a:avLst/>
              <a:gdLst/>
              <a:ahLst/>
              <a:cxnLst/>
              <a:rect l="l" t="t" r="r" b="b"/>
              <a:pathLst>
                <a:path w="4582" h="4024" extrusionOk="0">
                  <a:moveTo>
                    <a:pt x="852" y="0"/>
                  </a:moveTo>
                  <a:cubicBezTo>
                    <a:pt x="707" y="0"/>
                    <a:pt x="867" y="758"/>
                    <a:pt x="1191" y="1101"/>
                  </a:cubicBezTo>
                  <a:cubicBezTo>
                    <a:pt x="1521" y="1451"/>
                    <a:pt x="1840" y="1631"/>
                    <a:pt x="1830" y="1721"/>
                  </a:cubicBezTo>
                  <a:cubicBezTo>
                    <a:pt x="1830" y="1743"/>
                    <a:pt x="1778" y="1748"/>
                    <a:pt x="1694" y="1748"/>
                  </a:cubicBezTo>
                  <a:cubicBezTo>
                    <a:pt x="1612" y="1748"/>
                    <a:pt x="1500" y="1743"/>
                    <a:pt x="1378" y="1743"/>
                  </a:cubicBezTo>
                  <a:cubicBezTo>
                    <a:pt x="1167" y="1743"/>
                    <a:pt x="925" y="1758"/>
                    <a:pt x="751" y="1841"/>
                  </a:cubicBezTo>
                  <a:cubicBezTo>
                    <a:pt x="371" y="2031"/>
                    <a:pt x="1" y="2371"/>
                    <a:pt x="11" y="2481"/>
                  </a:cubicBezTo>
                  <a:cubicBezTo>
                    <a:pt x="16" y="2536"/>
                    <a:pt x="143" y="2551"/>
                    <a:pt x="303" y="2551"/>
                  </a:cubicBezTo>
                  <a:cubicBezTo>
                    <a:pt x="463" y="2551"/>
                    <a:pt x="656" y="2536"/>
                    <a:pt x="791" y="2531"/>
                  </a:cubicBezTo>
                  <a:cubicBezTo>
                    <a:pt x="996" y="2515"/>
                    <a:pt x="1106" y="2503"/>
                    <a:pt x="1154" y="2503"/>
                  </a:cubicBezTo>
                  <a:cubicBezTo>
                    <a:pt x="1260" y="2503"/>
                    <a:pt x="1059" y="2561"/>
                    <a:pt x="901" y="2760"/>
                  </a:cubicBezTo>
                  <a:cubicBezTo>
                    <a:pt x="681" y="3050"/>
                    <a:pt x="601" y="3290"/>
                    <a:pt x="631" y="3340"/>
                  </a:cubicBezTo>
                  <a:cubicBezTo>
                    <a:pt x="636" y="3348"/>
                    <a:pt x="647" y="3351"/>
                    <a:pt x="664" y="3351"/>
                  </a:cubicBezTo>
                  <a:cubicBezTo>
                    <a:pt x="785" y="3351"/>
                    <a:pt x="1186" y="3167"/>
                    <a:pt x="1371" y="2920"/>
                  </a:cubicBezTo>
                  <a:cubicBezTo>
                    <a:pt x="1667" y="2538"/>
                    <a:pt x="1787" y="2403"/>
                    <a:pt x="1815" y="2403"/>
                  </a:cubicBezTo>
                  <a:cubicBezTo>
                    <a:pt x="1856" y="2403"/>
                    <a:pt x="1709" y="2681"/>
                    <a:pt x="1621" y="2910"/>
                  </a:cubicBezTo>
                  <a:cubicBezTo>
                    <a:pt x="1531" y="3160"/>
                    <a:pt x="1501" y="3740"/>
                    <a:pt x="1561" y="3940"/>
                  </a:cubicBezTo>
                  <a:cubicBezTo>
                    <a:pt x="1581" y="3998"/>
                    <a:pt x="1608" y="4024"/>
                    <a:pt x="1643" y="4024"/>
                  </a:cubicBezTo>
                  <a:cubicBezTo>
                    <a:pt x="1729" y="4024"/>
                    <a:pt x="1857" y="3865"/>
                    <a:pt x="2020" y="3630"/>
                  </a:cubicBezTo>
                  <a:cubicBezTo>
                    <a:pt x="2240" y="3310"/>
                    <a:pt x="2240" y="2970"/>
                    <a:pt x="2210" y="2670"/>
                  </a:cubicBezTo>
                  <a:cubicBezTo>
                    <a:pt x="2195" y="2435"/>
                    <a:pt x="2117" y="2273"/>
                    <a:pt x="2167" y="2273"/>
                  </a:cubicBezTo>
                  <a:cubicBezTo>
                    <a:pt x="2181" y="2273"/>
                    <a:pt x="2204" y="2285"/>
                    <a:pt x="2240" y="2311"/>
                  </a:cubicBezTo>
                  <a:cubicBezTo>
                    <a:pt x="2450" y="2461"/>
                    <a:pt x="2310" y="2820"/>
                    <a:pt x="2790" y="3220"/>
                  </a:cubicBezTo>
                  <a:cubicBezTo>
                    <a:pt x="3169" y="3536"/>
                    <a:pt x="3479" y="3801"/>
                    <a:pt x="3588" y="3801"/>
                  </a:cubicBezTo>
                  <a:cubicBezTo>
                    <a:pt x="3617" y="3801"/>
                    <a:pt x="3632" y="3782"/>
                    <a:pt x="3630" y="3740"/>
                  </a:cubicBezTo>
                  <a:cubicBezTo>
                    <a:pt x="3630" y="3540"/>
                    <a:pt x="3380" y="2980"/>
                    <a:pt x="3200" y="2640"/>
                  </a:cubicBezTo>
                  <a:cubicBezTo>
                    <a:pt x="3110" y="2481"/>
                    <a:pt x="2530" y="2111"/>
                    <a:pt x="2430" y="1961"/>
                  </a:cubicBezTo>
                  <a:cubicBezTo>
                    <a:pt x="2390" y="1902"/>
                    <a:pt x="2449" y="1892"/>
                    <a:pt x="2558" y="1892"/>
                  </a:cubicBezTo>
                  <a:cubicBezTo>
                    <a:pt x="2620" y="1892"/>
                    <a:pt x="2699" y="1895"/>
                    <a:pt x="2784" y="1895"/>
                  </a:cubicBezTo>
                  <a:cubicBezTo>
                    <a:pt x="2960" y="1895"/>
                    <a:pt x="3166" y="1881"/>
                    <a:pt x="3320" y="1791"/>
                  </a:cubicBezTo>
                  <a:cubicBezTo>
                    <a:pt x="3690" y="1571"/>
                    <a:pt x="3770" y="1401"/>
                    <a:pt x="3990" y="1231"/>
                  </a:cubicBezTo>
                  <a:cubicBezTo>
                    <a:pt x="4197" y="1087"/>
                    <a:pt x="4582" y="716"/>
                    <a:pt x="4380" y="716"/>
                  </a:cubicBezTo>
                  <a:cubicBezTo>
                    <a:pt x="4358" y="716"/>
                    <a:pt x="4328" y="721"/>
                    <a:pt x="4290" y="731"/>
                  </a:cubicBezTo>
                  <a:cubicBezTo>
                    <a:pt x="3610" y="891"/>
                    <a:pt x="3210" y="851"/>
                    <a:pt x="2770" y="1111"/>
                  </a:cubicBezTo>
                  <a:cubicBezTo>
                    <a:pt x="2359" y="1354"/>
                    <a:pt x="2192" y="1676"/>
                    <a:pt x="2107" y="1676"/>
                  </a:cubicBezTo>
                  <a:cubicBezTo>
                    <a:pt x="2101" y="1676"/>
                    <a:pt x="2096" y="1674"/>
                    <a:pt x="2090" y="1671"/>
                  </a:cubicBezTo>
                  <a:cubicBezTo>
                    <a:pt x="2020" y="1621"/>
                    <a:pt x="2300" y="1321"/>
                    <a:pt x="2010" y="951"/>
                  </a:cubicBezTo>
                  <a:cubicBezTo>
                    <a:pt x="1850" y="781"/>
                    <a:pt x="1681" y="621"/>
                    <a:pt x="1491" y="481"/>
                  </a:cubicBezTo>
                  <a:cubicBezTo>
                    <a:pt x="1301" y="331"/>
                    <a:pt x="1021" y="31"/>
                    <a:pt x="861" y="1"/>
                  </a:cubicBezTo>
                  <a:cubicBezTo>
                    <a:pt x="858" y="1"/>
                    <a:pt x="855" y="0"/>
                    <a:pt x="852" y="0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0;p42">
              <a:extLst>
                <a:ext uri="{FF2B5EF4-FFF2-40B4-BE49-F238E27FC236}">
                  <a16:creationId xmlns:a16="http://schemas.microsoft.com/office/drawing/2014/main" id="{A1C497EB-8D08-72F1-2EAB-E9E483DDD561}"/>
                </a:ext>
              </a:extLst>
            </p:cNvPr>
            <p:cNvSpPr/>
            <p:nvPr/>
          </p:nvSpPr>
          <p:spPr>
            <a:xfrm>
              <a:off x="1691168" y="2068956"/>
              <a:ext cx="423832" cy="370713"/>
            </a:xfrm>
            <a:custGeom>
              <a:avLst/>
              <a:gdLst/>
              <a:ahLst/>
              <a:cxnLst/>
              <a:rect l="l" t="t" r="r" b="b"/>
              <a:pathLst>
                <a:path w="4598" h="4025" extrusionOk="0">
                  <a:moveTo>
                    <a:pt x="861" y="0"/>
                  </a:moveTo>
                  <a:cubicBezTo>
                    <a:pt x="716" y="0"/>
                    <a:pt x="876" y="758"/>
                    <a:pt x="1200" y="1101"/>
                  </a:cubicBezTo>
                  <a:cubicBezTo>
                    <a:pt x="1520" y="1451"/>
                    <a:pt x="1850" y="1631"/>
                    <a:pt x="1840" y="1721"/>
                  </a:cubicBezTo>
                  <a:cubicBezTo>
                    <a:pt x="1840" y="1747"/>
                    <a:pt x="1781" y="1753"/>
                    <a:pt x="1689" y="1753"/>
                  </a:cubicBezTo>
                  <a:cubicBezTo>
                    <a:pt x="1607" y="1753"/>
                    <a:pt x="1499" y="1748"/>
                    <a:pt x="1382" y="1748"/>
                  </a:cubicBezTo>
                  <a:cubicBezTo>
                    <a:pt x="1169" y="1748"/>
                    <a:pt x="925" y="1763"/>
                    <a:pt x="750" y="1851"/>
                  </a:cubicBezTo>
                  <a:cubicBezTo>
                    <a:pt x="370" y="2031"/>
                    <a:pt x="0" y="2371"/>
                    <a:pt x="20" y="2481"/>
                  </a:cubicBezTo>
                  <a:cubicBezTo>
                    <a:pt x="25" y="2538"/>
                    <a:pt x="163" y="2554"/>
                    <a:pt x="332" y="2554"/>
                  </a:cubicBezTo>
                  <a:cubicBezTo>
                    <a:pt x="488" y="2554"/>
                    <a:pt x="670" y="2540"/>
                    <a:pt x="800" y="2531"/>
                  </a:cubicBezTo>
                  <a:cubicBezTo>
                    <a:pt x="1005" y="2515"/>
                    <a:pt x="1116" y="2503"/>
                    <a:pt x="1163" y="2503"/>
                  </a:cubicBezTo>
                  <a:cubicBezTo>
                    <a:pt x="1270" y="2503"/>
                    <a:pt x="1068" y="2561"/>
                    <a:pt x="910" y="2761"/>
                  </a:cubicBezTo>
                  <a:cubicBezTo>
                    <a:pt x="690" y="3050"/>
                    <a:pt x="610" y="3290"/>
                    <a:pt x="640" y="3350"/>
                  </a:cubicBezTo>
                  <a:cubicBezTo>
                    <a:pt x="643" y="3356"/>
                    <a:pt x="652" y="3358"/>
                    <a:pt x="665" y="3358"/>
                  </a:cubicBezTo>
                  <a:cubicBezTo>
                    <a:pt x="774" y="3358"/>
                    <a:pt x="1193" y="3180"/>
                    <a:pt x="1380" y="2931"/>
                  </a:cubicBezTo>
                  <a:cubicBezTo>
                    <a:pt x="1675" y="2545"/>
                    <a:pt x="1795" y="2408"/>
                    <a:pt x="1824" y="2408"/>
                  </a:cubicBezTo>
                  <a:cubicBezTo>
                    <a:pt x="1866" y="2408"/>
                    <a:pt x="1718" y="2691"/>
                    <a:pt x="1630" y="2921"/>
                  </a:cubicBezTo>
                  <a:cubicBezTo>
                    <a:pt x="1530" y="3170"/>
                    <a:pt x="1500" y="3750"/>
                    <a:pt x="1570" y="3940"/>
                  </a:cubicBezTo>
                  <a:cubicBezTo>
                    <a:pt x="1590" y="3998"/>
                    <a:pt x="1618" y="4024"/>
                    <a:pt x="1653" y="4024"/>
                  </a:cubicBezTo>
                  <a:cubicBezTo>
                    <a:pt x="1737" y="4024"/>
                    <a:pt x="1863" y="3868"/>
                    <a:pt x="2020" y="3640"/>
                  </a:cubicBezTo>
                  <a:cubicBezTo>
                    <a:pt x="2250" y="3310"/>
                    <a:pt x="2240" y="2971"/>
                    <a:pt x="2220" y="2671"/>
                  </a:cubicBezTo>
                  <a:cubicBezTo>
                    <a:pt x="2204" y="2435"/>
                    <a:pt x="2126" y="2273"/>
                    <a:pt x="2177" y="2273"/>
                  </a:cubicBezTo>
                  <a:cubicBezTo>
                    <a:pt x="2190" y="2273"/>
                    <a:pt x="2213" y="2285"/>
                    <a:pt x="2250" y="2311"/>
                  </a:cubicBezTo>
                  <a:cubicBezTo>
                    <a:pt x="2460" y="2471"/>
                    <a:pt x="2320" y="2821"/>
                    <a:pt x="2799" y="3220"/>
                  </a:cubicBezTo>
                  <a:cubicBezTo>
                    <a:pt x="3176" y="3542"/>
                    <a:pt x="3485" y="3803"/>
                    <a:pt x="3596" y="3803"/>
                  </a:cubicBezTo>
                  <a:cubicBezTo>
                    <a:pt x="3626" y="3803"/>
                    <a:pt x="3641" y="3783"/>
                    <a:pt x="3639" y="3740"/>
                  </a:cubicBezTo>
                  <a:cubicBezTo>
                    <a:pt x="3629" y="3550"/>
                    <a:pt x="3389" y="2981"/>
                    <a:pt x="3209" y="2651"/>
                  </a:cubicBezTo>
                  <a:cubicBezTo>
                    <a:pt x="3109" y="2481"/>
                    <a:pt x="2540" y="2111"/>
                    <a:pt x="2430" y="1961"/>
                  </a:cubicBezTo>
                  <a:cubicBezTo>
                    <a:pt x="2393" y="1906"/>
                    <a:pt x="2456" y="1896"/>
                    <a:pt x="2569" y="1896"/>
                  </a:cubicBezTo>
                  <a:cubicBezTo>
                    <a:pt x="2625" y="1896"/>
                    <a:pt x="2693" y="1899"/>
                    <a:pt x="2768" y="1899"/>
                  </a:cubicBezTo>
                  <a:cubicBezTo>
                    <a:pt x="2950" y="1899"/>
                    <a:pt x="3168" y="1885"/>
                    <a:pt x="3329" y="1791"/>
                  </a:cubicBezTo>
                  <a:cubicBezTo>
                    <a:pt x="3699" y="1581"/>
                    <a:pt x="3779" y="1401"/>
                    <a:pt x="3999" y="1241"/>
                  </a:cubicBezTo>
                  <a:cubicBezTo>
                    <a:pt x="4199" y="1096"/>
                    <a:pt x="4597" y="719"/>
                    <a:pt x="4383" y="719"/>
                  </a:cubicBezTo>
                  <a:cubicBezTo>
                    <a:pt x="4361" y="719"/>
                    <a:pt x="4334" y="723"/>
                    <a:pt x="4299" y="731"/>
                  </a:cubicBezTo>
                  <a:cubicBezTo>
                    <a:pt x="3619" y="891"/>
                    <a:pt x="3219" y="851"/>
                    <a:pt x="2779" y="1111"/>
                  </a:cubicBezTo>
                  <a:cubicBezTo>
                    <a:pt x="2368" y="1354"/>
                    <a:pt x="2202" y="1676"/>
                    <a:pt x="2116" y="1676"/>
                  </a:cubicBezTo>
                  <a:cubicBezTo>
                    <a:pt x="2110" y="1676"/>
                    <a:pt x="2105" y="1674"/>
                    <a:pt x="2100" y="1671"/>
                  </a:cubicBezTo>
                  <a:cubicBezTo>
                    <a:pt x="2030" y="1621"/>
                    <a:pt x="2300" y="1311"/>
                    <a:pt x="2020" y="951"/>
                  </a:cubicBezTo>
                  <a:cubicBezTo>
                    <a:pt x="1860" y="771"/>
                    <a:pt x="1690" y="611"/>
                    <a:pt x="1490" y="481"/>
                  </a:cubicBezTo>
                  <a:cubicBezTo>
                    <a:pt x="1310" y="331"/>
                    <a:pt x="1030" y="21"/>
                    <a:pt x="870" y="1"/>
                  </a:cubicBezTo>
                  <a:cubicBezTo>
                    <a:pt x="867" y="1"/>
                    <a:pt x="864" y="0"/>
                    <a:pt x="861" y="0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561;p42">
            <a:extLst>
              <a:ext uri="{FF2B5EF4-FFF2-40B4-BE49-F238E27FC236}">
                <a16:creationId xmlns:a16="http://schemas.microsoft.com/office/drawing/2014/main" id="{CA58C35E-0E89-20CF-5CE0-80AF444EFF27}"/>
              </a:ext>
            </a:extLst>
          </p:cNvPr>
          <p:cNvGrpSpPr/>
          <p:nvPr/>
        </p:nvGrpSpPr>
        <p:grpSpPr>
          <a:xfrm>
            <a:off x="1996517" y="3140912"/>
            <a:ext cx="1229007" cy="1463096"/>
            <a:chOff x="2234243" y="3045177"/>
            <a:chExt cx="1148712" cy="1371610"/>
          </a:xfrm>
        </p:grpSpPr>
        <p:sp>
          <p:nvSpPr>
            <p:cNvPr id="29" name="Google Shape;562;p42">
              <a:extLst>
                <a:ext uri="{FF2B5EF4-FFF2-40B4-BE49-F238E27FC236}">
                  <a16:creationId xmlns:a16="http://schemas.microsoft.com/office/drawing/2014/main" id="{FF15E0C0-DE6D-366F-0403-662024A3757F}"/>
                </a:ext>
              </a:extLst>
            </p:cNvPr>
            <p:cNvSpPr/>
            <p:nvPr/>
          </p:nvSpPr>
          <p:spPr>
            <a:xfrm>
              <a:off x="2538252" y="3596317"/>
              <a:ext cx="711359" cy="165152"/>
            </a:xfrm>
            <a:custGeom>
              <a:avLst/>
              <a:gdLst/>
              <a:ahLst/>
              <a:cxnLst/>
              <a:rect l="l" t="t" r="r" b="b"/>
              <a:pathLst>
                <a:path w="8749" h="2091" extrusionOk="0">
                  <a:moveTo>
                    <a:pt x="4300" y="1"/>
                  </a:moveTo>
                  <a:cubicBezTo>
                    <a:pt x="2220" y="1"/>
                    <a:pt x="391" y="540"/>
                    <a:pt x="1" y="1120"/>
                  </a:cubicBezTo>
                  <a:cubicBezTo>
                    <a:pt x="221" y="1630"/>
                    <a:pt x="2170" y="2090"/>
                    <a:pt x="4300" y="2090"/>
                  </a:cubicBezTo>
                  <a:cubicBezTo>
                    <a:pt x="6429" y="2090"/>
                    <a:pt x="8748" y="1610"/>
                    <a:pt x="8598" y="1120"/>
                  </a:cubicBezTo>
                  <a:cubicBezTo>
                    <a:pt x="8219" y="540"/>
                    <a:pt x="6389" y="1"/>
                    <a:pt x="4300" y="1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3;p42">
              <a:extLst>
                <a:ext uri="{FF2B5EF4-FFF2-40B4-BE49-F238E27FC236}">
                  <a16:creationId xmlns:a16="http://schemas.microsoft.com/office/drawing/2014/main" id="{BDBA7CDD-B7F8-E1C2-E229-C6EEBC55A9F6}"/>
                </a:ext>
              </a:extLst>
            </p:cNvPr>
            <p:cNvSpPr/>
            <p:nvPr/>
          </p:nvSpPr>
          <p:spPr>
            <a:xfrm>
              <a:off x="2918690" y="3215700"/>
              <a:ext cx="464266" cy="376747"/>
            </a:xfrm>
            <a:custGeom>
              <a:avLst/>
              <a:gdLst/>
              <a:ahLst/>
              <a:cxnLst/>
              <a:rect l="l" t="t" r="r" b="b"/>
              <a:pathLst>
                <a:path w="5710" h="4770" extrusionOk="0">
                  <a:moveTo>
                    <a:pt x="2770" y="3030"/>
                  </a:moveTo>
                  <a:cubicBezTo>
                    <a:pt x="3220" y="1530"/>
                    <a:pt x="4189" y="1"/>
                    <a:pt x="4949" y="611"/>
                  </a:cubicBezTo>
                  <a:cubicBezTo>
                    <a:pt x="5709" y="1220"/>
                    <a:pt x="4719" y="3560"/>
                    <a:pt x="2360" y="4160"/>
                  </a:cubicBezTo>
                  <a:cubicBezTo>
                    <a:pt x="0" y="4770"/>
                    <a:pt x="2770" y="3030"/>
                    <a:pt x="2770" y="3030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64;p42">
              <a:extLst>
                <a:ext uri="{FF2B5EF4-FFF2-40B4-BE49-F238E27FC236}">
                  <a16:creationId xmlns:a16="http://schemas.microsoft.com/office/drawing/2014/main" id="{0A1A01E4-4D73-F1F5-93CE-5BBD4923E1F0}"/>
                </a:ext>
              </a:extLst>
            </p:cNvPr>
            <p:cNvSpPr/>
            <p:nvPr/>
          </p:nvSpPr>
          <p:spPr>
            <a:xfrm>
              <a:off x="2918690" y="3215700"/>
              <a:ext cx="464266" cy="376747"/>
            </a:xfrm>
            <a:custGeom>
              <a:avLst/>
              <a:gdLst/>
              <a:ahLst/>
              <a:cxnLst/>
              <a:rect l="l" t="t" r="r" b="b"/>
              <a:pathLst>
                <a:path w="5710" h="4770" extrusionOk="0">
                  <a:moveTo>
                    <a:pt x="2770" y="3030"/>
                  </a:moveTo>
                  <a:cubicBezTo>
                    <a:pt x="3220" y="1530"/>
                    <a:pt x="4189" y="1"/>
                    <a:pt x="4949" y="611"/>
                  </a:cubicBezTo>
                  <a:cubicBezTo>
                    <a:pt x="5709" y="1220"/>
                    <a:pt x="4719" y="3560"/>
                    <a:pt x="2360" y="4160"/>
                  </a:cubicBezTo>
                  <a:cubicBezTo>
                    <a:pt x="0" y="4770"/>
                    <a:pt x="2770" y="3030"/>
                    <a:pt x="2770" y="3030"/>
                  </a:cubicBezTo>
                  <a:close/>
                </a:path>
              </a:pathLst>
            </a:custGeom>
            <a:solidFill>
              <a:srgbClr val="222222">
                <a:alpha val="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65;p42">
              <a:extLst>
                <a:ext uri="{FF2B5EF4-FFF2-40B4-BE49-F238E27FC236}">
                  <a16:creationId xmlns:a16="http://schemas.microsoft.com/office/drawing/2014/main" id="{B078789F-B71F-E98E-6C40-572443F26450}"/>
                </a:ext>
              </a:extLst>
            </p:cNvPr>
            <p:cNvSpPr/>
            <p:nvPr/>
          </p:nvSpPr>
          <p:spPr>
            <a:xfrm>
              <a:off x="2497598" y="3575781"/>
              <a:ext cx="781284" cy="103546"/>
            </a:xfrm>
            <a:custGeom>
              <a:avLst/>
              <a:gdLst/>
              <a:ahLst/>
              <a:cxnLst/>
              <a:rect l="l" t="t" r="r" b="b"/>
              <a:pathLst>
                <a:path w="9609" h="1311" extrusionOk="0">
                  <a:moveTo>
                    <a:pt x="4810" y="1"/>
                  </a:moveTo>
                  <a:cubicBezTo>
                    <a:pt x="2560" y="1"/>
                    <a:pt x="561" y="620"/>
                    <a:pt x="1" y="1310"/>
                  </a:cubicBezTo>
                  <a:lnTo>
                    <a:pt x="571" y="1310"/>
                  </a:lnTo>
                  <a:cubicBezTo>
                    <a:pt x="1060" y="760"/>
                    <a:pt x="2810" y="261"/>
                    <a:pt x="4810" y="261"/>
                  </a:cubicBezTo>
                  <a:cubicBezTo>
                    <a:pt x="6799" y="261"/>
                    <a:pt x="8559" y="760"/>
                    <a:pt x="9039" y="1310"/>
                  </a:cubicBezTo>
                  <a:lnTo>
                    <a:pt x="9608" y="1310"/>
                  </a:lnTo>
                  <a:cubicBezTo>
                    <a:pt x="9059" y="620"/>
                    <a:pt x="7059" y="1"/>
                    <a:pt x="4810" y="1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66;p42">
              <a:extLst>
                <a:ext uri="{FF2B5EF4-FFF2-40B4-BE49-F238E27FC236}">
                  <a16:creationId xmlns:a16="http://schemas.microsoft.com/office/drawing/2014/main" id="{574B0A75-7A5A-EB4B-B64D-A2446A36CBD1}"/>
                </a:ext>
              </a:extLst>
            </p:cNvPr>
            <p:cNvSpPr/>
            <p:nvPr/>
          </p:nvSpPr>
          <p:spPr>
            <a:xfrm>
              <a:off x="2497598" y="3575781"/>
              <a:ext cx="781284" cy="103546"/>
            </a:xfrm>
            <a:custGeom>
              <a:avLst/>
              <a:gdLst/>
              <a:ahLst/>
              <a:cxnLst/>
              <a:rect l="l" t="t" r="r" b="b"/>
              <a:pathLst>
                <a:path w="9609" h="1311" extrusionOk="0">
                  <a:moveTo>
                    <a:pt x="4810" y="1"/>
                  </a:moveTo>
                  <a:cubicBezTo>
                    <a:pt x="2560" y="1"/>
                    <a:pt x="561" y="620"/>
                    <a:pt x="1" y="1310"/>
                  </a:cubicBezTo>
                  <a:lnTo>
                    <a:pt x="571" y="1310"/>
                  </a:lnTo>
                  <a:cubicBezTo>
                    <a:pt x="1060" y="760"/>
                    <a:pt x="2810" y="261"/>
                    <a:pt x="4810" y="261"/>
                  </a:cubicBezTo>
                  <a:cubicBezTo>
                    <a:pt x="6799" y="261"/>
                    <a:pt x="8559" y="760"/>
                    <a:pt x="9039" y="1310"/>
                  </a:cubicBezTo>
                  <a:lnTo>
                    <a:pt x="9608" y="1310"/>
                  </a:lnTo>
                  <a:cubicBezTo>
                    <a:pt x="9059" y="620"/>
                    <a:pt x="7059" y="1"/>
                    <a:pt x="4810" y="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67;p42">
              <a:extLst>
                <a:ext uri="{FF2B5EF4-FFF2-40B4-BE49-F238E27FC236}">
                  <a16:creationId xmlns:a16="http://schemas.microsoft.com/office/drawing/2014/main" id="{9ECF77EF-EC62-21F0-1873-21D99AD2AE53}"/>
                </a:ext>
              </a:extLst>
            </p:cNvPr>
            <p:cNvSpPr/>
            <p:nvPr/>
          </p:nvSpPr>
          <p:spPr>
            <a:xfrm>
              <a:off x="2400924" y="3342072"/>
              <a:ext cx="420278" cy="311981"/>
            </a:xfrm>
            <a:custGeom>
              <a:avLst/>
              <a:gdLst/>
              <a:ahLst/>
              <a:cxnLst/>
              <a:rect l="l" t="t" r="r" b="b"/>
              <a:pathLst>
                <a:path w="5169" h="3950" extrusionOk="0">
                  <a:moveTo>
                    <a:pt x="3209" y="2690"/>
                  </a:moveTo>
                  <a:cubicBezTo>
                    <a:pt x="2559" y="710"/>
                    <a:pt x="1010" y="0"/>
                    <a:pt x="500" y="1010"/>
                  </a:cubicBezTo>
                  <a:cubicBezTo>
                    <a:pt x="0" y="2030"/>
                    <a:pt x="1880" y="3949"/>
                    <a:pt x="3519" y="3320"/>
                  </a:cubicBezTo>
                  <a:cubicBezTo>
                    <a:pt x="5169" y="2690"/>
                    <a:pt x="3209" y="2690"/>
                    <a:pt x="3209" y="2690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68;p42">
              <a:extLst>
                <a:ext uri="{FF2B5EF4-FFF2-40B4-BE49-F238E27FC236}">
                  <a16:creationId xmlns:a16="http://schemas.microsoft.com/office/drawing/2014/main" id="{F6241F7E-E56A-A0E5-B003-3CF3882E0267}"/>
                </a:ext>
              </a:extLst>
            </p:cNvPr>
            <p:cNvSpPr/>
            <p:nvPr/>
          </p:nvSpPr>
          <p:spPr>
            <a:xfrm>
              <a:off x="2400924" y="3342072"/>
              <a:ext cx="420278" cy="311981"/>
            </a:xfrm>
            <a:custGeom>
              <a:avLst/>
              <a:gdLst/>
              <a:ahLst/>
              <a:cxnLst/>
              <a:rect l="l" t="t" r="r" b="b"/>
              <a:pathLst>
                <a:path w="5169" h="3950" extrusionOk="0">
                  <a:moveTo>
                    <a:pt x="3209" y="2690"/>
                  </a:moveTo>
                  <a:cubicBezTo>
                    <a:pt x="2559" y="710"/>
                    <a:pt x="1010" y="0"/>
                    <a:pt x="500" y="1010"/>
                  </a:cubicBezTo>
                  <a:cubicBezTo>
                    <a:pt x="0" y="2030"/>
                    <a:pt x="1880" y="3949"/>
                    <a:pt x="3519" y="3320"/>
                  </a:cubicBezTo>
                  <a:cubicBezTo>
                    <a:pt x="5169" y="2690"/>
                    <a:pt x="3209" y="2690"/>
                    <a:pt x="3209" y="2690"/>
                  </a:cubicBezTo>
                  <a:close/>
                </a:path>
              </a:pathLst>
            </a:custGeom>
            <a:solidFill>
              <a:srgbClr val="222222">
                <a:alpha val="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69;p42">
              <a:extLst>
                <a:ext uri="{FF2B5EF4-FFF2-40B4-BE49-F238E27FC236}">
                  <a16:creationId xmlns:a16="http://schemas.microsoft.com/office/drawing/2014/main" id="{A47D16B8-51D4-BB6D-FAD9-9A569D5E4EBB}"/>
                </a:ext>
              </a:extLst>
            </p:cNvPr>
            <p:cNvSpPr/>
            <p:nvPr/>
          </p:nvSpPr>
          <p:spPr>
            <a:xfrm>
              <a:off x="2578093" y="3111522"/>
              <a:ext cx="604846" cy="701207"/>
            </a:xfrm>
            <a:custGeom>
              <a:avLst/>
              <a:gdLst/>
              <a:ahLst/>
              <a:cxnLst/>
              <a:rect l="l" t="t" r="r" b="b"/>
              <a:pathLst>
                <a:path w="7439" h="8878" extrusionOk="0">
                  <a:moveTo>
                    <a:pt x="1300" y="8878"/>
                  </a:moveTo>
                  <a:cubicBezTo>
                    <a:pt x="0" y="3649"/>
                    <a:pt x="1170" y="760"/>
                    <a:pt x="3610" y="380"/>
                  </a:cubicBezTo>
                  <a:cubicBezTo>
                    <a:pt x="6039" y="0"/>
                    <a:pt x="7439" y="2539"/>
                    <a:pt x="7179" y="4629"/>
                  </a:cubicBezTo>
                  <a:cubicBezTo>
                    <a:pt x="6999" y="6089"/>
                    <a:pt x="6599" y="7518"/>
                    <a:pt x="6019" y="8878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70;p42">
              <a:extLst>
                <a:ext uri="{FF2B5EF4-FFF2-40B4-BE49-F238E27FC236}">
                  <a16:creationId xmlns:a16="http://schemas.microsoft.com/office/drawing/2014/main" id="{1A865BB5-C0FE-76EE-8478-58F8375F32A9}"/>
                </a:ext>
              </a:extLst>
            </p:cNvPr>
            <p:cNvSpPr/>
            <p:nvPr/>
          </p:nvSpPr>
          <p:spPr>
            <a:xfrm>
              <a:off x="2706559" y="3111522"/>
              <a:ext cx="364989" cy="701207"/>
            </a:xfrm>
            <a:custGeom>
              <a:avLst/>
              <a:gdLst/>
              <a:ahLst/>
              <a:cxnLst/>
              <a:rect l="l" t="t" r="r" b="b"/>
              <a:pathLst>
                <a:path w="4489" h="8878" extrusionOk="0">
                  <a:moveTo>
                    <a:pt x="780" y="8878"/>
                  </a:moveTo>
                  <a:cubicBezTo>
                    <a:pt x="0" y="3649"/>
                    <a:pt x="710" y="760"/>
                    <a:pt x="2180" y="380"/>
                  </a:cubicBezTo>
                  <a:cubicBezTo>
                    <a:pt x="3649" y="0"/>
                    <a:pt x="4489" y="2539"/>
                    <a:pt x="4339" y="4629"/>
                  </a:cubicBezTo>
                  <a:cubicBezTo>
                    <a:pt x="4229" y="6059"/>
                    <a:pt x="3989" y="7488"/>
                    <a:pt x="3629" y="8878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71;p42">
              <a:extLst>
                <a:ext uri="{FF2B5EF4-FFF2-40B4-BE49-F238E27FC236}">
                  <a16:creationId xmlns:a16="http://schemas.microsoft.com/office/drawing/2014/main" id="{5F1546D9-4FD6-8896-FD29-7C6F3E4A1353}"/>
                </a:ext>
              </a:extLst>
            </p:cNvPr>
            <p:cNvSpPr/>
            <p:nvPr/>
          </p:nvSpPr>
          <p:spPr>
            <a:xfrm>
              <a:off x="2870718" y="3045177"/>
              <a:ext cx="63501" cy="131901"/>
            </a:xfrm>
            <a:custGeom>
              <a:avLst/>
              <a:gdLst/>
              <a:ahLst/>
              <a:cxnLst/>
              <a:rect l="l" t="t" r="r" b="b"/>
              <a:pathLst>
                <a:path w="781" h="1670" extrusionOk="0">
                  <a:moveTo>
                    <a:pt x="770" y="580"/>
                  </a:moveTo>
                  <a:cubicBezTo>
                    <a:pt x="760" y="1040"/>
                    <a:pt x="590" y="1670"/>
                    <a:pt x="381" y="1670"/>
                  </a:cubicBezTo>
                  <a:cubicBezTo>
                    <a:pt x="171" y="1660"/>
                    <a:pt x="1" y="1030"/>
                    <a:pt x="11" y="570"/>
                  </a:cubicBezTo>
                  <a:cubicBezTo>
                    <a:pt x="21" y="120"/>
                    <a:pt x="191" y="0"/>
                    <a:pt x="400" y="0"/>
                  </a:cubicBezTo>
                  <a:cubicBezTo>
                    <a:pt x="610" y="10"/>
                    <a:pt x="780" y="120"/>
                    <a:pt x="770" y="580"/>
                  </a:cubicBez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72;p42">
              <a:extLst>
                <a:ext uri="{FF2B5EF4-FFF2-40B4-BE49-F238E27FC236}">
                  <a16:creationId xmlns:a16="http://schemas.microsoft.com/office/drawing/2014/main" id="{E02E092C-2F1A-10F4-000A-F5BD5C1CADBF}"/>
                </a:ext>
              </a:extLst>
            </p:cNvPr>
            <p:cNvSpPr/>
            <p:nvPr/>
          </p:nvSpPr>
          <p:spPr>
            <a:xfrm>
              <a:off x="2888606" y="3083089"/>
              <a:ext cx="103342" cy="100308"/>
            </a:xfrm>
            <a:custGeom>
              <a:avLst/>
              <a:gdLst/>
              <a:ahLst/>
              <a:cxnLst/>
              <a:rect l="l" t="t" r="r" b="b"/>
              <a:pathLst>
                <a:path w="1271" h="1270" extrusionOk="0">
                  <a:moveTo>
                    <a:pt x="1090" y="660"/>
                  </a:moveTo>
                  <a:cubicBezTo>
                    <a:pt x="910" y="990"/>
                    <a:pt x="310" y="1270"/>
                    <a:pt x="161" y="1190"/>
                  </a:cubicBezTo>
                  <a:cubicBezTo>
                    <a:pt x="1" y="1100"/>
                    <a:pt x="350" y="700"/>
                    <a:pt x="530" y="360"/>
                  </a:cubicBezTo>
                  <a:cubicBezTo>
                    <a:pt x="710" y="20"/>
                    <a:pt x="880" y="0"/>
                    <a:pt x="1030" y="80"/>
                  </a:cubicBezTo>
                  <a:cubicBezTo>
                    <a:pt x="1180" y="170"/>
                    <a:pt x="1270" y="320"/>
                    <a:pt x="1090" y="660"/>
                  </a:cubicBez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73;p42">
              <a:extLst>
                <a:ext uri="{FF2B5EF4-FFF2-40B4-BE49-F238E27FC236}">
                  <a16:creationId xmlns:a16="http://schemas.microsoft.com/office/drawing/2014/main" id="{94A48E72-03B3-4E3D-DFEE-FF25284C2EDA}"/>
                </a:ext>
              </a:extLst>
            </p:cNvPr>
            <p:cNvSpPr/>
            <p:nvPr/>
          </p:nvSpPr>
          <p:spPr>
            <a:xfrm>
              <a:off x="2812990" y="3081509"/>
              <a:ext cx="101716" cy="101098"/>
            </a:xfrm>
            <a:custGeom>
              <a:avLst/>
              <a:gdLst/>
              <a:ahLst/>
              <a:cxnLst/>
              <a:rect l="l" t="t" r="r" b="b"/>
              <a:pathLst>
                <a:path w="1251" h="1280" extrusionOk="0">
                  <a:moveTo>
                    <a:pt x="181" y="650"/>
                  </a:moveTo>
                  <a:cubicBezTo>
                    <a:pt x="351" y="1000"/>
                    <a:pt x="941" y="1280"/>
                    <a:pt x="1091" y="1210"/>
                  </a:cubicBezTo>
                  <a:cubicBezTo>
                    <a:pt x="1250" y="1130"/>
                    <a:pt x="911" y="710"/>
                    <a:pt x="741" y="370"/>
                  </a:cubicBezTo>
                  <a:cubicBezTo>
                    <a:pt x="561" y="30"/>
                    <a:pt x="401" y="0"/>
                    <a:pt x="241" y="80"/>
                  </a:cubicBezTo>
                  <a:cubicBezTo>
                    <a:pt x="81" y="160"/>
                    <a:pt x="1" y="310"/>
                    <a:pt x="181" y="650"/>
                  </a:cubicBez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74;p42">
              <a:extLst>
                <a:ext uri="{FF2B5EF4-FFF2-40B4-BE49-F238E27FC236}">
                  <a16:creationId xmlns:a16="http://schemas.microsoft.com/office/drawing/2014/main" id="{CE645771-E12E-059E-57D3-AE4949383BF7}"/>
                </a:ext>
              </a:extLst>
            </p:cNvPr>
            <p:cNvSpPr/>
            <p:nvPr/>
          </p:nvSpPr>
          <p:spPr>
            <a:xfrm>
              <a:off x="2894298" y="3106783"/>
              <a:ext cx="64314" cy="62396"/>
            </a:xfrm>
            <a:custGeom>
              <a:avLst/>
              <a:gdLst/>
              <a:ahLst/>
              <a:cxnLst/>
              <a:rect l="l" t="t" r="r" b="b"/>
              <a:pathLst>
                <a:path w="791" h="790" extrusionOk="0">
                  <a:moveTo>
                    <a:pt x="680" y="410"/>
                  </a:moveTo>
                  <a:cubicBezTo>
                    <a:pt x="560" y="620"/>
                    <a:pt x="190" y="790"/>
                    <a:pt x="91" y="740"/>
                  </a:cubicBezTo>
                  <a:cubicBezTo>
                    <a:pt x="1" y="690"/>
                    <a:pt x="220" y="430"/>
                    <a:pt x="330" y="220"/>
                  </a:cubicBezTo>
                  <a:cubicBezTo>
                    <a:pt x="440" y="10"/>
                    <a:pt x="550" y="0"/>
                    <a:pt x="640" y="50"/>
                  </a:cubicBezTo>
                  <a:cubicBezTo>
                    <a:pt x="740" y="100"/>
                    <a:pt x="790" y="200"/>
                    <a:pt x="680" y="410"/>
                  </a:cubicBez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75;p42">
              <a:extLst>
                <a:ext uri="{FF2B5EF4-FFF2-40B4-BE49-F238E27FC236}">
                  <a16:creationId xmlns:a16="http://schemas.microsoft.com/office/drawing/2014/main" id="{62884A50-1998-1DF2-297E-6EC28B4F3C60}"/>
                </a:ext>
              </a:extLst>
            </p:cNvPr>
            <p:cNvSpPr/>
            <p:nvPr/>
          </p:nvSpPr>
          <p:spPr>
            <a:xfrm>
              <a:off x="2846326" y="3105994"/>
              <a:ext cx="63501" cy="63186"/>
            </a:xfrm>
            <a:custGeom>
              <a:avLst/>
              <a:gdLst/>
              <a:ahLst/>
              <a:cxnLst/>
              <a:rect l="l" t="t" r="r" b="b"/>
              <a:pathLst>
                <a:path w="781" h="800" extrusionOk="0">
                  <a:moveTo>
                    <a:pt x="111" y="400"/>
                  </a:moveTo>
                  <a:cubicBezTo>
                    <a:pt x="221" y="620"/>
                    <a:pt x="581" y="800"/>
                    <a:pt x="681" y="750"/>
                  </a:cubicBezTo>
                  <a:cubicBezTo>
                    <a:pt x="780" y="700"/>
                    <a:pt x="571" y="440"/>
                    <a:pt x="461" y="230"/>
                  </a:cubicBezTo>
                  <a:cubicBezTo>
                    <a:pt x="351" y="10"/>
                    <a:pt x="251" y="0"/>
                    <a:pt x="151" y="50"/>
                  </a:cubicBezTo>
                  <a:cubicBezTo>
                    <a:pt x="51" y="90"/>
                    <a:pt x="1" y="190"/>
                    <a:pt x="111" y="400"/>
                  </a:cubicBez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76;p42">
              <a:extLst>
                <a:ext uri="{FF2B5EF4-FFF2-40B4-BE49-F238E27FC236}">
                  <a16:creationId xmlns:a16="http://schemas.microsoft.com/office/drawing/2014/main" id="{D1D06A5E-7B21-A115-0E76-20B90942A25D}"/>
                </a:ext>
              </a:extLst>
            </p:cNvPr>
            <p:cNvSpPr/>
            <p:nvPr/>
          </p:nvSpPr>
          <p:spPr>
            <a:xfrm>
              <a:off x="2950400" y="3273515"/>
              <a:ext cx="50980" cy="44151"/>
            </a:xfrm>
            <a:custGeom>
              <a:avLst/>
              <a:gdLst/>
              <a:ahLst/>
              <a:cxnLst/>
              <a:rect l="l" t="t" r="r" b="b"/>
              <a:pathLst>
                <a:path w="627" h="559" extrusionOk="0">
                  <a:moveTo>
                    <a:pt x="440" y="1"/>
                  </a:moveTo>
                  <a:cubicBezTo>
                    <a:pt x="409" y="1"/>
                    <a:pt x="377" y="15"/>
                    <a:pt x="350" y="49"/>
                  </a:cubicBezTo>
                  <a:lnTo>
                    <a:pt x="50" y="348"/>
                  </a:lnTo>
                  <a:cubicBezTo>
                    <a:pt x="0" y="398"/>
                    <a:pt x="0" y="478"/>
                    <a:pt x="50" y="528"/>
                  </a:cubicBezTo>
                  <a:cubicBezTo>
                    <a:pt x="70" y="548"/>
                    <a:pt x="100" y="558"/>
                    <a:pt x="130" y="558"/>
                  </a:cubicBezTo>
                  <a:cubicBezTo>
                    <a:pt x="170" y="558"/>
                    <a:pt x="200" y="548"/>
                    <a:pt x="220" y="528"/>
                  </a:cubicBezTo>
                  <a:lnTo>
                    <a:pt x="520" y="229"/>
                  </a:lnTo>
                  <a:cubicBezTo>
                    <a:pt x="626" y="138"/>
                    <a:pt x="53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77;p42">
              <a:extLst>
                <a:ext uri="{FF2B5EF4-FFF2-40B4-BE49-F238E27FC236}">
                  <a16:creationId xmlns:a16="http://schemas.microsoft.com/office/drawing/2014/main" id="{55572603-D7CA-0DC9-13D9-66FCA68FE9DC}"/>
                </a:ext>
              </a:extLst>
            </p:cNvPr>
            <p:cNvSpPr/>
            <p:nvPr/>
          </p:nvSpPr>
          <p:spPr>
            <a:xfrm>
              <a:off x="3214568" y="3394201"/>
              <a:ext cx="50655" cy="44309"/>
            </a:xfrm>
            <a:custGeom>
              <a:avLst/>
              <a:gdLst/>
              <a:ahLst/>
              <a:cxnLst/>
              <a:rect l="l" t="t" r="r" b="b"/>
              <a:pathLst>
                <a:path w="623" h="561" extrusionOk="0">
                  <a:moveTo>
                    <a:pt x="439" y="1"/>
                  </a:moveTo>
                  <a:cubicBezTo>
                    <a:pt x="409" y="1"/>
                    <a:pt x="378" y="12"/>
                    <a:pt x="350" y="40"/>
                  </a:cubicBezTo>
                  <a:lnTo>
                    <a:pt x="51" y="340"/>
                  </a:lnTo>
                  <a:cubicBezTo>
                    <a:pt x="1" y="390"/>
                    <a:pt x="1" y="470"/>
                    <a:pt x="51" y="520"/>
                  </a:cubicBezTo>
                  <a:cubicBezTo>
                    <a:pt x="81" y="540"/>
                    <a:pt x="111" y="560"/>
                    <a:pt x="141" y="560"/>
                  </a:cubicBezTo>
                  <a:cubicBezTo>
                    <a:pt x="181" y="560"/>
                    <a:pt x="211" y="540"/>
                    <a:pt x="241" y="520"/>
                  </a:cubicBezTo>
                  <a:lnTo>
                    <a:pt x="530" y="220"/>
                  </a:lnTo>
                  <a:cubicBezTo>
                    <a:pt x="623" y="128"/>
                    <a:pt x="538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78;p42">
              <a:extLst>
                <a:ext uri="{FF2B5EF4-FFF2-40B4-BE49-F238E27FC236}">
                  <a16:creationId xmlns:a16="http://schemas.microsoft.com/office/drawing/2014/main" id="{53ACD077-135F-AC90-4DAA-DA074927D8DD}"/>
                </a:ext>
              </a:extLst>
            </p:cNvPr>
            <p:cNvSpPr/>
            <p:nvPr/>
          </p:nvSpPr>
          <p:spPr>
            <a:xfrm>
              <a:off x="2899826" y="3381564"/>
              <a:ext cx="50655" cy="43519"/>
            </a:xfrm>
            <a:custGeom>
              <a:avLst/>
              <a:gdLst/>
              <a:ahLst/>
              <a:cxnLst/>
              <a:rect l="l" t="t" r="r" b="b"/>
              <a:pathLst>
                <a:path w="623" h="551" extrusionOk="0">
                  <a:moveTo>
                    <a:pt x="183" y="1"/>
                  </a:moveTo>
                  <a:cubicBezTo>
                    <a:pt x="85" y="1"/>
                    <a:pt x="1" y="126"/>
                    <a:pt x="92" y="210"/>
                  </a:cubicBezTo>
                  <a:lnTo>
                    <a:pt x="392" y="510"/>
                  </a:lnTo>
                  <a:cubicBezTo>
                    <a:pt x="412" y="540"/>
                    <a:pt x="452" y="550"/>
                    <a:pt x="482" y="550"/>
                  </a:cubicBezTo>
                  <a:cubicBezTo>
                    <a:pt x="512" y="550"/>
                    <a:pt x="542" y="540"/>
                    <a:pt x="572" y="510"/>
                  </a:cubicBezTo>
                  <a:cubicBezTo>
                    <a:pt x="622" y="460"/>
                    <a:pt x="622" y="390"/>
                    <a:pt x="572" y="340"/>
                  </a:cubicBezTo>
                  <a:lnTo>
                    <a:pt x="272" y="40"/>
                  </a:lnTo>
                  <a:cubicBezTo>
                    <a:pt x="244" y="12"/>
                    <a:pt x="213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79;p42">
              <a:extLst>
                <a:ext uri="{FF2B5EF4-FFF2-40B4-BE49-F238E27FC236}">
                  <a16:creationId xmlns:a16="http://schemas.microsoft.com/office/drawing/2014/main" id="{9C68257C-A627-B4F0-996B-137107998E98}"/>
                </a:ext>
              </a:extLst>
            </p:cNvPr>
            <p:cNvSpPr/>
            <p:nvPr/>
          </p:nvSpPr>
          <p:spPr>
            <a:xfrm>
              <a:off x="2752009" y="3230944"/>
              <a:ext cx="49679" cy="44072"/>
            </a:xfrm>
            <a:custGeom>
              <a:avLst/>
              <a:gdLst/>
              <a:ahLst/>
              <a:cxnLst/>
              <a:rect l="l" t="t" r="r" b="b"/>
              <a:pathLst>
                <a:path w="611" h="558" extrusionOk="0">
                  <a:moveTo>
                    <a:pt x="141" y="0"/>
                  </a:moveTo>
                  <a:cubicBezTo>
                    <a:pt x="108" y="0"/>
                    <a:pt x="76" y="13"/>
                    <a:pt x="51" y="38"/>
                  </a:cubicBezTo>
                  <a:cubicBezTo>
                    <a:pt x="1" y="88"/>
                    <a:pt x="1" y="168"/>
                    <a:pt x="51" y="218"/>
                  </a:cubicBezTo>
                  <a:lnTo>
                    <a:pt x="351" y="518"/>
                  </a:lnTo>
                  <a:cubicBezTo>
                    <a:pt x="381" y="538"/>
                    <a:pt x="411" y="548"/>
                    <a:pt x="441" y="558"/>
                  </a:cubicBezTo>
                  <a:cubicBezTo>
                    <a:pt x="551" y="558"/>
                    <a:pt x="611" y="418"/>
                    <a:pt x="531" y="338"/>
                  </a:cubicBezTo>
                  <a:lnTo>
                    <a:pt x="231" y="38"/>
                  </a:lnTo>
                  <a:cubicBezTo>
                    <a:pt x="206" y="13"/>
                    <a:pt x="173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80;p42">
              <a:extLst>
                <a:ext uri="{FF2B5EF4-FFF2-40B4-BE49-F238E27FC236}">
                  <a16:creationId xmlns:a16="http://schemas.microsoft.com/office/drawing/2014/main" id="{14E512DD-DA17-A528-B4EA-55593E8FDEFF}"/>
                </a:ext>
              </a:extLst>
            </p:cNvPr>
            <p:cNvSpPr/>
            <p:nvPr/>
          </p:nvSpPr>
          <p:spPr>
            <a:xfrm>
              <a:off x="2874784" y="3604452"/>
              <a:ext cx="49679" cy="43282"/>
            </a:xfrm>
            <a:custGeom>
              <a:avLst/>
              <a:gdLst/>
              <a:ahLst/>
              <a:cxnLst/>
              <a:rect l="l" t="t" r="r" b="b"/>
              <a:pathLst>
                <a:path w="611" h="548" extrusionOk="0">
                  <a:moveTo>
                    <a:pt x="141" y="0"/>
                  </a:moveTo>
                  <a:cubicBezTo>
                    <a:pt x="108" y="0"/>
                    <a:pt x="76" y="13"/>
                    <a:pt x="51" y="38"/>
                  </a:cubicBezTo>
                  <a:cubicBezTo>
                    <a:pt x="1" y="88"/>
                    <a:pt x="1" y="157"/>
                    <a:pt x="51" y="207"/>
                  </a:cubicBezTo>
                  <a:lnTo>
                    <a:pt x="350" y="507"/>
                  </a:lnTo>
                  <a:cubicBezTo>
                    <a:pt x="370" y="537"/>
                    <a:pt x="410" y="547"/>
                    <a:pt x="440" y="547"/>
                  </a:cubicBezTo>
                  <a:cubicBezTo>
                    <a:pt x="550" y="547"/>
                    <a:pt x="610" y="407"/>
                    <a:pt x="530" y="337"/>
                  </a:cubicBezTo>
                  <a:lnTo>
                    <a:pt x="231" y="38"/>
                  </a:lnTo>
                  <a:cubicBezTo>
                    <a:pt x="206" y="13"/>
                    <a:pt x="173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81;p42">
              <a:extLst>
                <a:ext uri="{FF2B5EF4-FFF2-40B4-BE49-F238E27FC236}">
                  <a16:creationId xmlns:a16="http://schemas.microsoft.com/office/drawing/2014/main" id="{C6D2D93A-E5EC-EE3F-C67F-08CDEB435D11}"/>
                </a:ext>
              </a:extLst>
            </p:cNvPr>
            <p:cNvSpPr/>
            <p:nvPr/>
          </p:nvSpPr>
          <p:spPr>
            <a:xfrm>
              <a:off x="2997558" y="3695203"/>
              <a:ext cx="49679" cy="43361"/>
            </a:xfrm>
            <a:custGeom>
              <a:avLst/>
              <a:gdLst/>
              <a:ahLst/>
              <a:cxnLst/>
              <a:rect l="l" t="t" r="r" b="b"/>
              <a:pathLst>
                <a:path w="611" h="549" extrusionOk="0">
                  <a:moveTo>
                    <a:pt x="139" y="1"/>
                  </a:moveTo>
                  <a:cubicBezTo>
                    <a:pt x="108" y="1"/>
                    <a:pt x="75" y="13"/>
                    <a:pt x="50" y="38"/>
                  </a:cubicBezTo>
                  <a:cubicBezTo>
                    <a:pt x="0" y="78"/>
                    <a:pt x="0" y="158"/>
                    <a:pt x="50" y="208"/>
                  </a:cubicBezTo>
                  <a:lnTo>
                    <a:pt x="350" y="508"/>
                  </a:lnTo>
                  <a:cubicBezTo>
                    <a:pt x="370" y="528"/>
                    <a:pt x="400" y="548"/>
                    <a:pt x="440" y="548"/>
                  </a:cubicBezTo>
                  <a:lnTo>
                    <a:pt x="440" y="538"/>
                  </a:lnTo>
                  <a:cubicBezTo>
                    <a:pt x="550" y="538"/>
                    <a:pt x="610" y="408"/>
                    <a:pt x="530" y="328"/>
                  </a:cubicBezTo>
                  <a:lnTo>
                    <a:pt x="220" y="38"/>
                  </a:lnTo>
                  <a:cubicBezTo>
                    <a:pt x="200" y="13"/>
                    <a:pt x="170" y="1"/>
                    <a:pt x="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82;p42">
              <a:extLst>
                <a:ext uri="{FF2B5EF4-FFF2-40B4-BE49-F238E27FC236}">
                  <a16:creationId xmlns:a16="http://schemas.microsoft.com/office/drawing/2014/main" id="{770F9B06-871F-A3F8-9A38-D556123062E1}"/>
                </a:ext>
              </a:extLst>
            </p:cNvPr>
            <p:cNvSpPr/>
            <p:nvPr/>
          </p:nvSpPr>
          <p:spPr>
            <a:xfrm>
              <a:off x="3238960" y="3286232"/>
              <a:ext cx="46427" cy="43282"/>
            </a:xfrm>
            <a:custGeom>
              <a:avLst/>
              <a:gdLst/>
              <a:ahLst/>
              <a:cxnLst/>
              <a:rect l="l" t="t" r="r" b="b"/>
              <a:pathLst>
                <a:path w="571" h="548" extrusionOk="0">
                  <a:moveTo>
                    <a:pt x="135" y="0"/>
                  </a:moveTo>
                  <a:cubicBezTo>
                    <a:pt x="105" y="0"/>
                    <a:pt x="75" y="13"/>
                    <a:pt x="50" y="38"/>
                  </a:cubicBezTo>
                  <a:cubicBezTo>
                    <a:pt x="0" y="87"/>
                    <a:pt x="0" y="167"/>
                    <a:pt x="50" y="217"/>
                  </a:cubicBezTo>
                  <a:lnTo>
                    <a:pt x="350" y="517"/>
                  </a:lnTo>
                  <a:cubicBezTo>
                    <a:pt x="370" y="537"/>
                    <a:pt x="400" y="547"/>
                    <a:pt x="440" y="547"/>
                  </a:cubicBezTo>
                  <a:cubicBezTo>
                    <a:pt x="470" y="547"/>
                    <a:pt x="500" y="537"/>
                    <a:pt x="520" y="517"/>
                  </a:cubicBezTo>
                  <a:cubicBezTo>
                    <a:pt x="570" y="467"/>
                    <a:pt x="570" y="387"/>
                    <a:pt x="520" y="337"/>
                  </a:cubicBezTo>
                  <a:lnTo>
                    <a:pt x="220" y="38"/>
                  </a:lnTo>
                  <a:cubicBezTo>
                    <a:pt x="195" y="13"/>
                    <a:pt x="16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83;p42">
              <a:extLst>
                <a:ext uri="{FF2B5EF4-FFF2-40B4-BE49-F238E27FC236}">
                  <a16:creationId xmlns:a16="http://schemas.microsoft.com/office/drawing/2014/main" id="{8F3E3CCA-C97C-ADFC-617A-C7FBB7EE7D0A}"/>
                </a:ext>
              </a:extLst>
            </p:cNvPr>
            <p:cNvSpPr/>
            <p:nvPr/>
          </p:nvSpPr>
          <p:spPr>
            <a:xfrm>
              <a:off x="2469954" y="3429901"/>
              <a:ext cx="48866" cy="44072"/>
            </a:xfrm>
            <a:custGeom>
              <a:avLst/>
              <a:gdLst/>
              <a:ahLst/>
              <a:cxnLst/>
              <a:rect l="l" t="t" r="r" b="b"/>
              <a:pathLst>
                <a:path w="601" h="558" extrusionOk="0">
                  <a:moveTo>
                    <a:pt x="141" y="1"/>
                  </a:moveTo>
                  <a:cubicBezTo>
                    <a:pt x="108" y="1"/>
                    <a:pt x="76" y="13"/>
                    <a:pt x="51" y="38"/>
                  </a:cubicBezTo>
                  <a:cubicBezTo>
                    <a:pt x="1" y="88"/>
                    <a:pt x="1" y="168"/>
                    <a:pt x="51" y="218"/>
                  </a:cubicBezTo>
                  <a:lnTo>
                    <a:pt x="351" y="518"/>
                  </a:lnTo>
                  <a:cubicBezTo>
                    <a:pt x="371" y="538"/>
                    <a:pt x="401" y="558"/>
                    <a:pt x="441" y="558"/>
                  </a:cubicBezTo>
                  <a:cubicBezTo>
                    <a:pt x="551" y="548"/>
                    <a:pt x="601" y="418"/>
                    <a:pt x="531" y="338"/>
                  </a:cubicBezTo>
                  <a:lnTo>
                    <a:pt x="231" y="38"/>
                  </a:lnTo>
                  <a:cubicBezTo>
                    <a:pt x="206" y="13"/>
                    <a:pt x="173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84;p42">
              <a:extLst>
                <a:ext uri="{FF2B5EF4-FFF2-40B4-BE49-F238E27FC236}">
                  <a16:creationId xmlns:a16="http://schemas.microsoft.com/office/drawing/2014/main" id="{B9D5BC7B-3E08-8E9C-6951-4DD2E4853F18}"/>
                </a:ext>
              </a:extLst>
            </p:cNvPr>
            <p:cNvSpPr/>
            <p:nvPr/>
          </p:nvSpPr>
          <p:spPr>
            <a:xfrm>
              <a:off x="2997558" y="3521205"/>
              <a:ext cx="49272" cy="42809"/>
            </a:xfrm>
            <a:custGeom>
              <a:avLst/>
              <a:gdLst/>
              <a:ahLst/>
              <a:cxnLst/>
              <a:rect l="l" t="t" r="r" b="b"/>
              <a:pathLst>
                <a:path w="606" h="542" extrusionOk="0">
                  <a:moveTo>
                    <a:pt x="432" y="0"/>
                  </a:moveTo>
                  <a:cubicBezTo>
                    <a:pt x="405" y="0"/>
                    <a:pt x="377" y="10"/>
                    <a:pt x="350" y="32"/>
                  </a:cubicBezTo>
                  <a:lnTo>
                    <a:pt x="50" y="332"/>
                  </a:lnTo>
                  <a:cubicBezTo>
                    <a:pt x="0" y="382"/>
                    <a:pt x="0" y="462"/>
                    <a:pt x="50" y="512"/>
                  </a:cubicBezTo>
                  <a:cubicBezTo>
                    <a:pt x="70" y="532"/>
                    <a:pt x="100" y="542"/>
                    <a:pt x="140" y="542"/>
                  </a:cubicBezTo>
                  <a:cubicBezTo>
                    <a:pt x="170" y="542"/>
                    <a:pt x="200" y="532"/>
                    <a:pt x="220" y="512"/>
                  </a:cubicBezTo>
                  <a:lnTo>
                    <a:pt x="520" y="212"/>
                  </a:lnTo>
                  <a:cubicBezTo>
                    <a:pt x="606" y="11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85;p42">
              <a:extLst>
                <a:ext uri="{FF2B5EF4-FFF2-40B4-BE49-F238E27FC236}">
                  <a16:creationId xmlns:a16="http://schemas.microsoft.com/office/drawing/2014/main" id="{3AEEE878-9737-FC75-E401-900BBB5F830E}"/>
                </a:ext>
              </a:extLst>
            </p:cNvPr>
            <p:cNvSpPr/>
            <p:nvPr/>
          </p:nvSpPr>
          <p:spPr>
            <a:xfrm>
              <a:off x="2678101" y="3670718"/>
              <a:ext cx="51142" cy="44151"/>
            </a:xfrm>
            <a:custGeom>
              <a:avLst/>
              <a:gdLst/>
              <a:ahLst/>
              <a:cxnLst/>
              <a:rect l="l" t="t" r="r" b="b"/>
              <a:pathLst>
                <a:path w="629" h="559" extrusionOk="0">
                  <a:moveTo>
                    <a:pt x="444" y="0"/>
                  </a:moveTo>
                  <a:cubicBezTo>
                    <a:pt x="413" y="0"/>
                    <a:pt x="379" y="14"/>
                    <a:pt x="350" y="48"/>
                  </a:cubicBezTo>
                  <a:lnTo>
                    <a:pt x="50" y="348"/>
                  </a:lnTo>
                  <a:cubicBezTo>
                    <a:pt x="0" y="388"/>
                    <a:pt x="0" y="468"/>
                    <a:pt x="50" y="518"/>
                  </a:cubicBezTo>
                  <a:cubicBezTo>
                    <a:pt x="70" y="548"/>
                    <a:pt x="110" y="558"/>
                    <a:pt x="140" y="558"/>
                  </a:cubicBezTo>
                  <a:cubicBezTo>
                    <a:pt x="170" y="558"/>
                    <a:pt x="200" y="548"/>
                    <a:pt x="230" y="518"/>
                  </a:cubicBezTo>
                  <a:lnTo>
                    <a:pt x="530" y="218"/>
                  </a:lnTo>
                  <a:cubicBezTo>
                    <a:pt x="628" y="135"/>
                    <a:pt x="544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86;p42">
              <a:extLst>
                <a:ext uri="{FF2B5EF4-FFF2-40B4-BE49-F238E27FC236}">
                  <a16:creationId xmlns:a16="http://schemas.microsoft.com/office/drawing/2014/main" id="{A61C30D6-0A1F-8C55-E815-D1C07B00C808}"/>
                </a:ext>
              </a:extLst>
            </p:cNvPr>
            <p:cNvSpPr/>
            <p:nvPr/>
          </p:nvSpPr>
          <p:spPr>
            <a:xfrm>
              <a:off x="3069840" y="3352182"/>
              <a:ext cx="49516" cy="43677"/>
            </a:xfrm>
            <a:custGeom>
              <a:avLst/>
              <a:gdLst/>
              <a:ahLst/>
              <a:cxnLst/>
              <a:rect l="l" t="t" r="r" b="b"/>
              <a:pathLst>
                <a:path w="609" h="553" extrusionOk="0">
                  <a:moveTo>
                    <a:pt x="433" y="1"/>
                  </a:moveTo>
                  <a:cubicBezTo>
                    <a:pt x="406" y="1"/>
                    <a:pt x="377" y="10"/>
                    <a:pt x="351" y="32"/>
                  </a:cubicBezTo>
                  <a:lnTo>
                    <a:pt x="51" y="332"/>
                  </a:lnTo>
                  <a:cubicBezTo>
                    <a:pt x="1" y="382"/>
                    <a:pt x="1" y="462"/>
                    <a:pt x="51" y="512"/>
                  </a:cubicBezTo>
                  <a:cubicBezTo>
                    <a:pt x="71" y="532"/>
                    <a:pt x="111" y="552"/>
                    <a:pt x="141" y="552"/>
                  </a:cubicBezTo>
                  <a:cubicBezTo>
                    <a:pt x="171" y="552"/>
                    <a:pt x="211" y="532"/>
                    <a:pt x="231" y="512"/>
                  </a:cubicBezTo>
                  <a:lnTo>
                    <a:pt x="531" y="212"/>
                  </a:lnTo>
                  <a:cubicBezTo>
                    <a:pt x="609" y="119"/>
                    <a:pt x="529" y="1"/>
                    <a:pt x="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87;p42">
              <a:extLst>
                <a:ext uri="{FF2B5EF4-FFF2-40B4-BE49-F238E27FC236}">
                  <a16:creationId xmlns:a16="http://schemas.microsoft.com/office/drawing/2014/main" id="{BAD674BE-E47F-DFA7-9DF0-A5E37BA0DECE}"/>
                </a:ext>
              </a:extLst>
            </p:cNvPr>
            <p:cNvSpPr/>
            <p:nvPr/>
          </p:nvSpPr>
          <p:spPr>
            <a:xfrm>
              <a:off x="2795916" y="3509357"/>
              <a:ext cx="48703" cy="42809"/>
            </a:xfrm>
            <a:custGeom>
              <a:avLst/>
              <a:gdLst/>
              <a:ahLst/>
              <a:cxnLst/>
              <a:rect l="l" t="t" r="r" b="b"/>
              <a:pathLst>
                <a:path w="599" h="542" extrusionOk="0">
                  <a:moveTo>
                    <a:pt x="427" y="0"/>
                  </a:moveTo>
                  <a:cubicBezTo>
                    <a:pt x="402" y="0"/>
                    <a:pt x="375" y="10"/>
                    <a:pt x="351" y="32"/>
                  </a:cubicBezTo>
                  <a:lnTo>
                    <a:pt x="51" y="332"/>
                  </a:lnTo>
                  <a:cubicBezTo>
                    <a:pt x="1" y="382"/>
                    <a:pt x="1" y="462"/>
                    <a:pt x="51" y="512"/>
                  </a:cubicBezTo>
                  <a:cubicBezTo>
                    <a:pt x="71" y="532"/>
                    <a:pt x="101" y="542"/>
                    <a:pt x="141" y="542"/>
                  </a:cubicBezTo>
                  <a:cubicBezTo>
                    <a:pt x="171" y="542"/>
                    <a:pt x="201" y="532"/>
                    <a:pt x="221" y="512"/>
                  </a:cubicBezTo>
                  <a:lnTo>
                    <a:pt x="521" y="212"/>
                  </a:lnTo>
                  <a:cubicBezTo>
                    <a:pt x="599" y="118"/>
                    <a:pt x="51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88;p42">
              <a:extLst>
                <a:ext uri="{FF2B5EF4-FFF2-40B4-BE49-F238E27FC236}">
                  <a16:creationId xmlns:a16="http://schemas.microsoft.com/office/drawing/2014/main" id="{BB880B73-9DA0-D466-208A-0B04756D7E7C}"/>
                </a:ext>
              </a:extLst>
            </p:cNvPr>
            <p:cNvSpPr/>
            <p:nvPr/>
          </p:nvSpPr>
          <p:spPr>
            <a:xfrm>
              <a:off x="2678101" y="3417580"/>
              <a:ext cx="51224" cy="44546"/>
            </a:xfrm>
            <a:custGeom>
              <a:avLst/>
              <a:gdLst/>
              <a:ahLst/>
              <a:cxnLst/>
              <a:rect l="l" t="t" r="r" b="b"/>
              <a:pathLst>
                <a:path w="630" h="564" extrusionOk="0">
                  <a:moveTo>
                    <a:pt x="442" y="0"/>
                  </a:moveTo>
                  <a:cubicBezTo>
                    <a:pt x="411" y="0"/>
                    <a:pt x="379" y="13"/>
                    <a:pt x="350" y="44"/>
                  </a:cubicBezTo>
                  <a:lnTo>
                    <a:pt x="50" y="344"/>
                  </a:lnTo>
                  <a:cubicBezTo>
                    <a:pt x="0" y="394"/>
                    <a:pt x="0" y="474"/>
                    <a:pt x="50" y="524"/>
                  </a:cubicBezTo>
                  <a:cubicBezTo>
                    <a:pt x="70" y="544"/>
                    <a:pt x="110" y="564"/>
                    <a:pt x="140" y="564"/>
                  </a:cubicBezTo>
                  <a:cubicBezTo>
                    <a:pt x="170" y="554"/>
                    <a:pt x="200" y="544"/>
                    <a:pt x="230" y="524"/>
                  </a:cubicBezTo>
                  <a:lnTo>
                    <a:pt x="530" y="224"/>
                  </a:lnTo>
                  <a:cubicBezTo>
                    <a:pt x="629" y="133"/>
                    <a:pt x="542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89;p42">
              <a:extLst>
                <a:ext uri="{FF2B5EF4-FFF2-40B4-BE49-F238E27FC236}">
                  <a16:creationId xmlns:a16="http://schemas.microsoft.com/office/drawing/2014/main" id="{0CE72DA6-5E8C-4D6F-9784-6141612CB51D}"/>
                </a:ext>
              </a:extLst>
            </p:cNvPr>
            <p:cNvSpPr/>
            <p:nvPr/>
          </p:nvSpPr>
          <p:spPr>
            <a:xfrm>
              <a:off x="2530934" y="3478080"/>
              <a:ext cx="49679" cy="43282"/>
            </a:xfrm>
            <a:custGeom>
              <a:avLst/>
              <a:gdLst/>
              <a:ahLst/>
              <a:cxnLst/>
              <a:rect l="l" t="t" r="r" b="b"/>
              <a:pathLst>
                <a:path w="611" h="548" extrusionOk="0">
                  <a:moveTo>
                    <a:pt x="471" y="0"/>
                  </a:moveTo>
                  <a:cubicBezTo>
                    <a:pt x="438" y="0"/>
                    <a:pt x="406" y="13"/>
                    <a:pt x="381" y="38"/>
                  </a:cubicBezTo>
                  <a:lnTo>
                    <a:pt x="81" y="338"/>
                  </a:lnTo>
                  <a:cubicBezTo>
                    <a:pt x="1" y="418"/>
                    <a:pt x="61" y="548"/>
                    <a:pt x="171" y="548"/>
                  </a:cubicBezTo>
                  <a:cubicBezTo>
                    <a:pt x="211" y="548"/>
                    <a:pt x="241" y="538"/>
                    <a:pt x="261" y="518"/>
                  </a:cubicBezTo>
                  <a:lnTo>
                    <a:pt x="560" y="218"/>
                  </a:lnTo>
                  <a:cubicBezTo>
                    <a:pt x="610" y="168"/>
                    <a:pt x="610" y="88"/>
                    <a:pt x="560" y="38"/>
                  </a:cubicBezTo>
                  <a:cubicBezTo>
                    <a:pt x="535" y="13"/>
                    <a:pt x="503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0;p42">
              <a:extLst>
                <a:ext uri="{FF2B5EF4-FFF2-40B4-BE49-F238E27FC236}">
                  <a16:creationId xmlns:a16="http://schemas.microsoft.com/office/drawing/2014/main" id="{1C6BC163-6163-18F6-1BC1-725E9DE2D02C}"/>
                </a:ext>
              </a:extLst>
            </p:cNvPr>
            <p:cNvSpPr/>
            <p:nvPr/>
          </p:nvSpPr>
          <p:spPr>
            <a:xfrm>
              <a:off x="2234243" y="3784927"/>
              <a:ext cx="365071" cy="414184"/>
            </a:xfrm>
            <a:custGeom>
              <a:avLst/>
              <a:gdLst/>
              <a:ahLst/>
              <a:cxnLst/>
              <a:rect l="l" t="t" r="r" b="b"/>
              <a:pathLst>
                <a:path w="4490" h="5244" extrusionOk="0">
                  <a:moveTo>
                    <a:pt x="1632" y="0"/>
                  </a:moveTo>
                  <a:cubicBezTo>
                    <a:pt x="886" y="0"/>
                    <a:pt x="309" y="405"/>
                    <a:pt x="210" y="1342"/>
                  </a:cubicBezTo>
                  <a:cubicBezTo>
                    <a:pt x="1" y="3201"/>
                    <a:pt x="2360" y="4841"/>
                    <a:pt x="3820" y="5221"/>
                  </a:cubicBezTo>
                  <a:cubicBezTo>
                    <a:pt x="3882" y="5236"/>
                    <a:pt x="3941" y="5244"/>
                    <a:pt x="3995" y="5244"/>
                  </a:cubicBezTo>
                  <a:cubicBezTo>
                    <a:pt x="4249" y="5244"/>
                    <a:pt x="4407" y="5077"/>
                    <a:pt x="4489" y="4821"/>
                  </a:cubicBezTo>
                  <a:lnTo>
                    <a:pt x="4489" y="4821"/>
                  </a:lnTo>
                  <a:cubicBezTo>
                    <a:pt x="4489" y="4821"/>
                    <a:pt x="4489" y="4821"/>
                    <a:pt x="4488" y="4821"/>
                  </a:cubicBezTo>
                  <a:cubicBezTo>
                    <a:pt x="4427" y="4821"/>
                    <a:pt x="4199" y="4041"/>
                    <a:pt x="4110" y="4021"/>
                  </a:cubicBezTo>
                  <a:cubicBezTo>
                    <a:pt x="2990" y="3731"/>
                    <a:pt x="1430" y="2991"/>
                    <a:pt x="1490" y="1812"/>
                  </a:cubicBezTo>
                  <a:cubicBezTo>
                    <a:pt x="1515" y="1319"/>
                    <a:pt x="1768" y="1135"/>
                    <a:pt x="2115" y="1135"/>
                  </a:cubicBezTo>
                  <a:cubicBezTo>
                    <a:pt x="2591" y="1135"/>
                    <a:pt x="3244" y="1481"/>
                    <a:pt x="3730" y="1852"/>
                  </a:cubicBezTo>
                  <a:lnTo>
                    <a:pt x="4279" y="1961"/>
                  </a:lnTo>
                  <a:cubicBezTo>
                    <a:pt x="4229" y="1742"/>
                    <a:pt x="4189" y="1612"/>
                    <a:pt x="4189" y="1612"/>
                  </a:cubicBezTo>
                  <a:lnTo>
                    <a:pt x="3150" y="442"/>
                  </a:lnTo>
                  <a:cubicBezTo>
                    <a:pt x="2628" y="158"/>
                    <a:pt x="2097" y="0"/>
                    <a:pt x="1632" y="0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1;p42">
              <a:extLst>
                <a:ext uri="{FF2B5EF4-FFF2-40B4-BE49-F238E27FC236}">
                  <a16:creationId xmlns:a16="http://schemas.microsoft.com/office/drawing/2014/main" id="{5A93653E-5E97-30BB-5ACF-5A630D434F5E}"/>
                </a:ext>
              </a:extLst>
            </p:cNvPr>
            <p:cNvSpPr/>
            <p:nvPr/>
          </p:nvSpPr>
          <p:spPr>
            <a:xfrm>
              <a:off x="2491907" y="3679249"/>
              <a:ext cx="806489" cy="102677"/>
            </a:xfrm>
            <a:custGeom>
              <a:avLst/>
              <a:gdLst/>
              <a:ahLst/>
              <a:cxnLst/>
              <a:rect l="l" t="t" r="r" b="b"/>
              <a:pathLst>
                <a:path w="9919" h="1300" extrusionOk="0">
                  <a:moveTo>
                    <a:pt x="71" y="0"/>
                  </a:moveTo>
                  <a:cubicBezTo>
                    <a:pt x="41" y="30"/>
                    <a:pt x="21" y="60"/>
                    <a:pt x="1" y="90"/>
                  </a:cubicBezTo>
                  <a:cubicBezTo>
                    <a:pt x="241" y="720"/>
                    <a:pt x="2460" y="1300"/>
                    <a:pt x="4870" y="1300"/>
                  </a:cubicBezTo>
                  <a:cubicBezTo>
                    <a:pt x="7289" y="1300"/>
                    <a:pt x="9918" y="700"/>
                    <a:pt x="9748" y="90"/>
                  </a:cubicBezTo>
                  <a:cubicBezTo>
                    <a:pt x="9718" y="60"/>
                    <a:pt x="9698" y="30"/>
                    <a:pt x="9678" y="0"/>
                  </a:cubicBezTo>
                  <a:lnTo>
                    <a:pt x="9109" y="0"/>
                  </a:lnTo>
                  <a:cubicBezTo>
                    <a:pt x="9129" y="20"/>
                    <a:pt x="9148" y="50"/>
                    <a:pt x="9168" y="70"/>
                  </a:cubicBezTo>
                  <a:cubicBezTo>
                    <a:pt x="9318" y="560"/>
                    <a:pt x="6999" y="1040"/>
                    <a:pt x="4870" y="1040"/>
                  </a:cubicBezTo>
                  <a:cubicBezTo>
                    <a:pt x="2740" y="1040"/>
                    <a:pt x="791" y="580"/>
                    <a:pt x="571" y="70"/>
                  </a:cubicBezTo>
                  <a:cubicBezTo>
                    <a:pt x="591" y="50"/>
                    <a:pt x="611" y="20"/>
                    <a:pt x="631" y="0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2;p42">
              <a:extLst>
                <a:ext uri="{FF2B5EF4-FFF2-40B4-BE49-F238E27FC236}">
                  <a16:creationId xmlns:a16="http://schemas.microsoft.com/office/drawing/2014/main" id="{DD8C3102-35C0-08BE-8768-8023072CF842}"/>
                </a:ext>
              </a:extLst>
            </p:cNvPr>
            <p:cNvSpPr/>
            <p:nvPr/>
          </p:nvSpPr>
          <p:spPr>
            <a:xfrm>
              <a:off x="2425235" y="3686357"/>
              <a:ext cx="926011" cy="730430"/>
            </a:xfrm>
            <a:custGeom>
              <a:avLst/>
              <a:gdLst/>
              <a:ahLst/>
              <a:cxnLst/>
              <a:rect l="l" t="t" r="r" b="b"/>
              <a:pathLst>
                <a:path w="11389" h="9248" extrusionOk="0">
                  <a:moveTo>
                    <a:pt x="10568" y="0"/>
                  </a:moveTo>
                  <a:cubicBezTo>
                    <a:pt x="10738" y="610"/>
                    <a:pt x="8109" y="1210"/>
                    <a:pt x="5700" y="1210"/>
                  </a:cubicBezTo>
                  <a:cubicBezTo>
                    <a:pt x="3280" y="1210"/>
                    <a:pt x="1061" y="630"/>
                    <a:pt x="821" y="0"/>
                  </a:cubicBezTo>
                  <a:cubicBezTo>
                    <a:pt x="391" y="730"/>
                    <a:pt x="1" y="7728"/>
                    <a:pt x="1111" y="8348"/>
                  </a:cubicBezTo>
                  <a:cubicBezTo>
                    <a:pt x="2220" y="8978"/>
                    <a:pt x="4730" y="9248"/>
                    <a:pt x="5700" y="9248"/>
                  </a:cubicBezTo>
                  <a:cubicBezTo>
                    <a:pt x="6659" y="9248"/>
                    <a:pt x="9169" y="8978"/>
                    <a:pt x="10278" y="8348"/>
                  </a:cubicBezTo>
                  <a:cubicBezTo>
                    <a:pt x="11388" y="7728"/>
                    <a:pt x="10998" y="730"/>
                    <a:pt x="10568" y="0"/>
                  </a:cubicBezTo>
                  <a:close/>
                </a:path>
              </a:pathLst>
            </a:custGeom>
            <a:solidFill>
              <a:srgbClr val="FF8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;p42">
              <a:extLst>
                <a:ext uri="{FF2B5EF4-FFF2-40B4-BE49-F238E27FC236}">
                  <a16:creationId xmlns:a16="http://schemas.microsoft.com/office/drawing/2014/main" id="{369737E8-8169-B19A-90DD-5651F3810AF4}"/>
                </a:ext>
              </a:extLst>
            </p:cNvPr>
            <p:cNvSpPr/>
            <p:nvPr/>
          </p:nvSpPr>
          <p:spPr>
            <a:xfrm>
              <a:off x="2272458" y="3814625"/>
              <a:ext cx="134970" cy="191612"/>
            </a:xfrm>
            <a:custGeom>
              <a:avLst/>
              <a:gdLst/>
              <a:ahLst/>
              <a:cxnLst/>
              <a:rect l="l" t="t" r="r" b="b"/>
              <a:pathLst>
                <a:path w="1660" h="2426" extrusionOk="0">
                  <a:moveTo>
                    <a:pt x="1329" y="0"/>
                  </a:moveTo>
                  <a:cubicBezTo>
                    <a:pt x="954" y="0"/>
                    <a:pt x="556" y="219"/>
                    <a:pt x="330" y="566"/>
                  </a:cubicBezTo>
                  <a:cubicBezTo>
                    <a:pt x="0" y="1066"/>
                    <a:pt x="70" y="1715"/>
                    <a:pt x="500" y="2345"/>
                  </a:cubicBezTo>
                  <a:cubicBezTo>
                    <a:pt x="540" y="2395"/>
                    <a:pt x="600" y="2425"/>
                    <a:pt x="660" y="2425"/>
                  </a:cubicBezTo>
                  <a:cubicBezTo>
                    <a:pt x="810" y="2425"/>
                    <a:pt x="900" y="2255"/>
                    <a:pt x="810" y="2125"/>
                  </a:cubicBezTo>
                  <a:cubicBezTo>
                    <a:pt x="460" y="1625"/>
                    <a:pt x="400" y="1146"/>
                    <a:pt x="650" y="776"/>
                  </a:cubicBezTo>
                  <a:cubicBezTo>
                    <a:pt x="797" y="529"/>
                    <a:pt x="1060" y="382"/>
                    <a:pt x="1342" y="382"/>
                  </a:cubicBezTo>
                  <a:cubicBezTo>
                    <a:pt x="1368" y="382"/>
                    <a:pt x="1394" y="383"/>
                    <a:pt x="1420" y="386"/>
                  </a:cubicBezTo>
                  <a:cubicBezTo>
                    <a:pt x="1428" y="386"/>
                    <a:pt x="1436" y="387"/>
                    <a:pt x="1444" y="387"/>
                  </a:cubicBezTo>
                  <a:cubicBezTo>
                    <a:pt x="1543" y="387"/>
                    <a:pt x="1621" y="329"/>
                    <a:pt x="1640" y="236"/>
                  </a:cubicBezTo>
                  <a:cubicBezTo>
                    <a:pt x="1660" y="126"/>
                    <a:pt x="1600" y="36"/>
                    <a:pt x="1500" y="16"/>
                  </a:cubicBezTo>
                  <a:cubicBezTo>
                    <a:pt x="1444" y="5"/>
                    <a:pt x="1387" y="0"/>
                    <a:pt x="1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4;p42">
              <a:extLst>
                <a:ext uri="{FF2B5EF4-FFF2-40B4-BE49-F238E27FC236}">
                  <a16:creationId xmlns:a16="http://schemas.microsoft.com/office/drawing/2014/main" id="{A8844D81-39C3-D25E-3DC6-9C192320E766}"/>
                </a:ext>
              </a:extLst>
            </p:cNvPr>
            <p:cNvSpPr/>
            <p:nvPr/>
          </p:nvSpPr>
          <p:spPr>
            <a:xfrm>
              <a:off x="2459384" y="3887920"/>
              <a:ext cx="858526" cy="125424"/>
            </a:xfrm>
            <a:custGeom>
              <a:avLst/>
              <a:gdLst/>
              <a:ahLst/>
              <a:cxnLst/>
              <a:rect l="l" t="t" r="r" b="b"/>
              <a:pathLst>
                <a:path w="10559" h="1588" extrusionOk="0">
                  <a:moveTo>
                    <a:pt x="7240" y="1"/>
                  </a:moveTo>
                  <a:cubicBezTo>
                    <a:pt x="6284" y="1"/>
                    <a:pt x="5663" y="316"/>
                    <a:pt x="5060" y="617"/>
                  </a:cubicBezTo>
                  <a:cubicBezTo>
                    <a:pt x="4500" y="897"/>
                    <a:pt x="3970" y="1167"/>
                    <a:pt x="3180" y="1207"/>
                  </a:cubicBezTo>
                  <a:cubicBezTo>
                    <a:pt x="3106" y="1211"/>
                    <a:pt x="3035" y="1213"/>
                    <a:pt x="2968" y="1213"/>
                  </a:cubicBezTo>
                  <a:cubicBezTo>
                    <a:pt x="2171" y="1213"/>
                    <a:pt x="1760" y="953"/>
                    <a:pt x="1291" y="667"/>
                  </a:cubicBezTo>
                  <a:cubicBezTo>
                    <a:pt x="901" y="408"/>
                    <a:pt x="471" y="208"/>
                    <a:pt x="21" y="78"/>
                  </a:cubicBezTo>
                  <a:cubicBezTo>
                    <a:pt x="11" y="208"/>
                    <a:pt x="1" y="328"/>
                    <a:pt x="1" y="468"/>
                  </a:cubicBezTo>
                  <a:cubicBezTo>
                    <a:pt x="391" y="587"/>
                    <a:pt x="761" y="757"/>
                    <a:pt x="1091" y="987"/>
                  </a:cubicBezTo>
                  <a:cubicBezTo>
                    <a:pt x="1570" y="1277"/>
                    <a:pt x="2070" y="1587"/>
                    <a:pt x="2980" y="1587"/>
                  </a:cubicBezTo>
                  <a:lnTo>
                    <a:pt x="3200" y="1587"/>
                  </a:lnTo>
                  <a:cubicBezTo>
                    <a:pt x="4080" y="1547"/>
                    <a:pt x="4660" y="1247"/>
                    <a:pt x="5230" y="957"/>
                  </a:cubicBezTo>
                  <a:cubicBezTo>
                    <a:pt x="5816" y="664"/>
                    <a:pt x="6380" y="380"/>
                    <a:pt x="7254" y="380"/>
                  </a:cubicBezTo>
                  <a:cubicBezTo>
                    <a:pt x="7691" y="380"/>
                    <a:pt x="8205" y="451"/>
                    <a:pt x="8839" y="627"/>
                  </a:cubicBezTo>
                  <a:cubicBezTo>
                    <a:pt x="9299" y="767"/>
                    <a:pt x="9788" y="827"/>
                    <a:pt x="10278" y="837"/>
                  </a:cubicBezTo>
                  <a:cubicBezTo>
                    <a:pt x="10368" y="837"/>
                    <a:pt x="10468" y="827"/>
                    <a:pt x="10558" y="827"/>
                  </a:cubicBezTo>
                  <a:cubicBezTo>
                    <a:pt x="10558" y="697"/>
                    <a:pt x="10558" y="577"/>
                    <a:pt x="10548" y="448"/>
                  </a:cubicBezTo>
                  <a:cubicBezTo>
                    <a:pt x="10457" y="453"/>
                    <a:pt x="10365" y="455"/>
                    <a:pt x="10274" y="455"/>
                  </a:cubicBezTo>
                  <a:cubicBezTo>
                    <a:pt x="9819" y="455"/>
                    <a:pt x="9370" y="393"/>
                    <a:pt x="8929" y="268"/>
                  </a:cubicBezTo>
                  <a:cubicBezTo>
                    <a:pt x="8260" y="77"/>
                    <a:pt x="7710" y="1"/>
                    <a:pt x="7240" y="1"/>
                  </a:cubicBez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5;p42">
              <a:extLst>
                <a:ext uri="{FF2B5EF4-FFF2-40B4-BE49-F238E27FC236}">
                  <a16:creationId xmlns:a16="http://schemas.microsoft.com/office/drawing/2014/main" id="{A1045F66-1CD8-F657-9E6C-A410CC5616D1}"/>
                </a:ext>
              </a:extLst>
            </p:cNvPr>
            <p:cNvSpPr/>
            <p:nvPr/>
          </p:nvSpPr>
          <p:spPr>
            <a:xfrm>
              <a:off x="2456131" y="4055837"/>
              <a:ext cx="862591" cy="113103"/>
            </a:xfrm>
            <a:custGeom>
              <a:avLst/>
              <a:gdLst/>
              <a:ahLst/>
              <a:cxnLst/>
              <a:rect l="l" t="t" r="r" b="b"/>
              <a:pathLst>
                <a:path w="10609" h="1432" extrusionOk="0">
                  <a:moveTo>
                    <a:pt x="10560" y="1"/>
                  </a:moveTo>
                  <a:cubicBezTo>
                    <a:pt x="9936" y="1"/>
                    <a:pt x="9315" y="190"/>
                    <a:pt x="8799" y="551"/>
                  </a:cubicBezTo>
                  <a:cubicBezTo>
                    <a:pt x="8213" y="930"/>
                    <a:pt x="7659" y="1064"/>
                    <a:pt x="7113" y="1064"/>
                  </a:cubicBezTo>
                  <a:cubicBezTo>
                    <a:pt x="6494" y="1064"/>
                    <a:pt x="5887" y="892"/>
                    <a:pt x="5260" y="711"/>
                  </a:cubicBezTo>
                  <a:cubicBezTo>
                    <a:pt x="4900" y="611"/>
                    <a:pt x="4530" y="511"/>
                    <a:pt x="4150" y="431"/>
                  </a:cubicBezTo>
                  <a:cubicBezTo>
                    <a:pt x="3906" y="384"/>
                    <a:pt x="3672" y="366"/>
                    <a:pt x="3444" y="366"/>
                  </a:cubicBezTo>
                  <a:cubicBezTo>
                    <a:pt x="3093" y="366"/>
                    <a:pt x="2758" y="409"/>
                    <a:pt x="2430" y="451"/>
                  </a:cubicBezTo>
                  <a:cubicBezTo>
                    <a:pt x="2118" y="488"/>
                    <a:pt x="1820" y="522"/>
                    <a:pt x="1526" y="522"/>
                  </a:cubicBezTo>
                  <a:cubicBezTo>
                    <a:pt x="1023" y="522"/>
                    <a:pt x="532" y="421"/>
                    <a:pt x="1" y="61"/>
                  </a:cubicBezTo>
                  <a:lnTo>
                    <a:pt x="1" y="61"/>
                  </a:lnTo>
                  <a:cubicBezTo>
                    <a:pt x="1" y="211"/>
                    <a:pt x="1" y="361"/>
                    <a:pt x="11" y="501"/>
                  </a:cubicBezTo>
                  <a:cubicBezTo>
                    <a:pt x="547" y="806"/>
                    <a:pt x="1053" y="891"/>
                    <a:pt x="1544" y="891"/>
                  </a:cubicBezTo>
                  <a:cubicBezTo>
                    <a:pt x="1858" y="891"/>
                    <a:pt x="2166" y="856"/>
                    <a:pt x="2470" y="821"/>
                  </a:cubicBezTo>
                  <a:cubicBezTo>
                    <a:pt x="2791" y="784"/>
                    <a:pt x="3116" y="743"/>
                    <a:pt x="3449" y="743"/>
                  </a:cubicBezTo>
                  <a:cubicBezTo>
                    <a:pt x="3655" y="743"/>
                    <a:pt x="3865" y="759"/>
                    <a:pt x="4080" y="801"/>
                  </a:cubicBezTo>
                  <a:cubicBezTo>
                    <a:pt x="4440" y="871"/>
                    <a:pt x="4810" y="971"/>
                    <a:pt x="5160" y="1071"/>
                  </a:cubicBezTo>
                  <a:cubicBezTo>
                    <a:pt x="5799" y="1251"/>
                    <a:pt x="6439" y="1431"/>
                    <a:pt x="7119" y="1431"/>
                  </a:cubicBezTo>
                  <a:cubicBezTo>
                    <a:pt x="7135" y="1431"/>
                    <a:pt x="7151" y="1431"/>
                    <a:pt x="7167" y="1431"/>
                  </a:cubicBezTo>
                  <a:cubicBezTo>
                    <a:pt x="7820" y="1431"/>
                    <a:pt x="8462" y="1232"/>
                    <a:pt x="9009" y="861"/>
                  </a:cubicBezTo>
                  <a:cubicBezTo>
                    <a:pt x="9466" y="549"/>
                    <a:pt x="10009" y="371"/>
                    <a:pt x="10563" y="371"/>
                  </a:cubicBezTo>
                  <a:cubicBezTo>
                    <a:pt x="10578" y="371"/>
                    <a:pt x="10593" y="371"/>
                    <a:pt x="10608" y="371"/>
                  </a:cubicBezTo>
                  <a:lnTo>
                    <a:pt x="10608" y="1"/>
                  </a:lnTo>
                  <a:cubicBezTo>
                    <a:pt x="10592" y="1"/>
                    <a:pt x="10576" y="1"/>
                    <a:pt x="10560" y="1"/>
                  </a:cubicBez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6;p42">
              <a:extLst>
                <a:ext uri="{FF2B5EF4-FFF2-40B4-BE49-F238E27FC236}">
                  <a16:creationId xmlns:a16="http://schemas.microsoft.com/office/drawing/2014/main" id="{422C8D9F-CE94-128D-8529-003E4F1F511A}"/>
                </a:ext>
              </a:extLst>
            </p:cNvPr>
            <p:cNvSpPr/>
            <p:nvPr/>
          </p:nvSpPr>
          <p:spPr>
            <a:xfrm>
              <a:off x="2468328" y="4215382"/>
              <a:ext cx="841451" cy="83800"/>
            </a:xfrm>
            <a:custGeom>
              <a:avLst/>
              <a:gdLst/>
              <a:ahLst/>
              <a:cxnLst/>
              <a:rect l="l" t="t" r="r" b="b"/>
              <a:pathLst>
                <a:path w="10349" h="1061" extrusionOk="0">
                  <a:moveTo>
                    <a:pt x="1114" y="1"/>
                  </a:moveTo>
                  <a:cubicBezTo>
                    <a:pt x="725" y="1"/>
                    <a:pt x="351" y="57"/>
                    <a:pt x="1" y="201"/>
                  </a:cubicBezTo>
                  <a:cubicBezTo>
                    <a:pt x="21" y="331"/>
                    <a:pt x="51" y="460"/>
                    <a:pt x="71" y="570"/>
                  </a:cubicBezTo>
                  <a:cubicBezTo>
                    <a:pt x="387" y="426"/>
                    <a:pt x="736" y="370"/>
                    <a:pt x="1106" y="370"/>
                  </a:cubicBezTo>
                  <a:cubicBezTo>
                    <a:pt x="1789" y="370"/>
                    <a:pt x="2541" y="562"/>
                    <a:pt x="3280" y="750"/>
                  </a:cubicBezTo>
                  <a:lnTo>
                    <a:pt x="3700" y="860"/>
                  </a:lnTo>
                  <a:cubicBezTo>
                    <a:pt x="4250" y="990"/>
                    <a:pt x="4810" y="1060"/>
                    <a:pt x="5369" y="1060"/>
                  </a:cubicBezTo>
                  <a:cubicBezTo>
                    <a:pt x="6379" y="1060"/>
                    <a:pt x="7259" y="850"/>
                    <a:pt x="8009" y="660"/>
                  </a:cubicBezTo>
                  <a:cubicBezTo>
                    <a:pt x="8489" y="530"/>
                    <a:pt x="8979" y="441"/>
                    <a:pt x="9478" y="401"/>
                  </a:cubicBezTo>
                  <a:cubicBezTo>
                    <a:pt x="9778" y="381"/>
                    <a:pt x="10048" y="371"/>
                    <a:pt x="10288" y="371"/>
                  </a:cubicBezTo>
                  <a:cubicBezTo>
                    <a:pt x="10308" y="261"/>
                    <a:pt x="10328" y="131"/>
                    <a:pt x="10348" y="1"/>
                  </a:cubicBezTo>
                  <a:cubicBezTo>
                    <a:pt x="10088" y="1"/>
                    <a:pt x="9788" y="11"/>
                    <a:pt x="9458" y="31"/>
                  </a:cubicBezTo>
                  <a:cubicBezTo>
                    <a:pt x="8939" y="71"/>
                    <a:pt x="8429" y="171"/>
                    <a:pt x="7929" y="301"/>
                  </a:cubicBezTo>
                  <a:cubicBezTo>
                    <a:pt x="7159" y="491"/>
                    <a:pt x="6324" y="691"/>
                    <a:pt x="5373" y="691"/>
                  </a:cubicBezTo>
                  <a:cubicBezTo>
                    <a:pt x="4879" y="691"/>
                    <a:pt x="4354" y="637"/>
                    <a:pt x="3790" y="500"/>
                  </a:cubicBezTo>
                  <a:lnTo>
                    <a:pt x="3370" y="391"/>
                  </a:lnTo>
                  <a:cubicBezTo>
                    <a:pt x="2610" y="196"/>
                    <a:pt x="1837" y="1"/>
                    <a:pt x="1114" y="1"/>
                  </a:cubicBezTo>
                  <a:close/>
                </a:path>
              </a:pathLst>
            </a:custGeom>
            <a:solidFill>
              <a:srgbClr val="F2D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7;p42">
              <a:extLst>
                <a:ext uri="{FF2B5EF4-FFF2-40B4-BE49-F238E27FC236}">
                  <a16:creationId xmlns:a16="http://schemas.microsoft.com/office/drawing/2014/main" id="{2D6F67F7-9F69-C650-09ED-B888A68EB78F}"/>
                </a:ext>
              </a:extLst>
            </p:cNvPr>
            <p:cNvSpPr/>
            <p:nvPr/>
          </p:nvSpPr>
          <p:spPr>
            <a:xfrm>
              <a:off x="2491907" y="3679249"/>
              <a:ext cx="806489" cy="102677"/>
            </a:xfrm>
            <a:custGeom>
              <a:avLst/>
              <a:gdLst/>
              <a:ahLst/>
              <a:cxnLst/>
              <a:rect l="l" t="t" r="r" b="b"/>
              <a:pathLst>
                <a:path w="9919" h="1300" extrusionOk="0">
                  <a:moveTo>
                    <a:pt x="71" y="0"/>
                  </a:moveTo>
                  <a:cubicBezTo>
                    <a:pt x="41" y="30"/>
                    <a:pt x="21" y="60"/>
                    <a:pt x="1" y="90"/>
                  </a:cubicBezTo>
                  <a:cubicBezTo>
                    <a:pt x="241" y="720"/>
                    <a:pt x="2460" y="1300"/>
                    <a:pt x="4870" y="1300"/>
                  </a:cubicBezTo>
                  <a:cubicBezTo>
                    <a:pt x="7289" y="1300"/>
                    <a:pt x="9918" y="700"/>
                    <a:pt x="9748" y="90"/>
                  </a:cubicBezTo>
                  <a:cubicBezTo>
                    <a:pt x="9718" y="60"/>
                    <a:pt x="9698" y="30"/>
                    <a:pt x="9678" y="0"/>
                  </a:cubicBezTo>
                  <a:lnTo>
                    <a:pt x="9109" y="0"/>
                  </a:lnTo>
                  <a:cubicBezTo>
                    <a:pt x="9129" y="20"/>
                    <a:pt x="9148" y="50"/>
                    <a:pt x="9168" y="70"/>
                  </a:cubicBezTo>
                  <a:cubicBezTo>
                    <a:pt x="9318" y="560"/>
                    <a:pt x="6999" y="1040"/>
                    <a:pt x="4870" y="1040"/>
                  </a:cubicBezTo>
                  <a:cubicBezTo>
                    <a:pt x="2740" y="1040"/>
                    <a:pt x="791" y="580"/>
                    <a:pt x="571" y="70"/>
                  </a:cubicBezTo>
                  <a:cubicBezTo>
                    <a:pt x="591" y="50"/>
                    <a:pt x="611" y="20"/>
                    <a:pt x="631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1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2;p43">
            <a:extLst>
              <a:ext uri="{FF2B5EF4-FFF2-40B4-BE49-F238E27FC236}">
                <a16:creationId xmlns:a16="http://schemas.microsoft.com/office/drawing/2014/main" id="{75BFC36D-914B-CC5F-5417-41E72A028C79}"/>
              </a:ext>
            </a:extLst>
          </p:cNvPr>
          <p:cNvSpPr txBox="1">
            <a:spLocks/>
          </p:cNvSpPr>
          <p:nvPr/>
        </p:nvSpPr>
        <p:spPr>
          <a:xfrm>
            <a:off x="251520" y="539500"/>
            <a:ext cx="8609541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400"/>
              <a:buFont typeface="Poppins Medium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Agenda 2030 para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el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Desarrollo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Sostenible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grpSp>
        <p:nvGrpSpPr>
          <p:cNvPr id="17" name="Google Shape;605;p43">
            <a:extLst>
              <a:ext uri="{FF2B5EF4-FFF2-40B4-BE49-F238E27FC236}">
                <a16:creationId xmlns:a16="http://schemas.microsoft.com/office/drawing/2014/main" id="{570F2851-0893-76F4-4A7A-BBE0FE5D88EC}"/>
              </a:ext>
            </a:extLst>
          </p:cNvPr>
          <p:cNvGrpSpPr/>
          <p:nvPr/>
        </p:nvGrpSpPr>
        <p:grpSpPr>
          <a:xfrm rot="1199926">
            <a:off x="7821158" y="1308507"/>
            <a:ext cx="914416" cy="914416"/>
            <a:chOff x="132594" y="1292856"/>
            <a:chExt cx="914416" cy="914416"/>
          </a:xfrm>
        </p:grpSpPr>
        <p:sp>
          <p:nvSpPr>
            <p:cNvPr id="18" name="Google Shape;606;p43">
              <a:extLst>
                <a:ext uri="{FF2B5EF4-FFF2-40B4-BE49-F238E27FC236}">
                  <a16:creationId xmlns:a16="http://schemas.microsoft.com/office/drawing/2014/main" id="{78114CF4-1C70-3A7C-3CFC-1122803032E2}"/>
                </a:ext>
              </a:extLst>
            </p:cNvPr>
            <p:cNvSpPr/>
            <p:nvPr/>
          </p:nvSpPr>
          <p:spPr>
            <a:xfrm>
              <a:off x="133638" y="1294875"/>
              <a:ext cx="910586" cy="910308"/>
            </a:xfrm>
            <a:custGeom>
              <a:avLst/>
              <a:gdLst/>
              <a:ahLst/>
              <a:cxnLst/>
              <a:rect l="l" t="t" r="r" b="b"/>
              <a:pathLst>
                <a:path w="26155" h="26147" extrusionOk="0">
                  <a:moveTo>
                    <a:pt x="12528" y="2002"/>
                  </a:moveTo>
                  <a:cubicBezTo>
                    <a:pt x="12757" y="2352"/>
                    <a:pt x="13137" y="2572"/>
                    <a:pt x="13557" y="2592"/>
                  </a:cubicBezTo>
                  <a:cubicBezTo>
                    <a:pt x="13578" y="2593"/>
                    <a:pt x="13599" y="2593"/>
                    <a:pt x="13620" y="2593"/>
                  </a:cubicBezTo>
                  <a:cubicBezTo>
                    <a:pt x="14017" y="2593"/>
                    <a:pt x="14390" y="2415"/>
                    <a:pt x="14637" y="2092"/>
                  </a:cubicBezTo>
                  <a:cubicBezTo>
                    <a:pt x="14797" y="2482"/>
                    <a:pt x="15127" y="2772"/>
                    <a:pt x="15537" y="2872"/>
                  </a:cubicBezTo>
                  <a:cubicBezTo>
                    <a:pt x="15637" y="2896"/>
                    <a:pt x="15739" y="2908"/>
                    <a:pt x="15840" y="2908"/>
                  </a:cubicBezTo>
                  <a:cubicBezTo>
                    <a:pt x="16150" y="2908"/>
                    <a:pt x="16453" y="2796"/>
                    <a:pt x="16687" y="2592"/>
                  </a:cubicBezTo>
                  <a:cubicBezTo>
                    <a:pt x="16767" y="3002"/>
                    <a:pt x="17036" y="3342"/>
                    <a:pt x="17426" y="3522"/>
                  </a:cubicBezTo>
                  <a:cubicBezTo>
                    <a:pt x="17596" y="3598"/>
                    <a:pt x="17778" y="3636"/>
                    <a:pt x="17960" y="3636"/>
                  </a:cubicBezTo>
                  <a:cubicBezTo>
                    <a:pt x="18184" y="3636"/>
                    <a:pt x="18407" y="3578"/>
                    <a:pt x="18606" y="3462"/>
                  </a:cubicBezTo>
                  <a:cubicBezTo>
                    <a:pt x="18606" y="3882"/>
                    <a:pt x="18806" y="4271"/>
                    <a:pt x="19156" y="4511"/>
                  </a:cubicBezTo>
                  <a:cubicBezTo>
                    <a:pt x="19376" y="4673"/>
                    <a:pt x="19633" y="4755"/>
                    <a:pt x="19896" y="4755"/>
                  </a:cubicBezTo>
                  <a:cubicBezTo>
                    <a:pt x="20039" y="4755"/>
                    <a:pt x="20184" y="4731"/>
                    <a:pt x="20326" y="4681"/>
                  </a:cubicBezTo>
                  <a:lnTo>
                    <a:pt x="20326" y="4681"/>
                  </a:lnTo>
                  <a:cubicBezTo>
                    <a:pt x="20246" y="5091"/>
                    <a:pt x="20376" y="5521"/>
                    <a:pt x="20666" y="5821"/>
                  </a:cubicBezTo>
                  <a:cubicBezTo>
                    <a:pt x="20908" y="6072"/>
                    <a:pt x="21242" y="6218"/>
                    <a:pt x="21584" y="6218"/>
                  </a:cubicBezTo>
                  <a:cubicBezTo>
                    <a:pt x="21651" y="6218"/>
                    <a:pt x="21718" y="6212"/>
                    <a:pt x="21785" y="6201"/>
                  </a:cubicBezTo>
                  <a:lnTo>
                    <a:pt x="21785" y="6201"/>
                  </a:lnTo>
                  <a:cubicBezTo>
                    <a:pt x="21635" y="6591"/>
                    <a:pt x="21675" y="7031"/>
                    <a:pt x="21905" y="7391"/>
                  </a:cubicBezTo>
                  <a:cubicBezTo>
                    <a:pt x="22125" y="7741"/>
                    <a:pt x="22515" y="7961"/>
                    <a:pt x="22935" y="7981"/>
                  </a:cubicBezTo>
                  <a:cubicBezTo>
                    <a:pt x="22705" y="8330"/>
                    <a:pt x="22665" y="8770"/>
                    <a:pt x="22825" y="9160"/>
                  </a:cubicBezTo>
                  <a:cubicBezTo>
                    <a:pt x="22975" y="9550"/>
                    <a:pt x="23315" y="9830"/>
                    <a:pt x="23715" y="9930"/>
                  </a:cubicBezTo>
                  <a:cubicBezTo>
                    <a:pt x="23425" y="10230"/>
                    <a:pt x="23305" y="10660"/>
                    <a:pt x="23385" y="11070"/>
                  </a:cubicBezTo>
                  <a:cubicBezTo>
                    <a:pt x="23465" y="11480"/>
                    <a:pt x="23735" y="11830"/>
                    <a:pt x="24125" y="12000"/>
                  </a:cubicBezTo>
                  <a:cubicBezTo>
                    <a:pt x="23775" y="12249"/>
                    <a:pt x="23575" y="12639"/>
                    <a:pt x="23575" y="13059"/>
                  </a:cubicBezTo>
                  <a:lnTo>
                    <a:pt x="23575" y="13079"/>
                  </a:lnTo>
                  <a:cubicBezTo>
                    <a:pt x="23575" y="13499"/>
                    <a:pt x="23785" y="13889"/>
                    <a:pt x="24125" y="14139"/>
                  </a:cubicBezTo>
                  <a:cubicBezTo>
                    <a:pt x="23745" y="14309"/>
                    <a:pt x="23465" y="14659"/>
                    <a:pt x="23395" y="15069"/>
                  </a:cubicBezTo>
                  <a:cubicBezTo>
                    <a:pt x="23315" y="15479"/>
                    <a:pt x="23435" y="15899"/>
                    <a:pt x="23725" y="16209"/>
                  </a:cubicBezTo>
                  <a:cubicBezTo>
                    <a:pt x="23315" y="16308"/>
                    <a:pt x="22985" y="16588"/>
                    <a:pt x="22835" y="16978"/>
                  </a:cubicBezTo>
                  <a:cubicBezTo>
                    <a:pt x="22675" y="17368"/>
                    <a:pt x="22715" y="17808"/>
                    <a:pt x="22945" y="18158"/>
                  </a:cubicBezTo>
                  <a:cubicBezTo>
                    <a:pt x="22525" y="18178"/>
                    <a:pt x="22145" y="18398"/>
                    <a:pt x="21915" y="18758"/>
                  </a:cubicBezTo>
                  <a:cubicBezTo>
                    <a:pt x="21685" y="19108"/>
                    <a:pt x="21645" y="19548"/>
                    <a:pt x="21805" y="19938"/>
                  </a:cubicBezTo>
                  <a:cubicBezTo>
                    <a:pt x="21742" y="19928"/>
                    <a:pt x="21678" y="19924"/>
                    <a:pt x="21615" y="19924"/>
                  </a:cubicBezTo>
                  <a:cubicBezTo>
                    <a:pt x="21261" y="19924"/>
                    <a:pt x="20921" y="20065"/>
                    <a:pt x="20676" y="20327"/>
                  </a:cubicBezTo>
                  <a:cubicBezTo>
                    <a:pt x="20386" y="20627"/>
                    <a:pt x="20266" y="21047"/>
                    <a:pt x="20346" y="21467"/>
                  </a:cubicBezTo>
                  <a:cubicBezTo>
                    <a:pt x="20204" y="21418"/>
                    <a:pt x="20058" y="21393"/>
                    <a:pt x="19913" y="21393"/>
                  </a:cubicBezTo>
                  <a:cubicBezTo>
                    <a:pt x="19648" y="21393"/>
                    <a:pt x="19386" y="21475"/>
                    <a:pt x="19166" y="21637"/>
                  </a:cubicBezTo>
                  <a:cubicBezTo>
                    <a:pt x="18826" y="21877"/>
                    <a:pt x="18626" y="22267"/>
                    <a:pt x="18626" y="22687"/>
                  </a:cubicBezTo>
                  <a:cubicBezTo>
                    <a:pt x="18430" y="22573"/>
                    <a:pt x="18210" y="22515"/>
                    <a:pt x="17989" y="22515"/>
                  </a:cubicBezTo>
                  <a:cubicBezTo>
                    <a:pt x="17805" y="22515"/>
                    <a:pt x="17619" y="22555"/>
                    <a:pt x="17446" y="22637"/>
                  </a:cubicBezTo>
                  <a:cubicBezTo>
                    <a:pt x="17056" y="22807"/>
                    <a:pt x="16787" y="23157"/>
                    <a:pt x="16707" y="23567"/>
                  </a:cubicBezTo>
                  <a:cubicBezTo>
                    <a:pt x="16475" y="23358"/>
                    <a:pt x="16177" y="23249"/>
                    <a:pt x="15870" y="23249"/>
                  </a:cubicBezTo>
                  <a:cubicBezTo>
                    <a:pt x="15766" y="23249"/>
                    <a:pt x="15661" y="23261"/>
                    <a:pt x="15557" y="23287"/>
                  </a:cubicBezTo>
                  <a:cubicBezTo>
                    <a:pt x="15147" y="23387"/>
                    <a:pt x="14817" y="23677"/>
                    <a:pt x="14657" y="24057"/>
                  </a:cubicBezTo>
                  <a:cubicBezTo>
                    <a:pt x="14414" y="23735"/>
                    <a:pt x="14019" y="23556"/>
                    <a:pt x="13620" y="23556"/>
                  </a:cubicBezTo>
                  <a:cubicBezTo>
                    <a:pt x="13609" y="23556"/>
                    <a:pt x="13598" y="23556"/>
                    <a:pt x="13587" y="23557"/>
                  </a:cubicBezTo>
                  <a:cubicBezTo>
                    <a:pt x="13167" y="23577"/>
                    <a:pt x="12777" y="23807"/>
                    <a:pt x="12558" y="24157"/>
                  </a:cubicBezTo>
                  <a:cubicBezTo>
                    <a:pt x="12358" y="23787"/>
                    <a:pt x="11998" y="23527"/>
                    <a:pt x="11588" y="23467"/>
                  </a:cubicBezTo>
                  <a:lnTo>
                    <a:pt x="11588" y="23477"/>
                  </a:lnTo>
                  <a:cubicBezTo>
                    <a:pt x="11528" y="23467"/>
                    <a:pt x="11458" y="23467"/>
                    <a:pt x="11398" y="23467"/>
                  </a:cubicBezTo>
                  <a:cubicBezTo>
                    <a:pt x="11048" y="23467"/>
                    <a:pt x="10708" y="23617"/>
                    <a:pt x="10458" y="23877"/>
                  </a:cubicBezTo>
                  <a:cubicBezTo>
                    <a:pt x="10348" y="23467"/>
                    <a:pt x="10038" y="23147"/>
                    <a:pt x="9638" y="23017"/>
                  </a:cubicBezTo>
                  <a:cubicBezTo>
                    <a:pt x="9501" y="22967"/>
                    <a:pt x="9357" y="22943"/>
                    <a:pt x="9213" y="22943"/>
                  </a:cubicBezTo>
                  <a:cubicBezTo>
                    <a:pt x="8950" y="22943"/>
                    <a:pt x="8688" y="23025"/>
                    <a:pt x="8469" y="23187"/>
                  </a:cubicBezTo>
                  <a:cubicBezTo>
                    <a:pt x="8429" y="22767"/>
                    <a:pt x="8189" y="22397"/>
                    <a:pt x="7829" y="22187"/>
                  </a:cubicBezTo>
                  <a:cubicBezTo>
                    <a:pt x="7630" y="22071"/>
                    <a:pt x="7403" y="22013"/>
                    <a:pt x="7177" y="22013"/>
                  </a:cubicBezTo>
                  <a:cubicBezTo>
                    <a:pt x="6993" y="22013"/>
                    <a:pt x="6809" y="22051"/>
                    <a:pt x="6639" y="22127"/>
                  </a:cubicBezTo>
                  <a:cubicBezTo>
                    <a:pt x="6679" y="21707"/>
                    <a:pt x="6519" y="21297"/>
                    <a:pt x="6199" y="21027"/>
                  </a:cubicBezTo>
                  <a:cubicBezTo>
                    <a:pt x="5968" y="20818"/>
                    <a:pt x="5669" y="20710"/>
                    <a:pt x="5362" y="20710"/>
                  </a:cubicBezTo>
                  <a:cubicBezTo>
                    <a:pt x="5258" y="20710"/>
                    <a:pt x="5153" y="20722"/>
                    <a:pt x="5049" y="20747"/>
                  </a:cubicBezTo>
                  <a:cubicBezTo>
                    <a:pt x="5169" y="20347"/>
                    <a:pt x="5079" y="19908"/>
                    <a:pt x="4819" y="19588"/>
                  </a:cubicBezTo>
                  <a:cubicBezTo>
                    <a:pt x="4572" y="19274"/>
                    <a:pt x="4198" y="19086"/>
                    <a:pt x="3800" y="19086"/>
                  </a:cubicBezTo>
                  <a:cubicBezTo>
                    <a:pt x="3780" y="19086"/>
                    <a:pt x="3760" y="19087"/>
                    <a:pt x="3740" y="19088"/>
                  </a:cubicBezTo>
                  <a:cubicBezTo>
                    <a:pt x="3940" y="18718"/>
                    <a:pt x="3940" y="18278"/>
                    <a:pt x="3740" y="17908"/>
                  </a:cubicBezTo>
                  <a:cubicBezTo>
                    <a:pt x="3550" y="17528"/>
                    <a:pt x="3190" y="17278"/>
                    <a:pt x="2780" y="17218"/>
                  </a:cubicBezTo>
                  <a:cubicBezTo>
                    <a:pt x="3040" y="16888"/>
                    <a:pt x="3120" y="16458"/>
                    <a:pt x="3000" y="16059"/>
                  </a:cubicBezTo>
                  <a:cubicBezTo>
                    <a:pt x="2880" y="15659"/>
                    <a:pt x="2580" y="15339"/>
                    <a:pt x="2180" y="15199"/>
                  </a:cubicBezTo>
                  <a:cubicBezTo>
                    <a:pt x="2500" y="14919"/>
                    <a:pt x="2660" y="14509"/>
                    <a:pt x="2620" y="14099"/>
                  </a:cubicBezTo>
                  <a:cubicBezTo>
                    <a:pt x="2580" y="13679"/>
                    <a:pt x="2340" y="13309"/>
                    <a:pt x="1980" y="13099"/>
                  </a:cubicBezTo>
                  <a:cubicBezTo>
                    <a:pt x="2340" y="12889"/>
                    <a:pt x="2580" y="12519"/>
                    <a:pt x="2620" y="12100"/>
                  </a:cubicBezTo>
                  <a:cubicBezTo>
                    <a:pt x="2660" y="11680"/>
                    <a:pt x="2490" y="11270"/>
                    <a:pt x="2180" y="11000"/>
                  </a:cubicBezTo>
                  <a:cubicBezTo>
                    <a:pt x="2570" y="10860"/>
                    <a:pt x="2880" y="10540"/>
                    <a:pt x="2990" y="10140"/>
                  </a:cubicBezTo>
                  <a:cubicBezTo>
                    <a:pt x="3110" y="9740"/>
                    <a:pt x="3030" y="9300"/>
                    <a:pt x="2770" y="8970"/>
                  </a:cubicBezTo>
                  <a:cubicBezTo>
                    <a:pt x="3180" y="8910"/>
                    <a:pt x="3540" y="8660"/>
                    <a:pt x="3730" y="8290"/>
                  </a:cubicBezTo>
                  <a:cubicBezTo>
                    <a:pt x="3930" y="7911"/>
                    <a:pt x="3930" y="7471"/>
                    <a:pt x="3730" y="7101"/>
                  </a:cubicBezTo>
                  <a:lnTo>
                    <a:pt x="3730" y="7101"/>
                  </a:lnTo>
                  <a:cubicBezTo>
                    <a:pt x="3751" y="7102"/>
                    <a:pt x="3772" y="7102"/>
                    <a:pt x="3793" y="7102"/>
                  </a:cubicBezTo>
                  <a:cubicBezTo>
                    <a:pt x="4189" y="7102"/>
                    <a:pt x="4563" y="6924"/>
                    <a:pt x="4809" y="6611"/>
                  </a:cubicBezTo>
                  <a:cubicBezTo>
                    <a:pt x="5069" y="6281"/>
                    <a:pt x="5149" y="5841"/>
                    <a:pt x="5039" y="5441"/>
                  </a:cubicBezTo>
                  <a:lnTo>
                    <a:pt x="5039" y="5441"/>
                  </a:lnTo>
                  <a:cubicBezTo>
                    <a:pt x="5137" y="5466"/>
                    <a:pt x="5237" y="5478"/>
                    <a:pt x="5337" y="5478"/>
                  </a:cubicBezTo>
                  <a:cubicBezTo>
                    <a:pt x="5644" y="5478"/>
                    <a:pt x="5948" y="5365"/>
                    <a:pt x="6189" y="5161"/>
                  </a:cubicBezTo>
                  <a:cubicBezTo>
                    <a:pt x="6509" y="4881"/>
                    <a:pt x="6669" y="4471"/>
                    <a:pt x="6629" y="4052"/>
                  </a:cubicBezTo>
                  <a:lnTo>
                    <a:pt x="6629" y="4052"/>
                  </a:lnTo>
                  <a:cubicBezTo>
                    <a:pt x="6802" y="4133"/>
                    <a:pt x="6987" y="4174"/>
                    <a:pt x="7172" y="4174"/>
                  </a:cubicBezTo>
                  <a:cubicBezTo>
                    <a:pt x="7393" y="4174"/>
                    <a:pt x="7613" y="4116"/>
                    <a:pt x="7809" y="4002"/>
                  </a:cubicBezTo>
                  <a:cubicBezTo>
                    <a:pt x="8179" y="3792"/>
                    <a:pt x="8409" y="3412"/>
                    <a:pt x="8449" y="3002"/>
                  </a:cubicBezTo>
                  <a:cubicBezTo>
                    <a:pt x="8667" y="3156"/>
                    <a:pt x="8928" y="3236"/>
                    <a:pt x="9192" y="3236"/>
                  </a:cubicBezTo>
                  <a:cubicBezTo>
                    <a:pt x="9338" y="3236"/>
                    <a:pt x="9486" y="3212"/>
                    <a:pt x="9628" y="3162"/>
                  </a:cubicBezTo>
                  <a:cubicBezTo>
                    <a:pt x="10018" y="3032"/>
                    <a:pt x="10328" y="2702"/>
                    <a:pt x="10438" y="2302"/>
                  </a:cubicBezTo>
                  <a:cubicBezTo>
                    <a:pt x="10684" y="2565"/>
                    <a:pt x="11023" y="2705"/>
                    <a:pt x="11377" y="2705"/>
                  </a:cubicBezTo>
                  <a:cubicBezTo>
                    <a:pt x="11440" y="2705"/>
                    <a:pt x="11504" y="2701"/>
                    <a:pt x="11568" y="2692"/>
                  </a:cubicBezTo>
                  <a:cubicBezTo>
                    <a:pt x="11978" y="2632"/>
                    <a:pt x="12338" y="2372"/>
                    <a:pt x="12528" y="2002"/>
                  </a:cubicBezTo>
                  <a:close/>
                  <a:moveTo>
                    <a:pt x="13594" y="0"/>
                  </a:moveTo>
                  <a:cubicBezTo>
                    <a:pt x="13122" y="0"/>
                    <a:pt x="12686" y="274"/>
                    <a:pt x="12458" y="702"/>
                  </a:cubicBezTo>
                  <a:cubicBezTo>
                    <a:pt x="12221" y="325"/>
                    <a:pt x="11807" y="110"/>
                    <a:pt x="11372" y="110"/>
                  </a:cubicBezTo>
                  <a:cubicBezTo>
                    <a:pt x="11311" y="110"/>
                    <a:pt x="11249" y="114"/>
                    <a:pt x="11188" y="122"/>
                  </a:cubicBezTo>
                  <a:cubicBezTo>
                    <a:pt x="10688" y="192"/>
                    <a:pt x="10278" y="552"/>
                    <a:pt x="10128" y="1042"/>
                  </a:cubicBezTo>
                  <a:cubicBezTo>
                    <a:pt x="9880" y="780"/>
                    <a:pt x="9542" y="639"/>
                    <a:pt x="9196" y="639"/>
                  </a:cubicBezTo>
                  <a:cubicBezTo>
                    <a:pt x="9053" y="639"/>
                    <a:pt x="8909" y="663"/>
                    <a:pt x="8768" y="712"/>
                  </a:cubicBezTo>
                  <a:cubicBezTo>
                    <a:pt x="8289" y="872"/>
                    <a:pt x="7959" y="1312"/>
                    <a:pt x="7909" y="1812"/>
                  </a:cubicBezTo>
                  <a:cubicBezTo>
                    <a:pt x="7685" y="1654"/>
                    <a:pt x="7419" y="1573"/>
                    <a:pt x="7152" y="1573"/>
                  </a:cubicBezTo>
                  <a:cubicBezTo>
                    <a:pt x="6931" y="1573"/>
                    <a:pt x="6709" y="1629"/>
                    <a:pt x="6509" y="1742"/>
                  </a:cubicBezTo>
                  <a:cubicBezTo>
                    <a:pt x="6069" y="2002"/>
                    <a:pt x="5819" y="2492"/>
                    <a:pt x="5869" y="2992"/>
                  </a:cubicBezTo>
                  <a:cubicBezTo>
                    <a:pt x="5698" y="2914"/>
                    <a:pt x="5516" y="2876"/>
                    <a:pt x="5336" y="2876"/>
                  </a:cubicBezTo>
                  <a:cubicBezTo>
                    <a:pt x="5030" y="2876"/>
                    <a:pt x="4728" y="2984"/>
                    <a:pt x="4490" y="3192"/>
                  </a:cubicBezTo>
                  <a:cubicBezTo>
                    <a:pt x="4110" y="3532"/>
                    <a:pt x="3950" y="4052"/>
                    <a:pt x="4100" y="4541"/>
                  </a:cubicBezTo>
                  <a:cubicBezTo>
                    <a:pt x="3997" y="4517"/>
                    <a:pt x="3894" y="4505"/>
                    <a:pt x="3792" y="4505"/>
                  </a:cubicBezTo>
                  <a:cubicBezTo>
                    <a:pt x="3398" y="4505"/>
                    <a:pt x="3024" y="4684"/>
                    <a:pt x="2770" y="5001"/>
                  </a:cubicBezTo>
                  <a:cubicBezTo>
                    <a:pt x="2460" y="5401"/>
                    <a:pt x="2410" y="5941"/>
                    <a:pt x="2640" y="6391"/>
                  </a:cubicBezTo>
                  <a:cubicBezTo>
                    <a:pt x="2623" y="6390"/>
                    <a:pt x="2605" y="6390"/>
                    <a:pt x="2588" y="6390"/>
                  </a:cubicBezTo>
                  <a:cubicBezTo>
                    <a:pt x="2107" y="6390"/>
                    <a:pt x="1652" y="6656"/>
                    <a:pt x="1430" y="7091"/>
                  </a:cubicBezTo>
                  <a:cubicBezTo>
                    <a:pt x="1200" y="7541"/>
                    <a:pt x="1250" y="8091"/>
                    <a:pt x="1570" y="8490"/>
                  </a:cubicBezTo>
                  <a:cubicBezTo>
                    <a:pt x="1060" y="8560"/>
                    <a:pt x="650" y="8920"/>
                    <a:pt x="510" y="9400"/>
                  </a:cubicBezTo>
                  <a:cubicBezTo>
                    <a:pt x="371" y="9890"/>
                    <a:pt x="520" y="10410"/>
                    <a:pt x="900" y="10740"/>
                  </a:cubicBezTo>
                  <a:cubicBezTo>
                    <a:pt x="431" y="10910"/>
                    <a:pt x="91" y="11340"/>
                    <a:pt x="41" y="11850"/>
                  </a:cubicBezTo>
                  <a:cubicBezTo>
                    <a:pt x="1" y="12349"/>
                    <a:pt x="251" y="12839"/>
                    <a:pt x="680" y="13089"/>
                  </a:cubicBezTo>
                  <a:cubicBezTo>
                    <a:pt x="251" y="13339"/>
                    <a:pt x="1" y="13829"/>
                    <a:pt x="51" y="14329"/>
                  </a:cubicBezTo>
                  <a:cubicBezTo>
                    <a:pt x="91" y="14839"/>
                    <a:pt x="431" y="15269"/>
                    <a:pt x="910" y="15429"/>
                  </a:cubicBezTo>
                  <a:cubicBezTo>
                    <a:pt x="530" y="15769"/>
                    <a:pt x="371" y="16288"/>
                    <a:pt x="520" y="16778"/>
                  </a:cubicBezTo>
                  <a:cubicBezTo>
                    <a:pt x="660" y="17258"/>
                    <a:pt x="1070" y="17618"/>
                    <a:pt x="1580" y="17688"/>
                  </a:cubicBezTo>
                  <a:cubicBezTo>
                    <a:pt x="1260" y="18088"/>
                    <a:pt x="1210" y="18638"/>
                    <a:pt x="1440" y="19088"/>
                  </a:cubicBezTo>
                  <a:cubicBezTo>
                    <a:pt x="1668" y="19515"/>
                    <a:pt x="2103" y="19780"/>
                    <a:pt x="2583" y="19780"/>
                  </a:cubicBezTo>
                  <a:cubicBezTo>
                    <a:pt x="2609" y="19780"/>
                    <a:pt x="2634" y="19779"/>
                    <a:pt x="2660" y="19778"/>
                  </a:cubicBezTo>
                  <a:lnTo>
                    <a:pt x="2660" y="19778"/>
                  </a:lnTo>
                  <a:cubicBezTo>
                    <a:pt x="2430" y="20228"/>
                    <a:pt x="2480" y="20777"/>
                    <a:pt x="2790" y="21177"/>
                  </a:cubicBezTo>
                  <a:cubicBezTo>
                    <a:pt x="3044" y="21487"/>
                    <a:pt x="3417" y="21664"/>
                    <a:pt x="3811" y="21664"/>
                  </a:cubicBezTo>
                  <a:cubicBezTo>
                    <a:pt x="3913" y="21664"/>
                    <a:pt x="4016" y="21652"/>
                    <a:pt x="4120" y="21627"/>
                  </a:cubicBezTo>
                  <a:lnTo>
                    <a:pt x="4120" y="21627"/>
                  </a:lnTo>
                  <a:cubicBezTo>
                    <a:pt x="3970" y="22117"/>
                    <a:pt x="4130" y="22637"/>
                    <a:pt x="4510" y="22977"/>
                  </a:cubicBezTo>
                  <a:cubicBezTo>
                    <a:pt x="4751" y="23181"/>
                    <a:pt x="5050" y="23286"/>
                    <a:pt x="5353" y="23286"/>
                  </a:cubicBezTo>
                  <a:cubicBezTo>
                    <a:pt x="5538" y="23286"/>
                    <a:pt x="5724" y="23247"/>
                    <a:pt x="5899" y="23167"/>
                  </a:cubicBezTo>
                  <a:lnTo>
                    <a:pt x="5899" y="23167"/>
                  </a:lnTo>
                  <a:cubicBezTo>
                    <a:pt x="5849" y="23667"/>
                    <a:pt x="6099" y="24157"/>
                    <a:pt x="6539" y="24416"/>
                  </a:cubicBezTo>
                  <a:cubicBezTo>
                    <a:pt x="6739" y="24530"/>
                    <a:pt x="6961" y="24586"/>
                    <a:pt x="7182" y="24586"/>
                  </a:cubicBezTo>
                  <a:cubicBezTo>
                    <a:pt x="7449" y="24586"/>
                    <a:pt x="7715" y="24505"/>
                    <a:pt x="7939" y="24347"/>
                  </a:cubicBezTo>
                  <a:cubicBezTo>
                    <a:pt x="7989" y="24846"/>
                    <a:pt x="8329" y="25276"/>
                    <a:pt x="8808" y="25446"/>
                  </a:cubicBezTo>
                  <a:cubicBezTo>
                    <a:pt x="8948" y="25493"/>
                    <a:pt x="9091" y="25516"/>
                    <a:pt x="9233" y="25516"/>
                  </a:cubicBezTo>
                  <a:cubicBezTo>
                    <a:pt x="9581" y="25516"/>
                    <a:pt x="9920" y="25379"/>
                    <a:pt x="10168" y="25116"/>
                  </a:cubicBezTo>
                  <a:cubicBezTo>
                    <a:pt x="10308" y="25596"/>
                    <a:pt x="10718" y="25956"/>
                    <a:pt x="11228" y="26026"/>
                  </a:cubicBezTo>
                  <a:cubicBezTo>
                    <a:pt x="11289" y="26035"/>
                    <a:pt x="11350" y="26039"/>
                    <a:pt x="11411" y="26039"/>
                  </a:cubicBezTo>
                  <a:cubicBezTo>
                    <a:pt x="11845" y="26039"/>
                    <a:pt x="12252" y="25823"/>
                    <a:pt x="12498" y="25446"/>
                  </a:cubicBezTo>
                  <a:cubicBezTo>
                    <a:pt x="12718" y="25876"/>
                    <a:pt x="13157" y="26146"/>
                    <a:pt x="13647" y="26146"/>
                  </a:cubicBezTo>
                  <a:lnTo>
                    <a:pt x="13707" y="26146"/>
                  </a:lnTo>
                  <a:cubicBezTo>
                    <a:pt x="14217" y="26116"/>
                    <a:pt x="14657" y="25806"/>
                    <a:pt x="14847" y="25336"/>
                  </a:cubicBezTo>
                  <a:cubicBezTo>
                    <a:pt x="15093" y="25654"/>
                    <a:pt x="15472" y="25833"/>
                    <a:pt x="15863" y="25833"/>
                  </a:cubicBezTo>
                  <a:cubicBezTo>
                    <a:pt x="15964" y="25833"/>
                    <a:pt x="16066" y="25821"/>
                    <a:pt x="16167" y="25796"/>
                  </a:cubicBezTo>
                  <a:cubicBezTo>
                    <a:pt x="16657" y="25676"/>
                    <a:pt x="17036" y="25276"/>
                    <a:pt x="17136" y="24776"/>
                  </a:cubicBezTo>
                  <a:cubicBezTo>
                    <a:pt x="17375" y="24984"/>
                    <a:pt x="17677" y="25092"/>
                    <a:pt x="17983" y="25092"/>
                  </a:cubicBezTo>
                  <a:cubicBezTo>
                    <a:pt x="18163" y="25092"/>
                    <a:pt x="18345" y="25054"/>
                    <a:pt x="18516" y="24976"/>
                  </a:cubicBezTo>
                  <a:cubicBezTo>
                    <a:pt x="18976" y="24766"/>
                    <a:pt x="19276" y="24307"/>
                    <a:pt x="19266" y="23797"/>
                  </a:cubicBezTo>
                  <a:lnTo>
                    <a:pt x="19266" y="23797"/>
                  </a:lnTo>
                  <a:cubicBezTo>
                    <a:pt x="19466" y="23915"/>
                    <a:pt x="19689" y="23973"/>
                    <a:pt x="19912" y="23973"/>
                  </a:cubicBezTo>
                  <a:cubicBezTo>
                    <a:pt x="20178" y="23973"/>
                    <a:pt x="20442" y="23890"/>
                    <a:pt x="20666" y="23727"/>
                  </a:cubicBezTo>
                  <a:cubicBezTo>
                    <a:pt x="21085" y="23437"/>
                    <a:pt x="21285" y="22927"/>
                    <a:pt x="21185" y="22427"/>
                  </a:cubicBezTo>
                  <a:lnTo>
                    <a:pt x="21185" y="22427"/>
                  </a:lnTo>
                  <a:cubicBezTo>
                    <a:pt x="21325" y="22477"/>
                    <a:pt x="21470" y="22501"/>
                    <a:pt x="21613" y="22501"/>
                  </a:cubicBezTo>
                  <a:cubicBezTo>
                    <a:pt x="21959" y="22501"/>
                    <a:pt x="22297" y="22359"/>
                    <a:pt x="22545" y="22097"/>
                  </a:cubicBezTo>
                  <a:cubicBezTo>
                    <a:pt x="22895" y="21737"/>
                    <a:pt x="22995" y="21197"/>
                    <a:pt x="22815" y="20727"/>
                  </a:cubicBezTo>
                  <a:lnTo>
                    <a:pt x="22815" y="20727"/>
                  </a:lnTo>
                  <a:cubicBezTo>
                    <a:pt x="22875" y="20736"/>
                    <a:pt x="22934" y="20740"/>
                    <a:pt x="22993" y="20740"/>
                  </a:cubicBezTo>
                  <a:cubicBezTo>
                    <a:pt x="23429" y="20740"/>
                    <a:pt x="23838" y="20517"/>
                    <a:pt x="24085" y="20148"/>
                  </a:cubicBezTo>
                  <a:cubicBezTo>
                    <a:pt x="24355" y="19718"/>
                    <a:pt x="24355" y="19178"/>
                    <a:pt x="24085" y="18748"/>
                  </a:cubicBezTo>
                  <a:cubicBezTo>
                    <a:pt x="24585" y="18728"/>
                    <a:pt x="25034" y="18408"/>
                    <a:pt x="25224" y="17938"/>
                  </a:cubicBezTo>
                  <a:cubicBezTo>
                    <a:pt x="25414" y="17468"/>
                    <a:pt x="25304" y="16928"/>
                    <a:pt x="24955" y="16558"/>
                  </a:cubicBezTo>
                  <a:cubicBezTo>
                    <a:pt x="25454" y="16438"/>
                    <a:pt x="25824" y="16049"/>
                    <a:pt x="25924" y="15549"/>
                  </a:cubicBezTo>
                  <a:cubicBezTo>
                    <a:pt x="26014" y="15049"/>
                    <a:pt x="25814" y="14539"/>
                    <a:pt x="25404" y="14249"/>
                  </a:cubicBezTo>
                  <a:cubicBezTo>
                    <a:pt x="25864" y="14039"/>
                    <a:pt x="26154" y="13579"/>
                    <a:pt x="26154" y="13069"/>
                  </a:cubicBezTo>
                  <a:lnTo>
                    <a:pt x="26154" y="13059"/>
                  </a:lnTo>
                  <a:lnTo>
                    <a:pt x="26154" y="13039"/>
                  </a:lnTo>
                  <a:cubicBezTo>
                    <a:pt x="26154" y="12539"/>
                    <a:pt x="25854" y="12080"/>
                    <a:pt x="25394" y="11870"/>
                  </a:cubicBezTo>
                  <a:cubicBezTo>
                    <a:pt x="25804" y="11570"/>
                    <a:pt x="26004" y="11070"/>
                    <a:pt x="25914" y="10570"/>
                  </a:cubicBezTo>
                  <a:cubicBezTo>
                    <a:pt x="25814" y="10070"/>
                    <a:pt x="25434" y="9680"/>
                    <a:pt x="24945" y="9560"/>
                  </a:cubicBezTo>
                  <a:cubicBezTo>
                    <a:pt x="25294" y="9190"/>
                    <a:pt x="25394" y="8650"/>
                    <a:pt x="25204" y="8180"/>
                  </a:cubicBezTo>
                  <a:cubicBezTo>
                    <a:pt x="25014" y="7711"/>
                    <a:pt x="24575" y="7401"/>
                    <a:pt x="24065" y="7371"/>
                  </a:cubicBezTo>
                  <a:cubicBezTo>
                    <a:pt x="24335" y="6951"/>
                    <a:pt x="24335" y="6401"/>
                    <a:pt x="24065" y="5971"/>
                  </a:cubicBezTo>
                  <a:cubicBezTo>
                    <a:pt x="23831" y="5607"/>
                    <a:pt x="23423" y="5385"/>
                    <a:pt x="22993" y="5385"/>
                  </a:cubicBezTo>
                  <a:cubicBezTo>
                    <a:pt x="22927" y="5385"/>
                    <a:pt x="22861" y="5391"/>
                    <a:pt x="22795" y="5401"/>
                  </a:cubicBezTo>
                  <a:cubicBezTo>
                    <a:pt x="22975" y="4931"/>
                    <a:pt x="22875" y="4391"/>
                    <a:pt x="22525" y="4022"/>
                  </a:cubicBezTo>
                  <a:cubicBezTo>
                    <a:pt x="22278" y="3767"/>
                    <a:pt x="21941" y="3628"/>
                    <a:pt x="21595" y="3628"/>
                  </a:cubicBezTo>
                  <a:cubicBezTo>
                    <a:pt x="21451" y="3628"/>
                    <a:pt x="21306" y="3652"/>
                    <a:pt x="21165" y="3702"/>
                  </a:cubicBezTo>
                  <a:cubicBezTo>
                    <a:pt x="21255" y="3202"/>
                    <a:pt x="21055" y="2692"/>
                    <a:pt x="20646" y="2402"/>
                  </a:cubicBezTo>
                  <a:cubicBezTo>
                    <a:pt x="20418" y="2240"/>
                    <a:pt x="20156" y="2159"/>
                    <a:pt x="19894" y="2159"/>
                  </a:cubicBezTo>
                  <a:cubicBezTo>
                    <a:pt x="19671" y="2159"/>
                    <a:pt x="19448" y="2217"/>
                    <a:pt x="19246" y="2332"/>
                  </a:cubicBezTo>
                  <a:cubicBezTo>
                    <a:pt x="19246" y="1832"/>
                    <a:pt x="18946" y="1362"/>
                    <a:pt x="18486" y="1152"/>
                  </a:cubicBezTo>
                  <a:cubicBezTo>
                    <a:pt x="18316" y="1075"/>
                    <a:pt x="18136" y="1037"/>
                    <a:pt x="17956" y="1037"/>
                  </a:cubicBezTo>
                  <a:cubicBezTo>
                    <a:pt x="17649" y="1037"/>
                    <a:pt x="17346" y="1148"/>
                    <a:pt x="17106" y="1362"/>
                  </a:cubicBezTo>
                  <a:cubicBezTo>
                    <a:pt x="17006" y="862"/>
                    <a:pt x="16627" y="462"/>
                    <a:pt x="16137" y="352"/>
                  </a:cubicBezTo>
                  <a:cubicBezTo>
                    <a:pt x="16034" y="328"/>
                    <a:pt x="15931" y="316"/>
                    <a:pt x="15829" y="316"/>
                  </a:cubicBezTo>
                  <a:cubicBezTo>
                    <a:pt x="15436" y="316"/>
                    <a:pt x="15063" y="495"/>
                    <a:pt x="14817" y="812"/>
                  </a:cubicBezTo>
                  <a:cubicBezTo>
                    <a:pt x="14627" y="342"/>
                    <a:pt x="14177" y="23"/>
                    <a:pt x="13667" y="3"/>
                  </a:cubicBezTo>
                  <a:cubicBezTo>
                    <a:pt x="13643" y="1"/>
                    <a:pt x="13618" y="0"/>
                    <a:pt x="13594" y="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07;p43">
              <a:extLst>
                <a:ext uri="{FF2B5EF4-FFF2-40B4-BE49-F238E27FC236}">
                  <a16:creationId xmlns:a16="http://schemas.microsoft.com/office/drawing/2014/main" id="{53FC77FB-A74E-3B83-13C8-98AE45A84F6F}"/>
                </a:ext>
              </a:extLst>
            </p:cNvPr>
            <p:cNvSpPr/>
            <p:nvPr/>
          </p:nvSpPr>
          <p:spPr>
            <a:xfrm>
              <a:off x="132594" y="1292856"/>
              <a:ext cx="914416" cy="914416"/>
            </a:xfrm>
            <a:custGeom>
              <a:avLst/>
              <a:gdLst/>
              <a:ahLst/>
              <a:cxnLst/>
              <a:rect l="l" t="t" r="r" b="b"/>
              <a:pathLst>
                <a:path w="26265" h="26265" extrusionOk="0">
                  <a:moveTo>
                    <a:pt x="21595" y="4669"/>
                  </a:moveTo>
                  <a:cubicBezTo>
                    <a:pt x="26264" y="9348"/>
                    <a:pt x="26264" y="16916"/>
                    <a:pt x="21595" y="21595"/>
                  </a:cubicBezTo>
                  <a:cubicBezTo>
                    <a:pt x="16916" y="26264"/>
                    <a:pt x="9348" y="26264"/>
                    <a:pt x="4669" y="21595"/>
                  </a:cubicBezTo>
                  <a:cubicBezTo>
                    <a:pt x="1" y="16916"/>
                    <a:pt x="1" y="9348"/>
                    <a:pt x="4669" y="4669"/>
                  </a:cubicBezTo>
                  <a:cubicBezTo>
                    <a:pt x="9348" y="1"/>
                    <a:pt x="16916" y="1"/>
                    <a:pt x="21595" y="4669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08;p43">
              <a:extLst>
                <a:ext uri="{FF2B5EF4-FFF2-40B4-BE49-F238E27FC236}">
                  <a16:creationId xmlns:a16="http://schemas.microsoft.com/office/drawing/2014/main" id="{B2A481DE-4529-ABE0-9866-53920D4131C9}"/>
                </a:ext>
              </a:extLst>
            </p:cNvPr>
            <p:cNvSpPr/>
            <p:nvPr/>
          </p:nvSpPr>
          <p:spPr>
            <a:xfrm>
              <a:off x="319864" y="1480126"/>
              <a:ext cx="539876" cy="539876"/>
            </a:xfrm>
            <a:custGeom>
              <a:avLst/>
              <a:gdLst/>
              <a:ahLst/>
              <a:cxnLst/>
              <a:rect l="l" t="t" r="r" b="b"/>
              <a:pathLst>
                <a:path w="15507" h="15507" extrusionOk="0">
                  <a:moveTo>
                    <a:pt x="15507" y="7758"/>
                  </a:moveTo>
                  <a:cubicBezTo>
                    <a:pt x="15507" y="12037"/>
                    <a:pt x="12037" y="15506"/>
                    <a:pt x="7758" y="15506"/>
                  </a:cubicBezTo>
                  <a:cubicBezTo>
                    <a:pt x="3469" y="15506"/>
                    <a:pt x="0" y="12037"/>
                    <a:pt x="0" y="7758"/>
                  </a:cubicBezTo>
                  <a:cubicBezTo>
                    <a:pt x="0" y="3469"/>
                    <a:pt x="3469" y="0"/>
                    <a:pt x="7758" y="0"/>
                  </a:cubicBezTo>
                  <a:cubicBezTo>
                    <a:pt x="12037" y="0"/>
                    <a:pt x="15507" y="3469"/>
                    <a:pt x="15507" y="7758"/>
                  </a:cubicBez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09;p43">
              <a:extLst>
                <a:ext uri="{FF2B5EF4-FFF2-40B4-BE49-F238E27FC236}">
                  <a16:creationId xmlns:a16="http://schemas.microsoft.com/office/drawing/2014/main" id="{077DD673-C352-61B1-E63F-E501E2E1FC00}"/>
                </a:ext>
              </a:extLst>
            </p:cNvPr>
            <p:cNvSpPr/>
            <p:nvPr/>
          </p:nvSpPr>
          <p:spPr>
            <a:xfrm>
              <a:off x="365785" y="1529528"/>
              <a:ext cx="448348" cy="505792"/>
            </a:xfrm>
            <a:custGeom>
              <a:avLst/>
              <a:gdLst/>
              <a:ahLst/>
              <a:cxnLst/>
              <a:rect l="l" t="t" r="r" b="b"/>
              <a:pathLst>
                <a:path w="12878" h="14528" extrusionOk="0">
                  <a:moveTo>
                    <a:pt x="7229" y="9409"/>
                  </a:moveTo>
                  <a:cubicBezTo>
                    <a:pt x="7019" y="9568"/>
                    <a:pt x="6829" y="9748"/>
                    <a:pt x="6649" y="9938"/>
                  </a:cubicBezTo>
                  <a:cubicBezTo>
                    <a:pt x="6589" y="8839"/>
                    <a:pt x="6619" y="7739"/>
                    <a:pt x="6729" y="6649"/>
                  </a:cubicBezTo>
                  <a:cubicBezTo>
                    <a:pt x="9709" y="4940"/>
                    <a:pt x="7659" y="1630"/>
                    <a:pt x="6439" y="1"/>
                  </a:cubicBezTo>
                  <a:cubicBezTo>
                    <a:pt x="5210" y="1630"/>
                    <a:pt x="3160" y="4940"/>
                    <a:pt x="6139" y="6649"/>
                  </a:cubicBezTo>
                  <a:cubicBezTo>
                    <a:pt x="6249" y="7739"/>
                    <a:pt x="6279" y="8839"/>
                    <a:pt x="6219" y="9938"/>
                  </a:cubicBezTo>
                  <a:cubicBezTo>
                    <a:pt x="6040" y="9748"/>
                    <a:pt x="5850" y="9568"/>
                    <a:pt x="5640" y="9409"/>
                  </a:cubicBezTo>
                  <a:cubicBezTo>
                    <a:pt x="5640" y="7909"/>
                    <a:pt x="4910" y="5060"/>
                    <a:pt x="1" y="5799"/>
                  </a:cubicBezTo>
                  <a:cubicBezTo>
                    <a:pt x="1" y="5799"/>
                    <a:pt x="1131" y="8389"/>
                    <a:pt x="2330" y="9169"/>
                  </a:cubicBezTo>
                  <a:cubicBezTo>
                    <a:pt x="3320" y="9808"/>
                    <a:pt x="4920" y="9708"/>
                    <a:pt x="5460" y="9648"/>
                  </a:cubicBezTo>
                  <a:cubicBezTo>
                    <a:pt x="5760" y="9978"/>
                    <a:pt x="6000" y="10358"/>
                    <a:pt x="6169" y="10778"/>
                  </a:cubicBezTo>
                  <a:cubicBezTo>
                    <a:pt x="6089" y="11638"/>
                    <a:pt x="5950" y="13737"/>
                    <a:pt x="5730" y="14527"/>
                  </a:cubicBezTo>
                  <a:lnTo>
                    <a:pt x="7139" y="14527"/>
                  </a:lnTo>
                  <a:cubicBezTo>
                    <a:pt x="6919" y="13737"/>
                    <a:pt x="6789" y="11628"/>
                    <a:pt x="6709" y="10778"/>
                  </a:cubicBezTo>
                  <a:cubicBezTo>
                    <a:pt x="6869" y="10358"/>
                    <a:pt x="7109" y="9978"/>
                    <a:pt x="7419" y="9648"/>
                  </a:cubicBezTo>
                  <a:cubicBezTo>
                    <a:pt x="7949" y="9708"/>
                    <a:pt x="9549" y="9808"/>
                    <a:pt x="10538" y="9169"/>
                  </a:cubicBezTo>
                  <a:cubicBezTo>
                    <a:pt x="11738" y="8399"/>
                    <a:pt x="12878" y="5799"/>
                    <a:pt x="12878" y="5799"/>
                  </a:cubicBezTo>
                  <a:cubicBezTo>
                    <a:pt x="7969" y="5060"/>
                    <a:pt x="7229" y="7909"/>
                    <a:pt x="7229" y="9409"/>
                  </a:cubicBezTo>
                  <a:close/>
                  <a:moveTo>
                    <a:pt x="2920" y="8899"/>
                  </a:moveTo>
                  <a:cubicBezTo>
                    <a:pt x="1381" y="8299"/>
                    <a:pt x="731" y="6179"/>
                    <a:pt x="731" y="6179"/>
                  </a:cubicBezTo>
                  <a:cubicBezTo>
                    <a:pt x="1281" y="6759"/>
                    <a:pt x="1951" y="7209"/>
                    <a:pt x="2690" y="7509"/>
                  </a:cubicBezTo>
                  <a:cubicBezTo>
                    <a:pt x="4130" y="8109"/>
                    <a:pt x="4120" y="9369"/>
                    <a:pt x="2920" y="8899"/>
                  </a:cubicBezTo>
                  <a:close/>
                  <a:moveTo>
                    <a:pt x="5040" y="4780"/>
                  </a:moveTo>
                  <a:cubicBezTo>
                    <a:pt x="4610" y="2780"/>
                    <a:pt x="6359" y="651"/>
                    <a:pt x="6359" y="651"/>
                  </a:cubicBezTo>
                  <a:cubicBezTo>
                    <a:pt x="6139" y="1620"/>
                    <a:pt x="6129" y="2620"/>
                    <a:pt x="6319" y="3590"/>
                  </a:cubicBezTo>
                  <a:cubicBezTo>
                    <a:pt x="6689" y="5489"/>
                    <a:pt x="5380" y="6329"/>
                    <a:pt x="5040" y="4770"/>
                  </a:cubicBezTo>
                  <a:close/>
                  <a:moveTo>
                    <a:pt x="10069" y="7249"/>
                  </a:moveTo>
                  <a:cubicBezTo>
                    <a:pt x="8929" y="8319"/>
                    <a:pt x="7799" y="7789"/>
                    <a:pt x="8709" y="6889"/>
                  </a:cubicBezTo>
                  <a:cubicBezTo>
                    <a:pt x="9889" y="5719"/>
                    <a:pt x="12088" y="5999"/>
                    <a:pt x="12088" y="5999"/>
                  </a:cubicBezTo>
                  <a:cubicBezTo>
                    <a:pt x="11338" y="6269"/>
                    <a:pt x="10648" y="6689"/>
                    <a:pt x="10069" y="7239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1185;p66">
            <a:extLst>
              <a:ext uri="{FF2B5EF4-FFF2-40B4-BE49-F238E27FC236}">
                <a16:creationId xmlns:a16="http://schemas.microsoft.com/office/drawing/2014/main" id="{34839F2A-4384-EEA1-3848-481E1E481B02}"/>
              </a:ext>
            </a:extLst>
          </p:cNvPr>
          <p:cNvSpPr txBox="1">
            <a:spLocks/>
          </p:cNvSpPr>
          <p:nvPr/>
        </p:nvSpPr>
        <p:spPr>
          <a:xfrm>
            <a:off x="3853338" y="2172619"/>
            <a:ext cx="5039142" cy="263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Amplio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proceso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consultas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Gobiernos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Sociedad civil, Sector privado y Academia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Sugiriendo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políticas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a favor del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empleo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con derechos, expansion del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comercio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internacional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y la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prevención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delitos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Estrategias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políticas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globales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regionals 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nacionales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para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una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sociedad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mas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igualitaria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86;p66">
            <a:extLst>
              <a:ext uri="{FF2B5EF4-FFF2-40B4-BE49-F238E27FC236}">
                <a16:creationId xmlns:a16="http://schemas.microsoft.com/office/drawing/2014/main" id="{E2E52F2A-EEA7-AFFE-8070-D5767CC80511}"/>
              </a:ext>
            </a:extLst>
          </p:cNvPr>
          <p:cNvSpPr txBox="1">
            <a:spLocks/>
          </p:cNvSpPr>
          <p:nvPr/>
        </p:nvSpPr>
        <p:spPr>
          <a:xfrm>
            <a:off x="251520" y="2172619"/>
            <a:ext cx="3776469" cy="263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lang="en-US" sz="1800" kern="0" dirty="0" err="1">
                <a:solidFill>
                  <a:srgbClr val="222222"/>
                </a:solidFill>
              </a:rPr>
              <a:t>Iniciativa</a:t>
            </a:r>
            <a:r>
              <a:rPr lang="en-US" sz="1800" kern="0" dirty="0">
                <a:solidFill>
                  <a:srgbClr val="222222"/>
                </a:solidFill>
              </a:rPr>
              <a:t> a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probada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2015</a:t>
            </a: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Plan de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acción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mundial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Compromiso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universal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adquirido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por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193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países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miembros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la ONU</a:t>
            </a: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Guía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referencia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para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trabajo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comunidad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internacional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hasta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2030</a:t>
            </a: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" name="Google Shape;1187;p66">
            <a:extLst>
              <a:ext uri="{FF2B5EF4-FFF2-40B4-BE49-F238E27FC236}">
                <a16:creationId xmlns:a16="http://schemas.microsoft.com/office/drawing/2014/main" id="{D419B673-5EAA-4088-04C9-9341A3686FF3}"/>
              </a:ext>
            </a:extLst>
          </p:cNvPr>
          <p:cNvSpPr txBox="1">
            <a:spLocks/>
          </p:cNvSpPr>
          <p:nvPr/>
        </p:nvSpPr>
        <p:spPr>
          <a:xfrm>
            <a:off x="827584" y="1188100"/>
            <a:ext cx="32004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oppins Medium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Alianza mundial</a:t>
            </a:r>
          </a:p>
        </p:txBody>
      </p:sp>
      <p:sp>
        <p:nvSpPr>
          <p:cNvPr id="6" name="Google Shape;1188;p66">
            <a:extLst>
              <a:ext uri="{FF2B5EF4-FFF2-40B4-BE49-F238E27FC236}">
                <a16:creationId xmlns:a16="http://schemas.microsoft.com/office/drawing/2014/main" id="{DD35331D-9EDB-D708-6B7B-A21A80AE9C8A}"/>
              </a:ext>
            </a:extLst>
          </p:cNvPr>
          <p:cNvSpPr txBox="1">
            <a:spLocks/>
          </p:cNvSpPr>
          <p:nvPr/>
        </p:nvSpPr>
        <p:spPr>
          <a:xfrm>
            <a:off x="4754875" y="1188100"/>
            <a:ext cx="32004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Medium"/>
              <a:buNone/>
              <a:defRPr sz="2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oppins Medium"/>
              <a:buNone/>
              <a:tabLst/>
              <a:defRPr/>
            </a:pPr>
            <a:r>
              <a:rPr lang="es-ES" kern="0" dirty="0">
                <a:solidFill>
                  <a:srgbClr val="222222"/>
                </a:solidFill>
              </a:rPr>
              <a:t>C</a:t>
            </a:r>
            <a:r>
              <a:rPr lang="es-MX" kern="0" dirty="0" err="1">
                <a:solidFill>
                  <a:srgbClr val="222222"/>
                </a:solidFill>
              </a:rPr>
              <a:t>onsenso</a:t>
            </a:r>
            <a:r>
              <a:rPr lang="es-MX" kern="0" dirty="0">
                <a:solidFill>
                  <a:srgbClr val="222222"/>
                </a:solidFill>
              </a:rPr>
              <a:t> multilateral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3989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B3522-F967-9C9D-FBE3-154F4B81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2;p43">
            <a:extLst>
              <a:ext uri="{FF2B5EF4-FFF2-40B4-BE49-F238E27FC236}">
                <a16:creationId xmlns:a16="http://schemas.microsoft.com/office/drawing/2014/main" id="{601602A1-673B-AE09-9F94-BC464DEFE709}"/>
              </a:ext>
            </a:extLst>
          </p:cNvPr>
          <p:cNvSpPr txBox="1">
            <a:spLocks/>
          </p:cNvSpPr>
          <p:nvPr/>
        </p:nvSpPr>
        <p:spPr>
          <a:xfrm>
            <a:off x="107504" y="539500"/>
            <a:ext cx="8753557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400"/>
              <a:buFont typeface="Poppins Medium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Objetivos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de Desarrollo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Sostenible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(ODS</a:t>
            </a:r>
            <a:r>
              <a:rPr lang="en-US" kern="0" dirty="0">
                <a:solidFill>
                  <a:srgbClr val="222222"/>
                </a:solidFill>
              </a:rPr>
              <a:t>)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grpSp>
        <p:nvGrpSpPr>
          <p:cNvPr id="17" name="Google Shape;605;p43">
            <a:extLst>
              <a:ext uri="{FF2B5EF4-FFF2-40B4-BE49-F238E27FC236}">
                <a16:creationId xmlns:a16="http://schemas.microsoft.com/office/drawing/2014/main" id="{1552AAEA-5B45-CE4A-B252-537DBB02F8C0}"/>
              </a:ext>
            </a:extLst>
          </p:cNvPr>
          <p:cNvGrpSpPr/>
          <p:nvPr/>
        </p:nvGrpSpPr>
        <p:grpSpPr>
          <a:xfrm rot="1199926">
            <a:off x="7821158" y="1308507"/>
            <a:ext cx="914416" cy="914416"/>
            <a:chOff x="132594" y="1292856"/>
            <a:chExt cx="914416" cy="914416"/>
          </a:xfrm>
        </p:grpSpPr>
        <p:sp>
          <p:nvSpPr>
            <p:cNvPr id="18" name="Google Shape;606;p43">
              <a:extLst>
                <a:ext uri="{FF2B5EF4-FFF2-40B4-BE49-F238E27FC236}">
                  <a16:creationId xmlns:a16="http://schemas.microsoft.com/office/drawing/2014/main" id="{2DA35C99-E266-D73A-1E71-8BF996BDD370}"/>
                </a:ext>
              </a:extLst>
            </p:cNvPr>
            <p:cNvSpPr/>
            <p:nvPr/>
          </p:nvSpPr>
          <p:spPr>
            <a:xfrm>
              <a:off x="133638" y="1294875"/>
              <a:ext cx="910586" cy="910308"/>
            </a:xfrm>
            <a:custGeom>
              <a:avLst/>
              <a:gdLst/>
              <a:ahLst/>
              <a:cxnLst/>
              <a:rect l="l" t="t" r="r" b="b"/>
              <a:pathLst>
                <a:path w="26155" h="26147" extrusionOk="0">
                  <a:moveTo>
                    <a:pt x="12528" y="2002"/>
                  </a:moveTo>
                  <a:cubicBezTo>
                    <a:pt x="12757" y="2352"/>
                    <a:pt x="13137" y="2572"/>
                    <a:pt x="13557" y="2592"/>
                  </a:cubicBezTo>
                  <a:cubicBezTo>
                    <a:pt x="13578" y="2593"/>
                    <a:pt x="13599" y="2593"/>
                    <a:pt x="13620" y="2593"/>
                  </a:cubicBezTo>
                  <a:cubicBezTo>
                    <a:pt x="14017" y="2593"/>
                    <a:pt x="14390" y="2415"/>
                    <a:pt x="14637" y="2092"/>
                  </a:cubicBezTo>
                  <a:cubicBezTo>
                    <a:pt x="14797" y="2482"/>
                    <a:pt x="15127" y="2772"/>
                    <a:pt x="15537" y="2872"/>
                  </a:cubicBezTo>
                  <a:cubicBezTo>
                    <a:pt x="15637" y="2896"/>
                    <a:pt x="15739" y="2908"/>
                    <a:pt x="15840" y="2908"/>
                  </a:cubicBezTo>
                  <a:cubicBezTo>
                    <a:pt x="16150" y="2908"/>
                    <a:pt x="16453" y="2796"/>
                    <a:pt x="16687" y="2592"/>
                  </a:cubicBezTo>
                  <a:cubicBezTo>
                    <a:pt x="16767" y="3002"/>
                    <a:pt x="17036" y="3342"/>
                    <a:pt x="17426" y="3522"/>
                  </a:cubicBezTo>
                  <a:cubicBezTo>
                    <a:pt x="17596" y="3598"/>
                    <a:pt x="17778" y="3636"/>
                    <a:pt x="17960" y="3636"/>
                  </a:cubicBezTo>
                  <a:cubicBezTo>
                    <a:pt x="18184" y="3636"/>
                    <a:pt x="18407" y="3578"/>
                    <a:pt x="18606" y="3462"/>
                  </a:cubicBezTo>
                  <a:cubicBezTo>
                    <a:pt x="18606" y="3882"/>
                    <a:pt x="18806" y="4271"/>
                    <a:pt x="19156" y="4511"/>
                  </a:cubicBezTo>
                  <a:cubicBezTo>
                    <a:pt x="19376" y="4673"/>
                    <a:pt x="19633" y="4755"/>
                    <a:pt x="19896" y="4755"/>
                  </a:cubicBezTo>
                  <a:cubicBezTo>
                    <a:pt x="20039" y="4755"/>
                    <a:pt x="20184" y="4731"/>
                    <a:pt x="20326" y="4681"/>
                  </a:cubicBezTo>
                  <a:lnTo>
                    <a:pt x="20326" y="4681"/>
                  </a:lnTo>
                  <a:cubicBezTo>
                    <a:pt x="20246" y="5091"/>
                    <a:pt x="20376" y="5521"/>
                    <a:pt x="20666" y="5821"/>
                  </a:cubicBezTo>
                  <a:cubicBezTo>
                    <a:pt x="20908" y="6072"/>
                    <a:pt x="21242" y="6218"/>
                    <a:pt x="21584" y="6218"/>
                  </a:cubicBezTo>
                  <a:cubicBezTo>
                    <a:pt x="21651" y="6218"/>
                    <a:pt x="21718" y="6212"/>
                    <a:pt x="21785" y="6201"/>
                  </a:cubicBezTo>
                  <a:lnTo>
                    <a:pt x="21785" y="6201"/>
                  </a:lnTo>
                  <a:cubicBezTo>
                    <a:pt x="21635" y="6591"/>
                    <a:pt x="21675" y="7031"/>
                    <a:pt x="21905" y="7391"/>
                  </a:cubicBezTo>
                  <a:cubicBezTo>
                    <a:pt x="22125" y="7741"/>
                    <a:pt x="22515" y="7961"/>
                    <a:pt x="22935" y="7981"/>
                  </a:cubicBezTo>
                  <a:cubicBezTo>
                    <a:pt x="22705" y="8330"/>
                    <a:pt x="22665" y="8770"/>
                    <a:pt x="22825" y="9160"/>
                  </a:cubicBezTo>
                  <a:cubicBezTo>
                    <a:pt x="22975" y="9550"/>
                    <a:pt x="23315" y="9830"/>
                    <a:pt x="23715" y="9930"/>
                  </a:cubicBezTo>
                  <a:cubicBezTo>
                    <a:pt x="23425" y="10230"/>
                    <a:pt x="23305" y="10660"/>
                    <a:pt x="23385" y="11070"/>
                  </a:cubicBezTo>
                  <a:cubicBezTo>
                    <a:pt x="23465" y="11480"/>
                    <a:pt x="23735" y="11830"/>
                    <a:pt x="24125" y="12000"/>
                  </a:cubicBezTo>
                  <a:cubicBezTo>
                    <a:pt x="23775" y="12249"/>
                    <a:pt x="23575" y="12639"/>
                    <a:pt x="23575" y="13059"/>
                  </a:cubicBezTo>
                  <a:lnTo>
                    <a:pt x="23575" y="13079"/>
                  </a:lnTo>
                  <a:cubicBezTo>
                    <a:pt x="23575" y="13499"/>
                    <a:pt x="23785" y="13889"/>
                    <a:pt x="24125" y="14139"/>
                  </a:cubicBezTo>
                  <a:cubicBezTo>
                    <a:pt x="23745" y="14309"/>
                    <a:pt x="23465" y="14659"/>
                    <a:pt x="23395" y="15069"/>
                  </a:cubicBezTo>
                  <a:cubicBezTo>
                    <a:pt x="23315" y="15479"/>
                    <a:pt x="23435" y="15899"/>
                    <a:pt x="23725" y="16209"/>
                  </a:cubicBezTo>
                  <a:cubicBezTo>
                    <a:pt x="23315" y="16308"/>
                    <a:pt x="22985" y="16588"/>
                    <a:pt x="22835" y="16978"/>
                  </a:cubicBezTo>
                  <a:cubicBezTo>
                    <a:pt x="22675" y="17368"/>
                    <a:pt x="22715" y="17808"/>
                    <a:pt x="22945" y="18158"/>
                  </a:cubicBezTo>
                  <a:cubicBezTo>
                    <a:pt x="22525" y="18178"/>
                    <a:pt x="22145" y="18398"/>
                    <a:pt x="21915" y="18758"/>
                  </a:cubicBezTo>
                  <a:cubicBezTo>
                    <a:pt x="21685" y="19108"/>
                    <a:pt x="21645" y="19548"/>
                    <a:pt x="21805" y="19938"/>
                  </a:cubicBezTo>
                  <a:cubicBezTo>
                    <a:pt x="21742" y="19928"/>
                    <a:pt x="21678" y="19924"/>
                    <a:pt x="21615" y="19924"/>
                  </a:cubicBezTo>
                  <a:cubicBezTo>
                    <a:pt x="21261" y="19924"/>
                    <a:pt x="20921" y="20065"/>
                    <a:pt x="20676" y="20327"/>
                  </a:cubicBezTo>
                  <a:cubicBezTo>
                    <a:pt x="20386" y="20627"/>
                    <a:pt x="20266" y="21047"/>
                    <a:pt x="20346" y="21467"/>
                  </a:cubicBezTo>
                  <a:cubicBezTo>
                    <a:pt x="20204" y="21418"/>
                    <a:pt x="20058" y="21393"/>
                    <a:pt x="19913" y="21393"/>
                  </a:cubicBezTo>
                  <a:cubicBezTo>
                    <a:pt x="19648" y="21393"/>
                    <a:pt x="19386" y="21475"/>
                    <a:pt x="19166" y="21637"/>
                  </a:cubicBezTo>
                  <a:cubicBezTo>
                    <a:pt x="18826" y="21877"/>
                    <a:pt x="18626" y="22267"/>
                    <a:pt x="18626" y="22687"/>
                  </a:cubicBezTo>
                  <a:cubicBezTo>
                    <a:pt x="18430" y="22573"/>
                    <a:pt x="18210" y="22515"/>
                    <a:pt x="17989" y="22515"/>
                  </a:cubicBezTo>
                  <a:cubicBezTo>
                    <a:pt x="17805" y="22515"/>
                    <a:pt x="17619" y="22555"/>
                    <a:pt x="17446" y="22637"/>
                  </a:cubicBezTo>
                  <a:cubicBezTo>
                    <a:pt x="17056" y="22807"/>
                    <a:pt x="16787" y="23157"/>
                    <a:pt x="16707" y="23567"/>
                  </a:cubicBezTo>
                  <a:cubicBezTo>
                    <a:pt x="16475" y="23358"/>
                    <a:pt x="16177" y="23249"/>
                    <a:pt x="15870" y="23249"/>
                  </a:cubicBezTo>
                  <a:cubicBezTo>
                    <a:pt x="15766" y="23249"/>
                    <a:pt x="15661" y="23261"/>
                    <a:pt x="15557" y="23287"/>
                  </a:cubicBezTo>
                  <a:cubicBezTo>
                    <a:pt x="15147" y="23387"/>
                    <a:pt x="14817" y="23677"/>
                    <a:pt x="14657" y="24057"/>
                  </a:cubicBezTo>
                  <a:cubicBezTo>
                    <a:pt x="14414" y="23735"/>
                    <a:pt x="14019" y="23556"/>
                    <a:pt x="13620" y="23556"/>
                  </a:cubicBezTo>
                  <a:cubicBezTo>
                    <a:pt x="13609" y="23556"/>
                    <a:pt x="13598" y="23556"/>
                    <a:pt x="13587" y="23557"/>
                  </a:cubicBezTo>
                  <a:cubicBezTo>
                    <a:pt x="13167" y="23577"/>
                    <a:pt x="12777" y="23807"/>
                    <a:pt x="12558" y="24157"/>
                  </a:cubicBezTo>
                  <a:cubicBezTo>
                    <a:pt x="12358" y="23787"/>
                    <a:pt x="11998" y="23527"/>
                    <a:pt x="11588" y="23467"/>
                  </a:cubicBezTo>
                  <a:lnTo>
                    <a:pt x="11588" y="23477"/>
                  </a:lnTo>
                  <a:cubicBezTo>
                    <a:pt x="11528" y="23467"/>
                    <a:pt x="11458" y="23467"/>
                    <a:pt x="11398" y="23467"/>
                  </a:cubicBezTo>
                  <a:cubicBezTo>
                    <a:pt x="11048" y="23467"/>
                    <a:pt x="10708" y="23617"/>
                    <a:pt x="10458" y="23877"/>
                  </a:cubicBezTo>
                  <a:cubicBezTo>
                    <a:pt x="10348" y="23467"/>
                    <a:pt x="10038" y="23147"/>
                    <a:pt x="9638" y="23017"/>
                  </a:cubicBezTo>
                  <a:cubicBezTo>
                    <a:pt x="9501" y="22967"/>
                    <a:pt x="9357" y="22943"/>
                    <a:pt x="9213" y="22943"/>
                  </a:cubicBezTo>
                  <a:cubicBezTo>
                    <a:pt x="8950" y="22943"/>
                    <a:pt x="8688" y="23025"/>
                    <a:pt x="8469" y="23187"/>
                  </a:cubicBezTo>
                  <a:cubicBezTo>
                    <a:pt x="8429" y="22767"/>
                    <a:pt x="8189" y="22397"/>
                    <a:pt x="7829" y="22187"/>
                  </a:cubicBezTo>
                  <a:cubicBezTo>
                    <a:pt x="7630" y="22071"/>
                    <a:pt x="7403" y="22013"/>
                    <a:pt x="7177" y="22013"/>
                  </a:cubicBezTo>
                  <a:cubicBezTo>
                    <a:pt x="6993" y="22013"/>
                    <a:pt x="6809" y="22051"/>
                    <a:pt x="6639" y="22127"/>
                  </a:cubicBezTo>
                  <a:cubicBezTo>
                    <a:pt x="6679" y="21707"/>
                    <a:pt x="6519" y="21297"/>
                    <a:pt x="6199" y="21027"/>
                  </a:cubicBezTo>
                  <a:cubicBezTo>
                    <a:pt x="5968" y="20818"/>
                    <a:pt x="5669" y="20710"/>
                    <a:pt x="5362" y="20710"/>
                  </a:cubicBezTo>
                  <a:cubicBezTo>
                    <a:pt x="5258" y="20710"/>
                    <a:pt x="5153" y="20722"/>
                    <a:pt x="5049" y="20747"/>
                  </a:cubicBezTo>
                  <a:cubicBezTo>
                    <a:pt x="5169" y="20347"/>
                    <a:pt x="5079" y="19908"/>
                    <a:pt x="4819" y="19588"/>
                  </a:cubicBezTo>
                  <a:cubicBezTo>
                    <a:pt x="4572" y="19274"/>
                    <a:pt x="4198" y="19086"/>
                    <a:pt x="3800" y="19086"/>
                  </a:cubicBezTo>
                  <a:cubicBezTo>
                    <a:pt x="3780" y="19086"/>
                    <a:pt x="3760" y="19087"/>
                    <a:pt x="3740" y="19088"/>
                  </a:cubicBezTo>
                  <a:cubicBezTo>
                    <a:pt x="3940" y="18718"/>
                    <a:pt x="3940" y="18278"/>
                    <a:pt x="3740" y="17908"/>
                  </a:cubicBezTo>
                  <a:cubicBezTo>
                    <a:pt x="3550" y="17528"/>
                    <a:pt x="3190" y="17278"/>
                    <a:pt x="2780" y="17218"/>
                  </a:cubicBezTo>
                  <a:cubicBezTo>
                    <a:pt x="3040" y="16888"/>
                    <a:pt x="3120" y="16458"/>
                    <a:pt x="3000" y="16059"/>
                  </a:cubicBezTo>
                  <a:cubicBezTo>
                    <a:pt x="2880" y="15659"/>
                    <a:pt x="2580" y="15339"/>
                    <a:pt x="2180" y="15199"/>
                  </a:cubicBezTo>
                  <a:cubicBezTo>
                    <a:pt x="2500" y="14919"/>
                    <a:pt x="2660" y="14509"/>
                    <a:pt x="2620" y="14099"/>
                  </a:cubicBezTo>
                  <a:cubicBezTo>
                    <a:pt x="2580" y="13679"/>
                    <a:pt x="2340" y="13309"/>
                    <a:pt x="1980" y="13099"/>
                  </a:cubicBezTo>
                  <a:cubicBezTo>
                    <a:pt x="2340" y="12889"/>
                    <a:pt x="2580" y="12519"/>
                    <a:pt x="2620" y="12100"/>
                  </a:cubicBezTo>
                  <a:cubicBezTo>
                    <a:pt x="2660" y="11680"/>
                    <a:pt x="2490" y="11270"/>
                    <a:pt x="2180" y="11000"/>
                  </a:cubicBezTo>
                  <a:cubicBezTo>
                    <a:pt x="2570" y="10860"/>
                    <a:pt x="2880" y="10540"/>
                    <a:pt x="2990" y="10140"/>
                  </a:cubicBezTo>
                  <a:cubicBezTo>
                    <a:pt x="3110" y="9740"/>
                    <a:pt x="3030" y="9300"/>
                    <a:pt x="2770" y="8970"/>
                  </a:cubicBezTo>
                  <a:cubicBezTo>
                    <a:pt x="3180" y="8910"/>
                    <a:pt x="3540" y="8660"/>
                    <a:pt x="3730" y="8290"/>
                  </a:cubicBezTo>
                  <a:cubicBezTo>
                    <a:pt x="3930" y="7911"/>
                    <a:pt x="3930" y="7471"/>
                    <a:pt x="3730" y="7101"/>
                  </a:cubicBezTo>
                  <a:lnTo>
                    <a:pt x="3730" y="7101"/>
                  </a:lnTo>
                  <a:cubicBezTo>
                    <a:pt x="3751" y="7102"/>
                    <a:pt x="3772" y="7102"/>
                    <a:pt x="3793" y="7102"/>
                  </a:cubicBezTo>
                  <a:cubicBezTo>
                    <a:pt x="4189" y="7102"/>
                    <a:pt x="4563" y="6924"/>
                    <a:pt x="4809" y="6611"/>
                  </a:cubicBezTo>
                  <a:cubicBezTo>
                    <a:pt x="5069" y="6281"/>
                    <a:pt x="5149" y="5841"/>
                    <a:pt x="5039" y="5441"/>
                  </a:cubicBezTo>
                  <a:lnTo>
                    <a:pt x="5039" y="5441"/>
                  </a:lnTo>
                  <a:cubicBezTo>
                    <a:pt x="5137" y="5466"/>
                    <a:pt x="5237" y="5478"/>
                    <a:pt x="5337" y="5478"/>
                  </a:cubicBezTo>
                  <a:cubicBezTo>
                    <a:pt x="5644" y="5478"/>
                    <a:pt x="5948" y="5365"/>
                    <a:pt x="6189" y="5161"/>
                  </a:cubicBezTo>
                  <a:cubicBezTo>
                    <a:pt x="6509" y="4881"/>
                    <a:pt x="6669" y="4471"/>
                    <a:pt x="6629" y="4052"/>
                  </a:cubicBezTo>
                  <a:lnTo>
                    <a:pt x="6629" y="4052"/>
                  </a:lnTo>
                  <a:cubicBezTo>
                    <a:pt x="6802" y="4133"/>
                    <a:pt x="6987" y="4174"/>
                    <a:pt x="7172" y="4174"/>
                  </a:cubicBezTo>
                  <a:cubicBezTo>
                    <a:pt x="7393" y="4174"/>
                    <a:pt x="7613" y="4116"/>
                    <a:pt x="7809" y="4002"/>
                  </a:cubicBezTo>
                  <a:cubicBezTo>
                    <a:pt x="8179" y="3792"/>
                    <a:pt x="8409" y="3412"/>
                    <a:pt x="8449" y="3002"/>
                  </a:cubicBezTo>
                  <a:cubicBezTo>
                    <a:pt x="8667" y="3156"/>
                    <a:pt x="8928" y="3236"/>
                    <a:pt x="9192" y="3236"/>
                  </a:cubicBezTo>
                  <a:cubicBezTo>
                    <a:pt x="9338" y="3236"/>
                    <a:pt x="9486" y="3212"/>
                    <a:pt x="9628" y="3162"/>
                  </a:cubicBezTo>
                  <a:cubicBezTo>
                    <a:pt x="10018" y="3032"/>
                    <a:pt x="10328" y="2702"/>
                    <a:pt x="10438" y="2302"/>
                  </a:cubicBezTo>
                  <a:cubicBezTo>
                    <a:pt x="10684" y="2565"/>
                    <a:pt x="11023" y="2705"/>
                    <a:pt x="11377" y="2705"/>
                  </a:cubicBezTo>
                  <a:cubicBezTo>
                    <a:pt x="11440" y="2705"/>
                    <a:pt x="11504" y="2701"/>
                    <a:pt x="11568" y="2692"/>
                  </a:cubicBezTo>
                  <a:cubicBezTo>
                    <a:pt x="11978" y="2632"/>
                    <a:pt x="12338" y="2372"/>
                    <a:pt x="12528" y="2002"/>
                  </a:cubicBezTo>
                  <a:close/>
                  <a:moveTo>
                    <a:pt x="13594" y="0"/>
                  </a:moveTo>
                  <a:cubicBezTo>
                    <a:pt x="13122" y="0"/>
                    <a:pt x="12686" y="274"/>
                    <a:pt x="12458" y="702"/>
                  </a:cubicBezTo>
                  <a:cubicBezTo>
                    <a:pt x="12221" y="325"/>
                    <a:pt x="11807" y="110"/>
                    <a:pt x="11372" y="110"/>
                  </a:cubicBezTo>
                  <a:cubicBezTo>
                    <a:pt x="11311" y="110"/>
                    <a:pt x="11249" y="114"/>
                    <a:pt x="11188" y="122"/>
                  </a:cubicBezTo>
                  <a:cubicBezTo>
                    <a:pt x="10688" y="192"/>
                    <a:pt x="10278" y="552"/>
                    <a:pt x="10128" y="1042"/>
                  </a:cubicBezTo>
                  <a:cubicBezTo>
                    <a:pt x="9880" y="780"/>
                    <a:pt x="9542" y="639"/>
                    <a:pt x="9196" y="639"/>
                  </a:cubicBezTo>
                  <a:cubicBezTo>
                    <a:pt x="9053" y="639"/>
                    <a:pt x="8909" y="663"/>
                    <a:pt x="8768" y="712"/>
                  </a:cubicBezTo>
                  <a:cubicBezTo>
                    <a:pt x="8289" y="872"/>
                    <a:pt x="7959" y="1312"/>
                    <a:pt x="7909" y="1812"/>
                  </a:cubicBezTo>
                  <a:cubicBezTo>
                    <a:pt x="7685" y="1654"/>
                    <a:pt x="7419" y="1573"/>
                    <a:pt x="7152" y="1573"/>
                  </a:cubicBezTo>
                  <a:cubicBezTo>
                    <a:pt x="6931" y="1573"/>
                    <a:pt x="6709" y="1629"/>
                    <a:pt x="6509" y="1742"/>
                  </a:cubicBezTo>
                  <a:cubicBezTo>
                    <a:pt x="6069" y="2002"/>
                    <a:pt x="5819" y="2492"/>
                    <a:pt x="5869" y="2992"/>
                  </a:cubicBezTo>
                  <a:cubicBezTo>
                    <a:pt x="5698" y="2914"/>
                    <a:pt x="5516" y="2876"/>
                    <a:pt x="5336" y="2876"/>
                  </a:cubicBezTo>
                  <a:cubicBezTo>
                    <a:pt x="5030" y="2876"/>
                    <a:pt x="4728" y="2984"/>
                    <a:pt x="4490" y="3192"/>
                  </a:cubicBezTo>
                  <a:cubicBezTo>
                    <a:pt x="4110" y="3532"/>
                    <a:pt x="3950" y="4052"/>
                    <a:pt x="4100" y="4541"/>
                  </a:cubicBezTo>
                  <a:cubicBezTo>
                    <a:pt x="3997" y="4517"/>
                    <a:pt x="3894" y="4505"/>
                    <a:pt x="3792" y="4505"/>
                  </a:cubicBezTo>
                  <a:cubicBezTo>
                    <a:pt x="3398" y="4505"/>
                    <a:pt x="3024" y="4684"/>
                    <a:pt x="2770" y="5001"/>
                  </a:cubicBezTo>
                  <a:cubicBezTo>
                    <a:pt x="2460" y="5401"/>
                    <a:pt x="2410" y="5941"/>
                    <a:pt x="2640" y="6391"/>
                  </a:cubicBezTo>
                  <a:cubicBezTo>
                    <a:pt x="2623" y="6390"/>
                    <a:pt x="2605" y="6390"/>
                    <a:pt x="2588" y="6390"/>
                  </a:cubicBezTo>
                  <a:cubicBezTo>
                    <a:pt x="2107" y="6390"/>
                    <a:pt x="1652" y="6656"/>
                    <a:pt x="1430" y="7091"/>
                  </a:cubicBezTo>
                  <a:cubicBezTo>
                    <a:pt x="1200" y="7541"/>
                    <a:pt x="1250" y="8091"/>
                    <a:pt x="1570" y="8490"/>
                  </a:cubicBezTo>
                  <a:cubicBezTo>
                    <a:pt x="1060" y="8560"/>
                    <a:pt x="650" y="8920"/>
                    <a:pt x="510" y="9400"/>
                  </a:cubicBezTo>
                  <a:cubicBezTo>
                    <a:pt x="371" y="9890"/>
                    <a:pt x="520" y="10410"/>
                    <a:pt x="900" y="10740"/>
                  </a:cubicBezTo>
                  <a:cubicBezTo>
                    <a:pt x="431" y="10910"/>
                    <a:pt x="91" y="11340"/>
                    <a:pt x="41" y="11850"/>
                  </a:cubicBezTo>
                  <a:cubicBezTo>
                    <a:pt x="1" y="12349"/>
                    <a:pt x="251" y="12839"/>
                    <a:pt x="680" y="13089"/>
                  </a:cubicBezTo>
                  <a:cubicBezTo>
                    <a:pt x="251" y="13339"/>
                    <a:pt x="1" y="13829"/>
                    <a:pt x="51" y="14329"/>
                  </a:cubicBezTo>
                  <a:cubicBezTo>
                    <a:pt x="91" y="14839"/>
                    <a:pt x="431" y="15269"/>
                    <a:pt x="910" y="15429"/>
                  </a:cubicBezTo>
                  <a:cubicBezTo>
                    <a:pt x="530" y="15769"/>
                    <a:pt x="371" y="16288"/>
                    <a:pt x="520" y="16778"/>
                  </a:cubicBezTo>
                  <a:cubicBezTo>
                    <a:pt x="660" y="17258"/>
                    <a:pt x="1070" y="17618"/>
                    <a:pt x="1580" y="17688"/>
                  </a:cubicBezTo>
                  <a:cubicBezTo>
                    <a:pt x="1260" y="18088"/>
                    <a:pt x="1210" y="18638"/>
                    <a:pt x="1440" y="19088"/>
                  </a:cubicBezTo>
                  <a:cubicBezTo>
                    <a:pt x="1668" y="19515"/>
                    <a:pt x="2103" y="19780"/>
                    <a:pt x="2583" y="19780"/>
                  </a:cubicBezTo>
                  <a:cubicBezTo>
                    <a:pt x="2609" y="19780"/>
                    <a:pt x="2634" y="19779"/>
                    <a:pt x="2660" y="19778"/>
                  </a:cubicBezTo>
                  <a:lnTo>
                    <a:pt x="2660" y="19778"/>
                  </a:lnTo>
                  <a:cubicBezTo>
                    <a:pt x="2430" y="20228"/>
                    <a:pt x="2480" y="20777"/>
                    <a:pt x="2790" y="21177"/>
                  </a:cubicBezTo>
                  <a:cubicBezTo>
                    <a:pt x="3044" y="21487"/>
                    <a:pt x="3417" y="21664"/>
                    <a:pt x="3811" y="21664"/>
                  </a:cubicBezTo>
                  <a:cubicBezTo>
                    <a:pt x="3913" y="21664"/>
                    <a:pt x="4016" y="21652"/>
                    <a:pt x="4120" y="21627"/>
                  </a:cubicBezTo>
                  <a:lnTo>
                    <a:pt x="4120" y="21627"/>
                  </a:lnTo>
                  <a:cubicBezTo>
                    <a:pt x="3970" y="22117"/>
                    <a:pt x="4130" y="22637"/>
                    <a:pt x="4510" y="22977"/>
                  </a:cubicBezTo>
                  <a:cubicBezTo>
                    <a:pt x="4751" y="23181"/>
                    <a:pt x="5050" y="23286"/>
                    <a:pt x="5353" y="23286"/>
                  </a:cubicBezTo>
                  <a:cubicBezTo>
                    <a:pt x="5538" y="23286"/>
                    <a:pt x="5724" y="23247"/>
                    <a:pt x="5899" y="23167"/>
                  </a:cubicBezTo>
                  <a:lnTo>
                    <a:pt x="5899" y="23167"/>
                  </a:lnTo>
                  <a:cubicBezTo>
                    <a:pt x="5849" y="23667"/>
                    <a:pt x="6099" y="24157"/>
                    <a:pt x="6539" y="24416"/>
                  </a:cubicBezTo>
                  <a:cubicBezTo>
                    <a:pt x="6739" y="24530"/>
                    <a:pt x="6961" y="24586"/>
                    <a:pt x="7182" y="24586"/>
                  </a:cubicBezTo>
                  <a:cubicBezTo>
                    <a:pt x="7449" y="24586"/>
                    <a:pt x="7715" y="24505"/>
                    <a:pt x="7939" y="24347"/>
                  </a:cubicBezTo>
                  <a:cubicBezTo>
                    <a:pt x="7989" y="24846"/>
                    <a:pt x="8329" y="25276"/>
                    <a:pt x="8808" y="25446"/>
                  </a:cubicBezTo>
                  <a:cubicBezTo>
                    <a:pt x="8948" y="25493"/>
                    <a:pt x="9091" y="25516"/>
                    <a:pt x="9233" y="25516"/>
                  </a:cubicBezTo>
                  <a:cubicBezTo>
                    <a:pt x="9581" y="25516"/>
                    <a:pt x="9920" y="25379"/>
                    <a:pt x="10168" y="25116"/>
                  </a:cubicBezTo>
                  <a:cubicBezTo>
                    <a:pt x="10308" y="25596"/>
                    <a:pt x="10718" y="25956"/>
                    <a:pt x="11228" y="26026"/>
                  </a:cubicBezTo>
                  <a:cubicBezTo>
                    <a:pt x="11289" y="26035"/>
                    <a:pt x="11350" y="26039"/>
                    <a:pt x="11411" y="26039"/>
                  </a:cubicBezTo>
                  <a:cubicBezTo>
                    <a:pt x="11845" y="26039"/>
                    <a:pt x="12252" y="25823"/>
                    <a:pt x="12498" y="25446"/>
                  </a:cubicBezTo>
                  <a:cubicBezTo>
                    <a:pt x="12718" y="25876"/>
                    <a:pt x="13157" y="26146"/>
                    <a:pt x="13647" y="26146"/>
                  </a:cubicBezTo>
                  <a:lnTo>
                    <a:pt x="13707" y="26146"/>
                  </a:lnTo>
                  <a:cubicBezTo>
                    <a:pt x="14217" y="26116"/>
                    <a:pt x="14657" y="25806"/>
                    <a:pt x="14847" y="25336"/>
                  </a:cubicBezTo>
                  <a:cubicBezTo>
                    <a:pt x="15093" y="25654"/>
                    <a:pt x="15472" y="25833"/>
                    <a:pt x="15863" y="25833"/>
                  </a:cubicBezTo>
                  <a:cubicBezTo>
                    <a:pt x="15964" y="25833"/>
                    <a:pt x="16066" y="25821"/>
                    <a:pt x="16167" y="25796"/>
                  </a:cubicBezTo>
                  <a:cubicBezTo>
                    <a:pt x="16657" y="25676"/>
                    <a:pt x="17036" y="25276"/>
                    <a:pt x="17136" y="24776"/>
                  </a:cubicBezTo>
                  <a:cubicBezTo>
                    <a:pt x="17375" y="24984"/>
                    <a:pt x="17677" y="25092"/>
                    <a:pt x="17983" y="25092"/>
                  </a:cubicBezTo>
                  <a:cubicBezTo>
                    <a:pt x="18163" y="25092"/>
                    <a:pt x="18345" y="25054"/>
                    <a:pt x="18516" y="24976"/>
                  </a:cubicBezTo>
                  <a:cubicBezTo>
                    <a:pt x="18976" y="24766"/>
                    <a:pt x="19276" y="24307"/>
                    <a:pt x="19266" y="23797"/>
                  </a:cubicBezTo>
                  <a:lnTo>
                    <a:pt x="19266" y="23797"/>
                  </a:lnTo>
                  <a:cubicBezTo>
                    <a:pt x="19466" y="23915"/>
                    <a:pt x="19689" y="23973"/>
                    <a:pt x="19912" y="23973"/>
                  </a:cubicBezTo>
                  <a:cubicBezTo>
                    <a:pt x="20178" y="23973"/>
                    <a:pt x="20442" y="23890"/>
                    <a:pt x="20666" y="23727"/>
                  </a:cubicBezTo>
                  <a:cubicBezTo>
                    <a:pt x="21085" y="23437"/>
                    <a:pt x="21285" y="22927"/>
                    <a:pt x="21185" y="22427"/>
                  </a:cubicBezTo>
                  <a:lnTo>
                    <a:pt x="21185" y="22427"/>
                  </a:lnTo>
                  <a:cubicBezTo>
                    <a:pt x="21325" y="22477"/>
                    <a:pt x="21470" y="22501"/>
                    <a:pt x="21613" y="22501"/>
                  </a:cubicBezTo>
                  <a:cubicBezTo>
                    <a:pt x="21959" y="22501"/>
                    <a:pt x="22297" y="22359"/>
                    <a:pt x="22545" y="22097"/>
                  </a:cubicBezTo>
                  <a:cubicBezTo>
                    <a:pt x="22895" y="21737"/>
                    <a:pt x="22995" y="21197"/>
                    <a:pt x="22815" y="20727"/>
                  </a:cubicBezTo>
                  <a:lnTo>
                    <a:pt x="22815" y="20727"/>
                  </a:lnTo>
                  <a:cubicBezTo>
                    <a:pt x="22875" y="20736"/>
                    <a:pt x="22934" y="20740"/>
                    <a:pt x="22993" y="20740"/>
                  </a:cubicBezTo>
                  <a:cubicBezTo>
                    <a:pt x="23429" y="20740"/>
                    <a:pt x="23838" y="20517"/>
                    <a:pt x="24085" y="20148"/>
                  </a:cubicBezTo>
                  <a:cubicBezTo>
                    <a:pt x="24355" y="19718"/>
                    <a:pt x="24355" y="19178"/>
                    <a:pt x="24085" y="18748"/>
                  </a:cubicBezTo>
                  <a:cubicBezTo>
                    <a:pt x="24585" y="18728"/>
                    <a:pt x="25034" y="18408"/>
                    <a:pt x="25224" y="17938"/>
                  </a:cubicBezTo>
                  <a:cubicBezTo>
                    <a:pt x="25414" y="17468"/>
                    <a:pt x="25304" y="16928"/>
                    <a:pt x="24955" y="16558"/>
                  </a:cubicBezTo>
                  <a:cubicBezTo>
                    <a:pt x="25454" y="16438"/>
                    <a:pt x="25824" y="16049"/>
                    <a:pt x="25924" y="15549"/>
                  </a:cubicBezTo>
                  <a:cubicBezTo>
                    <a:pt x="26014" y="15049"/>
                    <a:pt x="25814" y="14539"/>
                    <a:pt x="25404" y="14249"/>
                  </a:cubicBezTo>
                  <a:cubicBezTo>
                    <a:pt x="25864" y="14039"/>
                    <a:pt x="26154" y="13579"/>
                    <a:pt x="26154" y="13069"/>
                  </a:cubicBezTo>
                  <a:lnTo>
                    <a:pt x="26154" y="13059"/>
                  </a:lnTo>
                  <a:lnTo>
                    <a:pt x="26154" y="13039"/>
                  </a:lnTo>
                  <a:cubicBezTo>
                    <a:pt x="26154" y="12539"/>
                    <a:pt x="25854" y="12080"/>
                    <a:pt x="25394" y="11870"/>
                  </a:cubicBezTo>
                  <a:cubicBezTo>
                    <a:pt x="25804" y="11570"/>
                    <a:pt x="26004" y="11070"/>
                    <a:pt x="25914" y="10570"/>
                  </a:cubicBezTo>
                  <a:cubicBezTo>
                    <a:pt x="25814" y="10070"/>
                    <a:pt x="25434" y="9680"/>
                    <a:pt x="24945" y="9560"/>
                  </a:cubicBezTo>
                  <a:cubicBezTo>
                    <a:pt x="25294" y="9190"/>
                    <a:pt x="25394" y="8650"/>
                    <a:pt x="25204" y="8180"/>
                  </a:cubicBezTo>
                  <a:cubicBezTo>
                    <a:pt x="25014" y="7711"/>
                    <a:pt x="24575" y="7401"/>
                    <a:pt x="24065" y="7371"/>
                  </a:cubicBezTo>
                  <a:cubicBezTo>
                    <a:pt x="24335" y="6951"/>
                    <a:pt x="24335" y="6401"/>
                    <a:pt x="24065" y="5971"/>
                  </a:cubicBezTo>
                  <a:cubicBezTo>
                    <a:pt x="23831" y="5607"/>
                    <a:pt x="23423" y="5385"/>
                    <a:pt x="22993" y="5385"/>
                  </a:cubicBezTo>
                  <a:cubicBezTo>
                    <a:pt x="22927" y="5385"/>
                    <a:pt x="22861" y="5391"/>
                    <a:pt x="22795" y="5401"/>
                  </a:cubicBezTo>
                  <a:cubicBezTo>
                    <a:pt x="22975" y="4931"/>
                    <a:pt x="22875" y="4391"/>
                    <a:pt x="22525" y="4022"/>
                  </a:cubicBezTo>
                  <a:cubicBezTo>
                    <a:pt x="22278" y="3767"/>
                    <a:pt x="21941" y="3628"/>
                    <a:pt x="21595" y="3628"/>
                  </a:cubicBezTo>
                  <a:cubicBezTo>
                    <a:pt x="21451" y="3628"/>
                    <a:pt x="21306" y="3652"/>
                    <a:pt x="21165" y="3702"/>
                  </a:cubicBezTo>
                  <a:cubicBezTo>
                    <a:pt x="21255" y="3202"/>
                    <a:pt x="21055" y="2692"/>
                    <a:pt x="20646" y="2402"/>
                  </a:cubicBezTo>
                  <a:cubicBezTo>
                    <a:pt x="20418" y="2240"/>
                    <a:pt x="20156" y="2159"/>
                    <a:pt x="19894" y="2159"/>
                  </a:cubicBezTo>
                  <a:cubicBezTo>
                    <a:pt x="19671" y="2159"/>
                    <a:pt x="19448" y="2217"/>
                    <a:pt x="19246" y="2332"/>
                  </a:cubicBezTo>
                  <a:cubicBezTo>
                    <a:pt x="19246" y="1832"/>
                    <a:pt x="18946" y="1362"/>
                    <a:pt x="18486" y="1152"/>
                  </a:cubicBezTo>
                  <a:cubicBezTo>
                    <a:pt x="18316" y="1075"/>
                    <a:pt x="18136" y="1037"/>
                    <a:pt x="17956" y="1037"/>
                  </a:cubicBezTo>
                  <a:cubicBezTo>
                    <a:pt x="17649" y="1037"/>
                    <a:pt x="17346" y="1148"/>
                    <a:pt x="17106" y="1362"/>
                  </a:cubicBezTo>
                  <a:cubicBezTo>
                    <a:pt x="17006" y="862"/>
                    <a:pt x="16627" y="462"/>
                    <a:pt x="16137" y="352"/>
                  </a:cubicBezTo>
                  <a:cubicBezTo>
                    <a:pt x="16034" y="328"/>
                    <a:pt x="15931" y="316"/>
                    <a:pt x="15829" y="316"/>
                  </a:cubicBezTo>
                  <a:cubicBezTo>
                    <a:pt x="15436" y="316"/>
                    <a:pt x="15063" y="495"/>
                    <a:pt x="14817" y="812"/>
                  </a:cubicBezTo>
                  <a:cubicBezTo>
                    <a:pt x="14627" y="342"/>
                    <a:pt x="14177" y="23"/>
                    <a:pt x="13667" y="3"/>
                  </a:cubicBezTo>
                  <a:cubicBezTo>
                    <a:pt x="13643" y="1"/>
                    <a:pt x="13618" y="0"/>
                    <a:pt x="13594" y="0"/>
                  </a:cubicBezTo>
                  <a:close/>
                </a:path>
              </a:pathLst>
            </a:custGeom>
            <a:solidFill>
              <a:srgbClr val="5D6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07;p43">
              <a:extLst>
                <a:ext uri="{FF2B5EF4-FFF2-40B4-BE49-F238E27FC236}">
                  <a16:creationId xmlns:a16="http://schemas.microsoft.com/office/drawing/2014/main" id="{1039D78D-6516-3F54-7535-5EA7EF7F4E1E}"/>
                </a:ext>
              </a:extLst>
            </p:cNvPr>
            <p:cNvSpPr/>
            <p:nvPr/>
          </p:nvSpPr>
          <p:spPr>
            <a:xfrm>
              <a:off x="132594" y="1292856"/>
              <a:ext cx="914416" cy="914416"/>
            </a:xfrm>
            <a:custGeom>
              <a:avLst/>
              <a:gdLst/>
              <a:ahLst/>
              <a:cxnLst/>
              <a:rect l="l" t="t" r="r" b="b"/>
              <a:pathLst>
                <a:path w="26265" h="26265" extrusionOk="0">
                  <a:moveTo>
                    <a:pt x="21595" y="4669"/>
                  </a:moveTo>
                  <a:cubicBezTo>
                    <a:pt x="26264" y="9348"/>
                    <a:pt x="26264" y="16916"/>
                    <a:pt x="21595" y="21595"/>
                  </a:cubicBezTo>
                  <a:cubicBezTo>
                    <a:pt x="16916" y="26264"/>
                    <a:pt x="9348" y="26264"/>
                    <a:pt x="4669" y="21595"/>
                  </a:cubicBezTo>
                  <a:cubicBezTo>
                    <a:pt x="1" y="16916"/>
                    <a:pt x="1" y="9348"/>
                    <a:pt x="4669" y="4669"/>
                  </a:cubicBezTo>
                  <a:cubicBezTo>
                    <a:pt x="9348" y="1"/>
                    <a:pt x="16916" y="1"/>
                    <a:pt x="21595" y="4669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08;p43">
              <a:extLst>
                <a:ext uri="{FF2B5EF4-FFF2-40B4-BE49-F238E27FC236}">
                  <a16:creationId xmlns:a16="http://schemas.microsoft.com/office/drawing/2014/main" id="{294CB697-9DB1-A4F2-7AE1-FAF2AC5A60C0}"/>
                </a:ext>
              </a:extLst>
            </p:cNvPr>
            <p:cNvSpPr/>
            <p:nvPr/>
          </p:nvSpPr>
          <p:spPr>
            <a:xfrm>
              <a:off x="319864" y="1480126"/>
              <a:ext cx="539876" cy="539876"/>
            </a:xfrm>
            <a:custGeom>
              <a:avLst/>
              <a:gdLst/>
              <a:ahLst/>
              <a:cxnLst/>
              <a:rect l="l" t="t" r="r" b="b"/>
              <a:pathLst>
                <a:path w="15507" h="15507" extrusionOk="0">
                  <a:moveTo>
                    <a:pt x="15507" y="7758"/>
                  </a:moveTo>
                  <a:cubicBezTo>
                    <a:pt x="15507" y="12037"/>
                    <a:pt x="12037" y="15506"/>
                    <a:pt x="7758" y="15506"/>
                  </a:cubicBezTo>
                  <a:cubicBezTo>
                    <a:pt x="3469" y="15506"/>
                    <a:pt x="0" y="12037"/>
                    <a:pt x="0" y="7758"/>
                  </a:cubicBezTo>
                  <a:cubicBezTo>
                    <a:pt x="0" y="3469"/>
                    <a:pt x="3469" y="0"/>
                    <a:pt x="7758" y="0"/>
                  </a:cubicBezTo>
                  <a:cubicBezTo>
                    <a:pt x="12037" y="0"/>
                    <a:pt x="15507" y="3469"/>
                    <a:pt x="15507" y="7758"/>
                  </a:cubicBezTo>
                  <a:close/>
                </a:path>
              </a:pathLst>
            </a:custGeom>
            <a:solidFill>
              <a:srgbClr val="FAF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09;p43">
              <a:extLst>
                <a:ext uri="{FF2B5EF4-FFF2-40B4-BE49-F238E27FC236}">
                  <a16:creationId xmlns:a16="http://schemas.microsoft.com/office/drawing/2014/main" id="{1F05C2B4-EE2C-68C7-00B8-1D37A4EC983C}"/>
                </a:ext>
              </a:extLst>
            </p:cNvPr>
            <p:cNvSpPr/>
            <p:nvPr/>
          </p:nvSpPr>
          <p:spPr>
            <a:xfrm>
              <a:off x="365785" y="1529528"/>
              <a:ext cx="448348" cy="505792"/>
            </a:xfrm>
            <a:custGeom>
              <a:avLst/>
              <a:gdLst/>
              <a:ahLst/>
              <a:cxnLst/>
              <a:rect l="l" t="t" r="r" b="b"/>
              <a:pathLst>
                <a:path w="12878" h="14528" extrusionOk="0">
                  <a:moveTo>
                    <a:pt x="7229" y="9409"/>
                  </a:moveTo>
                  <a:cubicBezTo>
                    <a:pt x="7019" y="9568"/>
                    <a:pt x="6829" y="9748"/>
                    <a:pt x="6649" y="9938"/>
                  </a:cubicBezTo>
                  <a:cubicBezTo>
                    <a:pt x="6589" y="8839"/>
                    <a:pt x="6619" y="7739"/>
                    <a:pt x="6729" y="6649"/>
                  </a:cubicBezTo>
                  <a:cubicBezTo>
                    <a:pt x="9709" y="4940"/>
                    <a:pt x="7659" y="1630"/>
                    <a:pt x="6439" y="1"/>
                  </a:cubicBezTo>
                  <a:cubicBezTo>
                    <a:pt x="5210" y="1630"/>
                    <a:pt x="3160" y="4940"/>
                    <a:pt x="6139" y="6649"/>
                  </a:cubicBezTo>
                  <a:cubicBezTo>
                    <a:pt x="6249" y="7739"/>
                    <a:pt x="6279" y="8839"/>
                    <a:pt x="6219" y="9938"/>
                  </a:cubicBezTo>
                  <a:cubicBezTo>
                    <a:pt x="6040" y="9748"/>
                    <a:pt x="5850" y="9568"/>
                    <a:pt x="5640" y="9409"/>
                  </a:cubicBezTo>
                  <a:cubicBezTo>
                    <a:pt x="5640" y="7909"/>
                    <a:pt x="4910" y="5060"/>
                    <a:pt x="1" y="5799"/>
                  </a:cubicBezTo>
                  <a:cubicBezTo>
                    <a:pt x="1" y="5799"/>
                    <a:pt x="1131" y="8389"/>
                    <a:pt x="2330" y="9169"/>
                  </a:cubicBezTo>
                  <a:cubicBezTo>
                    <a:pt x="3320" y="9808"/>
                    <a:pt x="4920" y="9708"/>
                    <a:pt x="5460" y="9648"/>
                  </a:cubicBezTo>
                  <a:cubicBezTo>
                    <a:pt x="5760" y="9978"/>
                    <a:pt x="6000" y="10358"/>
                    <a:pt x="6169" y="10778"/>
                  </a:cubicBezTo>
                  <a:cubicBezTo>
                    <a:pt x="6089" y="11638"/>
                    <a:pt x="5950" y="13737"/>
                    <a:pt x="5730" y="14527"/>
                  </a:cubicBezTo>
                  <a:lnTo>
                    <a:pt x="7139" y="14527"/>
                  </a:lnTo>
                  <a:cubicBezTo>
                    <a:pt x="6919" y="13737"/>
                    <a:pt x="6789" y="11628"/>
                    <a:pt x="6709" y="10778"/>
                  </a:cubicBezTo>
                  <a:cubicBezTo>
                    <a:pt x="6869" y="10358"/>
                    <a:pt x="7109" y="9978"/>
                    <a:pt x="7419" y="9648"/>
                  </a:cubicBezTo>
                  <a:cubicBezTo>
                    <a:pt x="7949" y="9708"/>
                    <a:pt x="9549" y="9808"/>
                    <a:pt x="10538" y="9169"/>
                  </a:cubicBezTo>
                  <a:cubicBezTo>
                    <a:pt x="11738" y="8399"/>
                    <a:pt x="12878" y="5799"/>
                    <a:pt x="12878" y="5799"/>
                  </a:cubicBezTo>
                  <a:cubicBezTo>
                    <a:pt x="7969" y="5060"/>
                    <a:pt x="7229" y="7909"/>
                    <a:pt x="7229" y="9409"/>
                  </a:cubicBezTo>
                  <a:close/>
                  <a:moveTo>
                    <a:pt x="2920" y="8899"/>
                  </a:moveTo>
                  <a:cubicBezTo>
                    <a:pt x="1381" y="8299"/>
                    <a:pt x="731" y="6179"/>
                    <a:pt x="731" y="6179"/>
                  </a:cubicBezTo>
                  <a:cubicBezTo>
                    <a:pt x="1281" y="6759"/>
                    <a:pt x="1951" y="7209"/>
                    <a:pt x="2690" y="7509"/>
                  </a:cubicBezTo>
                  <a:cubicBezTo>
                    <a:pt x="4130" y="8109"/>
                    <a:pt x="4120" y="9369"/>
                    <a:pt x="2920" y="8899"/>
                  </a:cubicBezTo>
                  <a:close/>
                  <a:moveTo>
                    <a:pt x="5040" y="4780"/>
                  </a:moveTo>
                  <a:cubicBezTo>
                    <a:pt x="4610" y="2780"/>
                    <a:pt x="6359" y="651"/>
                    <a:pt x="6359" y="651"/>
                  </a:cubicBezTo>
                  <a:cubicBezTo>
                    <a:pt x="6139" y="1620"/>
                    <a:pt x="6129" y="2620"/>
                    <a:pt x="6319" y="3590"/>
                  </a:cubicBezTo>
                  <a:cubicBezTo>
                    <a:pt x="6689" y="5489"/>
                    <a:pt x="5380" y="6329"/>
                    <a:pt x="5040" y="4770"/>
                  </a:cubicBezTo>
                  <a:close/>
                  <a:moveTo>
                    <a:pt x="10069" y="7249"/>
                  </a:moveTo>
                  <a:cubicBezTo>
                    <a:pt x="8929" y="8319"/>
                    <a:pt x="7799" y="7789"/>
                    <a:pt x="8709" y="6889"/>
                  </a:cubicBezTo>
                  <a:cubicBezTo>
                    <a:pt x="9889" y="5719"/>
                    <a:pt x="12088" y="5999"/>
                    <a:pt x="12088" y="5999"/>
                  </a:cubicBezTo>
                  <a:cubicBezTo>
                    <a:pt x="11338" y="6269"/>
                    <a:pt x="10648" y="6689"/>
                    <a:pt x="10069" y="7239"/>
                  </a:cubicBezTo>
                  <a:close/>
                </a:path>
              </a:pathLst>
            </a:custGeom>
            <a:solidFill>
              <a:srgbClr val="73A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1186;p66">
            <a:extLst>
              <a:ext uri="{FF2B5EF4-FFF2-40B4-BE49-F238E27FC236}">
                <a16:creationId xmlns:a16="http://schemas.microsoft.com/office/drawing/2014/main" id="{7BDDF604-F245-6637-F6DF-1DEB9E0FCAA0}"/>
              </a:ext>
            </a:extLst>
          </p:cNvPr>
          <p:cNvSpPr txBox="1">
            <a:spLocks/>
          </p:cNvSpPr>
          <p:nvPr/>
        </p:nvSpPr>
        <p:spPr>
          <a:xfrm>
            <a:off x="251520" y="2172619"/>
            <a:ext cx="3776469" cy="263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Herramienta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planificación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seguimiento</a:t>
            </a:r>
            <a:r>
              <a:rPr lang="en-US" sz="1800" kern="0" dirty="0">
                <a:solidFill>
                  <a:srgbClr val="222222"/>
                </a:solidFill>
              </a:rPr>
              <a:t> a </a:t>
            </a:r>
            <a:r>
              <a:rPr lang="en-US" sz="1800" kern="0" dirty="0" err="1">
                <a:solidFill>
                  <a:srgbClr val="222222"/>
                </a:solidFill>
              </a:rPr>
              <a:t>los</a:t>
            </a:r>
            <a:r>
              <a:rPr lang="en-US" sz="1800" kern="0" dirty="0">
                <a:solidFill>
                  <a:srgbClr val="222222"/>
                </a:solidFill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</a:rPr>
              <a:t>distintos</a:t>
            </a:r>
            <a:r>
              <a:rPr lang="en-US" sz="1800" kern="0" dirty="0">
                <a:solidFill>
                  <a:srgbClr val="222222"/>
                </a:solidFill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</a:rPr>
              <a:t>niveles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Centro de la Agenda 2030</a:t>
            </a:r>
          </a:p>
        </p:txBody>
      </p:sp>
      <p:sp>
        <p:nvSpPr>
          <p:cNvPr id="3" name="Google Shape;1185;p66">
            <a:extLst>
              <a:ext uri="{FF2B5EF4-FFF2-40B4-BE49-F238E27FC236}">
                <a16:creationId xmlns:a16="http://schemas.microsoft.com/office/drawing/2014/main" id="{EED6FF40-6824-448C-4CA7-9F1BF2214884}"/>
              </a:ext>
            </a:extLst>
          </p:cNvPr>
          <p:cNvSpPr txBox="1">
            <a:spLocks/>
          </p:cNvSpPr>
          <p:nvPr/>
        </p:nvSpPr>
        <p:spPr>
          <a:xfrm>
            <a:off x="4572000" y="2172619"/>
            <a:ext cx="4320480" cy="263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17 ODS</a:t>
            </a:r>
          </a:p>
          <a:p>
            <a:pPr marL="731520" lvl="1" indent="-226059" algn="l" defTabSz="914400">
              <a:lnSpc>
                <a:spcPct val="115000"/>
              </a:lnSpc>
              <a:buClr>
                <a:srgbClr val="222222"/>
              </a:buClr>
              <a:buFont typeface="Lato"/>
              <a:buChar char="●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169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metas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  <a:p>
            <a:pPr marL="731520" lvl="1" indent="-226059" algn="l" defTabSz="914400">
              <a:lnSpc>
                <a:spcPct val="115000"/>
              </a:lnSpc>
              <a:buClr>
                <a:srgbClr val="222222"/>
              </a:buClr>
              <a:buFont typeface="Lato"/>
              <a:buChar char="●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231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indicadores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731520" lvl="1" indent="-226059" algn="l" defTabSz="914400">
              <a:lnSpc>
                <a:spcPct val="115000"/>
              </a:lnSpc>
              <a:buClr>
                <a:srgbClr val="222222"/>
              </a:buClr>
              <a:buFont typeface="Lato"/>
              <a:buChar char="●"/>
            </a:pPr>
            <a:r>
              <a:rPr lang="en-US" sz="1800" b="1" kern="0" dirty="0" err="1">
                <a:solidFill>
                  <a:srgbClr val="222222"/>
                </a:solidFill>
              </a:rPr>
              <a:t>Acciones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274320" marR="0" lvl="0" indent="-22605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través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políticas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públicas</a:t>
            </a:r>
            <a:r>
              <a:rPr lang="en-US" sz="1800" kern="0" dirty="0">
                <a:solidFill>
                  <a:srgbClr val="222222"/>
                </a:solidFill>
              </a:rPr>
              <a:t> e </a:t>
            </a:r>
            <a:r>
              <a:rPr lang="en-US" sz="1800" kern="0" dirty="0" err="1">
                <a:solidFill>
                  <a:srgbClr val="222222"/>
                </a:solidFill>
              </a:rPr>
              <a:t>instrumentos</a:t>
            </a:r>
            <a:r>
              <a:rPr lang="en-US" sz="1800" kern="0" dirty="0">
                <a:solidFill>
                  <a:srgbClr val="222222"/>
                </a:solidFill>
              </a:rPr>
              <a:t> de </a:t>
            </a:r>
            <a:r>
              <a:rPr lang="en-US" sz="1800" kern="0" dirty="0" err="1">
                <a:solidFill>
                  <a:srgbClr val="222222"/>
                </a:solidFill>
              </a:rPr>
              <a:t>planificación</a:t>
            </a:r>
            <a:r>
              <a:rPr lang="en-US" sz="1800" kern="0" dirty="0">
                <a:solidFill>
                  <a:srgbClr val="222222"/>
                </a:solidFill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</a:rPr>
              <a:t>presupuesto</a:t>
            </a:r>
            <a:r>
              <a:rPr lang="en-US" sz="1800" kern="0" dirty="0">
                <a:solidFill>
                  <a:srgbClr val="222222"/>
                </a:solidFill>
              </a:rPr>
              <a:t>, </a:t>
            </a:r>
            <a:r>
              <a:rPr lang="en-US" sz="1800" b="1" kern="0" dirty="0" err="1">
                <a:solidFill>
                  <a:srgbClr val="222222"/>
                </a:solidFill>
              </a:rPr>
              <a:t>monitoreo</a:t>
            </a:r>
            <a:r>
              <a:rPr lang="en-US" sz="1800" b="1" kern="0" dirty="0">
                <a:solidFill>
                  <a:srgbClr val="222222"/>
                </a:solidFill>
              </a:rPr>
              <a:t> y </a:t>
            </a:r>
            <a:r>
              <a:rPr lang="en-US" sz="1800" b="1" kern="0" dirty="0" err="1">
                <a:solidFill>
                  <a:srgbClr val="222222"/>
                </a:solidFill>
              </a:rPr>
              <a:t>evaluación</a:t>
            </a:r>
            <a:r>
              <a:rPr lang="en-US" sz="1800" kern="0" dirty="0">
                <a:solidFill>
                  <a:srgbClr val="222222"/>
                </a:solidFill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" name="Google Shape;720;p46">
            <a:extLst>
              <a:ext uri="{FF2B5EF4-FFF2-40B4-BE49-F238E27FC236}">
                <a16:creationId xmlns:a16="http://schemas.microsoft.com/office/drawing/2014/main" id="{377699B2-6B8C-AE0C-E778-93D32F139AE6}"/>
              </a:ext>
            </a:extLst>
          </p:cNvPr>
          <p:cNvGrpSpPr/>
          <p:nvPr/>
        </p:nvGrpSpPr>
        <p:grpSpPr>
          <a:xfrm>
            <a:off x="1740076" y="4033249"/>
            <a:ext cx="594349" cy="554725"/>
            <a:chOff x="-62518200" y="2692475"/>
            <a:chExt cx="318225" cy="289100"/>
          </a:xfrm>
        </p:grpSpPr>
        <p:sp>
          <p:nvSpPr>
            <p:cNvPr id="7" name="Google Shape;721;p46">
              <a:extLst>
                <a:ext uri="{FF2B5EF4-FFF2-40B4-BE49-F238E27FC236}">
                  <a16:creationId xmlns:a16="http://schemas.microsoft.com/office/drawing/2014/main" id="{D0E8ED57-F91A-4C63-A2D9-8753E6EE88D3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22;p46">
              <a:extLst>
                <a:ext uri="{FF2B5EF4-FFF2-40B4-BE49-F238E27FC236}">
                  <a16:creationId xmlns:a16="http://schemas.microsoft.com/office/drawing/2014/main" id="{9C871C5B-5E34-A812-DB45-764B38DDBD7D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723;p46">
            <a:extLst>
              <a:ext uri="{FF2B5EF4-FFF2-40B4-BE49-F238E27FC236}">
                <a16:creationId xmlns:a16="http://schemas.microsoft.com/office/drawing/2014/main" id="{1A24B5BE-BEDE-C9EE-C4B1-7FB6E848810A}"/>
              </a:ext>
            </a:extLst>
          </p:cNvPr>
          <p:cNvSpPr/>
          <p:nvPr/>
        </p:nvSpPr>
        <p:spPr>
          <a:xfrm>
            <a:off x="3232271" y="3993608"/>
            <a:ext cx="594358" cy="594366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rgbClr val="98C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oogle Shape;724;p46">
            <a:extLst>
              <a:ext uri="{FF2B5EF4-FFF2-40B4-BE49-F238E27FC236}">
                <a16:creationId xmlns:a16="http://schemas.microsoft.com/office/drawing/2014/main" id="{647116F7-0641-7E3F-04FB-64283C034A2F}"/>
              </a:ext>
            </a:extLst>
          </p:cNvPr>
          <p:cNvGrpSpPr/>
          <p:nvPr/>
        </p:nvGrpSpPr>
        <p:grpSpPr>
          <a:xfrm>
            <a:off x="401448" y="3950687"/>
            <a:ext cx="594350" cy="594360"/>
            <a:chOff x="6679825" y="2693700"/>
            <a:chExt cx="257875" cy="258575"/>
          </a:xfrm>
        </p:grpSpPr>
        <p:sp>
          <p:nvSpPr>
            <p:cNvPr id="11" name="Google Shape;725;p46">
              <a:extLst>
                <a:ext uri="{FF2B5EF4-FFF2-40B4-BE49-F238E27FC236}">
                  <a16:creationId xmlns:a16="http://schemas.microsoft.com/office/drawing/2014/main" id="{C182BF9E-3ADF-D9AF-DC4A-19E8325F9744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26;p46">
              <a:extLst>
                <a:ext uri="{FF2B5EF4-FFF2-40B4-BE49-F238E27FC236}">
                  <a16:creationId xmlns:a16="http://schemas.microsoft.com/office/drawing/2014/main" id="{1340176C-512C-9F05-3768-1E5B8079E075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98C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71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4;p44">
            <a:extLst>
              <a:ext uri="{FF2B5EF4-FFF2-40B4-BE49-F238E27FC236}">
                <a16:creationId xmlns:a16="http://schemas.microsoft.com/office/drawing/2014/main" id="{BBEFA3AC-B513-D427-318D-4AAF238AF747}"/>
              </a:ext>
            </a:extLst>
          </p:cNvPr>
          <p:cNvSpPr txBox="1">
            <a:spLocks/>
          </p:cNvSpPr>
          <p:nvPr/>
        </p:nvSpPr>
        <p:spPr>
          <a:xfrm>
            <a:off x="467544" y="539500"/>
            <a:ext cx="8136904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Medium"/>
              <a:buNone/>
              <a:defRPr sz="3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400"/>
              <a:buFont typeface="Poppins Medium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Importancia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de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los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ODS para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el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desarrollo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 global</a:t>
            </a:r>
          </a:p>
        </p:txBody>
      </p:sp>
      <p:sp>
        <p:nvSpPr>
          <p:cNvPr id="7" name="Google Shape;615;p44">
            <a:extLst>
              <a:ext uri="{FF2B5EF4-FFF2-40B4-BE49-F238E27FC236}">
                <a16:creationId xmlns:a16="http://schemas.microsoft.com/office/drawing/2014/main" id="{71E16CDE-9D10-30BF-6C00-6EFDF3EE5E37}"/>
              </a:ext>
            </a:extLst>
          </p:cNvPr>
          <p:cNvSpPr txBox="1">
            <a:spLocks/>
          </p:cNvSpPr>
          <p:nvPr/>
        </p:nvSpPr>
        <p:spPr>
          <a:xfrm>
            <a:off x="467544" y="1851670"/>
            <a:ext cx="4392488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Propósitos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marL="457200" marR="0" lvl="0" indent="-3175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unito Light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Erradicar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la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pobreza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unito Light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Proteger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planeta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y</a:t>
            </a:r>
          </a:p>
          <a:p>
            <a:pPr marL="457200" marR="0" lvl="0" indent="-3175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unito Light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Garantizar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la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paz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prosperidad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Nunito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México es promotor de la Agenda 2030</a:t>
            </a:r>
          </a:p>
        </p:txBody>
      </p:sp>
      <p:pic>
        <p:nvPicPr>
          <p:cNvPr id="4" name="Google Shape;178;p34" descr="Imagen relacionada">
            <a:extLst>
              <a:ext uri="{FF2B5EF4-FFF2-40B4-BE49-F238E27FC236}">
                <a16:creationId xmlns:a16="http://schemas.microsoft.com/office/drawing/2014/main" id="{7CBBEE75-DC95-70D7-2730-30B041659D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8064" y="2859782"/>
            <a:ext cx="3650913" cy="1967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00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6A63A-B0F4-84D9-F3AE-71466142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5;p35">
            <a:extLst>
              <a:ext uri="{FF2B5EF4-FFF2-40B4-BE49-F238E27FC236}">
                <a16:creationId xmlns:a16="http://schemas.microsoft.com/office/drawing/2014/main" id="{58AD06EE-D7E4-482F-6F2C-9E64C2552CCD}"/>
              </a:ext>
            </a:extLst>
          </p:cNvPr>
          <p:cNvSpPr/>
          <p:nvPr/>
        </p:nvSpPr>
        <p:spPr>
          <a:xfrm>
            <a:off x="197941" y="1035424"/>
            <a:ext cx="8694539" cy="1832368"/>
          </a:xfrm>
          <a:prstGeom prst="roundRect">
            <a:avLst>
              <a:gd name="adj" fmla="val 10000"/>
            </a:avLst>
          </a:prstGeom>
          <a:solidFill>
            <a:srgbClr val="CDCFD3">
              <a:alpha val="89803"/>
            </a:srgbClr>
          </a:solidFill>
          <a:ln w="25400" cap="flat" cmpd="sng">
            <a:solidFill>
              <a:srgbClr val="CDCFD3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86;p35">
            <a:extLst>
              <a:ext uri="{FF2B5EF4-FFF2-40B4-BE49-F238E27FC236}">
                <a16:creationId xmlns:a16="http://schemas.microsoft.com/office/drawing/2014/main" id="{918C6E3A-A116-134C-A9AF-1F8CFA4CC334}"/>
              </a:ext>
            </a:extLst>
          </p:cNvPr>
          <p:cNvSpPr/>
          <p:nvPr/>
        </p:nvSpPr>
        <p:spPr>
          <a:xfrm>
            <a:off x="459774" y="1279739"/>
            <a:ext cx="1257057" cy="1343736"/>
          </a:xfrm>
          <a:prstGeom prst="roundRect">
            <a:avLst>
              <a:gd name="adj" fmla="val 10000"/>
            </a:avLst>
          </a:prstGeom>
          <a:blipFill rotWithShape="1">
            <a:blip r:embed="rId2">
              <a:alphaModFix/>
            </a:blip>
            <a:stretch>
              <a:fillRect l="-3999" r="-3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87;p35">
            <a:extLst>
              <a:ext uri="{FF2B5EF4-FFF2-40B4-BE49-F238E27FC236}">
                <a16:creationId xmlns:a16="http://schemas.microsoft.com/office/drawing/2014/main" id="{64F1CF22-3DF7-A1FD-732A-9DF06260B374}"/>
              </a:ext>
            </a:extLst>
          </p:cNvPr>
          <p:cNvSpPr/>
          <p:nvPr/>
        </p:nvSpPr>
        <p:spPr>
          <a:xfrm rot="10800000">
            <a:off x="459774" y="2867792"/>
            <a:ext cx="1257057" cy="2239561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88;p35">
            <a:extLst>
              <a:ext uri="{FF2B5EF4-FFF2-40B4-BE49-F238E27FC236}">
                <a16:creationId xmlns:a16="http://schemas.microsoft.com/office/drawing/2014/main" id="{7F7E3EA7-4D22-2306-D917-E4E2C8FC32B8}"/>
              </a:ext>
            </a:extLst>
          </p:cNvPr>
          <p:cNvSpPr txBox="1"/>
          <p:nvPr/>
        </p:nvSpPr>
        <p:spPr>
          <a:xfrm>
            <a:off x="498433" y="2867792"/>
            <a:ext cx="1179739" cy="2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>
            <a:defPPr>
              <a:defRPr lang="es-MX"/>
            </a:defPPr>
            <a:lvl1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  <a:defRPr sz="1400" kern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s-ES" dirty="0">
                <a:sym typeface="Arial"/>
              </a:rPr>
              <a:t>Poner fin a la pobreza en todas sus formas en todo </a:t>
            </a:r>
            <a:r>
              <a:rPr lang="es-ES">
                <a:sym typeface="Arial"/>
              </a:rPr>
              <a:t>el mundo</a:t>
            </a:r>
            <a:endParaRPr lang="es-ES" dirty="0">
              <a:sym typeface="Arial"/>
            </a:endParaRPr>
          </a:p>
        </p:txBody>
      </p:sp>
      <p:sp>
        <p:nvSpPr>
          <p:cNvPr id="71" name="Google Shape;189;p35">
            <a:extLst>
              <a:ext uri="{FF2B5EF4-FFF2-40B4-BE49-F238E27FC236}">
                <a16:creationId xmlns:a16="http://schemas.microsoft.com/office/drawing/2014/main" id="{F9F78F22-336D-CD32-E6DD-928C92221CA4}"/>
              </a:ext>
            </a:extLst>
          </p:cNvPr>
          <p:cNvSpPr/>
          <p:nvPr/>
        </p:nvSpPr>
        <p:spPr>
          <a:xfrm>
            <a:off x="1842537" y="1279739"/>
            <a:ext cx="1257057" cy="1343736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 l="-3999" r="-3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90;p35">
            <a:extLst>
              <a:ext uri="{FF2B5EF4-FFF2-40B4-BE49-F238E27FC236}">
                <a16:creationId xmlns:a16="http://schemas.microsoft.com/office/drawing/2014/main" id="{D10BA700-8E12-6AFB-DBDD-E2F37F776E34}"/>
              </a:ext>
            </a:extLst>
          </p:cNvPr>
          <p:cNvSpPr/>
          <p:nvPr/>
        </p:nvSpPr>
        <p:spPr>
          <a:xfrm rot="10800000">
            <a:off x="1842537" y="2867792"/>
            <a:ext cx="1257057" cy="2239561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91;p35">
            <a:extLst>
              <a:ext uri="{FF2B5EF4-FFF2-40B4-BE49-F238E27FC236}">
                <a16:creationId xmlns:a16="http://schemas.microsoft.com/office/drawing/2014/main" id="{D6DCD019-9D0C-6B51-8F97-C63CED5E82BC}"/>
              </a:ext>
            </a:extLst>
          </p:cNvPr>
          <p:cNvSpPr txBox="1"/>
          <p:nvPr/>
        </p:nvSpPr>
        <p:spPr>
          <a:xfrm>
            <a:off x="1881196" y="2867792"/>
            <a:ext cx="1179739" cy="2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Poner fin al hambre, lograr la seguridad alimentaria y la mejora de la nutrición y promover la agricultura sostenible</a:t>
            </a:r>
            <a:endParaRPr lang="es-E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92;p35">
            <a:extLst>
              <a:ext uri="{FF2B5EF4-FFF2-40B4-BE49-F238E27FC236}">
                <a16:creationId xmlns:a16="http://schemas.microsoft.com/office/drawing/2014/main" id="{80AC6E14-5CCB-E01C-1D83-40935A51C871}"/>
              </a:ext>
            </a:extLst>
          </p:cNvPr>
          <p:cNvSpPr/>
          <p:nvPr/>
        </p:nvSpPr>
        <p:spPr>
          <a:xfrm>
            <a:off x="3225300" y="1279739"/>
            <a:ext cx="1257057" cy="1343736"/>
          </a:xfrm>
          <a:prstGeom prst="roundRect">
            <a:avLst>
              <a:gd name="adj" fmla="val 10000"/>
            </a:avLst>
          </a:prstGeom>
          <a:blipFill rotWithShape="1">
            <a:blip r:embed="rId4">
              <a:alphaModFix/>
            </a:blip>
            <a:stretch>
              <a:fillRect l="-6998" r="-6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93;p35">
            <a:extLst>
              <a:ext uri="{FF2B5EF4-FFF2-40B4-BE49-F238E27FC236}">
                <a16:creationId xmlns:a16="http://schemas.microsoft.com/office/drawing/2014/main" id="{FF8CCDB8-F0C9-D6AA-D906-A95654351773}"/>
              </a:ext>
            </a:extLst>
          </p:cNvPr>
          <p:cNvSpPr/>
          <p:nvPr/>
        </p:nvSpPr>
        <p:spPr>
          <a:xfrm rot="10800000">
            <a:off x="3225300" y="2867792"/>
            <a:ext cx="1257057" cy="2239561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94;p35">
            <a:extLst>
              <a:ext uri="{FF2B5EF4-FFF2-40B4-BE49-F238E27FC236}">
                <a16:creationId xmlns:a16="http://schemas.microsoft.com/office/drawing/2014/main" id="{52193A52-87F8-C141-81B6-A02F7CE2039A}"/>
              </a:ext>
            </a:extLst>
          </p:cNvPr>
          <p:cNvSpPr txBox="1"/>
          <p:nvPr/>
        </p:nvSpPr>
        <p:spPr>
          <a:xfrm>
            <a:off x="3263959" y="2867792"/>
            <a:ext cx="1179739" cy="2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Asegurar una vida sana y promover el bienestar de todas las personas en todas las edades</a:t>
            </a:r>
          </a:p>
        </p:txBody>
      </p:sp>
      <p:sp>
        <p:nvSpPr>
          <p:cNvPr id="77" name="Google Shape;195;p35">
            <a:extLst>
              <a:ext uri="{FF2B5EF4-FFF2-40B4-BE49-F238E27FC236}">
                <a16:creationId xmlns:a16="http://schemas.microsoft.com/office/drawing/2014/main" id="{6B389045-D2BE-2DA8-FAFD-6F11BC28920F}"/>
              </a:ext>
            </a:extLst>
          </p:cNvPr>
          <p:cNvSpPr/>
          <p:nvPr/>
        </p:nvSpPr>
        <p:spPr>
          <a:xfrm>
            <a:off x="4608063" y="1279739"/>
            <a:ext cx="1257057" cy="1343736"/>
          </a:xfrm>
          <a:prstGeom prst="roundRect">
            <a:avLst>
              <a:gd name="adj" fmla="val 10000"/>
            </a:avLst>
          </a:prstGeom>
          <a:blipFill rotWithShape="1">
            <a:blip r:embed="rId5">
              <a:alphaModFix/>
            </a:blip>
            <a:stretch>
              <a:fillRect l="-3999" r="-3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96;p35">
            <a:extLst>
              <a:ext uri="{FF2B5EF4-FFF2-40B4-BE49-F238E27FC236}">
                <a16:creationId xmlns:a16="http://schemas.microsoft.com/office/drawing/2014/main" id="{C0377703-E752-CEAD-57E0-C12E915D487B}"/>
              </a:ext>
            </a:extLst>
          </p:cNvPr>
          <p:cNvSpPr/>
          <p:nvPr/>
        </p:nvSpPr>
        <p:spPr>
          <a:xfrm rot="10800000">
            <a:off x="4608063" y="2867792"/>
            <a:ext cx="1257057" cy="2239561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97;p35">
            <a:extLst>
              <a:ext uri="{FF2B5EF4-FFF2-40B4-BE49-F238E27FC236}">
                <a16:creationId xmlns:a16="http://schemas.microsoft.com/office/drawing/2014/main" id="{3A709D7D-8670-8AFE-E810-F0E91D0C2085}"/>
              </a:ext>
            </a:extLst>
          </p:cNvPr>
          <p:cNvSpPr txBox="1"/>
          <p:nvPr/>
        </p:nvSpPr>
        <p:spPr>
          <a:xfrm>
            <a:off x="4646722" y="2867792"/>
            <a:ext cx="1218397" cy="2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2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Garantizar una educación inclusiva y equitativa de calidad y promover oportunidades de aprendizaje permanente para todas las personas</a:t>
            </a:r>
            <a:endParaRPr lang="es-ES" sz="12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98;p35">
            <a:extLst>
              <a:ext uri="{FF2B5EF4-FFF2-40B4-BE49-F238E27FC236}">
                <a16:creationId xmlns:a16="http://schemas.microsoft.com/office/drawing/2014/main" id="{937A1EF2-BD75-B9BB-970D-6809809F0119}"/>
              </a:ext>
            </a:extLst>
          </p:cNvPr>
          <p:cNvSpPr/>
          <p:nvPr/>
        </p:nvSpPr>
        <p:spPr>
          <a:xfrm>
            <a:off x="5990826" y="1279739"/>
            <a:ext cx="1257057" cy="1343736"/>
          </a:xfrm>
          <a:prstGeom prst="roundRect">
            <a:avLst>
              <a:gd name="adj" fmla="val 10000"/>
            </a:avLst>
          </a:prstGeom>
          <a:blipFill rotWithShape="1">
            <a:blip r:embed="rId6">
              <a:alphaModFix/>
            </a:blip>
            <a:stretch>
              <a:fillRect l="-3999" r="-3999"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99;p35">
            <a:extLst>
              <a:ext uri="{FF2B5EF4-FFF2-40B4-BE49-F238E27FC236}">
                <a16:creationId xmlns:a16="http://schemas.microsoft.com/office/drawing/2014/main" id="{C12A4088-5C34-DC92-80D8-203B469A0F56}"/>
              </a:ext>
            </a:extLst>
          </p:cNvPr>
          <p:cNvSpPr/>
          <p:nvPr/>
        </p:nvSpPr>
        <p:spPr>
          <a:xfrm rot="10800000">
            <a:off x="5990826" y="2867792"/>
            <a:ext cx="1257057" cy="2239561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200;p35">
            <a:extLst>
              <a:ext uri="{FF2B5EF4-FFF2-40B4-BE49-F238E27FC236}">
                <a16:creationId xmlns:a16="http://schemas.microsoft.com/office/drawing/2014/main" id="{2F3CD46F-25EF-8668-FF9C-6C835EEFC7FC}"/>
              </a:ext>
            </a:extLst>
          </p:cNvPr>
          <p:cNvSpPr txBox="1"/>
          <p:nvPr/>
        </p:nvSpPr>
        <p:spPr>
          <a:xfrm>
            <a:off x="6029485" y="2867792"/>
            <a:ext cx="1179739" cy="2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Lograr la igualdad de género y empoderar a todas las mujeres y las niñas</a:t>
            </a:r>
          </a:p>
        </p:txBody>
      </p:sp>
      <p:sp>
        <p:nvSpPr>
          <p:cNvPr id="83" name="Google Shape;201;p35">
            <a:extLst>
              <a:ext uri="{FF2B5EF4-FFF2-40B4-BE49-F238E27FC236}">
                <a16:creationId xmlns:a16="http://schemas.microsoft.com/office/drawing/2014/main" id="{87B65BE7-D0E9-5BCE-C7FF-0B993CB1D9D5}"/>
              </a:ext>
            </a:extLst>
          </p:cNvPr>
          <p:cNvSpPr/>
          <p:nvPr/>
        </p:nvSpPr>
        <p:spPr>
          <a:xfrm>
            <a:off x="7373589" y="1279739"/>
            <a:ext cx="1257057" cy="1343736"/>
          </a:xfrm>
          <a:prstGeom prst="roundRect">
            <a:avLst>
              <a:gd name="adj" fmla="val 10000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02;p35">
            <a:extLst>
              <a:ext uri="{FF2B5EF4-FFF2-40B4-BE49-F238E27FC236}">
                <a16:creationId xmlns:a16="http://schemas.microsoft.com/office/drawing/2014/main" id="{D41533F1-8734-83CC-21A2-BF5ADA899345}"/>
              </a:ext>
            </a:extLst>
          </p:cNvPr>
          <p:cNvSpPr/>
          <p:nvPr/>
        </p:nvSpPr>
        <p:spPr>
          <a:xfrm rot="10800000">
            <a:off x="7373589" y="2867792"/>
            <a:ext cx="1257057" cy="2239561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4546A"/>
          </a:solidFill>
          <a:ln w="25400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203;p35">
            <a:extLst>
              <a:ext uri="{FF2B5EF4-FFF2-40B4-BE49-F238E27FC236}">
                <a16:creationId xmlns:a16="http://schemas.microsoft.com/office/drawing/2014/main" id="{9EAB11EF-BC9E-E069-0C31-5829AB804B0C}"/>
              </a:ext>
            </a:extLst>
          </p:cNvPr>
          <p:cNvSpPr txBox="1"/>
          <p:nvPr/>
        </p:nvSpPr>
        <p:spPr>
          <a:xfrm>
            <a:off x="7412248" y="2867792"/>
            <a:ext cx="1257057" cy="2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s-ES"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Garantizar la  disponibilidad</a:t>
            </a:r>
            <a:br>
              <a:rPr lang="es-ES"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 la gestión sostenible del agua y el saneamiento para todas las personas</a:t>
            </a:r>
          </a:p>
        </p:txBody>
      </p:sp>
      <p:sp>
        <p:nvSpPr>
          <p:cNvPr id="86" name="Google Shape;204;p35">
            <a:extLst>
              <a:ext uri="{FF2B5EF4-FFF2-40B4-BE49-F238E27FC236}">
                <a16:creationId xmlns:a16="http://schemas.microsoft.com/office/drawing/2014/main" id="{202E1148-D999-BD63-496B-3F36ABE68741}"/>
              </a:ext>
            </a:extLst>
          </p:cNvPr>
          <p:cNvSpPr txBox="1">
            <a:spLocks/>
          </p:cNvSpPr>
          <p:nvPr/>
        </p:nvSpPr>
        <p:spPr>
          <a:xfrm>
            <a:off x="197941" y="498460"/>
            <a:ext cx="8694539" cy="4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8"/>
              <a:buFont typeface="Calibri"/>
              <a:buNone/>
              <a:defRPr sz="2976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38"/>
              <a:buFont typeface="Calibri"/>
              <a:buNone/>
              <a:tabLst/>
              <a:defRPr/>
            </a:pPr>
            <a:r>
              <a:rPr kumimoji="0" lang="es-CR" sz="2976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17 ODS:</a:t>
            </a:r>
          </a:p>
        </p:txBody>
      </p:sp>
    </p:spTree>
    <p:extLst>
      <p:ext uri="{BB962C8B-B14F-4D97-AF65-F5344CB8AC3E}">
        <p14:creationId xmlns:p14="http://schemas.microsoft.com/office/powerpoint/2010/main" val="34303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0" grpId="0"/>
      <p:bldP spid="71" grpId="0" animBg="1"/>
      <p:bldP spid="73" grpId="0"/>
      <p:bldP spid="74" grpId="0" animBg="1"/>
      <p:bldP spid="76" grpId="0"/>
      <p:bldP spid="77" grpId="0" animBg="1"/>
      <p:bldP spid="79" grpId="0"/>
      <p:bldP spid="80" grpId="0" animBg="1"/>
      <p:bldP spid="82" grpId="0"/>
      <p:bldP spid="83" grpId="0" animBg="1"/>
      <p:bldP spid="85" grpId="0"/>
    </p:bldLst>
  </p:timing>
</p:sld>
</file>

<file path=ppt/theme/theme1.xml><?xml version="1.0" encoding="utf-8"?>
<a:theme xmlns:a="http://schemas.openxmlformats.org/drawingml/2006/main" name="3234 Portada facebook con fotografia_RG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15AA8DD-81A2-4677-ACF8-0A04C71E9C94}" vid="{72B2A3C9-D121-4ECD-A10B-5968BD7E29A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3973 Presentacion PPT_16 a 9</Template>
  <TotalTime>15936</TotalTime>
  <Words>664</Words>
  <Application>Microsoft Office PowerPoint</Application>
  <PresentationFormat>Presentación en pantalla (16:9)</PresentationFormat>
  <Paragraphs>95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Gill Sans MT</vt:lpstr>
      <vt:lpstr>Lato</vt:lpstr>
      <vt:lpstr>Lato Black</vt:lpstr>
      <vt:lpstr>Nunito Light</vt:lpstr>
      <vt:lpstr>Poppins</vt:lpstr>
      <vt:lpstr>Poppins Medium</vt:lpstr>
      <vt:lpstr>3234 Portada facebook con fotografia_RGB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Música</dc:title>
  <dc:creator>Lopez Lozada Lorena</dc:creator>
  <cp:lastModifiedBy>UV</cp:lastModifiedBy>
  <cp:revision>49</cp:revision>
  <dcterms:created xsi:type="dcterms:W3CDTF">2024-01-30T20:43:48Z</dcterms:created>
  <dcterms:modified xsi:type="dcterms:W3CDTF">2024-03-04T19:26:38Z</dcterms:modified>
</cp:coreProperties>
</file>