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6" r:id="rId3"/>
    <p:sldId id="260" r:id="rId4"/>
    <p:sldId id="262" r:id="rId5"/>
    <p:sldId id="272" r:id="rId6"/>
    <p:sldId id="263" r:id="rId7"/>
    <p:sldId id="261" r:id="rId8"/>
    <p:sldId id="264" r:id="rId9"/>
    <p:sldId id="268" r:id="rId10"/>
    <p:sldId id="265" r:id="rId11"/>
    <p:sldId id="266" r:id="rId12"/>
    <p:sldId id="267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A439F-1ECC-4287-9887-2DFF0E693FF8}" v="1003" dt="2025-03-31T05:43:39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36B8F-DB3B-4096-B1B3-17E6022A763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B38A95E-328E-4B98-AE66-9577E1649788}">
      <dgm:prSet phldrT="[Texto]"/>
      <dgm:spPr/>
      <dgm:t>
        <a:bodyPr/>
        <a:lstStyle/>
        <a:p>
          <a:r>
            <a:rPr lang="es-MX" b="1" dirty="0"/>
            <a:t>Organización de las Naciones Unidas (ONU)</a:t>
          </a:r>
        </a:p>
        <a:p>
          <a:r>
            <a:rPr lang="es-MX" dirty="0"/>
            <a:t>24 octubre de 1945</a:t>
          </a:r>
        </a:p>
      </dgm:t>
    </dgm:pt>
    <dgm:pt modelId="{3EE017BF-96E6-4933-8F4C-156850F93918}" type="parTrans" cxnId="{3627A757-F745-455D-B5A4-23870307BB5D}">
      <dgm:prSet/>
      <dgm:spPr/>
      <dgm:t>
        <a:bodyPr/>
        <a:lstStyle/>
        <a:p>
          <a:endParaRPr lang="es-MX"/>
        </a:p>
      </dgm:t>
    </dgm:pt>
    <dgm:pt modelId="{C7C6E144-C7C9-4AB8-B5CC-0642000492F0}" type="sibTrans" cxnId="{3627A757-F745-455D-B5A4-23870307BB5D}">
      <dgm:prSet/>
      <dgm:spPr/>
      <dgm:t>
        <a:bodyPr/>
        <a:lstStyle/>
        <a:p>
          <a:endParaRPr lang="es-MX"/>
        </a:p>
      </dgm:t>
    </dgm:pt>
    <dgm:pt modelId="{6B4FFE8B-A9C2-4346-B3AA-EF7256C1E03B}">
      <dgm:prSet phldrT="[Texto]"/>
      <dgm:spPr/>
      <dgm:t>
        <a:bodyPr/>
        <a:lstStyle/>
        <a:p>
          <a:r>
            <a:rPr lang="es-MX" b="1" dirty="0"/>
            <a:t>Organización Mundial de la Salud (OMS)</a:t>
          </a:r>
        </a:p>
        <a:p>
          <a:r>
            <a:rPr lang="es-MX" dirty="0"/>
            <a:t>7 abril de 1948</a:t>
          </a:r>
        </a:p>
      </dgm:t>
    </dgm:pt>
    <dgm:pt modelId="{35312624-4B86-4479-8D10-7B703C742858}" type="parTrans" cxnId="{41D6BBC7-ADD6-4110-81F1-231FB90EBAB0}">
      <dgm:prSet/>
      <dgm:spPr/>
      <dgm:t>
        <a:bodyPr/>
        <a:lstStyle/>
        <a:p>
          <a:endParaRPr lang="es-MX"/>
        </a:p>
      </dgm:t>
    </dgm:pt>
    <dgm:pt modelId="{DDAE1F2D-7655-46CD-928E-56EDCD62A12A}" type="sibTrans" cxnId="{41D6BBC7-ADD6-4110-81F1-231FB90EBAB0}">
      <dgm:prSet/>
      <dgm:spPr/>
      <dgm:t>
        <a:bodyPr/>
        <a:lstStyle/>
        <a:p>
          <a:endParaRPr lang="es-MX"/>
        </a:p>
      </dgm:t>
    </dgm:pt>
    <dgm:pt modelId="{8FAE7C8C-06A2-4401-9209-374088F24FAC}">
      <dgm:prSet phldrT="[Texto]"/>
      <dgm:spPr/>
      <dgm:t>
        <a:bodyPr/>
        <a:lstStyle/>
        <a:p>
          <a:r>
            <a:rPr lang="es-MX" b="1" dirty="0"/>
            <a:t>Organización Panamericana de la Salud (OPS)</a:t>
          </a:r>
        </a:p>
        <a:p>
          <a:r>
            <a:rPr lang="es-MX" dirty="0"/>
            <a:t>2 diciembre </a:t>
          </a:r>
          <a:r>
            <a:rPr lang="es-MX" dirty="0" smtClean="0"/>
            <a:t>1902</a:t>
          </a:r>
        </a:p>
        <a:p>
          <a:r>
            <a:rPr lang="es-MX" dirty="0" smtClean="0"/>
            <a:t>(1949 se integra a la OMS)</a:t>
          </a:r>
          <a:endParaRPr lang="es-MX" dirty="0"/>
        </a:p>
      </dgm:t>
    </dgm:pt>
    <dgm:pt modelId="{DF9661DB-AD53-4F8C-A2BF-393A1E940EC9}" type="parTrans" cxnId="{91455856-AA4D-4958-B7F5-175CF9C73A5D}">
      <dgm:prSet/>
      <dgm:spPr/>
      <dgm:t>
        <a:bodyPr/>
        <a:lstStyle/>
        <a:p>
          <a:endParaRPr lang="es-MX"/>
        </a:p>
      </dgm:t>
    </dgm:pt>
    <dgm:pt modelId="{5C52C5EC-5E9F-466F-979F-8694A3A1FA47}" type="sibTrans" cxnId="{91455856-AA4D-4958-B7F5-175CF9C73A5D}">
      <dgm:prSet/>
      <dgm:spPr/>
      <dgm:t>
        <a:bodyPr/>
        <a:lstStyle/>
        <a:p>
          <a:endParaRPr lang="es-MX"/>
        </a:p>
      </dgm:t>
    </dgm:pt>
    <dgm:pt modelId="{10BD1B54-539F-49EF-BF53-39ED214A8CEE}">
      <dgm:prSet phldrT="[Texto]"/>
      <dgm:spPr/>
      <dgm:t>
        <a:bodyPr/>
        <a:lstStyle/>
        <a:p>
          <a:r>
            <a:rPr lang="es-MX" b="1" i="0" dirty="0"/>
            <a:t>Fondo Internacional de Emergencia de las Naciones Unidas (</a:t>
          </a:r>
          <a:r>
            <a:rPr lang="es-MX" dirty="0"/>
            <a:t>UNICEF)</a:t>
          </a:r>
        </a:p>
        <a:p>
          <a:r>
            <a:rPr lang="es-MX" dirty="0"/>
            <a:t>11 de diciembre de 1946</a:t>
          </a:r>
        </a:p>
      </dgm:t>
    </dgm:pt>
    <dgm:pt modelId="{2825992C-DAD9-41F2-9BF3-577D4AD22B08}" type="parTrans" cxnId="{39C1341D-1B41-497D-9E45-A6ED32C458C1}">
      <dgm:prSet/>
      <dgm:spPr/>
      <dgm:t>
        <a:bodyPr/>
        <a:lstStyle/>
        <a:p>
          <a:endParaRPr lang="es-MX"/>
        </a:p>
      </dgm:t>
    </dgm:pt>
    <dgm:pt modelId="{BC8BF494-8BEA-4F9E-8894-730DE1A0C5F6}" type="sibTrans" cxnId="{39C1341D-1B41-497D-9E45-A6ED32C458C1}">
      <dgm:prSet/>
      <dgm:spPr/>
      <dgm:t>
        <a:bodyPr/>
        <a:lstStyle/>
        <a:p>
          <a:endParaRPr lang="es-MX"/>
        </a:p>
      </dgm:t>
    </dgm:pt>
    <dgm:pt modelId="{D00E545A-7866-475C-B303-1F51B7210B2A}">
      <dgm:prSet phldrT="[Texto]" custT="1"/>
      <dgm:spPr/>
      <dgm:t>
        <a:bodyPr/>
        <a:lstStyle/>
        <a:p>
          <a:r>
            <a:rPr lang="es-MX" sz="2400" b="1" dirty="0"/>
            <a:t>Organización Internacional del Trabajo (OIT)</a:t>
          </a:r>
        </a:p>
        <a:p>
          <a:endParaRPr lang="es-MX" sz="1800" dirty="0"/>
        </a:p>
        <a:p>
          <a:r>
            <a:rPr lang="es-MX" sz="1900" dirty="0"/>
            <a:t>11 de abril de </a:t>
          </a:r>
          <a:r>
            <a:rPr lang="es-MX" sz="1900" dirty="0" smtClean="0"/>
            <a:t>1919</a:t>
          </a:r>
        </a:p>
        <a:p>
          <a:r>
            <a:rPr lang="es-MX" sz="1900" dirty="0" smtClean="0"/>
            <a:t>(1946 de integra a ONU)</a:t>
          </a:r>
          <a:endParaRPr lang="es-MX" sz="1900" dirty="0"/>
        </a:p>
      </dgm:t>
    </dgm:pt>
    <dgm:pt modelId="{ABCC5B6D-EC0A-4275-920D-478FA05F5046}" type="parTrans" cxnId="{8FCDB023-A9AF-4DEE-B3BF-C283D31404C7}">
      <dgm:prSet/>
      <dgm:spPr/>
      <dgm:t>
        <a:bodyPr/>
        <a:lstStyle/>
        <a:p>
          <a:endParaRPr lang="es-MX"/>
        </a:p>
      </dgm:t>
    </dgm:pt>
    <dgm:pt modelId="{8F87E0CB-1BEF-4FE6-99F0-28817AC7A205}" type="sibTrans" cxnId="{8FCDB023-A9AF-4DEE-B3BF-C283D31404C7}">
      <dgm:prSet/>
      <dgm:spPr/>
      <dgm:t>
        <a:bodyPr/>
        <a:lstStyle/>
        <a:p>
          <a:endParaRPr lang="es-MX"/>
        </a:p>
      </dgm:t>
    </dgm:pt>
    <dgm:pt modelId="{1F434886-AFA8-4232-94F5-A98EA68A11B8}" type="pres">
      <dgm:prSet presAssocID="{1CF36B8F-DB3B-4096-B1B3-17E6022A763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18041F-63E0-416B-B402-E0EF9CCF2ABC}" type="pres">
      <dgm:prSet presAssocID="{1CF36B8F-DB3B-4096-B1B3-17E6022A7630}" presName="matrix" presStyleCnt="0"/>
      <dgm:spPr/>
    </dgm:pt>
    <dgm:pt modelId="{F19C6379-5A3B-41AF-9C70-198304984125}" type="pres">
      <dgm:prSet presAssocID="{1CF36B8F-DB3B-4096-B1B3-17E6022A7630}" presName="tile1" presStyleLbl="node1" presStyleIdx="0" presStyleCnt="4"/>
      <dgm:spPr/>
      <dgm:t>
        <a:bodyPr/>
        <a:lstStyle/>
        <a:p>
          <a:endParaRPr lang="es-ES"/>
        </a:p>
      </dgm:t>
    </dgm:pt>
    <dgm:pt modelId="{39390E70-FE90-4509-A6C1-324A1769C387}" type="pres">
      <dgm:prSet presAssocID="{1CF36B8F-DB3B-4096-B1B3-17E6022A763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AD7AE9-C8E5-4395-A4FF-8A71E8E49B05}" type="pres">
      <dgm:prSet presAssocID="{1CF36B8F-DB3B-4096-B1B3-17E6022A7630}" presName="tile2" presStyleLbl="node1" presStyleIdx="1" presStyleCnt="4"/>
      <dgm:spPr/>
      <dgm:t>
        <a:bodyPr/>
        <a:lstStyle/>
        <a:p>
          <a:endParaRPr lang="es-ES"/>
        </a:p>
      </dgm:t>
    </dgm:pt>
    <dgm:pt modelId="{D41DD80C-2175-4F4D-9A55-F5DE24DF609E}" type="pres">
      <dgm:prSet presAssocID="{1CF36B8F-DB3B-4096-B1B3-17E6022A763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690B0-4FC8-4366-9C3F-D8D0B9EBED55}" type="pres">
      <dgm:prSet presAssocID="{1CF36B8F-DB3B-4096-B1B3-17E6022A7630}" presName="tile3" presStyleLbl="node1" presStyleIdx="2" presStyleCnt="4"/>
      <dgm:spPr/>
      <dgm:t>
        <a:bodyPr/>
        <a:lstStyle/>
        <a:p>
          <a:endParaRPr lang="es-ES"/>
        </a:p>
      </dgm:t>
    </dgm:pt>
    <dgm:pt modelId="{210E5BD0-1D48-4008-8E71-618380F3054E}" type="pres">
      <dgm:prSet presAssocID="{1CF36B8F-DB3B-4096-B1B3-17E6022A763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79AA5F-8712-49CD-931C-47C882858F7C}" type="pres">
      <dgm:prSet presAssocID="{1CF36B8F-DB3B-4096-B1B3-17E6022A7630}" presName="tile4" presStyleLbl="node1" presStyleIdx="3" presStyleCnt="4"/>
      <dgm:spPr/>
      <dgm:t>
        <a:bodyPr/>
        <a:lstStyle/>
        <a:p>
          <a:endParaRPr lang="es-ES"/>
        </a:p>
      </dgm:t>
    </dgm:pt>
    <dgm:pt modelId="{BAAD5BBE-6AD3-45E4-8267-C1AEAB0B663D}" type="pres">
      <dgm:prSet presAssocID="{1CF36B8F-DB3B-4096-B1B3-17E6022A763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87F2EF-BD26-4FF5-A579-F77284A5DDC1}" type="pres">
      <dgm:prSet presAssocID="{1CF36B8F-DB3B-4096-B1B3-17E6022A7630}" presName="centerTile" presStyleLbl="fgShp" presStyleIdx="0" presStyleCnt="1" custScaleX="1382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E54D1B4-B2BF-401C-8329-62E83A026B44}" type="presOf" srcId="{D00E545A-7866-475C-B303-1F51B7210B2A}" destId="{DA79AA5F-8712-49CD-931C-47C882858F7C}" srcOrd="0" destOrd="0" presId="urn:microsoft.com/office/officeart/2005/8/layout/matrix1"/>
    <dgm:cxn modelId="{8FCDB023-A9AF-4DEE-B3BF-C283D31404C7}" srcId="{9B38A95E-328E-4B98-AE66-9577E1649788}" destId="{D00E545A-7866-475C-B303-1F51B7210B2A}" srcOrd="3" destOrd="0" parTransId="{ABCC5B6D-EC0A-4275-920D-478FA05F5046}" sibTransId="{8F87E0CB-1BEF-4FE6-99F0-28817AC7A205}"/>
    <dgm:cxn modelId="{91455856-AA4D-4958-B7F5-175CF9C73A5D}" srcId="{9B38A95E-328E-4B98-AE66-9577E1649788}" destId="{8FAE7C8C-06A2-4401-9209-374088F24FAC}" srcOrd="1" destOrd="0" parTransId="{DF9661DB-AD53-4F8C-A2BF-393A1E940EC9}" sibTransId="{5C52C5EC-5E9F-466F-979F-8694A3A1FA47}"/>
    <dgm:cxn modelId="{D724CD9B-2477-421B-A260-42A2C724CC3B}" type="presOf" srcId="{D00E545A-7866-475C-B303-1F51B7210B2A}" destId="{BAAD5BBE-6AD3-45E4-8267-C1AEAB0B663D}" srcOrd="1" destOrd="0" presId="urn:microsoft.com/office/officeart/2005/8/layout/matrix1"/>
    <dgm:cxn modelId="{EB3D4F09-731E-4A38-945F-C444F6EC6F97}" type="presOf" srcId="{6B4FFE8B-A9C2-4346-B3AA-EF7256C1E03B}" destId="{39390E70-FE90-4509-A6C1-324A1769C387}" srcOrd="1" destOrd="0" presId="urn:microsoft.com/office/officeart/2005/8/layout/matrix1"/>
    <dgm:cxn modelId="{F8C1997D-C66E-4464-8ED0-664C3443AC21}" type="presOf" srcId="{10BD1B54-539F-49EF-BF53-39ED214A8CEE}" destId="{210E5BD0-1D48-4008-8E71-618380F3054E}" srcOrd="1" destOrd="0" presId="urn:microsoft.com/office/officeart/2005/8/layout/matrix1"/>
    <dgm:cxn modelId="{EA6B1DEE-2267-43CB-8B30-02DFD18CE31B}" type="presOf" srcId="{8FAE7C8C-06A2-4401-9209-374088F24FAC}" destId="{DDAD7AE9-C8E5-4395-A4FF-8A71E8E49B05}" srcOrd="0" destOrd="0" presId="urn:microsoft.com/office/officeart/2005/8/layout/matrix1"/>
    <dgm:cxn modelId="{39C1341D-1B41-497D-9E45-A6ED32C458C1}" srcId="{9B38A95E-328E-4B98-AE66-9577E1649788}" destId="{10BD1B54-539F-49EF-BF53-39ED214A8CEE}" srcOrd="2" destOrd="0" parTransId="{2825992C-DAD9-41F2-9BF3-577D4AD22B08}" sibTransId="{BC8BF494-8BEA-4F9E-8894-730DE1A0C5F6}"/>
    <dgm:cxn modelId="{70E5EC5F-C875-41BB-82D7-570E8833CF4B}" type="presOf" srcId="{9B38A95E-328E-4B98-AE66-9577E1649788}" destId="{8387F2EF-BD26-4FF5-A579-F77284A5DDC1}" srcOrd="0" destOrd="0" presId="urn:microsoft.com/office/officeart/2005/8/layout/matrix1"/>
    <dgm:cxn modelId="{41D6BBC7-ADD6-4110-81F1-231FB90EBAB0}" srcId="{9B38A95E-328E-4B98-AE66-9577E1649788}" destId="{6B4FFE8B-A9C2-4346-B3AA-EF7256C1E03B}" srcOrd="0" destOrd="0" parTransId="{35312624-4B86-4479-8D10-7B703C742858}" sibTransId="{DDAE1F2D-7655-46CD-928E-56EDCD62A12A}"/>
    <dgm:cxn modelId="{8071F290-0319-4F85-8C91-66E39993B5C6}" type="presOf" srcId="{8FAE7C8C-06A2-4401-9209-374088F24FAC}" destId="{D41DD80C-2175-4F4D-9A55-F5DE24DF609E}" srcOrd="1" destOrd="0" presId="urn:microsoft.com/office/officeart/2005/8/layout/matrix1"/>
    <dgm:cxn modelId="{3627A757-F745-455D-B5A4-23870307BB5D}" srcId="{1CF36B8F-DB3B-4096-B1B3-17E6022A7630}" destId="{9B38A95E-328E-4B98-AE66-9577E1649788}" srcOrd="0" destOrd="0" parTransId="{3EE017BF-96E6-4933-8F4C-156850F93918}" sibTransId="{C7C6E144-C7C9-4AB8-B5CC-0642000492F0}"/>
    <dgm:cxn modelId="{25AAF73E-BEF0-4B1C-A1F5-6ECC5D39D94A}" type="presOf" srcId="{10BD1B54-539F-49EF-BF53-39ED214A8CEE}" destId="{01D690B0-4FC8-4366-9C3F-D8D0B9EBED55}" srcOrd="0" destOrd="0" presId="urn:microsoft.com/office/officeart/2005/8/layout/matrix1"/>
    <dgm:cxn modelId="{A9BD9DAE-32B0-4A7E-A295-349F7F100901}" type="presOf" srcId="{1CF36B8F-DB3B-4096-B1B3-17E6022A7630}" destId="{1F434886-AFA8-4232-94F5-A98EA68A11B8}" srcOrd="0" destOrd="0" presId="urn:microsoft.com/office/officeart/2005/8/layout/matrix1"/>
    <dgm:cxn modelId="{A6931485-C0B6-454D-9210-E9205019D1FE}" type="presOf" srcId="{6B4FFE8B-A9C2-4346-B3AA-EF7256C1E03B}" destId="{F19C6379-5A3B-41AF-9C70-198304984125}" srcOrd="0" destOrd="0" presId="urn:microsoft.com/office/officeart/2005/8/layout/matrix1"/>
    <dgm:cxn modelId="{5CB30FAE-A69C-4703-9930-4EBEA06ED228}" type="presParOf" srcId="{1F434886-AFA8-4232-94F5-A98EA68A11B8}" destId="{AC18041F-63E0-416B-B402-E0EF9CCF2ABC}" srcOrd="0" destOrd="0" presId="urn:microsoft.com/office/officeart/2005/8/layout/matrix1"/>
    <dgm:cxn modelId="{A1334781-9DAD-497E-8155-3BD6836264CA}" type="presParOf" srcId="{AC18041F-63E0-416B-B402-E0EF9CCF2ABC}" destId="{F19C6379-5A3B-41AF-9C70-198304984125}" srcOrd="0" destOrd="0" presId="urn:microsoft.com/office/officeart/2005/8/layout/matrix1"/>
    <dgm:cxn modelId="{A916D782-8B41-4E00-B714-0B9FEC5F5128}" type="presParOf" srcId="{AC18041F-63E0-416B-B402-E0EF9CCF2ABC}" destId="{39390E70-FE90-4509-A6C1-324A1769C387}" srcOrd="1" destOrd="0" presId="urn:microsoft.com/office/officeart/2005/8/layout/matrix1"/>
    <dgm:cxn modelId="{A23DD62F-636A-4E85-84FB-8E7CCF76A69A}" type="presParOf" srcId="{AC18041F-63E0-416B-B402-E0EF9CCF2ABC}" destId="{DDAD7AE9-C8E5-4395-A4FF-8A71E8E49B05}" srcOrd="2" destOrd="0" presId="urn:microsoft.com/office/officeart/2005/8/layout/matrix1"/>
    <dgm:cxn modelId="{A04D1669-A205-48D3-9FA3-888240EE6354}" type="presParOf" srcId="{AC18041F-63E0-416B-B402-E0EF9CCF2ABC}" destId="{D41DD80C-2175-4F4D-9A55-F5DE24DF609E}" srcOrd="3" destOrd="0" presId="urn:microsoft.com/office/officeart/2005/8/layout/matrix1"/>
    <dgm:cxn modelId="{C8C0D753-1673-4340-974D-B7FE5A6AE6BB}" type="presParOf" srcId="{AC18041F-63E0-416B-B402-E0EF9CCF2ABC}" destId="{01D690B0-4FC8-4366-9C3F-D8D0B9EBED55}" srcOrd="4" destOrd="0" presId="urn:microsoft.com/office/officeart/2005/8/layout/matrix1"/>
    <dgm:cxn modelId="{E886768E-689A-4F28-B689-0FE3017650E7}" type="presParOf" srcId="{AC18041F-63E0-416B-B402-E0EF9CCF2ABC}" destId="{210E5BD0-1D48-4008-8E71-618380F3054E}" srcOrd="5" destOrd="0" presId="urn:microsoft.com/office/officeart/2005/8/layout/matrix1"/>
    <dgm:cxn modelId="{694E5983-0148-45BF-B94C-D7B0041817EB}" type="presParOf" srcId="{AC18041F-63E0-416B-B402-E0EF9CCF2ABC}" destId="{DA79AA5F-8712-49CD-931C-47C882858F7C}" srcOrd="6" destOrd="0" presId="urn:microsoft.com/office/officeart/2005/8/layout/matrix1"/>
    <dgm:cxn modelId="{FF53F73E-B9AF-43AB-9E2B-77C3B5D36DFA}" type="presParOf" srcId="{AC18041F-63E0-416B-B402-E0EF9CCF2ABC}" destId="{BAAD5BBE-6AD3-45E4-8267-C1AEAB0B663D}" srcOrd="7" destOrd="0" presId="urn:microsoft.com/office/officeart/2005/8/layout/matrix1"/>
    <dgm:cxn modelId="{50D1810B-2196-41A8-BECF-948D9017AB8A}" type="presParOf" srcId="{1F434886-AFA8-4232-94F5-A98EA68A11B8}" destId="{8387F2EF-BD26-4FF5-A579-F77284A5DDC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60543-FCB2-47A8-99D1-C061365AD93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02289D1-4EC6-4D9C-A756-A2754F950145}">
      <dgm:prSet phldrT="[Texto]"/>
      <dgm:spPr/>
      <dgm:t>
        <a:bodyPr/>
        <a:lstStyle/>
        <a:p>
          <a:r>
            <a:rPr lang="es-MX" dirty="0"/>
            <a:t>ONU</a:t>
          </a:r>
        </a:p>
      </dgm:t>
    </dgm:pt>
    <dgm:pt modelId="{EC03A4F4-56AE-495F-BA9A-94725AF051DC}" type="parTrans" cxnId="{5DF46A88-CF0C-4449-B2D9-F796978D4E10}">
      <dgm:prSet/>
      <dgm:spPr/>
      <dgm:t>
        <a:bodyPr/>
        <a:lstStyle/>
        <a:p>
          <a:endParaRPr lang="es-MX"/>
        </a:p>
      </dgm:t>
    </dgm:pt>
    <dgm:pt modelId="{D7F73F7A-89CF-4E72-B03A-A8F77AE80D11}" type="sibTrans" cxnId="{5DF46A88-CF0C-4449-B2D9-F796978D4E10}">
      <dgm:prSet/>
      <dgm:spPr/>
      <dgm:t>
        <a:bodyPr/>
        <a:lstStyle/>
        <a:p>
          <a:endParaRPr lang="es-MX"/>
        </a:p>
      </dgm:t>
    </dgm:pt>
    <dgm:pt modelId="{7D0E6F7E-A089-4DDB-AF64-8495C0A85B2F}">
      <dgm:prSet phldrT="[Texto]"/>
      <dgm:spPr/>
      <dgm:t>
        <a:bodyPr/>
        <a:lstStyle/>
        <a:p>
          <a:r>
            <a:rPr lang="es-MX" dirty="0"/>
            <a:t>Declaración Universal de los Derechos Humanos.</a:t>
          </a:r>
        </a:p>
        <a:p>
          <a:r>
            <a:rPr lang="es-MX" dirty="0" smtClean="0"/>
            <a:t>Dic. </a:t>
          </a:r>
          <a:r>
            <a:rPr lang="es-MX" dirty="0"/>
            <a:t>de 1948</a:t>
          </a:r>
        </a:p>
      </dgm:t>
    </dgm:pt>
    <dgm:pt modelId="{3208A424-1B36-4CEA-A52F-DEDDE7F14149}" type="parTrans" cxnId="{6C0F3EF8-A478-4F02-81C5-C116C3DE42BF}">
      <dgm:prSet/>
      <dgm:spPr/>
      <dgm:t>
        <a:bodyPr/>
        <a:lstStyle/>
        <a:p>
          <a:endParaRPr lang="es-MX"/>
        </a:p>
      </dgm:t>
    </dgm:pt>
    <dgm:pt modelId="{EC5DC128-AAC3-4EC8-84F4-D655C412BA3E}" type="sibTrans" cxnId="{6C0F3EF8-A478-4F02-81C5-C116C3DE42BF}">
      <dgm:prSet/>
      <dgm:spPr/>
      <dgm:t>
        <a:bodyPr/>
        <a:lstStyle/>
        <a:p>
          <a:endParaRPr lang="es-MX"/>
        </a:p>
      </dgm:t>
    </dgm:pt>
    <dgm:pt modelId="{499A6927-841E-4667-A766-B3C66AA60421}">
      <dgm:prSet phldrT="[Texto]" custT="1"/>
      <dgm:spPr/>
      <dgm:t>
        <a:bodyPr/>
        <a:lstStyle/>
        <a:p>
          <a:r>
            <a:rPr lang="es-MX" sz="3200" b="1" dirty="0"/>
            <a:t>ART. 25</a:t>
          </a:r>
        </a:p>
      </dgm:t>
    </dgm:pt>
    <dgm:pt modelId="{BCAA5187-07F0-422A-A227-033AEF4866D7}" type="parTrans" cxnId="{C650BC33-1D18-4921-95E7-71F9433C5F9D}">
      <dgm:prSet/>
      <dgm:spPr/>
      <dgm:t>
        <a:bodyPr/>
        <a:lstStyle/>
        <a:p>
          <a:endParaRPr lang="es-MX"/>
        </a:p>
      </dgm:t>
    </dgm:pt>
    <dgm:pt modelId="{5B83C715-C68F-409D-BE0B-1475034D3AFF}" type="sibTrans" cxnId="{C650BC33-1D18-4921-95E7-71F9433C5F9D}">
      <dgm:prSet/>
      <dgm:spPr/>
      <dgm:t>
        <a:bodyPr/>
        <a:lstStyle/>
        <a:p>
          <a:endParaRPr lang="es-MX"/>
        </a:p>
      </dgm:t>
    </dgm:pt>
    <dgm:pt modelId="{0F0C2AEB-9E1E-4CE7-97FE-A748A830FE57}">
      <dgm:prSet phldrT="[Texto]"/>
      <dgm:spPr/>
      <dgm:t>
        <a:bodyPr/>
        <a:lstStyle/>
        <a:p>
          <a:r>
            <a:rPr lang="es-MX" dirty="0"/>
            <a:t>OMS</a:t>
          </a:r>
        </a:p>
      </dgm:t>
    </dgm:pt>
    <dgm:pt modelId="{D3FB0CB8-7973-4D01-BC50-C3AE135FB56D}" type="parTrans" cxnId="{8F07F991-3F2A-489A-A9ED-52D450FF245A}">
      <dgm:prSet/>
      <dgm:spPr/>
      <dgm:t>
        <a:bodyPr/>
        <a:lstStyle/>
        <a:p>
          <a:endParaRPr lang="es-MX"/>
        </a:p>
      </dgm:t>
    </dgm:pt>
    <dgm:pt modelId="{23E30565-851B-47DF-90F5-82205E379003}" type="sibTrans" cxnId="{8F07F991-3F2A-489A-A9ED-52D450FF245A}">
      <dgm:prSet/>
      <dgm:spPr/>
      <dgm:t>
        <a:bodyPr/>
        <a:lstStyle/>
        <a:p>
          <a:endParaRPr lang="es-MX"/>
        </a:p>
      </dgm:t>
    </dgm:pt>
    <dgm:pt modelId="{3378F642-EB45-42BE-9AFF-A45EA944B6BD}">
      <dgm:prSet phldrT="[Texto]" custT="1"/>
      <dgm:spPr/>
      <dgm:t>
        <a:bodyPr/>
        <a:lstStyle/>
        <a:p>
          <a:r>
            <a:rPr lang="es-MX" sz="2400" b="1" dirty="0"/>
            <a:t>Concepto de Salud</a:t>
          </a:r>
        </a:p>
      </dgm:t>
    </dgm:pt>
    <dgm:pt modelId="{6FE4F19E-EEEE-48CA-9C34-4CAD25BCA2A6}" type="parTrans" cxnId="{8FC46BAD-C977-49C9-898B-A8ED01903383}">
      <dgm:prSet/>
      <dgm:spPr/>
      <dgm:t>
        <a:bodyPr/>
        <a:lstStyle/>
        <a:p>
          <a:endParaRPr lang="es-MX"/>
        </a:p>
      </dgm:t>
    </dgm:pt>
    <dgm:pt modelId="{87484847-A8B9-4B12-91D1-834421A28512}" type="sibTrans" cxnId="{8FC46BAD-C977-49C9-898B-A8ED01903383}">
      <dgm:prSet/>
      <dgm:spPr/>
      <dgm:t>
        <a:bodyPr/>
        <a:lstStyle/>
        <a:p>
          <a:endParaRPr lang="es-MX"/>
        </a:p>
      </dgm:t>
    </dgm:pt>
    <dgm:pt modelId="{E54DFE8C-8FD9-4366-8C23-5CDE500C7929}">
      <dgm:prSet phldrT="[Texto]" custT="1"/>
      <dgm:spPr/>
      <dgm:t>
        <a:bodyPr/>
        <a:lstStyle/>
        <a:p>
          <a:r>
            <a:rPr lang="es-MX" sz="2200" dirty="0"/>
            <a:t>Políticas para garantizar el acceso universal a la salud</a:t>
          </a:r>
        </a:p>
      </dgm:t>
    </dgm:pt>
    <dgm:pt modelId="{63E24A6B-DA4D-47A2-9677-6EE09FBE2D47}" type="parTrans" cxnId="{A7ED4CD7-EE7C-4CC1-91EF-3C31B5AF2485}">
      <dgm:prSet/>
      <dgm:spPr/>
      <dgm:t>
        <a:bodyPr/>
        <a:lstStyle/>
        <a:p>
          <a:endParaRPr lang="es-MX"/>
        </a:p>
      </dgm:t>
    </dgm:pt>
    <dgm:pt modelId="{19CA917B-FBF9-400A-96DA-BA9FD4344858}" type="sibTrans" cxnId="{A7ED4CD7-EE7C-4CC1-91EF-3C31B5AF2485}">
      <dgm:prSet/>
      <dgm:spPr/>
      <dgm:t>
        <a:bodyPr/>
        <a:lstStyle/>
        <a:p>
          <a:endParaRPr lang="es-MX"/>
        </a:p>
      </dgm:t>
    </dgm:pt>
    <dgm:pt modelId="{50A2BA4F-FBD2-4072-B1CE-DC98B8BEAEF4}">
      <dgm:prSet phldrT="[Texto]"/>
      <dgm:spPr/>
      <dgm:t>
        <a:bodyPr/>
        <a:lstStyle/>
        <a:p>
          <a:r>
            <a:rPr lang="es-MX" dirty="0"/>
            <a:t>Políticas de salud para las Américas</a:t>
          </a:r>
        </a:p>
      </dgm:t>
    </dgm:pt>
    <dgm:pt modelId="{F8582953-7686-47B4-A9C4-67A3FC2F76D3}" type="parTrans" cxnId="{CBD3DF79-F239-4CCC-B93E-97CF7981573B}">
      <dgm:prSet/>
      <dgm:spPr/>
      <dgm:t>
        <a:bodyPr/>
        <a:lstStyle/>
        <a:p>
          <a:endParaRPr lang="es-MX"/>
        </a:p>
      </dgm:t>
    </dgm:pt>
    <dgm:pt modelId="{4CCDEBBB-E37C-4454-AF40-383B800431E1}" type="sibTrans" cxnId="{CBD3DF79-F239-4CCC-B93E-97CF7981573B}">
      <dgm:prSet/>
      <dgm:spPr/>
      <dgm:t>
        <a:bodyPr/>
        <a:lstStyle/>
        <a:p>
          <a:endParaRPr lang="es-MX"/>
        </a:p>
      </dgm:t>
    </dgm:pt>
    <dgm:pt modelId="{9025D883-E874-425F-B6DB-BD4CBF381E3B}">
      <dgm:prSet phldrT="[Texto]"/>
      <dgm:spPr/>
      <dgm:t>
        <a:bodyPr/>
        <a:lstStyle/>
        <a:p>
          <a:r>
            <a:rPr lang="es-MX" dirty="0"/>
            <a:t>Funciones Esenciales de la Salud Pública</a:t>
          </a:r>
        </a:p>
      </dgm:t>
    </dgm:pt>
    <dgm:pt modelId="{72AE7517-721E-4F84-AE50-B252B3A633F8}" type="parTrans" cxnId="{57E089EB-FFB6-4750-A486-C7BFD14331DF}">
      <dgm:prSet/>
      <dgm:spPr/>
      <dgm:t>
        <a:bodyPr/>
        <a:lstStyle/>
        <a:p>
          <a:endParaRPr lang="es-MX"/>
        </a:p>
      </dgm:t>
    </dgm:pt>
    <dgm:pt modelId="{CC35F931-88FB-4E37-B03B-AFBAC1FCDB48}" type="sibTrans" cxnId="{57E089EB-FFB6-4750-A486-C7BFD14331DF}">
      <dgm:prSet/>
      <dgm:spPr/>
      <dgm:t>
        <a:bodyPr/>
        <a:lstStyle/>
        <a:p>
          <a:endParaRPr lang="es-MX"/>
        </a:p>
      </dgm:t>
    </dgm:pt>
    <dgm:pt modelId="{6FB4E10E-E3E5-46D2-A4C8-731040FCB64C}">
      <dgm:prSet phldrT="[Texto]"/>
      <dgm:spPr/>
      <dgm:t>
        <a:bodyPr/>
        <a:lstStyle/>
        <a:p>
          <a:r>
            <a:rPr lang="es-MX" dirty="0"/>
            <a:t>OPS</a:t>
          </a:r>
        </a:p>
      </dgm:t>
    </dgm:pt>
    <dgm:pt modelId="{DCC0660C-6273-4572-9416-DD04DC5A0B41}" type="parTrans" cxnId="{6FF78943-496D-4ABD-AAE5-8723C00177A6}">
      <dgm:prSet/>
      <dgm:spPr/>
      <dgm:t>
        <a:bodyPr/>
        <a:lstStyle/>
        <a:p>
          <a:endParaRPr lang="es-MX"/>
        </a:p>
      </dgm:t>
    </dgm:pt>
    <dgm:pt modelId="{FB51D521-94D9-4520-9338-D1B957BAD5CD}" type="sibTrans" cxnId="{6FF78943-496D-4ABD-AAE5-8723C00177A6}">
      <dgm:prSet/>
      <dgm:spPr/>
      <dgm:t>
        <a:bodyPr/>
        <a:lstStyle/>
        <a:p>
          <a:endParaRPr lang="es-MX"/>
        </a:p>
      </dgm:t>
    </dgm:pt>
    <dgm:pt modelId="{97AA12D8-B028-4949-B8CE-9231C99A69A4}" type="pres">
      <dgm:prSet presAssocID="{2FE60543-FCB2-47A8-99D1-C061365AD93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7CF7D3-12A2-467B-AE0B-D8A4B5FD8181}" type="pres">
      <dgm:prSet presAssocID="{C02289D1-4EC6-4D9C-A756-A2754F950145}" presName="compNode" presStyleCnt="0"/>
      <dgm:spPr/>
    </dgm:pt>
    <dgm:pt modelId="{AC4C25B5-B46A-4BE2-83DD-D2F9FC071FAC}" type="pres">
      <dgm:prSet presAssocID="{C02289D1-4EC6-4D9C-A756-A2754F950145}" presName="aNode" presStyleLbl="bgShp" presStyleIdx="0" presStyleCnt="3"/>
      <dgm:spPr/>
      <dgm:t>
        <a:bodyPr/>
        <a:lstStyle/>
        <a:p>
          <a:endParaRPr lang="es-ES"/>
        </a:p>
      </dgm:t>
    </dgm:pt>
    <dgm:pt modelId="{C3FE1666-4DA2-4637-9AD7-89C050F9BA55}" type="pres">
      <dgm:prSet presAssocID="{C02289D1-4EC6-4D9C-A756-A2754F950145}" presName="textNode" presStyleLbl="bgShp" presStyleIdx="0" presStyleCnt="3"/>
      <dgm:spPr/>
      <dgm:t>
        <a:bodyPr/>
        <a:lstStyle/>
        <a:p>
          <a:endParaRPr lang="es-ES"/>
        </a:p>
      </dgm:t>
    </dgm:pt>
    <dgm:pt modelId="{B11E1787-A905-4255-B8BD-EE609DA9FF60}" type="pres">
      <dgm:prSet presAssocID="{C02289D1-4EC6-4D9C-A756-A2754F950145}" presName="compChildNode" presStyleCnt="0"/>
      <dgm:spPr/>
    </dgm:pt>
    <dgm:pt modelId="{58256D75-5070-4669-BBFA-05DC03223B74}" type="pres">
      <dgm:prSet presAssocID="{C02289D1-4EC6-4D9C-A756-A2754F950145}" presName="theInnerList" presStyleCnt="0"/>
      <dgm:spPr/>
    </dgm:pt>
    <dgm:pt modelId="{23BF51DC-C100-4F19-8A4A-D65408317C1D}" type="pres">
      <dgm:prSet presAssocID="{7D0E6F7E-A089-4DDB-AF64-8495C0A85B2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F22A18-6151-4C1B-8789-5996FC437C7E}" type="pres">
      <dgm:prSet presAssocID="{7D0E6F7E-A089-4DDB-AF64-8495C0A85B2F}" presName="aSpace2" presStyleCnt="0"/>
      <dgm:spPr/>
    </dgm:pt>
    <dgm:pt modelId="{1EE5EB57-4858-491B-8FDF-CCC9C3F392ED}" type="pres">
      <dgm:prSet presAssocID="{499A6927-841E-4667-A766-B3C66AA6042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A519F2-23AE-4638-8512-14FF839BC33F}" type="pres">
      <dgm:prSet presAssocID="{C02289D1-4EC6-4D9C-A756-A2754F950145}" presName="aSpace" presStyleCnt="0"/>
      <dgm:spPr/>
    </dgm:pt>
    <dgm:pt modelId="{EEFCDA7A-98F4-4A5A-878F-370449B89645}" type="pres">
      <dgm:prSet presAssocID="{0F0C2AEB-9E1E-4CE7-97FE-A748A830FE57}" presName="compNode" presStyleCnt="0"/>
      <dgm:spPr/>
    </dgm:pt>
    <dgm:pt modelId="{4748EEC7-0AB3-44F4-B822-B41DBB00974F}" type="pres">
      <dgm:prSet presAssocID="{0F0C2AEB-9E1E-4CE7-97FE-A748A830FE57}" presName="aNode" presStyleLbl="bgShp" presStyleIdx="1" presStyleCnt="3"/>
      <dgm:spPr/>
      <dgm:t>
        <a:bodyPr/>
        <a:lstStyle/>
        <a:p>
          <a:endParaRPr lang="es-ES"/>
        </a:p>
      </dgm:t>
    </dgm:pt>
    <dgm:pt modelId="{28297412-4541-4475-BF2E-73F9C5431233}" type="pres">
      <dgm:prSet presAssocID="{0F0C2AEB-9E1E-4CE7-97FE-A748A830FE57}" presName="textNode" presStyleLbl="bgShp" presStyleIdx="1" presStyleCnt="3"/>
      <dgm:spPr/>
      <dgm:t>
        <a:bodyPr/>
        <a:lstStyle/>
        <a:p>
          <a:endParaRPr lang="es-ES"/>
        </a:p>
      </dgm:t>
    </dgm:pt>
    <dgm:pt modelId="{EB9379E8-2AC5-49F5-B05C-22F7D64A5C82}" type="pres">
      <dgm:prSet presAssocID="{0F0C2AEB-9E1E-4CE7-97FE-A748A830FE57}" presName="compChildNode" presStyleCnt="0"/>
      <dgm:spPr/>
    </dgm:pt>
    <dgm:pt modelId="{679622E1-1A51-4BEE-8EBD-7E50EF7B7B65}" type="pres">
      <dgm:prSet presAssocID="{0F0C2AEB-9E1E-4CE7-97FE-A748A830FE57}" presName="theInnerList" presStyleCnt="0"/>
      <dgm:spPr/>
    </dgm:pt>
    <dgm:pt modelId="{C8455DB1-E4B4-440D-878A-0AD80A76C944}" type="pres">
      <dgm:prSet presAssocID="{3378F642-EB45-42BE-9AFF-A45EA944B6B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83EB3-5898-48B4-ACFF-0B3DB5431105}" type="pres">
      <dgm:prSet presAssocID="{3378F642-EB45-42BE-9AFF-A45EA944B6BD}" presName="aSpace2" presStyleCnt="0"/>
      <dgm:spPr/>
    </dgm:pt>
    <dgm:pt modelId="{881682FE-E5A0-4386-AE84-E26951519EA3}" type="pres">
      <dgm:prSet presAssocID="{E54DFE8C-8FD9-4366-8C23-5CDE500C7929}" presName="childNode" presStyleLbl="node1" presStyleIdx="3" presStyleCnt="6" custScaleY="257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99763-1251-41B0-847F-8AFBA05DBFF0}" type="pres">
      <dgm:prSet presAssocID="{0F0C2AEB-9E1E-4CE7-97FE-A748A830FE57}" presName="aSpace" presStyleCnt="0"/>
      <dgm:spPr/>
    </dgm:pt>
    <dgm:pt modelId="{E7C34E3F-0B3B-4126-8884-BBAF9F5E3AA7}" type="pres">
      <dgm:prSet presAssocID="{6FB4E10E-E3E5-46D2-A4C8-731040FCB64C}" presName="compNode" presStyleCnt="0"/>
      <dgm:spPr/>
    </dgm:pt>
    <dgm:pt modelId="{92B60FB6-C4C0-48F9-A35A-F971CF287A8E}" type="pres">
      <dgm:prSet presAssocID="{6FB4E10E-E3E5-46D2-A4C8-731040FCB64C}" presName="aNode" presStyleLbl="bgShp" presStyleIdx="2" presStyleCnt="3"/>
      <dgm:spPr/>
      <dgm:t>
        <a:bodyPr/>
        <a:lstStyle/>
        <a:p>
          <a:endParaRPr lang="es-ES"/>
        </a:p>
      </dgm:t>
    </dgm:pt>
    <dgm:pt modelId="{229F5980-4DAC-4C27-BACA-51858C4E3A81}" type="pres">
      <dgm:prSet presAssocID="{6FB4E10E-E3E5-46D2-A4C8-731040FCB64C}" presName="textNode" presStyleLbl="bgShp" presStyleIdx="2" presStyleCnt="3"/>
      <dgm:spPr/>
      <dgm:t>
        <a:bodyPr/>
        <a:lstStyle/>
        <a:p>
          <a:endParaRPr lang="es-ES"/>
        </a:p>
      </dgm:t>
    </dgm:pt>
    <dgm:pt modelId="{6D53FE7D-9F14-475E-B557-9E23D0B3FFF8}" type="pres">
      <dgm:prSet presAssocID="{6FB4E10E-E3E5-46D2-A4C8-731040FCB64C}" presName="compChildNode" presStyleCnt="0"/>
      <dgm:spPr/>
    </dgm:pt>
    <dgm:pt modelId="{F4BAD228-AA86-4337-88B8-276901521107}" type="pres">
      <dgm:prSet presAssocID="{6FB4E10E-E3E5-46D2-A4C8-731040FCB64C}" presName="theInnerList" presStyleCnt="0"/>
      <dgm:spPr/>
    </dgm:pt>
    <dgm:pt modelId="{121097FC-5573-48AA-996B-266E9C48AA46}" type="pres">
      <dgm:prSet presAssocID="{50A2BA4F-FBD2-4072-B1CE-DC98B8BEAEF4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C5367-067B-403F-ACEB-773102F7F424}" type="pres">
      <dgm:prSet presAssocID="{50A2BA4F-FBD2-4072-B1CE-DC98B8BEAEF4}" presName="aSpace2" presStyleCnt="0"/>
      <dgm:spPr/>
    </dgm:pt>
    <dgm:pt modelId="{0AFC5198-03C3-47B6-B777-501ED075D7A6}" type="pres">
      <dgm:prSet presAssocID="{9025D883-E874-425F-B6DB-BD4CBF381E3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BEBD6A-DC67-4AA5-8459-4CD2090B373C}" type="presOf" srcId="{499A6927-841E-4667-A766-B3C66AA60421}" destId="{1EE5EB57-4858-491B-8FDF-CCC9C3F392ED}" srcOrd="0" destOrd="0" presId="urn:microsoft.com/office/officeart/2005/8/layout/lProcess2"/>
    <dgm:cxn modelId="{F377239A-567D-4DDA-85E0-2F7B7D85DF75}" type="presOf" srcId="{E54DFE8C-8FD9-4366-8C23-5CDE500C7929}" destId="{881682FE-E5A0-4386-AE84-E26951519EA3}" srcOrd="0" destOrd="0" presId="urn:microsoft.com/office/officeart/2005/8/layout/lProcess2"/>
    <dgm:cxn modelId="{57E089EB-FFB6-4750-A486-C7BFD14331DF}" srcId="{6FB4E10E-E3E5-46D2-A4C8-731040FCB64C}" destId="{9025D883-E874-425F-B6DB-BD4CBF381E3B}" srcOrd="1" destOrd="0" parTransId="{72AE7517-721E-4F84-AE50-B252B3A633F8}" sibTransId="{CC35F931-88FB-4E37-B03B-AFBAC1FCDB48}"/>
    <dgm:cxn modelId="{55BB80E3-E2B7-4A23-8F90-87CACD523FDA}" type="presOf" srcId="{6FB4E10E-E3E5-46D2-A4C8-731040FCB64C}" destId="{229F5980-4DAC-4C27-BACA-51858C4E3A81}" srcOrd="1" destOrd="0" presId="urn:microsoft.com/office/officeart/2005/8/layout/lProcess2"/>
    <dgm:cxn modelId="{65471756-34E3-4EB9-B1D8-C9AECBAF05FF}" type="presOf" srcId="{9025D883-E874-425F-B6DB-BD4CBF381E3B}" destId="{0AFC5198-03C3-47B6-B777-501ED075D7A6}" srcOrd="0" destOrd="0" presId="urn:microsoft.com/office/officeart/2005/8/layout/lProcess2"/>
    <dgm:cxn modelId="{8FC46BAD-C977-49C9-898B-A8ED01903383}" srcId="{0F0C2AEB-9E1E-4CE7-97FE-A748A830FE57}" destId="{3378F642-EB45-42BE-9AFF-A45EA944B6BD}" srcOrd="0" destOrd="0" parTransId="{6FE4F19E-EEEE-48CA-9C34-4CAD25BCA2A6}" sibTransId="{87484847-A8B9-4B12-91D1-834421A28512}"/>
    <dgm:cxn modelId="{C650BC33-1D18-4921-95E7-71F9433C5F9D}" srcId="{C02289D1-4EC6-4D9C-A756-A2754F950145}" destId="{499A6927-841E-4667-A766-B3C66AA60421}" srcOrd="1" destOrd="0" parTransId="{BCAA5187-07F0-422A-A227-033AEF4866D7}" sibTransId="{5B83C715-C68F-409D-BE0B-1475034D3AFF}"/>
    <dgm:cxn modelId="{8F07F991-3F2A-489A-A9ED-52D450FF245A}" srcId="{2FE60543-FCB2-47A8-99D1-C061365AD930}" destId="{0F0C2AEB-9E1E-4CE7-97FE-A748A830FE57}" srcOrd="1" destOrd="0" parTransId="{D3FB0CB8-7973-4D01-BC50-C3AE135FB56D}" sibTransId="{23E30565-851B-47DF-90F5-82205E379003}"/>
    <dgm:cxn modelId="{CBD3DF79-F239-4CCC-B93E-97CF7981573B}" srcId="{6FB4E10E-E3E5-46D2-A4C8-731040FCB64C}" destId="{50A2BA4F-FBD2-4072-B1CE-DC98B8BEAEF4}" srcOrd="0" destOrd="0" parTransId="{F8582953-7686-47B4-A9C4-67A3FC2F76D3}" sibTransId="{4CCDEBBB-E37C-4454-AF40-383B800431E1}"/>
    <dgm:cxn modelId="{A7ED4CD7-EE7C-4CC1-91EF-3C31B5AF2485}" srcId="{0F0C2AEB-9E1E-4CE7-97FE-A748A830FE57}" destId="{E54DFE8C-8FD9-4366-8C23-5CDE500C7929}" srcOrd="1" destOrd="0" parTransId="{63E24A6B-DA4D-47A2-9677-6EE09FBE2D47}" sibTransId="{19CA917B-FBF9-400A-96DA-BA9FD4344858}"/>
    <dgm:cxn modelId="{B377BCAA-842F-411A-8C6F-02455DF25458}" type="presOf" srcId="{3378F642-EB45-42BE-9AFF-A45EA944B6BD}" destId="{C8455DB1-E4B4-440D-878A-0AD80A76C944}" srcOrd="0" destOrd="0" presId="urn:microsoft.com/office/officeart/2005/8/layout/lProcess2"/>
    <dgm:cxn modelId="{EF08AC45-E816-4839-8D67-2DA428CF2053}" type="presOf" srcId="{50A2BA4F-FBD2-4072-B1CE-DC98B8BEAEF4}" destId="{121097FC-5573-48AA-996B-266E9C48AA46}" srcOrd="0" destOrd="0" presId="urn:microsoft.com/office/officeart/2005/8/layout/lProcess2"/>
    <dgm:cxn modelId="{6C0F3EF8-A478-4F02-81C5-C116C3DE42BF}" srcId="{C02289D1-4EC6-4D9C-A756-A2754F950145}" destId="{7D0E6F7E-A089-4DDB-AF64-8495C0A85B2F}" srcOrd="0" destOrd="0" parTransId="{3208A424-1B36-4CEA-A52F-DEDDE7F14149}" sibTransId="{EC5DC128-AAC3-4EC8-84F4-D655C412BA3E}"/>
    <dgm:cxn modelId="{0EE1CD7B-BC5C-4D67-84C1-C832410DD1FA}" type="presOf" srcId="{C02289D1-4EC6-4D9C-A756-A2754F950145}" destId="{AC4C25B5-B46A-4BE2-83DD-D2F9FC071FAC}" srcOrd="0" destOrd="0" presId="urn:microsoft.com/office/officeart/2005/8/layout/lProcess2"/>
    <dgm:cxn modelId="{9CF32370-3BA6-43D3-A2E5-46A51980042C}" type="presOf" srcId="{0F0C2AEB-9E1E-4CE7-97FE-A748A830FE57}" destId="{4748EEC7-0AB3-44F4-B822-B41DBB00974F}" srcOrd="0" destOrd="0" presId="urn:microsoft.com/office/officeart/2005/8/layout/lProcess2"/>
    <dgm:cxn modelId="{FCFDF69E-93A7-40EA-B380-83038A55E7A1}" type="presOf" srcId="{C02289D1-4EC6-4D9C-A756-A2754F950145}" destId="{C3FE1666-4DA2-4637-9AD7-89C050F9BA55}" srcOrd="1" destOrd="0" presId="urn:microsoft.com/office/officeart/2005/8/layout/lProcess2"/>
    <dgm:cxn modelId="{5DF46A88-CF0C-4449-B2D9-F796978D4E10}" srcId="{2FE60543-FCB2-47A8-99D1-C061365AD930}" destId="{C02289D1-4EC6-4D9C-A756-A2754F950145}" srcOrd="0" destOrd="0" parTransId="{EC03A4F4-56AE-495F-BA9A-94725AF051DC}" sibTransId="{D7F73F7A-89CF-4E72-B03A-A8F77AE80D11}"/>
    <dgm:cxn modelId="{97D651A7-4C1B-4043-A9F5-4A3E7DDA8306}" type="presOf" srcId="{0F0C2AEB-9E1E-4CE7-97FE-A748A830FE57}" destId="{28297412-4541-4475-BF2E-73F9C5431233}" srcOrd="1" destOrd="0" presId="urn:microsoft.com/office/officeart/2005/8/layout/lProcess2"/>
    <dgm:cxn modelId="{AB4C4960-0AAB-4406-B6B9-07D66CCCDE4B}" type="presOf" srcId="{2FE60543-FCB2-47A8-99D1-C061365AD930}" destId="{97AA12D8-B028-4949-B8CE-9231C99A69A4}" srcOrd="0" destOrd="0" presId="urn:microsoft.com/office/officeart/2005/8/layout/lProcess2"/>
    <dgm:cxn modelId="{6FF78943-496D-4ABD-AAE5-8723C00177A6}" srcId="{2FE60543-FCB2-47A8-99D1-C061365AD930}" destId="{6FB4E10E-E3E5-46D2-A4C8-731040FCB64C}" srcOrd="2" destOrd="0" parTransId="{DCC0660C-6273-4572-9416-DD04DC5A0B41}" sibTransId="{FB51D521-94D9-4520-9338-D1B957BAD5CD}"/>
    <dgm:cxn modelId="{1CDD9DAE-3277-42EB-9F4D-66E644E2A435}" type="presOf" srcId="{6FB4E10E-E3E5-46D2-A4C8-731040FCB64C}" destId="{92B60FB6-C4C0-48F9-A35A-F971CF287A8E}" srcOrd="0" destOrd="0" presId="urn:microsoft.com/office/officeart/2005/8/layout/lProcess2"/>
    <dgm:cxn modelId="{84DE6FFA-DBE1-4EEC-84E2-324987CDC05B}" type="presOf" srcId="{7D0E6F7E-A089-4DDB-AF64-8495C0A85B2F}" destId="{23BF51DC-C100-4F19-8A4A-D65408317C1D}" srcOrd="0" destOrd="0" presId="urn:microsoft.com/office/officeart/2005/8/layout/lProcess2"/>
    <dgm:cxn modelId="{64CDA736-E062-4A1A-B019-D194A94D6692}" type="presParOf" srcId="{97AA12D8-B028-4949-B8CE-9231C99A69A4}" destId="{2C7CF7D3-12A2-467B-AE0B-D8A4B5FD8181}" srcOrd="0" destOrd="0" presId="urn:microsoft.com/office/officeart/2005/8/layout/lProcess2"/>
    <dgm:cxn modelId="{4F96C2CD-31E2-41CA-AE0A-14424FBAEF75}" type="presParOf" srcId="{2C7CF7D3-12A2-467B-AE0B-D8A4B5FD8181}" destId="{AC4C25B5-B46A-4BE2-83DD-D2F9FC071FAC}" srcOrd="0" destOrd="0" presId="urn:microsoft.com/office/officeart/2005/8/layout/lProcess2"/>
    <dgm:cxn modelId="{DF52AAE3-FA33-4E70-BC9A-DE5440874357}" type="presParOf" srcId="{2C7CF7D3-12A2-467B-AE0B-D8A4B5FD8181}" destId="{C3FE1666-4DA2-4637-9AD7-89C050F9BA55}" srcOrd="1" destOrd="0" presId="urn:microsoft.com/office/officeart/2005/8/layout/lProcess2"/>
    <dgm:cxn modelId="{17B9EEF4-FB9A-4489-97C7-60A05CE75E1F}" type="presParOf" srcId="{2C7CF7D3-12A2-467B-AE0B-D8A4B5FD8181}" destId="{B11E1787-A905-4255-B8BD-EE609DA9FF60}" srcOrd="2" destOrd="0" presId="urn:microsoft.com/office/officeart/2005/8/layout/lProcess2"/>
    <dgm:cxn modelId="{2D486298-FB03-45EC-B7E8-5A24670EC178}" type="presParOf" srcId="{B11E1787-A905-4255-B8BD-EE609DA9FF60}" destId="{58256D75-5070-4669-BBFA-05DC03223B74}" srcOrd="0" destOrd="0" presId="urn:microsoft.com/office/officeart/2005/8/layout/lProcess2"/>
    <dgm:cxn modelId="{A6502615-C4C2-4314-8588-913ABFB0823E}" type="presParOf" srcId="{58256D75-5070-4669-BBFA-05DC03223B74}" destId="{23BF51DC-C100-4F19-8A4A-D65408317C1D}" srcOrd="0" destOrd="0" presId="urn:microsoft.com/office/officeart/2005/8/layout/lProcess2"/>
    <dgm:cxn modelId="{BCBC6105-399E-4DD8-BA8A-5E2C192BA54E}" type="presParOf" srcId="{58256D75-5070-4669-BBFA-05DC03223B74}" destId="{7BF22A18-6151-4C1B-8789-5996FC437C7E}" srcOrd="1" destOrd="0" presId="urn:microsoft.com/office/officeart/2005/8/layout/lProcess2"/>
    <dgm:cxn modelId="{62FD8855-A62E-4255-850C-FAB7E6382891}" type="presParOf" srcId="{58256D75-5070-4669-BBFA-05DC03223B74}" destId="{1EE5EB57-4858-491B-8FDF-CCC9C3F392ED}" srcOrd="2" destOrd="0" presId="urn:microsoft.com/office/officeart/2005/8/layout/lProcess2"/>
    <dgm:cxn modelId="{AA867BCF-B780-4E87-8D4F-FC6037D8E7E7}" type="presParOf" srcId="{97AA12D8-B028-4949-B8CE-9231C99A69A4}" destId="{C7A519F2-23AE-4638-8512-14FF839BC33F}" srcOrd="1" destOrd="0" presId="urn:microsoft.com/office/officeart/2005/8/layout/lProcess2"/>
    <dgm:cxn modelId="{B3756CEB-E5E3-49F4-AF4A-AD00250636F0}" type="presParOf" srcId="{97AA12D8-B028-4949-B8CE-9231C99A69A4}" destId="{EEFCDA7A-98F4-4A5A-878F-370449B89645}" srcOrd="2" destOrd="0" presId="urn:microsoft.com/office/officeart/2005/8/layout/lProcess2"/>
    <dgm:cxn modelId="{1FB3CED0-7B8A-4FE2-A28B-0C1DB15100C3}" type="presParOf" srcId="{EEFCDA7A-98F4-4A5A-878F-370449B89645}" destId="{4748EEC7-0AB3-44F4-B822-B41DBB00974F}" srcOrd="0" destOrd="0" presId="urn:microsoft.com/office/officeart/2005/8/layout/lProcess2"/>
    <dgm:cxn modelId="{D1990AED-8620-4015-8F1F-B6E0CB45A119}" type="presParOf" srcId="{EEFCDA7A-98F4-4A5A-878F-370449B89645}" destId="{28297412-4541-4475-BF2E-73F9C5431233}" srcOrd="1" destOrd="0" presId="urn:microsoft.com/office/officeart/2005/8/layout/lProcess2"/>
    <dgm:cxn modelId="{B6B7E1ED-EA39-47D2-B80A-E5727718D7C6}" type="presParOf" srcId="{EEFCDA7A-98F4-4A5A-878F-370449B89645}" destId="{EB9379E8-2AC5-49F5-B05C-22F7D64A5C82}" srcOrd="2" destOrd="0" presId="urn:microsoft.com/office/officeart/2005/8/layout/lProcess2"/>
    <dgm:cxn modelId="{3C10905E-7CB4-4B82-9433-F65077F92E87}" type="presParOf" srcId="{EB9379E8-2AC5-49F5-B05C-22F7D64A5C82}" destId="{679622E1-1A51-4BEE-8EBD-7E50EF7B7B65}" srcOrd="0" destOrd="0" presId="urn:microsoft.com/office/officeart/2005/8/layout/lProcess2"/>
    <dgm:cxn modelId="{B439DA85-273B-49E3-9234-413A2B35D9C3}" type="presParOf" srcId="{679622E1-1A51-4BEE-8EBD-7E50EF7B7B65}" destId="{C8455DB1-E4B4-440D-878A-0AD80A76C944}" srcOrd="0" destOrd="0" presId="urn:microsoft.com/office/officeart/2005/8/layout/lProcess2"/>
    <dgm:cxn modelId="{02DBB057-13A9-498A-93ED-15507E70218A}" type="presParOf" srcId="{679622E1-1A51-4BEE-8EBD-7E50EF7B7B65}" destId="{D1C83EB3-5898-48B4-ACFF-0B3DB5431105}" srcOrd="1" destOrd="0" presId="urn:microsoft.com/office/officeart/2005/8/layout/lProcess2"/>
    <dgm:cxn modelId="{F6621E55-BB29-4738-8AAE-F082A4E7B8D4}" type="presParOf" srcId="{679622E1-1A51-4BEE-8EBD-7E50EF7B7B65}" destId="{881682FE-E5A0-4386-AE84-E26951519EA3}" srcOrd="2" destOrd="0" presId="urn:microsoft.com/office/officeart/2005/8/layout/lProcess2"/>
    <dgm:cxn modelId="{B47F50A2-DA7B-4B9A-A368-86930A3E8DE0}" type="presParOf" srcId="{97AA12D8-B028-4949-B8CE-9231C99A69A4}" destId="{D2399763-1251-41B0-847F-8AFBA05DBFF0}" srcOrd="3" destOrd="0" presId="urn:microsoft.com/office/officeart/2005/8/layout/lProcess2"/>
    <dgm:cxn modelId="{852C812A-16B3-4A23-8447-EB3536B67F10}" type="presParOf" srcId="{97AA12D8-B028-4949-B8CE-9231C99A69A4}" destId="{E7C34E3F-0B3B-4126-8884-BBAF9F5E3AA7}" srcOrd="4" destOrd="0" presId="urn:microsoft.com/office/officeart/2005/8/layout/lProcess2"/>
    <dgm:cxn modelId="{676AB646-F8C3-41B7-88B9-ECA2D0B7FBA4}" type="presParOf" srcId="{E7C34E3F-0B3B-4126-8884-BBAF9F5E3AA7}" destId="{92B60FB6-C4C0-48F9-A35A-F971CF287A8E}" srcOrd="0" destOrd="0" presId="urn:microsoft.com/office/officeart/2005/8/layout/lProcess2"/>
    <dgm:cxn modelId="{D0B63664-AC33-4AB7-95CD-B8C897CEB561}" type="presParOf" srcId="{E7C34E3F-0B3B-4126-8884-BBAF9F5E3AA7}" destId="{229F5980-4DAC-4C27-BACA-51858C4E3A81}" srcOrd="1" destOrd="0" presId="urn:microsoft.com/office/officeart/2005/8/layout/lProcess2"/>
    <dgm:cxn modelId="{24B8E979-4E24-4842-B22A-E5A22B17E333}" type="presParOf" srcId="{E7C34E3F-0B3B-4126-8884-BBAF9F5E3AA7}" destId="{6D53FE7D-9F14-475E-B557-9E23D0B3FFF8}" srcOrd="2" destOrd="0" presId="urn:microsoft.com/office/officeart/2005/8/layout/lProcess2"/>
    <dgm:cxn modelId="{5C0BBFC6-88F1-41D5-AD59-6D28357D3024}" type="presParOf" srcId="{6D53FE7D-9F14-475E-B557-9E23D0B3FFF8}" destId="{F4BAD228-AA86-4337-88B8-276901521107}" srcOrd="0" destOrd="0" presId="urn:microsoft.com/office/officeart/2005/8/layout/lProcess2"/>
    <dgm:cxn modelId="{0C074B27-4D40-444C-A75D-CC4A65DA1A89}" type="presParOf" srcId="{F4BAD228-AA86-4337-88B8-276901521107}" destId="{121097FC-5573-48AA-996B-266E9C48AA46}" srcOrd="0" destOrd="0" presId="urn:microsoft.com/office/officeart/2005/8/layout/lProcess2"/>
    <dgm:cxn modelId="{79079835-89DD-4194-B902-7D5F19ED7B83}" type="presParOf" srcId="{F4BAD228-AA86-4337-88B8-276901521107}" destId="{FFFC5367-067B-403F-ACEB-773102F7F424}" srcOrd="1" destOrd="0" presId="urn:microsoft.com/office/officeart/2005/8/layout/lProcess2"/>
    <dgm:cxn modelId="{2BCB5E21-12C9-4FBD-A2F1-0F771C0CBB6B}" type="presParOf" srcId="{F4BAD228-AA86-4337-88B8-276901521107}" destId="{0AFC5198-03C3-47B6-B777-501ED075D7A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0DE9F-E187-4CBA-9716-28A379ED2E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2585B4C-712A-4022-A579-3740F7DD06B3}">
      <dgm:prSet phldrT="[Texto]" custT="1"/>
      <dgm:spPr/>
      <dgm:t>
        <a:bodyPr/>
        <a:lstStyle/>
        <a:p>
          <a:pPr>
            <a:buNone/>
          </a:pPr>
          <a:r>
            <a:rPr lang="es-MX" sz="1800" b="0" i="0" dirty="0"/>
            <a:t>Proclama la presente Declaración Universal de los Derechos Humanos como </a:t>
          </a:r>
          <a:r>
            <a:rPr lang="es-MX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ideal común por el que todos los pueblos y naciones deben esforzarse</a:t>
          </a:r>
          <a:r>
            <a:rPr lang="es-MX" sz="1800" b="0" i="0" dirty="0"/>
            <a:t>, a fin de que tanto los individuos como las instituciones, inspirándose constantemente en ella, promuevan, mediante la enseñanza y la educación, el respeto a estos derechos y libertades, y aseguren, por medidas progresivas de carácter nacional e internacional, </a:t>
          </a:r>
          <a:r>
            <a:rPr lang="es-MX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 reconocimiento y aplicación universales y efectivos, tanto entre los pueblos de los Estados Miembros </a:t>
          </a:r>
          <a:r>
            <a:rPr lang="es-MX" sz="18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como entre los de los territorios colocados bajo su jurisdicción</a:t>
          </a:r>
          <a:r>
            <a:rPr lang="es-MX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  </a:t>
          </a:r>
          <a:r>
            <a:rPr lang="es-MX" sz="1800" b="0" i="0" u="none" dirty="0">
              <a:effectLst/>
            </a:rPr>
            <a:t>(La integran 30 artículos</a:t>
          </a:r>
          <a:r>
            <a:rPr lang="es-MX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MX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DCD86C-F8BB-4F80-B6F0-C33678DB394A}" type="parTrans" cxnId="{5E6E4AE0-F3F1-4691-AD60-47B4C9D871C6}">
      <dgm:prSet/>
      <dgm:spPr/>
      <dgm:t>
        <a:bodyPr/>
        <a:lstStyle/>
        <a:p>
          <a:endParaRPr lang="es-MX"/>
        </a:p>
      </dgm:t>
    </dgm:pt>
    <dgm:pt modelId="{C11E7D73-0AAE-45C7-963E-12719E53BAF9}" type="sibTrans" cxnId="{5E6E4AE0-F3F1-4691-AD60-47B4C9D871C6}">
      <dgm:prSet/>
      <dgm:spPr/>
      <dgm:t>
        <a:bodyPr/>
        <a:lstStyle/>
        <a:p>
          <a:endParaRPr lang="es-MX"/>
        </a:p>
      </dgm:t>
    </dgm:pt>
    <dgm:pt modelId="{BDCD503F-FCAC-4E89-9AC4-A8934122A8A0}">
      <dgm:prSet phldrT="[Texto]" custT="1"/>
      <dgm:spPr/>
      <dgm:t>
        <a:bodyPr/>
        <a:lstStyle/>
        <a:p>
          <a:pPr>
            <a:buNone/>
          </a:pPr>
          <a:r>
            <a:rPr lang="es-MX" sz="1800" b="0" i="0" dirty="0"/>
            <a:t>Art. 25</a:t>
          </a:r>
        </a:p>
        <a:p>
          <a:pPr>
            <a:buNone/>
          </a:pPr>
          <a:r>
            <a:rPr lang="es-MX" sz="1600" b="0" i="0" dirty="0"/>
            <a:t>1. Toda persona tiene derecho a un nivel de vida adecuado que le asegure, así como a su familia</a:t>
          </a:r>
          <a:r>
            <a:rPr lang="es-MX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la salud y el bienestar,</a:t>
          </a:r>
          <a:r>
            <a:rPr lang="es-MX" sz="1600" b="0" i="0" dirty="0"/>
            <a:t> y en especial la alimentación, el vestido, la vivienda, la asistencia médica y los servicios sociales necesarios; tiene asimismo derecho a los seguros en caso de desempleo, enfermedad, invalidez, viudez, vejez u otros casos de pérdida de sus medios de subsistencia por circunstancias independientes de su voluntad.</a:t>
          </a:r>
          <a:r>
            <a:rPr lang="es-MX" sz="1600" dirty="0"/>
            <a:t/>
          </a:r>
          <a:br>
            <a:rPr lang="es-MX" sz="1600" dirty="0"/>
          </a:br>
          <a:r>
            <a:rPr lang="es-MX" sz="1600" b="0" i="0" dirty="0"/>
            <a:t>2. La maternidad y la infancia tienen derecho a cuidados y asistencia especiales. Todos los niños, nacidos de matrimonio o fuera de matrimonio, tienen derecho a igual protección social.</a:t>
          </a:r>
          <a:endParaRPr lang="es-MX" sz="1600" dirty="0"/>
        </a:p>
      </dgm:t>
    </dgm:pt>
    <dgm:pt modelId="{A8E2416B-800D-4A72-8286-CD306E439E6F}" type="sibTrans" cxnId="{DA6F49EE-C0C5-413A-964B-7E28B30DFE3F}">
      <dgm:prSet/>
      <dgm:spPr/>
      <dgm:t>
        <a:bodyPr/>
        <a:lstStyle/>
        <a:p>
          <a:endParaRPr lang="es-MX"/>
        </a:p>
      </dgm:t>
    </dgm:pt>
    <dgm:pt modelId="{3D5B9A9E-B9A1-4408-877B-AE38BA606738}" type="parTrans" cxnId="{DA6F49EE-C0C5-413A-964B-7E28B30DFE3F}">
      <dgm:prSet/>
      <dgm:spPr/>
      <dgm:t>
        <a:bodyPr/>
        <a:lstStyle/>
        <a:p>
          <a:endParaRPr lang="es-MX"/>
        </a:p>
      </dgm:t>
    </dgm:pt>
    <dgm:pt modelId="{5F34DB12-B6BD-4DD1-8561-50AB3DE179B3}" type="pres">
      <dgm:prSet presAssocID="{2100DE9F-E187-4CBA-9716-28A379ED2E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65AA36-E893-4B52-B31C-7F69883F4BA0}" type="pres">
      <dgm:prSet presAssocID="{C2585B4C-712A-4022-A579-3740F7DD06B3}" presName="parentText" presStyleLbl="node1" presStyleIdx="0" presStyleCnt="2" custLinFactNeighborY="317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8C3A2-49D8-4325-A218-C9388F3DD575}" type="pres">
      <dgm:prSet presAssocID="{C11E7D73-0AAE-45C7-963E-12719E53BAF9}" presName="spacer" presStyleCnt="0"/>
      <dgm:spPr/>
    </dgm:pt>
    <dgm:pt modelId="{61AD2798-4538-4D19-8965-74AD7001D5F1}" type="pres">
      <dgm:prSet presAssocID="{BDCD503F-FCAC-4E89-9AC4-A8934122A8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24441B-4A18-4772-8B3D-529FA786020D}" type="presOf" srcId="{BDCD503F-FCAC-4E89-9AC4-A8934122A8A0}" destId="{61AD2798-4538-4D19-8965-74AD7001D5F1}" srcOrd="0" destOrd="0" presId="urn:microsoft.com/office/officeart/2005/8/layout/vList2"/>
    <dgm:cxn modelId="{5E6E4AE0-F3F1-4691-AD60-47B4C9D871C6}" srcId="{2100DE9F-E187-4CBA-9716-28A379ED2E39}" destId="{C2585B4C-712A-4022-A579-3740F7DD06B3}" srcOrd="0" destOrd="0" parTransId="{A4DCD86C-F8BB-4F80-B6F0-C33678DB394A}" sibTransId="{C11E7D73-0AAE-45C7-963E-12719E53BAF9}"/>
    <dgm:cxn modelId="{64CABDD4-A65F-4200-AF8A-0F9A4D64F085}" type="presOf" srcId="{C2585B4C-712A-4022-A579-3740F7DD06B3}" destId="{7165AA36-E893-4B52-B31C-7F69883F4BA0}" srcOrd="0" destOrd="0" presId="urn:microsoft.com/office/officeart/2005/8/layout/vList2"/>
    <dgm:cxn modelId="{DA6F49EE-C0C5-413A-964B-7E28B30DFE3F}" srcId="{2100DE9F-E187-4CBA-9716-28A379ED2E39}" destId="{BDCD503F-FCAC-4E89-9AC4-A8934122A8A0}" srcOrd="1" destOrd="0" parTransId="{3D5B9A9E-B9A1-4408-877B-AE38BA606738}" sibTransId="{A8E2416B-800D-4A72-8286-CD306E439E6F}"/>
    <dgm:cxn modelId="{CE4F8FEE-E5AE-4C3D-91E1-5AEA910D3958}" type="presOf" srcId="{2100DE9F-E187-4CBA-9716-28A379ED2E39}" destId="{5F34DB12-B6BD-4DD1-8561-50AB3DE179B3}" srcOrd="0" destOrd="0" presId="urn:microsoft.com/office/officeart/2005/8/layout/vList2"/>
    <dgm:cxn modelId="{5AF7C7DD-367F-4670-B90E-0559A97904DE}" type="presParOf" srcId="{5F34DB12-B6BD-4DD1-8561-50AB3DE179B3}" destId="{7165AA36-E893-4B52-B31C-7F69883F4BA0}" srcOrd="0" destOrd="0" presId="urn:microsoft.com/office/officeart/2005/8/layout/vList2"/>
    <dgm:cxn modelId="{7EDAFF96-504B-4332-AB99-7E3191041B6C}" type="presParOf" srcId="{5F34DB12-B6BD-4DD1-8561-50AB3DE179B3}" destId="{C9D8C3A2-49D8-4325-A218-C9388F3DD575}" srcOrd="1" destOrd="0" presId="urn:microsoft.com/office/officeart/2005/8/layout/vList2"/>
    <dgm:cxn modelId="{5DEF6A1D-F560-453C-A94C-37AA0FCB2CCC}" type="presParOf" srcId="{5F34DB12-B6BD-4DD1-8561-50AB3DE179B3}" destId="{61AD2798-4538-4D19-8965-74AD7001D5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C6379-5A3B-41AF-9C70-198304984125}">
      <dsp:nvSpPr>
        <dsp:cNvPr id="0" name=""/>
        <dsp:cNvSpPr/>
      </dsp:nvSpPr>
      <dsp:spPr>
        <a:xfrm rot="16200000">
          <a:off x="691472" y="-691472"/>
          <a:ext cx="2959439" cy="4342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/>
            <a:t>Organización Mundial de la Salud (OMS)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7 abril de 1948</a:t>
          </a:r>
        </a:p>
      </dsp:txBody>
      <dsp:txXfrm rot="5400000">
        <a:off x="0" y="0"/>
        <a:ext cx="4342384" cy="2219579"/>
      </dsp:txXfrm>
    </dsp:sp>
    <dsp:sp modelId="{DDAD7AE9-C8E5-4395-A4FF-8A71E8E49B05}">
      <dsp:nvSpPr>
        <dsp:cNvPr id="0" name=""/>
        <dsp:cNvSpPr/>
      </dsp:nvSpPr>
      <dsp:spPr>
        <a:xfrm>
          <a:off x="4342384" y="0"/>
          <a:ext cx="4342384" cy="29594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/>
            <a:t>Organización Panamericana de la Salud (OPS)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2 diciembre </a:t>
          </a:r>
          <a:r>
            <a:rPr lang="es-MX" sz="1900" kern="1200" dirty="0" smtClean="0"/>
            <a:t>1902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(1949 se integra a la OMS)</a:t>
          </a:r>
          <a:endParaRPr lang="es-MX" sz="1900" kern="1200" dirty="0"/>
        </a:p>
      </dsp:txBody>
      <dsp:txXfrm>
        <a:off x="4342384" y="0"/>
        <a:ext cx="4342384" cy="2219579"/>
      </dsp:txXfrm>
    </dsp:sp>
    <dsp:sp modelId="{01D690B0-4FC8-4366-9C3F-D8D0B9EBED55}">
      <dsp:nvSpPr>
        <dsp:cNvPr id="0" name=""/>
        <dsp:cNvSpPr/>
      </dsp:nvSpPr>
      <dsp:spPr>
        <a:xfrm rot="10800000">
          <a:off x="0" y="2959439"/>
          <a:ext cx="4342384" cy="29594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i="0" kern="1200" dirty="0"/>
            <a:t>Fondo Internacional de Emergencia de las Naciones Unidas (</a:t>
          </a:r>
          <a:r>
            <a:rPr lang="es-MX" sz="1900" kern="1200" dirty="0"/>
            <a:t>UNICEF)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11 de diciembre de 1946</a:t>
          </a:r>
        </a:p>
      </dsp:txBody>
      <dsp:txXfrm rot="10800000">
        <a:off x="0" y="3699298"/>
        <a:ext cx="4342384" cy="2219579"/>
      </dsp:txXfrm>
    </dsp:sp>
    <dsp:sp modelId="{DA79AA5F-8712-49CD-931C-47C882858F7C}">
      <dsp:nvSpPr>
        <dsp:cNvPr id="0" name=""/>
        <dsp:cNvSpPr/>
      </dsp:nvSpPr>
      <dsp:spPr>
        <a:xfrm rot="5400000">
          <a:off x="5033856" y="2267966"/>
          <a:ext cx="2959439" cy="4342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Organización Internacional del Trabajo (OIT)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11 de abril de </a:t>
          </a:r>
          <a:r>
            <a:rPr lang="es-MX" sz="1900" kern="1200" dirty="0" smtClean="0"/>
            <a:t>1919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(1946 de integra a ONU)</a:t>
          </a:r>
          <a:endParaRPr lang="es-MX" sz="1900" kern="1200" dirty="0"/>
        </a:p>
      </dsp:txBody>
      <dsp:txXfrm rot="-5400000">
        <a:off x="4342384" y="3699298"/>
        <a:ext cx="4342384" cy="2219579"/>
      </dsp:txXfrm>
    </dsp:sp>
    <dsp:sp modelId="{8387F2EF-BD26-4FF5-A579-F77284A5DDC1}">
      <dsp:nvSpPr>
        <dsp:cNvPr id="0" name=""/>
        <dsp:cNvSpPr/>
      </dsp:nvSpPr>
      <dsp:spPr>
        <a:xfrm>
          <a:off x="2542031" y="2219579"/>
          <a:ext cx="3600704" cy="147971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/>
            <a:t>Organización de las Naciones Unidas (ONU)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24 octubre de 1945</a:t>
          </a:r>
        </a:p>
      </dsp:txBody>
      <dsp:txXfrm>
        <a:off x="2614265" y="2291813"/>
        <a:ext cx="3456236" cy="1335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C25B5-B46A-4BE2-83DD-D2F9FC071FAC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/>
            <a:t>ONU</a:t>
          </a:r>
        </a:p>
      </dsp:txBody>
      <dsp:txXfrm>
        <a:off x="992" y="0"/>
        <a:ext cx="2579687" cy="1625600"/>
      </dsp:txXfrm>
    </dsp:sp>
    <dsp:sp modelId="{23BF51DC-C100-4F19-8A4A-D65408317C1D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Declaración Universal de los Derechos Humanos.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Dic. </a:t>
          </a:r>
          <a:r>
            <a:rPr lang="es-MX" sz="2000" kern="1200" dirty="0"/>
            <a:t>de 1948</a:t>
          </a:r>
        </a:p>
      </dsp:txBody>
      <dsp:txXfrm>
        <a:off x="306812" y="1675039"/>
        <a:ext cx="1968045" cy="1538098"/>
      </dsp:txXfrm>
    </dsp:sp>
    <dsp:sp modelId="{1EE5EB57-4858-491B-8FDF-CCC9C3F392ED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/>
            <a:t>ART. 25</a:t>
          </a:r>
        </a:p>
      </dsp:txBody>
      <dsp:txXfrm>
        <a:off x="306812" y="3560195"/>
        <a:ext cx="1968045" cy="1538098"/>
      </dsp:txXfrm>
    </dsp:sp>
    <dsp:sp modelId="{4748EEC7-0AB3-44F4-B822-B41DBB00974F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/>
            <a:t>OMS</a:t>
          </a:r>
        </a:p>
      </dsp:txBody>
      <dsp:txXfrm>
        <a:off x="2774156" y="0"/>
        <a:ext cx="2579687" cy="1625600"/>
      </dsp:txXfrm>
    </dsp:sp>
    <dsp:sp modelId="{C8455DB1-E4B4-440D-878A-0AD80A76C944}">
      <dsp:nvSpPr>
        <dsp:cNvPr id="0" name=""/>
        <dsp:cNvSpPr/>
      </dsp:nvSpPr>
      <dsp:spPr>
        <a:xfrm>
          <a:off x="3032125" y="1627659"/>
          <a:ext cx="2063750" cy="944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Concepto de Salud</a:t>
          </a:r>
        </a:p>
      </dsp:txBody>
      <dsp:txXfrm>
        <a:off x="3059779" y="1655313"/>
        <a:ext cx="2008442" cy="888857"/>
      </dsp:txXfrm>
    </dsp:sp>
    <dsp:sp modelId="{881682FE-E5A0-4386-AE84-E26951519EA3}">
      <dsp:nvSpPr>
        <dsp:cNvPr id="0" name=""/>
        <dsp:cNvSpPr/>
      </dsp:nvSpPr>
      <dsp:spPr>
        <a:xfrm>
          <a:off x="3032125" y="2717081"/>
          <a:ext cx="2063750" cy="242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Políticas para garantizar el acceso universal a la salud</a:t>
          </a:r>
        </a:p>
      </dsp:txBody>
      <dsp:txXfrm>
        <a:off x="3092570" y="2777526"/>
        <a:ext cx="1942860" cy="2307702"/>
      </dsp:txXfrm>
    </dsp:sp>
    <dsp:sp modelId="{92B60FB6-C4C0-48F9-A35A-F971CF287A8E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/>
            <a:t>OPS</a:t>
          </a:r>
        </a:p>
      </dsp:txBody>
      <dsp:txXfrm>
        <a:off x="5547320" y="0"/>
        <a:ext cx="2579687" cy="1625600"/>
      </dsp:txXfrm>
    </dsp:sp>
    <dsp:sp modelId="{121097FC-5573-48AA-996B-266E9C48AA46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Políticas de salud para las Américas</a:t>
          </a:r>
        </a:p>
      </dsp:txBody>
      <dsp:txXfrm>
        <a:off x="5853141" y="1675039"/>
        <a:ext cx="1968045" cy="1538098"/>
      </dsp:txXfrm>
    </dsp:sp>
    <dsp:sp modelId="{0AFC5198-03C3-47B6-B777-501ED075D7A6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Funciones Esenciales de la Salud Pública</a:t>
          </a:r>
        </a:p>
      </dsp:txBody>
      <dsp:txXfrm>
        <a:off x="5853141" y="3560195"/>
        <a:ext cx="1968045" cy="1538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5AA36-E893-4B52-B31C-7F69883F4BA0}">
      <dsp:nvSpPr>
        <dsp:cNvPr id="0" name=""/>
        <dsp:cNvSpPr/>
      </dsp:nvSpPr>
      <dsp:spPr>
        <a:xfrm>
          <a:off x="0" y="5358"/>
          <a:ext cx="10277856" cy="2506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Proclama la presente Declaración Universal de los Derechos Humanos como </a:t>
          </a:r>
          <a:r>
            <a:rPr lang="es-MX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ideal común por el que todos los pueblos y naciones deben esforzarse</a:t>
          </a:r>
          <a:r>
            <a:rPr lang="es-MX" sz="1800" b="0" i="0" kern="1200" dirty="0"/>
            <a:t>, a fin de que tanto los individuos como las instituciones, inspirándose constantemente en ella, promuevan, mediante la enseñanza y la educación, el respeto a estos derechos y libertades, y aseguren, por medidas progresivas de carácter nacional e internacional, </a:t>
          </a:r>
          <a:r>
            <a:rPr lang="es-MX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 reconocimiento y aplicación universales y efectivos, tanto entre los pueblos de los Estados Miembros </a:t>
          </a:r>
          <a:r>
            <a:rPr lang="es-MX" sz="18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como entre los de los territorios colocados bajo su jurisdicción</a:t>
          </a:r>
          <a:r>
            <a:rPr lang="es-MX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  </a:t>
          </a:r>
          <a:r>
            <a:rPr lang="es-MX" sz="1800" b="0" i="0" u="none" kern="1200" dirty="0">
              <a:effectLst/>
            </a:rPr>
            <a:t>(La integran 30 artículos</a:t>
          </a:r>
          <a:r>
            <a:rPr lang="es-MX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MX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369" y="127727"/>
        <a:ext cx="10033118" cy="2262004"/>
      </dsp:txXfrm>
    </dsp:sp>
    <dsp:sp modelId="{61AD2798-4538-4D19-8965-74AD7001D5F1}">
      <dsp:nvSpPr>
        <dsp:cNvPr id="0" name=""/>
        <dsp:cNvSpPr/>
      </dsp:nvSpPr>
      <dsp:spPr>
        <a:xfrm>
          <a:off x="0" y="2521448"/>
          <a:ext cx="10277856" cy="2506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Art. 25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1. Toda persona tiene derecho a un nivel de vida adecuado que le asegure, así como a su familia</a:t>
          </a:r>
          <a:r>
            <a:rPr lang="es-MX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la salud y el bienestar,</a:t>
          </a:r>
          <a:r>
            <a:rPr lang="es-MX" sz="1600" b="0" i="0" kern="1200" dirty="0"/>
            <a:t> y en especial la alimentación, el vestido, la vivienda, la asistencia médica y los servicios sociales necesarios; tiene asimismo derecho a los seguros en caso de desempleo, enfermedad, invalidez, viudez, vejez u otros casos de pérdida de sus medios de subsistencia por circunstancias independientes de su voluntad.</a:t>
          </a:r>
          <a:r>
            <a:rPr lang="es-MX" sz="1600" kern="1200" dirty="0"/>
            <a:t/>
          </a:r>
          <a:br>
            <a:rPr lang="es-MX" sz="1600" kern="1200" dirty="0"/>
          </a:br>
          <a:r>
            <a:rPr lang="es-MX" sz="1600" b="0" i="0" kern="1200" dirty="0"/>
            <a:t>2. La maternidad y la infancia tienen derecho a cuidados y asistencia especiales. Todos los niños, nacidos de matrimonio o fuera de matrimonio, tienen derecho a igual protección social.</a:t>
          </a:r>
          <a:endParaRPr lang="es-MX" sz="1600" kern="1200" dirty="0"/>
        </a:p>
      </dsp:txBody>
      <dsp:txXfrm>
        <a:off x="122369" y="2643817"/>
        <a:ext cx="10033118" cy="2262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F64F-27D0-4483-BB18-E09BADD26BD5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1070-15C7-4946-816F-9D9AEEA012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81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31070-15C7-4946-816F-9D9AEEA0120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3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31070-15C7-4946-816F-9D9AEEA0120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82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A9529F-799D-C734-8737-B5006F1F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2126D7-3BE6-D47E-D37E-AC9066C96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A4BEAC-6B4A-03CB-08AA-8DACB2DC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259AF4-8618-124A-A2DD-680880CB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071504A-51ED-D9FD-D318-E96EBB6E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28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B05108-66DD-427B-45EF-89E5711C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D1BDA0E-683C-FD8A-5018-03F1991B8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CBDBA7-B587-D403-BA1E-14681ED1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617FB1-8666-F76E-F421-31BE947B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C233426-14D9-19BD-4292-59C5161E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3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BFBA8C-DB84-16DD-FBAE-4D49FB93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B76FEA9-D13C-80F4-43D1-6A0E69629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254185-D56E-DD56-C80D-0331041F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D359BD-81A0-530A-1BCC-1F69A822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190256-42CA-AB9A-F352-9B0A5E6E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89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F08BAD-8903-706D-1C71-598C150E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D2ABB6-99C9-00D1-B886-897F8BCE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6A1F9DE-B58D-2A73-B9AB-894A434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CE42C1-8E08-BF23-7C5A-3A657ACD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85318D-14D2-6FAB-1392-E8F4B61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68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A6FF0F-1AD3-FA30-A0E6-26B723F5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1347D69-28B2-C514-6DE2-078A6B25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66D476-A3D5-F6D3-B0CC-1D9AEBF2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CF9E17-B46D-3E57-5E4F-AF0CFAE7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2AA08E-BC91-6EDB-C338-9F7A8630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33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D576F-B238-4DDA-0A6B-C2F0C20E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8F0367-677A-E371-B352-E40A8C756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219DE0D-4F80-31ED-9236-8888FA6B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89A3AD-62D1-A26F-8252-17E92C99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53F100D-5FD8-2553-6727-03759542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CA3CE7-692D-A87B-4F30-4A59B652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74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DCBBE-46FC-5799-D51B-F4DF07BC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A1E1DB-743D-A079-419F-AB16E43E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587A789-8CB2-0E2D-9411-69B7637D5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457492D-C1B6-D24D-854F-BDD2FA101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113818C-6FC4-E3B4-45CA-7F9688947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6BC2919-B47B-A47F-B531-59A81F3F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E3F51C8-9112-868E-70F2-438697B8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0020D6C-32C2-9C92-2543-4A80F7E3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7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E75BF-9114-8A2E-2B66-44F7AC4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19C06C4-CF41-244C-9508-DB92DFA9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4032DCF-D0DA-63F8-811A-62E813A1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20925F4-E2E8-9DF0-B218-70ADDEE6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3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B74855B-DEC6-2282-08A2-BCA78127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75450EB-F200-CE7A-145A-A7FA56CA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D53608C-9266-BE60-1249-DE6E3BEA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443020-C39E-A6E6-7E30-4A86238A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AD342D-390E-B4CC-5182-F65F10DD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4D67539-616F-192B-0E45-11DBA8D91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235103-D505-7C8F-D288-296A88F5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9C60CD-5E31-CAE8-69DA-365D7516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E7735B-250D-808F-0474-F4DBBB83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1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65E242-A510-71E0-7C69-3B17FCB9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F2268C5-958A-CD34-8DB4-3BCA9ABCC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AF49631-FE9A-BB7E-B19A-0C3F433C4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FED573A-5915-EA85-7D9F-C0CEB1E6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7616D5-3236-C81F-FE42-26E5EF01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0C94DCB-3CE6-AF75-4A36-79308DA5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34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A33F634-0D76-A230-A802-DEAFB50E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1D64278-D133-A3B5-6E12-434116BD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3DD921-EFF1-F922-B4C1-CFC667B0C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826CB-5AEA-43AC-81AD-F162BC20EB08}" type="datetimeFigureOut">
              <a:rPr lang="es-MX" smtClean="0"/>
              <a:t>03/11/2025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D13F03-369F-4474-5B87-6A2868323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622EC7-027F-5515-5333-C8BD2B75F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6040A-28E5-48DD-88AB-C947615F54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4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gb/bd/PDF/bd48/basic-documents-48th-edition-sp.pdf?ua=1#page=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gb/bd/PDF/bd48/basic-documents-48th-edition-sp.pdf?ua=1#page=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alma+ata&amp;mid=27174A50E8F4DFCA1E1827174A50E8F4DFCA1E18&amp;FORM=VI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bing.com/videos/riverview/relatedvideo?q=Conferencia+De+Alma-Ata&amp;&amp;mid=CE17599B6F546A27D078CE17599B6F546A27D078&amp;FORM=VCGVRP" TargetMode="External"/><Relationship Id="rId4" Type="http://schemas.openxmlformats.org/officeDocument/2006/relationships/hyperlink" Target="https://www.bing.com/videos/riverview/relatedvideo?q=ops+videos+sobre+alma+ata&amp;mid=B486FA3A662BAA98DE0EB486FA3A662BAA98DE0E&amp;FORM=VIR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ho.org/es/120-aniversario-cronologi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.org/es/about-us/universal-declaration-of-human-rights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D796F-8846-159C-F9E0-55A80561F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4B16810-12A1-E07C-B17D-4077A296A5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372532" y="63808"/>
            <a:ext cx="2681563" cy="192958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6F1BE3D-2991-35AE-64C5-704A016FDE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8585201" y="63804"/>
            <a:ext cx="3454400" cy="20758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A764123-676E-69D0-11F5-7AB1A3312E86}"/>
              </a:ext>
            </a:extLst>
          </p:cNvPr>
          <p:cNvSpPr txBox="1"/>
          <p:nvPr/>
        </p:nvSpPr>
        <p:spPr>
          <a:xfrm>
            <a:off x="1133856" y="2030820"/>
            <a:ext cx="102412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CURSO DE SALUD MUNICIPAL</a:t>
            </a:r>
          </a:p>
          <a:p>
            <a:endParaRPr lang="es-MX" sz="36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ctr"/>
            <a:r>
              <a:rPr lang="es-MX" sz="3600" b="1" dirty="0">
                <a:solidFill>
                  <a:srgbClr val="002060"/>
                </a:solidFill>
                <a:ea typeface="Calibri" panose="020F0502020204030204" pitchFamily="34" charset="0"/>
              </a:rPr>
              <a:t>Tema 1.  </a:t>
            </a:r>
          </a:p>
          <a:p>
            <a:endParaRPr lang="es-MX" sz="36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ctr"/>
            <a:r>
              <a:rPr lang="es-MX" sz="3600" b="1" dirty="0">
                <a:solidFill>
                  <a:srgbClr val="002060"/>
                </a:solidFill>
                <a:ea typeface="Calibri" panose="020F0502020204030204" pitchFamily="34" charset="0"/>
              </a:rPr>
              <a:t>Concepto de Salud. La salud como derecho</a:t>
            </a:r>
          </a:p>
          <a:p>
            <a:pPr algn="ctr"/>
            <a:endParaRPr lang="es-MX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r"/>
            <a:r>
              <a:rPr lang="es-MX" sz="2400" b="1" dirty="0">
                <a:solidFill>
                  <a:srgbClr val="002060"/>
                </a:solidFill>
                <a:ea typeface="Calibri" panose="020F0502020204030204" pitchFamily="34" charset="0"/>
              </a:rPr>
              <a:t>Xalapa, Ver. </a:t>
            </a:r>
            <a:r>
              <a:rPr lang="es-MX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5 de noviembre de </a:t>
            </a:r>
            <a:r>
              <a:rPr lang="es-MX" sz="2400" b="1" dirty="0">
                <a:solidFill>
                  <a:srgbClr val="002060"/>
                </a:solidFill>
                <a:ea typeface="Calibri" panose="020F0502020204030204" pitchFamily="34" charset="0"/>
              </a:rPr>
              <a:t>2025</a:t>
            </a:r>
          </a:p>
          <a:p>
            <a:pPr algn="r"/>
            <a:r>
              <a:rPr lang="es-MX" sz="2400" b="1" dirty="0">
                <a:solidFill>
                  <a:srgbClr val="002060"/>
                </a:solidFill>
                <a:ea typeface="Calibri" panose="020F0502020204030204" pitchFamily="34" charset="0"/>
              </a:rPr>
              <a:t>Mtra. A. Ivonne Cisneros </a:t>
            </a:r>
            <a:r>
              <a:rPr lang="es-MX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Luján</a:t>
            </a:r>
          </a:p>
          <a:p>
            <a:pPr algn="r"/>
            <a:r>
              <a:rPr lang="es-MX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acisneros@uv.mx</a:t>
            </a:r>
            <a:endParaRPr lang="es-MX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58A4F2-4B06-8C6D-6DF4-C822DB3F5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0AFB7D3-1F59-6DB1-4DEA-91840D0ED4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3A27D56-423A-D166-012F-CB0F4CBB2B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B55A4AA-2A77-CF31-E56F-6C20A1B8A971}"/>
              </a:ext>
            </a:extLst>
          </p:cNvPr>
          <p:cNvSpPr txBox="1"/>
          <p:nvPr/>
        </p:nvSpPr>
        <p:spPr>
          <a:xfrm>
            <a:off x="804672" y="893969"/>
            <a:ext cx="11027664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</a:rPr>
              <a:t>Definición de salud: OMS</a:t>
            </a:r>
          </a:p>
          <a:p>
            <a:pPr algn="just"/>
            <a:r>
              <a:rPr lang="es-MX" sz="3000" b="1" dirty="0">
                <a:solidFill>
                  <a:srgbClr val="002060"/>
                </a:solidFill>
              </a:rPr>
              <a:t>La salud es un estado de completo bienestar físico, mental y social, y no solamente la ausencia de afecciones o enfermedades. </a:t>
            </a:r>
          </a:p>
          <a:p>
            <a:pPr algn="just"/>
            <a:endParaRPr lang="es-MX" sz="3000" b="1" dirty="0">
              <a:solidFill>
                <a:srgbClr val="002060"/>
              </a:solidFill>
            </a:endParaRPr>
          </a:p>
          <a:p>
            <a:pPr algn="just"/>
            <a:r>
              <a:rPr lang="es-MX" sz="3000" b="1" dirty="0">
                <a:solidFill>
                  <a:srgbClr val="002060"/>
                </a:solidFill>
              </a:rPr>
              <a:t>El goce del grado máximo de salud que se pueda lograr es uno de los derechos fundamentales de todo ser humano sin distinción de raza, religión, ideología política o condición económica o social. </a:t>
            </a:r>
          </a:p>
          <a:p>
            <a:endParaRPr lang="es-MX" b="1" dirty="0">
              <a:solidFill>
                <a:srgbClr val="002060"/>
              </a:solidFill>
            </a:endParaRPr>
          </a:p>
          <a:p>
            <a:r>
              <a:rPr lang="es-MX" sz="2000" b="1" dirty="0">
                <a:solidFill>
                  <a:srgbClr val="002060"/>
                </a:solidFill>
              </a:rPr>
              <a:t>Fuente: 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Mundial de la Salud  (2014)  Constitución de la OMS. Documentos básicos. 48ª edición. Con las modificaciones adoptadas hasta el 31 de diciembre de 2014. Preámbulo, Capítulo I y II.  ISBN 978 92 4 365048 7 </a:t>
            </a:r>
            <a:r>
              <a:rPr lang="es-MX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Microsoft Word - Documentos Básicos-48ed_Sin-IndiceAlfab-sp.docx</a:t>
            </a:r>
            <a:endParaRPr lang="es-MX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5C61A0-391C-516C-093B-86F11D74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E75D45-7500-DC9D-9086-8461A7D25B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D40B133-48CE-9093-959B-A3F976691B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65E3B68-17F1-BE3B-46C9-AABF49051CB4}"/>
              </a:ext>
            </a:extLst>
          </p:cNvPr>
          <p:cNvSpPr txBox="1"/>
          <p:nvPr/>
        </p:nvSpPr>
        <p:spPr>
          <a:xfrm>
            <a:off x="1711620" y="1773936"/>
            <a:ext cx="8877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</a:rPr>
              <a:t>Ejercicio 1:</a:t>
            </a:r>
          </a:p>
          <a:p>
            <a:endParaRPr lang="es-MX" sz="3200" dirty="0">
              <a:solidFill>
                <a:srgbClr val="002060"/>
              </a:solidFill>
            </a:endParaRPr>
          </a:p>
          <a:p>
            <a:pPr algn="ctr"/>
            <a:r>
              <a:rPr lang="es-MX" sz="3200" dirty="0">
                <a:solidFill>
                  <a:srgbClr val="002060"/>
                </a:solidFill>
              </a:rPr>
              <a:t>De acuerdo a la definición de salud de la OMS </a:t>
            </a:r>
          </a:p>
          <a:p>
            <a:endParaRPr lang="es-MX" sz="3200" dirty="0">
              <a:solidFill>
                <a:srgbClr val="002060"/>
              </a:solidFill>
            </a:endParaRPr>
          </a:p>
          <a:p>
            <a:pPr algn="ctr"/>
            <a:r>
              <a:rPr lang="es-MX" sz="3200" dirty="0">
                <a:solidFill>
                  <a:srgbClr val="002060"/>
                </a:solidFill>
              </a:rPr>
              <a:t>Describe una experiencia positiva y una experiencia negativa a las que te hayas enfrentado como población, frente a tu derecho a la salud. </a:t>
            </a:r>
          </a:p>
        </p:txBody>
      </p:sp>
    </p:spTree>
    <p:extLst>
      <p:ext uri="{BB962C8B-B14F-4D97-AF65-F5344CB8AC3E}">
        <p14:creationId xmlns:p14="http://schemas.microsoft.com/office/powerpoint/2010/main" val="27845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0A1663-E29D-5D52-1288-E6C336B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D702C67-E31A-FC3F-2379-B53914548B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D50FEFE-2CDB-7FDB-A8AA-3446B9322E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6AFD00C-9A4F-3391-ED85-DB78D4CBE771}"/>
              </a:ext>
            </a:extLst>
          </p:cNvPr>
          <p:cNvSpPr txBox="1"/>
          <p:nvPr/>
        </p:nvSpPr>
        <p:spPr>
          <a:xfrm>
            <a:off x="1711620" y="1103984"/>
            <a:ext cx="88771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</a:rPr>
              <a:t>Ejercicio 2:</a:t>
            </a:r>
          </a:p>
          <a:p>
            <a:endParaRPr lang="es-MX" sz="3200" dirty="0">
              <a:solidFill>
                <a:srgbClr val="002060"/>
              </a:solidFill>
            </a:endParaRPr>
          </a:p>
          <a:p>
            <a:pPr algn="ctr"/>
            <a:r>
              <a:rPr lang="es-MX" sz="3200" dirty="0">
                <a:solidFill>
                  <a:srgbClr val="002060"/>
                </a:solidFill>
              </a:rPr>
              <a:t>Abre el documento de “Constitución de la OMS” y lee con detenimiento el apartado de los principios (antes del Capítulo 1) y expresa tu opinión sobre su contenido. </a:t>
            </a:r>
          </a:p>
          <a:p>
            <a:pPr algn="ctr"/>
            <a:endParaRPr lang="es-MX" sz="3200" dirty="0">
              <a:solidFill>
                <a:srgbClr val="002060"/>
              </a:solidFill>
            </a:endParaRPr>
          </a:p>
          <a:p>
            <a:pPr algn="ctr"/>
            <a:endParaRPr lang="es-MX" sz="3200" dirty="0">
              <a:solidFill>
                <a:srgbClr val="002060"/>
              </a:solidFill>
            </a:endParaRPr>
          </a:p>
          <a:p>
            <a:pPr algn="ctr"/>
            <a:r>
              <a:rPr lang="es-MX" sz="3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Microsoft Word - Documentos Básicos-48ed_Sin-IndiceAlfab-sp.docx</a:t>
            </a:r>
            <a:endParaRPr lang="es-MX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CB9E35-5406-A3DF-95C3-72DCE233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E12B068-6908-B055-38FC-2D32512D42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DF02CDD-983F-5059-D3E4-749744A8D2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6EBD1D6-210F-E1EE-3793-0822FCFB104F}"/>
              </a:ext>
            </a:extLst>
          </p:cNvPr>
          <p:cNvSpPr txBox="1"/>
          <p:nvPr/>
        </p:nvSpPr>
        <p:spPr>
          <a:xfrm>
            <a:off x="409434" y="1351673"/>
            <a:ext cx="114504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Declaración de Alma Ata sobre Atención Primaria a la Salud</a:t>
            </a:r>
          </a:p>
          <a:p>
            <a:pPr algn="ctr"/>
            <a:r>
              <a:rPr lang="es-MX" sz="2800" b="1" dirty="0">
                <a:solidFill>
                  <a:srgbClr val="002060"/>
                </a:solidFill>
              </a:rPr>
              <a:t>URSS 1978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r>
              <a:rPr lang="es-MX" sz="2400" dirty="0">
                <a:solidFill>
                  <a:srgbClr val="002060"/>
                </a:solidFill>
              </a:rPr>
              <a:t>Acción intersectorial</a:t>
            </a:r>
          </a:p>
          <a:p>
            <a:endParaRPr lang="es-MX" sz="2400" dirty="0">
              <a:solidFill>
                <a:srgbClr val="002060"/>
              </a:solidFill>
            </a:endParaRPr>
          </a:p>
          <a:p>
            <a:r>
              <a:rPr lang="es-MX" sz="2400" dirty="0">
                <a:solidFill>
                  <a:srgbClr val="002060"/>
                </a:solidFill>
              </a:rPr>
              <a:t>Prevención, promoción, atención, curación, rehabilitación</a:t>
            </a:r>
          </a:p>
          <a:p>
            <a:endParaRPr lang="es-MX" sz="2400" dirty="0">
              <a:solidFill>
                <a:srgbClr val="002060"/>
              </a:solidFill>
            </a:endParaRPr>
          </a:p>
          <a:p>
            <a:r>
              <a:rPr lang="es-MX" sz="2400" dirty="0">
                <a:solidFill>
                  <a:srgbClr val="002060"/>
                </a:solidFill>
              </a:rPr>
              <a:t>Determinantes Sociales</a:t>
            </a:r>
          </a:p>
          <a:p>
            <a:endParaRPr lang="es-MX" sz="2400" dirty="0">
              <a:solidFill>
                <a:srgbClr val="002060"/>
              </a:solidFill>
            </a:endParaRPr>
          </a:p>
          <a:p>
            <a:r>
              <a:rPr lang="es-MX" sz="2400" dirty="0">
                <a:solidFill>
                  <a:srgbClr val="002060"/>
                </a:solidFill>
              </a:rPr>
              <a:t>Equidad en Salud </a:t>
            </a:r>
          </a:p>
          <a:p>
            <a:endParaRPr lang="es-MX" sz="2400" dirty="0">
              <a:solidFill>
                <a:srgbClr val="002060"/>
              </a:solidFill>
            </a:endParaRPr>
          </a:p>
          <a:p>
            <a:r>
              <a:rPr lang="es-MX" sz="2400" dirty="0">
                <a:solidFill>
                  <a:srgbClr val="002060"/>
                </a:solidFill>
              </a:rPr>
              <a:t>Participación social.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D40B98-C4AC-1F57-1468-7076BB88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69560BB-9BE2-FBCB-CEF2-E50E9FD90C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7A8AA37-DB93-349D-6C3C-2A69B0BFB5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0756BF-C2DD-7993-FE62-D349BCCEC9AB}"/>
              </a:ext>
            </a:extLst>
          </p:cNvPr>
          <p:cNvSpPr txBox="1"/>
          <p:nvPr/>
        </p:nvSpPr>
        <p:spPr>
          <a:xfrm>
            <a:off x="1160056" y="5049681"/>
            <a:ext cx="87482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Revisa los siguientes videos </a:t>
            </a:r>
          </a:p>
          <a:p>
            <a:pPr algn="ctr"/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dirty="0">
                <a:hlinkClick r:id="rId3"/>
              </a:rPr>
              <a:t>Bing Vídeos</a:t>
            </a:r>
            <a:endParaRPr lang="es-MX" dirty="0"/>
          </a:p>
          <a:p>
            <a:r>
              <a:rPr lang="es-MX" dirty="0">
                <a:hlinkClick r:id="rId4"/>
              </a:rPr>
              <a:t>Bing Vídeos</a:t>
            </a:r>
            <a:endParaRPr lang="es-MX" dirty="0"/>
          </a:p>
          <a:p>
            <a:r>
              <a:rPr lang="es-MX" dirty="0">
                <a:hlinkClick r:id="rId5"/>
              </a:rPr>
              <a:t>Bing Vídeos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E44D070-ABE4-DD7B-5062-F764FE48F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93" y="2055556"/>
            <a:ext cx="9785444" cy="30198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37971EB-CBAE-86A4-1B3C-625A6DC4A449}"/>
              </a:ext>
            </a:extLst>
          </p:cNvPr>
          <p:cNvSpPr txBox="1"/>
          <p:nvPr/>
        </p:nvSpPr>
        <p:spPr>
          <a:xfrm>
            <a:off x="368491" y="1243585"/>
            <a:ext cx="10890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Declaración de Alma Ata sobre Atención Primaria a la Salud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</a:rPr>
              <a:t>URSS 1978</a:t>
            </a:r>
          </a:p>
        </p:txBody>
      </p:sp>
    </p:spTree>
    <p:extLst>
      <p:ext uri="{BB962C8B-B14F-4D97-AF65-F5344CB8AC3E}">
        <p14:creationId xmlns:p14="http://schemas.microsoft.com/office/powerpoint/2010/main" val="37311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189511-4CC8-76D3-A28A-C1E5FA194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C3CC608-5FEE-937E-79BC-AB09999F16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665C720-E3AC-C9F7-01D8-1BB0DA66C9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ED269F6-97F0-0871-FB17-D179BFB2A0BF}"/>
              </a:ext>
            </a:extLst>
          </p:cNvPr>
          <p:cNvSpPr/>
          <p:nvPr/>
        </p:nvSpPr>
        <p:spPr>
          <a:xfrm>
            <a:off x="2222636" y="2967335"/>
            <a:ext cx="7746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 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CONCLUIMOS POR HOY</a:t>
            </a:r>
          </a:p>
        </p:txBody>
      </p:sp>
    </p:spTree>
    <p:extLst>
      <p:ext uri="{BB962C8B-B14F-4D97-AF65-F5344CB8AC3E}">
        <p14:creationId xmlns:p14="http://schemas.microsoft.com/office/powerpoint/2010/main" val="13825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EDDC80C-6CDD-A911-857E-1F1FC5BC9C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3FF261B-905C-BC66-9ECE-BF9DB1EC23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83A9AFE-73E6-FCBE-8D21-2FE1BE331DCB}"/>
              </a:ext>
            </a:extLst>
          </p:cNvPr>
          <p:cNvSpPr txBox="1"/>
          <p:nvPr/>
        </p:nvSpPr>
        <p:spPr>
          <a:xfrm>
            <a:off x="841248" y="1414155"/>
            <a:ext cx="10698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cs typeface="Arial" panose="020B0604020202020204" pitchFamily="34" charset="0"/>
              </a:rPr>
              <a:t>Salud y Organismos Internacionales</a:t>
            </a:r>
          </a:p>
          <a:p>
            <a:pPr algn="ctr"/>
            <a:endParaRPr lang="es-MX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s-MX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3200" dirty="0">
                <a:solidFill>
                  <a:srgbClr val="002060"/>
                </a:solidFill>
                <a:cs typeface="Arial" panose="020B0604020202020204" pitchFamily="34" charset="0"/>
              </a:rPr>
              <a:t>¿Cuándo hablas del tema de salud, ubicas alguna relación con organismos internacionales? </a:t>
            </a:r>
          </a:p>
          <a:p>
            <a:pPr algn="ctr"/>
            <a:endParaRPr lang="es-MX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3200" dirty="0">
                <a:solidFill>
                  <a:srgbClr val="002060"/>
                </a:solidFill>
                <a:cs typeface="Arial" panose="020B0604020202020204" pitchFamily="34" charset="0"/>
              </a:rPr>
              <a:t>¿Con cuáles organismos?</a:t>
            </a:r>
          </a:p>
          <a:p>
            <a:pPr algn="ctr"/>
            <a:endParaRPr lang="es-MX" sz="1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3200" dirty="0">
                <a:solidFill>
                  <a:srgbClr val="002060"/>
                </a:solidFill>
                <a:cs typeface="Arial" panose="020B0604020202020204" pitchFamily="34" charset="0"/>
              </a:rPr>
              <a:t>¿Cuál relación o relaciones tienes identificada?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3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72DF8A-5368-C21C-4F4B-E42911BE5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2ACBE59-1124-9884-75F3-FF62309FCD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A1CBC14-5C05-B925-F33F-B81DB5C294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2233D714-7439-44FE-7103-D99CA89C9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946794"/>
              </p:ext>
            </p:extLst>
          </p:nvPr>
        </p:nvGraphicFramePr>
        <p:xfrm>
          <a:off x="1666240" y="719666"/>
          <a:ext cx="8684768" cy="591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4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1F208C-D1B3-AAC3-1565-9D2BB846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4255959-5908-9AE4-57FD-64206B1C84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E6F5D6-AF5D-B393-53E0-A6E29D0BF4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4FDD1E4-086F-0546-36E1-AF7F1246B909}"/>
              </a:ext>
            </a:extLst>
          </p:cNvPr>
          <p:cNvSpPr txBox="1"/>
          <p:nvPr/>
        </p:nvSpPr>
        <p:spPr>
          <a:xfrm>
            <a:off x="585216" y="1261872"/>
            <a:ext cx="11301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  <a:cs typeface="Arial" panose="020B0604020202020204" pitchFamily="34" charset="0"/>
              </a:rPr>
              <a:t>Hechos importantes ligados al derecho a la salud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de la </a:t>
            </a:r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Guerra Mundial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de 1939</a:t>
            </a:r>
          </a:p>
          <a:p>
            <a:endParaRPr lang="es-MX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Lanzamiento de bomba atómica			agosto de 1945	</a:t>
            </a:r>
          </a:p>
          <a:p>
            <a:endParaRPr lang="es-MX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 la Segunda Guerra Mundial		septiembre de 1945</a:t>
            </a:r>
          </a:p>
          <a:p>
            <a:endParaRPr lang="es-MX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la ONU					octubre de 1945</a:t>
            </a:r>
          </a:p>
          <a:p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la </a:t>
            </a:r>
            <a:r>
              <a:rPr lang="es-MX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</a:t>
            </a: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diciembre de 1946</a:t>
            </a:r>
          </a:p>
          <a:p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la OMS				abril de 1948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Creación de la OPS	 (</a:t>
            </a:r>
            <a:r>
              <a:rPr lang="es-MX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Oficina Sanitaria Panamericana)</a:t>
            </a:r>
            <a:r>
              <a:rPr lang="es-MX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diciembre de 1902 (1949 a OMS)</a:t>
            </a:r>
          </a:p>
          <a:p>
            <a:endParaRPr lang="es-MX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Creación de la OIT					11 de abril de </a:t>
            </a:r>
            <a:r>
              <a:rPr lang="es-MX" sz="24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1919 (1946 a ONU)</a:t>
            </a:r>
            <a:endParaRPr lang="es-MX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D86AE2-5662-46CD-3F39-07B37083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5B30282-D7AD-B2E4-6839-7642BFF266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30508DC-209C-D701-8C1D-A29DDDB933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20068BA-E4EC-2769-FDFF-0FBAE222E527}"/>
              </a:ext>
            </a:extLst>
          </p:cNvPr>
          <p:cNvSpPr txBox="1"/>
          <p:nvPr/>
        </p:nvSpPr>
        <p:spPr>
          <a:xfrm>
            <a:off x="3310128" y="1700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5973" b="4026"/>
          <a:stretch/>
        </p:blipFill>
        <p:spPr>
          <a:xfrm>
            <a:off x="0" y="1095468"/>
            <a:ext cx="12192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594F33-DED0-9A60-3F8D-BD29AD6D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5C6319-2907-9481-187A-96EBF97C0C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2A913E3-55D4-6359-497E-178A139443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F819EA1-2B10-1A99-3B9E-5B0C9E77B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89" b="13390"/>
          <a:stretch/>
        </p:blipFill>
        <p:spPr>
          <a:xfrm>
            <a:off x="2231241" y="918812"/>
            <a:ext cx="4983179" cy="2510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2565EB8-3475-DE22-49A6-CB31BE66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39" y="1504681"/>
            <a:ext cx="4229690" cy="38486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5D4C56-EB2A-BA6E-2F50-5D4C5FD60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55" y="3430863"/>
            <a:ext cx="5755469" cy="33246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F78DE0A-F937-31D9-F72D-B279DD58F640}"/>
              </a:ext>
            </a:extLst>
          </p:cNvPr>
          <p:cNvSpPr txBox="1"/>
          <p:nvPr/>
        </p:nvSpPr>
        <p:spPr>
          <a:xfrm>
            <a:off x="6620256" y="5669280"/>
            <a:ext cx="528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OPS. </a:t>
            </a:r>
            <a:r>
              <a:rPr lang="es-MX" dirty="0">
                <a:hlinkClick r:id="rId6"/>
              </a:rPr>
              <a:t>Cronología de la OPS en ocasión de la celebración de su 120.o aniversario - OPS/OMS | Organización Panamericana de la Salud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78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D86AE2-5662-46CD-3F39-07B37083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5B30282-D7AD-B2E4-6839-7642BFF266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30508DC-209C-D701-8C1D-A29DDDB933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33825ADC-83EC-1F7A-2F1E-675F63420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7864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20068BA-E4EC-2769-FDFF-0FBAE222E527}"/>
              </a:ext>
            </a:extLst>
          </p:cNvPr>
          <p:cNvSpPr txBox="1"/>
          <p:nvPr/>
        </p:nvSpPr>
        <p:spPr>
          <a:xfrm>
            <a:off x="3310128" y="1700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14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E43520-CDE9-8177-F7AD-770131E92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062D870-87A7-9B68-4865-324B5FBE4F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DFE53EC-2E4B-EAE3-A9C6-1196537D04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21BD56AE-0A97-E142-46BA-B9552AABD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031917"/>
              </p:ext>
            </p:extLst>
          </p:nvPr>
        </p:nvGraphicFramePr>
        <p:xfrm>
          <a:off x="1554480" y="1078993"/>
          <a:ext cx="1027785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70209AF-DC37-4FCB-CF0F-F00A7A472F74}"/>
              </a:ext>
            </a:extLst>
          </p:cNvPr>
          <p:cNvSpPr txBox="1"/>
          <p:nvPr/>
        </p:nvSpPr>
        <p:spPr>
          <a:xfrm>
            <a:off x="-73152" y="6400800"/>
            <a:ext cx="89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ONU. </a:t>
            </a:r>
            <a:r>
              <a:rPr lang="es-MX" dirty="0">
                <a:hlinkClick r:id="rId8"/>
              </a:rPr>
              <a:t>La Declaración Universal de los Derechos Humanos | Naciones Unidas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70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CF4FD5-6900-5C6D-5D87-D8CA5F5C2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189D56E-1A0B-2A52-E52D-3B298C9BF4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79233"/>
          <a:stretch/>
        </p:blipFill>
        <p:spPr>
          <a:xfrm>
            <a:off x="109727" y="63807"/>
            <a:ext cx="1601893" cy="117977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88055F-AFBD-8C30-C8BF-C49DA5A6D1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/>
          <a:stretch/>
        </p:blipFill>
        <p:spPr>
          <a:xfrm>
            <a:off x="10204703" y="63805"/>
            <a:ext cx="1834897" cy="11797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642C887-B7F0-DD33-C6B2-1C1023986D96}"/>
              </a:ext>
            </a:extLst>
          </p:cNvPr>
          <p:cNvSpPr txBox="1"/>
          <p:nvPr/>
        </p:nvSpPr>
        <p:spPr>
          <a:xfrm>
            <a:off x="341194" y="1237963"/>
            <a:ext cx="11580125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CONSTITUCION POLITICA DE LOS ESTADOS UNIDOS MEXICANOS 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Título Primero 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Capítulo I De los Derechos Humanos y sus Garantías Denominación del Capítulo </a:t>
            </a:r>
          </a:p>
          <a:p>
            <a:pPr algn="ctr"/>
            <a:endParaRPr lang="es-MX" sz="900" b="1" dirty="0">
              <a:solidFill>
                <a:srgbClr val="002060"/>
              </a:solidFill>
            </a:endParaRPr>
          </a:p>
          <a:p>
            <a:r>
              <a:rPr lang="es-MX" dirty="0">
                <a:solidFill>
                  <a:srgbClr val="002060"/>
                </a:solidFill>
              </a:rPr>
              <a:t>Artículo 1o. En los Estados Unidos Mexicanos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personas gozarán de los derechos humanos reconocidos en esta Constitución y en los tratados internacionales de los que el Estado Mexicano sea parte</a:t>
            </a:r>
            <a:r>
              <a:rPr lang="es-MX" dirty="0">
                <a:solidFill>
                  <a:srgbClr val="002060"/>
                </a:solidFill>
              </a:rPr>
              <a:t>, así como de las garantías para su protección, cuyo ejercicio no podrá restringirse ni suspenderse, salvo en los casos y bajo las condiciones que esta Constitución establece.</a:t>
            </a:r>
          </a:p>
          <a:p>
            <a:endParaRPr lang="es-MX" sz="800" dirty="0">
              <a:solidFill>
                <a:srgbClr val="002060"/>
              </a:solidFill>
            </a:endParaRPr>
          </a:p>
          <a:p>
            <a:r>
              <a:rPr lang="es-MX" dirty="0">
                <a:solidFill>
                  <a:srgbClr val="002060"/>
                </a:solidFill>
              </a:rPr>
              <a:t>Las normas relativas a los derechos humanos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interpretarán </a:t>
            </a:r>
            <a:r>
              <a:rPr lang="es-MX" dirty="0">
                <a:solidFill>
                  <a:srgbClr val="002060"/>
                </a:solidFill>
              </a:rPr>
              <a:t>de conformidad con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Constitución y con los tratados internacionales</a:t>
            </a:r>
            <a:r>
              <a:rPr lang="es-MX" dirty="0">
                <a:solidFill>
                  <a:srgbClr val="002060"/>
                </a:solidFill>
              </a:rPr>
              <a:t> de la materia favoreciendo en todo tiempo a las personas la protección más amplia. </a:t>
            </a:r>
          </a:p>
          <a:p>
            <a:endParaRPr lang="es-MX" sz="800" dirty="0">
              <a:solidFill>
                <a:srgbClr val="002060"/>
              </a:solidFill>
            </a:endParaRPr>
          </a:p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autoridades, en el ámbito de sus competencias, tienen la obligación de promover, respetar, proteger y garantizar los derechos humanos </a:t>
            </a:r>
            <a:r>
              <a:rPr lang="es-MX" dirty="0">
                <a:solidFill>
                  <a:srgbClr val="002060"/>
                </a:solidFill>
              </a:rPr>
              <a:t>de conformidad con los principios de universalidad, interdependencia, indivisibilidad y progresividad. En consecuencia, el Estado deberá prevenir, investigar, sancionar y reparar las violaciones a los derechos humanos, en los términos que establezca la ley. </a:t>
            </a:r>
          </a:p>
        </p:txBody>
      </p:sp>
    </p:spTree>
    <p:extLst>
      <p:ext uri="{BB962C8B-B14F-4D97-AF65-F5344CB8AC3E}">
        <p14:creationId xmlns:p14="http://schemas.microsoft.com/office/powerpoint/2010/main" val="41735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858</Words>
  <Application>Microsoft Office PowerPoint</Application>
  <PresentationFormat>Panorámica</PresentationFormat>
  <Paragraphs>109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Ivonne Cisneros Lujan</dc:creator>
  <cp:lastModifiedBy>acisneros</cp:lastModifiedBy>
  <cp:revision>9</cp:revision>
  <dcterms:created xsi:type="dcterms:W3CDTF">2025-03-30T03:52:52Z</dcterms:created>
  <dcterms:modified xsi:type="dcterms:W3CDTF">2025-11-03T23:52:27Z</dcterms:modified>
</cp:coreProperties>
</file>