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7" r:id="rId4"/>
    <p:sldId id="278" r:id="rId5"/>
    <p:sldId id="280" r:id="rId6"/>
    <p:sldId id="276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>
      <p:cViewPr varScale="1">
        <p:scale>
          <a:sx n="165" d="100"/>
          <a:sy n="165" d="100"/>
        </p:scale>
        <p:origin x="608" y="184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14/02/22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MX"/>
              <a:t>Haz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MX"/>
              <a:t>Haz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3128" y="1708978"/>
            <a:ext cx="4484290" cy="142692"/>
          </a:xfrm>
        </p:spPr>
        <p:txBody>
          <a:bodyPr/>
          <a:lstStyle/>
          <a:p>
            <a:r>
              <a:rPr lang="es-MX" sz="1100" dirty="0"/>
              <a:t>INSTITUTO DE BIOTECNOLOGIA Y ECOLOGÍA APLICADA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Xalapa, Ver.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1815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1000" dirty="0">
                <a:latin typeface="Gill Sans MT" panose="020B0502020104020203" pitchFamily="34" charset="0"/>
              </a:rPr>
              <a:t>Escribir aquí si son de maestría o doctorado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 la presentación</a:t>
            </a: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15avo Simposio Interno de Investigación y Docencia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15AA8DD-81A2-4677-ACF8-0A04C71E9C94}" vid="{72B2A3C9-D121-4ECD-A10B-5968BD7E2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3234 Portada facebook con fotografia_RGB</Template>
  <TotalTime>5</TotalTime>
  <Words>51</Words>
  <Application>Microsoft Macintosh PowerPoint</Application>
  <PresentationFormat>Presentación en pantalla (16:9)</PresentationFormat>
  <Paragraphs>14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INSTITUTO DE BIOTECNOLOGIA Y ECOLOGÍA APLICADA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Perez Staples Diana Folger</cp:lastModifiedBy>
  <cp:revision>3</cp:revision>
  <dcterms:created xsi:type="dcterms:W3CDTF">2021-06-29T21:36:31Z</dcterms:created>
  <dcterms:modified xsi:type="dcterms:W3CDTF">2022-02-14T21:49:19Z</dcterms:modified>
</cp:coreProperties>
</file>