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1" r:id="rId5"/>
    <p:sldId id="297" r:id="rId6"/>
    <p:sldId id="299" r:id="rId7"/>
    <p:sldId id="264" r:id="rId8"/>
    <p:sldId id="322" r:id="rId9"/>
    <p:sldId id="300" r:id="rId10"/>
    <p:sldId id="308" r:id="rId11"/>
    <p:sldId id="303" r:id="rId12"/>
    <p:sldId id="310" r:id="rId13"/>
    <p:sldId id="311" r:id="rId14"/>
    <p:sldId id="324" r:id="rId15"/>
    <p:sldId id="312" r:id="rId16"/>
    <p:sldId id="298" r:id="rId17"/>
    <p:sldId id="313" r:id="rId18"/>
    <p:sldId id="314" r:id="rId19"/>
    <p:sldId id="315" r:id="rId20"/>
    <p:sldId id="316" r:id="rId21"/>
    <p:sldId id="301" r:id="rId22"/>
    <p:sldId id="262" r:id="rId23"/>
  </p:sldIdLst>
  <p:sldSz cx="9144000" cy="5143500" type="screen16x9"/>
  <p:notesSz cx="6797675" cy="99298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ermanent Marker" panose="020B0604020202020204" charset="0"/>
      <p:regular r:id="rId30"/>
    </p:embeddedFont>
    <p:embeddedFont>
      <p:font typeface="Garamond" panose="02020404030301010803" pitchFamily="18" charset="0"/>
      <p:regular r:id="rId31"/>
      <p:bold r:id="rId32"/>
      <p:italic r:id="rId33"/>
    </p:embeddedFont>
    <p:embeddedFont>
      <p:font typeface="Comfortaa" panose="020B0604020202020204" charset="0"/>
      <p:regular r:id="rId34"/>
      <p:bold r:id="rId35"/>
    </p:embeddedFont>
    <p:embeddedFont>
      <p:font typeface="Comfortaa Light" panose="020B0604020202020204" charset="0"/>
      <p:regular r:id="rId36"/>
      <p:bold r:id="rId37"/>
    </p:embeddedFont>
    <p:embeddedFont>
      <p:font typeface="Chivo" panose="020B0604020202020204" charset="0"/>
      <p:regular r:id="rId38"/>
      <p:bold r:id="rId39"/>
      <p:italic r:id="rId40"/>
      <p:boldItalic r:id="rId41"/>
    </p:embeddedFont>
    <p:embeddedFont>
      <p:font typeface="Nunito Light" panose="020B0604020202020204" charset="0"/>
      <p:regular r:id="rId42"/>
      <p:italic r:id="rId43"/>
    </p:embeddedFont>
    <p:embeddedFont>
      <p:font typeface="Poppins ExtraBold" panose="020B0604020202020204" charset="0"/>
      <p:bold r:id="rId44"/>
      <p:italic r:id="rId45"/>
      <p:boldItalic r:id="rId46"/>
    </p:embeddedFont>
    <p:embeddedFont>
      <p:font typeface="Poppins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644E00-B109-417D-8776-4DFCA903FB23}">
  <a:tblStyle styleId="{2D644E00-B109-417D-8776-4DFCA903FB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78" d="100"/>
          <a:sy n="78" d="100"/>
        </p:scale>
        <p:origin x="9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B75A9-F137-4F2E-86E3-DA1BE7C04F1D}" type="datetimeFigureOut">
              <a:rPr lang="es-419" smtClean="0"/>
              <a:t>1/2/2024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026B3-7838-4624-B2FC-987BB853A63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1988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711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70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8136d97933_4_18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8136d97933_4_1857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85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7d8ac0f67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7d8ac0f671_0_18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026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8136d97933_4_18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8136d97933_4_1857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043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18136d97933_4_18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18136d97933_4_18248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385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8136d97933_4_18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18136d97933_4_1845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801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8136d97933_4_18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8136d97933_4_1857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798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18136d97933_4_18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18136d97933_4_18248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7198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8136d97933_4_18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8136d97933_4_1857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184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8136d97933_4_18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8136d97933_4_1857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149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18136d97933_4_18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18136d97933_4_18248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680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965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7d8ac0f6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7d8ac0f671_0_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5645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21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59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83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7e00240892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7e00240892_0_66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590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3c2bc466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3c2bc466cf_0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26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436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7d8ac0f6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7d8ac0f671_0_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33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7d8ac0f6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7d8ac0f671_0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2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778550" y="2164718"/>
            <a:ext cx="55869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154350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780650" y="3079567"/>
            <a:ext cx="5582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r="30303"/>
          <a:stretch/>
        </p:blipFill>
        <p:spPr>
          <a:xfrm flipH="1">
            <a:off x="7824350" y="168799"/>
            <a:ext cx="1319651" cy="10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3632650"/>
            <a:ext cx="1070660" cy="14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4084389"/>
            <a:ext cx="710528" cy="82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9" y="4409309"/>
            <a:ext cx="2621244" cy="73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03573" y="4409309"/>
            <a:ext cx="327178" cy="30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5601" y="4182739"/>
            <a:ext cx="3516249" cy="9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9488" y="4197494"/>
            <a:ext cx="327178" cy="30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07099" y="3922912"/>
            <a:ext cx="936901" cy="1220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3"/>
          <p:cNvGrpSpPr/>
          <p:nvPr/>
        </p:nvGrpSpPr>
        <p:grpSpPr>
          <a:xfrm>
            <a:off x="7141820" y="4167700"/>
            <a:ext cx="1065279" cy="863427"/>
            <a:chOff x="11946145" y="4995800"/>
            <a:chExt cx="1065279" cy="863427"/>
          </a:xfrm>
        </p:grpSpPr>
        <p:sp>
          <p:nvSpPr>
            <p:cNvPr id="30" name="Google Shape;30;p3"/>
            <p:cNvSpPr/>
            <p:nvPr/>
          </p:nvSpPr>
          <p:spPr>
            <a:xfrm>
              <a:off x="11946150" y="5678230"/>
              <a:ext cx="1065274" cy="180997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1" name="Google Shape;31;p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946145" y="4995800"/>
              <a:ext cx="854138" cy="8229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" name="Google Shape;32;p3"/>
          <p:cNvGrpSpPr/>
          <p:nvPr/>
        </p:nvGrpSpPr>
        <p:grpSpPr>
          <a:xfrm>
            <a:off x="1050000" y="4128809"/>
            <a:ext cx="1320464" cy="941234"/>
            <a:chOff x="11238125" y="2257934"/>
            <a:chExt cx="1320464" cy="941234"/>
          </a:xfrm>
        </p:grpSpPr>
        <p:sp>
          <p:nvSpPr>
            <p:cNvPr id="33" name="Google Shape;33;p3"/>
            <p:cNvSpPr/>
            <p:nvPr/>
          </p:nvSpPr>
          <p:spPr>
            <a:xfrm>
              <a:off x="11238125" y="2873741"/>
              <a:ext cx="1065274" cy="180997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4" name="Google Shape;34;p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940541">
              <a:off x="11314876" y="2405076"/>
              <a:ext cx="1178224" cy="6469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84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695400" y="1712101"/>
            <a:ext cx="45528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bert Sans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3" name="Google Shape;73;p7"/>
          <p:cNvGrpSpPr/>
          <p:nvPr/>
        </p:nvGrpSpPr>
        <p:grpSpPr>
          <a:xfrm>
            <a:off x="174695" y="4192800"/>
            <a:ext cx="1065279" cy="863427"/>
            <a:chOff x="11946145" y="4995800"/>
            <a:chExt cx="1065279" cy="863427"/>
          </a:xfrm>
        </p:grpSpPr>
        <p:sp>
          <p:nvSpPr>
            <p:cNvPr id="74" name="Google Shape;74;p7"/>
            <p:cNvSpPr/>
            <p:nvPr/>
          </p:nvSpPr>
          <p:spPr>
            <a:xfrm>
              <a:off x="11946150" y="5678230"/>
              <a:ext cx="1065274" cy="180997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75" name="Google Shape;75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946145" y="4995800"/>
              <a:ext cx="854138" cy="8229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Google Shape;76;p7"/>
          <p:cNvGrpSpPr/>
          <p:nvPr/>
        </p:nvGrpSpPr>
        <p:grpSpPr>
          <a:xfrm>
            <a:off x="1262700" y="4128809"/>
            <a:ext cx="1320464" cy="941234"/>
            <a:chOff x="11238125" y="2257934"/>
            <a:chExt cx="1320464" cy="941234"/>
          </a:xfrm>
        </p:grpSpPr>
        <p:sp>
          <p:nvSpPr>
            <p:cNvPr id="77" name="Google Shape;77;p7"/>
            <p:cNvSpPr/>
            <p:nvPr/>
          </p:nvSpPr>
          <p:spPr>
            <a:xfrm>
              <a:off x="11238125" y="2873741"/>
              <a:ext cx="1065274" cy="180997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78" name="Google Shape;78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940541">
              <a:off x="11314876" y="2405076"/>
              <a:ext cx="1178224" cy="6469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8082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22"/>
          <p:cNvGrpSpPr/>
          <p:nvPr/>
        </p:nvGrpSpPr>
        <p:grpSpPr>
          <a:xfrm>
            <a:off x="-160014" y="-54917"/>
            <a:ext cx="1906565" cy="2104875"/>
            <a:chOff x="-160014" y="-54917"/>
            <a:chExt cx="1906565" cy="2104875"/>
          </a:xfrm>
        </p:grpSpPr>
        <p:grpSp>
          <p:nvGrpSpPr>
            <p:cNvPr id="509" name="Google Shape;509;p22"/>
            <p:cNvGrpSpPr/>
            <p:nvPr/>
          </p:nvGrpSpPr>
          <p:grpSpPr>
            <a:xfrm rot="10800000" flipH="1">
              <a:off x="-160014" y="-54917"/>
              <a:ext cx="1051911" cy="2104875"/>
              <a:chOff x="2147875" y="645450"/>
              <a:chExt cx="948950" cy="1898850"/>
            </a:xfrm>
          </p:grpSpPr>
          <p:sp>
            <p:nvSpPr>
              <p:cNvPr id="510" name="Google Shape;510;p22"/>
              <p:cNvSpPr/>
              <p:nvPr/>
            </p:nvSpPr>
            <p:spPr>
              <a:xfrm>
                <a:off x="2147875" y="645650"/>
                <a:ext cx="948950" cy="18986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75946" extrusionOk="0">
                    <a:moveTo>
                      <a:pt x="577" y="0"/>
                    </a:moveTo>
                    <a:cubicBezTo>
                      <a:pt x="504" y="0"/>
                      <a:pt x="426" y="17"/>
                      <a:pt x="346" y="56"/>
                    </a:cubicBezTo>
                    <a:cubicBezTo>
                      <a:pt x="72" y="175"/>
                      <a:pt x="1" y="437"/>
                      <a:pt x="12" y="699"/>
                    </a:cubicBezTo>
                    <a:cubicBezTo>
                      <a:pt x="24" y="1330"/>
                      <a:pt x="60" y="1961"/>
                      <a:pt x="108" y="2592"/>
                    </a:cubicBezTo>
                    <a:cubicBezTo>
                      <a:pt x="203" y="3520"/>
                      <a:pt x="310" y="4437"/>
                      <a:pt x="417" y="5366"/>
                    </a:cubicBezTo>
                    <a:cubicBezTo>
                      <a:pt x="489" y="5973"/>
                      <a:pt x="560" y="6580"/>
                      <a:pt x="620" y="7187"/>
                    </a:cubicBezTo>
                    <a:cubicBezTo>
                      <a:pt x="679" y="7997"/>
                      <a:pt x="739" y="8807"/>
                      <a:pt x="786" y="9604"/>
                    </a:cubicBezTo>
                    <a:cubicBezTo>
                      <a:pt x="834" y="10343"/>
                      <a:pt x="870" y="11069"/>
                      <a:pt x="894" y="11795"/>
                    </a:cubicBezTo>
                    <a:cubicBezTo>
                      <a:pt x="953" y="13021"/>
                      <a:pt x="1001" y="14248"/>
                      <a:pt x="1048" y="15474"/>
                    </a:cubicBezTo>
                    <a:cubicBezTo>
                      <a:pt x="1096" y="16653"/>
                      <a:pt x="1132" y="17832"/>
                      <a:pt x="1167" y="19022"/>
                    </a:cubicBezTo>
                    <a:cubicBezTo>
                      <a:pt x="1203" y="19975"/>
                      <a:pt x="1227" y="20915"/>
                      <a:pt x="1275" y="21868"/>
                    </a:cubicBezTo>
                    <a:cubicBezTo>
                      <a:pt x="1310" y="22618"/>
                      <a:pt x="1370" y="23356"/>
                      <a:pt x="1417" y="24106"/>
                    </a:cubicBezTo>
                    <a:cubicBezTo>
                      <a:pt x="1489" y="25059"/>
                      <a:pt x="1560" y="25999"/>
                      <a:pt x="1644" y="26940"/>
                    </a:cubicBezTo>
                    <a:cubicBezTo>
                      <a:pt x="1691" y="27499"/>
                      <a:pt x="1727" y="28047"/>
                      <a:pt x="1810" y="28595"/>
                    </a:cubicBezTo>
                    <a:cubicBezTo>
                      <a:pt x="2072" y="30274"/>
                      <a:pt x="2263" y="31964"/>
                      <a:pt x="2644" y="33631"/>
                    </a:cubicBezTo>
                    <a:cubicBezTo>
                      <a:pt x="2906" y="34727"/>
                      <a:pt x="3191" y="35810"/>
                      <a:pt x="3465" y="36905"/>
                    </a:cubicBezTo>
                    <a:cubicBezTo>
                      <a:pt x="3644" y="37596"/>
                      <a:pt x="3822" y="38286"/>
                      <a:pt x="4025" y="38965"/>
                    </a:cubicBezTo>
                    <a:cubicBezTo>
                      <a:pt x="4251" y="39739"/>
                      <a:pt x="4477" y="40525"/>
                      <a:pt x="4727" y="41287"/>
                    </a:cubicBezTo>
                    <a:cubicBezTo>
                      <a:pt x="5037" y="42251"/>
                      <a:pt x="5370" y="43204"/>
                      <a:pt x="5704" y="44144"/>
                    </a:cubicBezTo>
                    <a:cubicBezTo>
                      <a:pt x="6156" y="45418"/>
                      <a:pt x="6597" y="46680"/>
                      <a:pt x="7073" y="47942"/>
                    </a:cubicBezTo>
                    <a:cubicBezTo>
                      <a:pt x="7752" y="49752"/>
                      <a:pt x="8490" y="51538"/>
                      <a:pt x="9287" y="53312"/>
                    </a:cubicBezTo>
                    <a:cubicBezTo>
                      <a:pt x="10835" y="56777"/>
                      <a:pt x="12550" y="60158"/>
                      <a:pt x="14526" y="63409"/>
                    </a:cubicBezTo>
                    <a:cubicBezTo>
                      <a:pt x="15610" y="65195"/>
                      <a:pt x="16776" y="66945"/>
                      <a:pt x="17991" y="68647"/>
                    </a:cubicBezTo>
                    <a:cubicBezTo>
                      <a:pt x="18681" y="69636"/>
                      <a:pt x="19372" y="70624"/>
                      <a:pt x="20051" y="71624"/>
                    </a:cubicBezTo>
                    <a:cubicBezTo>
                      <a:pt x="21039" y="73065"/>
                      <a:pt x="22170" y="74386"/>
                      <a:pt x="23337" y="75672"/>
                    </a:cubicBezTo>
                    <a:cubicBezTo>
                      <a:pt x="23420" y="75755"/>
                      <a:pt x="23504" y="75827"/>
                      <a:pt x="23623" y="75946"/>
                    </a:cubicBezTo>
                    <a:cubicBezTo>
                      <a:pt x="23670" y="75827"/>
                      <a:pt x="23718" y="75755"/>
                      <a:pt x="23718" y="75684"/>
                    </a:cubicBezTo>
                    <a:cubicBezTo>
                      <a:pt x="23789" y="74041"/>
                      <a:pt x="24123" y="72434"/>
                      <a:pt x="24385" y="70814"/>
                    </a:cubicBezTo>
                    <a:cubicBezTo>
                      <a:pt x="24706" y="68862"/>
                      <a:pt x="25539" y="67123"/>
                      <a:pt x="26813" y="65599"/>
                    </a:cubicBezTo>
                    <a:cubicBezTo>
                      <a:pt x="27468" y="64814"/>
                      <a:pt x="28171" y="64052"/>
                      <a:pt x="28861" y="63290"/>
                    </a:cubicBezTo>
                    <a:cubicBezTo>
                      <a:pt x="29850" y="62194"/>
                      <a:pt x="30802" y="61051"/>
                      <a:pt x="31659" y="59837"/>
                    </a:cubicBezTo>
                    <a:cubicBezTo>
                      <a:pt x="33493" y="57265"/>
                      <a:pt x="34791" y="54443"/>
                      <a:pt x="35493" y="51348"/>
                    </a:cubicBezTo>
                    <a:cubicBezTo>
                      <a:pt x="35934" y="49419"/>
                      <a:pt x="36172" y="47454"/>
                      <a:pt x="36362" y="45490"/>
                    </a:cubicBezTo>
                    <a:cubicBezTo>
                      <a:pt x="36672" y="42108"/>
                      <a:pt x="36815" y="38703"/>
                      <a:pt x="36946" y="35310"/>
                    </a:cubicBezTo>
                    <a:cubicBezTo>
                      <a:pt x="37041" y="32643"/>
                      <a:pt x="37148" y="29976"/>
                      <a:pt x="37362" y="27321"/>
                    </a:cubicBezTo>
                    <a:cubicBezTo>
                      <a:pt x="37517" y="25368"/>
                      <a:pt x="37696" y="23416"/>
                      <a:pt x="37851" y="21475"/>
                    </a:cubicBezTo>
                    <a:cubicBezTo>
                      <a:pt x="37898" y="20975"/>
                      <a:pt x="37922" y="20487"/>
                      <a:pt x="37958" y="19999"/>
                    </a:cubicBezTo>
                    <a:cubicBezTo>
                      <a:pt x="37958" y="19879"/>
                      <a:pt x="37946" y="19760"/>
                      <a:pt x="37910" y="19653"/>
                    </a:cubicBezTo>
                    <a:cubicBezTo>
                      <a:pt x="37868" y="19528"/>
                      <a:pt x="37758" y="19460"/>
                      <a:pt x="37648" y="19460"/>
                    </a:cubicBezTo>
                    <a:cubicBezTo>
                      <a:pt x="37568" y="19460"/>
                      <a:pt x="37489" y="19495"/>
                      <a:pt x="37434" y="19570"/>
                    </a:cubicBezTo>
                    <a:cubicBezTo>
                      <a:pt x="37291" y="19772"/>
                      <a:pt x="37160" y="19999"/>
                      <a:pt x="37053" y="20225"/>
                    </a:cubicBezTo>
                    <a:cubicBezTo>
                      <a:pt x="36207" y="21892"/>
                      <a:pt x="35386" y="23558"/>
                      <a:pt x="34541" y="25213"/>
                    </a:cubicBezTo>
                    <a:cubicBezTo>
                      <a:pt x="33219" y="27797"/>
                      <a:pt x="31790" y="30333"/>
                      <a:pt x="30350" y="32857"/>
                    </a:cubicBezTo>
                    <a:cubicBezTo>
                      <a:pt x="29230" y="34822"/>
                      <a:pt x="28111" y="36774"/>
                      <a:pt x="27052" y="38763"/>
                    </a:cubicBezTo>
                    <a:cubicBezTo>
                      <a:pt x="25837" y="41037"/>
                      <a:pt x="24920" y="43442"/>
                      <a:pt x="24146" y="45906"/>
                    </a:cubicBezTo>
                    <a:cubicBezTo>
                      <a:pt x="23456" y="48157"/>
                      <a:pt x="22861" y="50431"/>
                      <a:pt x="22456" y="52753"/>
                    </a:cubicBezTo>
                    <a:cubicBezTo>
                      <a:pt x="22039" y="55050"/>
                      <a:pt x="21777" y="57372"/>
                      <a:pt x="21777" y="59706"/>
                    </a:cubicBezTo>
                    <a:cubicBezTo>
                      <a:pt x="21777" y="61087"/>
                      <a:pt x="21860" y="62468"/>
                      <a:pt x="21920" y="63849"/>
                    </a:cubicBezTo>
                    <a:cubicBezTo>
                      <a:pt x="21968" y="65040"/>
                      <a:pt x="22087" y="66218"/>
                      <a:pt x="22218" y="67397"/>
                    </a:cubicBezTo>
                    <a:cubicBezTo>
                      <a:pt x="22349" y="68552"/>
                      <a:pt x="22503" y="69707"/>
                      <a:pt x="22634" y="70862"/>
                    </a:cubicBezTo>
                    <a:cubicBezTo>
                      <a:pt x="22777" y="72100"/>
                      <a:pt x="23015" y="73327"/>
                      <a:pt x="23230" y="74553"/>
                    </a:cubicBezTo>
                    <a:cubicBezTo>
                      <a:pt x="23253" y="74684"/>
                      <a:pt x="23277" y="74827"/>
                      <a:pt x="23277" y="74958"/>
                    </a:cubicBezTo>
                    <a:cubicBezTo>
                      <a:pt x="23277" y="75005"/>
                      <a:pt x="23218" y="75077"/>
                      <a:pt x="23182" y="75089"/>
                    </a:cubicBezTo>
                    <a:cubicBezTo>
                      <a:pt x="23174" y="75091"/>
                      <a:pt x="23164" y="75092"/>
                      <a:pt x="23154" y="75092"/>
                    </a:cubicBezTo>
                    <a:cubicBezTo>
                      <a:pt x="23107" y="75092"/>
                      <a:pt x="23047" y="75070"/>
                      <a:pt x="23027" y="75041"/>
                    </a:cubicBezTo>
                    <a:cubicBezTo>
                      <a:pt x="22849" y="74803"/>
                      <a:pt x="22670" y="74565"/>
                      <a:pt x="22539" y="74303"/>
                    </a:cubicBezTo>
                    <a:cubicBezTo>
                      <a:pt x="21932" y="73148"/>
                      <a:pt x="21396" y="71957"/>
                      <a:pt x="20967" y="70719"/>
                    </a:cubicBezTo>
                    <a:cubicBezTo>
                      <a:pt x="20634" y="69767"/>
                      <a:pt x="20289" y="68826"/>
                      <a:pt x="19979" y="67862"/>
                    </a:cubicBezTo>
                    <a:cubicBezTo>
                      <a:pt x="19777" y="67231"/>
                      <a:pt x="19646" y="66564"/>
                      <a:pt x="19432" y="65921"/>
                    </a:cubicBezTo>
                    <a:cubicBezTo>
                      <a:pt x="19217" y="65242"/>
                      <a:pt x="19074" y="64552"/>
                      <a:pt x="18943" y="63849"/>
                    </a:cubicBezTo>
                    <a:cubicBezTo>
                      <a:pt x="18610" y="62230"/>
                      <a:pt x="18515" y="60599"/>
                      <a:pt x="18551" y="58956"/>
                    </a:cubicBezTo>
                    <a:cubicBezTo>
                      <a:pt x="18574" y="57098"/>
                      <a:pt x="18765" y="55253"/>
                      <a:pt x="18955" y="53395"/>
                    </a:cubicBezTo>
                    <a:cubicBezTo>
                      <a:pt x="19241" y="50609"/>
                      <a:pt x="19491" y="47811"/>
                      <a:pt x="19539" y="45002"/>
                    </a:cubicBezTo>
                    <a:cubicBezTo>
                      <a:pt x="19574" y="43049"/>
                      <a:pt x="19563" y="41096"/>
                      <a:pt x="19515" y="39132"/>
                    </a:cubicBezTo>
                    <a:cubicBezTo>
                      <a:pt x="19491" y="37917"/>
                      <a:pt x="19372" y="36691"/>
                      <a:pt x="19241" y="35477"/>
                    </a:cubicBezTo>
                    <a:cubicBezTo>
                      <a:pt x="19015" y="33381"/>
                      <a:pt x="18610" y="31333"/>
                      <a:pt x="18134" y="29285"/>
                    </a:cubicBezTo>
                    <a:cubicBezTo>
                      <a:pt x="17824" y="27988"/>
                      <a:pt x="17419" y="26702"/>
                      <a:pt x="16967" y="25428"/>
                    </a:cubicBezTo>
                    <a:cubicBezTo>
                      <a:pt x="16348" y="23654"/>
                      <a:pt x="15622" y="21927"/>
                      <a:pt x="14788" y="20249"/>
                    </a:cubicBezTo>
                    <a:cubicBezTo>
                      <a:pt x="13871" y="18379"/>
                      <a:pt x="12812" y="16593"/>
                      <a:pt x="11704" y="14843"/>
                    </a:cubicBezTo>
                    <a:cubicBezTo>
                      <a:pt x="10740" y="13319"/>
                      <a:pt x="9716" y="11843"/>
                      <a:pt x="8645" y="10390"/>
                    </a:cubicBezTo>
                    <a:cubicBezTo>
                      <a:pt x="7049" y="8223"/>
                      <a:pt x="5454" y="6068"/>
                      <a:pt x="3846" y="3901"/>
                    </a:cubicBezTo>
                    <a:cubicBezTo>
                      <a:pt x="3156" y="2973"/>
                      <a:pt x="2465" y="2032"/>
                      <a:pt x="1763" y="1091"/>
                    </a:cubicBezTo>
                    <a:cubicBezTo>
                      <a:pt x="1548" y="806"/>
                      <a:pt x="1334" y="532"/>
                      <a:pt x="1084" y="270"/>
                    </a:cubicBezTo>
                    <a:cubicBezTo>
                      <a:pt x="945" y="122"/>
                      <a:pt x="775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1" name="Google Shape;511;p22"/>
              <p:cNvSpPr/>
              <p:nvPr/>
            </p:nvSpPr>
            <p:spPr>
              <a:xfrm>
                <a:off x="2152925" y="645450"/>
                <a:ext cx="943900" cy="1898275"/>
              </a:xfrm>
              <a:custGeom>
                <a:avLst/>
                <a:gdLst/>
                <a:ahLst/>
                <a:cxnLst/>
                <a:rect l="l" t="t" r="r" b="b"/>
                <a:pathLst>
                  <a:path w="37756" h="75931" extrusionOk="0">
                    <a:moveTo>
                      <a:pt x="371" y="0"/>
                    </a:moveTo>
                    <a:cubicBezTo>
                      <a:pt x="299" y="0"/>
                      <a:pt x="224" y="16"/>
                      <a:pt x="144" y="52"/>
                    </a:cubicBezTo>
                    <a:cubicBezTo>
                      <a:pt x="84" y="75"/>
                      <a:pt x="49" y="111"/>
                      <a:pt x="1" y="147"/>
                    </a:cubicBezTo>
                    <a:cubicBezTo>
                      <a:pt x="1" y="195"/>
                      <a:pt x="1" y="242"/>
                      <a:pt x="1" y="302"/>
                    </a:cubicBezTo>
                    <a:cubicBezTo>
                      <a:pt x="49" y="528"/>
                      <a:pt x="120" y="754"/>
                      <a:pt x="215" y="980"/>
                    </a:cubicBezTo>
                    <a:cubicBezTo>
                      <a:pt x="811" y="2469"/>
                      <a:pt x="1430" y="3945"/>
                      <a:pt x="2025" y="5433"/>
                    </a:cubicBezTo>
                    <a:cubicBezTo>
                      <a:pt x="2704" y="7160"/>
                      <a:pt x="3370" y="8898"/>
                      <a:pt x="4037" y="10624"/>
                    </a:cubicBezTo>
                    <a:cubicBezTo>
                      <a:pt x="4097" y="10791"/>
                      <a:pt x="4132" y="10958"/>
                      <a:pt x="4180" y="11124"/>
                    </a:cubicBezTo>
                    <a:cubicBezTo>
                      <a:pt x="4156" y="11129"/>
                      <a:pt x="4134" y="11131"/>
                      <a:pt x="4113" y="11131"/>
                    </a:cubicBezTo>
                    <a:cubicBezTo>
                      <a:pt x="3966" y="11131"/>
                      <a:pt x="3881" y="11031"/>
                      <a:pt x="3787" y="10958"/>
                    </a:cubicBezTo>
                    <a:cubicBezTo>
                      <a:pt x="2858" y="10255"/>
                      <a:pt x="1906" y="9577"/>
                      <a:pt x="1001" y="8850"/>
                    </a:cubicBezTo>
                    <a:cubicBezTo>
                      <a:pt x="834" y="8719"/>
                      <a:pt x="668" y="8577"/>
                      <a:pt x="513" y="8446"/>
                    </a:cubicBezTo>
                    <a:lnTo>
                      <a:pt x="513" y="8446"/>
                    </a:lnTo>
                    <a:cubicBezTo>
                      <a:pt x="537" y="8779"/>
                      <a:pt x="549" y="9124"/>
                      <a:pt x="572" y="9458"/>
                    </a:cubicBezTo>
                    <a:cubicBezTo>
                      <a:pt x="620" y="9493"/>
                      <a:pt x="668" y="9541"/>
                      <a:pt x="715" y="9577"/>
                    </a:cubicBezTo>
                    <a:cubicBezTo>
                      <a:pt x="1727" y="10410"/>
                      <a:pt x="2775" y="11172"/>
                      <a:pt x="3859" y="11910"/>
                    </a:cubicBezTo>
                    <a:cubicBezTo>
                      <a:pt x="4156" y="12113"/>
                      <a:pt x="4502" y="12291"/>
                      <a:pt x="4704" y="12553"/>
                    </a:cubicBezTo>
                    <a:cubicBezTo>
                      <a:pt x="4918" y="12827"/>
                      <a:pt x="5002" y="13196"/>
                      <a:pt x="5121" y="13530"/>
                    </a:cubicBezTo>
                    <a:cubicBezTo>
                      <a:pt x="5597" y="14851"/>
                      <a:pt x="6061" y="16173"/>
                      <a:pt x="6538" y="17494"/>
                    </a:cubicBezTo>
                    <a:cubicBezTo>
                      <a:pt x="6549" y="17554"/>
                      <a:pt x="6561" y="17613"/>
                      <a:pt x="6573" y="17721"/>
                    </a:cubicBezTo>
                    <a:cubicBezTo>
                      <a:pt x="6442" y="17661"/>
                      <a:pt x="6335" y="17625"/>
                      <a:pt x="6240" y="17566"/>
                    </a:cubicBezTo>
                    <a:cubicBezTo>
                      <a:pt x="4490" y="16399"/>
                      <a:pt x="2739" y="15244"/>
                      <a:pt x="1096" y="13946"/>
                    </a:cubicBezTo>
                    <a:cubicBezTo>
                      <a:pt x="989" y="13875"/>
                      <a:pt x="882" y="13791"/>
                      <a:pt x="775" y="13708"/>
                    </a:cubicBezTo>
                    <a:lnTo>
                      <a:pt x="775" y="13708"/>
                    </a:lnTo>
                    <a:cubicBezTo>
                      <a:pt x="799" y="14030"/>
                      <a:pt x="811" y="14351"/>
                      <a:pt x="823" y="14684"/>
                    </a:cubicBezTo>
                    <a:cubicBezTo>
                      <a:pt x="2597" y="16042"/>
                      <a:pt x="4466" y="17268"/>
                      <a:pt x="6323" y="18518"/>
                    </a:cubicBezTo>
                    <a:cubicBezTo>
                      <a:pt x="6514" y="18649"/>
                      <a:pt x="6728" y="18756"/>
                      <a:pt x="6930" y="18875"/>
                    </a:cubicBezTo>
                    <a:cubicBezTo>
                      <a:pt x="7252" y="19566"/>
                      <a:pt x="8597" y="24090"/>
                      <a:pt x="8681" y="24817"/>
                    </a:cubicBezTo>
                    <a:cubicBezTo>
                      <a:pt x="8573" y="24781"/>
                      <a:pt x="8490" y="24769"/>
                      <a:pt x="8407" y="24721"/>
                    </a:cubicBezTo>
                    <a:cubicBezTo>
                      <a:pt x="7681" y="24293"/>
                      <a:pt x="6942" y="23864"/>
                      <a:pt x="6216" y="23424"/>
                    </a:cubicBezTo>
                    <a:cubicBezTo>
                      <a:pt x="4442" y="22316"/>
                      <a:pt x="2704" y="21150"/>
                      <a:pt x="1001" y="19947"/>
                    </a:cubicBezTo>
                    <a:lnTo>
                      <a:pt x="1001" y="19947"/>
                    </a:lnTo>
                    <a:cubicBezTo>
                      <a:pt x="1013" y="20257"/>
                      <a:pt x="1025" y="20566"/>
                      <a:pt x="1037" y="20876"/>
                    </a:cubicBezTo>
                    <a:cubicBezTo>
                      <a:pt x="2358" y="21804"/>
                      <a:pt x="3704" y="22721"/>
                      <a:pt x="5085" y="23578"/>
                    </a:cubicBezTo>
                    <a:cubicBezTo>
                      <a:pt x="6347" y="24376"/>
                      <a:pt x="7597" y="25162"/>
                      <a:pt x="8919" y="25841"/>
                    </a:cubicBezTo>
                    <a:cubicBezTo>
                      <a:pt x="8954" y="25864"/>
                      <a:pt x="8978" y="25888"/>
                      <a:pt x="9002" y="25912"/>
                    </a:cubicBezTo>
                    <a:cubicBezTo>
                      <a:pt x="9276" y="26638"/>
                      <a:pt x="10800" y="32615"/>
                      <a:pt x="10871" y="33270"/>
                    </a:cubicBezTo>
                    <a:cubicBezTo>
                      <a:pt x="10840" y="33298"/>
                      <a:pt x="10809" y="33308"/>
                      <a:pt x="10780" y="33308"/>
                    </a:cubicBezTo>
                    <a:cubicBezTo>
                      <a:pt x="10721" y="33308"/>
                      <a:pt x="10665" y="33266"/>
                      <a:pt x="10609" y="33234"/>
                    </a:cubicBezTo>
                    <a:cubicBezTo>
                      <a:pt x="9871" y="32782"/>
                      <a:pt x="9121" y="32329"/>
                      <a:pt x="8383" y="31865"/>
                    </a:cubicBezTo>
                    <a:cubicBezTo>
                      <a:pt x="6026" y="30341"/>
                      <a:pt x="3704" y="28769"/>
                      <a:pt x="1454" y="27103"/>
                    </a:cubicBezTo>
                    <a:lnTo>
                      <a:pt x="1454" y="27103"/>
                    </a:lnTo>
                    <a:cubicBezTo>
                      <a:pt x="1477" y="27436"/>
                      <a:pt x="1501" y="27757"/>
                      <a:pt x="1537" y="28079"/>
                    </a:cubicBezTo>
                    <a:cubicBezTo>
                      <a:pt x="1989" y="28400"/>
                      <a:pt x="2430" y="28734"/>
                      <a:pt x="2882" y="29043"/>
                    </a:cubicBezTo>
                    <a:cubicBezTo>
                      <a:pt x="5287" y="30758"/>
                      <a:pt x="7740" y="32389"/>
                      <a:pt x="10276" y="33901"/>
                    </a:cubicBezTo>
                    <a:cubicBezTo>
                      <a:pt x="10478" y="34020"/>
                      <a:pt x="10681" y="34139"/>
                      <a:pt x="10895" y="34246"/>
                    </a:cubicBezTo>
                    <a:cubicBezTo>
                      <a:pt x="11110" y="34354"/>
                      <a:pt x="11229" y="34496"/>
                      <a:pt x="11276" y="34735"/>
                    </a:cubicBezTo>
                    <a:cubicBezTo>
                      <a:pt x="11705" y="36687"/>
                      <a:pt x="12133" y="38640"/>
                      <a:pt x="12550" y="40592"/>
                    </a:cubicBezTo>
                    <a:cubicBezTo>
                      <a:pt x="12574" y="40688"/>
                      <a:pt x="12586" y="40783"/>
                      <a:pt x="12598" y="40938"/>
                    </a:cubicBezTo>
                    <a:cubicBezTo>
                      <a:pt x="12455" y="40890"/>
                      <a:pt x="12348" y="40878"/>
                      <a:pt x="12253" y="40819"/>
                    </a:cubicBezTo>
                    <a:cubicBezTo>
                      <a:pt x="11050" y="40140"/>
                      <a:pt x="9847" y="39437"/>
                      <a:pt x="8645" y="38759"/>
                    </a:cubicBezTo>
                    <a:cubicBezTo>
                      <a:pt x="6645" y="37604"/>
                      <a:pt x="4692" y="36378"/>
                      <a:pt x="2799" y="35068"/>
                    </a:cubicBezTo>
                    <a:lnTo>
                      <a:pt x="2799" y="35068"/>
                    </a:lnTo>
                    <a:cubicBezTo>
                      <a:pt x="2894" y="35437"/>
                      <a:pt x="2989" y="35794"/>
                      <a:pt x="3085" y="36163"/>
                    </a:cubicBezTo>
                    <a:cubicBezTo>
                      <a:pt x="4775" y="37318"/>
                      <a:pt x="6526" y="38378"/>
                      <a:pt x="8300" y="39402"/>
                    </a:cubicBezTo>
                    <a:cubicBezTo>
                      <a:pt x="9788" y="40271"/>
                      <a:pt x="11288" y="41116"/>
                      <a:pt x="12788" y="41985"/>
                    </a:cubicBezTo>
                    <a:cubicBezTo>
                      <a:pt x="12967" y="42521"/>
                      <a:pt x="13896" y="47558"/>
                      <a:pt x="13919" y="48129"/>
                    </a:cubicBezTo>
                    <a:cubicBezTo>
                      <a:pt x="13875" y="48155"/>
                      <a:pt x="13832" y="48165"/>
                      <a:pt x="13790" y="48165"/>
                    </a:cubicBezTo>
                    <a:cubicBezTo>
                      <a:pt x="13677" y="48165"/>
                      <a:pt x="13575" y="48089"/>
                      <a:pt x="13479" y="48046"/>
                    </a:cubicBezTo>
                    <a:cubicBezTo>
                      <a:pt x="12657" y="47665"/>
                      <a:pt x="11812" y="47296"/>
                      <a:pt x="11014" y="46879"/>
                    </a:cubicBezTo>
                    <a:cubicBezTo>
                      <a:pt x="9109" y="45891"/>
                      <a:pt x="7228" y="44867"/>
                      <a:pt x="5383" y="43783"/>
                    </a:cubicBezTo>
                    <a:lnTo>
                      <a:pt x="5383" y="43783"/>
                    </a:lnTo>
                    <a:cubicBezTo>
                      <a:pt x="5418" y="43902"/>
                      <a:pt x="5466" y="44033"/>
                      <a:pt x="5525" y="44140"/>
                    </a:cubicBezTo>
                    <a:cubicBezTo>
                      <a:pt x="5609" y="44379"/>
                      <a:pt x="5692" y="44605"/>
                      <a:pt x="5776" y="44843"/>
                    </a:cubicBezTo>
                    <a:cubicBezTo>
                      <a:pt x="6549" y="45295"/>
                      <a:pt x="7347" y="45736"/>
                      <a:pt x="8133" y="46164"/>
                    </a:cubicBezTo>
                    <a:cubicBezTo>
                      <a:pt x="9633" y="46974"/>
                      <a:pt x="11121" y="47808"/>
                      <a:pt x="12681" y="48486"/>
                    </a:cubicBezTo>
                    <a:cubicBezTo>
                      <a:pt x="13145" y="48701"/>
                      <a:pt x="13622" y="48891"/>
                      <a:pt x="14086" y="49082"/>
                    </a:cubicBezTo>
                    <a:cubicBezTo>
                      <a:pt x="14241" y="49534"/>
                      <a:pt x="15181" y="55368"/>
                      <a:pt x="15205" y="55928"/>
                    </a:cubicBezTo>
                    <a:cubicBezTo>
                      <a:pt x="15167" y="55948"/>
                      <a:pt x="15132" y="55956"/>
                      <a:pt x="15099" y="55956"/>
                    </a:cubicBezTo>
                    <a:cubicBezTo>
                      <a:pt x="14997" y="55956"/>
                      <a:pt x="14914" y="55877"/>
                      <a:pt x="14824" y="55832"/>
                    </a:cubicBezTo>
                    <a:cubicBezTo>
                      <a:pt x="12610" y="54654"/>
                      <a:pt x="10478" y="53344"/>
                      <a:pt x="8466" y="51856"/>
                    </a:cubicBezTo>
                    <a:lnTo>
                      <a:pt x="8466" y="51856"/>
                    </a:lnTo>
                    <a:cubicBezTo>
                      <a:pt x="8657" y="52296"/>
                      <a:pt x="8847" y="52737"/>
                      <a:pt x="9050" y="53177"/>
                    </a:cubicBezTo>
                    <a:cubicBezTo>
                      <a:pt x="10883" y="54463"/>
                      <a:pt x="12812" y="55606"/>
                      <a:pt x="14800" y="56654"/>
                    </a:cubicBezTo>
                    <a:cubicBezTo>
                      <a:pt x="14991" y="56749"/>
                      <a:pt x="15193" y="56844"/>
                      <a:pt x="15408" y="56952"/>
                    </a:cubicBezTo>
                    <a:cubicBezTo>
                      <a:pt x="15753" y="58785"/>
                      <a:pt x="16110" y="60619"/>
                      <a:pt x="16467" y="62488"/>
                    </a:cubicBezTo>
                    <a:cubicBezTo>
                      <a:pt x="16241" y="62476"/>
                      <a:pt x="16098" y="62369"/>
                      <a:pt x="15943" y="62297"/>
                    </a:cubicBezTo>
                    <a:cubicBezTo>
                      <a:pt x="14836" y="61750"/>
                      <a:pt x="13753" y="61154"/>
                      <a:pt x="12693" y="60535"/>
                    </a:cubicBezTo>
                    <a:lnTo>
                      <a:pt x="12693" y="60535"/>
                    </a:lnTo>
                    <a:cubicBezTo>
                      <a:pt x="12919" y="60952"/>
                      <a:pt x="13157" y="61381"/>
                      <a:pt x="13396" y="61797"/>
                    </a:cubicBezTo>
                    <a:cubicBezTo>
                      <a:pt x="13836" y="62035"/>
                      <a:pt x="14277" y="62274"/>
                      <a:pt x="14729" y="62500"/>
                    </a:cubicBezTo>
                    <a:cubicBezTo>
                      <a:pt x="15396" y="62845"/>
                      <a:pt x="16074" y="63178"/>
                      <a:pt x="16777" y="63536"/>
                    </a:cubicBezTo>
                    <a:cubicBezTo>
                      <a:pt x="16860" y="63833"/>
                      <a:pt x="16955" y="64155"/>
                      <a:pt x="17051" y="64476"/>
                    </a:cubicBezTo>
                    <a:cubicBezTo>
                      <a:pt x="17551" y="66155"/>
                      <a:pt x="18289" y="67727"/>
                      <a:pt x="19015" y="69298"/>
                    </a:cubicBezTo>
                    <a:cubicBezTo>
                      <a:pt x="19777" y="70941"/>
                      <a:pt x="20694" y="72477"/>
                      <a:pt x="21682" y="73977"/>
                    </a:cubicBezTo>
                    <a:cubicBezTo>
                      <a:pt x="22159" y="74549"/>
                      <a:pt x="22659" y="75109"/>
                      <a:pt x="23159" y="75668"/>
                    </a:cubicBezTo>
                    <a:cubicBezTo>
                      <a:pt x="23230" y="75751"/>
                      <a:pt x="23313" y="75823"/>
                      <a:pt x="23432" y="75930"/>
                    </a:cubicBezTo>
                    <a:cubicBezTo>
                      <a:pt x="23480" y="75811"/>
                      <a:pt x="23528" y="75751"/>
                      <a:pt x="23528" y="75680"/>
                    </a:cubicBezTo>
                    <a:cubicBezTo>
                      <a:pt x="23552" y="75263"/>
                      <a:pt x="23587" y="74847"/>
                      <a:pt x="23635" y="74430"/>
                    </a:cubicBezTo>
                    <a:cubicBezTo>
                      <a:pt x="23611" y="73096"/>
                      <a:pt x="23575" y="71763"/>
                      <a:pt x="23563" y="70429"/>
                    </a:cubicBezTo>
                    <a:cubicBezTo>
                      <a:pt x="23563" y="69751"/>
                      <a:pt x="23623" y="69084"/>
                      <a:pt x="23659" y="68441"/>
                    </a:cubicBezTo>
                    <a:cubicBezTo>
                      <a:pt x="23742" y="68370"/>
                      <a:pt x="23778" y="68322"/>
                      <a:pt x="23825" y="68298"/>
                    </a:cubicBezTo>
                    <a:cubicBezTo>
                      <a:pt x="24337" y="68084"/>
                      <a:pt x="24826" y="67822"/>
                      <a:pt x="25302" y="67548"/>
                    </a:cubicBezTo>
                    <a:cubicBezTo>
                      <a:pt x="25564" y="67060"/>
                      <a:pt x="25861" y="66596"/>
                      <a:pt x="26195" y="66143"/>
                    </a:cubicBezTo>
                    <a:lnTo>
                      <a:pt x="26195" y="66143"/>
                    </a:lnTo>
                    <a:cubicBezTo>
                      <a:pt x="25742" y="66417"/>
                      <a:pt x="25290" y="66691"/>
                      <a:pt x="24837" y="66953"/>
                    </a:cubicBezTo>
                    <a:cubicBezTo>
                      <a:pt x="24564" y="67119"/>
                      <a:pt x="24290" y="67262"/>
                      <a:pt x="24004" y="67405"/>
                    </a:cubicBezTo>
                    <a:cubicBezTo>
                      <a:pt x="23956" y="67429"/>
                      <a:pt x="23897" y="67429"/>
                      <a:pt x="23813" y="67453"/>
                    </a:cubicBezTo>
                    <a:cubicBezTo>
                      <a:pt x="23802" y="67369"/>
                      <a:pt x="23778" y="67286"/>
                      <a:pt x="23790" y="67215"/>
                    </a:cubicBezTo>
                    <a:cubicBezTo>
                      <a:pt x="23933" y="65917"/>
                      <a:pt x="24135" y="64631"/>
                      <a:pt x="24421" y="63357"/>
                    </a:cubicBezTo>
                    <a:cubicBezTo>
                      <a:pt x="24504" y="63321"/>
                      <a:pt x="24575" y="63286"/>
                      <a:pt x="24647" y="63274"/>
                    </a:cubicBezTo>
                    <a:cubicBezTo>
                      <a:pt x="26659" y="62905"/>
                      <a:pt x="28528" y="62190"/>
                      <a:pt x="30350" y="61297"/>
                    </a:cubicBezTo>
                    <a:lnTo>
                      <a:pt x="30362" y="61297"/>
                    </a:lnTo>
                    <a:cubicBezTo>
                      <a:pt x="30707" y="60857"/>
                      <a:pt x="31052" y="60416"/>
                      <a:pt x="31374" y="59964"/>
                    </a:cubicBezTo>
                    <a:lnTo>
                      <a:pt x="31374" y="59964"/>
                    </a:lnTo>
                    <a:cubicBezTo>
                      <a:pt x="30374" y="60440"/>
                      <a:pt x="29374" y="60940"/>
                      <a:pt x="28350" y="61381"/>
                    </a:cubicBezTo>
                    <a:cubicBezTo>
                      <a:pt x="27338" y="61833"/>
                      <a:pt x="26278" y="62155"/>
                      <a:pt x="25195" y="62405"/>
                    </a:cubicBezTo>
                    <a:cubicBezTo>
                      <a:pt x="25028" y="62452"/>
                      <a:pt x="24861" y="62464"/>
                      <a:pt x="24647" y="62500"/>
                    </a:cubicBezTo>
                    <a:cubicBezTo>
                      <a:pt x="24659" y="62333"/>
                      <a:pt x="24659" y="62226"/>
                      <a:pt x="24683" y="62107"/>
                    </a:cubicBezTo>
                    <a:cubicBezTo>
                      <a:pt x="25111" y="60285"/>
                      <a:pt x="25623" y="58476"/>
                      <a:pt x="26230" y="56678"/>
                    </a:cubicBezTo>
                    <a:cubicBezTo>
                      <a:pt x="26373" y="56654"/>
                      <a:pt x="26504" y="56606"/>
                      <a:pt x="26635" y="56606"/>
                    </a:cubicBezTo>
                    <a:cubicBezTo>
                      <a:pt x="28088" y="56547"/>
                      <a:pt x="29493" y="56225"/>
                      <a:pt x="30886" y="55820"/>
                    </a:cubicBezTo>
                    <a:cubicBezTo>
                      <a:pt x="32053" y="55487"/>
                      <a:pt x="33196" y="55058"/>
                      <a:pt x="34315" y="54594"/>
                    </a:cubicBezTo>
                    <a:cubicBezTo>
                      <a:pt x="34434" y="54285"/>
                      <a:pt x="34553" y="53963"/>
                      <a:pt x="34660" y="53642"/>
                    </a:cubicBezTo>
                    <a:lnTo>
                      <a:pt x="34660" y="53642"/>
                    </a:lnTo>
                    <a:cubicBezTo>
                      <a:pt x="33600" y="54094"/>
                      <a:pt x="32529" y="54523"/>
                      <a:pt x="31445" y="54880"/>
                    </a:cubicBezTo>
                    <a:cubicBezTo>
                      <a:pt x="30160" y="55297"/>
                      <a:pt x="28850" y="55618"/>
                      <a:pt x="27516" y="55797"/>
                    </a:cubicBezTo>
                    <a:cubicBezTo>
                      <a:pt x="27310" y="55828"/>
                      <a:pt x="27104" y="55844"/>
                      <a:pt x="26897" y="55844"/>
                    </a:cubicBezTo>
                    <a:cubicBezTo>
                      <a:pt x="26794" y="55844"/>
                      <a:pt x="26691" y="55840"/>
                      <a:pt x="26588" y="55832"/>
                    </a:cubicBezTo>
                    <a:cubicBezTo>
                      <a:pt x="26659" y="55273"/>
                      <a:pt x="27754" y="52213"/>
                      <a:pt x="28219" y="51225"/>
                    </a:cubicBezTo>
                    <a:cubicBezTo>
                      <a:pt x="28255" y="51201"/>
                      <a:pt x="28314" y="51165"/>
                      <a:pt x="28362" y="51153"/>
                    </a:cubicBezTo>
                    <a:cubicBezTo>
                      <a:pt x="29862" y="50927"/>
                      <a:pt x="31267" y="50403"/>
                      <a:pt x="32660" y="49820"/>
                    </a:cubicBezTo>
                    <a:cubicBezTo>
                      <a:pt x="33743" y="49367"/>
                      <a:pt x="34803" y="48867"/>
                      <a:pt x="35851" y="48343"/>
                    </a:cubicBezTo>
                    <a:cubicBezTo>
                      <a:pt x="35886" y="48046"/>
                      <a:pt x="35922" y="47748"/>
                      <a:pt x="35958" y="47450"/>
                    </a:cubicBezTo>
                    <a:lnTo>
                      <a:pt x="35958" y="47450"/>
                    </a:lnTo>
                    <a:cubicBezTo>
                      <a:pt x="35255" y="47796"/>
                      <a:pt x="34553" y="48141"/>
                      <a:pt x="33839" y="48486"/>
                    </a:cubicBezTo>
                    <a:cubicBezTo>
                      <a:pt x="32719" y="49022"/>
                      <a:pt x="31576" y="49498"/>
                      <a:pt x="30386" y="49891"/>
                    </a:cubicBezTo>
                    <a:cubicBezTo>
                      <a:pt x="29898" y="50058"/>
                      <a:pt x="29398" y="50177"/>
                      <a:pt x="28897" y="50308"/>
                    </a:cubicBezTo>
                    <a:cubicBezTo>
                      <a:pt x="28856" y="50320"/>
                      <a:pt x="28811" y="50323"/>
                      <a:pt x="28763" y="50323"/>
                    </a:cubicBezTo>
                    <a:cubicBezTo>
                      <a:pt x="28716" y="50323"/>
                      <a:pt x="28665" y="50320"/>
                      <a:pt x="28612" y="50320"/>
                    </a:cubicBezTo>
                    <a:cubicBezTo>
                      <a:pt x="28719" y="49760"/>
                      <a:pt x="30017" y="46498"/>
                      <a:pt x="30767" y="44950"/>
                    </a:cubicBezTo>
                    <a:cubicBezTo>
                      <a:pt x="30814" y="44926"/>
                      <a:pt x="30886" y="44879"/>
                      <a:pt x="30957" y="44867"/>
                    </a:cubicBezTo>
                    <a:cubicBezTo>
                      <a:pt x="32469" y="44617"/>
                      <a:pt x="33898" y="44081"/>
                      <a:pt x="35291" y="43450"/>
                    </a:cubicBezTo>
                    <a:cubicBezTo>
                      <a:pt x="35648" y="43295"/>
                      <a:pt x="36005" y="43128"/>
                      <a:pt x="36375" y="42974"/>
                    </a:cubicBezTo>
                    <a:cubicBezTo>
                      <a:pt x="36386" y="42688"/>
                      <a:pt x="36410" y="42414"/>
                      <a:pt x="36422" y="42128"/>
                    </a:cubicBezTo>
                    <a:lnTo>
                      <a:pt x="36422" y="42128"/>
                    </a:lnTo>
                    <a:cubicBezTo>
                      <a:pt x="35684" y="42462"/>
                      <a:pt x="34946" y="42795"/>
                      <a:pt x="34196" y="43117"/>
                    </a:cubicBezTo>
                    <a:cubicBezTo>
                      <a:pt x="33374" y="43474"/>
                      <a:pt x="32529" y="43759"/>
                      <a:pt x="31660" y="43962"/>
                    </a:cubicBezTo>
                    <a:cubicBezTo>
                      <a:pt x="31529" y="43986"/>
                      <a:pt x="31398" y="44009"/>
                      <a:pt x="31219" y="44045"/>
                    </a:cubicBezTo>
                    <a:cubicBezTo>
                      <a:pt x="31231" y="43926"/>
                      <a:pt x="31219" y="43843"/>
                      <a:pt x="31243" y="43783"/>
                    </a:cubicBezTo>
                    <a:cubicBezTo>
                      <a:pt x="31838" y="42378"/>
                      <a:pt x="32446" y="40985"/>
                      <a:pt x="33053" y="39557"/>
                    </a:cubicBezTo>
                    <a:cubicBezTo>
                      <a:pt x="33327" y="39473"/>
                      <a:pt x="33600" y="39378"/>
                      <a:pt x="33886" y="39295"/>
                    </a:cubicBezTo>
                    <a:cubicBezTo>
                      <a:pt x="34827" y="39021"/>
                      <a:pt x="35732" y="38664"/>
                      <a:pt x="36637" y="38283"/>
                    </a:cubicBezTo>
                    <a:lnTo>
                      <a:pt x="36672" y="37425"/>
                    </a:lnTo>
                    <a:lnTo>
                      <a:pt x="36672" y="37425"/>
                    </a:lnTo>
                    <a:cubicBezTo>
                      <a:pt x="36136" y="37652"/>
                      <a:pt x="35613" y="37878"/>
                      <a:pt x="35077" y="38104"/>
                    </a:cubicBezTo>
                    <a:cubicBezTo>
                      <a:pt x="34672" y="38271"/>
                      <a:pt x="34255" y="38390"/>
                      <a:pt x="33839" y="38533"/>
                    </a:cubicBezTo>
                    <a:cubicBezTo>
                      <a:pt x="33731" y="38568"/>
                      <a:pt x="33624" y="38568"/>
                      <a:pt x="33458" y="38592"/>
                    </a:cubicBezTo>
                    <a:cubicBezTo>
                      <a:pt x="33493" y="38449"/>
                      <a:pt x="33517" y="38354"/>
                      <a:pt x="33553" y="38271"/>
                    </a:cubicBezTo>
                    <a:cubicBezTo>
                      <a:pt x="33922" y="37140"/>
                      <a:pt x="34303" y="36020"/>
                      <a:pt x="34684" y="34889"/>
                    </a:cubicBezTo>
                    <a:cubicBezTo>
                      <a:pt x="34743" y="34699"/>
                      <a:pt x="34815" y="34532"/>
                      <a:pt x="35041" y="34461"/>
                    </a:cubicBezTo>
                    <a:cubicBezTo>
                      <a:pt x="35648" y="34282"/>
                      <a:pt x="36232" y="34032"/>
                      <a:pt x="36803" y="33746"/>
                    </a:cubicBezTo>
                    <a:cubicBezTo>
                      <a:pt x="36815" y="33461"/>
                      <a:pt x="36827" y="33175"/>
                      <a:pt x="36839" y="32889"/>
                    </a:cubicBezTo>
                    <a:lnTo>
                      <a:pt x="36839" y="32889"/>
                    </a:lnTo>
                    <a:cubicBezTo>
                      <a:pt x="36506" y="33056"/>
                      <a:pt x="36172" y="33211"/>
                      <a:pt x="35839" y="33377"/>
                    </a:cubicBezTo>
                    <a:cubicBezTo>
                      <a:pt x="35613" y="33484"/>
                      <a:pt x="35374" y="33568"/>
                      <a:pt x="35136" y="33639"/>
                    </a:cubicBezTo>
                    <a:cubicBezTo>
                      <a:pt x="35113" y="33568"/>
                      <a:pt x="35077" y="33532"/>
                      <a:pt x="35077" y="33508"/>
                    </a:cubicBezTo>
                    <a:cubicBezTo>
                      <a:pt x="35494" y="31734"/>
                      <a:pt x="35910" y="29960"/>
                      <a:pt x="36327" y="28222"/>
                    </a:cubicBezTo>
                    <a:cubicBezTo>
                      <a:pt x="36601" y="28055"/>
                      <a:pt x="36863" y="27888"/>
                      <a:pt x="37137" y="27734"/>
                    </a:cubicBezTo>
                    <a:cubicBezTo>
                      <a:pt x="37148" y="27591"/>
                      <a:pt x="37148" y="27460"/>
                      <a:pt x="37160" y="27317"/>
                    </a:cubicBezTo>
                    <a:cubicBezTo>
                      <a:pt x="37184" y="27150"/>
                      <a:pt x="37196" y="26984"/>
                      <a:pt x="37208" y="26817"/>
                    </a:cubicBezTo>
                    <a:lnTo>
                      <a:pt x="37208" y="26817"/>
                    </a:lnTo>
                    <a:cubicBezTo>
                      <a:pt x="37125" y="26865"/>
                      <a:pt x="37053" y="26924"/>
                      <a:pt x="36970" y="26972"/>
                    </a:cubicBezTo>
                    <a:cubicBezTo>
                      <a:pt x="36890" y="27025"/>
                      <a:pt x="36811" y="27097"/>
                      <a:pt x="36702" y="27097"/>
                    </a:cubicBezTo>
                    <a:cubicBezTo>
                      <a:pt x="36664" y="27097"/>
                      <a:pt x="36623" y="27088"/>
                      <a:pt x="36577" y="27067"/>
                    </a:cubicBezTo>
                    <a:cubicBezTo>
                      <a:pt x="36589" y="26924"/>
                      <a:pt x="36613" y="26769"/>
                      <a:pt x="36648" y="26626"/>
                    </a:cubicBezTo>
                    <a:cubicBezTo>
                      <a:pt x="37029" y="24840"/>
                      <a:pt x="37339" y="23055"/>
                      <a:pt x="37565" y="21245"/>
                    </a:cubicBezTo>
                    <a:cubicBezTo>
                      <a:pt x="37613" y="20923"/>
                      <a:pt x="37672" y="20590"/>
                      <a:pt x="37744" y="20268"/>
                    </a:cubicBezTo>
                    <a:cubicBezTo>
                      <a:pt x="37744" y="20173"/>
                      <a:pt x="37756" y="20090"/>
                      <a:pt x="37756" y="19995"/>
                    </a:cubicBezTo>
                    <a:cubicBezTo>
                      <a:pt x="37756" y="19876"/>
                      <a:pt x="37756" y="19756"/>
                      <a:pt x="37720" y="19649"/>
                    </a:cubicBezTo>
                    <a:cubicBezTo>
                      <a:pt x="37678" y="19525"/>
                      <a:pt x="37564" y="19456"/>
                      <a:pt x="37452" y="19456"/>
                    </a:cubicBezTo>
                    <a:cubicBezTo>
                      <a:pt x="37372" y="19456"/>
                      <a:pt x="37293" y="19491"/>
                      <a:pt x="37244" y="19566"/>
                    </a:cubicBezTo>
                    <a:cubicBezTo>
                      <a:pt x="37172" y="19661"/>
                      <a:pt x="37113" y="19756"/>
                      <a:pt x="37053" y="19852"/>
                    </a:cubicBezTo>
                    <a:cubicBezTo>
                      <a:pt x="37041" y="19899"/>
                      <a:pt x="37029" y="19947"/>
                      <a:pt x="37018" y="19995"/>
                    </a:cubicBezTo>
                    <a:cubicBezTo>
                      <a:pt x="36934" y="20447"/>
                      <a:pt x="36863" y="20888"/>
                      <a:pt x="36803" y="21340"/>
                    </a:cubicBezTo>
                    <a:cubicBezTo>
                      <a:pt x="36601" y="22912"/>
                      <a:pt x="36339" y="24471"/>
                      <a:pt x="36005" y="26019"/>
                    </a:cubicBezTo>
                    <a:cubicBezTo>
                      <a:pt x="35970" y="26210"/>
                      <a:pt x="35922" y="26400"/>
                      <a:pt x="35886" y="26567"/>
                    </a:cubicBezTo>
                    <a:cubicBezTo>
                      <a:pt x="35859" y="26575"/>
                      <a:pt x="35837" y="26578"/>
                      <a:pt x="35819" y="26578"/>
                    </a:cubicBezTo>
                    <a:cubicBezTo>
                      <a:pt x="35722" y="26578"/>
                      <a:pt x="35726" y="26488"/>
                      <a:pt x="35696" y="26448"/>
                    </a:cubicBezTo>
                    <a:cubicBezTo>
                      <a:pt x="35660" y="26376"/>
                      <a:pt x="35624" y="26305"/>
                      <a:pt x="35601" y="26233"/>
                    </a:cubicBezTo>
                    <a:cubicBezTo>
                      <a:pt x="35327" y="25567"/>
                      <a:pt x="35077" y="24888"/>
                      <a:pt x="34851" y="24209"/>
                    </a:cubicBezTo>
                    <a:cubicBezTo>
                      <a:pt x="34696" y="24507"/>
                      <a:pt x="34541" y="24817"/>
                      <a:pt x="34386" y="25126"/>
                    </a:cubicBezTo>
                    <a:cubicBezTo>
                      <a:pt x="34696" y="25995"/>
                      <a:pt x="35041" y="26865"/>
                      <a:pt x="35422" y="27722"/>
                    </a:cubicBezTo>
                    <a:cubicBezTo>
                      <a:pt x="35517" y="27948"/>
                      <a:pt x="35565" y="28162"/>
                      <a:pt x="35505" y="28412"/>
                    </a:cubicBezTo>
                    <a:cubicBezTo>
                      <a:pt x="35148" y="29912"/>
                      <a:pt x="34803" y="31413"/>
                      <a:pt x="34446" y="32913"/>
                    </a:cubicBezTo>
                    <a:cubicBezTo>
                      <a:pt x="34422" y="33008"/>
                      <a:pt x="34386" y="33091"/>
                      <a:pt x="34351" y="33163"/>
                    </a:cubicBezTo>
                    <a:cubicBezTo>
                      <a:pt x="34342" y="33164"/>
                      <a:pt x="34333" y="33164"/>
                      <a:pt x="34325" y="33164"/>
                    </a:cubicBezTo>
                    <a:cubicBezTo>
                      <a:pt x="34196" y="33164"/>
                      <a:pt x="34194" y="33075"/>
                      <a:pt x="34172" y="33008"/>
                    </a:cubicBezTo>
                    <a:cubicBezTo>
                      <a:pt x="33672" y="31889"/>
                      <a:pt x="33279" y="30734"/>
                      <a:pt x="32922" y="29555"/>
                    </a:cubicBezTo>
                    <a:cubicBezTo>
                      <a:pt x="32815" y="29186"/>
                      <a:pt x="32719" y="28829"/>
                      <a:pt x="32612" y="28460"/>
                    </a:cubicBezTo>
                    <a:cubicBezTo>
                      <a:pt x="32446" y="28769"/>
                      <a:pt x="32267" y="29079"/>
                      <a:pt x="32100" y="29389"/>
                    </a:cubicBezTo>
                    <a:cubicBezTo>
                      <a:pt x="32303" y="30115"/>
                      <a:pt x="32529" y="30841"/>
                      <a:pt x="32803" y="31556"/>
                    </a:cubicBezTo>
                    <a:cubicBezTo>
                      <a:pt x="33136" y="32425"/>
                      <a:pt x="33493" y="33282"/>
                      <a:pt x="33862" y="34127"/>
                    </a:cubicBezTo>
                    <a:cubicBezTo>
                      <a:pt x="33958" y="34354"/>
                      <a:pt x="34017" y="34568"/>
                      <a:pt x="33934" y="34806"/>
                    </a:cubicBezTo>
                    <a:cubicBezTo>
                      <a:pt x="33529" y="35985"/>
                      <a:pt x="33124" y="37163"/>
                      <a:pt x="32719" y="38342"/>
                    </a:cubicBezTo>
                    <a:cubicBezTo>
                      <a:pt x="32696" y="38414"/>
                      <a:pt x="32636" y="38473"/>
                      <a:pt x="32612" y="38521"/>
                    </a:cubicBezTo>
                    <a:cubicBezTo>
                      <a:pt x="32422" y="38497"/>
                      <a:pt x="32410" y="38354"/>
                      <a:pt x="32362" y="38259"/>
                    </a:cubicBezTo>
                    <a:cubicBezTo>
                      <a:pt x="31517" y="36568"/>
                      <a:pt x="30719" y="34854"/>
                      <a:pt x="30017" y="33103"/>
                    </a:cubicBezTo>
                    <a:cubicBezTo>
                      <a:pt x="29862" y="33365"/>
                      <a:pt x="29707" y="33627"/>
                      <a:pt x="29552" y="33901"/>
                    </a:cubicBezTo>
                    <a:cubicBezTo>
                      <a:pt x="29743" y="34342"/>
                      <a:pt x="29933" y="34782"/>
                      <a:pt x="30124" y="35235"/>
                    </a:cubicBezTo>
                    <a:cubicBezTo>
                      <a:pt x="30731" y="36604"/>
                      <a:pt x="31410" y="37949"/>
                      <a:pt x="32065" y="39295"/>
                    </a:cubicBezTo>
                    <a:cubicBezTo>
                      <a:pt x="32160" y="39485"/>
                      <a:pt x="32207" y="39640"/>
                      <a:pt x="32112" y="39854"/>
                    </a:cubicBezTo>
                    <a:cubicBezTo>
                      <a:pt x="31564" y="41116"/>
                      <a:pt x="31017" y="42390"/>
                      <a:pt x="30469" y="43664"/>
                    </a:cubicBezTo>
                    <a:cubicBezTo>
                      <a:pt x="30445" y="43712"/>
                      <a:pt x="30398" y="43759"/>
                      <a:pt x="30338" y="43831"/>
                    </a:cubicBezTo>
                    <a:cubicBezTo>
                      <a:pt x="30255" y="43700"/>
                      <a:pt x="30171" y="43593"/>
                      <a:pt x="30112" y="43486"/>
                    </a:cubicBezTo>
                    <a:cubicBezTo>
                      <a:pt x="29136" y="41628"/>
                      <a:pt x="28207" y="39759"/>
                      <a:pt x="27350" y="37842"/>
                    </a:cubicBezTo>
                    <a:cubicBezTo>
                      <a:pt x="27207" y="38116"/>
                      <a:pt x="27052" y="38390"/>
                      <a:pt x="26909" y="38664"/>
                    </a:cubicBezTo>
                    <a:cubicBezTo>
                      <a:pt x="27731" y="40450"/>
                      <a:pt x="28600" y="42224"/>
                      <a:pt x="29528" y="43974"/>
                    </a:cubicBezTo>
                    <a:cubicBezTo>
                      <a:pt x="29671" y="44236"/>
                      <a:pt x="29814" y="44486"/>
                      <a:pt x="29981" y="44783"/>
                    </a:cubicBezTo>
                    <a:cubicBezTo>
                      <a:pt x="29278" y="46510"/>
                      <a:pt x="28552" y="48260"/>
                      <a:pt x="27802" y="50082"/>
                    </a:cubicBezTo>
                    <a:cubicBezTo>
                      <a:pt x="27659" y="49879"/>
                      <a:pt x="27552" y="49736"/>
                      <a:pt x="27469" y="49593"/>
                    </a:cubicBezTo>
                    <a:cubicBezTo>
                      <a:pt x="26552" y="48081"/>
                      <a:pt x="25778" y="46510"/>
                      <a:pt x="25087" y="44879"/>
                    </a:cubicBezTo>
                    <a:cubicBezTo>
                      <a:pt x="24933" y="44533"/>
                      <a:pt x="24790" y="44188"/>
                      <a:pt x="24635" y="43831"/>
                    </a:cubicBezTo>
                    <a:cubicBezTo>
                      <a:pt x="24516" y="44176"/>
                      <a:pt x="24397" y="44510"/>
                      <a:pt x="24290" y="44855"/>
                    </a:cubicBezTo>
                    <a:cubicBezTo>
                      <a:pt x="24647" y="45664"/>
                      <a:pt x="25004" y="46474"/>
                      <a:pt x="25373" y="47284"/>
                    </a:cubicBezTo>
                    <a:cubicBezTo>
                      <a:pt x="25957" y="48558"/>
                      <a:pt x="26671" y="49760"/>
                      <a:pt x="27469" y="50963"/>
                    </a:cubicBezTo>
                    <a:cubicBezTo>
                      <a:pt x="27278" y="51463"/>
                      <a:pt x="27088" y="51987"/>
                      <a:pt x="26897" y="52499"/>
                    </a:cubicBezTo>
                    <a:cubicBezTo>
                      <a:pt x="26707" y="52999"/>
                      <a:pt x="26528" y="53511"/>
                      <a:pt x="26350" y="54011"/>
                    </a:cubicBezTo>
                    <a:cubicBezTo>
                      <a:pt x="26159" y="54523"/>
                      <a:pt x="26004" y="55047"/>
                      <a:pt x="25778" y="55582"/>
                    </a:cubicBezTo>
                    <a:cubicBezTo>
                      <a:pt x="25540" y="55428"/>
                      <a:pt x="25445" y="55225"/>
                      <a:pt x="25326" y="55058"/>
                    </a:cubicBezTo>
                    <a:cubicBezTo>
                      <a:pt x="24528" y="53939"/>
                      <a:pt x="23897" y="52737"/>
                      <a:pt x="23325" y="51498"/>
                    </a:cubicBezTo>
                    <a:cubicBezTo>
                      <a:pt x="23135" y="51082"/>
                      <a:pt x="22944" y="50677"/>
                      <a:pt x="22766" y="50260"/>
                    </a:cubicBezTo>
                    <a:cubicBezTo>
                      <a:pt x="22670" y="50677"/>
                      <a:pt x="22575" y="51082"/>
                      <a:pt x="22492" y="51487"/>
                    </a:cubicBezTo>
                    <a:cubicBezTo>
                      <a:pt x="22861" y="52284"/>
                      <a:pt x="23242" y="53058"/>
                      <a:pt x="23671" y="53820"/>
                    </a:cubicBezTo>
                    <a:cubicBezTo>
                      <a:pt x="24183" y="54761"/>
                      <a:pt x="24778" y="55654"/>
                      <a:pt x="25457" y="56463"/>
                    </a:cubicBezTo>
                    <a:cubicBezTo>
                      <a:pt x="24909" y="58392"/>
                      <a:pt x="24373" y="60297"/>
                      <a:pt x="23825" y="62262"/>
                    </a:cubicBezTo>
                    <a:cubicBezTo>
                      <a:pt x="23683" y="62119"/>
                      <a:pt x="23552" y="62000"/>
                      <a:pt x="23432" y="61869"/>
                    </a:cubicBezTo>
                    <a:cubicBezTo>
                      <a:pt x="22766" y="61107"/>
                      <a:pt x="22170" y="60297"/>
                      <a:pt x="21575" y="59464"/>
                    </a:cubicBezTo>
                    <a:cubicBezTo>
                      <a:pt x="21575" y="59547"/>
                      <a:pt x="21575" y="59619"/>
                      <a:pt x="21575" y="59702"/>
                    </a:cubicBezTo>
                    <a:cubicBezTo>
                      <a:pt x="21575" y="60047"/>
                      <a:pt x="21587" y="60392"/>
                      <a:pt x="21587" y="60738"/>
                    </a:cubicBezTo>
                    <a:cubicBezTo>
                      <a:pt x="21670" y="60857"/>
                      <a:pt x="21754" y="60964"/>
                      <a:pt x="21849" y="61071"/>
                    </a:cubicBezTo>
                    <a:cubicBezTo>
                      <a:pt x="22135" y="61452"/>
                      <a:pt x="22432" y="61821"/>
                      <a:pt x="22730" y="62190"/>
                    </a:cubicBezTo>
                    <a:cubicBezTo>
                      <a:pt x="23040" y="62547"/>
                      <a:pt x="23361" y="62893"/>
                      <a:pt x="23623" y="63190"/>
                    </a:cubicBezTo>
                    <a:cubicBezTo>
                      <a:pt x="23421" y="64560"/>
                      <a:pt x="23218" y="65845"/>
                      <a:pt x="23028" y="67131"/>
                    </a:cubicBezTo>
                    <a:cubicBezTo>
                      <a:pt x="23016" y="67191"/>
                      <a:pt x="22956" y="67250"/>
                      <a:pt x="22909" y="67358"/>
                    </a:cubicBezTo>
                    <a:cubicBezTo>
                      <a:pt x="22682" y="67084"/>
                      <a:pt x="22480" y="66869"/>
                      <a:pt x="22313" y="66631"/>
                    </a:cubicBezTo>
                    <a:cubicBezTo>
                      <a:pt x="22159" y="66417"/>
                      <a:pt x="22016" y="66203"/>
                      <a:pt x="21873" y="65976"/>
                    </a:cubicBezTo>
                    <a:lnTo>
                      <a:pt x="21873" y="65976"/>
                    </a:lnTo>
                    <a:cubicBezTo>
                      <a:pt x="21908" y="66453"/>
                      <a:pt x="21968" y="66917"/>
                      <a:pt x="22016" y="67393"/>
                    </a:cubicBezTo>
                    <a:cubicBezTo>
                      <a:pt x="22016" y="67417"/>
                      <a:pt x="22016" y="67441"/>
                      <a:pt x="22028" y="67465"/>
                    </a:cubicBezTo>
                    <a:cubicBezTo>
                      <a:pt x="22278" y="67774"/>
                      <a:pt x="22540" y="68072"/>
                      <a:pt x="22825" y="68358"/>
                    </a:cubicBezTo>
                    <a:cubicBezTo>
                      <a:pt x="22849" y="68393"/>
                      <a:pt x="22861" y="68429"/>
                      <a:pt x="22897" y="68477"/>
                    </a:cubicBezTo>
                    <a:cubicBezTo>
                      <a:pt x="22861" y="69096"/>
                      <a:pt x="22825" y="69727"/>
                      <a:pt x="22813" y="70358"/>
                    </a:cubicBezTo>
                    <a:cubicBezTo>
                      <a:pt x="22801" y="71001"/>
                      <a:pt x="22825" y="71656"/>
                      <a:pt x="22813" y="72311"/>
                    </a:cubicBezTo>
                    <a:cubicBezTo>
                      <a:pt x="22813" y="72727"/>
                      <a:pt x="22849" y="73132"/>
                      <a:pt x="22849" y="73561"/>
                    </a:cubicBezTo>
                    <a:cubicBezTo>
                      <a:pt x="22909" y="73882"/>
                      <a:pt x="22980" y="74216"/>
                      <a:pt x="23040" y="74549"/>
                    </a:cubicBezTo>
                    <a:cubicBezTo>
                      <a:pt x="23063" y="74680"/>
                      <a:pt x="23075" y="74823"/>
                      <a:pt x="23075" y="74954"/>
                    </a:cubicBezTo>
                    <a:cubicBezTo>
                      <a:pt x="23075" y="75001"/>
                      <a:pt x="23016" y="75073"/>
                      <a:pt x="22980" y="75085"/>
                    </a:cubicBezTo>
                    <a:cubicBezTo>
                      <a:pt x="22972" y="75087"/>
                      <a:pt x="22962" y="75088"/>
                      <a:pt x="22952" y="75088"/>
                    </a:cubicBezTo>
                    <a:cubicBezTo>
                      <a:pt x="22905" y="75088"/>
                      <a:pt x="22845" y="75066"/>
                      <a:pt x="22825" y="75037"/>
                    </a:cubicBezTo>
                    <a:cubicBezTo>
                      <a:pt x="22659" y="74799"/>
                      <a:pt x="22480" y="74561"/>
                      <a:pt x="22337" y="74299"/>
                    </a:cubicBezTo>
                    <a:cubicBezTo>
                      <a:pt x="21920" y="73501"/>
                      <a:pt x="21539" y="72692"/>
                      <a:pt x="21194" y="71858"/>
                    </a:cubicBezTo>
                    <a:cubicBezTo>
                      <a:pt x="19599" y="69108"/>
                      <a:pt x="17777" y="65048"/>
                      <a:pt x="17444" y="63083"/>
                    </a:cubicBezTo>
                    <a:cubicBezTo>
                      <a:pt x="17801" y="62631"/>
                      <a:pt x="18122" y="62166"/>
                      <a:pt x="18432" y="61678"/>
                    </a:cubicBezTo>
                    <a:cubicBezTo>
                      <a:pt x="18396" y="61262"/>
                      <a:pt x="18372" y="60833"/>
                      <a:pt x="18360" y="60404"/>
                    </a:cubicBezTo>
                    <a:cubicBezTo>
                      <a:pt x="18015" y="60952"/>
                      <a:pt x="17670" y="61512"/>
                      <a:pt x="17301" y="62035"/>
                    </a:cubicBezTo>
                    <a:cubicBezTo>
                      <a:pt x="17110" y="62035"/>
                      <a:pt x="17110" y="61916"/>
                      <a:pt x="17086" y="61833"/>
                    </a:cubicBezTo>
                    <a:cubicBezTo>
                      <a:pt x="16955" y="61214"/>
                      <a:pt x="16825" y="60595"/>
                      <a:pt x="16705" y="59964"/>
                    </a:cubicBezTo>
                    <a:cubicBezTo>
                      <a:pt x="16539" y="59095"/>
                      <a:pt x="16384" y="58214"/>
                      <a:pt x="16229" y="57344"/>
                    </a:cubicBezTo>
                    <a:cubicBezTo>
                      <a:pt x="16193" y="57166"/>
                      <a:pt x="16170" y="56987"/>
                      <a:pt x="16146" y="56832"/>
                    </a:cubicBezTo>
                    <a:cubicBezTo>
                      <a:pt x="16455" y="56392"/>
                      <a:pt x="16753" y="55975"/>
                      <a:pt x="17039" y="55547"/>
                    </a:cubicBezTo>
                    <a:cubicBezTo>
                      <a:pt x="17717" y="54487"/>
                      <a:pt x="18325" y="53380"/>
                      <a:pt x="18860" y="52249"/>
                    </a:cubicBezTo>
                    <a:cubicBezTo>
                      <a:pt x="18944" y="51475"/>
                      <a:pt x="19015" y="50701"/>
                      <a:pt x="19075" y="49939"/>
                    </a:cubicBezTo>
                    <a:lnTo>
                      <a:pt x="19075" y="49939"/>
                    </a:lnTo>
                    <a:cubicBezTo>
                      <a:pt x="18932" y="50272"/>
                      <a:pt x="18789" y="50617"/>
                      <a:pt x="18634" y="50951"/>
                    </a:cubicBezTo>
                    <a:cubicBezTo>
                      <a:pt x="18015" y="52403"/>
                      <a:pt x="17265" y="53808"/>
                      <a:pt x="16408" y="55142"/>
                    </a:cubicBezTo>
                    <a:cubicBezTo>
                      <a:pt x="16313" y="55308"/>
                      <a:pt x="16193" y="55451"/>
                      <a:pt x="16086" y="55606"/>
                    </a:cubicBezTo>
                    <a:cubicBezTo>
                      <a:pt x="15884" y="55523"/>
                      <a:pt x="15908" y="55368"/>
                      <a:pt x="15896" y="55249"/>
                    </a:cubicBezTo>
                    <a:cubicBezTo>
                      <a:pt x="15610" y="53546"/>
                      <a:pt x="15336" y="51844"/>
                      <a:pt x="15050" y="50153"/>
                    </a:cubicBezTo>
                    <a:cubicBezTo>
                      <a:pt x="14991" y="49736"/>
                      <a:pt x="14920" y="49332"/>
                      <a:pt x="14848" y="48903"/>
                    </a:cubicBezTo>
                    <a:cubicBezTo>
                      <a:pt x="14931" y="48831"/>
                      <a:pt x="14991" y="48760"/>
                      <a:pt x="15062" y="48689"/>
                    </a:cubicBezTo>
                    <a:cubicBezTo>
                      <a:pt x="16241" y="47546"/>
                      <a:pt x="17289" y="46272"/>
                      <a:pt x="18122" y="44855"/>
                    </a:cubicBezTo>
                    <a:cubicBezTo>
                      <a:pt x="18551" y="44152"/>
                      <a:pt x="18956" y="43438"/>
                      <a:pt x="19349" y="42724"/>
                    </a:cubicBezTo>
                    <a:cubicBezTo>
                      <a:pt x="19349" y="42224"/>
                      <a:pt x="19349" y="41735"/>
                      <a:pt x="19349" y="41235"/>
                    </a:cubicBezTo>
                    <a:cubicBezTo>
                      <a:pt x="18825" y="42164"/>
                      <a:pt x="18301" y="43105"/>
                      <a:pt x="17765" y="44021"/>
                    </a:cubicBezTo>
                    <a:cubicBezTo>
                      <a:pt x="17015" y="45331"/>
                      <a:pt x="16110" y="46534"/>
                      <a:pt x="15062" y="47629"/>
                    </a:cubicBezTo>
                    <a:cubicBezTo>
                      <a:pt x="14979" y="47724"/>
                      <a:pt x="14872" y="47796"/>
                      <a:pt x="14789" y="47879"/>
                    </a:cubicBezTo>
                    <a:cubicBezTo>
                      <a:pt x="14729" y="47855"/>
                      <a:pt x="14705" y="47855"/>
                      <a:pt x="14693" y="47831"/>
                    </a:cubicBezTo>
                    <a:cubicBezTo>
                      <a:pt x="14681" y="47819"/>
                      <a:pt x="14669" y="47808"/>
                      <a:pt x="14669" y="47784"/>
                    </a:cubicBezTo>
                    <a:cubicBezTo>
                      <a:pt x="14288" y="45760"/>
                      <a:pt x="13919" y="43736"/>
                      <a:pt x="13550" y="41712"/>
                    </a:cubicBezTo>
                    <a:cubicBezTo>
                      <a:pt x="13538" y="41640"/>
                      <a:pt x="13550" y="41557"/>
                      <a:pt x="13538" y="41473"/>
                    </a:cubicBezTo>
                    <a:cubicBezTo>
                      <a:pt x="13741" y="41247"/>
                      <a:pt x="13931" y="41033"/>
                      <a:pt x="14134" y="40807"/>
                    </a:cubicBezTo>
                    <a:cubicBezTo>
                      <a:pt x="15336" y="39426"/>
                      <a:pt x="16301" y="37878"/>
                      <a:pt x="17086" y="36235"/>
                    </a:cubicBezTo>
                    <a:cubicBezTo>
                      <a:pt x="17396" y="35616"/>
                      <a:pt x="17682" y="34985"/>
                      <a:pt x="17932" y="34342"/>
                    </a:cubicBezTo>
                    <a:cubicBezTo>
                      <a:pt x="18158" y="33746"/>
                      <a:pt x="18384" y="33151"/>
                      <a:pt x="18610" y="32568"/>
                    </a:cubicBezTo>
                    <a:cubicBezTo>
                      <a:pt x="18527" y="32103"/>
                      <a:pt x="18432" y="31639"/>
                      <a:pt x="18337" y="31175"/>
                    </a:cubicBezTo>
                    <a:cubicBezTo>
                      <a:pt x="17979" y="32151"/>
                      <a:pt x="17610" y="33115"/>
                      <a:pt x="17241" y="34068"/>
                    </a:cubicBezTo>
                    <a:cubicBezTo>
                      <a:pt x="16729" y="35401"/>
                      <a:pt x="16086" y="36675"/>
                      <a:pt x="15348" y="37902"/>
                    </a:cubicBezTo>
                    <a:cubicBezTo>
                      <a:pt x="14860" y="38687"/>
                      <a:pt x="14324" y="39449"/>
                      <a:pt x="13717" y="40152"/>
                    </a:cubicBezTo>
                    <a:cubicBezTo>
                      <a:pt x="13622" y="40271"/>
                      <a:pt x="13503" y="40366"/>
                      <a:pt x="13372" y="40509"/>
                    </a:cubicBezTo>
                    <a:cubicBezTo>
                      <a:pt x="13312" y="40390"/>
                      <a:pt x="13276" y="40330"/>
                      <a:pt x="13253" y="40259"/>
                    </a:cubicBezTo>
                    <a:cubicBezTo>
                      <a:pt x="12788" y="38128"/>
                      <a:pt x="12324" y="36008"/>
                      <a:pt x="11860" y="33889"/>
                    </a:cubicBezTo>
                    <a:cubicBezTo>
                      <a:pt x="12574" y="32889"/>
                      <a:pt x="13205" y="31865"/>
                      <a:pt x="13777" y="30805"/>
                    </a:cubicBezTo>
                    <a:cubicBezTo>
                      <a:pt x="14646" y="29210"/>
                      <a:pt x="15312" y="27543"/>
                      <a:pt x="15872" y="25829"/>
                    </a:cubicBezTo>
                    <a:cubicBezTo>
                      <a:pt x="16039" y="25329"/>
                      <a:pt x="16193" y="24829"/>
                      <a:pt x="16360" y="24328"/>
                    </a:cubicBezTo>
                    <a:cubicBezTo>
                      <a:pt x="16217" y="23971"/>
                      <a:pt x="16074" y="23614"/>
                      <a:pt x="15932" y="23245"/>
                    </a:cubicBezTo>
                    <a:cubicBezTo>
                      <a:pt x="15693" y="23995"/>
                      <a:pt x="15455" y="24733"/>
                      <a:pt x="15205" y="25483"/>
                    </a:cubicBezTo>
                    <a:cubicBezTo>
                      <a:pt x="14669" y="27126"/>
                      <a:pt x="14062" y="28734"/>
                      <a:pt x="13229" y="30246"/>
                    </a:cubicBezTo>
                    <a:cubicBezTo>
                      <a:pt x="12812" y="31008"/>
                      <a:pt x="12360" y="31746"/>
                      <a:pt x="11907" y="32496"/>
                    </a:cubicBezTo>
                    <a:cubicBezTo>
                      <a:pt x="11848" y="32615"/>
                      <a:pt x="11752" y="32699"/>
                      <a:pt x="11669" y="32794"/>
                    </a:cubicBezTo>
                    <a:cubicBezTo>
                      <a:pt x="11514" y="32746"/>
                      <a:pt x="11526" y="32639"/>
                      <a:pt x="11502" y="32544"/>
                    </a:cubicBezTo>
                    <a:cubicBezTo>
                      <a:pt x="10907" y="30246"/>
                      <a:pt x="10324" y="27948"/>
                      <a:pt x="9728" y="25650"/>
                    </a:cubicBezTo>
                    <a:cubicBezTo>
                      <a:pt x="9681" y="25460"/>
                      <a:pt x="9693" y="25305"/>
                      <a:pt x="9800" y="25138"/>
                    </a:cubicBezTo>
                    <a:cubicBezTo>
                      <a:pt x="10538" y="24078"/>
                      <a:pt x="11050" y="22888"/>
                      <a:pt x="11479" y="21685"/>
                    </a:cubicBezTo>
                    <a:cubicBezTo>
                      <a:pt x="11788" y="20828"/>
                      <a:pt x="12074" y="19959"/>
                      <a:pt x="12324" y="19090"/>
                    </a:cubicBezTo>
                    <a:cubicBezTo>
                      <a:pt x="12514" y="18435"/>
                      <a:pt x="12693" y="17768"/>
                      <a:pt x="12872" y="17113"/>
                    </a:cubicBezTo>
                    <a:cubicBezTo>
                      <a:pt x="12705" y="16816"/>
                      <a:pt x="12526" y="16518"/>
                      <a:pt x="12348" y="16220"/>
                    </a:cubicBezTo>
                    <a:cubicBezTo>
                      <a:pt x="12038" y="17340"/>
                      <a:pt x="11741" y="18459"/>
                      <a:pt x="11419" y="19566"/>
                    </a:cubicBezTo>
                    <a:cubicBezTo>
                      <a:pt x="11014" y="20959"/>
                      <a:pt x="10514" y="22316"/>
                      <a:pt x="9859" y="23602"/>
                    </a:cubicBezTo>
                    <a:cubicBezTo>
                      <a:pt x="9740" y="23828"/>
                      <a:pt x="9657" y="24067"/>
                      <a:pt x="9419" y="24281"/>
                    </a:cubicBezTo>
                    <a:cubicBezTo>
                      <a:pt x="9347" y="24114"/>
                      <a:pt x="9288" y="23995"/>
                      <a:pt x="9252" y="23876"/>
                    </a:cubicBezTo>
                    <a:cubicBezTo>
                      <a:pt x="8716" y="22114"/>
                      <a:pt x="8192" y="20352"/>
                      <a:pt x="7657" y="18590"/>
                    </a:cubicBezTo>
                    <a:cubicBezTo>
                      <a:pt x="7585" y="18375"/>
                      <a:pt x="7585" y="18185"/>
                      <a:pt x="7704" y="17971"/>
                    </a:cubicBezTo>
                    <a:cubicBezTo>
                      <a:pt x="8609" y="16387"/>
                      <a:pt x="9228" y="14673"/>
                      <a:pt x="9693" y="12899"/>
                    </a:cubicBezTo>
                    <a:cubicBezTo>
                      <a:pt x="9740" y="12720"/>
                      <a:pt x="9788" y="12529"/>
                      <a:pt x="9836" y="12339"/>
                    </a:cubicBezTo>
                    <a:cubicBezTo>
                      <a:pt x="9645" y="12065"/>
                      <a:pt x="9466" y="11803"/>
                      <a:pt x="9276" y="11541"/>
                    </a:cubicBezTo>
                    <a:cubicBezTo>
                      <a:pt x="9109" y="12172"/>
                      <a:pt x="8943" y="12803"/>
                      <a:pt x="8764" y="13446"/>
                    </a:cubicBezTo>
                    <a:cubicBezTo>
                      <a:pt x="8466" y="14530"/>
                      <a:pt x="8085" y="15589"/>
                      <a:pt x="7585" y="16601"/>
                    </a:cubicBezTo>
                    <a:cubicBezTo>
                      <a:pt x="7502" y="16780"/>
                      <a:pt x="7395" y="16947"/>
                      <a:pt x="7276" y="17173"/>
                    </a:cubicBezTo>
                    <a:cubicBezTo>
                      <a:pt x="7180" y="17018"/>
                      <a:pt x="7121" y="16935"/>
                      <a:pt x="7085" y="16828"/>
                    </a:cubicBezTo>
                    <a:cubicBezTo>
                      <a:pt x="6502" y="15232"/>
                      <a:pt x="5942" y="13625"/>
                      <a:pt x="5359" y="12029"/>
                    </a:cubicBezTo>
                    <a:cubicBezTo>
                      <a:pt x="5299" y="11851"/>
                      <a:pt x="5264" y="11696"/>
                      <a:pt x="5323" y="11505"/>
                    </a:cubicBezTo>
                    <a:cubicBezTo>
                      <a:pt x="5764" y="10160"/>
                      <a:pt x="6037" y="8791"/>
                      <a:pt x="6228" y="7398"/>
                    </a:cubicBezTo>
                    <a:cubicBezTo>
                      <a:pt x="6014" y="7112"/>
                      <a:pt x="5811" y="6826"/>
                      <a:pt x="5597" y="6541"/>
                    </a:cubicBezTo>
                    <a:cubicBezTo>
                      <a:pt x="5466" y="7672"/>
                      <a:pt x="5287" y="8803"/>
                      <a:pt x="5002" y="9910"/>
                    </a:cubicBezTo>
                    <a:cubicBezTo>
                      <a:pt x="4966" y="10077"/>
                      <a:pt x="4978" y="10267"/>
                      <a:pt x="4787" y="10410"/>
                    </a:cubicBezTo>
                    <a:cubicBezTo>
                      <a:pt x="4656" y="10232"/>
                      <a:pt x="4597" y="10029"/>
                      <a:pt x="4525" y="9839"/>
                    </a:cubicBezTo>
                    <a:cubicBezTo>
                      <a:pt x="3728" y="7791"/>
                      <a:pt x="2930" y="5743"/>
                      <a:pt x="2132" y="3707"/>
                    </a:cubicBezTo>
                    <a:cubicBezTo>
                      <a:pt x="1739" y="2707"/>
                      <a:pt x="1323" y="1730"/>
                      <a:pt x="918" y="742"/>
                    </a:cubicBezTo>
                    <a:cubicBezTo>
                      <a:pt x="834" y="540"/>
                      <a:pt x="775" y="326"/>
                      <a:pt x="703" y="123"/>
                    </a:cubicBezTo>
                    <a:cubicBezTo>
                      <a:pt x="703" y="123"/>
                      <a:pt x="703" y="123"/>
                      <a:pt x="703" y="111"/>
                    </a:cubicBezTo>
                    <a:cubicBezTo>
                      <a:pt x="599" y="44"/>
                      <a:pt x="490" y="0"/>
                      <a:pt x="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12" name="Google Shape;512;p22"/>
            <p:cNvGrpSpPr/>
            <p:nvPr/>
          </p:nvGrpSpPr>
          <p:grpSpPr>
            <a:xfrm rot="5779969">
              <a:off x="725081" y="-192091"/>
              <a:ext cx="745838" cy="1222291"/>
              <a:chOff x="6221900" y="3203200"/>
              <a:chExt cx="668850" cy="1096025"/>
            </a:xfrm>
          </p:grpSpPr>
          <p:sp>
            <p:nvSpPr>
              <p:cNvPr id="513" name="Google Shape;513;p22"/>
              <p:cNvSpPr/>
              <p:nvPr/>
            </p:nvSpPr>
            <p:spPr>
              <a:xfrm>
                <a:off x="6246600" y="3203200"/>
                <a:ext cx="644150" cy="986025"/>
              </a:xfrm>
              <a:custGeom>
                <a:avLst/>
                <a:gdLst/>
                <a:ahLst/>
                <a:cxnLst/>
                <a:rect l="l" t="t" r="r" b="b"/>
                <a:pathLst>
                  <a:path w="25766" h="39441" extrusionOk="0">
                    <a:moveTo>
                      <a:pt x="25766" y="1"/>
                    </a:moveTo>
                    <a:lnTo>
                      <a:pt x="25766" y="1"/>
                    </a:lnTo>
                    <a:cubicBezTo>
                      <a:pt x="25575" y="96"/>
                      <a:pt x="25480" y="143"/>
                      <a:pt x="25385" y="191"/>
                    </a:cubicBezTo>
                    <a:cubicBezTo>
                      <a:pt x="23837" y="1025"/>
                      <a:pt x="22241" y="1798"/>
                      <a:pt x="20610" y="2477"/>
                    </a:cubicBezTo>
                    <a:cubicBezTo>
                      <a:pt x="18943" y="3168"/>
                      <a:pt x="17288" y="3894"/>
                      <a:pt x="15657" y="4668"/>
                    </a:cubicBezTo>
                    <a:cubicBezTo>
                      <a:pt x="13574" y="5644"/>
                      <a:pt x="11597" y="6799"/>
                      <a:pt x="9799" y="8252"/>
                    </a:cubicBezTo>
                    <a:cubicBezTo>
                      <a:pt x="8430" y="9359"/>
                      <a:pt x="7251" y="10621"/>
                      <a:pt x="6251" y="12073"/>
                    </a:cubicBezTo>
                    <a:cubicBezTo>
                      <a:pt x="5073" y="13764"/>
                      <a:pt x="4251" y="15622"/>
                      <a:pt x="3620" y="17574"/>
                    </a:cubicBezTo>
                    <a:cubicBezTo>
                      <a:pt x="3013" y="19479"/>
                      <a:pt x="2572" y="21432"/>
                      <a:pt x="2275" y="23408"/>
                    </a:cubicBezTo>
                    <a:cubicBezTo>
                      <a:pt x="1977" y="25420"/>
                      <a:pt x="1703" y="27444"/>
                      <a:pt x="1453" y="29457"/>
                    </a:cubicBezTo>
                    <a:cubicBezTo>
                      <a:pt x="1310" y="30528"/>
                      <a:pt x="1227" y="31588"/>
                      <a:pt x="1108" y="32659"/>
                    </a:cubicBezTo>
                    <a:cubicBezTo>
                      <a:pt x="1001" y="33683"/>
                      <a:pt x="905" y="34707"/>
                      <a:pt x="763" y="35719"/>
                    </a:cubicBezTo>
                    <a:cubicBezTo>
                      <a:pt x="620" y="36743"/>
                      <a:pt x="405" y="37755"/>
                      <a:pt x="84" y="38732"/>
                    </a:cubicBezTo>
                    <a:cubicBezTo>
                      <a:pt x="36" y="38898"/>
                      <a:pt x="1" y="39065"/>
                      <a:pt x="12" y="39232"/>
                    </a:cubicBezTo>
                    <a:cubicBezTo>
                      <a:pt x="12" y="39303"/>
                      <a:pt x="120" y="39398"/>
                      <a:pt x="203" y="39434"/>
                    </a:cubicBezTo>
                    <a:cubicBezTo>
                      <a:pt x="214" y="39438"/>
                      <a:pt x="226" y="39440"/>
                      <a:pt x="240" y="39440"/>
                    </a:cubicBezTo>
                    <a:cubicBezTo>
                      <a:pt x="303" y="39440"/>
                      <a:pt x="388" y="39399"/>
                      <a:pt x="417" y="39351"/>
                    </a:cubicBezTo>
                    <a:cubicBezTo>
                      <a:pt x="501" y="39208"/>
                      <a:pt x="572" y="39053"/>
                      <a:pt x="620" y="38898"/>
                    </a:cubicBezTo>
                    <a:cubicBezTo>
                      <a:pt x="751" y="38446"/>
                      <a:pt x="858" y="38005"/>
                      <a:pt x="977" y="37553"/>
                    </a:cubicBezTo>
                    <a:cubicBezTo>
                      <a:pt x="1025" y="37386"/>
                      <a:pt x="1072" y="37243"/>
                      <a:pt x="1215" y="37124"/>
                    </a:cubicBezTo>
                    <a:cubicBezTo>
                      <a:pt x="1775" y="36648"/>
                      <a:pt x="2334" y="36172"/>
                      <a:pt x="2965" y="35791"/>
                    </a:cubicBezTo>
                    <a:cubicBezTo>
                      <a:pt x="3846" y="35255"/>
                      <a:pt x="4751" y="34755"/>
                      <a:pt x="5620" y="34195"/>
                    </a:cubicBezTo>
                    <a:cubicBezTo>
                      <a:pt x="8799" y="32183"/>
                      <a:pt x="11847" y="29969"/>
                      <a:pt x="14800" y="27635"/>
                    </a:cubicBezTo>
                    <a:cubicBezTo>
                      <a:pt x="16360" y="26397"/>
                      <a:pt x="17789" y="25039"/>
                      <a:pt x="18991" y="23444"/>
                    </a:cubicBezTo>
                    <a:cubicBezTo>
                      <a:pt x="20158" y="21896"/>
                      <a:pt x="21206" y="20277"/>
                      <a:pt x="21980" y="18491"/>
                    </a:cubicBezTo>
                    <a:cubicBezTo>
                      <a:pt x="22944" y="16241"/>
                      <a:pt x="23480" y="13895"/>
                      <a:pt x="23718" y="11478"/>
                    </a:cubicBezTo>
                    <a:cubicBezTo>
                      <a:pt x="23873" y="9930"/>
                      <a:pt x="23944" y="8371"/>
                      <a:pt x="24027" y="6823"/>
                    </a:cubicBezTo>
                    <a:cubicBezTo>
                      <a:pt x="24087" y="5811"/>
                      <a:pt x="24182" y="4811"/>
                      <a:pt x="24373" y="3822"/>
                    </a:cubicBezTo>
                    <a:cubicBezTo>
                      <a:pt x="24599" y="2572"/>
                      <a:pt x="24956" y="1370"/>
                      <a:pt x="25659" y="286"/>
                    </a:cubicBezTo>
                    <a:cubicBezTo>
                      <a:pt x="25694" y="239"/>
                      <a:pt x="25706" y="179"/>
                      <a:pt x="25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4" name="Google Shape;514;p22"/>
              <p:cNvSpPr/>
              <p:nvPr/>
            </p:nvSpPr>
            <p:spPr>
              <a:xfrm>
                <a:off x="6221900" y="3230875"/>
                <a:ext cx="653975" cy="1068350"/>
              </a:xfrm>
              <a:custGeom>
                <a:avLst/>
                <a:gdLst/>
                <a:ahLst/>
                <a:cxnLst/>
                <a:rect l="l" t="t" r="r" b="b"/>
                <a:pathLst>
                  <a:path w="26159" h="42734" extrusionOk="0">
                    <a:moveTo>
                      <a:pt x="26087" y="1"/>
                    </a:moveTo>
                    <a:cubicBezTo>
                      <a:pt x="26016" y="72"/>
                      <a:pt x="25944" y="144"/>
                      <a:pt x="25885" y="227"/>
                    </a:cubicBezTo>
                    <a:cubicBezTo>
                      <a:pt x="24587" y="1823"/>
                      <a:pt x="23289" y="3430"/>
                      <a:pt x="21991" y="5025"/>
                    </a:cubicBezTo>
                    <a:cubicBezTo>
                      <a:pt x="21836" y="5204"/>
                      <a:pt x="21694" y="5382"/>
                      <a:pt x="21563" y="5573"/>
                    </a:cubicBezTo>
                    <a:cubicBezTo>
                      <a:pt x="19193" y="8823"/>
                      <a:pt x="16681" y="11955"/>
                      <a:pt x="14074" y="15027"/>
                    </a:cubicBezTo>
                    <a:cubicBezTo>
                      <a:pt x="12859" y="16455"/>
                      <a:pt x="11680" y="17908"/>
                      <a:pt x="10537" y="19384"/>
                    </a:cubicBezTo>
                    <a:cubicBezTo>
                      <a:pt x="8573" y="21908"/>
                      <a:pt x="6763" y="24552"/>
                      <a:pt x="5251" y="27373"/>
                    </a:cubicBezTo>
                    <a:cubicBezTo>
                      <a:pt x="3322" y="30969"/>
                      <a:pt x="1739" y="34696"/>
                      <a:pt x="631" y="38613"/>
                    </a:cubicBezTo>
                    <a:cubicBezTo>
                      <a:pt x="381" y="39506"/>
                      <a:pt x="155" y="40411"/>
                      <a:pt x="48" y="41327"/>
                    </a:cubicBezTo>
                    <a:cubicBezTo>
                      <a:pt x="0" y="41685"/>
                      <a:pt x="12" y="42042"/>
                      <a:pt x="36" y="42399"/>
                    </a:cubicBezTo>
                    <a:cubicBezTo>
                      <a:pt x="47" y="42604"/>
                      <a:pt x="223" y="42733"/>
                      <a:pt x="394" y="42733"/>
                    </a:cubicBezTo>
                    <a:cubicBezTo>
                      <a:pt x="402" y="42733"/>
                      <a:pt x="410" y="42733"/>
                      <a:pt x="417" y="42732"/>
                    </a:cubicBezTo>
                    <a:cubicBezTo>
                      <a:pt x="608" y="42720"/>
                      <a:pt x="750" y="42578"/>
                      <a:pt x="786" y="42363"/>
                    </a:cubicBezTo>
                    <a:cubicBezTo>
                      <a:pt x="798" y="42280"/>
                      <a:pt x="786" y="42197"/>
                      <a:pt x="786" y="42113"/>
                    </a:cubicBezTo>
                    <a:cubicBezTo>
                      <a:pt x="810" y="41816"/>
                      <a:pt x="810" y="41518"/>
                      <a:pt x="858" y="41232"/>
                    </a:cubicBezTo>
                    <a:cubicBezTo>
                      <a:pt x="1000" y="40530"/>
                      <a:pt x="1120" y="39827"/>
                      <a:pt x="1310" y="39137"/>
                    </a:cubicBezTo>
                    <a:cubicBezTo>
                      <a:pt x="2965" y="33231"/>
                      <a:pt x="5549" y="27766"/>
                      <a:pt x="9049" y="22718"/>
                    </a:cubicBezTo>
                    <a:cubicBezTo>
                      <a:pt x="10883" y="20099"/>
                      <a:pt x="12883" y="17598"/>
                      <a:pt x="14967" y="15181"/>
                    </a:cubicBezTo>
                    <a:cubicBezTo>
                      <a:pt x="18396" y="11193"/>
                      <a:pt x="21574" y="7049"/>
                      <a:pt x="24444" y="2644"/>
                    </a:cubicBezTo>
                    <a:cubicBezTo>
                      <a:pt x="25003" y="1787"/>
                      <a:pt x="25587" y="930"/>
                      <a:pt x="26158" y="84"/>
                    </a:cubicBezTo>
                    <a:cubicBezTo>
                      <a:pt x="26135" y="48"/>
                      <a:pt x="26111" y="25"/>
                      <a:pt x="260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15" name="Google Shape;515;p22"/>
          <p:cNvGrpSpPr/>
          <p:nvPr/>
        </p:nvGrpSpPr>
        <p:grpSpPr>
          <a:xfrm>
            <a:off x="7013824" y="3623645"/>
            <a:ext cx="2674995" cy="2105710"/>
            <a:chOff x="7013824" y="3623645"/>
            <a:chExt cx="2674995" cy="2105710"/>
          </a:xfrm>
        </p:grpSpPr>
        <p:grpSp>
          <p:nvGrpSpPr>
            <p:cNvPr id="516" name="Google Shape;516;p22"/>
            <p:cNvGrpSpPr/>
            <p:nvPr/>
          </p:nvGrpSpPr>
          <p:grpSpPr>
            <a:xfrm rot="693332">
              <a:off x="7121209" y="4365432"/>
              <a:ext cx="1511319" cy="1224967"/>
              <a:chOff x="-1341575" y="2798350"/>
              <a:chExt cx="1359425" cy="1101950"/>
            </a:xfrm>
          </p:grpSpPr>
          <p:sp>
            <p:nvSpPr>
              <p:cNvPr id="517" name="Google Shape;517;p22"/>
              <p:cNvSpPr/>
              <p:nvPr/>
            </p:nvSpPr>
            <p:spPr>
              <a:xfrm>
                <a:off x="-1341575" y="2798350"/>
                <a:ext cx="1359425" cy="1101950"/>
              </a:xfrm>
              <a:custGeom>
                <a:avLst/>
                <a:gdLst/>
                <a:ahLst/>
                <a:cxnLst/>
                <a:rect l="l" t="t" r="r" b="b"/>
                <a:pathLst>
                  <a:path w="54377" h="44078" extrusionOk="0">
                    <a:moveTo>
                      <a:pt x="23704" y="0"/>
                    </a:moveTo>
                    <a:cubicBezTo>
                      <a:pt x="23586" y="0"/>
                      <a:pt x="23470" y="58"/>
                      <a:pt x="23384" y="170"/>
                    </a:cubicBezTo>
                    <a:cubicBezTo>
                      <a:pt x="23253" y="337"/>
                      <a:pt x="23194" y="539"/>
                      <a:pt x="23158" y="742"/>
                    </a:cubicBezTo>
                    <a:cubicBezTo>
                      <a:pt x="22991" y="1587"/>
                      <a:pt x="22884" y="2433"/>
                      <a:pt x="22956" y="3278"/>
                    </a:cubicBezTo>
                    <a:cubicBezTo>
                      <a:pt x="23015" y="4111"/>
                      <a:pt x="23087" y="4945"/>
                      <a:pt x="23170" y="5766"/>
                    </a:cubicBezTo>
                    <a:cubicBezTo>
                      <a:pt x="23218" y="6302"/>
                      <a:pt x="23265" y="6826"/>
                      <a:pt x="23218" y="7350"/>
                    </a:cubicBezTo>
                    <a:cubicBezTo>
                      <a:pt x="23146" y="8279"/>
                      <a:pt x="23087" y="9195"/>
                      <a:pt x="23027" y="10124"/>
                    </a:cubicBezTo>
                    <a:cubicBezTo>
                      <a:pt x="22896" y="12017"/>
                      <a:pt x="23099" y="13863"/>
                      <a:pt x="23634" y="15672"/>
                    </a:cubicBezTo>
                    <a:cubicBezTo>
                      <a:pt x="23694" y="15875"/>
                      <a:pt x="23765" y="16065"/>
                      <a:pt x="23801" y="16268"/>
                    </a:cubicBezTo>
                    <a:cubicBezTo>
                      <a:pt x="24015" y="17280"/>
                      <a:pt x="24361" y="18244"/>
                      <a:pt x="24718" y="19197"/>
                    </a:cubicBezTo>
                    <a:cubicBezTo>
                      <a:pt x="24992" y="19911"/>
                      <a:pt x="25265" y="20649"/>
                      <a:pt x="25480" y="21387"/>
                    </a:cubicBezTo>
                    <a:cubicBezTo>
                      <a:pt x="25694" y="22125"/>
                      <a:pt x="25908" y="22876"/>
                      <a:pt x="26004" y="23649"/>
                    </a:cubicBezTo>
                    <a:cubicBezTo>
                      <a:pt x="26087" y="24304"/>
                      <a:pt x="26158" y="24959"/>
                      <a:pt x="26206" y="25626"/>
                    </a:cubicBezTo>
                    <a:cubicBezTo>
                      <a:pt x="26337" y="27602"/>
                      <a:pt x="26563" y="29567"/>
                      <a:pt x="27099" y="31496"/>
                    </a:cubicBezTo>
                    <a:cubicBezTo>
                      <a:pt x="26718" y="30710"/>
                      <a:pt x="26254" y="29984"/>
                      <a:pt x="25706" y="29293"/>
                    </a:cubicBezTo>
                    <a:cubicBezTo>
                      <a:pt x="25420" y="28948"/>
                      <a:pt x="25111" y="28614"/>
                      <a:pt x="24813" y="28269"/>
                    </a:cubicBezTo>
                    <a:cubicBezTo>
                      <a:pt x="24242" y="27614"/>
                      <a:pt x="23670" y="26959"/>
                      <a:pt x="23230" y="26197"/>
                    </a:cubicBezTo>
                    <a:cubicBezTo>
                      <a:pt x="22837" y="25495"/>
                      <a:pt x="22456" y="24769"/>
                      <a:pt x="22098" y="24042"/>
                    </a:cubicBezTo>
                    <a:cubicBezTo>
                      <a:pt x="21622" y="23054"/>
                      <a:pt x="21039" y="22125"/>
                      <a:pt x="20265" y="21328"/>
                    </a:cubicBezTo>
                    <a:cubicBezTo>
                      <a:pt x="19539" y="20578"/>
                      <a:pt x="18753" y="19899"/>
                      <a:pt x="17896" y="19304"/>
                    </a:cubicBezTo>
                    <a:cubicBezTo>
                      <a:pt x="17074" y="18732"/>
                      <a:pt x="16229" y="18196"/>
                      <a:pt x="15383" y="17649"/>
                    </a:cubicBezTo>
                    <a:cubicBezTo>
                      <a:pt x="14347" y="16970"/>
                      <a:pt x="13443" y="16149"/>
                      <a:pt x="12740" y="15125"/>
                    </a:cubicBezTo>
                    <a:cubicBezTo>
                      <a:pt x="12478" y="14756"/>
                      <a:pt x="12204" y="14386"/>
                      <a:pt x="11942" y="14017"/>
                    </a:cubicBezTo>
                    <a:cubicBezTo>
                      <a:pt x="11419" y="13243"/>
                      <a:pt x="10740" y="12612"/>
                      <a:pt x="9978" y="12077"/>
                    </a:cubicBezTo>
                    <a:cubicBezTo>
                      <a:pt x="9013" y="11398"/>
                      <a:pt x="8037" y="10767"/>
                      <a:pt x="7108" y="10041"/>
                    </a:cubicBezTo>
                    <a:cubicBezTo>
                      <a:pt x="7013" y="9957"/>
                      <a:pt x="6906" y="9886"/>
                      <a:pt x="6763" y="9850"/>
                    </a:cubicBezTo>
                    <a:cubicBezTo>
                      <a:pt x="6737" y="9844"/>
                      <a:pt x="6710" y="9840"/>
                      <a:pt x="6684" y="9840"/>
                    </a:cubicBezTo>
                    <a:cubicBezTo>
                      <a:pt x="6523" y="9840"/>
                      <a:pt x="6377" y="9962"/>
                      <a:pt x="6346" y="10136"/>
                    </a:cubicBezTo>
                    <a:cubicBezTo>
                      <a:pt x="6323" y="10291"/>
                      <a:pt x="6370" y="10434"/>
                      <a:pt x="6430" y="10576"/>
                    </a:cubicBezTo>
                    <a:cubicBezTo>
                      <a:pt x="6573" y="10946"/>
                      <a:pt x="6692" y="11315"/>
                      <a:pt x="6847" y="11684"/>
                    </a:cubicBezTo>
                    <a:cubicBezTo>
                      <a:pt x="7061" y="12196"/>
                      <a:pt x="7275" y="12696"/>
                      <a:pt x="7513" y="13184"/>
                    </a:cubicBezTo>
                    <a:cubicBezTo>
                      <a:pt x="7906" y="13994"/>
                      <a:pt x="8394" y="14732"/>
                      <a:pt x="8942" y="15434"/>
                    </a:cubicBezTo>
                    <a:cubicBezTo>
                      <a:pt x="9561" y="16232"/>
                      <a:pt x="10037" y="17113"/>
                      <a:pt x="10442" y="18030"/>
                    </a:cubicBezTo>
                    <a:cubicBezTo>
                      <a:pt x="10799" y="18863"/>
                      <a:pt x="11133" y="19708"/>
                      <a:pt x="11514" y="20530"/>
                    </a:cubicBezTo>
                    <a:cubicBezTo>
                      <a:pt x="12169" y="21971"/>
                      <a:pt x="13026" y="23268"/>
                      <a:pt x="14121" y="24411"/>
                    </a:cubicBezTo>
                    <a:cubicBezTo>
                      <a:pt x="15109" y="25447"/>
                      <a:pt x="16229" y="26305"/>
                      <a:pt x="17384" y="27138"/>
                    </a:cubicBezTo>
                    <a:cubicBezTo>
                      <a:pt x="18515" y="27960"/>
                      <a:pt x="19467" y="28948"/>
                      <a:pt x="20277" y="30079"/>
                    </a:cubicBezTo>
                    <a:cubicBezTo>
                      <a:pt x="20467" y="30353"/>
                      <a:pt x="20658" y="30638"/>
                      <a:pt x="20848" y="30924"/>
                    </a:cubicBezTo>
                    <a:cubicBezTo>
                      <a:pt x="21348" y="31662"/>
                      <a:pt x="21860" y="32377"/>
                      <a:pt x="22479" y="33020"/>
                    </a:cubicBezTo>
                    <a:cubicBezTo>
                      <a:pt x="22527" y="33079"/>
                      <a:pt x="22598" y="33115"/>
                      <a:pt x="22575" y="33210"/>
                    </a:cubicBezTo>
                    <a:cubicBezTo>
                      <a:pt x="22547" y="33222"/>
                      <a:pt x="22521" y="33226"/>
                      <a:pt x="22496" y="33226"/>
                    </a:cubicBezTo>
                    <a:cubicBezTo>
                      <a:pt x="22390" y="33226"/>
                      <a:pt x="22304" y="33141"/>
                      <a:pt x="22217" y="33103"/>
                    </a:cubicBezTo>
                    <a:cubicBezTo>
                      <a:pt x="21789" y="32901"/>
                      <a:pt x="21372" y="32674"/>
                      <a:pt x="20944" y="32496"/>
                    </a:cubicBezTo>
                    <a:cubicBezTo>
                      <a:pt x="20134" y="32150"/>
                      <a:pt x="19300" y="31924"/>
                      <a:pt x="18431" y="31793"/>
                    </a:cubicBezTo>
                    <a:cubicBezTo>
                      <a:pt x="17407" y="31627"/>
                      <a:pt x="16372" y="31484"/>
                      <a:pt x="15348" y="31317"/>
                    </a:cubicBezTo>
                    <a:cubicBezTo>
                      <a:pt x="14407" y="31174"/>
                      <a:pt x="13514" y="30888"/>
                      <a:pt x="12692" y="30388"/>
                    </a:cubicBezTo>
                    <a:cubicBezTo>
                      <a:pt x="12276" y="30150"/>
                      <a:pt x="11871" y="29912"/>
                      <a:pt x="11490" y="29638"/>
                    </a:cubicBezTo>
                    <a:cubicBezTo>
                      <a:pt x="9942" y="28591"/>
                      <a:pt x="8240" y="27948"/>
                      <a:pt x="6370" y="27781"/>
                    </a:cubicBezTo>
                    <a:cubicBezTo>
                      <a:pt x="5525" y="27698"/>
                      <a:pt x="4680" y="27602"/>
                      <a:pt x="3834" y="27531"/>
                    </a:cubicBezTo>
                    <a:cubicBezTo>
                      <a:pt x="2965" y="27459"/>
                      <a:pt x="2120" y="27281"/>
                      <a:pt x="1310" y="26936"/>
                    </a:cubicBezTo>
                    <a:cubicBezTo>
                      <a:pt x="1120" y="26852"/>
                      <a:pt x="929" y="26757"/>
                      <a:pt x="739" y="26674"/>
                    </a:cubicBezTo>
                    <a:cubicBezTo>
                      <a:pt x="643" y="26626"/>
                      <a:pt x="536" y="26578"/>
                      <a:pt x="429" y="26555"/>
                    </a:cubicBezTo>
                    <a:cubicBezTo>
                      <a:pt x="394" y="26546"/>
                      <a:pt x="360" y="26541"/>
                      <a:pt x="327" y="26541"/>
                    </a:cubicBezTo>
                    <a:cubicBezTo>
                      <a:pt x="226" y="26541"/>
                      <a:pt x="138" y="26584"/>
                      <a:pt x="84" y="26674"/>
                    </a:cubicBezTo>
                    <a:cubicBezTo>
                      <a:pt x="0" y="26805"/>
                      <a:pt x="0" y="26936"/>
                      <a:pt x="96" y="27043"/>
                    </a:cubicBezTo>
                    <a:cubicBezTo>
                      <a:pt x="215" y="27186"/>
                      <a:pt x="346" y="27328"/>
                      <a:pt x="489" y="27448"/>
                    </a:cubicBezTo>
                    <a:cubicBezTo>
                      <a:pt x="1012" y="27900"/>
                      <a:pt x="1596" y="28245"/>
                      <a:pt x="2179" y="28591"/>
                    </a:cubicBezTo>
                    <a:cubicBezTo>
                      <a:pt x="3394" y="29305"/>
                      <a:pt x="4549" y="30079"/>
                      <a:pt x="5584" y="31019"/>
                    </a:cubicBezTo>
                    <a:cubicBezTo>
                      <a:pt x="6192" y="31567"/>
                      <a:pt x="6811" y="32103"/>
                      <a:pt x="7406" y="32651"/>
                    </a:cubicBezTo>
                    <a:cubicBezTo>
                      <a:pt x="8501" y="33639"/>
                      <a:pt x="9764" y="34341"/>
                      <a:pt x="11168" y="34806"/>
                    </a:cubicBezTo>
                    <a:cubicBezTo>
                      <a:pt x="12085" y="35115"/>
                      <a:pt x="13014" y="35341"/>
                      <a:pt x="13955" y="35568"/>
                    </a:cubicBezTo>
                    <a:cubicBezTo>
                      <a:pt x="15324" y="35889"/>
                      <a:pt x="16645" y="36353"/>
                      <a:pt x="17896" y="36984"/>
                    </a:cubicBezTo>
                    <a:cubicBezTo>
                      <a:pt x="18705" y="37389"/>
                      <a:pt x="19491" y="37842"/>
                      <a:pt x="20277" y="38294"/>
                    </a:cubicBezTo>
                    <a:cubicBezTo>
                      <a:pt x="20884" y="38651"/>
                      <a:pt x="21503" y="38973"/>
                      <a:pt x="22146" y="39247"/>
                    </a:cubicBezTo>
                    <a:cubicBezTo>
                      <a:pt x="22337" y="39330"/>
                      <a:pt x="22515" y="39425"/>
                      <a:pt x="22694" y="39509"/>
                    </a:cubicBezTo>
                    <a:cubicBezTo>
                      <a:pt x="22603" y="39549"/>
                      <a:pt x="22515" y="39564"/>
                      <a:pt x="22428" y="39564"/>
                    </a:cubicBezTo>
                    <a:cubicBezTo>
                      <a:pt x="22310" y="39564"/>
                      <a:pt x="22196" y="39536"/>
                      <a:pt x="22087" y="39509"/>
                    </a:cubicBezTo>
                    <a:cubicBezTo>
                      <a:pt x="21432" y="39330"/>
                      <a:pt x="20777" y="39163"/>
                      <a:pt x="20110" y="38985"/>
                    </a:cubicBezTo>
                    <a:cubicBezTo>
                      <a:pt x="19396" y="38794"/>
                      <a:pt x="18681" y="38651"/>
                      <a:pt x="17943" y="38544"/>
                    </a:cubicBezTo>
                    <a:cubicBezTo>
                      <a:pt x="17539" y="38482"/>
                      <a:pt x="17138" y="38453"/>
                      <a:pt x="16739" y="38453"/>
                    </a:cubicBezTo>
                    <a:cubicBezTo>
                      <a:pt x="15915" y="38453"/>
                      <a:pt x="15102" y="38578"/>
                      <a:pt x="14300" y="38794"/>
                    </a:cubicBezTo>
                    <a:cubicBezTo>
                      <a:pt x="13276" y="39080"/>
                      <a:pt x="12276" y="39437"/>
                      <a:pt x="11252" y="39687"/>
                    </a:cubicBezTo>
                    <a:cubicBezTo>
                      <a:pt x="10645" y="39842"/>
                      <a:pt x="10037" y="39961"/>
                      <a:pt x="9418" y="40056"/>
                    </a:cubicBezTo>
                    <a:cubicBezTo>
                      <a:pt x="8156" y="40247"/>
                      <a:pt x="6894" y="40235"/>
                      <a:pt x="5632" y="40247"/>
                    </a:cubicBezTo>
                    <a:cubicBezTo>
                      <a:pt x="5061" y="40247"/>
                      <a:pt x="4501" y="40271"/>
                      <a:pt x="3929" y="40294"/>
                    </a:cubicBezTo>
                    <a:cubicBezTo>
                      <a:pt x="3775" y="40306"/>
                      <a:pt x="3632" y="40330"/>
                      <a:pt x="3477" y="40366"/>
                    </a:cubicBezTo>
                    <a:cubicBezTo>
                      <a:pt x="3298" y="40402"/>
                      <a:pt x="3203" y="40521"/>
                      <a:pt x="3191" y="40663"/>
                    </a:cubicBezTo>
                    <a:cubicBezTo>
                      <a:pt x="3191" y="40818"/>
                      <a:pt x="3275" y="40925"/>
                      <a:pt x="3406" y="40985"/>
                    </a:cubicBezTo>
                    <a:cubicBezTo>
                      <a:pt x="3548" y="41056"/>
                      <a:pt x="3715" y="41104"/>
                      <a:pt x="3882" y="41152"/>
                    </a:cubicBezTo>
                    <a:cubicBezTo>
                      <a:pt x="5013" y="41461"/>
                      <a:pt x="6120" y="41854"/>
                      <a:pt x="7204" y="42295"/>
                    </a:cubicBezTo>
                    <a:cubicBezTo>
                      <a:pt x="8668" y="42890"/>
                      <a:pt x="10192" y="43211"/>
                      <a:pt x="11788" y="43271"/>
                    </a:cubicBezTo>
                    <a:cubicBezTo>
                      <a:pt x="11921" y="43277"/>
                      <a:pt x="12055" y="43279"/>
                      <a:pt x="12188" y="43279"/>
                    </a:cubicBezTo>
                    <a:cubicBezTo>
                      <a:pt x="12864" y="43279"/>
                      <a:pt x="13540" y="43211"/>
                      <a:pt x="14216" y="43152"/>
                    </a:cubicBezTo>
                    <a:cubicBezTo>
                      <a:pt x="14591" y="43119"/>
                      <a:pt x="14965" y="43099"/>
                      <a:pt x="15340" y="43099"/>
                    </a:cubicBezTo>
                    <a:cubicBezTo>
                      <a:pt x="15906" y="43099"/>
                      <a:pt x="16472" y="43144"/>
                      <a:pt x="17038" y="43259"/>
                    </a:cubicBezTo>
                    <a:cubicBezTo>
                      <a:pt x="17598" y="43366"/>
                      <a:pt x="18157" y="43473"/>
                      <a:pt x="18705" y="43580"/>
                    </a:cubicBezTo>
                    <a:cubicBezTo>
                      <a:pt x="19503" y="43747"/>
                      <a:pt x="20301" y="43926"/>
                      <a:pt x="21110" y="44021"/>
                    </a:cubicBezTo>
                    <a:cubicBezTo>
                      <a:pt x="21392" y="44059"/>
                      <a:pt x="21671" y="44077"/>
                      <a:pt x="21948" y="44077"/>
                    </a:cubicBezTo>
                    <a:cubicBezTo>
                      <a:pt x="22880" y="44077"/>
                      <a:pt x="23787" y="43872"/>
                      <a:pt x="24658" y="43533"/>
                    </a:cubicBezTo>
                    <a:cubicBezTo>
                      <a:pt x="25349" y="43259"/>
                      <a:pt x="26004" y="42914"/>
                      <a:pt x="26623" y="42521"/>
                    </a:cubicBezTo>
                    <a:cubicBezTo>
                      <a:pt x="27147" y="42187"/>
                      <a:pt x="27682" y="41854"/>
                      <a:pt x="28206" y="41533"/>
                    </a:cubicBezTo>
                    <a:cubicBezTo>
                      <a:pt x="29149" y="40965"/>
                      <a:pt x="30138" y="40584"/>
                      <a:pt x="31211" y="40584"/>
                    </a:cubicBezTo>
                    <a:cubicBezTo>
                      <a:pt x="31467" y="40584"/>
                      <a:pt x="31727" y="40606"/>
                      <a:pt x="31993" y="40652"/>
                    </a:cubicBezTo>
                    <a:cubicBezTo>
                      <a:pt x="32100" y="40675"/>
                      <a:pt x="32219" y="40675"/>
                      <a:pt x="32326" y="40699"/>
                    </a:cubicBezTo>
                    <a:cubicBezTo>
                      <a:pt x="32423" y="40723"/>
                      <a:pt x="32517" y="40735"/>
                      <a:pt x="32610" y="40735"/>
                    </a:cubicBezTo>
                    <a:cubicBezTo>
                      <a:pt x="32791" y="40735"/>
                      <a:pt x="32967" y="40690"/>
                      <a:pt x="33147" y="40604"/>
                    </a:cubicBezTo>
                    <a:cubicBezTo>
                      <a:pt x="33731" y="40330"/>
                      <a:pt x="34350" y="40151"/>
                      <a:pt x="34993" y="40092"/>
                    </a:cubicBezTo>
                    <a:cubicBezTo>
                      <a:pt x="36053" y="39985"/>
                      <a:pt x="37100" y="39878"/>
                      <a:pt x="38160" y="39866"/>
                    </a:cubicBezTo>
                    <a:cubicBezTo>
                      <a:pt x="38612" y="39854"/>
                      <a:pt x="39065" y="39830"/>
                      <a:pt x="39517" y="39782"/>
                    </a:cubicBezTo>
                    <a:cubicBezTo>
                      <a:pt x="40291" y="39711"/>
                      <a:pt x="41065" y="39580"/>
                      <a:pt x="41779" y="39294"/>
                    </a:cubicBezTo>
                    <a:cubicBezTo>
                      <a:pt x="42458" y="39008"/>
                      <a:pt x="43137" y="38723"/>
                      <a:pt x="43792" y="38366"/>
                    </a:cubicBezTo>
                    <a:cubicBezTo>
                      <a:pt x="45244" y="37556"/>
                      <a:pt x="46637" y="36639"/>
                      <a:pt x="48042" y="35758"/>
                    </a:cubicBezTo>
                    <a:cubicBezTo>
                      <a:pt x="48745" y="35329"/>
                      <a:pt x="49340" y="34794"/>
                      <a:pt x="49888" y="34175"/>
                    </a:cubicBezTo>
                    <a:cubicBezTo>
                      <a:pt x="50400" y="33615"/>
                      <a:pt x="50828" y="32996"/>
                      <a:pt x="51257" y="32365"/>
                    </a:cubicBezTo>
                    <a:cubicBezTo>
                      <a:pt x="51733" y="31686"/>
                      <a:pt x="52233" y="31031"/>
                      <a:pt x="52828" y="30448"/>
                    </a:cubicBezTo>
                    <a:cubicBezTo>
                      <a:pt x="53233" y="30043"/>
                      <a:pt x="53614" y="29626"/>
                      <a:pt x="54007" y="29210"/>
                    </a:cubicBezTo>
                    <a:cubicBezTo>
                      <a:pt x="54102" y="29114"/>
                      <a:pt x="54186" y="29019"/>
                      <a:pt x="54257" y="28900"/>
                    </a:cubicBezTo>
                    <a:cubicBezTo>
                      <a:pt x="54376" y="28686"/>
                      <a:pt x="54233" y="28436"/>
                      <a:pt x="53983" y="28400"/>
                    </a:cubicBezTo>
                    <a:cubicBezTo>
                      <a:pt x="53948" y="28395"/>
                      <a:pt x="53914" y="28392"/>
                      <a:pt x="53880" y="28392"/>
                    </a:cubicBezTo>
                    <a:cubicBezTo>
                      <a:pt x="53764" y="28392"/>
                      <a:pt x="53653" y="28420"/>
                      <a:pt x="53543" y="28448"/>
                    </a:cubicBezTo>
                    <a:cubicBezTo>
                      <a:pt x="52471" y="28769"/>
                      <a:pt x="51424" y="29162"/>
                      <a:pt x="50400" y="29603"/>
                    </a:cubicBezTo>
                    <a:cubicBezTo>
                      <a:pt x="49649" y="29936"/>
                      <a:pt x="48887" y="30186"/>
                      <a:pt x="48090" y="30388"/>
                    </a:cubicBezTo>
                    <a:cubicBezTo>
                      <a:pt x="47673" y="30484"/>
                      <a:pt x="47244" y="30579"/>
                      <a:pt x="46840" y="30710"/>
                    </a:cubicBezTo>
                    <a:cubicBezTo>
                      <a:pt x="45899" y="31007"/>
                      <a:pt x="44958" y="31317"/>
                      <a:pt x="44030" y="31603"/>
                    </a:cubicBezTo>
                    <a:cubicBezTo>
                      <a:pt x="43077" y="31900"/>
                      <a:pt x="42220" y="32377"/>
                      <a:pt x="41434" y="32984"/>
                    </a:cubicBezTo>
                    <a:cubicBezTo>
                      <a:pt x="41303" y="33079"/>
                      <a:pt x="41172" y="33174"/>
                      <a:pt x="41029" y="33282"/>
                    </a:cubicBezTo>
                    <a:cubicBezTo>
                      <a:pt x="40982" y="33186"/>
                      <a:pt x="41029" y="33139"/>
                      <a:pt x="41065" y="33103"/>
                    </a:cubicBezTo>
                    <a:cubicBezTo>
                      <a:pt x="41887" y="32139"/>
                      <a:pt x="42613" y="31103"/>
                      <a:pt x="43339" y="30067"/>
                    </a:cubicBezTo>
                    <a:cubicBezTo>
                      <a:pt x="44113" y="28983"/>
                      <a:pt x="44887" y="27924"/>
                      <a:pt x="45661" y="26840"/>
                    </a:cubicBezTo>
                    <a:cubicBezTo>
                      <a:pt x="46101" y="26233"/>
                      <a:pt x="46554" y="25614"/>
                      <a:pt x="46959" y="24983"/>
                    </a:cubicBezTo>
                    <a:cubicBezTo>
                      <a:pt x="47506" y="24161"/>
                      <a:pt x="47983" y="23316"/>
                      <a:pt x="48352" y="22399"/>
                    </a:cubicBezTo>
                    <a:cubicBezTo>
                      <a:pt x="48709" y="21518"/>
                      <a:pt x="48971" y="20601"/>
                      <a:pt x="49233" y="19697"/>
                    </a:cubicBezTo>
                    <a:cubicBezTo>
                      <a:pt x="49614" y="18411"/>
                      <a:pt x="50078" y="17149"/>
                      <a:pt x="50626" y="15922"/>
                    </a:cubicBezTo>
                    <a:cubicBezTo>
                      <a:pt x="51102" y="14851"/>
                      <a:pt x="51554" y="13767"/>
                      <a:pt x="51924" y="12660"/>
                    </a:cubicBezTo>
                    <a:cubicBezTo>
                      <a:pt x="52007" y="12434"/>
                      <a:pt x="52066" y="12196"/>
                      <a:pt x="52126" y="11946"/>
                    </a:cubicBezTo>
                    <a:cubicBezTo>
                      <a:pt x="52162" y="11755"/>
                      <a:pt x="52126" y="11565"/>
                      <a:pt x="51935" y="11457"/>
                    </a:cubicBezTo>
                    <a:cubicBezTo>
                      <a:pt x="51863" y="11409"/>
                      <a:pt x="51791" y="11389"/>
                      <a:pt x="51720" y="11389"/>
                    </a:cubicBezTo>
                    <a:cubicBezTo>
                      <a:pt x="51615" y="11389"/>
                      <a:pt x="51511" y="11434"/>
                      <a:pt x="51412" y="11505"/>
                    </a:cubicBezTo>
                    <a:cubicBezTo>
                      <a:pt x="51376" y="11529"/>
                      <a:pt x="51352" y="11541"/>
                      <a:pt x="51316" y="11577"/>
                    </a:cubicBezTo>
                    <a:cubicBezTo>
                      <a:pt x="50447" y="12327"/>
                      <a:pt x="49566" y="13077"/>
                      <a:pt x="48840" y="13982"/>
                    </a:cubicBezTo>
                    <a:cubicBezTo>
                      <a:pt x="48102" y="14910"/>
                      <a:pt x="47447" y="15898"/>
                      <a:pt x="46792" y="16899"/>
                    </a:cubicBezTo>
                    <a:cubicBezTo>
                      <a:pt x="45780" y="18435"/>
                      <a:pt x="44685" y="19899"/>
                      <a:pt x="43399" y="21221"/>
                    </a:cubicBezTo>
                    <a:cubicBezTo>
                      <a:pt x="42887" y="21744"/>
                      <a:pt x="42351" y="22245"/>
                      <a:pt x="41827" y="22768"/>
                    </a:cubicBezTo>
                    <a:cubicBezTo>
                      <a:pt x="41053" y="23554"/>
                      <a:pt x="40363" y="24400"/>
                      <a:pt x="39839" y="25376"/>
                    </a:cubicBezTo>
                    <a:cubicBezTo>
                      <a:pt x="39351" y="26257"/>
                      <a:pt x="38946" y="27174"/>
                      <a:pt x="38624" y="28114"/>
                    </a:cubicBezTo>
                    <a:cubicBezTo>
                      <a:pt x="38303" y="29091"/>
                      <a:pt x="38005" y="30067"/>
                      <a:pt x="37708" y="31043"/>
                    </a:cubicBezTo>
                    <a:cubicBezTo>
                      <a:pt x="37196" y="32734"/>
                      <a:pt x="36410" y="34306"/>
                      <a:pt x="35505" y="35818"/>
                    </a:cubicBezTo>
                    <a:cubicBezTo>
                      <a:pt x="35493" y="35841"/>
                      <a:pt x="35457" y="35853"/>
                      <a:pt x="35386" y="35889"/>
                    </a:cubicBezTo>
                    <a:cubicBezTo>
                      <a:pt x="35552" y="35472"/>
                      <a:pt x="35695" y="35091"/>
                      <a:pt x="35850" y="34710"/>
                    </a:cubicBezTo>
                    <a:cubicBezTo>
                      <a:pt x="36612" y="32817"/>
                      <a:pt x="37243" y="30877"/>
                      <a:pt x="37660" y="28864"/>
                    </a:cubicBezTo>
                    <a:cubicBezTo>
                      <a:pt x="37910" y="27626"/>
                      <a:pt x="38100" y="26376"/>
                      <a:pt x="38148" y="25102"/>
                    </a:cubicBezTo>
                    <a:cubicBezTo>
                      <a:pt x="38196" y="23816"/>
                      <a:pt x="38172" y="22542"/>
                      <a:pt x="38148" y="21256"/>
                    </a:cubicBezTo>
                    <a:cubicBezTo>
                      <a:pt x="38112" y="19149"/>
                      <a:pt x="38279" y="17065"/>
                      <a:pt x="38660" y="14994"/>
                    </a:cubicBezTo>
                    <a:cubicBezTo>
                      <a:pt x="38958" y="13351"/>
                      <a:pt x="39208" y="11708"/>
                      <a:pt x="39315" y="10041"/>
                    </a:cubicBezTo>
                    <a:cubicBezTo>
                      <a:pt x="39386" y="8779"/>
                      <a:pt x="39362" y="7517"/>
                      <a:pt x="39362" y="6243"/>
                    </a:cubicBezTo>
                    <a:cubicBezTo>
                      <a:pt x="39362" y="4397"/>
                      <a:pt x="39196" y="2552"/>
                      <a:pt x="38970" y="706"/>
                    </a:cubicBezTo>
                    <a:cubicBezTo>
                      <a:pt x="38958" y="563"/>
                      <a:pt x="38922" y="408"/>
                      <a:pt x="38874" y="266"/>
                    </a:cubicBezTo>
                    <a:cubicBezTo>
                      <a:pt x="38839" y="135"/>
                      <a:pt x="38743" y="39"/>
                      <a:pt x="38600" y="16"/>
                    </a:cubicBezTo>
                    <a:cubicBezTo>
                      <a:pt x="38578" y="10"/>
                      <a:pt x="38556" y="7"/>
                      <a:pt x="38534" y="7"/>
                    </a:cubicBezTo>
                    <a:cubicBezTo>
                      <a:pt x="38415" y="7"/>
                      <a:pt x="38302" y="87"/>
                      <a:pt x="38231" y="218"/>
                    </a:cubicBezTo>
                    <a:cubicBezTo>
                      <a:pt x="38172" y="337"/>
                      <a:pt x="38124" y="456"/>
                      <a:pt x="38077" y="587"/>
                    </a:cubicBezTo>
                    <a:cubicBezTo>
                      <a:pt x="37529" y="2052"/>
                      <a:pt x="37136" y="3576"/>
                      <a:pt x="36636" y="5064"/>
                    </a:cubicBezTo>
                    <a:cubicBezTo>
                      <a:pt x="36553" y="5326"/>
                      <a:pt x="36493" y="5612"/>
                      <a:pt x="36434" y="5885"/>
                    </a:cubicBezTo>
                    <a:cubicBezTo>
                      <a:pt x="36136" y="7266"/>
                      <a:pt x="36029" y="8660"/>
                      <a:pt x="35969" y="10053"/>
                    </a:cubicBezTo>
                    <a:cubicBezTo>
                      <a:pt x="35922" y="10957"/>
                      <a:pt x="35898" y="11862"/>
                      <a:pt x="35803" y="12767"/>
                    </a:cubicBezTo>
                    <a:cubicBezTo>
                      <a:pt x="35695" y="13696"/>
                      <a:pt x="35529" y="14601"/>
                      <a:pt x="35136" y="15458"/>
                    </a:cubicBezTo>
                    <a:cubicBezTo>
                      <a:pt x="34767" y="16268"/>
                      <a:pt x="34421" y="17077"/>
                      <a:pt x="34040" y="17887"/>
                    </a:cubicBezTo>
                    <a:cubicBezTo>
                      <a:pt x="33219" y="19637"/>
                      <a:pt x="32874" y="21471"/>
                      <a:pt x="32945" y="23388"/>
                    </a:cubicBezTo>
                    <a:cubicBezTo>
                      <a:pt x="32981" y="24435"/>
                      <a:pt x="33124" y="25459"/>
                      <a:pt x="33243" y="26495"/>
                    </a:cubicBezTo>
                    <a:cubicBezTo>
                      <a:pt x="33421" y="28102"/>
                      <a:pt x="33314" y="29662"/>
                      <a:pt x="32731" y="31186"/>
                    </a:cubicBezTo>
                    <a:cubicBezTo>
                      <a:pt x="32516" y="31734"/>
                      <a:pt x="32338" y="32293"/>
                      <a:pt x="32195" y="32865"/>
                    </a:cubicBezTo>
                    <a:cubicBezTo>
                      <a:pt x="32171" y="32948"/>
                      <a:pt x="32171" y="33043"/>
                      <a:pt x="32064" y="33079"/>
                    </a:cubicBezTo>
                    <a:cubicBezTo>
                      <a:pt x="31981" y="33055"/>
                      <a:pt x="31957" y="32972"/>
                      <a:pt x="31933" y="32901"/>
                    </a:cubicBezTo>
                    <a:cubicBezTo>
                      <a:pt x="31540" y="31758"/>
                      <a:pt x="31219" y="30591"/>
                      <a:pt x="31052" y="29400"/>
                    </a:cubicBezTo>
                    <a:cubicBezTo>
                      <a:pt x="30909" y="28460"/>
                      <a:pt x="30850" y="27519"/>
                      <a:pt x="30969" y="26566"/>
                    </a:cubicBezTo>
                    <a:cubicBezTo>
                      <a:pt x="31064" y="25757"/>
                      <a:pt x="31219" y="24959"/>
                      <a:pt x="31361" y="24161"/>
                    </a:cubicBezTo>
                    <a:cubicBezTo>
                      <a:pt x="31647" y="22637"/>
                      <a:pt x="31338" y="21197"/>
                      <a:pt x="30707" y="19816"/>
                    </a:cubicBezTo>
                    <a:cubicBezTo>
                      <a:pt x="30373" y="19089"/>
                      <a:pt x="29957" y="18411"/>
                      <a:pt x="29552" y="17720"/>
                    </a:cubicBezTo>
                    <a:cubicBezTo>
                      <a:pt x="29016" y="16803"/>
                      <a:pt x="28659" y="15815"/>
                      <a:pt x="28528" y="14744"/>
                    </a:cubicBezTo>
                    <a:cubicBezTo>
                      <a:pt x="28468" y="14255"/>
                      <a:pt x="28409" y="13767"/>
                      <a:pt x="28337" y="13279"/>
                    </a:cubicBezTo>
                    <a:cubicBezTo>
                      <a:pt x="28194" y="12172"/>
                      <a:pt x="27885" y="11100"/>
                      <a:pt x="27349" y="10112"/>
                    </a:cubicBezTo>
                    <a:cubicBezTo>
                      <a:pt x="27123" y="9695"/>
                      <a:pt x="26897" y="9279"/>
                      <a:pt x="26670" y="8862"/>
                    </a:cubicBezTo>
                    <a:cubicBezTo>
                      <a:pt x="25885" y="7469"/>
                      <a:pt x="25325" y="5993"/>
                      <a:pt x="25123" y="4397"/>
                    </a:cubicBezTo>
                    <a:cubicBezTo>
                      <a:pt x="25015" y="3540"/>
                      <a:pt x="24837" y="2683"/>
                      <a:pt x="24658" y="1837"/>
                    </a:cubicBezTo>
                    <a:cubicBezTo>
                      <a:pt x="24563" y="1397"/>
                      <a:pt x="24384" y="968"/>
                      <a:pt x="24253" y="539"/>
                    </a:cubicBezTo>
                    <a:cubicBezTo>
                      <a:pt x="24194" y="373"/>
                      <a:pt x="24099" y="230"/>
                      <a:pt x="23980" y="111"/>
                    </a:cubicBezTo>
                    <a:cubicBezTo>
                      <a:pt x="23895" y="37"/>
                      <a:pt x="23799" y="0"/>
                      <a:pt x="237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8" name="Google Shape;518;p22"/>
              <p:cNvSpPr/>
              <p:nvPr/>
            </p:nvSpPr>
            <p:spPr>
              <a:xfrm>
                <a:off x="-1341275" y="2798450"/>
                <a:ext cx="1358825" cy="1047725"/>
              </a:xfrm>
              <a:custGeom>
                <a:avLst/>
                <a:gdLst/>
                <a:ahLst/>
                <a:cxnLst/>
                <a:rect l="l" t="t" r="r" b="b"/>
                <a:pathLst>
                  <a:path w="54353" h="41909" extrusionOk="0">
                    <a:moveTo>
                      <a:pt x="23685" y="0"/>
                    </a:moveTo>
                    <a:cubicBezTo>
                      <a:pt x="23570" y="0"/>
                      <a:pt x="23454" y="54"/>
                      <a:pt x="23360" y="166"/>
                    </a:cubicBezTo>
                    <a:cubicBezTo>
                      <a:pt x="23348" y="190"/>
                      <a:pt x="23337" y="214"/>
                      <a:pt x="23313" y="250"/>
                    </a:cubicBezTo>
                    <a:cubicBezTo>
                      <a:pt x="23396" y="1428"/>
                      <a:pt x="23491" y="2619"/>
                      <a:pt x="23622" y="3798"/>
                    </a:cubicBezTo>
                    <a:cubicBezTo>
                      <a:pt x="23968" y="6739"/>
                      <a:pt x="24563" y="9620"/>
                      <a:pt x="25551" y="12418"/>
                    </a:cubicBezTo>
                    <a:cubicBezTo>
                      <a:pt x="25706" y="12823"/>
                      <a:pt x="25837" y="13239"/>
                      <a:pt x="25992" y="13644"/>
                    </a:cubicBezTo>
                    <a:cubicBezTo>
                      <a:pt x="26385" y="14668"/>
                      <a:pt x="26801" y="15680"/>
                      <a:pt x="27182" y="16704"/>
                    </a:cubicBezTo>
                    <a:cubicBezTo>
                      <a:pt x="27790" y="18395"/>
                      <a:pt x="28087" y="20133"/>
                      <a:pt x="28230" y="21919"/>
                    </a:cubicBezTo>
                    <a:cubicBezTo>
                      <a:pt x="28349" y="23467"/>
                      <a:pt x="28397" y="25015"/>
                      <a:pt x="28552" y="26551"/>
                    </a:cubicBezTo>
                    <a:cubicBezTo>
                      <a:pt x="28742" y="28444"/>
                      <a:pt x="29123" y="30289"/>
                      <a:pt x="29718" y="32087"/>
                    </a:cubicBezTo>
                    <a:cubicBezTo>
                      <a:pt x="29837" y="32468"/>
                      <a:pt x="30016" y="32825"/>
                      <a:pt x="30147" y="33206"/>
                    </a:cubicBezTo>
                    <a:cubicBezTo>
                      <a:pt x="30540" y="34325"/>
                      <a:pt x="31052" y="35409"/>
                      <a:pt x="31409" y="36540"/>
                    </a:cubicBezTo>
                    <a:cubicBezTo>
                      <a:pt x="31433" y="36635"/>
                      <a:pt x="31469" y="36718"/>
                      <a:pt x="31504" y="36802"/>
                    </a:cubicBezTo>
                    <a:cubicBezTo>
                      <a:pt x="31766" y="37361"/>
                      <a:pt x="31933" y="37933"/>
                      <a:pt x="32111" y="38516"/>
                    </a:cubicBezTo>
                    <a:cubicBezTo>
                      <a:pt x="32219" y="38897"/>
                      <a:pt x="32290" y="39278"/>
                      <a:pt x="32242" y="39695"/>
                    </a:cubicBezTo>
                    <a:cubicBezTo>
                      <a:pt x="32207" y="39647"/>
                      <a:pt x="32159" y="39612"/>
                      <a:pt x="32135" y="39564"/>
                    </a:cubicBezTo>
                    <a:cubicBezTo>
                      <a:pt x="30897" y="37909"/>
                      <a:pt x="29456" y="36433"/>
                      <a:pt x="27873" y="35111"/>
                    </a:cubicBezTo>
                    <a:cubicBezTo>
                      <a:pt x="26135" y="33635"/>
                      <a:pt x="24599" y="31980"/>
                      <a:pt x="23325" y="30075"/>
                    </a:cubicBezTo>
                    <a:cubicBezTo>
                      <a:pt x="22622" y="29027"/>
                      <a:pt x="21920" y="27979"/>
                      <a:pt x="21146" y="26967"/>
                    </a:cubicBezTo>
                    <a:cubicBezTo>
                      <a:pt x="20551" y="26205"/>
                      <a:pt x="19931" y="25467"/>
                      <a:pt x="19229" y="24800"/>
                    </a:cubicBezTo>
                    <a:cubicBezTo>
                      <a:pt x="18657" y="24253"/>
                      <a:pt x="18074" y="23717"/>
                      <a:pt x="17467" y="23193"/>
                    </a:cubicBezTo>
                    <a:cubicBezTo>
                      <a:pt x="15740" y="21681"/>
                      <a:pt x="14252" y="19955"/>
                      <a:pt x="13073" y="17966"/>
                    </a:cubicBezTo>
                    <a:cubicBezTo>
                      <a:pt x="12740" y="17395"/>
                      <a:pt x="12371" y="16847"/>
                      <a:pt x="12002" y="16299"/>
                    </a:cubicBezTo>
                    <a:cubicBezTo>
                      <a:pt x="11180" y="15085"/>
                      <a:pt x="10180" y="14025"/>
                      <a:pt x="9204" y="12954"/>
                    </a:cubicBezTo>
                    <a:cubicBezTo>
                      <a:pt x="8299" y="11965"/>
                      <a:pt x="7430" y="10953"/>
                      <a:pt x="6668" y="9846"/>
                    </a:cubicBezTo>
                    <a:cubicBezTo>
                      <a:pt x="6513" y="9858"/>
                      <a:pt x="6370" y="9965"/>
                      <a:pt x="6346" y="10132"/>
                    </a:cubicBezTo>
                    <a:cubicBezTo>
                      <a:pt x="6346" y="10168"/>
                      <a:pt x="6346" y="10191"/>
                      <a:pt x="6346" y="10227"/>
                    </a:cubicBezTo>
                    <a:lnTo>
                      <a:pt x="6513" y="10465"/>
                    </a:lnTo>
                    <a:cubicBezTo>
                      <a:pt x="7382" y="11704"/>
                      <a:pt x="8418" y="12811"/>
                      <a:pt x="9442" y="13930"/>
                    </a:cubicBezTo>
                    <a:cubicBezTo>
                      <a:pt x="10549" y="15144"/>
                      <a:pt x="11597" y="16406"/>
                      <a:pt x="12430" y="17847"/>
                    </a:cubicBezTo>
                    <a:cubicBezTo>
                      <a:pt x="12573" y="18085"/>
                      <a:pt x="12728" y="18323"/>
                      <a:pt x="12883" y="18561"/>
                    </a:cubicBezTo>
                    <a:cubicBezTo>
                      <a:pt x="13812" y="20038"/>
                      <a:pt x="14871" y="21419"/>
                      <a:pt x="16145" y="22610"/>
                    </a:cubicBezTo>
                    <a:cubicBezTo>
                      <a:pt x="16693" y="23133"/>
                      <a:pt x="17252" y="23634"/>
                      <a:pt x="17824" y="24146"/>
                    </a:cubicBezTo>
                    <a:cubicBezTo>
                      <a:pt x="18907" y="25122"/>
                      <a:pt x="19931" y="26146"/>
                      <a:pt x="20812" y="27324"/>
                    </a:cubicBezTo>
                    <a:cubicBezTo>
                      <a:pt x="21372" y="28075"/>
                      <a:pt x="21920" y="28848"/>
                      <a:pt x="22432" y="29634"/>
                    </a:cubicBezTo>
                    <a:cubicBezTo>
                      <a:pt x="23860" y="31825"/>
                      <a:pt x="25527" y="33790"/>
                      <a:pt x="27551" y="35445"/>
                    </a:cubicBezTo>
                    <a:cubicBezTo>
                      <a:pt x="28444" y="36183"/>
                      <a:pt x="29266" y="36992"/>
                      <a:pt x="30052" y="37838"/>
                    </a:cubicBezTo>
                    <a:cubicBezTo>
                      <a:pt x="30516" y="38338"/>
                      <a:pt x="30992" y="38826"/>
                      <a:pt x="31385" y="39374"/>
                    </a:cubicBezTo>
                    <a:cubicBezTo>
                      <a:pt x="31469" y="39481"/>
                      <a:pt x="31552" y="39588"/>
                      <a:pt x="31623" y="39695"/>
                    </a:cubicBezTo>
                    <a:cubicBezTo>
                      <a:pt x="31671" y="39755"/>
                      <a:pt x="31730" y="39826"/>
                      <a:pt x="31683" y="39897"/>
                    </a:cubicBezTo>
                    <a:cubicBezTo>
                      <a:pt x="31665" y="39929"/>
                      <a:pt x="31642" y="39940"/>
                      <a:pt x="31618" y="39940"/>
                    </a:cubicBezTo>
                    <a:cubicBezTo>
                      <a:pt x="31576" y="39940"/>
                      <a:pt x="31530" y="39908"/>
                      <a:pt x="31492" y="39886"/>
                    </a:cubicBezTo>
                    <a:cubicBezTo>
                      <a:pt x="31326" y="39802"/>
                      <a:pt x="31159" y="39695"/>
                      <a:pt x="30992" y="39600"/>
                    </a:cubicBezTo>
                    <a:cubicBezTo>
                      <a:pt x="30814" y="39505"/>
                      <a:pt x="30635" y="39397"/>
                      <a:pt x="30445" y="39314"/>
                    </a:cubicBezTo>
                    <a:cubicBezTo>
                      <a:pt x="29742" y="38993"/>
                      <a:pt x="29016" y="38731"/>
                      <a:pt x="28266" y="38493"/>
                    </a:cubicBezTo>
                    <a:cubicBezTo>
                      <a:pt x="26658" y="37992"/>
                      <a:pt x="25051" y="37516"/>
                      <a:pt x="23468" y="36957"/>
                    </a:cubicBezTo>
                    <a:cubicBezTo>
                      <a:pt x="22039" y="36457"/>
                      <a:pt x="20610" y="35933"/>
                      <a:pt x="19277" y="35230"/>
                    </a:cubicBezTo>
                    <a:cubicBezTo>
                      <a:pt x="18538" y="34837"/>
                      <a:pt x="17824" y="34409"/>
                      <a:pt x="17110" y="33980"/>
                    </a:cubicBezTo>
                    <a:cubicBezTo>
                      <a:pt x="16407" y="33551"/>
                      <a:pt x="15669" y="33170"/>
                      <a:pt x="14895" y="32849"/>
                    </a:cubicBezTo>
                    <a:cubicBezTo>
                      <a:pt x="13752" y="32373"/>
                      <a:pt x="12585" y="32016"/>
                      <a:pt x="11407" y="31646"/>
                    </a:cubicBezTo>
                    <a:cubicBezTo>
                      <a:pt x="9632" y="31099"/>
                      <a:pt x="7906" y="30432"/>
                      <a:pt x="6263" y="29563"/>
                    </a:cubicBezTo>
                    <a:cubicBezTo>
                      <a:pt x="5513" y="29170"/>
                      <a:pt x="4763" y="28765"/>
                      <a:pt x="4013" y="28360"/>
                    </a:cubicBezTo>
                    <a:cubicBezTo>
                      <a:pt x="3787" y="28241"/>
                      <a:pt x="3548" y="28122"/>
                      <a:pt x="3298" y="28015"/>
                    </a:cubicBezTo>
                    <a:cubicBezTo>
                      <a:pt x="2620" y="27694"/>
                      <a:pt x="1929" y="27396"/>
                      <a:pt x="1239" y="27074"/>
                    </a:cubicBezTo>
                    <a:cubicBezTo>
                      <a:pt x="1000" y="26967"/>
                      <a:pt x="762" y="26836"/>
                      <a:pt x="536" y="26705"/>
                    </a:cubicBezTo>
                    <a:cubicBezTo>
                      <a:pt x="453" y="26646"/>
                      <a:pt x="381" y="26598"/>
                      <a:pt x="298" y="26551"/>
                    </a:cubicBezTo>
                    <a:cubicBezTo>
                      <a:pt x="203" y="26551"/>
                      <a:pt x="131" y="26598"/>
                      <a:pt x="72" y="26682"/>
                    </a:cubicBezTo>
                    <a:cubicBezTo>
                      <a:pt x="24" y="26765"/>
                      <a:pt x="0" y="26860"/>
                      <a:pt x="36" y="26943"/>
                    </a:cubicBezTo>
                    <a:cubicBezTo>
                      <a:pt x="703" y="27336"/>
                      <a:pt x="1393" y="27694"/>
                      <a:pt x="2120" y="28003"/>
                    </a:cubicBezTo>
                    <a:cubicBezTo>
                      <a:pt x="3072" y="28396"/>
                      <a:pt x="3977" y="28860"/>
                      <a:pt x="4858" y="29372"/>
                    </a:cubicBezTo>
                    <a:cubicBezTo>
                      <a:pt x="6013" y="30027"/>
                      <a:pt x="7216" y="30575"/>
                      <a:pt x="8430" y="31099"/>
                    </a:cubicBezTo>
                    <a:cubicBezTo>
                      <a:pt x="9585" y="31587"/>
                      <a:pt x="10775" y="31956"/>
                      <a:pt x="11966" y="32313"/>
                    </a:cubicBezTo>
                    <a:cubicBezTo>
                      <a:pt x="13871" y="32897"/>
                      <a:pt x="15717" y="33623"/>
                      <a:pt x="17395" y="34706"/>
                    </a:cubicBezTo>
                    <a:cubicBezTo>
                      <a:pt x="17812" y="34980"/>
                      <a:pt x="18241" y="35218"/>
                      <a:pt x="18669" y="35456"/>
                    </a:cubicBezTo>
                    <a:cubicBezTo>
                      <a:pt x="19729" y="36052"/>
                      <a:pt x="20848" y="36516"/>
                      <a:pt x="21979" y="36933"/>
                    </a:cubicBezTo>
                    <a:cubicBezTo>
                      <a:pt x="23896" y="37647"/>
                      <a:pt x="25849" y="38254"/>
                      <a:pt x="27801" y="38850"/>
                    </a:cubicBezTo>
                    <a:cubicBezTo>
                      <a:pt x="28778" y="39147"/>
                      <a:pt x="29742" y="39469"/>
                      <a:pt x="30647" y="39957"/>
                    </a:cubicBezTo>
                    <a:cubicBezTo>
                      <a:pt x="30718" y="39993"/>
                      <a:pt x="30838" y="40005"/>
                      <a:pt x="30826" y="40159"/>
                    </a:cubicBezTo>
                    <a:cubicBezTo>
                      <a:pt x="30599" y="40124"/>
                      <a:pt x="30385" y="40100"/>
                      <a:pt x="30159" y="40064"/>
                    </a:cubicBezTo>
                    <a:cubicBezTo>
                      <a:pt x="29653" y="39981"/>
                      <a:pt x="29147" y="39939"/>
                      <a:pt x="28639" y="39939"/>
                    </a:cubicBezTo>
                    <a:cubicBezTo>
                      <a:pt x="28132" y="39939"/>
                      <a:pt x="27623" y="39981"/>
                      <a:pt x="27111" y="40064"/>
                    </a:cubicBezTo>
                    <a:cubicBezTo>
                      <a:pt x="25956" y="40255"/>
                      <a:pt x="24825" y="40564"/>
                      <a:pt x="23694" y="40874"/>
                    </a:cubicBezTo>
                    <a:cubicBezTo>
                      <a:pt x="22444" y="41233"/>
                      <a:pt x="21182" y="41425"/>
                      <a:pt x="19906" y="41425"/>
                    </a:cubicBezTo>
                    <a:cubicBezTo>
                      <a:pt x="19322" y="41425"/>
                      <a:pt x="18736" y="41385"/>
                      <a:pt x="18145" y="41302"/>
                    </a:cubicBezTo>
                    <a:cubicBezTo>
                      <a:pt x="17586" y="41231"/>
                      <a:pt x="17014" y="41160"/>
                      <a:pt x="16455" y="41100"/>
                    </a:cubicBezTo>
                    <a:cubicBezTo>
                      <a:pt x="15769" y="41033"/>
                      <a:pt x="15084" y="40989"/>
                      <a:pt x="14398" y="40989"/>
                    </a:cubicBezTo>
                    <a:cubicBezTo>
                      <a:pt x="13988" y="40989"/>
                      <a:pt x="13578" y="41005"/>
                      <a:pt x="13169" y="41040"/>
                    </a:cubicBezTo>
                    <a:cubicBezTo>
                      <a:pt x="12359" y="41112"/>
                      <a:pt x="11549" y="41171"/>
                      <a:pt x="10740" y="41243"/>
                    </a:cubicBezTo>
                    <a:cubicBezTo>
                      <a:pt x="10221" y="41290"/>
                      <a:pt x="9704" y="41313"/>
                      <a:pt x="9188" y="41313"/>
                    </a:cubicBezTo>
                    <a:cubicBezTo>
                      <a:pt x="7894" y="41313"/>
                      <a:pt x="6608" y="41172"/>
                      <a:pt x="5322" y="40933"/>
                    </a:cubicBezTo>
                    <a:cubicBezTo>
                      <a:pt x="4620" y="40802"/>
                      <a:pt x="3917" y="40683"/>
                      <a:pt x="3203" y="40600"/>
                    </a:cubicBezTo>
                    <a:cubicBezTo>
                      <a:pt x="3203" y="40624"/>
                      <a:pt x="3191" y="40648"/>
                      <a:pt x="3191" y="40671"/>
                    </a:cubicBezTo>
                    <a:cubicBezTo>
                      <a:pt x="3191" y="40826"/>
                      <a:pt x="3275" y="40921"/>
                      <a:pt x="3394" y="40981"/>
                    </a:cubicBezTo>
                    <a:cubicBezTo>
                      <a:pt x="3548" y="41052"/>
                      <a:pt x="3715" y="41112"/>
                      <a:pt x="3870" y="41160"/>
                    </a:cubicBezTo>
                    <a:cubicBezTo>
                      <a:pt x="3929" y="41171"/>
                      <a:pt x="3977" y="41183"/>
                      <a:pt x="4025" y="41195"/>
                    </a:cubicBezTo>
                    <a:cubicBezTo>
                      <a:pt x="4513" y="41279"/>
                      <a:pt x="5001" y="41362"/>
                      <a:pt x="5489" y="41445"/>
                    </a:cubicBezTo>
                    <a:cubicBezTo>
                      <a:pt x="6651" y="41640"/>
                      <a:pt x="7820" y="41804"/>
                      <a:pt x="8998" y="41804"/>
                    </a:cubicBezTo>
                    <a:cubicBezTo>
                      <a:pt x="9257" y="41804"/>
                      <a:pt x="9516" y="41796"/>
                      <a:pt x="9775" y="41779"/>
                    </a:cubicBezTo>
                    <a:cubicBezTo>
                      <a:pt x="11002" y="41695"/>
                      <a:pt x="12228" y="41600"/>
                      <a:pt x="13454" y="41505"/>
                    </a:cubicBezTo>
                    <a:cubicBezTo>
                      <a:pt x="13814" y="41481"/>
                      <a:pt x="14174" y="41469"/>
                      <a:pt x="14534" y="41469"/>
                    </a:cubicBezTo>
                    <a:cubicBezTo>
                      <a:pt x="15233" y="41469"/>
                      <a:pt x="15930" y="41514"/>
                      <a:pt x="16621" y="41600"/>
                    </a:cubicBezTo>
                    <a:cubicBezTo>
                      <a:pt x="17205" y="41671"/>
                      <a:pt x="17788" y="41743"/>
                      <a:pt x="18372" y="41814"/>
                    </a:cubicBezTo>
                    <a:cubicBezTo>
                      <a:pt x="18887" y="41878"/>
                      <a:pt x="19400" y="41909"/>
                      <a:pt x="19911" y="41909"/>
                    </a:cubicBezTo>
                    <a:cubicBezTo>
                      <a:pt x="21208" y="41909"/>
                      <a:pt x="22490" y="41712"/>
                      <a:pt x="23753" y="41362"/>
                    </a:cubicBezTo>
                    <a:cubicBezTo>
                      <a:pt x="24527" y="41160"/>
                      <a:pt x="25289" y="40933"/>
                      <a:pt x="26063" y="40755"/>
                    </a:cubicBezTo>
                    <a:cubicBezTo>
                      <a:pt x="26742" y="40600"/>
                      <a:pt x="27432" y="40469"/>
                      <a:pt x="28135" y="40433"/>
                    </a:cubicBezTo>
                    <a:cubicBezTo>
                      <a:pt x="28288" y="40427"/>
                      <a:pt x="28440" y="40423"/>
                      <a:pt x="28593" y="40423"/>
                    </a:cubicBezTo>
                    <a:cubicBezTo>
                      <a:pt x="29273" y="40423"/>
                      <a:pt x="29952" y="40490"/>
                      <a:pt x="30623" y="40636"/>
                    </a:cubicBezTo>
                    <a:cubicBezTo>
                      <a:pt x="30825" y="40608"/>
                      <a:pt x="31029" y="40594"/>
                      <a:pt x="31237" y="40594"/>
                    </a:cubicBezTo>
                    <a:cubicBezTo>
                      <a:pt x="31483" y="40594"/>
                      <a:pt x="31734" y="40614"/>
                      <a:pt x="31992" y="40659"/>
                    </a:cubicBezTo>
                    <a:cubicBezTo>
                      <a:pt x="32100" y="40671"/>
                      <a:pt x="32219" y="40671"/>
                      <a:pt x="32326" y="40707"/>
                    </a:cubicBezTo>
                    <a:cubicBezTo>
                      <a:pt x="32416" y="40730"/>
                      <a:pt x="32502" y="40740"/>
                      <a:pt x="32587" y="40740"/>
                    </a:cubicBezTo>
                    <a:cubicBezTo>
                      <a:pt x="32726" y="40740"/>
                      <a:pt x="32859" y="40711"/>
                      <a:pt x="32993" y="40659"/>
                    </a:cubicBezTo>
                    <a:cubicBezTo>
                      <a:pt x="33040" y="40588"/>
                      <a:pt x="33112" y="40517"/>
                      <a:pt x="33231" y="40421"/>
                    </a:cubicBezTo>
                    <a:cubicBezTo>
                      <a:pt x="33552" y="40159"/>
                      <a:pt x="33909" y="39933"/>
                      <a:pt x="34278" y="39743"/>
                    </a:cubicBezTo>
                    <a:cubicBezTo>
                      <a:pt x="35481" y="39112"/>
                      <a:pt x="36719" y="38564"/>
                      <a:pt x="38017" y="38135"/>
                    </a:cubicBezTo>
                    <a:cubicBezTo>
                      <a:pt x="38969" y="37814"/>
                      <a:pt x="39910" y="37457"/>
                      <a:pt x="40851" y="37111"/>
                    </a:cubicBezTo>
                    <a:cubicBezTo>
                      <a:pt x="40958" y="37076"/>
                      <a:pt x="41053" y="37028"/>
                      <a:pt x="41160" y="36980"/>
                    </a:cubicBezTo>
                    <a:cubicBezTo>
                      <a:pt x="42137" y="36528"/>
                      <a:pt x="43077" y="36004"/>
                      <a:pt x="43982" y="35409"/>
                    </a:cubicBezTo>
                    <a:cubicBezTo>
                      <a:pt x="45911" y="34171"/>
                      <a:pt x="47863" y="32992"/>
                      <a:pt x="49923" y="31980"/>
                    </a:cubicBezTo>
                    <a:cubicBezTo>
                      <a:pt x="50971" y="31456"/>
                      <a:pt x="51983" y="30849"/>
                      <a:pt x="52852" y="30051"/>
                    </a:cubicBezTo>
                    <a:cubicBezTo>
                      <a:pt x="53293" y="29646"/>
                      <a:pt x="53757" y="29277"/>
                      <a:pt x="54233" y="28932"/>
                    </a:cubicBezTo>
                    <a:cubicBezTo>
                      <a:pt x="54233" y="28920"/>
                      <a:pt x="54245" y="28920"/>
                      <a:pt x="54245" y="28908"/>
                    </a:cubicBezTo>
                    <a:cubicBezTo>
                      <a:pt x="54352" y="28718"/>
                      <a:pt x="54257" y="28515"/>
                      <a:pt x="54079" y="28432"/>
                    </a:cubicBezTo>
                    <a:cubicBezTo>
                      <a:pt x="53721" y="28694"/>
                      <a:pt x="53364" y="28968"/>
                      <a:pt x="53043" y="29265"/>
                    </a:cubicBezTo>
                    <a:cubicBezTo>
                      <a:pt x="51971" y="30241"/>
                      <a:pt x="50769" y="31015"/>
                      <a:pt x="49471" y="31658"/>
                    </a:cubicBezTo>
                    <a:cubicBezTo>
                      <a:pt x="48244" y="32277"/>
                      <a:pt x="47030" y="32932"/>
                      <a:pt x="45851" y="33670"/>
                    </a:cubicBezTo>
                    <a:cubicBezTo>
                      <a:pt x="44899" y="34266"/>
                      <a:pt x="43934" y="34873"/>
                      <a:pt x="42970" y="35468"/>
                    </a:cubicBezTo>
                    <a:cubicBezTo>
                      <a:pt x="42184" y="35956"/>
                      <a:pt x="41363" y="36397"/>
                      <a:pt x="40493" y="36718"/>
                    </a:cubicBezTo>
                    <a:cubicBezTo>
                      <a:pt x="39362" y="37135"/>
                      <a:pt x="38219" y="37540"/>
                      <a:pt x="37076" y="37945"/>
                    </a:cubicBezTo>
                    <a:cubicBezTo>
                      <a:pt x="36398" y="38183"/>
                      <a:pt x="35743" y="38481"/>
                      <a:pt x="35100" y="38790"/>
                    </a:cubicBezTo>
                    <a:cubicBezTo>
                      <a:pt x="35053" y="38806"/>
                      <a:pt x="35006" y="38852"/>
                      <a:pt x="34950" y="38852"/>
                    </a:cubicBezTo>
                    <a:cubicBezTo>
                      <a:pt x="34920" y="38852"/>
                      <a:pt x="34887" y="38839"/>
                      <a:pt x="34850" y="38802"/>
                    </a:cubicBezTo>
                    <a:cubicBezTo>
                      <a:pt x="34993" y="38659"/>
                      <a:pt x="35112" y="38516"/>
                      <a:pt x="35255" y="38385"/>
                    </a:cubicBezTo>
                    <a:cubicBezTo>
                      <a:pt x="36267" y="37361"/>
                      <a:pt x="37124" y="36207"/>
                      <a:pt x="37862" y="34968"/>
                    </a:cubicBezTo>
                    <a:cubicBezTo>
                      <a:pt x="38600" y="33742"/>
                      <a:pt x="39315" y="32492"/>
                      <a:pt x="40029" y="31242"/>
                    </a:cubicBezTo>
                    <a:cubicBezTo>
                      <a:pt x="41065" y="29480"/>
                      <a:pt x="42220" y="27801"/>
                      <a:pt x="43553" y="26253"/>
                    </a:cubicBezTo>
                    <a:cubicBezTo>
                      <a:pt x="43875" y="25872"/>
                      <a:pt x="44196" y="25503"/>
                      <a:pt x="44506" y="25122"/>
                    </a:cubicBezTo>
                    <a:cubicBezTo>
                      <a:pt x="45482" y="23931"/>
                      <a:pt x="46304" y="22645"/>
                      <a:pt x="46923" y="21228"/>
                    </a:cubicBezTo>
                    <a:cubicBezTo>
                      <a:pt x="47340" y="20276"/>
                      <a:pt x="47709" y="19300"/>
                      <a:pt x="48113" y="18347"/>
                    </a:cubicBezTo>
                    <a:cubicBezTo>
                      <a:pt x="48828" y="16668"/>
                      <a:pt x="49649" y="15061"/>
                      <a:pt x="50709" y="13573"/>
                    </a:cubicBezTo>
                    <a:cubicBezTo>
                      <a:pt x="51150" y="12966"/>
                      <a:pt x="51650" y="12394"/>
                      <a:pt x="52126" y="11823"/>
                    </a:cubicBezTo>
                    <a:cubicBezTo>
                      <a:pt x="52138" y="11680"/>
                      <a:pt x="52078" y="11549"/>
                      <a:pt x="51935" y="11453"/>
                    </a:cubicBezTo>
                    <a:cubicBezTo>
                      <a:pt x="51900" y="11430"/>
                      <a:pt x="51876" y="11430"/>
                      <a:pt x="51840" y="11418"/>
                    </a:cubicBezTo>
                    <a:cubicBezTo>
                      <a:pt x="51733" y="11537"/>
                      <a:pt x="51638" y="11656"/>
                      <a:pt x="51531" y="11775"/>
                    </a:cubicBezTo>
                    <a:cubicBezTo>
                      <a:pt x="50007" y="13513"/>
                      <a:pt x="48840" y="15478"/>
                      <a:pt x="47911" y="17573"/>
                    </a:cubicBezTo>
                    <a:cubicBezTo>
                      <a:pt x="47494" y="18514"/>
                      <a:pt x="47137" y="19466"/>
                      <a:pt x="46744" y="20407"/>
                    </a:cubicBezTo>
                    <a:cubicBezTo>
                      <a:pt x="46351" y="21371"/>
                      <a:pt x="45875" y="22300"/>
                      <a:pt x="45327" y="23181"/>
                    </a:cubicBezTo>
                    <a:cubicBezTo>
                      <a:pt x="44720" y="24146"/>
                      <a:pt x="43994" y="25015"/>
                      <a:pt x="43244" y="25872"/>
                    </a:cubicBezTo>
                    <a:cubicBezTo>
                      <a:pt x="41779" y="27563"/>
                      <a:pt x="40529" y="29408"/>
                      <a:pt x="39410" y="31349"/>
                    </a:cubicBezTo>
                    <a:cubicBezTo>
                      <a:pt x="38743" y="32504"/>
                      <a:pt x="38065" y="33670"/>
                      <a:pt x="37386" y="34825"/>
                    </a:cubicBezTo>
                    <a:cubicBezTo>
                      <a:pt x="36433" y="36433"/>
                      <a:pt x="35219" y="37814"/>
                      <a:pt x="33850" y="39088"/>
                    </a:cubicBezTo>
                    <a:cubicBezTo>
                      <a:pt x="33778" y="39147"/>
                      <a:pt x="33707" y="39207"/>
                      <a:pt x="33624" y="39255"/>
                    </a:cubicBezTo>
                    <a:cubicBezTo>
                      <a:pt x="33608" y="39265"/>
                      <a:pt x="33587" y="39268"/>
                      <a:pt x="33564" y="39268"/>
                    </a:cubicBezTo>
                    <a:cubicBezTo>
                      <a:pt x="33532" y="39268"/>
                      <a:pt x="33496" y="39261"/>
                      <a:pt x="33469" y="39255"/>
                    </a:cubicBezTo>
                    <a:cubicBezTo>
                      <a:pt x="33457" y="39255"/>
                      <a:pt x="33433" y="39183"/>
                      <a:pt x="33433" y="39159"/>
                    </a:cubicBezTo>
                    <a:cubicBezTo>
                      <a:pt x="33469" y="39028"/>
                      <a:pt x="33493" y="38897"/>
                      <a:pt x="33528" y="38766"/>
                    </a:cubicBezTo>
                    <a:cubicBezTo>
                      <a:pt x="33814" y="37731"/>
                      <a:pt x="34005" y="36671"/>
                      <a:pt x="34100" y="35587"/>
                    </a:cubicBezTo>
                    <a:cubicBezTo>
                      <a:pt x="34183" y="34825"/>
                      <a:pt x="34243" y="34051"/>
                      <a:pt x="34302" y="33278"/>
                    </a:cubicBezTo>
                    <a:cubicBezTo>
                      <a:pt x="34397" y="31932"/>
                      <a:pt x="34588" y="30611"/>
                      <a:pt x="34862" y="29289"/>
                    </a:cubicBezTo>
                    <a:cubicBezTo>
                      <a:pt x="35136" y="27896"/>
                      <a:pt x="35552" y="26551"/>
                      <a:pt x="36005" y="25205"/>
                    </a:cubicBezTo>
                    <a:cubicBezTo>
                      <a:pt x="36517" y="23657"/>
                      <a:pt x="36898" y="22074"/>
                      <a:pt x="37064" y="20455"/>
                    </a:cubicBezTo>
                    <a:cubicBezTo>
                      <a:pt x="37207" y="19014"/>
                      <a:pt x="37303" y="17585"/>
                      <a:pt x="37374" y="16156"/>
                    </a:cubicBezTo>
                    <a:cubicBezTo>
                      <a:pt x="37445" y="14644"/>
                      <a:pt x="37541" y="13132"/>
                      <a:pt x="37779" y="11632"/>
                    </a:cubicBezTo>
                    <a:cubicBezTo>
                      <a:pt x="37922" y="10739"/>
                      <a:pt x="38160" y="9858"/>
                      <a:pt x="38362" y="8977"/>
                    </a:cubicBezTo>
                    <a:cubicBezTo>
                      <a:pt x="38600" y="7905"/>
                      <a:pt x="38696" y="6810"/>
                      <a:pt x="38684" y="5715"/>
                    </a:cubicBezTo>
                    <a:cubicBezTo>
                      <a:pt x="38684" y="4976"/>
                      <a:pt x="38684" y="4238"/>
                      <a:pt x="38696" y="3500"/>
                    </a:cubicBezTo>
                    <a:cubicBezTo>
                      <a:pt x="38708" y="2524"/>
                      <a:pt x="38791" y="1559"/>
                      <a:pt x="38946" y="619"/>
                    </a:cubicBezTo>
                    <a:cubicBezTo>
                      <a:pt x="38922" y="500"/>
                      <a:pt x="38898" y="381"/>
                      <a:pt x="38862" y="262"/>
                    </a:cubicBezTo>
                    <a:cubicBezTo>
                      <a:pt x="38827" y="131"/>
                      <a:pt x="38731" y="35"/>
                      <a:pt x="38588" y="12"/>
                    </a:cubicBezTo>
                    <a:lnTo>
                      <a:pt x="38565" y="12"/>
                    </a:lnTo>
                    <a:cubicBezTo>
                      <a:pt x="38458" y="488"/>
                      <a:pt x="38374" y="976"/>
                      <a:pt x="38338" y="1476"/>
                    </a:cubicBezTo>
                    <a:cubicBezTo>
                      <a:pt x="38231" y="2679"/>
                      <a:pt x="38172" y="3893"/>
                      <a:pt x="38207" y="5107"/>
                    </a:cubicBezTo>
                    <a:cubicBezTo>
                      <a:pt x="38243" y="6584"/>
                      <a:pt x="38136" y="8048"/>
                      <a:pt x="37743" y="9489"/>
                    </a:cubicBezTo>
                    <a:cubicBezTo>
                      <a:pt x="37362" y="10918"/>
                      <a:pt x="37148" y="12370"/>
                      <a:pt x="37029" y="13847"/>
                    </a:cubicBezTo>
                    <a:cubicBezTo>
                      <a:pt x="36969" y="14692"/>
                      <a:pt x="36934" y="15549"/>
                      <a:pt x="36874" y="16395"/>
                    </a:cubicBezTo>
                    <a:cubicBezTo>
                      <a:pt x="36803" y="17466"/>
                      <a:pt x="36743" y="18550"/>
                      <a:pt x="36660" y="19621"/>
                    </a:cubicBezTo>
                    <a:cubicBezTo>
                      <a:pt x="36529" y="21586"/>
                      <a:pt x="36088" y="23503"/>
                      <a:pt x="35445" y="25372"/>
                    </a:cubicBezTo>
                    <a:cubicBezTo>
                      <a:pt x="35124" y="26324"/>
                      <a:pt x="34838" y="27277"/>
                      <a:pt x="34600" y="28253"/>
                    </a:cubicBezTo>
                    <a:cubicBezTo>
                      <a:pt x="34147" y="30134"/>
                      <a:pt x="33886" y="32039"/>
                      <a:pt x="33766" y="33968"/>
                    </a:cubicBezTo>
                    <a:cubicBezTo>
                      <a:pt x="33683" y="35314"/>
                      <a:pt x="33528" y="36647"/>
                      <a:pt x="33243" y="37957"/>
                    </a:cubicBezTo>
                    <a:cubicBezTo>
                      <a:pt x="33159" y="38350"/>
                      <a:pt x="33064" y="38731"/>
                      <a:pt x="32921" y="39100"/>
                    </a:cubicBezTo>
                    <a:cubicBezTo>
                      <a:pt x="32909" y="39135"/>
                      <a:pt x="32862" y="39159"/>
                      <a:pt x="32826" y="39159"/>
                    </a:cubicBezTo>
                    <a:cubicBezTo>
                      <a:pt x="32802" y="39159"/>
                      <a:pt x="32754" y="39124"/>
                      <a:pt x="32754" y="39100"/>
                    </a:cubicBezTo>
                    <a:cubicBezTo>
                      <a:pt x="32683" y="38826"/>
                      <a:pt x="32623" y="38540"/>
                      <a:pt x="32552" y="38266"/>
                    </a:cubicBezTo>
                    <a:cubicBezTo>
                      <a:pt x="32183" y="37016"/>
                      <a:pt x="31659" y="35814"/>
                      <a:pt x="31219" y="34599"/>
                    </a:cubicBezTo>
                    <a:cubicBezTo>
                      <a:pt x="30873" y="33659"/>
                      <a:pt x="30492" y="32730"/>
                      <a:pt x="30135" y="31789"/>
                    </a:cubicBezTo>
                    <a:cubicBezTo>
                      <a:pt x="29909" y="31230"/>
                      <a:pt x="29825" y="30622"/>
                      <a:pt x="29647" y="30039"/>
                    </a:cubicBezTo>
                    <a:cubicBezTo>
                      <a:pt x="29468" y="29444"/>
                      <a:pt x="29373" y="28825"/>
                      <a:pt x="29266" y="28217"/>
                    </a:cubicBezTo>
                    <a:cubicBezTo>
                      <a:pt x="28992" y="26634"/>
                      <a:pt x="28909" y="25027"/>
                      <a:pt x="28813" y="23419"/>
                    </a:cubicBezTo>
                    <a:cubicBezTo>
                      <a:pt x="28706" y="21740"/>
                      <a:pt x="28587" y="20062"/>
                      <a:pt x="28194" y="18419"/>
                    </a:cubicBezTo>
                    <a:cubicBezTo>
                      <a:pt x="28004" y="17645"/>
                      <a:pt x="27801" y="16871"/>
                      <a:pt x="27492" y="16145"/>
                    </a:cubicBezTo>
                    <a:cubicBezTo>
                      <a:pt x="27099" y="15240"/>
                      <a:pt x="26789" y="14311"/>
                      <a:pt x="26432" y="13394"/>
                    </a:cubicBezTo>
                    <a:cubicBezTo>
                      <a:pt x="25646" y="11346"/>
                      <a:pt x="25015" y="9251"/>
                      <a:pt x="24611" y="7084"/>
                    </a:cubicBezTo>
                    <a:cubicBezTo>
                      <a:pt x="24313" y="5488"/>
                      <a:pt x="24087" y="3881"/>
                      <a:pt x="23944" y="2262"/>
                    </a:cubicBezTo>
                    <a:cubicBezTo>
                      <a:pt x="23872" y="1512"/>
                      <a:pt x="23825" y="762"/>
                      <a:pt x="23777" y="12"/>
                    </a:cubicBezTo>
                    <a:cubicBezTo>
                      <a:pt x="23747" y="4"/>
                      <a:pt x="23716" y="0"/>
                      <a:pt x="236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19" name="Google Shape;519;p22"/>
            <p:cNvGrpSpPr/>
            <p:nvPr/>
          </p:nvGrpSpPr>
          <p:grpSpPr>
            <a:xfrm rot="1161757" flipH="1">
              <a:off x="7835044" y="3846510"/>
              <a:ext cx="1626063" cy="1651040"/>
              <a:chOff x="3682600" y="2898075"/>
              <a:chExt cx="1342750" cy="1363375"/>
            </a:xfrm>
          </p:grpSpPr>
          <p:sp>
            <p:nvSpPr>
              <p:cNvPr id="520" name="Google Shape;520;p22"/>
              <p:cNvSpPr/>
              <p:nvPr/>
            </p:nvSpPr>
            <p:spPr>
              <a:xfrm>
                <a:off x="4273150" y="3626100"/>
                <a:ext cx="752200" cy="274200"/>
              </a:xfrm>
              <a:custGeom>
                <a:avLst/>
                <a:gdLst/>
                <a:ahLst/>
                <a:cxnLst/>
                <a:rect l="l" t="t" r="r" b="b"/>
                <a:pathLst>
                  <a:path w="30088" h="10968" extrusionOk="0">
                    <a:moveTo>
                      <a:pt x="29528" y="1"/>
                    </a:moveTo>
                    <a:cubicBezTo>
                      <a:pt x="29357" y="1"/>
                      <a:pt x="29186" y="29"/>
                      <a:pt x="29016" y="63"/>
                    </a:cubicBezTo>
                    <a:cubicBezTo>
                      <a:pt x="28063" y="241"/>
                      <a:pt x="27111" y="408"/>
                      <a:pt x="26170" y="599"/>
                    </a:cubicBezTo>
                    <a:cubicBezTo>
                      <a:pt x="24199" y="1002"/>
                      <a:pt x="22216" y="1198"/>
                      <a:pt x="20219" y="1198"/>
                    </a:cubicBezTo>
                    <a:cubicBezTo>
                      <a:pt x="19502" y="1198"/>
                      <a:pt x="18783" y="1173"/>
                      <a:pt x="18062" y="1123"/>
                    </a:cubicBezTo>
                    <a:cubicBezTo>
                      <a:pt x="17039" y="1048"/>
                      <a:pt x="16011" y="996"/>
                      <a:pt x="14985" y="996"/>
                    </a:cubicBezTo>
                    <a:cubicBezTo>
                      <a:pt x="14541" y="996"/>
                      <a:pt x="14098" y="1006"/>
                      <a:pt x="13657" y="1027"/>
                    </a:cubicBezTo>
                    <a:cubicBezTo>
                      <a:pt x="11490" y="1146"/>
                      <a:pt x="9478" y="1765"/>
                      <a:pt x="7584" y="2813"/>
                    </a:cubicBezTo>
                    <a:cubicBezTo>
                      <a:pt x="5763" y="3813"/>
                      <a:pt x="4215" y="5171"/>
                      <a:pt x="2822" y="6695"/>
                    </a:cubicBezTo>
                    <a:cubicBezTo>
                      <a:pt x="2465" y="7088"/>
                      <a:pt x="2108" y="7469"/>
                      <a:pt x="1774" y="7885"/>
                    </a:cubicBezTo>
                    <a:cubicBezTo>
                      <a:pt x="1381" y="8373"/>
                      <a:pt x="1024" y="8897"/>
                      <a:pt x="643" y="9409"/>
                    </a:cubicBezTo>
                    <a:cubicBezTo>
                      <a:pt x="393" y="9778"/>
                      <a:pt x="214" y="10183"/>
                      <a:pt x="48" y="10588"/>
                    </a:cubicBezTo>
                    <a:cubicBezTo>
                      <a:pt x="0" y="10695"/>
                      <a:pt x="0" y="10802"/>
                      <a:pt x="83" y="10898"/>
                    </a:cubicBezTo>
                    <a:cubicBezTo>
                      <a:pt x="134" y="10948"/>
                      <a:pt x="193" y="10968"/>
                      <a:pt x="258" y="10968"/>
                    </a:cubicBezTo>
                    <a:cubicBezTo>
                      <a:pt x="301" y="10968"/>
                      <a:pt x="346" y="10959"/>
                      <a:pt x="393" y="10945"/>
                    </a:cubicBezTo>
                    <a:cubicBezTo>
                      <a:pt x="476" y="10921"/>
                      <a:pt x="560" y="10886"/>
                      <a:pt x="631" y="10850"/>
                    </a:cubicBezTo>
                    <a:cubicBezTo>
                      <a:pt x="1322" y="10517"/>
                      <a:pt x="2048" y="10374"/>
                      <a:pt x="2786" y="10302"/>
                    </a:cubicBezTo>
                    <a:cubicBezTo>
                      <a:pt x="3485" y="10235"/>
                      <a:pt x="4181" y="10208"/>
                      <a:pt x="4876" y="10208"/>
                    </a:cubicBezTo>
                    <a:cubicBezTo>
                      <a:pt x="5780" y="10208"/>
                      <a:pt x="6682" y="10254"/>
                      <a:pt x="7584" y="10314"/>
                    </a:cubicBezTo>
                    <a:cubicBezTo>
                      <a:pt x="8576" y="10381"/>
                      <a:pt x="9568" y="10429"/>
                      <a:pt x="10559" y="10429"/>
                    </a:cubicBezTo>
                    <a:cubicBezTo>
                      <a:pt x="11518" y="10429"/>
                      <a:pt x="12476" y="10384"/>
                      <a:pt x="13430" y="10266"/>
                    </a:cubicBezTo>
                    <a:cubicBezTo>
                      <a:pt x="15776" y="9993"/>
                      <a:pt x="18062" y="9504"/>
                      <a:pt x="20217" y="8540"/>
                    </a:cubicBezTo>
                    <a:cubicBezTo>
                      <a:pt x="21943" y="7766"/>
                      <a:pt x="23467" y="6718"/>
                      <a:pt x="24860" y="5468"/>
                    </a:cubicBezTo>
                    <a:cubicBezTo>
                      <a:pt x="26003" y="4432"/>
                      <a:pt x="27063" y="3325"/>
                      <a:pt x="28123" y="2218"/>
                    </a:cubicBezTo>
                    <a:cubicBezTo>
                      <a:pt x="28575" y="1730"/>
                      <a:pt x="29051" y="1289"/>
                      <a:pt x="29563" y="872"/>
                    </a:cubicBezTo>
                    <a:cubicBezTo>
                      <a:pt x="29694" y="765"/>
                      <a:pt x="29825" y="646"/>
                      <a:pt x="29932" y="503"/>
                    </a:cubicBezTo>
                    <a:cubicBezTo>
                      <a:pt x="30087" y="313"/>
                      <a:pt x="29980" y="51"/>
                      <a:pt x="29730" y="15"/>
                    </a:cubicBezTo>
                    <a:cubicBezTo>
                      <a:pt x="29663" y="5"/>
                      <a:pt x="29595" y="1"/>
                      <a:pt x="295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21" name="Google Shape;521;p22"/>
              <p:cNvGrpSpPr/>
              <p:nvPr/>
            </p:nvGrpSpPr>
            <p:grpSpPr>
              <a:xfrm>
                <a:off x="3682600" y="2898075"/>
                <a:ext cx="1342150" cy="1363375"/>
                <a:chOff x="3682600" y="2898075"/>
                <a:chExt cx="1342150" cy="1363375"/>
              </a:xfrm>
            </p:grpSpPr>
            <p:sp>
              <p:nvSpPr>
                <p:cNvPr id="522" name="Google Shape;522;p22"/>
                <p:cNvSpPr/>
                <p:nvPr/>
              </p:nvSpPr>
              <p:spPr>
                <a:xfrm>
                  <a:off x="4149325" y="2898075"/>
                  <a:ext cx="318800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2" h="34313" extrusionOk="0">
                      <a:moveTo>
                        <a:pt x="11566" y="1"/>
                      </a:moveTo>
                      <a:cubicBezTo>
                        <a:pt x="11494" y="1"/>
                        <a:pt x="11421" y="21"/>
                        <a:pt x="11359" y="61"/>
                      </a:cubicBezTo>
                      <a:cubicBezTo>
                        <a:pt x="11180" y="180"/>
                        <a:pt x="11097" y="359"/>
                        <a:pt x="11013" y="537"/>
                      </a:cubicBezTo>
                      <a:cubicBezTo>
                        <a:pt x="10811" y="1026"/>
                        <a:pt x="10609" y="1514"/>
                        <a:pt x="10406" y="1990"/>
                      </a:cubicBezTo>
                      <a:cubicBezTo>
                        <a:pt x="10394" y="2014"/>
                        <a:pt x="10394" y="2038"/>
                        <a:pt x="10382" y="2050"/>
                      </a:cubicBezTo>
                      <a:cubicBezTo>
                        <a:pt x="9739" y="3228"/>
                        <a:pt x="9168" y="4443"/>
                        <a:pt x="8358" y="5514"/>
                      </a:cubicBezTo>
                      <a:cubicBezTo>
                        <a:pt x="8263" y="5633"/>
                        <a:pt x="8168" y="5752"/>
                        <a:pt x="8084" y="5883"/>
                      </a:cubicBezTo>
                      <a:cubicBezTo>
                        <a:pt x="6775" y="7931"/>
                        <a:pt x="5417" y="9955"/>
                        <a:pt x="4167" y="12051"/>
                      </a:cubicBezTo>
                      <a:cubicBezTo>
                        <a:pt x="2596" y="14694"/>
                        <a:pt x="1346" y="17492"/>
                        <a:pt x="643" y="20504"/>
                      </a:cubicBezTo>
                      <a:cubicBezTo>
                        <a:pt x="214" y="22338"/>
                        <a:pt x="12" y="24183"/>
                        <a:pt x="0" y="26053"/>
                      </a:cubicBezTo>
                      <a:cubicBezTo>
                        <a:pt x="0" y="27791"/>
                        <a:pt x="143" y="29505"/>
                        <a:pt x="405" y="31232"/>
                      </a:cubicBezTo>
                      <a:cubicBezTo>
                        <a:pt x="524" y="32053"/>
                        <a:pt x="703" y="32863"/>
                        <a:pt x="953" y="33661"/>
                      </a:cubicBezTo>
                      <a:cubicBezTo>
                        <a:pt x="1095" y="34101"/>
                        <a:pt x="1233" y="34313"/>
                        <a:pt x="1453" y="34313"/>
                      </a:cubicBezTo>
                      <a:cubicBezTo>
                        <a:pt x="1601" y="34313"/>
                        <a:pt x="1787" y="34217"/>
                        <a:pt x="2036" y="34030"/>
                      </a:cubicBezTo>
                      <a:cubicBezTo>
                        <a:pt x="2881" y="33411"/>
                        <a:pt x="3715" y="32768"/>
                        <a:pt x="4525" y="32089"/>
                      </a:cubicBezTo>
                      <a:cubicBezTo>
                        <a:pt x="5918" y="30922"/>
                        <a:pt x="7132" y="29565"/>
                        <a:pt x="8227" y="28100"/>
                      </a:cubicBezTo>
                      <a:cubicBezTo>
                        <a:pt x="8608" y="27600"/>
                        <a:pt x="8989" y="27088"/>
                        <a:pt x="9335" y="26553"/>
                      </a:cubicBezTo>
                      <a:cubicBezTo>
                        <a:pt x="10430" y="24719"/>
                        <a:pt x="11394" y="22838"/>
                        <a:pt x="11990" y="20778"/>
                      </a:cubicBezTo>
                      <a:cubicBezTo>
                        <a:pt x="12537" y="18885"/>
                        <a:pt x="12752" y="16956"/>
                        <a:pt x="12728" y="14992"/>
                      </a:cubicBezTo>
                      <a:cubicBezTo>
                        <a:pt x="12704" y="12420"/>
                        <a:pt x="12502" y="9860"/>
                        <a:pt x="12275" y="7312"/>
                      </a:cubicBezTo>
                      <a:cubicBezTo>
                        <a:pt x="12121" y="5514"/>
                        <a:pt x="12049" y="3716"/>
                        <a:pt x="12049" y="1919"/>
                      </a:cubicBezTo>
                      <a:cubicBezTo>
                        <a:pt x="12049" y="1502"/>
                        <a:pt x="12025" y="1085"/>
                        <a:pt x="12002" y="680"/>
                      </a:cubicBezTo>
                      <a:cubicBezTo>
                        <a:pt x="12002" y="502"/>
                        <a:pt x="11966" y="323"/>
                        <a:pt x="11871" y="168"/>
                      </a:cubicBezTo>
                      <a:cubicBezTo>
                        <a:pt x="11804" y="57"/>
                        <a:pt x="11686" y="1"/>
                        <a:pt x="1156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23" name="Google Shape;523;p22"/>
                <p:cNvSpPr/>
                <p:nvPr/>
              </p:nvSpPr>
              <p:spPr>
                <a:xfrm>
                  <a:off x="3682600" y="3159425"/>
                  <a:ext cx="390250" cy="6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0" h="25928" extrusionOk="0">
                      <a:moveTo>
                        <a:pt x="293" y="1"/>
                      </a:moveTo>
                      <a:cubicBezTo>
                        <a:pt x="248" y="1"/>
                        <a:pt x="202" y="12"/>
                        <a:pt x="155" y="37"/>
                      </a:cubicBezTo>
                      <a:cubicBezTo>
                        <a:pt x="12" y="109"/>
                        <a:pt x="0" y="239"/>
                        <a:pt x="12" y="370"/>
                      </a:cubicBezTo>
                      <a:cubicBezTo>
                        <a:pt x="12" y="501"/>
                        <a:pt x="36" y="632"/>
                        <a:pt x="60" y="763"/>
                      </a:cubicBezTo>
                      <a:cubicBezTo>
                        <a:pt x="95" y="918"/>
                        <a:pt x="119" y="1061"/>
                        <a:pt x="167" y="1216"/>
                      </a:cubicBezTo>
                      <a:cubicBezTo>
                        <a:pt x="845" y="3526"/>
                        <a:pt x="1084" y="5895"/>
                        <a:pt x="1203" y="8288"/>
                      </a:cubicBezTo>
                      <a:cubicBezTo>
                        <a:pt x="1322" y="10741"/>
                        <a:pt x="1881" y="13098"/>
                        <a:pt x="2834" y="15372"/>
                      </a:cubicBezTo>
                      <a:cubicBezTo>
                        <a:pt x="3703" y="17420"/>
                        <a:pt x="5001" y="19170"/>
                        <a:pt x="6644" y="20671"/>
                      </a:cubicBezTo>
                      <a:cubicBezTo>
                        <a:pt x="8215" y="22099"/>
                        <a:pt x="9906" y="23385"/>
                        <a:pt x="11728" y="24492"/>
                      </a:cubicBezTo>
                      <a:cubicBezTo>
                        <a:pt x="12383" y="24897"/>
                        <a:pt x="13073" y="25254"/>
                        <a:pt x="13740" y="25612"/>
                      </a:cubicBezTo>
                      <a:cubicBezTo>
                        <a:pt x="13930" y="25719"/>
                        <a:pt x="14145" y="25802"/>
                        <a:pt x="14347" y="25874"/>
                      </a:cubicBezTo>
                      <a:cubicBezTo>
                        <a:pt x="14432" y="25909"/>
                        <a:pt x="14508" y="25928"/>
                        <a:pt x="14577" y="25928"/>
                      </a:cubicBezTo>
                      <a:cubicBezTo>
                        <a:pt x="14737" y="25928"/>
                        <a:pt x="14858" y="25825"/>
                        <a:pt x="14966" y="25600"/>
                      </a:cubicBezTo>
                      <a:cubicBezTo>
                        <a:pt x="14990" y="25505"/>
                        <a:pt x="15026" y="25362"/>
                        <a:pt x="15073" y="25219"/>
                      </a:cubicBezTo>
                      <a:cubicBezTo>
                        <a:pt x="15609" y="23480"/>
                        <a:pt x="15597" y="21718"/>
                        <a:pt x="15359" y="19944"/>
                      </a:cubicBezTo>
                      <a:cubicBezTo>
                        <a:pt x="15014" y="17373"/>
                        <a:pt x="14097" y="15027"/>
                        <a:pt x="12787" y="12812"/>
                      </a:cubicBezTo>
                      <a:cubicBezTo>
                        <a:pt x="12192" y="11789"/>
                        <a:pt x="11490" y="10836"/>
                        <a:pt x="10680" y="9955"/>
                      </a:cubicBezTo>
                      <a:cubicBezTo>
                        <a:pt x="9632" y="8812"/>
                        <a:pt x="8501" y="7740"/>
                        <a:pt x="7322" y="6716"/>
                      </a:cubicBezTo>
                      <a:cubicBezTo>
                        <a:pt x="6156" y="5728"/>
                        <a:pt x="4977" y="4740"/>
                        <a:pt x="3810" y="3740"/>
                      </a:cubicBezTo>
                      <a:cubicBezTo>
                        <a:pt x="2727" y="2811"/>
                        <a:pt x="1762" y="1763"/>
                        <a:pt x="929" y="597"/>
                      </a:cubicBezTo>
                      <a:cubicBezTo>
                        <a:pt x="822" y="430"/>
                        <a:pt x="703" y="275"/>
                        <a:pt x="560" y="132"/>
                      </a:cubicBezTo>
                      <a:cubicBezTo>
                        <a:pt x="485" y="58"/>
                        <a:pt x="394" y="1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24" name="Google Shape;524;p22"/>
                <p:cNvSpPr/>
                <p:nvPr/>
              </p:nvSpPr>
              <p:spPr>
                <a:xfrm>
                  <a:off x="3682900" y="2898125"/>
                  <a:ext cx="1341850" cy="136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74" h="54533" extrusionOk="0">
                      <a:moveTo>
                        <a:pt x="30208" y="0"/>
                      </a:moveTo>
                      <a:cubicBezTo>
                        <a:pt x="30139" y="0"/>
                        <a:pt x="30068" y="19"/>
                        <a:pt x="30004" y="59"/>
                      </a:cubicBezTo>
                      <a:cubicBezTo>
                        <a:pt x="29968" y="83"/>
                        <a:pt x="29932" y="119"/>
                        <a:pt x="29909" y="154"/>
                      </a:cubicBezTo>
                      <a:cubicBezTo>
                        <a:pt x="29670" y="1952"/>
                        <a:pt x="29385" y="3750"/>
                        <a:pt x="29051" y="5536"/>
                      </a:cubicBezTo>
                      <a:cubicBezTo>
                        <a:pt x="28349" y="9263"/>
                        <a:pt x="27361" y="12918"/>
                        <a:pt x="26158" y="16526"/>
                      </a:cubicBezTo>
                      <a:cubicBezTo>
                        <a:pt x="24920" y="20276"/>
                        <a:pt x="23527" y="23967"/>
                        <a:pt x="22098" y="27646"/>
                      </a:cubicBezTo>
                      <a:cubicBezTo>
                        <a:pt x="21277" y="29730"/>
                        <a:pt x="20515" y="31825"/>
                        <a:pt x="19931" y="33992"/>
                      </a:cubicBezTo>
                      <a:cubicBezTo>
                        <a:pt x="19919" y="34063"/>
                        <a:pt x="19895" y="34135"/>
                        <a:pt x="19883" y="34206"/>
                      </a:cubicBezTo>
                      <a:cubicBezTo>
                        <a:pt x="19562" y="35433"/>
                        <a:pt x="19324" y="36671"/>
                        <a:pt x="19110" y="37921"/>
                      </a:cubicBezTo>
                      <a:cubicBezTo>
                        <a:pt x="18788" y="39755"/>
                        <a:pt x="18467" y="41588"/>
                        <a:pt x="18038" y="43398"/>
                      </a:cubicBezTo>
                      <a:cubicBezTo>
                        <a:pt x="17967" y="43672"/>
                        <a:pt x="17883" y="43946"/>
                        <a:pt x="17800" y="44219"/>
                      </a:cubicBezTo>
                      <a:cubicBezTo>
                        <a:pt x="17788" y="44255"/>
                        <a:pt x="17740" y="44291"/>
                        <a:pt x="17705" y="44291"/>
                      </a:cubicBezTo>
                      <a:cubicBezTo>
                        <a:pt x="17669" y="44291"/>
                        <a:pt x="17609" y="44243"/>
                        <a:pt x="17609" y="44219"/>
                      </a:cubicBezTo>
                      <a:cubicBezTo>
                        <a:pt x="17550" y="43957"/>
                        <a:pt x="17490" y="43707"/>
                        <a:pt x="17443" y="43446"/>
                      </a:cubicBezTo>
                      <a:cubicBezTo>
                        <a:pt x="17038" y="40779"/>
                        <a:pt x="16216" y="38266"/>
                        <a:pt x="15002" y="35873"/>
                      </a:cubicBezTo>
                      <a:cubicBezTo>
                        <a:pt x="14895" y="35647"/>
                        <a:pt x="14776" y="35421"/>
                        <a:pt x="14657" y="35206"/>
                      </a:cubicBezTo>
                      <a:cubicBezTo>
                        <a:pt x="13526" y="33123"/>
                        <a:pt x="12228" y="31134"/>
                        <a:pt x="10978" y="29134"/>
                      </a:cubicBezTo>
                      <a:cubicBezTo>
                        <a:pt x="9180" y="26277"/>
                        <a:pt x="7346" y="23431"/>
                        <a:pt x="5644" y="20514"/>
                      </a:cubicBezTo>
                      <a:cubicBezTo>
                        <a:pt x="3786" y="17335"/>
                        <a:pt x="2012" y="14109"/>
                        <a:pt x="572" y="10715"/>
                      </a:cubicBezTo>
                      <a:cubicBezTo>
                        <a:pt x="548" y="10656"/>
                        <a:pt x="524" y="10608"/>
                        <a:pt x="500" y="10549"/>
                      </a:cubicBezTo>
                      <a:cubicBezTo>
                        <a:pt x="437" y="10494"/>
                        <a:pt x="359" y="10454"/>
                        <a:pt x="275" y="10454"/>
                      </a:cubicBezTo>
                      <a:cubicBezTo>
                        <a:pt x="232" y="10454"/>
                        <a:pt x="188" y="10465"/>
                        <a:pt x="143" y="10489"/>
                      </a:cubicBezTo>
                      <a:cubicBezTo>
                        <a:pt x="24" y="10549"/>
                        <a:pt x="0" y="10644"/>
                        <a:pt x="0" y="10739"/>
                      </a:cubicBezTo>
                      <a:cubicBezTo>
                        <a:pt x="286" y="11430"/>
                        <a:pt x="572" y="12108"/>
                        <a:pt x="893" y="12787"/>
                      </a:cubicBezTo>
                      <a:cubicBezTo>
                        <a:pt x="2846" y="16930"/>
                        <a:pt x="5155" y="20895"/>
                        <a:pt x="7584" y="24788"/>
                      </a:cubicBezTo>
                      <a:cubicBezTo>
                        <a:pt x="9132" y="27277"/>
                        <a:pt x="10716" y="29753"/>
                        <a:pt x="12275" y="32242"/>
                      </a:cubicBezTo>
                      <a:cubicBezTo>
                        <a:pt x="13121" y="33575"/>
                        <a:pt x="13918" y="34933"/>
                        <a:pt x="14633" y="36349"/>
                      </a:cubicBezTo>
                      <a:cubicBezTo>
                        <a:pt x="14633" y="36349"/>
                        <a:pt x="14633" y="36349"/>
                        <a:pt x="14633" y="36361"/>
                      </a:cubicBezTo>
                      <a:cubicBezTo>
                        <a:pt x="15442" y="37969"/>
                        <a:pt x="16073" y="39647"/>
                        <a:pt x="16478" y="41410"/>
                      </a:cubicBezTo>
                      <a:cubicBezTo>
                        <a:pt x="16776" y="42731"/>
                        <a:pt x="17026" y="44065"/>
                        <a:pt x="17169" y="45422"/>
                      </a:cubicBezTo>
                      <a:cubicBezTo>
                        <a:pt x="17228" y="45910"/>
                        <a:pt x="17169" y="46374"/>
                        <a:pt x="17002" y="46839"/>
                      </a:cubicBezTo>
                      <a:cubicBezTo>
                        <a:pt x="16431" y="48434"/>
                        <a:pt x="15823" y="50006"/>
                        <a:pt x="15097" y="51530"/>
                      </a:cubicBezTo>
                      <a:cubicBezTo>
                        <a:pt x="14752" y="52232"/>
                        <a:pt x="14407" y="52947"/>
                        <a:pt x="14073" y="53661"/>
                      </a:cubicBezTo>
                      <a:cubicBezTo>
                        <a:pt x="13978" y="53863"/>
                        <a:pt x="13883" y="54054"/>
                        <a:pt x="13871" y="54280"/>
                      </a:cubicBezTo>
                      <a:cubicBezTo>
                        <a:pt x="13871" y="54375"/>
                        <a:pt x="13907" y="54447"/>
                        <a:pt x="13990" y="54494"/>
                      </a:cubicBezTo>
                      <a:cubicBezTo>
                        <a:pt x="14030" y="54521"/>
                        <a:pt x="14070" y="54533"/>
                        <a:pt x="14108" y="54533"/>
                      </a:cubicBezTo>
                      <a:cubicBezTo>
                        <a:pt x="14173" y="54533"/>
                        <a:pt x="14235" y="54499"/>
                        <a:pt x="14288" y="54447"/>
                      </a:cubicBezTo>
                      <a:cubicBezTo>
                        <a:pt x="14347" y="54399"/>
                        <a:pt x="14395" y="54316"/>
                        <a:pt x="14430" y="54233"/>
                      </a:cubicBezTo>
                      <a:cubicBezTo>
                        <a:pt x="15038" y="52971"/>
                        <a:pt x="15645" y="51708"/>
                        <a:pt x="16216" y="50423"/>
                      </a:cubicBezTo>
                      <a:cubicBezTo>
                        <a:pt x="16657" y="49422"/>
                        <a:pt x="17050" y="48399"/>
                        <a:pt x="17431" y="47375"/>
                      </a:cubicBezTo>
                      <a:cubicBezTo>
                        <a:pt x="17669" y="46744"/>
                        <a:pt x="18002" y="46184"/>
                        <a:pt x="18407" y="45672"/>
                      </a:cubicBezTo>
                      <a:cubicBezTo>
                        <a:pt x="19372" y="44481"/>
                        <a:pt x="20360" y="43303"/>
                        <a:pt x="21479" y="42255"/>
                      </a:cubicBezTo>
                      <a:cubicBezTo>
                        <a:pt x="22431" y="41374"/>
                        <a:pt x="23432" y="40588"/>
                        <a:pt x="24491" y="39862"/>
                      </a:cubicBezTo>
                      <a:cubicBezTo>
                        <a:pt x="25206" y="39374"/>
                        <a:pt x="25932" y="38921"/>
                        <a:pt x="26694" y="38493"/>
                      </a:cubicBezTo>
                      <a:cubicBezTo>
                        <a:pt x="29063" y="37195"/>
                        <a:pt x="31540" y="36111"/>
                        <a:pt x="34111" y="35302"/>
                      </a:cubicBezTo>
                      <a:cubicBezTo>
                        <a:pt x="35016" y="35016"/>
                        <a:pt x="35921" y="34754"/>
                        <a:pt x="36838" y="34540"/>
                      </a:cubicBezTo>
                      <a:cubicBezTo>
                        <a:pt x="38505" y="34135"/>
                        <a:pt x="40172" y="33778"/>
                        <a:pt x="41862" y="33480"/>
                      </a:cubicBezTo>
                      <a:cubicBezTo>
                        <a:pt x="43065" y="33266"/>
                        <a:pt x="44267" y="32992"/>
                        <a:pt x="45458" y="32706"/>
                      </a:cubicBezTo>
                      <a:cubicBezTo>
                        <a:pt x="46851" y="32385"/>
                        <a:pt x="48197" y="31920"/>
                        <a:pt x="49518" y="31373"/>
                      </a:cubicBezTo>
                      <a:cubicBezTo>
                        <a:pt x="50887" y="30789"/>
                        <a:pt x="52257" y="30218"/>
                        <a:pt x="53590" y="29563"/>
                      </a:cubicBezTo>
                      <a:cubicBezTo>
                        <a:pt x="53673" y="29372"/>
                        <a:pt x="53554" y="29158"/>
                        <a:pt x="53340" y="29122"/>
                      </a:cubicBezTo>
                      <a:lnTo>
                        <a:pt x="53221" y="29122"/>
                      </a:lnTo>
                      <a:cubicBezTo>
                        <a:pt x="51709" y="29849"/>
                        <a:pt x="50173" y="30515"/>
                        <a:pt x="48613" y="31123"/>
                      </a:cubicBezTo>
                      <a:cubicBezTo>
                        <a:pt x="46899" y="31801"/>
                        <a:pt x="45137" y="32325"/>
                        <a:pt x="43303" y="32623"/>
                      </a:cubicBezTo>
                      <a:cubicBezTo>
                        <a:pt x="42815" y="32706"/>
                        <a:pt x="42315" y="32825"/>
                        <a:pt x="41827" y="32909"/>
                      </a:cubicBezTo>
                      <a:cubicBezTo>
                        <a:pt x="40207" y="33206"/>
                        <a:pt x="38588" y="33528"/>
                        <a:pt x="36993" y="33921"/>
                      </a:cubicBezTo>
                      <a:cubicBezTo>
                        <a:pt x="33480" y="34766"/>
                        <a:pt x="30123" y="36028"/>
                        <a:pt x="26932" y="37731"/>
                      </a:cubicBezTo>
                      <a:cubicBezTo>
                        <a:pt x="25789" y="38350"/>
                        <a:pt x="24682" y="39028"/>
                        <a:pt x="23634" y="39778"/>
                      </a:cubicBezTo>
                      <a:cubicBezTo>
                        <a:pt x="23051" y="40195"/>
                        <a:pt x="22467" y="40636"/>
                        <a:pt x="21919" y="41100"/>
                      </a:cubicBezTo>
                      <a:cubicBezTo>
                        <a:pt x="20872" y="42005"/>
                        <a:pt x="19907" y="42981"/>
                        <a:pt x="19014" y="44041"/>
                      </a:cubicBezTo>
                      <a:cubicBezTo>
                        <a:pt x="18788" y="44327"/>
                        <a:pt x="18550" y="44600"/>
                        <a:pt x="18276" y="44922"/>
                      </a:cubicBezTo>
                      <a:cubicBezTo>
                        <a:pt x="18276" y="44803"/>
                        <a:pt x="18264" y="44743"/>
                        <a:pt x="18276" y="44684"/>
                      </a:cubicBezTo>
                      <a:cubicBezTo>
                        <a:pt x="18883" y="42433"/>
                        <a:pt x="19312" y="40147"/>
                        <a:pt x="19681" y="37850"/>
                      </a:cubicBezTo>
                      <a:cubicBezTo>
                        <a:pt x="19883" y="36611"/>
                        <a:pt x="20145" y="35385"/>
                        <a:pt x="20479" y="34171"/>
                      </a:cubicBezTo>
                      <a:cubicBezTo>
                        <a:pt x="20979" y="32301"/>
                        <a:pt x="21610" y="30456"/>
                        <a:pt x="22312" y="28646"/>
                      </a:cubicBezTo>
                      <a:cubicBezTo>
                        <a:pt x="23955" y="24431"/>
                        <a:pt x="25563" y="20216"/>
                        <a:pt x="26956" y="15918"/>
                      </a:cubicBezTo>
                      <a:cubicBezTo>
                        <a:pt x="28087" y="12406"/>
                        <a:pt x="29016" y="8846"/>
                        <a:pt x="29670" y="5215"/>
                      </a:cubicBezTo>
                      <a:cubicBezTo>
                        <a:pt x="29980" y="3524"/>
                        <a:pt x="30254" y="1821"/>
                        <a:pt x="30468" y="107"/>
                      </a:cubicBezTo>
                      <a:cubicBezTo>
                        <a:pt x="30399" y="37"/>
                        <a:pt x="30305" y="0"/>
                        <a:pt x="302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525" name="Google Shape;525;p22"/>
          <p:cNvGrpSpPr/>
          <p:nvPr/>
        </p:nvGrpSpPr>
        <p:grpSpPr>
          <a:xfrm rot="5400000">
            <a:off x="6454975" y="4427275"/>
            <a:ext cx="349225" cy="601400"/>
            <a:chOff x="364000" y="2891425"/>
            <a:chExt cx="349225" cy="601400"/>
          </a:xfrm>
        </p:grpSpPr>
        <p:grpSp>
          <p:nvGrpSpPr>
            <p:cNvPr id="526" name="Google Shape;526;p22"/>
            <p:cNvGrpSpPr/>
            <p:nvPr/>
          </p:nvGrpSpPr>
          <p:grpSpPr>
            <a:xfrm>
              <a:off x="435775" y="2891425"/>
              <a:ext cx="277450" cy="601400"/>
              <a:chOff x="8678100" y="3072400"/>
              <a:chExt cx="277450" cy="601400"/>
            </a:xfrm>
          </p:grpSpPr>
          <p:sp>
            <p:nvSpPr>
              <p:cNvPr id="527" name="Google Shape;527;p22"/>
              <p:cNvSpPr/>
              <p:nvPr/>
            </p:nvSpPr>
            <p:spPr>
              <a:xfrm>
                <a:off x="8815925" y="3431375"/>
                <a:ext cx="139625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4663" extrusionOk="0">
                    <a:moveTo>
                      <a:pt x="2718" y="1"/>
                    </a:moveTo>
                    <a:cubicBezTo>
                      <a:pt x="1979" y="1"/>
                      <a:pt x="1235" y="367"/>
                      <a:pt x="703" y="1176"/>
                    </a:cubicBezTo>
                    <a:cubicBezTo>
                      <a:pt x="0" y="2259"/>
                      <a:pt x="357" y="3545"/>
                      <a:pt x="1489" y="4284"/>
                    </a:cubicBezTo>
                    <a:cubicBezTo>
                      <a:pt x="1892" y="4540"/>
                      <a:pt x="2335" y="4663"/>
                      <a:pt x="2772" y="4663"/>
                    </a:cubicBezTo>
                    <a:cubicBezTo>
                      <a:pt x="3576" y="4663"/>
                      <a:pt x="4361" y="4249"/>
                      <a:pt x="4846" y="3486"/>
                    </a:cubicBezTo>
                    <a:cubicBezTo>
                      <a:pt x="5584" y="2426"/>
                      <a:pt x="4858" y="902"/>
                      <a:pt x="3977" y="366"/>
                    </a:cubicBezTo>
                    <a:cubicBezTo>
                      <a:pt x="3588" y="128"/>
                      <a:pt x="3154" y="1"/>
                      <a:pt x="2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" name="Google Shape;528;p22"/>
              <p:cNvSpPr/>
              <p:nvPr/>
            </p:nvSpPr>
            <p:spPr>
              <a:xfrm>
                <a:off x="8678100" y="3598950"/>
                <a:ext cx="851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994" extrusionOk="0">
                    <a:moveTo>
                      <a:pt x="1641" y="1"/>
                    </a:moveTo>
                    <a:cubicBezTo>
                      <a:pt x="1159" y="1"/>
                      <a:pt x="682" y="200"/>
                      <a:pt x="429" y="557"/>
                    </a:cubicBezTo>
                    <a:cubicBezTo>
                      <a:pt x="1" y="1164"/>
                      <a:pt x="215" y="2343"/>
                      <a:pt x="822" y="2760"/>
                    </a:cubicBezTo>
                    <a:cubicBezTo>
                      <a:pt x="1055" y="2918"/>
                      <a:pt x="1329" y="2993"/>
                      <a:pt x="1606" y="2993"/>
                    </a:cubicBezTo>
                    <a:cubicBezTo>
                      <a:pt x="2122" y="2993"/>
                      <a:pt x="2651" y="2732"/>
                      <a:pt x="2953" y="2260"/>
                    </a:cubicBezTo>
                    <a:cubicBezTo>
                      <a:pt x="3406" y="1569"/>
                      <a:pt x="3203" y="700"/>
                      <a:pt x="2465" y="224"/>
                    </a:cubicBezTo>
                    <a:cubicBezTo>
                      <a:pt x="2220" y="72"/>
                      <a:pt x="1929" y="1"/>
                      <a:pt x="16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9" name="Google Shape;529;p22"/>
              <p:cNvSpPr/>
              <p:nvPr/>
            </p:nvSpPr>
            <p:spPr>
              <a:xfrm>
                <a:off x="8838400" y="3072400"/>
                <a:ext cx="9467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325" extrusionOk="0">
                    <a:moveTo>
                      <a:pt x="1826" y="0"/>
                    </a:moveTo>
                    <a:cubicBezTo>
                      <a:pt x="1295" y="0"/>
                      <a:pt x="766" y="221"/>
                      <a:pt x="477" y="621"/>
                    </a:cubicBezTo>
                    <a:cubicBezTo>
                      <a:pt x="0" y="1288"/>
                      <a:pt x="239" y="2597"/>
                      <a:pt x="917" y="3062"/>
                    </a:cubicBezTo>
                    <a:cubicBezTo>
                      <a:pt x="1175" y="3241"/>
                      <a:pt x="1478" y="3325"/>
                      <a:pt x="1786" y="3325"/>
                    </a:cubicBezTo>
                    <a:cubicBezTo>
                      <a:pt x="2358" y="3325"/>
                      <a:pt x="2946" y="3033"/>
                      <a:pt x="3287" y="2514"/>
                    </a:cubicBezTo>
                    <a:cubicBezTo>
                      <a:pt x="3787" y="1740"/>
                      <a:pt x="3560" y="776"/>
                      <a:pt x="2739" y="252"/>
                    </a:cubicBezTo>
                    <a:cubicBezTo>
                      <a:pt x="2469" y="81"/>
                      <a:pt x="2147" y="0"/>
                      <a:pt x="18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530" name="Google Shape;530;p22"/>
            <p:cNvSpPr/>
            <p:nvPr/>
          </p:nvSpPr>
          <p:spPr>
            <a:xfrm>
              <a:off x="364000" y="3043825"/>
              <a:ext cx="85150" cy="74850"/>
            </a:xfrm>
            <a:custGeom>
              <a:avLst/>
              <a:gdLst/>
              <a:ahLst/>
              <a:cxnLst/>
              <a:rect l="l" t="t" r="r" b="b"/>
              <a:pathLst>
                <a:path w="3406" h="2994" extrusionOk="0">
                  <a:moveTo>
                    <a:pt x="1641" y="1"/>
                  </a:moveTo>
                  <a:cubicBezTo>
                    <a:pt x="1159" y="1"/>
                    <a:pt x="682" y="200"/>
                    <a:pt x="429" y="557"/>
                  </a:cubicBezTo>
                  <a:cubicBezTo>
                    <a:pt x="1" y="1164"/>
                    <a:pt x="215" y="2343"/>
                    <a:pt x="822" y="2760"/>
                  </a:cubicBezTo>
                  <a:cubicBezTo>
                    <a:pt x="1055" y="2918"/>
                    <a:pt x="1329" y="2993"/>
                    <a:pt x="1606" y="2993"/>
                  </a:cubicBezTo>
                  <a:cubicBezTo>
                    <a:pt x="2122" y="2993"/>
                    <a:pt x="2651" y="2732"/>
                    <a:pt x="2953" y="2260"/>
                  </a:cubicBezTo>
                  <a:cubicBezTo>
                    <a:pt x="3406" y="1569"/>
                    <a:pt x="3203" y="700"/>
                    <a:pt x="2465" y="224"/>
                  </a:cubicBezTo>
                  <a:cubicBezTo>
                    <a:pt x="2220" y="72"/>
                    <a:pt x="1929" y="1"/>
                    <a:pt x="16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31" name="Google Shape;531;p22"/>
          <p:cNvGrpSpPr/>
          <p:nvPr/>
        </p:nvGrpSpPr>
        <p:grpSpPr>
          <a:xfrm>
            <a:off x="251200" y="1445050"/>
            <a:ext cx="405600" cy="981300"/>
            <a:chOff x="2067213" y="11175"/>
            <a:chExt cx="405600" cy="981300"/>
          </a:xfrm>
        </p:grpSpPr>
        <p:sp>
          <p:nvSpPr>
            <p:cNvPr id="532" name="Google Shape;532;p22"/>
            <p:cNvSpPr/>
            <p:nvPr/>
          </p:nvSpPr>
          <p:spPr>
            <a:xfrm rot="10800000" flipH="1">
              <a:off x="2333188" y="556450"/>
              <a:ext cx="139625" cy="116575"/>
            </a:xfrm>
            <a:custGeom>
              <a:avLst/>
              <a:gdLst/>
              <a:ahLst/>
              <a:cxnLst/>
              <a:rect l="l" t="t" r="r" b="b"/>
              <a:pathLst>
                <a:path w="5585" h="4663" extrusionOk="0">
                  <a:moveTo>
                    <a:pt x="2718" y="1"/>
                  </a:moveTo>
                  <a:cubicBezTo>
                    <a:pt x="1979" y="1"/>
                    <a:pt x="1235" y="367"/>
                    <a:pt x="703" y="1176"/>
                  </a:cubicBezTo>
                  <a:cubicBezTo>
                    <a:pt x="0" y="2259"/>
                    <a:pt x="357" y="3545"/>
                    <a:pt x="1489" y="4284"/>
                  </a:cubicBezTo>
                  <a:cubicBezTo>
                    <a:pt x="1892" y="4540"/>
                    <a:pt x="2335" y="4663"/>
                    <a:pt x="2772" y="4663"/>
                  </a:cubicBezTo>
                  <a:cubicBezTo>
                    <a:pt x="3576" y="4663"/>
                    <a:pt x="4361" y="4249"/>
                    <a:pt x="4846" y="3486"/>
                  </a:cubicBezTo>
                  <a:cubicBezTo>
                    <a:pt x="5584" y="2426"/>
                    <a:pt x="4858" y="902"/>
                    <a:pt x="3977" y="366"/>
                  </a:cubicBezTo>
                  <a:cubicBezTo>
                    <a:pt x="3588" y="128"/>
                    <a:pt x="3154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2"/>
            <p:cNvSpPr/>
            <p:nvPr/>
          </p:nvSpPr>
          <p:spPr>
            <a:xfrm rot="10800000" flipH="1">
              <a:off x="2067213" y="901625"/>
              <a:ext cx="103025" cy="90850"/>
            </a:xfrm>
            <a:custGeom>
              <a:avLst/>
              <a:gdLst/>
              <a:ahLst/>
              <a:cxnLst/>
              <a:rect l="l" t="t" r="r" b="b"/>
              <a:pathLst>
                <a:path w="4121" h="3634" extrusionOk="0">
                  <a:moveTo>
                    <a:pt x="2046" y="1"/>
                  </a:moveTo>
                  <a:cubicBezTo>
                    <a:pt x="1469" y="1"/>
                    <a:pt x="860" y="246"/>
                    <a:pt x="561" y="755"/>
                  </a:cubicBezTo>
                  <a:cubicBezTo>
                    <a:pt x="1" y="1719"/>
                    <a:pt x="132" y="2660"/>
                    <a:pt x="1073" y="3374"/>
                  </a:cubicBezTo>
                  <a:cubicBezTo>
                    <a:pt x="1346" y="3551"/>
                    <a:pt x="1673" y="3634"/>
                    <a:pt x="2004" y="3634"/>
                  </a:cubicBezTo>
                  <a:cubicBezTo>
                    <a:pt x="2611" y="3634"/>
                    <a:pt x="3234" y="3355"/>
                    <a:pt x="3573" y="2862"/>
                  </a:cubicBezTo>
                  <a:cubicBezTo>
                    <a:pt x="4121" y="2053"/>
                    <a:pt x="3811" y="826"/>
                    <a:pt x="2966" y="255"/>
                  </a:cubicBezTo>
                  <a:cubicBezTo>
                    <a:pt x="2718" y="87"/>
                    <a:pt x="2388" y="1"/>
                    <a:pt x="20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2"/>
            <p:cNvSpPr/>
            <p:nvPr/>
          </p:nvSpPr>
          <p:spPr>
            <a:xfrm rot="10800000" flipH="1">
              <a:off x="2170238" y="286225"/>
              <a:ext cx="85150" cy="74850"/>
            </a:xfrm>
            <a:custGeom>
              <a:avLst/>
              <a:gdLst/>
              <a:ahLst/>
              <a:cxnLst/>
              <a:rect l="l" t="t" r="r" b="b"/>
              <a:pathLst>
                <a:path w="3406" h="2994" extrusionOk="0">
                  <a:moveTo>
                    <a:pt x="1641" y="1"/>
                  </a:moveTo>
                  <a:cubicBezTo>
                    <a:pt x="1159" y="1"/>
                    <a:pt x="682" y="200"/>
                    <a:pt x="429" y="557"/>
                  </a:cubicBezTo>
                  <a:cubicBezTo>
                    <a:pt x="1" y="1164"/>
                    <a:pt x="215" y="2343"/>
                    <a:pt x="822" y="2760"/>
                  </a:cubicBezTo>
                  <a:cubicBezTo>
                    <a:pt x="1055" y="2918"/>
                    <a:pt x="1329" y="2993"/>
                    <a:pt x="1606" y="2993"/>
                  </a:cubicBezTo>
                  <a:cubicBezTo>
                    <a:pt x="2122" y="2993"/>
                    <a:pt x="2651" y="2732"/>
                    <a:pt x="2953" y="2260"/>
                  </a:cubicBezTo>
                  <a:cubicBezTo>
                    <a:pt x="3406" y="1569"/>
                    <a:pt x="3203" y="700"/>
                    <a:pt x="2465" y="224"/>
                  </a:cubicBezTo>
                  <a:cubicBezTo>
                    <a:pt x="2220" y="72"/>
                    <a:pt x="1929" y="1"/>
                    <a:pt x="1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2"/>
            <p:cNvSpPr/>
            <p:nvPr/>
          </p:nvSpPr>
          <p:spPr>
            <a:xfrm rot="10800000" flipH="1">
              <a:off x="2314713" y="11175"/>
              <a:ext cx="94675" cy="83125"/>
            </a:xfrm>
            <a:custGeom>
              <a:avLst/>
              <a:gdLst/>
              <a:ahLst/>
              <a:cxnLst/>
              <a:rect l="l" t="t" r="r" b="b"/>
              <a:pathLst>
                <a:path w="3787" h="3325" extrusionOk="0">
                  <a:moveTo>
                    <a:pt x="1826" y="0"/>
                  </a:moveTo>
                  <a:cubicBezTo>
                    <a:pt x="1295" y="0"/>
                    <a:pt x="766" y="221"/>
                    <a:pt x="477" y="621"/>
                  </a:cubicBezTo>
                  <a:cubicBezTo>
                    <a:pt x="0" y="1288"/>
                    <a:pt x="239" y="2597"/>
                    <a:pt x="917" y="3062"/>
                  </a:cubicBezTo>
                  <a:cubicBezTo>
                    <a:pt x="1175" y="3241"/>
                    <a:pt x="1478" y="3325"/>
                    <a:pt x="1786" y="3325"/>
                  </a:cubicBezTo>
                  <a:cubicBezTo>
                    <a:pt x="2358" y="3325"/>
                    <a:pt x="2946" y="3033"/>
                    <a:pt x="3287" y="2514"/>
                  </a:cubicBezTo>
                  <a:cubicBezTo>
                    <a:pt x="3787" y="1740"/>
                    <a:pt x="3560" y="776"/>
                    <a:pt x="2739" y="252"/>
                  </a:cubicBezTo>
                  <a:cubicBezTo>
                    <a:pt x="2469" y="81"/>
                    <a:pt x="2147" y="0"/>
                    <a:pt x="1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36" name="Google Shape;536;p22"/>
          <p:cNvGrpSpPr/>
          <p:nvPr/>
        </p:nvGrpSpPr>
        <p:grpSpPr>
          <a:xfrm>
            <a:off x="8636625" y="2970350"/>
            <a:ext cx="277450" cy="601400"/>
            <a:chOff x="8678100" y="3072400"/>
            <a:chExt cx="277450" cy="601400"/>
          </a:xfrm>
        </p:grpSpPr>
        <p:sp>
          <p:nvSpPr>
            <p:cNvPr id="537" name="Google Shape;537;p22"/>
            <p:cNvSpPr/>
            <p:nvPr/>
          </p:nvSpPr>
          <p:spPr>
            <a:xfrm>
              <a:off x="8815925" y="3431375"/>
              <a:ext cx="139625" cy="116575"/>
            </a:xfrm>
            <a:custGeom>
              <a:avLst/>
              <a:gdLst/>
              <a:ahLst/>
              <a:cxnLst/>
              <a:rect l="l" t="t" r="r" b="b"/>
              <a:pathLst>
                <a:path w="5585" h="4663" extrusionOk="0">
                  <a:moveTo>
                    <a:pt x="2718" y="1"/>
                  </a:moveTo>
                  <a:cubicBezTo>
                    <a:pt x="1979" y="1"/>
                    <a:pt x="1235" y="367"/>
                    <a:pt x="703" y="1176"/>
                  </a:cubicBezTo>
                  <a:cubicBezTo>
                    <a:pt x="0" y="2259"/>
                    <a:pt x="357" y="3545"/>
                    <a:pt x="1489" y="4284"/>
                  </a:cubicBezTo>
                  <a:cubicBezTo>
                    <a:pt x="1892" y="4540"/>
                    <a:pt x="2335" y="4663"/>
                    <a:pt x="2772" y="4663"/>
                  </a:cubicBezTo>
                  <a:cubicBezTo>
                    <a:pt x="3576" y="4663"/>
                    <a:pt x="4361" y="4249"/>
                    <a:pt x="4846" y="3486"/>
                  </a:cubicBezTo>
                  <a:cubicBezTo>
                    <a:pt x="5584" y="2426"/>
                    <a:pt x="4858" y="902"/>
                    <a:pt x="3977" y="366"/>
                  </a:cubicBezTo>
                  <a:cubicBezTo>
                    <a:pt x="3588" y="128"/>
                    <a:pt x="3154" y="1"/>
                    <a:pt x="2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8678100" y="3598950"/>
              <a:ext cx="85150" cy="74850"/>
            </a:xfrm>
            <a:custGeom>
              <a:avLst/>
              <a:gdLst/>
              <a:ahLst/>
              <a:cxnLst/>
              <a:rect l="l" t="t" r="r" b="b"/>
              <a:pathLst>
                <a:path w="3406" h="2994" extrusionOk="0">
                  <a:moveTo>
                    <a:pt x="1641" y="1"/>
                  </a:moveTo>
                  <a:cubicBezTo>
                    <a:pt x="1159" y="1"/>
                    <a:pt x="682" y="200"/>
                    <a:pt x="429" y="557"/>
                  </a:cubicBezTo>
                  <a:cubicBezTo>
                    <a:pt x="1" y="1164"/>
                    <a:pt x="215" y="2343"/>
                    <a:pt x="822" y="2760"/>
                  </a:cubicBezTo>
                  <a:cubicBezTo>
                    <a:pt x="1055" y="2918"/>
                    <a:pt x="1329" y="2993"/>
                    <a:pt x="1606" y="2993"/>
                  </a:cubicBezTo>
                  <a:cubicBezTo>
                    <a:pt x="2122" y="2993"/>
                    <a:pt x="2651" y="2732"/>
                    <a:pt x="2953" y="2260"/>
                  </a:cubicBezTo>
                  <a:cubicBezTo>
                    <a:pt x="3406" y="1569"/>
                    <a:pt x="3203" y="700"/>
                    <a:pt x="2465" y="224"/>
                  </a:cubicBezTo>
                  <a:cubicBezTo>
                    <a:pt x="2220" y="72"/>
                    <a:pt x="1929" y="1"/>
                    <a:pt x="1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8838400" y="3072400"/>
              <a:ext cx="94675" cy="83125"/>
            </a:xfrm>
            <a:custGeom>
              <a:avLst/>
              <a:gdLst/>
              <a:ahLst/>
              <a:cxnLst/>
              <a:rect l="l" t="t" r="r" b="b"/>
              <a:pathLst>
                <a:path w="3787" h="3325" extrusionOk="0">
                  <a:moveTo>
                    <a:pt x="1826" y="0"/>
                  </a:moveTo>
                  <a:cubicBezTo>
                    <a:pt x="1295" y="0"/>
                    <a:pt x="766" y="221"/>
                    <a:pt x="477" y="621"/>
                  </a:cubicBezTo>
                  <a:cubicBezTo>
                    <a:pt x="0" y="1288"/>
                    <a:pt x="239" y="2597"/>
                    <a:pt x="917" y="3062"/>
                  </a:cubicBezTo>
                  <a:cubicBezTo>
                    <a:pt x="1175" y="3241"/>
                    <a:pt x="1478" y="3325"/>
                    <a:pt x="1786" y="3325"/>
                  </a:cubicBezTo>
                  <a:cubicBezTo>
                    <a:pt x="2358" y="3325"/>
                    <a:pt x="2946" y="3033"/>
                    <a:pt x="3287" y="2514"/>
                  </a:cubicBezTo>
                  <a:cubicBezTo>
                    <a:pt x="3787" y="1740"/>
                    <a:pt x="3560" y="776"/>
                    <a:pt x="2739" y="252"/>
                  </a:cubicBezTo>
                  <a:cubicBezTo>
                    <a:pt x="2469" y="81"/>
                    <a:pt x="2147" y="0"/>
                    <a:pt x="1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9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09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5"/>
          <p:cNvGrpSpPr/>
          <p:nvPr/>
        </p:nvGrpSpPr>
        <p:grpSpPr>
          <a:xfrm>
            <a:off x="-160014" y="-54917"/>
            <a:ext cx="1906565" cy="2104875"/>
            <a:chOff x="-160014" y="-54917"/>
            <a:chExt cx="1906565" cy="2104875"/>
          </a:xfrm>
        </p:grpSpPr>
        <p:grpSp>
          <p:nvGrpSpPr>
            <p:cNvPr id="595" name="Google Shape;595;p25"/>
            <p:cNvGrpSpPr/>
            <p:nvPr/>
          </p:nvGrpSpPr>
          <p:grpSpPr>
            <a:xfrm rot="10800000" flipH="1">
              <a:off x="-160014" y="-54917"/>
              <a:ext cx="1051911" cy="2104875"/>
              <a:chOff x="2147875" y="645450"/>
              <a:chExt cx="948950" cy="1898850"/>
            </a:xfrm>
          </p:grpSpPr>
          <p:sp>
            <p:nvSpPr>
              <p:cNvPr id="596" name="Google Shape;596;p25"/>
              <p:cNvSpPr/>
              <p:nvPr/>
            </p:nvSpPr>
            <p:spPr>
              <a:xfrm>
                <a:off x="2147875" y="645650"/>
                <a:ext cx="948950" cy="18986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75946" extrusionOk="0">
                    <a:moveTo>
                      <a:pt x="577" y="0"/>
                    </a:moveTo>
                    <a:cubicBezTo>
                      <a:pt x="504" y="0"/>
                      <a:pt x="426" y="17"/>
                      <a:pt x="346" y="56"/>
                    </a:cubicBezTo>
                    <a:cubicBezTo>
                      <a:pt x="72" y="175"/>
                      <a:pt x="1" y="437"/>
                      <a:pt x="12" y="699"/>
                    </a:cubicBezTo>
                    <a:cubicBezTo>
                      <a:pt x="24" y="1330"/>
                      <a:pt x="60" y="1961"/>
                      <a:pt x="108" y="2592"/>
                    </a:cubicBezTo>
                    <a:cubicBezTo>
                      <a:pt x="203" y="3520"/>
                      <a:pt x="310" y="4437"/>
                      <a:pt x="417" y="5366"/>
                    </a:cubicBezTo>
                    <a:cubicBezTo>
                      <a:pt x="489" y="5973"/>
                      <a:pt x="560" y="6580"/>
                      <a:pt x="620" y="7187"/>
                    </a:cubicBezTo>
                    <a:cubicBezTo>
                      <a:pt x="679" y="7997"/>
                      <a:pt x="739" y="8807"/>
                      <a:pt x="786" y="9604"/>
                    </a:cubicBezTo>
                    <a:cubicBezTo>
                      <a:pt x="834" y="10343"/>
                      <a:pt x="870" y="11069"/>
                      <a:pt x="894" y="11795"/>
                    </a:cubicBezTo>
                    <a:cubicBezTo>
                      <a:pt x="953" y="13021"/>
                      <a:pt x="1001" y="14248"/>
                      <a:pt x="1048" y="15474"/>
                    </a:cubicBezTo>
                    <a:cubicBezTo>
                      <a:pt x="1096" y="16653"/>
                      <a:pt x="1132" y="17832"/>
                      <a:pt x="1167" y="19022"/>
                    </a:cubicBezTo>
                    <a:cubicBezTo>
                      <a:pt x="1203" y="19975"/>
                      <a:pt x="1227" y="20915"/>
                      <a:pt x="1275" y="21868"/>
                    </a:cubicBezTo>
                    <a:cubicBezTo>
                      <a:pt x="1310" y="22618"/>
                      <a:pt x="1370" y="23356"/>
                      <a:pt x="1417" y="24106"/>
                    </a:cubicBezTo>
                    <a:cubicBezTo>
                      <a:pt x="1489" y="25059"/>
                      <a:pt x="1560" y="25999"/>
                      <a:pt x="1644" y="26940"/>
                    </a:cubicBezTo>
                    <a:cubicBezTo>
                      <a:pt x="1691" y="27499"/>
                      <a:pt x="1727" y="28047"/>
                      <a:pt x="1810" y="28595"/>
                    </a:cubicBezTo>
                    <a:cubicBezTo>
                      <a:pt x="2072" y="30274"/>
                      <a:pt x="2263" y="31964"/>
                      <a:pt x="2644" y="33631"/>
                    </a:cubicBezTo>
                    <a:cubicBezTo>
                      <a:pt x="2906" y="34727"/>
                      <a:pt x="3191" y="35810"/>
                      <a:pt x="3465" y="36905"/>
                    </a:cubicBezTo>
                    <a:cubicBezTo>
                      <a:pt x="3644" y="37596"/>
                      <a:pt x="3822" y="38286"/>
                      <a:pt x="4025" y="38965"/>
                    </a:cubicBezTo>
                    <a:cubicBezTo>
                      <a:pt x="4251" y="39739"/>
                      <a:pt x="4477" y="40525"/>
                      <a:pt x="4727" y="41287"/>
                    </a:cubicBezTo>
                    <a:cubicBezTo>
                      <a:pt x="5037" y="42251"/>
                      <a:pt x="5370" y="43204"/>
                      <a:pt x="5704" y="44144"/>
                    </a:cubicBezTo>
                    <a:cubicBezTo>
                      <a:pt x="6156" y="45418"/>
                      <a:pt x="6597" y="46680"/>
                      <a:pt x="7073" y="47942"/>
                    </a:cubicBezTo>
                    <a:cubicBezTo>
                      <a:pt x="7752" y="49752"/>
                      <a:pt x="8490" y="51538"/>
                      <a:pt x="9287" y="53312"/>
                    </a:cubicBezTo>
                    <a:cubicBezTo>
                      <a:pt x="10835" y="56777"/>
                      <a:pt x="12550" y="60158"/>
                      <a:pt x="14526" y="63409"/>
                    </a:cubicBezTo>
                    <a:cubicBezTo>
                      <a:pt x="15610" y="65195"/>
                      <a:pt x="16776" y="66945"/>
                      <a:pt x="17991" y="68647"/>
                    </a:cubicBezTo>
                    <a:cubicBezTo>
                      <a:pt x="18681" y="69636"/>
                      <a:pt x="19372" y="70624"/>
                      <a:pt x="20051" y="71624"/>
                    </a:cubicBezTo>
                    <a:cubicBezTo>
                      <a:pt x="21039" y="73065"/>
                      <a:pt x="22170" y="74386"/>
                      <a:pt x="23337" y="75672"/>
                    </a:cubicBezTo>
                    <a:cubicBezTo>
                      <a:pt x="23420" y="75755"/>
                      <a:pt x="23504" y="75827"/>
                      <a:pt x="23623" y="75946"/>
                    </a:cubicBezTo>
                    <a:cubicBezTo>
                      <a:pt x="23670" y="75827"/>
                      <a:pt x="23718" y="75755"/>
                      <a:pt x="23718" y="75684"/>
                    </a:cubicBezTo>
                    <a:cubicBezTo>
                      <a:pt x="23789" y="74041"/>
                      <a:pt x="24123" y="72434"/>
                      <a:pt x="24385" y="70814"/>
                    </a:cubicBezTo>
                    <a:cubicBezTo>
                      <a:pt x="24706" y="68862"/>
                      <a:pt x="25539" y="67123"/>
                      <a:pt x="26813" y="65599"/>
                    </a:cubicBezTo>
                    <a:cubicBezTo>
                      <a:pt x="27468" y="64814"/>
                      <a:pt x="28171" y="64052"/>
                      <a:pt x="28861" y="63290"/>
                    </a:cubicBezTo>
                    <a:cubicBezTo>
                      <a:pt x="29850" y="62194"/>
                      <a:pt x="30802" y="61051"/>
                      <a:pt x="31659" y="59837"/>
                    </a:cubicBezTo>
                    <a:cubicBezTo>
                      <a:pt x="33493" y="57265"/>
                      <a:pt x="34791" y="54443"/>
                      <a:pt x="35493" y="51348"/>
                    </a:cubicBezTo>
                    <a:cubicBezTo>
                      <a:pt x="35934" y="49419"/>
                      <a:pt x="36172" y="47454"/>
                      <a:pt x="36362" y="45490"/>
                    </a:cubicBezTo>
                    <a:cubicBezTo>
                      <a:pt x="36672" y="42108"/>
                      <a:pt x="36815" y="38703"/>
                      <a:pt x="36946" y="35310"/>
                    </a:cubicBezTo>
                    <a:cubicBezTo>
                      <a:pt x="37041" y="32643"/>
                      <a:pt x="37148" y="29976"/>
                      <a:pt x="37362" y="27321"/>
                    </a:cubicBezTo>
                    <a:cubicBezTo>
                      <a:pt x="37517" y="25368"/>
                      <a:pt x="37696" y="23416"/>
                      <a:pt x="37851" y="21475"/>
                    </a:cubicBezTo>
                    <a:cubicBezTo>
                      <a:pt x="37898" y="20975"/>
                      <a:pt x="37922" y="20487"/>
                      <a:pt x="37958" y="19999"/>
                    </a:cubicBezTo>
                    <a:cubicBezTo>
                      <a:pt x="37958" y="19879"/>
                      <a:pt x="37946" y="19760"/>
                      <a:pt x="37910" y="19653"/>
                    </a:cubicBezTo>
                    <a:cubicBezTo>
                      <a:pt x="37868" y="19528"/>
                      <a:pt x="37758" y="19460"/>
                      <a:pt x="37648" y="19460"/>
                    </a:cubicBezTo>
                    <a:cubicBezTo>
                      <a:pt x="37568" y="19460"/>
                      <a:pt x="37489" y="19495"/>
                      <a:pt x="37434" y="19570"/>
                    </a:cubicBezTo>
                    <a:cubicBezTo>
                      <a:pt x="37291" y="19772"/>
                      <a:pt x="37160" y="19999"/>
                      <a:pt x="37053" y="20225"/>
                    </a:cubicBezTo>
                    <a:cubicBezTo>
                      <a:pt x="36207" y="21892"/>
                      <a:pt x="35386" y="23558"/>
                      <a:pt x="34541" y="25213"/>
                    </a:cubicBezTo>
                    <a:cubicBezTo>
                      <a:pt x="33219" y="27797"/>
                      <a:pt x="31790" y="30333"/>
                      <a:pt x="30350" y="32857"/>
                    </a:cubicBezTo>
                    <a:cubicBezTo>
                      <a:pt x="29230" y="34822"/>
                      <a:pt x="28111" y="36774"/>
                      <a:pt x="27052" y="38763"/>
                    </a:cubicBezTo>
                    <a:cubicBezTo>
                      <a:pt x="25837" y="41037"/>
                      <a:pt x="24920" y="43442"/>
                      <a:pt x="24146" y="45906"/>
                    </a:cubicBezTo>
                    <a:cubicBezTo>
                      <a:pt x="23456" y="48157"/>
                      <a:pt x="22861" y="50431"/>
                      <a:pt x="22456" y="52753"/>
                    </a:cubicBezTo>
                    <a:cubicBezTo>
                      <a:pt x="22039" y="55050"/>
                      <a:pt x="21777" y="57372"/>
                      <a:pt x="21777" y="59706"/>
                    </a:cubicBezTo>
                    <a:cubicBezTo>
                      <a:pt x="21777" y="61087"/>
                      <a:pt x="21860" y="62468"/>
                      <a:pt x="21920" y="63849"/>
                    </a:cubicBezTo>
                    <a:cubicBezTo>
                      <a:pt x="21968" y="65040"/>
                      <a:pt x="22087" y="66218"/>
                      <a:pt x="22218" y="67397"/>
                    </a:cubicBezTo>
                    <a:cubicBezTo>
                      <a:pt x="22349" y="68552"/>
                      <a:pt x="22503" y="69707"/>
                      <a:pt x="22634" y="70862"/>
                    </a:cubicBezTo>
                    <a:cubicBezTo>
                      <a:pt x="22777" y="72100"/>
                      <a:pt x="23015" y="73327"/>
                      <a:pt x="23230" y="74553"/>
                    </a:cubicBezTo>
                    <a:cubicBezTo>
                      <a:pt x="23253" y="74684"/>
                      <a:pt x="23277" y="74827"/>
                      <a:pt x="23277" y="74958"/>
                    </a:cubicBezTo>
                    <a:cubicBezTo>
                      <a:pt x="23277" y="75005"/>
                      <a:pt x="23218" y="75077"/>
                      <a:pt x="23182" y="75089"/>
                    </a:cubicBezTo>
                    <a:cubicBezTo>
                      <a:pt x="23174" y="75091"/>
                      <a:pt x="23164" y="75092"/>
                      <a:pt x="23154" y="75092"/>
                    </a:cubicBezTo>
                    <a:cubicBezTo>
                      <a:pt x="23107" y="75092"/>
                      <a:pt x="23047" y="75070"/>
                      <a:pt x="23027" y="75041"/>
                    </a:cubicBezTo>
                    <a:cubicBezTo>
                      <a:pt x="22849" y="74803"/>
                      <a:pt x="22670" y="74565"/>
                      <a:pt x="22539" y="74303"/>
                    </a:cubicBezTo>
                    <a:cubicBezTo>
                      <a:pt x="21932" y="73148"/>
                      <a:pt x="21396" y="71957"/>
                      <a:pt x="20967" y="70719"/>
                    </a:cubicBezTo>
                    <a:cubicBezTo>
                      <a:pt x="20634" y="69767"/>
                      <a:pt x="20289" y="68826"/>
                      <a:pt x="19979" y="67862"/>
                    </a:cubicBezTo>
                    <a:cubicBezTo>
                      <a:pt x="19777" y="67231"/>
                      <a:pt x="19646" y="66564"/>
                      <a:pt x="19432" y="65921"/>
                    </a:cubicBezTo>
                    <a:cubicBezTo>
                      <a:pt x="19217" y="65242"/>
                      <a:pt x="19074" y="64552"/>
                      <a:pt x="18943" y="63849"/>
                    </a:cubicBezTo>
                    <a:cubicBezTo>
                      <a:pt x="18610" y="62230"/>
                      <a:pt x="18515" y="60599"/>
                      <a:pt x="18551" y="58956"/>
                    </a:cubicBezTo>
                    <a:cubicBezTo>
                      <a:pt x="18574" y="57098"/>
                      <a:pt x="18765" y="55253"/>
                      <a:pt x="18955" y="53395"/>
                    </a:cubicBezTo>
                    <a:cubicBezTo>
                      <a:pt x="19241" y="50609"/>
                      <a:pt x="19491" y="47811"/>
                      <a:pt x="19539" y="45002"/>
                    </a:cubicBezTo>
                    <a:cubicBezTo>
                      <a:pt x="19574" y="43049"/>
                      <a:pt x="19563" y="41096"/>
                      <a:pt x="19515" y="39132"/>
                    </a:cubicBezTo>
                    <a:cubicBezTo>
                      <a:pt x="19491" y="37917"/>
                      <a:pt x="19372" y="36691"/>
                      <a:pt x="19241" y="35477"/>
                    </a:cubicBezTo>
                    <a:cubicBezTo>
                      <a:pt x="19015" y="33381"/>
                      <a:pt x="18610" y="31333"/>
                      <a:pt x="18134" y="29285"/>
                    </a:cubicBezTo>
                    <a:cubicBezTo>
                      <a:pt x="17824" y="27988"/>
                      <a:pt x="17419" y="26702"/>
                      <a:pt x="16967" y="25428"/>
                    </a:cubicBezTo>
                    <a:cubicBezTo>
                      <a:pt x="16348" y="23654"/>
                      <a:pt x="15622" y="21927"/>
                      <a:pt x="14788" y="20249"/>
                    </a:cubicBezTo>
                    <a:cubicBezTo>
                      <a:pt x="13871" y="18379"/>
                      <a:pt x="12812" y="16593"/>
                      <a:pt x="11704" y="14843"/>
                    </a:cubicBezTo>
                    <a:cubicBezTo>
                      <a:pt x="10740" y="13319"/>
                      <a:pt x="9716" y="11843"/>
                      <a:pt x="8645" y="10390"/>
                    </a:cubicBezTo>
                    <a:cubicBezTo>
                      <a:pt x="7049" y="8223"/>
                      <a:pt x="5454" y="6068"/>
                      <a:pt x="3846" y="3901"/>
                    </a:cubicBezTo>
                    <a:cubicBezTo>
                      <a:pt x="3156" y="2973"/>
                      <a:pt x="2465" y="2032"/>
                      <a:pt x="1763" y="1091"/>
                    </a:cubicBezTo>
                    <a:cubicBezTo>
                      <a:pt x="1548" y="806"/>
                      <a:pt x="1334" y="532"/>
                      <a:pt x="1084" y="270"/>
                    </a:cubicBezTo>
                    <a:cubicBezTo>
                      <a:pt x="945" y="122"/>
                      <a:pt x="775" y="0"/>
                      <a:pt x="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7" name="Google Shape;597;p25"/>
              <p:cNvSpPr/>
              <p:nvPr/>
            </p:nvSpPr>
            <p:spPr>
              <a:xfrm>
                <a:off x="2152925" y="645450"/>
                <a:ext cx="943900" cy="1898275"/>
              </a:xfrm>
              <a:custGeom>
                <a:avLst/>
                <a:gdLst/>
                <a:ahLst/>
                <a:cxnLst/>
                <a:rect l="l" t="t" r="r" b="b"/>
                <a:pathLst>
                  <a:path w="37756" h="75931" extrusionOk="0">
                    <a:moveTo>
                      <a:pt x="371" y="0"/>
                    </a:moveTo>
                    <a:cubicBezTo>
                      <a:pt x="299" y="0"/>
                      <a:pt x="224" y="16"/>
                      <a:pt x="144" y="52"/>
                    </a:cubicBezTo>
                    <a:cubicBezTo>
                      <a:pt x="84" y="75"/>
                      <a:pt x="49" y="111"/>
                      <a:pt x="1" y="147"/>
                    </a:cubicBezTo>
                    <a:cubicBezTo>
                      <a:pt x="1" y="195"/>
                      <a:pt x="1" y="242"/>
                      <a:pt x="1" y="302"/>
                    </a:cubicBezTo>
                    <a:cubicBezTo>
                      <a:pt x="49" y="528"/>
                      <a:pt x="120" y="754"/>
                      <a:pt x="215" y="980"/>
                    </a:cubicBezTo>
                    <a:cubicBezTo>
                      <a:pt x="811" y="2469"/>
                      <a:pt x="1430" y="3945"/>
                      <a:pt x="2025" y="5433"/>
                    </a:cubicBezTo>
                    <a:cubicBezTo>
                      <a:pt x="2704" y="7160"/>
                      <a:pt x="3370" y="8898"/>
                      <a:pt x="4037" y="10624"/>
                    </a:cubicBezTo>
                    <a:cubicBezTo>
                      <a:pt x="4097" y="10791"/>
                      <a:pt x="4132" y="10958"/>
                      <a:pt x="4180" y="11124"/>
                    </a:cubicBezTo>
                    <a:cubicBezTo>
                      <a:pt x="4156" y="11129"/>
                      <a:pt x="4134" y="11131"/>
                      <a:pt x="4113" y="11131"/>
                    </a:cubicBezTo>
                    <a:cubicBezTo>
                      <a:pt x="3966" y="11131"/>
                      <a:pt x="3881" y="11031"/>
                      <a:pt x="3787" y="10958"/>
                    </a:cubicBezTo>
                    <a:cubicBezTo>
                      <a:pt x="2858" y="10255"/>
                      <a:pt x="1906" y="9577"/>
                      <a:pt x="1001" y="8850"/>
                    </a:cubicBezTo>
                    <a:cubicBezTo>
                      <a:pt x="834" y="8719"/>
                      <a:pt x="668" y="8577"/>
                      <a:pt x="513" y="8446"/>
                    </a:cubicBezTo>
                    <a:lnTo>
                      <a:pt x="513" y="8446"/>
                    </a:lnTo>
                    <a:cubicBezTo>
                      <a:pt x="537" y="8779"/>
                      <a:pt x="549" y="9124"/>
                      <a:pt x="572" y="9458"/>
                    </a:cubicBezTo>
                    <a:cubicBezTo>
                      <a:pt x="620" y="9493"/>
                      <a:pt x="668" y="9541"/>
                      <a:pt x="715" y="9577"/>
                    </a:cubicBezTo>
                    <a:cubicBezTo>
                      <a:pt x="1727" y="10410"/>
                      <a:pt x="2775" y="11172"/>
                      <a:pt x="3859" y="11910"/>
                    </a:cubicBezTo>
                    <a:cubicBezTo>
                      <a:pt x="4156" y="12113"/>
                      <a:pt x="4502" y="12291"/>
                      <a:pt x="4704" y="12553"/>
                    </a:cubicBezTo>
                    <a:cubicBezTo>
                      <a:pt x="4918" y="12827"/>
                      <a:pt x="5002" y="13196"/>
                      <a:pt x="5121" y="13530"/>
                    </a:cubicBezTo>
                    <a:cubicBezTo>
                      <a:pt x="5597" y="14851"/>
                      <a:pt x="6061" y="16173"/>
                      <a:pt x="6538" y="17494"/>
                    </a:cubicBezTo>
                    <a:cubicBezTo>
                      <a:pt x="6549" y="17554"/>
                      <a:pt x="6561" y="17613"/>
                      <a:pt x="6573" y="17721"/>
                    </a:cubicBezTo>
                    <a:cubicBezTo>
                      <a:pt x="6442" y="17661"/>
                      <a:pt x="6335" y="17625"/>
                      <a:pt x="6240" y="17566"/>
                    </a:cubicBezTo>
                    <a:cubicBezTo>
                      <a:pt x="4490" y="16399"/>
                      <a:pt x="2739" y="15244"/>
                      <a:pt x="1096" y="13946"/>
                    </a:cubicBezTo>
                    <a:cubicBezTo>
                      <a:pt x="989" y="13875"/>
                      <a:pt x="882" y="13791"/>
                      <a:pt x="775" y="13708"/>
                    </a:cubicBezTo>
                    <a:lnTo>
                      <a:pt x="775" y="13708"/>
                    </a:lnTo>
                    <a:cubicBezTo>
                      <a:pt x="799" y="14030"/>
                      <a:pt x="811" y="14351"/>
                      <a:pt x="823" y="14684"/>
                    </a:cubicBezTo>
                    <a:cubicBezTo>
                      <a:pt x="2597" y="16042"/>
                      <a:pt x="4466" y="17268"/>
                      <a:pt x="6323" y="18518"/>
                    </a:cubicBezTo>
                    <a:cubicBezTo>
                      <a:pt x="6514" y="18649"/>
                      <a:pt x="6728" y="18756"/>
                      <a:pt x="6930" y="18875"/>
                    </a:cubicBezTo>
                    <a:cubicBezTo>
                      <a:pt x="7252" y="19566"/>
                      <a:pt x="8597" y="24090"/>
                      <a:pt x="8681" y="24817"/>
                    </a:cubicBezTo>
                    <a:cubicBezTo>
                      <a:pt x="8573" y="24781"/>
                      <a:pt x="8490" y="24769"/>
                      <a:pt x="8407" y="24721"/>
                    </a:cubicBezTo>
                    <a:cubicBezTo>
                      <a:pt x="7681" y="24293"/>
                      <a:pt x="6942" y="23864"/>
                      <a:pt x="6216" y="23424"/>
                    </a:cubicBezTo>
                    <a:cubicBezTo>
                      <a:pt x="4442" y="22316"/>
                      <a:pt x="2704" y="21150"/>
                      <a:pt x="1001" y="19947"/>
                    </a:cubicBezTo>
                    <a:lnTo>
                      <a:pt x="1001" y="19947"/>
                    </a:lnTo>
                    <a:cubicBezTo>
                      <a:pt x="1013" y="20257"/>
                      <a:pt x="1025" y="20566"/>
                      <a:pt x="1037" y="20876"/>
                    </a:cubicBezTo>
                    <a:cubicBezTo>
                      <a:pt x="2358" y="21804"/>
                      <a:pt x="3704" y="22721"/>
                      <a:pt x="5085" y="23578"/>
                    </a:cubicBezTo>
                    <a:cubicBezTo>
                      <a:pt x="6347" y="24376"/>
                      <a:pt x="7597" y="25162"/>
                      <a:pt x="8919" y="25841"/>
                    </a:cubicBezTo>
                    <a:cubicBezTo>
                      <a:pt x="8954" y="25864"/>
                      <a:pt x="8978" y="25888"/>
                      <a:pt x="9002" y="25912"/>
                    </a:cubicBezTo>
                    <a:cubicBezTo>
                      <a:pt x="9276" y="26638"/>
                      <a:pt x="10800" y="32615"/>
                      <a:pt x="10871" y="33270"/>
                    </a:cubicBezTo>
                    <a:cubicBezTo>
                      <a:pt x="10840" y="33298"/>
                      <a:pt x="10809" y="33308"/>
                      <a:pt x="10780" y="33308"/>
                    </a:cubicBezTo>
                    <a:cubicBezTo>
                      <a:pt x="10721" y="33308"/>
                      <a:pt x="10665" y="33266"/>
                      <a:pt x="10609" y="33234"/>
                    </a:cubicBezTo>
                    <a:cubicBezTo>
                      <a:pt x="9871" y="32782"/>
                      <a:pt x="9121" y="32329"/>
                      <a:pt x="8383" y="31865"/>
                    </a:cubicBezTo>
                    <a:cubicBezTo>
                      <a:pt x="6026" y="30341"/>
                      <a:pt x="3704" y="28769"/>
                      <a:pt x="1454" y="27103"/>
                    </a:cubicBezTo>
                    <a:lnTo>
                      <a:pt x="1454" y="27103"/>
                    </a:lnTo>
                    <a:cubicBezTo>
                      <a:pt x="1477" y="27436"/>
                      <a:pt x="1501" y="27757"/>
                      <a:pt x="1537" y="28079"/>
                    </a:cubicBezTo>
                    <a:cubicBezTo>
                      <a:pt x="1989" y="28400"/>
                      <a:pt x="2430" y="28734"/>
                      <a:pt x="2882" y="29043"/>
                    </a:cubicBezTo>
                    <a:cubicBezTo>
                      <a:pt x="5287" y="30758"/>
                      <a:pt x="7740" y="32389"/>
                      <a:pt x="10276" y="33901"/>
                    </a:cubicBezTo>
                    <a:cubicBezTo>
                      <a:pt x="10478" y="34020"/>
                      <a:pt x="10681" y="34139"/>
                      <a:pt x="10895" y="34246"/>
                    </a:cubicBezTo>
                    <a:cubicBezTo>
                      <a:pt x="11110" y="34354"/>
                      <a:pt x="11229" y="34496"/>
                      <a:pt x="11276" y="34735"/>
                    </a:cubicBezTo>
                    <a:cubicBezTo>
                      <a:pt x="11705" y="36687"/>
                      <a:pt x="12133" y="38640"/>
                      <a:pt x="12550" y="40592"/>
                    </a:cubicBezTo>
                    <a:cubicBezTo>
                      <a:pt x="12574" y="40688"/>
                      <a:pt x="12586" y="40783"/>
                      <a:pt x="12598" y="40938"/>
                    </a:cubicBezTo>
                    <a:cubicBezTo>
                      <a:pt x="12455" y="40890"/>
                      <a:pt x="12348" y="40878"/>
                      <a:pt x="12253" y="40819"/>
                    </a:cubicBezTo>
                    <a:cubicBezTo>
                      <a:pt x="11050" y="40140"/>
                      <a:pt x="9847" y="39437"/>
                      <a:pt x="8645" y="38759"/>
                    </a:cubicBezTo>
                    <a:cubicBezTo>
                      <a:pt x="6645" y="37604"/>
                      <a:pt x="4692" y="36378"/>
                      <a:pt x="2799" y="35068"/>
                    </a:cubicBezTo>
                    <a:lnTo>
                      <a:pt x="2799" y="35068"/>
                    </a:lnTo>
                    <a:cubicBezTo>
                      <a:pt x="2894" y="35437"/>
                      <a:pt x="2989" y="35794"/>
                      <a:pt x="3085" y="36163"/>
                    </a:cubicBezTo>
                    <a:cubicBezTo>
                      <a:pt x="4775" y="37318"/>
                      <a:pt x="6526" y="38378"/>
                      <a:pt x="8300" y="39402"/>
                    </a:cubicBezTo>
                    <a:cubicBezTo>
                      <a:pt x="9788" y="40271"/>
                      <a:pt x="11288" y="41116"/>
                      <a:pt x="12788" y="41985"/>
                    </a:cubicBezTo>
                    <a:cubicBezTo>
                      <a:pt x="12967" y="42521"/>
                      <a:pt x="13896" y="47558"/>
                      <a:pt x="13919" y="48129"/>
                    </a:cubicBezTo>
                    <a:cubicBezTo>
                      <a:pt x="13875" y="48155"/>
                      <a:pt x="13832" y="48165"/>
                      <a:pt x="13790" y="48165"/>
                    </a:cubicBezTo>
                    <a:cubicBezTo>
                      <a:pt x="13677" y="48165"/>
                      <a:pt x="13575" y="48089"/>
                      <a:pt x="13479" y="48046"/>
                    </a:cubicBezTo>
                    <a:cubicBezTo>
                      <a:pt x="12657" y="47665"/>
                      <a:pt x="11812" y="47296"/>
                      <a:pt x="11014" y="46879"/>
                    </a:cubicBezTo>
                    <a:cubicBezTo>
                      <a:pt x="9109" y="45891"/>
                      <a:pt x="7228" y="44867"/>
                      <a:pt x="5383" y="43783"/>
                    </a:cubicBezTo>
                    <a:lnTo>
                      <a:pt x="5383" y="43783"/>
                    </a:lnTo>
                    <a:cubicBezTo>
                      <a:pt x="5418" y="43902"/>
                      <a:pt x="5466" y="44033"/>
                      <a:pt x="5525" y="44140"/>
                    </a:cubicBezTo>
                    <a:cubicBezTo>
                      <a:pt x="5609" y="44379"/>
                      <a:pt x="5692" y="44605"/>
                      <a:pt x="5776" y="44843"/>
                    </a:cubicBezTo>
                    <a:cubicBezTo>
                      <a:pt x="6549" y="45295"/>
                      <a:pt x="7347" y="45736"/>
                      <a:pt x="8133" y="46164"/>
                    </a:cubicBezTo>
                    <a:cubicBezTo>
                      <a:pt x="9633" y="46974"/>
                      <a:pt x="11121" y="47808"/>
                      <a:pt x="12681" y="48486"/>
                    </a:cubicBezTo>
                    <a:cubicBezTo>
                      <a:pt x="13145" y="48701"/>
                      <a:pt x="13622" y="48891"/>
                      <a:pt x="14086" y="49082"/>
                    </a:cubicBezTo>
                    <a:cubicBezTo>
                      <a:pt x="14241" y="49534"/>
                      <a:pt x="15181" y="55368"/>
                      <a:pt x="15205" y="55928"/>
                    </a:cubicBezTo>
                    <a:cubicBezTo>
                      <a:pt x="15167" y="55948"/>
                      <a:pt x="15132" y="55956"/>
                      <a:pt x="15099" y="55956"/>
                    </a:cubicBezTo>
                    <a:cubicBezTo>
                      <a:pt x="14997" y="55956"/>
                      <a:pt x="14914" y="55877"/>
                      <a:pt x="14824" y="55832"/>
                    </a:cubicBezTo>
                    <a:cubicBezTo>
                      <a:pt x="12610" y="54654"/>
                      <a:pt x="10478" y="53344"/>
                      <a:pt x="8466" y="51856"/>
                    </a:cubicBezTo>
                    <a:lnTo>
                      <a:pt x="8466" y="51856"/>
                    </a:lnTo>
                    <a:cubicBezTo>
                      <a:pt x="8657" y="52296"/>
                      <a:pt x="8847" y="52737"/>
                      <a:pt x="9050" y="53177"/>
                    </a:cubicBezTo>
                    <a:cubicBezTo>
                      <a:pt x="10883" y="54463"/>
                      <a:pt x="12812" y="55606"/>
                      <a:pt x="14800" y="56654"/>
                    </a:cubicBezTo>
                    <a:cubicBezTo>
                      <a:pt x="14991" y="56749"/>
                      <a:pt x="15193" y="56844"/>
                      <a:pt x="15408" y="56952"/>
                    </a:cubicBezTo>
                    <a:cubicBezTo>
                      <a:pt x="15753" y="58785"/>
                      <a:pt x="16110" y="60619"/>
                      <a:pt x="16467" y="62488"/>
                    </a:cubicBezTo>
                    <a:cubicBezTo>
                      <a:pt x="16241" y="62476"/>
                      <a:pt x="16098" y="62369"/>
                      <a:pt x="15943" y="62297"/>
                    </a:cubicBezTo>
                    <a:cubicBezTo>
                      <a:pt x="14836" y="61750"/>
                      <a:pt x="13753" y="61154"/>
                      <a:pt x="12693" y="60535"/>
                    </a:cubicBezTo>
                    <a:lnTo>
                      <a:pt x="12693" y="60535"/>
                    </a:lnTo>
                    <a:cubicBezTo>
                      <a:pt x="12919" y="60952"/>
                      <a:pt x="13157" y="61381"/>
                      <a:pt x="13396" y="61797"/>
                    </a:cubicBezTo>
                    <a:cubicBezTo>
                      <a:pt x="13836" y="62035"/>
                      <a:pt x="14277" y="62274"/>
                      <a:pt x="14729" y="62500"/>
                    </a:cubicBezTo>
                    <a:cubicBezTo>
                      <a:pt x="15396" y="62845"/>
                      <a:pt x="16074" y="63178"/>
                      <a:pt x="16777" y="63536"/>
                    </a:cubicBezTo>
                    <a:cubicBezTo>
                      <a:pt x="16860" y="63833"/>
                      <a:pt x="16955" y="64155"/>
                      <a:pt x="17051" y="64476"/>
                    </a:cubicBezTo>
                    <a:cubicBezTo>
                      <a:pt x="17551" y="66155"/>
                      <a:pt x="18289" y="67727"/>
                      <a:pt x="19015" y="69298"/>
                    </a:cubicBezTo>
                    <a:cubicBezTo>
                      <a:pt x="19777" y="70941"/>
                      <a:pt x="20694" y="72477"/>
                      <a:pt x="21682" y="73977"/>
                    </a:cubicBezTo>
                    <a:cubicBezTo>
                      <a:pt x="22159" y="74549"/>
                      <a:pt x="22659" y="75109"/>
                      <a:pt x="23159" y="75668"/>
                    </a:cubicBezTo>
                    <a:cubicBezTo>
                      <a:pt x="23230" y="75751"/>
                      <a:pt x="23313" y="75823"/>
                      <a:pt x="23432" y="75930"/>
                    </a:cubicBezTo>
                    <a:cubicBezTo>
                      <a:pt x="23480" y="75811"/>
                      <a:pt x="23528" y="75751"/>
                      <a:pt x="23528" y="75680"/>
                    </a:cubicBezTo>
                    <a:cubicBezTo>
                      <a:pt x="23552" y="75263"/>
                      <a:pt x="23587" y="74847"/>
                      <a:pt x="23635" y="74430"/>
                    </a:cubicBezTo>
                    <a:cubicBezTo>
                      <a:pt x="23611" y="73096"/>
                      <a:pt x="23575" y="71763"/>
                      <a:pt x="23563" y="70429"/>
                    </a:cubicBezTo>
                    <a:cubicBezTo>
                      <a:pt x="23563" y="69751"/>
                      <a:pt x="23623" y="69084"/>
                      <a:pt x="23659" y="68441"/>
                    </a:cubicBezTo>
                    <a:cubicBezTo>
                      <a:pt x="23742" y="68370"/>
                      <a:pt x="23778" y="68322"/>
                      <a:pt x="23825" y="68298"/>
                    </a:cubicBezTo>
                    <a:cubicBezTo>
                      <a:pt x="24337" y="68084"/>
                      <a:pt x="24826" y="67822"/>
                      <a:pt x="25302" y="67548"/>
                    </a:cubicBezTo>
                    <a:cubicBezTo>
                      <a:pt x="25564" y="67060"/>
                      <a:pt x="25861" y="66596"/>
                      <a:pt x="26195" y="66143"/>
                    </a:cubicBezTo>
                    <a:lnTo>
                      <a:pt x="26195" y="66143"/>
                    </a:lnTo>
                    <a:cubicBezTo>
                      <a:pt x="25742" y="66417"/>
                      <a:pt x="25290" y="66691"/>
                      <a:pt x="24837" y="66953"/>
                    </a:cubicBezTo>
                    <a:cubicBezTo>
                      <a:pt x="24564" y="67119"/>
                      <a:pt x="24290" y="67262"/>
                      <a:pt x="24004" y="67405"/>
                    </a:cubicBezTo>
                    <a:cubicBezTo>
                      <a:pt x="23956" y="67429"/>
                      <a:pt x="23897" y="67429"/>
                      <a:pt x="23813" y="67453"/>
                    </a:cubicBezTo>
                    <a:cubicBezTo>
                      <a:pt x="23802" y="67369"/>
                      <a:pt x="23778" y="67286"/>
                      <a:pt x="23790" y="67215"/>
                    </a:cubicBezTo>
                    <a:cubicBezTo>
                      <a:pt x="23933" y="65917"/>
                      <a:pt x="24135" y="64631"/>
                      <a:pt x="24421" y="63357"/>
                    </a:cubicBezTo>
                    <a:cubicBezTo>
                      <a:pt x="24504" y="63321"/>
                      <a:pt x="24575" y="63286"/>
                      <a:pt x="24647" y="63274"/>
                    </a:cubicBezTo>
                    <a:cubicBezTo>
                      <a:pt x="26659" y="62905"/>
                      <a:pt x="28528" y="62190"/>
                      <a:pt x="30350" y="61297"/>
                    </a:cubicBezTo>
                    <a:lnTo>
                      <a:pt x="30362" y="61297"/>
                    </a:lnTo>
                    <a:cubicBezTo>
                      <a:pt x="30707" y="60857"/>
                      <a:pt x="31052" y="60416"/>
                      <a:pt x="31374" y="59964"/>
                    </a:cubicBezTo>
                    <a:lnTo>
                      <a:pt x="31374" y="59964"/>
                    </a:lnTo>
                    <a:cubicBezTo>
                      <a:pt x="30374" y="60440"/>
                      <a:pt x="29374" y="60940"/>
                      <a:pt x="28350" y="61381"/>
                    </a:cubicBezTo>
                    <a:cubicBezTo>
                      <a:pt x="27338" y="61833"/>
                      <a:pt x="26278" y="62155"/>
                      <a:pt x="25195" y="62405"/>
                    </a:cubicBezTo>
                    <a:cubicBezTo>
                      <a:pt x="25028" y="62452"/>
                      <a:pt x="24861" y="62464"/>
                      <a:pt x="24647" y="62500"/>
                    </a:cubicBezTo>
                    <a:cubicBezTo>
                      <a:pt x="24659" y="62333"/>
                      <a:pt x="24659" y="62226"/>
                      <a:pt x="24683" y="62107"/>
                    </a:cubicBezTo>
                    <a:cubicBezTo>
                      <a:pt x="25111" y="60285"/>
                      <a:pt x="25623" y="58476"/>
                      <a:pt x="26230" y="56678"/>
                    </a:cubicBezTo>
                    <a:cubicBezTo>
                      <a:pt x="26373" y="56654"/>
                      <a:pt x="26504" y="56606"/>
                      <a:pt x="26635" y="56606"/>
                    </a:cubicBezTo>
                    <a:cubicBezTo>
                      <a:pt x="28088" y="56547"/>
                      <a:pt x="29493" y="56225"/>
                      <a:pt x="30886" y="55820"/>
                    </a:cubicBezTo>
                    <a:cubicBezTo>
                      <a:pt x="32053" y="55487"/>
                      <a:pt x="33196" y="55058"/>
                      <a:pt x="34315" y="54594"/>
                    </a:cubicBezTo>
                    <a:cubicBezTo>
                      <a:pt x="34434" y="54285"/>
                      <a:pt x="34553" y="53963"/>
                      <a:pt x="34660" y="53642"/>
                    </a:cubicBezTo>
                    <a:lnTo>
                      <a:pt x="34660" y="53642"/>
                    </a:lnTo>
                    <a:cubicBezTo>
                      <a:pt x="33600" y="54094"/>
                      <a:pt x="32529" y="54523"/>
                      <a:pt x="31445" y="54880"/>
                    </a:cubicBezTo>
                    <a:cubicBezTo>
                      <a:pt x="30160" y="55297"/>
                      <a:pt x="28850" y="55618"/>
                      <a:pt x="27516" y="55797"/>
                    </a:cubicBezTo>
                    <a:cubicBezTo>
                      <a:pt x="27310" y="55828"/>
                      <a:pt x="27104" y="55844"/>
                      <a:pt x="26897" y="55844"/>
                    </a:cubicBezTo>
                    <a:cubicBezTo>
                      <a:pt x="26794" y="55844"/>
                      <a:pt x="26691" y="55840"/>
                      <a:pt x="26588" y="55832"/>
                    </a:cubicBezTo>
                    <a:cubicBezTo>
                      <a:pt x="26659" y="55273"/>
                      <a:pt x="27754" y="52213"/>
                      <a:pt x="28219" y="51225"/>
                    </a:cubicBezTo>
                    <a:cubicBezTo>
                      <a:pt x="28255" y="51201"/>
                      <a:pt x="28314" y="51165"/>
                      <a:pt x="28362" y="51153"/>
                    </a:cubicBezTo>
                    <a:cubicBezTo>
                      <a:pt x="29862" y="50927"/>
                      <a:pt x="31267" y="50403"/>
                      <a:pt x="32660" y="49820"/>
                    </a:cubicBezTo>
                    <a:cubicBezTo>
                      <a:pt x="33743" y="49367"/>
                      <a:pt x="34803" y="48867"/>
                      <a:pt x="35851" y="48343"/>
                    </a:cubicBezTo>
                    <a:cubicBezTo>
                      <a:pt x="35886" y="48046"/>
                      <a:pt x="35922" y="47748"/>
                      <a:pt x="35958" y="47450"/>
                    </a:cubicBezTo>
                    <a:lnTo>
                      <a:pt x="35958" y="47450"/>
                    </a:lnTo>
                    <a:cubicBezTo>
                      <a:pt x="35255" y="47796"/>
                      <a:pt x="34553" y="48141"/>
                      <a:pt x="33839" y="48486"/>
                    </a:cubicBezTo>
                    <a:cubicBezTo>
                      <a:pt x="32719" y="49022"/>
                      <a:pt x="31576" y="49498"/>
                      <a:pt x="30386" y="49891"/>
                    </a:cubicBezTo>
                    <a:cubicBezTo>
                      <a:pt x="29898" y="50058"/>
                      <a:pt x="29398" y="50177"/>
                      <a:pt x="28897" y="50308"/>
                    </a:cubicBezTo>
                    <a:cubicBezTo>
                      <a:pt x="28856" y="50320"/>
                      <a:pt x="28811" y="50323"/>
                      <a:pt x="28763" y="50323"/>
                    </a:cubicBezTo>
                    <a:cubicBezTo>
                      <a:pt x="28716" y="50323"/>
                      <a:pt x="28665" y="50320"/>
                      <a:pt x="28612" y="50320"/>
                    </a:cubicBezTo>
                    <a:cubicBezTo>
                      <a:pt x="28719" y="49760"/>
                      <a:pt x="30017" y="46498"/>
                      <a:pt x="30767" y="44950"/>
                    </a:cubicBezTo>
                    <a:cubicBezTo>
                      <a:pt x="30814" y="44926"/>
                      <a:pt x="30886" y="44879"/>
                      <a:pt x="30957" y="44867"/>
                    </a:cubicBezTo>
                    <a:cubicBezTo>
                      <a:pt x="32469" y="44617"/>
                      <a:pt x="33898" y="44081"/>
                      <a:pt x="35291" y="43450"/>
                    </a:cubicBezTo>
                    <a:cubicBezTo>
                      <a:pt x="35648" y="43295"/>
                      <a:pt x="36005" y="43128"/>
                      <a:pt x="36375" y="42974"/>
                    </a:cubicBezTo>
                    <a:cubicBezTo>
                      <a:pt x="36386" y="42688"/>
                      <a:pt x="36410" y="42414"/>
                      <a:pt x="36422" y="42128"/>
                    </a:cubicBezTo>
                    <a:lnTo>
                      <a:pt x="36422" y="42128"/>
                    </a:lnTo>
                    <a:cubicBezTo>
                      <a:pt x="35684" y="42462"/>
                      <a:pt x="34946" y="42795"/>
                      <a:pt x="34196" y="43117"/>
                    </a:cubicBezTo>
                    <a:cubicBezTo>
                      <a:pt x="33374" y="43474"/>
                      <a:pt x="32529" y="43759"/>
                      <a:pt x="31660" y="43962"/>
                    </a:cubicBezTo>
                    <a:cubicBezTo>
                      <a:pt x="31529" y="43986"/>
                      <a:pt x="31398" y="44009"/>
                      <a:pt x="31219" y="44045"/>
                    </a:cubicBezTo>
                    <a:cubicBezTo>
                      <a:pt x="31231" y="43926"/>
                      <a:pt x="31219" y="43843"/>
                      <a:pt x="31243" y="43783"/>
                    </a:cubicBezTo>
                    <a:cubicBezTo>
                      <a:pt x="31838" y="42378"/>
                      <a:pt x="32446" y="40985"/>
                      <a:pt x="33053" y="39557"/>
                    </a:cubicBezTo>
                    <a:cubicBezTo>
                      <a:pt x="33327" y="39473"/>
                      <a:pt x="33600" y="39378"/>
                      <a:pt x="33886" y="39295"/>
                    </a:cubicBezTo>
                    <a:cubicBezTo>
                      <a:pt x="34827" y="39021"/>
                      <a:pt x="35732" y="38664"/>
                      <a:pt x="36637" y="38283"/>
                    </a:cubicBezTo>
                    <a:lnTo>
                      <a:pt x="36672" y="37425"/>
                    </a:lnTo>
                    <a:lnTo>
                      <a:pt x="36672" y="37425"/>
                    </a:lnTo>
                    <a:cubicBezTo>
                      <a:pt x="36136" y="37652"/>
                      <a:pt x="35613" y="37878"/>
                      <a:pt x="35077" y="38104"/>
                    </a:cubicBezTo>
                    <a:cubicBezTo>
                      <a:pt x="34672" y="38271"/>
                      <a:pt x="34255" y="38390"/>
                      <a:pt x="33839" y="38533"/>
                    </a:cubicBezTo>
                    <a:cubicBezTo>
                      <a:pt x="33731" y="38568"/>
                      <a:pt x="33624" y="38568"/>
                      <a:pt x="33458" y="38592"/>
                    </a:cubicBezTo>
                    <a:cubicBezTo>
                      <a:pt x="33493" y="38449"/>
                      <a:pt x="33517" y="38354"/>
                      <a:pt x="33553" y="38271"/>
                    </a:cubicBezTo>
                    <a:cubicBezTo>
                      <a:pt x="33922" y="37140"/>
                      <a:pt x="34303" y="36020"/>
                      <a:pt x="34684" y="34889"/>
                    </a:cubicBezTo>
                    <a:cubicBezTo>
                      <a:pt x="34743" y="34699"/>
                      <a:pt x="34815" y="34532"/>
                      <a:pt x="35041" y="34461"/>
                    </a:cubicBezTo>
                    <a:cubicBezTo>
                      <a:pt x="35648" y="34282"/>
                      <a:pt x="36232" y="34032"/>
                      <a:pt x="36803" y="33746"/>
                    </a:cubicBezTo>
                    <a:cubicBezTo>
                      <a:pt x="36815" y="33461"/>
                      <a:pt x="36827" y="33175"/>
                      <a:pt x="36839" y="32889"/>
                    </a:cubicBezTo>
                    <a:lnTo>
                      <a:pt x="36839" y="32889"/>
                    </a:lnTo>
                    <a:cubicBezTo>
                      <a:pt x="36506" y="33056"/>
                      <a:pt x="36172" y="33211"/>
                      <a:pt x="35839" y="33377"/>
                    </a:cubicBezTo>
                    <a:cubicBezTo>
                      <a:pt x="35613" y="33484"/>
                      <a:pt x="35374" y="33568"/>
                      <a:pt x="35136" y="33639"/>
                    </a:cubicBezTo>
                    <a:cubicBezTo>
                      <a:pt x="35113" y="33568"/>
                      <a:pt x="35077" y="33532"/>
                      <a:pt x="35077" y="33508"/>
                    </a:cubicBezTo>
                    <a:cubicBezTo>
                      <a:pt x="35494" y="31734"/>
                      <a:pt x="35910" y="29960"/>
                      <a:pt x="36327" y="28222"/>
                    </a:cubicBezTo>
                    <a:cubicBezTo>
                      <a:pt x="36601" y="28055"/>
                      <a:pt x="36863" y="27888"/>
                      <a:pt x="37137" y="27734"/>
                    </a:cubicBezTo>
                    <a:cubicBezTo>
                      <a:pt x="37148" y="27591"/>
                      <a:pt x="37148" y="27460"/>
                      <a:pt x="37160" y="27317"/>
                    </a:cubicBezTo>
                    <a:cubicBezTo>
                      <a:pt x="37184" y="27150"/>
                      <a:pt x="37196" y="26984"/>
                      <a:pt x="37208" y="26817"/>
                    </a:cubicBezTo>
                    <a:lnTo>
                      <a:pt x="37208" y="26817"/>
                    </a:lnTo>
                    <a:cubicBezTo>
                      <a:pt x="37125" y="26865"/>
                      <a:pt x="37053" y="26924"/>
                      <a:pt x="36970" y="26972"/>
                    </a:cubicBezTo>
                    <a:cubicBezTo>
                      <a:pt x="36890" y="27025"/>
                      <a:pt x="36811" y="27097"/>
                      <a:pt x="36702" y="27097"/>
                    </a:cubicBezTo>
                    <a:cubicBezTo>
                      <a:pt x="36664" y="27097"/>
                      <a:pt x="36623" y="27088"/>
                      <a:pt x="36577" y="27067"/>
                    </a:cubicBezTo>
                    <a:cubicBezTo>
                      <a:pt x="36589" y="26924"/>
                      <a:pt x="36613" y="26769"/>
                      <a:pt x="36648" y="26626"/>
                    </a:cubicBezTo>
                    <a:cubicBezTo>
                      <a:pt x="37029" y="24840"/>
                      <a:pt x="37339" y="23055"/>
                      <a:pt x="37565" y="21245"/>
                    </a:cubicBezTo>
                    <a:cubicBezTo>
                      <a:pt x="37613" y="20923"/>
                      <a:pt x="37672" y="20590"/>
                      <a:pt x="37744" y="20268"/>
                    </a:cubicBezTo>
                    <a:cubicBezTo>
                      <a:pt x="37744" y="20173"/>
                      <a:pt x="37756" y="20090"/>
                      <a:pt x="37756" y="19995"/>
                    </a:cubicBezTo>
                    <a:cubicBezTo>
                      <a:pt x="37756" y="19876"/>
                      <a:pt x="37756" y="19756"/>
                      <a:pt x="37720" y="19649"/>
                    </a:cubicBezTo>
                    <a:cubicBezTo>
                      <a:pt x="37678" y="19525"/>
                      <a:pt x="37564" y="19456"/>
                      <a:pt x="37452" y="19456"/>
                    </a:cubicBezTo>
                    <a:cubicBezTo>
                      <a:pt x="37372" y="19456"/>
                      <a:pt x="37293" y="19491"/>
                      <a:pt x="37244" y="19566"/>
                    </a:cubicBezTo>
                    <a:cubicBezTo>
                      <a:pt x="37172" y="19661"/>
                      <a:pt x="37113" y="19756"/>
                      <a:pt x="37053" y="19852"/>
                    </a:cubicBezTo>
                    <a:cubicBezTo>
                      <a:pt x="37041" y="19899"/>
                      <a:pt x="37029" y="19947"/>
                      <a:pt x="37018" y="19995"/>
                    </a:cubicBezTo>
                    <a:cubicBezTo>
                      <a:pt x="36934" y="20447"/>
                      <a:pt x="36863" y="20888"/>
                      <a:pt x="36803" y="21340"/>
                    </a:cubicBezTo>
                    <a:cubicBezTo>
                      <a:pt x="36601" y="22912"/>
                      <a:pt x="36339" y="24471"/>
                      <a:pt x="36005" y="26019"/>
                    </a:cubicBezTo>
                    <a:cubicBezTo>
                      <a:pt x="35970" y="26210"/>
                      <a:pt x="35922" y="26400"/>
                      <a:pt x="35886" y="26567"/>
                    </a:cubicBezTo>
                    <a:cubicBezTo>
                      <a:pt x="35859" y="26575"/>
                      <a:pt x="35837" y="26578"/>
                      <a:pt x="35819" y="26578"/>
                    </a:cubicBezTo>
                    <a:cubicBezTo>
                      <a:pt x="35722" y="26578"/>
                      <a:pt x="35726" y="26488"/>
                      <a:pt x="35696" y="26448"/>
                    </a:cubicBezTo>
                    <a:cubicBezTo>
                      <a:pt x="35660" y="26376"/>
                      <a:pt x="35624" y="26305"/>
                      <a:pt x="35601" y="26233"/>
                    </a:cubicBezTo>
                    <a:cubicBezTo>
                      <a:pt x="35327" y="25567"/>
                      <a:pt x="35077" y="24888"/>
                      <a:pt x="34851" y="24209"/>
                    </a:cubicBezTo>
                    <a:cubicBezTo>
                      <a:pt x="34696" y="24507"/>
                      <a:pt x="34541" y="24817"/>
                      <a:pt x="34386" y="25126"/>
                    </a:cubicBezTo>
                    <a:cubicBezTo>
                      <a:pt x="34696" y="25995"/>
                      <a:pt x="35041" y="26865"/>
                      <a:pt x="35422" y="27722"/>
                    </a:cubicBezTo>
                    <a:cubicBezTo>
                      <a:pt x="35517" y="27948"/>
                      <a:pt x="35565" y="28162"/>
                      <a:pt x="35505" y="28412"/>
                    </a:cubicBezTo>
                    <a:cubicBezTo>
                      <a:pt x="35148" y="29912"/>
                      <a:pt x="34803" y="31413"/>
                      <a:pt x="34446" y="32913"/>
                    </a:cubicBezTo>
                    <a:cubicBezTo>
                      <a:pt x="34422" y="33008"/>
                      <a:pt x="34386" y="33091"/>
                      <a:pt x="34351" y="33163"/>
                    </a:cubicBezTo>
                    <a:cubicBezTo>
                      <a:pt x="34342" y="33164"/>
                      <a:pt x="34333" y="33164"/>
                      <a:pt x="34325" y="33164"/>
                    </a:cubicBezTo>
                    <a:cubicBezTo>
                      <a:pt x="34196" y="33164"/>
                      <a:pt x="34194" y="33075"/>
                      <a:pt x="34172" y="33008"/>
                    </a:cubicBezTo>
                    <a:cubicBezTo>
                      <a:pt x="33672" y="31889"/>
                      <a:pt x="33279" y="30734"/>
                      <a:pt x="32922" y="29555"/>
                    </a:cubicBezTo>
                    <a:cubicBezTo>
                      <a:pt x="32815" y="29186"/>
                      <a:pt x="32719" y="28829"/>
                      <a:pt x="32612" y="28460"/>
                    </a:cubicBezTo>
                    <a:cubicBezTo>
                      <a:pt x="32446" y="28769"/>
                      <a:pt x="32267" y="29079"/>
                      <a:pt x="32100" y="29389"/>
                    </a:cubicBezTo>
                    <a:cubicBezTo>
                      <a:pt x="32303" y="30115"/>
                      <a:pt x="32529" y="30841"/>
                      <a:pt x="32803" y="31556"/>
                    </a:cubicBezTo>
                    <a:cubicBezTo>
                      <a:pt x="33136" y="32425"/>
                      <a:pt x="33493" y="33282"/>
                      <a:pt x="33862" y="34127"/>
                    </a:cubicBezTo>
                    <a:cubicBezTo>
                      <a:pt x="33958" y="34354"/>
                      <a:pt x="34017" y="34568"/>
                      <a:pt x="33934" y="34806"/>
                    </a:cubicBezTo>
                    <a:cubicBezTo>
                      <a:pt x="33529" y="35985"/>
                      <a:pt x="33124" y="37163"/>
                      <a:pt x="32719" y="38342"/>
                    </a:cubicBezTo>
                    <a:cubicBezTo>
                      <a:pt x="32696" y="38414"/>
                      <a:pt x="32636" y="38473"/>
                      <a:pt x="32612" y="38521"/>
                    </a:cubicBezTo>
                    <a:cubicBezTo>
                      <a:pt x="32422" y="38497"/>
                      <a:pt x="32410" y="38354"/>
                      <a:pt x="32362" y="38259"/>
                    </a:cubicBezTo>
                    <a:cubicBezTo>
                      <a:pt x="31517" y="36568"/>
                      <a:pt x="30719" y="34854"/>
                      <a:pt x="30017" y="33103"/>
                    </a:cubicBezTo>
                    <a:cubicBezTo>
                      <a:pt x="29862" y="33365"/>
                      <a:pt x="29707" y="33627"/>
                      <a:pt x="29552" y="33901"/>
                    </a:cubicBezTo>
                    <a:cubicBezTo>
                      <a:pt x="29743" y="34342"/>
                      <a:pt x="29933" y="34782"/>
                      <a:pt x="30124" y="35235"/>
                    </a:cubicBezTo>
                    <a:cubicBezTo>
                      <a:pt x="30731" y="36604"/>
                      <a:pt x="31410" y="37949"/>
                      <a:pt x="32065" y="39295"/>
                    </a:cubicBezTo>
                    <a:cubicBezTo>
                      <a:pt x="32160" y="39485"/>
                      <a:pt x="32207" y="39640"/>
                      <a:pt x="32112" y="39854"/>
                    </a:cubicBezTo>
                    <a:cubicBezTo>
                      <a:pt x="31564" y="41116"/>
                      <a:pt x="31017" y="42390"/>
                      <a:pt x="30469" y="43664"/>
                    </a:cubicBezTo>
                    <a:cubicBezTo>
                      <a:pt x="30445" y="43712"/>
                      <a:pt x="30398" y="43759"/>
                      <a:pt x="30338" y="43831"/>
                    </a:cubicBezTo>
                    <a:cubicBezTo>
                      <a:pt x="30255" y="43700"/>
                      <a:pt x="30171" y="43593"/>
                      <a:pt x="30112" y="43486"/>
                    </a:cubicBezTo>
                    <a:cubicBezTo>
                      <a:pt x="29136" y="41628"/>
                      <a:pt x="28207" y="39759"/>
                      <a:pt x="27350" y="37842"/>
                    </a:cubicBezTo>
                    <a:cubicBezTo>
                      <a:pt x="27207" y="38116"/>
                      <a:pt x="27052" y="38390"/>
                      <a:pt x="26909" y="38664"/>
                    </a:cubicBezTo>
                    <a:cubicBezTo>
                      <a:pt x="27731" y="40450"/>
                      <a:pt x="28600" y="42224"/>
                      <a:pt x="29528" y="43974"/>
                    </a:cubicBezTo>
                    <a:cubicBezTo>
                      <a:pt x="29671" y="44236"/>
                      <a:pt x="29814" y="44486"/>
                      <a:pt x="29981" y="44783"/>
                    </a:cubicBezTo>
                    <a:cubicBezTo>
                      <a:pt x="29278" y="46510"/>
                      <a:pt x="28552" y="48260"/>
                      <a:pt x="27802" y="50082"/>
                    </a:cubicBezTo>
                    <a:cubicBezTo>
                      <a:pt x="27659" y="49879"/>
                      <a:pt x="27552" y="49736"/>
                      <a:pt x="27469" y="49593"/>
                    </a:cubicBezTo>
                    <a:cubicBezTo>
                      <a:pt x="26552" y="48081"/>
                      <a:pt x="25778" y="46510"/>
                      <a:pt x="25087" y="44879"/>
                    </a:cubicBezTo>
                    <a:cubicBezTo>
                      <a:pt x="24933" y="44533"/>
                      <a:pt x="24790" y="44188"/>
                      <a:pt x="24635" y="43831"/>
                    </a:cubicBezTo>
                    <a:cubicBezTo>
                      <a:pt x="24516" y="44176"/>
                      <a:pt x="24397" y="44510"/>
                      <a:pt x="24290" y="44855"/>
                    </a:cubicBezTo>
                    <a:cubicBezTo>
                      <a:pt x="24647" y="45664"/>
                      <a:pt x="25004" y="46474"/>
                      <a:pt x="25373" y="47284"/>
                    </a:cubicBezTo>
                    <a:cubicBezTo>
                      <a:pt x="25957" y="48558"/>
                      <a:pt x="26671" y="49760"/>
                      <a:pt x="27469" y="50963"/>
                    </a:cubicBezTo>
                    <a:cubicBezTo>
                      <a:pt x="27278" y="51463"/>
                      <a:pt x="27088" y="51987"/>
                      <a:pt x="26897" y="52499"/>
                    </a:cubicBezTo>
                    <a:cubicBezTo>
                      <a:pt x="26707" y="52999"/>
                      <a:pt x="26528" y="53511"/>
                      <a:pt x="26350" y="54011"/>
                    </a:cubicBezTo>
                    <a:cubicBezTo>
                      <a:pt x="26159" y="54523"/>
                      <a:pt x="26004" y="55047"/>
                      <a:pt x="25778" y="55582"/>
                    </a:cubicBezTo>
                    <a:cubicBezTo>
                      <a:pt x="25540" y="55428"/>
                      <a:pt x="25445" y="55225"/>
                      <a:pt x="25326" y="55058"/>
                    </a:cubicBezTo>
                    <a:cubicBezTo>
                      <a:pt x="24528" y="53939"/>
                      <a:pt x="23897" y="52737"/>
                      <a:pt x="23325" y="51498"/>
                    </a:cubicBezTo>
                    <a:cubicBezTo>
                      <a:pt x="23135" y="51082"/>
                      <a:pt x="22944" y="50677"/>
                      <a:pt x="22766" y="50260"/>
                    </a:cubicBezTo>
                    <a:cubicBezTo>
                      <a:pt x="22670" y="50677"/>
                      <a:pt x="22575" y="51082"/>
                      <a:pt x="22492" y="51487"/>
                    </a:cubicBezTo>
                    <a:cubicBezTo>
                      <a:pt x="22861" y="52284"/>
                      <a:pt x="23242" y="53058"/>
                      <a:pt x="23671" y="53820"/>
                    </a:cubicBezTo>
                    <a:cubicBezTo>
                      <a:pt x="24183" y="54761"/>
                      <a:pt x="24778" y="55654"/>
                      <a:pt x="25457" y="56463"/>
                    </a:cubicBezTo>
                    <a:cubicBezTo>
                      <a:pt x="24909" y="58392"/>
                      <a:pt x="24373" y="60297"/>
                      <a:pt x="23825" y="62262"/>
                    </a:cubicBezTo>
                    <a:cubicBezTo>
                      <a:pt x="23683" y="62119"/>
                      <a:pt x="23552" y="62000"/>
                      <a:pt x="23432" y="61869"/>
                    </a:cubicBezTo>
                    <a:cubicBezTo>
                      <a:pt x="22766" y="61107"/>
                      <a:pt x="22170" y="60297"/>
                      <a:pt x="21575" y="59464"/>
                    </a:cubicBezTo>
                    <a:cubicBezTo>
                      <a:pt x="21575" y="59547"/>
                      <a:pt x="21575" y="59619"/>
                      <a:pt x="21575" y="59702"/>
                    </a:cubicBezTo>
                    <a:cubicBezTo>
                      <a:pt x="21575" y="60047"/>
                      <a:pt x="21587" y="60392"/>
                      <a:pt x="21587" y="60738"/>
                    </a:cubicBezTo>
                    <a:cubicBezTo>
                      <a:pt x="21670" y="60857"/>
                      <a:pt x="21754" y="60964"/>
                      <a:pt x="21849" y="61071"/>
                    </a:cubicBezTo>
                    <a:cubicBezTo>
                      <a:pt x="22135" y="61452"/>
                      <a:pt x="22432" y="61821"/>
                      <a:pt x="22730" y="62190"/>
                    </a:cubicBezTo>
                    <a:cubicBezTo>
                      <a:pt x="23040" y="62547"/>
                      <a:pt x="23361" y="62893"/>
                      <a:pt x="23623" y="63190"/>
                    </a:cubicBezTo>
                    <a:cubicBezTo>
                      <a:pt x="23421" y="64560"/>
                      <a:pt x="23218" y="65845"/>
                      <a:pt x="23028" y="67131"/>
                    </a:cubicBezTo>
                    <a:cubicBezTo>
                      <a:pt x="23016" y="67191"/>
                      <a:pt x="22956" y="67250"/>
                      <a:pt x="22909" y="67358"/>
                    </a:cubicBezTo>
                    <a:cubicBezTo>
                      <a:pt x="22682" y="67084"/>
                      <a:pt x="22480" y="66869"/>
                      <a:pt x="22313" y="66631"/>
                    </a:cubicBezTo>
                    <a:cubicBezTo>
                      <a:pt x="22159" y="66417"/>
                      <a:pt x="22016" y="66203"/>
                      <a:pt x="21873" y="65976"/>
                    </a:cubicBezTo>
                    <a:lnTo>
                      <a:pt x="21873" y="65976"/>
                    </a:lnTo>
                    <a:cubicBezTo>
                      <a:pt x="21908" y="66453"/>
                      <a:pt x="21968" y="66917"/>
                      <a:pt x="22016" y="67393"/>
                    </a:cubicBezTo>
                    <a:cubicBezTo>
                      <a:pt x="22016" y="67417"/>
                      <a:pt x="22016" y="67441"/>
                      <a:pt x="22028" y="67465"/>
                    </a:cubicBezTo>
                    <a:cubicBezTo>
                      <a:pt x="22278" y="67774"/>
                      <a:pt x="22540" y="68072"/>
                      <a:pt x="22825" y="68358"/>
                    </a:cubicBezTo>
                    <a:cubicBezTo>
                      <a:pt x="22849" y="68393"/>
                      <a:pt x="22861" y="68429"/>
                      <a:pt x="22897" y="68477"/>
                    </a:cubicBezTo>
                    <a:cubicBezTo>
                      <a:pt x="22861" y="69096"/>
                      <a:pt x="22825" y="69727"/>
                      <a:pt x="22813" y="70358"/>
                    </a:cubicBezTo>
                    <a:cubicBezTo>
                      <a:pt x="22801" y="71001"/>
                      <a:pt x="22825" y="71656"/>
                      <a:pt x="22813" y="72311"/>
                    </a:cubicBezTo>
                    <a:cubicBezTo>
                      <a:pt x="22813" y="72727"/>
                      <a:pt x="22849" y="73132"/>
                      <a:pt x="22849" y="73561"/>
                    </a:cubicBezTo>
                    <a:cubicBezTo>
                      <a:pt x="22909" y="73882"/>
                      <a:pt x="22980" y="74216"/>
                      <a:pt x="23040" y="74549"/>
                    </a:cubicBezTo>
                    <a:cubicBezTo>
                      <a:pt x="23063" y="74680"/>
                      <a:pt x="23075" y="74823"/>
                      <a:pt x="23075" y="74954"/>
                    </a:cubicBezTo>
                    <a:cubicBezTo>
                      <a:pt x="23075" y="75001"/>
                      <a:pt x="23016" y="75073"/>
                      <a:pt x="22980" y="75085"/>
                    </a:cubicBezTo>
                    <a:cubicBezTo>
                      <a:pt x="22972" y="75087"/>
                      <a:pt x="22962" y="75088"/>
                      <a:pt x="22952" y="75088"/>
                    </a:cubicBezTo>
                    <a:cubicBezTo>
                      <a:pt x="22905" y="75088"/>
                      <a:pt x="22845" y="75066"/>
                      <a:pt x="22825" y="75037"/>
                    </a:cubicBezTo>
                    <a:cubicBezTo>
                      <a:pt x="22659" y="74799"/>
                      <a:pt x="22480" y="74561"/>
                      <a:pt x="22337" y="74299"/>
                    </a:cubicBezTo>
                    <a:cubicBezTo>
                      <a:pt x="21920" y="73501"/>
                      <a:pt x="21539" y="72692"/>
                      <a:pt x="21194" y="71858"/>
                    </a:cubicBezTo>
                    <a:cubicBezTo>
                      <a:pt x="19599" y="69108"/>
                      <a:pt x="17777" y="65048"/>
                      <a:pt x="17444" y="63083"/>
                    </a:cubicBezTo>
                    <a:cubicBezTo>
                      <a:pt x="17801" y="62631"/>
                      <a:pt x="18122" y="62166"/>
                      <a:pt x="18432" y="61678"/>
                    </a:cubicBezTo>
                    <a:cubicBezTo>
                      <a:pt x="18396" y="61262"/>
                      <a:pt x="18372" y="60833"/>
                      <a:pt x="18360" y="60404"/>
                    </a:cubicBezTo>
                    <a:cubicBezTo>
                      <a:pt x="18015" y="60952"/>
                      <a:pt x="17670" y="61512"/>
                      <a:pt x="17301" y="62035"/>
                    </a:cubicBezTo>
                    <a:cubicBezTo>
                      <a:pt x="17110" y="62035"/>
                      <a:pt x="17110" y="61916"/>
                      <a:pt x="17086" y="61833"/>
                    </a:cubicBezTo>
                    <a:cubicBezTo>
                      <a:pt x="16955" y="61214"/>
                      <a:pt x="16825" y="60595"/>
                      <a:pt x="16705" y="59964"/>
                    </a:cubicBezTo>
                    <a:cubicBezTo>
                      <a:pt x="16539" y="59095"/>
                      <a:pt x="16384" y="58214"/>
                      <a:pt x="16229" y="57344"/>
                    </a:cubicBezTo>
                    <a:cubicBezTo>
                      <a:pt x="16193" y="57166"/>
                      <a:pt x="16170" y="56987"/>
                      <a:pt x="16146" y="56832"/>
                    </a:cubicBezTo>
                    <a:cubicBezTo>
                      <a:pt x="16455" y="56392"/>
                      <a:pt x="16753" y="55975"/>
                      <a:pt x="17039" y="55547"/>
                    </a:cubicBezTo>
                    <a:cubicBezTo>
                      <a:pt x="17717" y="54487"/>
                      <a:pt x="18325" y="53380"/>
                      <a:pt x="18860" y="52249"/>
                    </a:cubicBezTo>
                    <a:cubicBezTo>
                      <a:pt x="18944" y="51475"/>
                      <a:pt x="19015" y="50701"/>
                      <a:pt x="19075" y="49939"/>
                    </a:cubicBezTo>
                    <a:lnTo>
                      <a:pt x="19075" y="49939"/>
                    </a:lnTo>
                    <a:cubicBezTo>
                      <a:pt x="18932" y="50272"/>
                      <a:pt x="18789" y="50617"/>
                      <a:pt x="18634" y="50951"/>
                    </a:cubicBezTo>
                    <a:cubicBezTo>
                      <a:pt x="18015" y="52403"/>
                      <a:pt x="17265" y="53808"/>
                      <a:pt x="16408" y="55142"/>
                    </a:cubicBezTo>
                    <a:cubicBezTo>
                      <a:pt x="16313" y="55308"/>
                      <a:pt x="16193" y="55451"/>
                      <a:pt x="16086" y="55606"/>
                    </a:cubicBezTo>
                    <a:cubicBezTo>
                      <a:pt x="15884" y="55523"/>
                      <a:pt x="15908" y="55368"/>
                      <a:pt x="15896" y="55249"/>
                    </a:cubicBezTo>
                    <a:cubicBezTo>
                      <a:pt x="15610" y="53546"/>
                      <a:pt x="15336" y="51844"/>
                      <a:pt x="15050" y="50153"/>
                    </a:cubicBezTo>
                    <a:cubicBezTo>
                      <a:pt x="14991" y="49736"/>
                      <a:pt x="14920" y="49332"/>
                      <a:pt x="14848" y="48903"/>
                    </a:cubicBezTo>
                    <a:cubicBezTo>
                      <a:pt x="14931" y="48831"/>
                      <a:pt x="14991" y="48760"/>
                      <a:pt x="15062" y="48689"/>
                    </a:cubicBezTo>
                    <a:cubicBezTo>
                      <a:pt x="16241" y="47546"/>
                      <a:pt x="17289" y="46272"/>
                      <a:pt x="18122" y="44855"/>
                    </a:cubicBezTo>
                    <a:cubicBezTo>
                      <a:pt x="18551" y="44152"/>
                      <a:pt x="18956" y="43438"/>
                      <a:pt x="19349" y="42724"/>
                    </a:cubicBezTo>
                    <a:cubicBezTo>
                      <a:pt x="19349" y="42224"/>
                      <a:pt x="19349" y="41735"/>
                      <a:pt x="19349" y="41235"/>
                    </a:cubicBezTo>
                    <a:cubicBezTo>
                      <a:pt x="18825" y="42164"/>
                      <a:pt x="18301" y="43105"/>
                      <a:pt x="17765" y="44021"/>
                    </a:cubicBezTo>
                    <a:cubicBezTo>
                      <a:pt x="17015" y="45331"/>
                      <a:pt x="16110" y="46534"/>
                      <a:pt x="15062" y="47629"/>
                    </a:cubicBezTo>
                    <a:cubicBezTo>
                      <a:pt x="14979" y="47724"/>
                      <a:pt x="14872" y="47796"/>
                      <a:pt x="14789" y="47879"/>
                    </a:cubicBezTo>
                    <a:cubicBezTo>
                      <a:pt x="14729" y="47855"/>
                      <a:pt x="14705" y="47855"/>
                      <a:pt x="14693" y="47831"/>
                    </a:cubicBezTo>
                    <a:cubicBezTo>
                      <a:pt x="14681" y="47819"/>
                      <a:pt x="14669" y="47808"/>
                      <a:pt x="14669" y="47784"/>
                    </a:cubicBezTo>
                    <a:cubicBezTo>
                      <a:pt x="14288" y="45760"/>
                      <a:pt x="13919" y="43736"/>
                      <a:pt x="13550" y="41712"/>
                    </a:cubicBezTo>
                    <a:cubicBezTo>
                      <a:pt x="13538" y="41640"/>
                      <a:pt x="13550" y="41557"/>
                      <a:pt x="13538" y="41473"/>
                    </a:cubicBezTo>
                    <a:cubicBezTo>
                      <a:pt x="13741" y="41247"/>
                      <a:pt x="13931" y="41033"/>
                      <a:pt x="14134" y="40807"/>
                    </a:cubicBezTo>
                    <a:cubicBezTo>
                      <a:pt x="15336" y="39426"/>
                      <a:pt x="16301" y="37878"/>
                      <a:pt x="17086" y="36235"/>
                    </a:cubicBezTo>
                    <a:cubicBezTo>
                      <a:pt x="17396" y="35616"/>
                      <a:pt x="17682" y="34985"/>
                      <a:pt x="17932" y="34342"/>
                    </a:cubicBezTo>
                    <a:cubicBezTo>
                      <a:pt x="18158" y="33746"/>
                      <a:pt x="18384" y="33151"/>
                      <a:pt x="18610" y="32568"/>
                    </a:cubicBezTo>
                    <a:cubicBezTo>
                      <a:pt x="18527" y="32103"/>
                      <a:pt x="18432" y="31639"/>
                      <a:pt x="18337" y="31175"/>
                    </a:cubicBezTo>
                    <a:cubicBezTo>
                      <a:pt x="17979" y="32151"/>
                      <a:pt x="17610" y="33115"/>
                      <a:pt x="17241" y="34068"/>
                    </a:cubicBezTo>
                    <a:cubicBezTo>
                      <a:pt x="16729" y="35401"/>
                      <a:pt x="16086" y="36675"/>
                      <a:pt x="15348" y="37902"/>
                    </a:cubicBezTo>
                    <a:cubicBezTo>
                      <a:pt x="14860" y="38687"/>
                      <a:pt x="14324" y="39449"/>
                      <a:pt x="13717" y="40152"/>
                    </a:cubicBezTo>
                    <a:cubicBezTo>
                      <a:pt x="13622" y="40271"/>
                      <a:pt x="13503" y="40366"/>
                      <a:pt x="13372" y="40509"/>
                    </a:cubicBezTo>
                    <a:cubicBezTo>
                      <a:pt x="13312" y="40390"/>
                      <a:pt x="13276" y="40330"/>
                      <a:pt x="13253" y="40259"/>
                    </a:cubicBezTo>
                    <a:cubicBezTo>
                      <a:pt x="12788" y="38128"/>
                      <a:pt x="12324" y="36008"/>
                      <a:pt x="11860" y="33889"/>
                    </a:cubicBezTo>
                    <a:cubicBezTo>
                      <a:pt x="12574" y="32889"/>
                      <a:pt x="13205" y="31865"/>
                      <a:pt x="13777" y="30805"/>
                    </a:cubicBezTo>
                    <a:cubicBezTo>
                      <a:pt x="14646" y="29210"/>
                      <a:pt x="15312" y="27543"/>
                      <a:pt x="15872" y="25829"/>
                    </a:cubicBezTo>
                    <a:cubicBezTo>
                      <a:pt x="16039" y="25329"/>
                      <a:pt x="16193" y="24829"/>
                      <a:pt x="16360" y="24328"/>
                    </a:cubicBezTo>
                    <a:cubicBezTo>
                      <a:pt x="16217" y="23971"/>
                      <a:pt x="16074" y="23614"/>
                      <a:pt x="15932" y="23245"/>
                    </a:cubicBezTo>
                    <a:cubicBezTo>
                      <a:pt x="15693" y="23995"/>
                      <a:pt x="15455" y="24733"/>
                      <a:pt x="15205" y="25483"/>
                    </a:cubicBezTo>
                    <a:cubicBezTo>
                      <a:pt x="14669" y="27126"/>
                      <a:pt x="14062" y="28734"/>
                      <a:pt x="13229" y="30246"/>
                    </a:cubicBezTo>
                    <a:cubicBezTo>
                      <a:pt x="12812" y="31008"/>
                      <a:pt x="12360" y="31746"/>
                      <a:pt x="11907" y="32496"/>
                    </a:cubicBezTo>
                    <a:cubicBezTo>
                      <a:pt x="11848" y="32615"/>
                      <a:pt x="11752" y="32699"/>
                      <a:pt x="11669" y="32794"/>
                    </a:cubicBezTo>
                    <a:cubicBezTo>
                      <a:pt x="11514" y="32746"/>
                      <a:pt x="11526" y="32639"/>
                      <a:pt x="11502" y="32544"/>
                    </a:cubicBezTo>
                    <a:cubicBezTo>
                      <a:pt x="10907" y="30246"/>
                      <a:pt x="10324" y="27948"/>
                      <a:pt x="9728" y="25650"/>
                    </a:cubicBezTo>
                    <a:cubicBezTo>
                      <a:pt x="9681" y="25460"/>
                      <a:pt x="9693" y="25305"/>
                      <a:pt x="9800" y="25138"/>
                    </a:cubicBezTo>
                    <a:cubicBezTo>
                      <a:pt x="10538" y="24078"/>
                      <a:pt x="11050" y="22888"/>
                      <a:pt x="11479" y="21685"/>
                    </a:cubicBezTo>
                    <a:cubicBezTo>
                      <a:pt x="11788" y="20828"/>
                      <a:pt x="12074" y="19959"/>
                      <a:pt x="12324" y="19090"/>
                    </a:cubicBezTo>
                    <a:cubicBezTo>
                      <a:pt x="12514" y="18435"/>
                      <a:pt x="12693" y="17768"/>
                      <a:pt x="12872" y="17113"/>
                    </a:cubicBezTo>
                    <a:cubicBezTo>
                      <a:pt x="12705" y="16816"/>
                      <a:pt x="12526" y="16518"/>
                      <a:pt x="12348" y="16220"/>
                    </a:cubicBezTo>
                    <a:cubicBezTo>
                      <a:pt x="12038" y="17340"/>
                      <a:pt x="11741" y="18459"/>
                      <a:pt x="11419" y="19566"/>
                    </a:cubicBezTo>
                    <a:cubicBezTo>
                      <a:pt x="11014" y="20959"/>
                      <a:pt x="10514" y="22316"/>
                      <a:pt x="9859" y="23602"/>
                    </a:cubicBezTo>
                    <a:cubicBezTo>
                      <a:pt x="9740" y="23828"/>
                      <a:pt x="9657" y="24067"/>
                      <a:pt x="9419" y="24281"/>
                    </a:cubicBezTo>
                    <a:cubicBezTo>
                      <a:pt x="9347" y="24114"/>
                      <a:pt x="9288" y="23995"/>
                      <a:pt x="9252" y="23876"/>
                    </a:cubicBezTo>
                    <a:cubicBezTo>
                      <a:pt x="8716" y="22114"/>
                      <a:pt x="8192" y="20352"/>
                      <a:pt x="7657" y="18590"/>
                    </a:cubicBezTo>
                    <a:cubicBezTo>
                      <a:pt x="7585" y="18375"/>
                      <a:pt x="7585" y="18185"/>
                      <a:pt x="7704" y="17971"/>
                    </a:cubicBezTo>
                    <a:cubicBezTo>
                      <a:pt x="8609" y="16387"/>
                      <a:pt x="9228" y="14673"/>
                      <a:pt x="9693" y="12899"/>
                    </a:cubicBezTo>
                    <a:cubicBezTo>
                      <a:pt x="9740" y="12720"/>
                      <a:pt x="9788" y="12529"/>
                      <a:pt x="9836" y="12339"/>
                    </a:cubicBezTo>
                    <a:cubicBezTo>
                      <a:pt x="9645" y="12065"/>
                      <a:pt x="9466" y="11803"/>
                      <a:pt x="9276" y="11541"/>
                    </a:cubicBezTo>
                    <a:cubicBezTo>
                      <a:pt x="9109" y="12172"/>
                      <a:pt x="8943" y="12803"/>
                      <a:pt x="8764" y="13446"/>
                    </a:cubicBezTo>
                    <a:cubicBezTo>
                      <a:pt x="8466" y="14530"/>
                      <a:pt x="8085" y="15589"/>
                      <a:pt x="7585" y="16601"/>
                    </a:cubicBezTo>
                    <a:cubicBezTo>
                      <a:pt x="7502" y="16780"/>
                      <a:pt x="7395" y="16947"/>
                      <a:pt x="7276" y="17173"/>
                    </a:cubicBezTo>
                    <a:cubicBezTo>
                      <a:pt x="7180" y="17018"/>
                      <a:pt x="7121" y="16935"/>
                      <a:pt x="7085" y="16828"/>
                    </a:cubicBezTo>
                    <a:cubicBezTo>
                      <a:pt x="6502" y="15232"/>
                      <a:pt x="5942" y="13625"/>
                      <a:pt x="5359" y="12029"/>
                    </a:cubicBezTo>
                    <a:cubicBezTo>
                      <a:pt x="5299" y="11851"/>
                      <a:pt x="5264" y="11696"/>
                      <a:pt x="5323" y="11505"/>
                    </a:cubicBezTo>
                    <a:cubicBezTo>
                      <a:pt x="5764" y="10160"/>
                      <a:pt x="6037" y="8791"/>
                      <a:pt x="6228" y="7398"/>
                    </a:cubicBezTo>
                    <a:cubicBezTo>
                      <a:pt x="6014" y="7112"/>
                      <a:pt x="5811" y="6826"/>
                      <a:pt x="5597" y="6541"/>
                    </a:cubicBezTo>
                    <a:cubicBezTo>
                      <a:pt x="5466" y="7672"/>
                      <a:pt x="5287" y="8803"/>
                      <a:pt x="5002" y="9910"/>
                    </a:cubicBezTo>
                    <a:cubicBezTo>
                      <a:pt x="4966" y="10077"/>
                      <a:pt x="4978" y="10267"/>
                      <a:pt x="4787" y="10410"/>
                    </a:cubicBezTo>
                    <a:cubicBezTo>
                      <a:pt x="4656" y="10232"/>
                      <a:pt x="4597" y="10029"/>
                      <a:pt x="4525" y="9839"/>
                    </a:cubicBezTo>
                    <a:cubicBezTo>
                      <a:pt x="3728" y="7791"/>
                      <a:pt x="2930" y="5743"/>
                      <a:pt x="2132" y="3707"/>
                    </a:cubicBezTo>
                    <a:cubicBezTo>
                      <a:pt x="1739" y="2707"/>
                      <a:pt x="1323" y="1730"/>
                      <a:pt x="918" y="742"/>
                    </a:cubicBezTo>
                    <a:cubicBezTo>
                      <a:pt x="834" y="540"/>
                      <a:pt x="775" y="326"/>
                      <a:pt x="703" y="123"/>
                    </a:cubicBezTo>
                    <a:cubicBezTo>
                      <a:pt x="703" y="123"/>
                      <a:pt x="703" y="123"/>
                      <a:pt x="703" y="111"/>
                    </a:cubicBezTo>
                    <a:cubicBezTo>
                      <a:pt x="599" y="44"/>
                      <a:pt x="490" y="0"/>
                      <a:pt x="3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98" name="Google Shape;598;p25"/>
            <p:cNvGrpSpPr/>
            <p:nvPr/>
          </p:nvGrpSpPr>
          <p:grpSpPr>
            <a:xfrm rot="5779969">
              <a:off x="725081" y="-192091"/>
              <a:ext cx="745838" cy="1222291"/>
              <a:chOff x="6221900" y="3203200"/>
              <a:chExt cx="668850" cy="1096025"/>
            </a:xfrm>
          </p:grpSpPr>
          <p:sp>
            <p:nvSpPr>
              <p:cNvPr id="599" name="Google Shape;599;p25"/>
              <p:cNvSpPr/>
              <p:nvPr/>
            </p:nvSpPr>
            <p:spPr>
              <a:xfrm>
                <a:off x="6246600" y="3203200"/>
                <a:ext cx="644150" cy="986025"/>
              </a:xfrm>
              <a:custGeom>
                <a:avLst/>
                <a:gdLst/>
                <a:ahLst/>
                <a:cxnLst/>
                <a:rect l="l" t="t" r="r" b="b"/>
                <a:pathLst>
                  <a:path w="25766" h="39441" extrusionOk="0">
                    <a:moveTo>
                      <a:pt x="25766" y="1"/>
                    </a:moveTo>
                    <a:lnTo>
                      <a:pt x="25766" y="1"/>
                    </a:lnTo>
                    <a:cubicBezTo>
                      <a:pt x="25575" y="96"/>
                      <a:pt x="25480" y="143"/>
                      <a:pt x="25385" y="191"/>
                    </a:cubicBezTo>
                    <a:cubicBezTo>
                      <a:pt x="23837" y="1025"/>
                      <a:pt x="22241" y="1798"/>
                      <a:pt x="20610" y="2477"/>
                    </a:cubicBezTo>
                    <a:cubicBezTo>
                      <a:pt x="18943" y="3168"/>
                      <a:pt x="17288" y="3894"/>
                      <a:pt x="15657" y="4668"/>
                    </a:cubicBezTo>
                    <a:cubicBezTo>
                      <a:pt x="13574" y="5644"/>
                      <a:pt x="11597" y="6799"/>
                      <a:pt x="9799" y="8252"/>
                    </a:cubicBezTo>
                    <a:cubicBezTo>
                      <a:pt x="8430" y="9359"/>
                      <a:pt x="7251" y="10621"/>
                      <a:pt x="6251" y="12073"/>
                    </a:cubicBezTo>
                    <a:cubicBezTo>
                      <a:pt x="5073" y="13764"/>
                      <a:pt x="4251" y="15622"/>
                      <a:pt x="3620" y="17574"/>
                    </a:cubicBezTo>
                    <a:cubicBezTo>
                      <a:pt x="3013" y="19479"/>
                      <a:pt x="2572" y="21432"/>
                      <a:pt x="2275" y="23408"/>
                    </a:cubicBezTo>
                    <a:cubicBezTo>
                      <a:pt x="1977" y="25420"/>
                      <a:pt x="1703" y="27444"/>
                      <a:pt x="1453" y="29457"/>
                    </a:cubicBezTo>
                    <a:cubicBezTo>
                      <a:pt x="1310" y="30528"/>
                      <a:pt x="1227" y="31588"/>
                      <a:pt x="1108" y="32659"/>
                    </a:cubicBezTo>
                    <a:cubicBezTo>
                      <a:pt x="1001" y="33683"/>
                      <a:pt x="905" y="34707"/>
                      <a:pt x="763" y="35719"/>
                    </a:cubicBezTo>
                    <a:cubicBezTo>
                      <a:pt x="620" y="36743"/>
                      <a:pt x="405" y="37755"/>
                      <a:pt x="84" y="38732"/>
                    </a:cubicBezTo>
                    <a:cubicBezTo>
                      <a:pt x="36" y="38898"/>
                      <a:pt x="1" y="39065"/>
                      <a:pt x="12" y="39232"/>
                    </a:cubicBezTo>
                    <a:cubicBezTo>
                      <a:pt x="12" y="39303"/>
                      <a:pt x="120" y="39398"/>
                      <a:pt x="203" y="39434"/>
                    </a:cubicBezTo>
                    <a:cubicBezTo>
                      <a:pt x="214" y="39438"/>
                      <a:pt x="226" y="39440"/>
                      <a:pt x="240" y="39440"/>
                    </a:cubicBezTo>
                    <a:cubicBezTo>
                      <a:pt x="303" y="39440"/>
                      <a:pt x="388" y="39399"/>
                      <a:pt x="417" y="39351"/>
                    </a:cubicBezTo>
                    <a:cubicBezTo>
                      <a:pt x="501" y="39208"/>
                      <a:pt x="572" y="39053"/>
                      <a:pt x="620" y="38898"/>
                    </a:cubicBezTo>
                    <a:cubicBezTo>
                      <a:pt x="751" y="38446"/>
                      <a:pt x="858" y="38005"/>
                      <a:pt x="977" y="37553"/>
                    </a:cubicBezTo>
                    <a:cubicBezTo>
                      <a:pt x="1025" y="37386"/>
                      <a:pt x="1072" y="37243"/>
                      <a:pt x="1215" y="37124"/>
                    </a:cubicBezTo>
                    <a:cubicBezTo>
                      <a:pt x="1775" y="36648"/>
                      <a:pt x="2334" y="36172"/>
                      <a:pt x="2965" y="35791"/>
                    </a:cubicBezTo>
                    <a:cubicBezTo>
                      <a:pt x="3846" y="35255"/>
                      <a:pt x="4751" y="34755"/>
                      <a:pt x="5620" y="34195"/>
                    </a:cubicBezTo>
                    <a:cubicBezTo>
                      <a:pt x="8799" y="32183"/>
                      <a:pt x="11847" y="29969"/>
                      <a:pt x="14800" y="27635"/>
                    </a:cubicBezTo>
                    <a:cubicBezTo>
                      <a:pt x="16360" y="26397"/>
                      <a:pt x="17789" y="25039"/>
                      <a:pt x="18991" y="23444"/>
                    </a:cubicBezTo>
                    <a:cubicBezTo>
                      <a:pt x="20158" y="21896"/>
                      <a:pt x="21206" y="20277"/>
                      <a:pt x="21980" y="18491"/>
                    </a:cubicBezTo>
                    <a:cubicBezTo>
                      <a:pt x="22944" y="16241"/>
                      <a:pt x="23480" y="13895"/>
                      <a:pt x="23718" y="11478"/>
                    </a:cubicBezTo>
                    <a:cubicBezTo>
                      <a:pt x="23873" y="9930"/>
                      <a:pt x="23944" y="8371"/>
                      <a:pt x="24027" y="6823"/>
                    </a:cubicBezTo>
                    <a:cubicBezTo>
                      <a:pt x="24087" y="5811"/>
                      <a:pt x="24182" y="4811"/>
                      <a:pt x="24373" y="3822"/>
                    </a:cubicBezTo>
                    <a:cubicBezTo>
                      <a:pt x="24599" y="2572"/>
                      <a:pt x="24956" y="1370"/>
                      <a:pt x="25659" y="286"/>
                    </a:cubicBezTo>
                    <a:cubicBezTo>
                      <a:pt x="25694" y="239"/>
                      <a:pt x="25706" y="179"/>
                      <a:pt x="257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0" name="Google Shape;600;p25"/>
              <p:cNvSpPr/>
              <p:nvPr/>
            </p:nvSpPr>
            <p:spPr>
              <a:xfrm>
                <a:off x="6221900" y="3230875"/>
                <a:ext cx="653975" cy="1068350"/>
              </a:xfrm>
              <a:custGeom>
                <a:avLst/>
                <a:gdLst/>
                <a:ahLst/>
                <a:cxnLst/>
                <a:rect l="l" t="t" r="r" b="b"/>
                <a:pathLst>
                  <a:path w="26159" h="42734" extrusionOk="0">
                    <a:moveTo>
                      <a:pt x="26087" y="1"/>
                    </a:moveTo>
                    <a:cubicBezTo>
                      <a:pt x="26016" y="72"/>
                      <a:pt x="25944" y="144"/>
                      <a:pt x="25885" y="227"/>
                    </a:cubicBezTo>
                    <a:cubicBezTo>
                      <a:pt x="24587" y="1823"/>
                      <a:pt x="23289" y="3430"/>
                      <a:pt x="21991" y="5025"/>
                    </a:cubicBezTo>
                    <a:cubicBezTo>
                      <a:pt x="21836" y="5204"/>
                      <a:pt x="21694" y="5382"/>
                      <a:pt x="21563" y="5573"/>
                    </a:cubicBezTo>
                    <a:cubicBezTo>
                      <a:pt x="19193" y="8823"/>
                      <a:pt x="16681" y="11955"/>
                      <a:pt x="14074" y="15027"/>
                    </a:cubicBezTo>
                    <a:cubicBezTo>
                      <a:pt x="12859" y="16455"/>
                      <a:pt x="11680" y="17908"/>
                      <a:pt x="10537" y="19384"/>
                    </a:cubicBezTo>
                    <a:cubicBezTo>
                      <a:pt x="8573" y="21908"/>
                      <a:pt x="6763" y="24552"/>
                      <a:pt x="5251" y="27373"/>
                    </a:cubicBezTo>
                    <a:cubicBezTo>
                      <a:pt x="3322" y="30969"/>
                      <a:pt x="1739" y="34696"/>
                      <a:pt x="631" y="38613"/>
                    </a:cubicBezTo>
                    <a:cubicBezTo>
                      <a:pt x="381" y="39506"/>
                      <a:pt x="155" y="40411"/>
                      <a:pt x="48" y="41327"/>
                    </a:cubicBezTo>
                    <a:cubicBezTo>
                      <a:pt x="0" y="41685"/>
                      <a:pt x="12" y="42042"/>
                      <a:pt x="36" y="42399"/>
                    </a:cubicBezTo>
                    <a:cubicBezTo>
                      <a:pt x="47" y="42604"/>
                      <a:pt x="223" y="42733"/>
                      <a:pt x="394" y="42733"/>
                    </a:cubicBezTo>
                    <a:cubicBezTo>
                      <a:pt x="402" y="42733"/>
                      <a:pt x="410" y="42733"/>
                      <a:pt x="417" y="42732"/>
                    </a:cubicBezTo>
                    <a:cubicBezTo>
                      <a:pt x="608" y="42720"/>
                      <a:pt x="750" y="42578"/>
                      <a:pt x="786" y="42363"/>
                    </a:cubicBezTo>
                    <a:cubicBezTo>
                      <a:pt x="798" y="42280"/>
                      <a:pt x="786" y="42197"/>
                      <a:pt x="786" y="42113"/>
                    </a:cubicBezTo>
                    <a:cubicBezTo>
                      <a:pt x="810" y="41816"/>
                      <a:pt x="810" y="41518"/>
                      <a:pt x="858" y="41232"/>
                    </a:cubicBezTo>
                    <a:cubicBezTo>
                      <a:pt x="1000" y="40530"/>
                      <a:pt x="1120" y="39827"/>
                      <a:pt x="1310" y="39137"/>
                    </a:cubicBezTo>
                    <a:cubicBezTo>
                      <a:pt x="2965" y="33231"/>
                      <a:pt x="5549" y="27766"/>
                      <a:pt x="9049" y="22718"/>
                    </a:cubicBezTo>
                    <a:cubicBezTo>
                      <a:pt x="10883" y="20099"/>
                      <a:pt x="12883" y="17598"/>
                      <a:pt x="14967" y="15181"/>
                    </a:cubicBezTo>
                    <a:cubicBezTo>
                      <a:pt x="18396" y="11193"/>
                      <a:pt x="21574" y="7049"/>
                      <a:pt x="24444" y="2644"/>
                    </a:cubicBezTo>
                    <a:cubicBezTo>
                      <a:pt x="25003" y="1787"/>
                      <a:pt x="25587" y="930"/>
                      <a:pt x="26158" y="84"/>
                    </a:cubicBezTo>
                    <a:cubicBezTo>
                      <a:pt x="26135" y="48"/>
                      <a:pt x="26111" y="25"/>
                      <a:pt x="260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01" name="Google Shape;601;p25"/>
          <p:cNvGrpSpPr/>
          <p:nvPr/>
        </p:nvGrpSpPr>
        <p:grpSpPr>
          <a:xfrm>
            <a:off x="6784200" y="3234141"/>
            <a:ext cx="2311893" cy="2275275"/>
            <a:chOff x="6784200" y="3234141"/>
            <a:chExt cx="2311893" cy="2275275"/>
          </a:xfrm>
        </p:grpSpPr>
        <p:grpSp>
          <p:nvGrpSpPr>
            <p:cNvPr id="602" name="Google Shape;602;p25"/>
            <p:cNvGrpSpPr/>
            <p:nvPr/>
          </p:nvGrpSpPr>
          <p:grpSpPr>
            <a:xfrm rot="-3741372" flipH="1">
              <a:off x="6921758" y="3943404"/>
              <a:ext cx="1511275" cy="1224989"/>
              <a:chOff x="-1341575" y="2798350"/>
              <a:chExt cx="1359425" cy="1101950"/>
            </a:xfrm>
          </p:grpSpPr>
          <p:sp>
            <p:nvSpPr>
              <p:cNvPr id="603" name="Google Shape;603;p25"/>
              <p:cNvSpPr/>
              <p:nvPr/>
            </p:nvSpPr>
            <p:spPr>
              <a:xfrm>
                <a:off x="-1341575" y="2798350"/>
                <a:ext cx="1359425" cy="1101950"/>
              </a:xfrm>
              <a:custGeom>
                <a:avLst/>
                <a:gdLst/>
                <a:ahLst/>
                <a:cxnLst/>
                <a:rect l="l" t="t" r="r" b="b"/>
                <a:pathLst>
                  <a:path w="54377" h="44078" extrusionOk="0">
                    <a:moveTo>
                      <a:pt x="23704" y="0"/>
                    </a:moveTo>
                    <a:cubicBezTo>
                      <a:pt x="23586" y="0"/>
                      <a:pt x="23470" y="58"/>
                      <a:pt x="23384" y="170"/>
                    </a:cubicBezTo>
                    <a:cubicBezTo>
                      <a:pt x="23253" y="337"/>
                      <a:pt x="23194" y="539"/>
                      <a:pt x="23158" y="742"/>
                    </a:cubicBezTo>
                    <a:cubicBezTo>
                      <a:pt x="22991" y="1587"/>
                      <a:pt x="22884" y="2433"/>
                      <a:pt x="22956" y="3278"/>
                    </a:cubicBezTo>
                    <a:cubicBezTo>
                      <a:pt x="23015" y="4111"/>
                      <a:pt x="23087" y="4945"/>
                      <a:pt x="23170" y="5766"/>
                    </a:cubicBezTo>
                    <a:cubicBezTo>
                      <a:pt x="23218" y="6302"/>
                      <a:pt x="23265" y="6826"/>
                      <a:pt x="23218" y="7350"/>
                    </a:cubicBezTo>
                    <a:cubicBezTo>
                      <a:pt x="23146" y="8279"/>
                      <a:pt x="23087" y="9195"/>
                      <a:pt x="23027" y="10124"/>
                    </a:cubicBezTo>
                    <a:cubicBezTo>
                      <a:pt x="22896" y="12017"/>
                      <a:pt x="23099" y="13863"/>
                      <a:pt x="23634" y="15672"/>
                    </a:cubicBezTo>
                    <a:cubicBezTo>
                      <a:pt x="23694" y="15875"/>
                      <a:pt x="23765" y="16065"/>
                      <a:pt x="23801" y="16268"/>
                    </a:cubicBezTo>
                    <a:cubicBezTo>
                      <a:pt x="24015" y="17280"/>
                      <a:pt x="24361" y="18244"/>
                      <a:pt x="24718" y="19197"/>
                    </a:cubicBezTo>
                    <a:cubicBezTo>
                      <a:pt x="24992" y="19911"/>
                      <a:pt x="25265" y="20649"/>
                      <a:pt x="25480" y="21387"/>
                    </a:cubicBezTo>
                    <a:cubicBezTo>
                      <a:pt x="25694" y="22125"/>
                      <a:pt x="25908" y="22876"/>
                      <a:pt x="26004" y="23649"/>
                    </a:cubicBezTo>
                    <a:cubicBezTo>
                      <a:pt x="26087" y="24304"/>
                      <a:pt x="26158" y="24959"/>
                      <a:pt x="26206" y="25626"/>
                    </a:cubicBezTo>
                    <a:cubicBezTo>
                      <a:pt x="26337" y="27602"/>
                      <a:pt x="26563" y="29567"/>
                      <a:pt x="27099" y="31496"/>
                    </a:cubicBezTo>
                    <a:cubicBezTo>
                      <a:pt x="26718" y="30710"/>
                      <a:pt x="26254" y="29984"/>
                      <a:pt x="25706" y="29293"/>
                    </a:cubicBezTo>
                    <a:cubicBezTo>
                      <a:pt x="25420" y="28948"/>
                      <a:pt x="25111" y="28614"/>
                      <a:pt x="24813" y="28269"/>
                    </a:cubicBezTo>
                    <a:cubicBezTo>
                      <a:pt x="24242" y="27614"/>
                      <a:pt x="23670" y="26959"/>
                      <a:pt x="23230" y="26197"/>
                    </a:cubicBezTo>
                    <a:cubicBezTo>
                      <a:pt x="22837" y="25495"/>
                      <a:pt x="22456" y="24769"/>
                      <a:pt x="22098" y="24042"/>
                    </a:cubicBezTo>
                    <a:cubicBezTo>
                      <a:pt x="21622" y="23054"/>
                      <a:pt x="21039" y="22125"/>
                      <a:pt x="20265" y="21328"/>
                    </a:cubicBezTo>
                    <a:cubicBezTo>
                      <a:pt x="19539" y="20578"/>
                      <a:pt x="18753" y="19899"/>
                      <a:pt x="17896" y="19304"/>
                    </a:cubicBezTo>
                    <a:cubicBezTo>
                      <a:pt x="17074" y="18732"/>
                      <a:pt x="16229" y="18196"/>
                      <a:pt x="15383" y="17649"/>
                    </a:cubicBezTo>
                    <a:cubicBezTo>
                      <a:pt x="14347" y="16970"/>
                      <a:pt x="13443" y="16149"/>
                      <a:pt x="12740" y="15125"/>
                    </a:cubicBezTo>
                    <a:cubicBezTo>
                      <a:pt x="12478" y="14756"/>
                      <a:pt x="12204" y="14386"/>
                      <a:pt x="11942" y="14017"/>
                    </a:cubicBezTo>
                    <a:cubicBezTo>
                      <a:pt x="11419" y="13243"/>
                      <a:pt x="10740" y="12612"/>
                      <a:pt x="9978" y="12077"/>
                    </a:cubicBezTo>
                    <a:cubicBezTo>
                      <a:pt x="9013" y="11398"/>
                      <a:pt x="8037" y="10767"/>
                      <a:pt x="7108" y="10041"/>
                    </a:cubicBezTo>
                    <a:cubicBezTo>
                      <a:pt x="7013" y="9957"/>
                      <a:pt x="6906" y="9886"/>
                      <a:pt x="6763" y="9850"/>
                    </a:cubicBezTo>
                    <a:cubicBezTo>
                      <a:pt x="6737" y="9844"/>
                      <a:pt x="6710" y="9840"/>
                      <a:pt x="6684" y="9840"/>
                    </a:cubicBezTo>
                    <a:cubicBezTo>
                      <a:pt x="6523" y="9840"/>
                      <a:pt x="6377" y="9962"/>
                      <a:pt x="6346" y="10136"/>
                    </a:cubicBezTo>
                    <a:cubicBezTo>
                      <a:pt x="6323" y="10291"/>
                      <a:pt x="6370" y="10434"/>
                      <a:pt x="6430" y="10576"/>
                    </a:cubicBezTo>
                    <a:cubicBezTo>
                      <a:pt x="6573" y="10946"/>
                      <a:pt x="6692" y="11315"/>
                      <a:pt x="6847" y="11684"/>
                    </a:cubicBezTo>
                    <a:cubicBezTo>
                      <a:pt x="7061" y="12196"/>
                      <a:pt x="7275" y="12696"/>
                      <a:pt x="7513" y="13184"/>
                    </a:cubicBezTo>
                    <a:cubicBezTo>
                      <a:pt x="7906" y="13994"/>
                      <a:pt x="8394" y="14732"/>
                      <a:pt x="8942" y="15434"/>
                    </a:cubicBezTo>
                    <a:cubicBezTo>
                      <a:pt x="9561" y="16232"/>
                      <a:pt x="10037" y="17113"/>
                      <a:pt x="10442" y="18030"/>
                    </a:cubicBezTo>
                    <a:cubicBezTo>
                      <a:pt x="10799" y="18863"/>
                      <a:pt x="11133" y="19708"/>
                      <a:pt x="11514" y="20530"/>
                    </a:cubicBezTo>
                    <a:cubicBezTo>
                      <a:pt x="12169" y="21971"/>
                      <a:pt x="13026" y="23268"/>
                      <a:pt x="14121" y="24411"/>
                    </a:cubicBezTo>
                    <a:cubicBezTo>
                      <a:pt x="15109" y="25447"/>
                      <a:pt x="16229" y="26305"/>
                      <a:pt x="17384" y="27138"/>
                    </a:cubicBezTo>
                    <a:cubicBezTo>
                      <a:pt x="18515" y="27960"/>
                      <a:pt x="19467" y="28948"/>
                      <a:pt x="20277" y="30079"/>
                    </a:cubicBezTo>
                    <a:cubicBezTo>
                      <a:pt x="20467" y="30353"/>
                      <a:pt x="20658" y="30638"/>
                      <a:pt x="20848" y="30924"/>
                    </a:cubicBezTo>
                    <a:cubicBezTo>
                      <a:pt x="21348" y="31662"/>
                      <a:pt x="21860" y="32377"/>
                      <a:pt x="22479" y="33020"/>
                    </a:cubicBezTo>
                    <a:cubicBezTo>
                      <a:pt x="22527" y="33079"/>
                      <a:pt x="22598" y="33115"/>
                      <a:pt x="22575" y="33210"/>
                    </a:cubicBezTo>
                    <a:cubicBezTo>
                      <a:pt x="22547" y="33222"/>
                      <a:pt x="22521" y="33226"/>
                      <a:pt x="22496" y="33226"/>
                    </a:cubicBezTo>
                    <a:cubicBezTo>
                      <a:pt x="22390" y="33226"/>
                      <a:pt x="22304" y="33141"/>
                      <a:pt x="22217" y="33103"/>
                    </a:cubicBezTo>
                    <a:cubicBezTo>
                      <a:pt x="21789" y="32901"/>
                      <a:pt x="21372" y="32674"/>
                      <a:pt x="20944" y="32496"/>
                    </a:cubicBezTo>
                    <a:cubicBezTo>
                      <a:pt x="20134" y="32150"/>
                      <a:pt x="19300" y="31924"/>
                      <a:pt x="18431" y="31793"/>
                    </a:cubicBezTo>
                    <a:cubicBezTo>
                      <a:pt x="17407" y="31627"/>
                      <a:pt x="16372" y="31484"/>
                      <a:pt x="15348" y="31317"/>
                    </a:cubicBezTo>
                    <a:cubicBezTo>
                      <a:pt x="14407" y="31174"/>
                      <a:pt x="13514" y="30888"/>
                      <a:pt x="12692" y="30388"/>
                    </a:cubicBezTo>
                    <a:cubicBezTo>
                      <a:pt x="12276" y="30150"/>
                      <a:pt x="11871" y="29912"/>
                      <a:pt x="11490" y="29638"/>
                    </a:cubicBezTo>
                    <a:cubicBezTo>
                      <a:pt x="9942" y="28591"/>
                      <a:pt x="8240" y="27948"/>
                      <a:pt x="6370" y="27781"/>
                    </a:cubicBezTo>
                    <a:cubicBezTo>
                      <a:pt x="5525" y="27698"/>
                      <a:pt x="4680" y="27602"/>
                      <a:pt x="3834" y="27531"/>
                    </a:cubicBezTo>
                    <a:cubicBezTo>
                      <a:pt x="2965" y="27459"/>
                      <a:pt x="2120" y="27281"/>
                      <a:pt x="1310" y="26936"/>
                    </a:cubicBezTo>
                    <a:cubicBezTo>
                      <a:pt x="1120" y="26852"/>
                      <a:pt x="929" y="26757"/>
                      <a:pt x="739" y="26674"/>
                    </a:cubicBezTo>
                    <a:cubicBezTo>
                      <a:pt x="643" y="26626"/>
                      <a:pt x="536" y="26578"/>
                      <a:pt x="429" y="26555"/>
                    </a:cubicBezTo>
                    <a:cubicBezTo>
                      <a:pt x="394" y="26546"/>
                      <a:pt x="360" y="26541"/>
                      <a:pt x="327" y="26541"/>
                    </a:cubicBezTo>
                    <a:cubicBezTo>
                      <a:pt x="226" y="26541"/>
                      <a:pt x="138" y="26584"/>
                      <a:pt x="84" y="26674"/>
                    </a:cubicBezTo>
                    <a:cubicBezTo>
                      <a:pt x="0" y="26805"/>
                      <a:pt x="0" y="26936"/>
                      <a:pt x="96" y="27043"/>
                    </a:cubicBezTo>
                    <a:cubicBezTo>
                      <a:pt x="215" y="27186"/>
                      <a:pt x="346" y="27328"/>
                      <a:pt x="489" y="27448"/>
                    </a:cubicBezTo>
                    <a:cubicBezTo>
                      <a:pt x="1012" y="27900"/>
                      <a:pt x="1596" y="28245"/>
                      <a:pt x="2179" y="28591"/>
                    </a:cubicBezTo>
                    <a:cubicBezTo>
                      <a:pt x="3394" y="29305"/>
                      <a:pt x="4549" y="30079"/>
                      <a:pt x="5584" y="31019"/>
                    </a:cubicBezTo>
                    <a:cubicBezTo>
                      <a:pt x="6192" y="31567"/>
                      <a:pt x="6811" y="32103"/>
                      <a:pt x="7406" y="32651"/>
                    </a:cubicBezTo>
                    <a:cubicBezTo>
                      <a:pt x="8501" y="33639"/>
                      <a:pt x="9764" y="34341"/>
                      <a:pt x="11168" y="34806"/>
                    </a:cubicBezTo>
                    <a:cubicBezTo>
                      <a:pt x="12085" y="35115"/>
                      <a:pt x="13014" y="35341"/>
                      <a:pt x="13955" y="35568"/>
                    </a:cubicBezTo>
                    <a:cubicBezTo>
                      <a:pt x="15324" y="35889"/>
                      <a:pt x="16645" y="36353"/>
                      <a:pt x="17896" y="36984"/>
                    </a:cubicBezTo>
                    <a:cubicBezTo>
                      <a:pt x="18705" y="37389"/>
                      <a:pt x="19491" y="37842"/>
                      <a:pt x="20277" y="38294"/>
                    </a:cubicBezTo>
                    <a:cubicBezTo>
                      <a:pt x="20884" y="38651"/>
                      <a:pt x="21503" y="38973"/>
                      <a:pt x="22146" y="39247"/>
                    </a:cubicBezTo>
                    <a:cubicBezTo>
                      <a:pt x="22337" y="39330"/>
                      <a:pt x="22515" y="39425"/>
                      <a:pt x="22694" y="39509"/>
                    </a:cubicBezTo>
                    <a:cubicBezTo>
                      <a:pt x="22603" y="39549"/>
                      <a:pt x="22515" y="39564"/>
                      <a:pt x="22428" y="39564"/>
                    </a:cubicBezTo>
                    <a:cubicBezTo>
                      <a:pt x="22310" y="39564"/>
                      <a:pt x="22196" y="39536"/>
                      <a:pt x="22087" y="39509"/>
                    </a:cubicBezTo>
                    <a:cubicBezTo>
                      <a:pt x="21432" y="39330"/>
                      <a:pt x="20777" y="39163"/>
                      <a:pt x="20110" y="38985"/>
                    </a:cubicBezTo>
                    <a:cubicBezTo>
                      <a:pt x="19396" y="38794"/>
                      <a:pt x="18681" y="38651"/>
                      <a:pt x="17943" y="38544"/>
                    </a:cubicBezTo>
                    <a:cubicBezTo>
                      <a:pt x="17539" y="38482"/>
                      <a:pt x="17138" y="38453"/>
                      <a:pt x="16739" y="38453"/>
                    </a:cubicBezTo>
                    <a:cubicBezTo>
                      <a:pt x="15915" y="38453"/>
                      <a:pt x="15102" y="38578"/>
                      <a:pt x="14300" y="38794"/>
                    </a:cubicBezTo>
                    <a:cubicBezTo>
                      <a:pt x="13276" y="39080"/>
                      <a:pt x="12276" y="39437"/>
                      <a:pt x="11252" y="39687"/>
                    </a:cubicBezTo>
                    <a:cubicBezTo>
                      <a:pt x="10645" y="39842"/>
                      <a:pt x="10037" y="39961"/>
                      <a:pt x="9418" y="40056"/>
                    </a:cubicBezTo>
                    <a:cubicBezTo>
                      <a:pt x="8156" y="40247"/>
                      <a:pt x="6894" y="40235"/>
                      <a:pt x="5632" y="40247"/>
                    </a:cubicBezTo>
                    <a:cubicBezTo>
                      <a:pt x="5061" y="40247"/>
                      <a:pt x="4501" y="40271"/>
                      <a:pt x="3929" y="40294"/>
                    </a:cubicBezTo>
                    <a:cubicBezTo>
                      <a:pt x="3775" y="40306"/>
                      <a:pt x="3632" y="40330"/>
                      <a:pt x="3477" y="40366"/>
                    </a:cubicBezTo>
                    <a:cubicBezTo>
                      <a:pt x="3298" y="40402"/>
                      <a:pt x="3203" y="40521"/>
                      <a:pt x="3191" y="40663"/>
                    </a:cubicBezTo>
                    <a:cubicBezTo>
                      <a:pt x="3191" y="40818"/>
                      <a:pt x="3275" y="40925"/>
                      <a:pt x="3406" y="40985"/>
                    </a:cubicBezTo>
                    <a:cubicBezTo>
                      <a:pt x="3548" y="41056"/>
                      <a:pt x="3715" y="41104"/>
                      <a:pt x="3882" y="41152"/>
                    </a:cubicBezTo>
                    <a:cubicBezTo>
                      <a:pt x="5013" y="41461"/>
                      <a:pt x="6120" y="41854"/>
                      <a:pt x="7204" y="42295"/>
                    </a:cubicBezTo>
                    <a:cubicBezTo>
                      <a:pt x="8668" y="42890"/>
                      <a:pt x="10192" y="43211"/>
                      <a:pt x="11788" y="43271"/>
                    </a:cubicBezTo>
                    <a:cubicBezTo>
                      <a:pt x="11921" y="43277"/>
                      <a:pt x="12055" y="43279"/>
                      <a:pt x="12188" y="43279"/>
                    </a:cubicBezTo>
                    <a:cubicBezTo>
                      <a:pt x="12864" y="43279"/>
                      <a:pt x="13540" y="43211"/>
                      <a:pt x="14216" y="43152"/>
                    </a:cubicBezTo>
                    <a:cubicBezTo>
                      <a:pt x="14591" y="43119"/>
                      <a:pt x="14965" y="43099"/>
                      <a:pt x="15340" y="43099"/>
                    </a:cubicBezTo>
                    <a:cubicBezTo>
                      <a:pt x="15906" y="43099"/>
                      <a:pt x="16472" y="43144"/>
                      <a:pt x="17038" y="43259"/>
                    </a:cubicBezTo>
                    <a:cubicBezTo>
                      <a:pt x="17598" y="43366"/>
                      <a:pt x="18157" y="43473"/>
                      <a:pt x="18705" y="43580"/>
                    </a:cubicBezTo>
                    <a:cubicBezTo>
                      <a:pt x="19503" y="43747"/>
                      <a:pt x="20301" y="43926"/>
                      <a:pt x="21110" y="44021"/>
                    </a:cubicBezTo>
                    <a:cubicBezTo>
                      <a:pt x="21392" y="44059"/>
                      <a:pt x="21671" y="44077"/>
                      <a:pt x="21948" y="44077"/>
                    </a:cubicBezTo>
                    <a:cubicBezTo>
                      <a:pt x="22880" y="44077"/>
                      <a:pt x="23787" y="43872"/>
                      <a:pt x="24658" y="43533"/>
                    </a:cubicBezTo>
                    <a:cubicBezTo>
                      <a:pt x="25349" y="43259"/>
                      <a:pt x="26004" y="42914"/>
                      <a:pt x="26623" y="42521"/>
                    </a:cubicBezTo>
                    <a:cubicBezTo>
                      <a:pt x="27147" y="42187"/>
                      <a:pt x="27682" y="41854"/>
                      <a:pt x="28206" y="41533"/>
                    </a:cubicBezTo>
                    <a:cubicBezTo>
                      <a:pt x="29149" y="40965"/>
                      <a:pt x="30138" y="40584"/>
                      <a:pt x="31211" y="40584"/>
                    </a:cubicBezTo>
                    <a:cubicBezTo>
                      <a:pt x="31467" y="40584"/>
                      <a:pt x="31727" y="40606"/>
                      <a:pt x="31993" y="40652"/>
                    </a:cubicBezTo>
                    <a:cubicBezTo>
                      <a:pt x="32100" y="40675"/>
                      <a:pt x="32219" y="40675"/>
                      <a:pt x="32326" y="40699"/>
                    </a:cubicBezTo>
                    <a:cubicBezTo>
                      <a:pt x="32423" y="40723"/>
                      <a:pt x="32517" y="40735"/>
                      <a:pt x="32610" y="40735"/>
                    </a:cubicBezTo>
                    <a:cubicBezTo>
                      <a:pt x="32791" y="40735"/>
                      <a:pt x="32967" y="40690"/>
                      <a:pt x="33147" y="40604"/>
                    </a:cubicBezTo>
                    <a:cubicBezTo>
                      <a:pt x="33731" y="40330"/>
                      <a:pt x="34350" y="40151"/>
                      <a:pt x="34993" y="40092"/>
                    </a:cubicBezTo>
                    <a:cubicBezTo>
                      <a:pt x="36053" y="39985"/>
                      <a:pt x="37100" y="39878"/>
                      <a:pt x="38160" y="39866"/>
                    </a:cubicBezTo>
                    <a:cubicBezTo>
                      <a:pt x="38612" y="39854"/>
                      <a:pt x="39065" y="39830"/>
                      <a:pt x="39517" y="39782"/>
                    </a:cubicBezTo>
                    <a:cubicBezTo>
                      <a:pt x="40291" y="39711"/>
                      <a:pt x="41065" y="39580"/>
                      <a:pt x="41779" y="39294"/>
                    </a:cubicBezTo>
                    <a:cubicBezTo>
                      <a:pt x="42458" y="39008"/>
                      <a:pt x="43137" y="38723"/>
                      <a:pt x="43792" y="38366"/>
                    </a:cubicBezTo>
                    <a:cubicBezTo>
                      <a:pt x="45244" y="37556"/>
                      <a:pt x="46637" y="36639"/>
                      <a:pt x="48042" y="35758"/>
                    </a:cubicBezTo>
                    <a:cubicBezTo>
                      <a:pt x="48745" y="35329"/>
                      <a:pt x="49340" y="34794"/>
                      <a:pt x="49888" y="34175"/>
                    </a:cubicBezTo>
                    <a:cubicBezTo>
                      <a:pt x="50400" y="33615"/>
                      <a:pt x="50828" y="32996"/>
                      <a:pt x="51257" y="32365"/>
                    </a:cubicBezTo>
                    <a:cubicBezTo>
                      <a:pt x="51733" y="31686"/>
                      <a:pt x="52233" y="31031"/>
                      <a:pt x="52828" y="30448"/>
                    </a:cubicBezTo>
                    <a:cubicBezTo>
                      <a:pt x="53233" y="30043"/>
                      <a:pt x="53614" y="29626"/>
                      <a:pt x="54007" y="29210"/>
                    </a:cubicBezTo>
                    <a:cubicBezTo>
                      <a:pt x="54102" y="29114"/>
                      <a:pt x="54186" y="29019"/>
                      <a:pt x="54257" y="28900"/>
                    </a:cubicBezTo>
                    <a:cubicBezTo>
                      <a:pt x="54376" y="28686"/>
                      <a:pt x="54233" y="28436"/>
                      <a:pt x="53983" y="28400"/>
                    </a:cubicBezTo>
                    <a:cubicBezTo>
                      <a:pt x="53948" y="28395"/>
                      <a:pt x="53914" y="28392"/>
                      <a:pt x="53880" y="28392"/>
                    </a:cubicBezTo>
                    <a:cubicBezTo>
                      <a:pt x="53764" y="28392"/>
                      <a:pt x="53653" y="28420"/>
                      <a:pt x="53543" y="28448"/>
                    </a:cubicBezTo>
                    <a:cubicBezTo>
                      <a:pt x="52471" y="28769"/>
                      <a:pt x="51424" y="29162"/>
                      <a:pt x="50400" y="29603"/>
                    </a:cubicBezTo>
                    <a:cubicBezTo>
                      <a:pt x="49649" y="29936"/>
                      <a:pt x="48887" y="30186"/>
                      <a:pt x="48090" y="30388"/>
                    </a:cubicBezTo>
                    <a:cubicBezTo>
                      <a:pt x="47673" y="30484"/>
                      <a:pt x="47244" y="30579"/>
                      <a:pt x="46840" y="30710"/>
                    </a:cubicBezTo>
                    <a:cubicBezTo>
                      <a:pt x="45899" y="31007"/>
                      <a:pt x="44958" y="31317"/>
                      <a:pt x="44030" y="31603"/>
                    </a:cubicBezTo>
                    <a:cubicBezTo>
                      <a:pt x="43077" y="31900"/>
                      <a:pt x="42220" y="32377"/>
                      <a:pt x="41434" y="32984"/>
                    </a:cubicBezTo>
                    <a:cubicBezTo>
                      <a:pt x="41303" y="33079"/>
                      <a:pt x="41172" y="33174"/>
                      <a:pt x="41029" y="33282"/>
                    </a:cubicBezTo>
                    <a:cubicBezTo>
                      <a:pt x="40982" y="33186"/>
                      <a:pt x="41029" y="33139"/>
                      <a:pt x="41065" y="33103"/>
                    </a:cubicBezTo>
                    <a:cubicBezTo>
                      <a:pt x="41887" y="32139"/>
                      <a:pt x="42613" y="31103"/>
                      <a:pt x="43339" y="30067"/>
                    </a:cubicBezTo>
                    <a:cubicBezTo>
                      <a:pt x="44113" y="28983"/>
                      <a:pt x="44887" y="27924"/>
                      <a:pt x="45661" y="26840"/>
                    </a:cubicBezTo>
                    <a:cubicBezTo>
                      <a:pt x="46101" y="26233"/>
                      <a:pt x="46554" y="25614"/>
                      <a:pt x="46959" y="24983"/>
                    </a:cubicBezTo>
                    <a:cubicBezTo>
                      <a:pt x="47506" y="24161"/>
                      <a:pt x="47983" y="23316"/>
                      <a:pt x="48352" y="22399"/>
                    </a:cubicBezTo>
                    <a:cubicBezTo>
                      <a:pt x="48709" y="21518"/>
                      <a:pt x="48971" y="20601"/>
                      <a:pt x="49233" y="19697"/>
                    </a:cubicBezTo>
                    <a:cubicBezTo>
                      <a:pt x="49614" y="18411"/>
                      <a:pt x="50078" y="17149"/>
                      <a:pt x="50626" y="15922"/>
                    </a:cubicBezTo>
                    <a:cubicBezTo>
                      <a:pt x="51102" y="14851"/>
                      <a:pt x="51554" y="13767"/>
                      <a:pt x="51924" y="12660"/>
                    </a:cubicBezTo>
                    <a:cubicBezTo>
                      <a:pt x="52007" y="12434"/>
                      <a:pt x="52066" y="12196"/>
                      <a:pt x="52126" y="11946"/>
                    </a:cubicBezTo>
                    <a:cubicBezTo>
                      <a:pt x="52162" y="11755"/>
                      <a:pt x="52126" y="11565"/>
                      <a:pt x="51935" y="11457"/>
                    </a:cubicBezTo>
                    <a:cubicBezTo>
                      <a:pt x="51863" y="11409"/>
                      <a:pt x="51791" y="11389"/>
                      <a:pt x="51720" y="11389"/>
                    </a:cubicBezTo>
                    <a:cubicBezTo>
                      <a:pt x="51615" y="11389"/>
                      <a:pt x="51511" y="11434"/>
                      <a:pt x="51412" y="11505"/>
                    </a:cubicBezTo>
                    <a:cubicBezTo>
                      <a:pt x="51376" y="11529"/>
                      <a:pt x="51352" y="11541"/>
                      <a:pt x="51316" y="11577"/>
                    </a:cubicBezTo>
                    <a:cubicBezTo>
                      <a:pt x="50447" y="12327"/>
                      <a:pt x="49566" y="13077"/>
                      <a:pt x="48840" y="13982"/>
                    </a:cubicBezTo>
                    <a:cubicBezTo>
                      <a:pt x="48102" y="14910"/>
                      <a:pt x="47447" y="15898"/>
                      <a:pt x="46792" y="16899"/>
                    </a:cubicBezTo>
                    <a:cubicBezTo>
                      <a:pt x="45780" y="18435"/>
                      <a:pt x="44685" y="19899"/>
                      <a:pt x="43399" y="21221"/>
                    </a:cubicBezTo>
                    <a:cubicBezTo>
                      <a:pt x="42887" y="21744"/>
                      <a:pt x="42351" y="22245"/>
                      <a:pt x="41827" y="22768"/>
                    </a:cubicBezTo>
                    <a:cubicBezTo>
                      <a:pt x="41053" y="23554"/>
                      <a:pt x="40363" y="24400"/>
                      <a:pt x="39839" y="25376"/>
                    </a:cubicBezTo>
                    <a:cubicBezTo>
                      <a:pt x="39351" y="26257"/>
                      <a:pt x="38946" y="27174"/>
                      <a:pt x="38624" y="28114"/>
                    </a:cubicBezTo>
                    <a:cubicBezTo>
                      <a:pt x="38303" y="29091"/>
                      <a:pt x="38005" y="30067"/>
                      <a:pt x="37708" y="31043"/>
                    </a:cubicBezTo>
                    <a:cubicBezTo>
                      <a:pt x="37196" y="32734"/>
                      <a:pt x="36410" y="34306"/>
                      <a:pt x="35505" y="35818"/>
                    </a:cubicBezTo>
                    <a:cubicBezTo>
                      <a:pt x="35493" y="35841"/>
                      <a:pt x="35457" y="35853"/>
                      <a:pt x="35386" y="35889"/>
                    </a:cubicBezTo>
                    <a:cubicBezTo>
                      <a:pt x="35552" y="35472"/>
                      <a:pt x="35695" y="35091"/>
                      <a:pt x="35850" y="34710"/>
                    </a:cubicBezTo>
                    <a:cubicBezTo>
                      <a:pt x="36612" y="32817"/>
                      <a:pt x="37243" y="30877"/>
                      <a:pt x="37660" y="28864"/>
                    </a:cubicBezTo>
                    <a:cubicBezTo>
                      <a:pt x="37910" y="27626"/>
                      <a:pt x="38100" y="26376"/>
                      <a:pt x="38148" y="25102"/>
                    </a:cubicBezTo>
                    <a:cubicBezTo>
                      <a:pt x="38196" y="23816"/>
                      <a:pt x="38172" y="22542"/>
                      <a:pt x="38148" y="21256"/>
                    </a:cubicBezTo>
                    <a:cubicBezTo>
                      <a:pt x="38112" y="19149"/>
                      <a:pt x="38279" y="17065"/>
                      <a:pt x="38660" y="14994"/>
                    </a:cubicBezTo>
                    <a:cubicBezTo>
                      <a:pt x="38958" y="13351"/>
                      <a:pt x="39208" y="11708"/>
                      <a:pt x="39315" y="10041"/>
                    </a:cubicBezTo>
                    <a:cubicBezTo>
                      <a:pt x="39386" y="8779"/>
                      <a:pt x="39362" y="7517"/>
                      <a:pt x="39362" y="6243"/>
                    </a:cubicBezTo>
                    <a:cubicBezTo>
                      <a:pt x="39362" y="4397"/>
                      <a:pt x="39196" y="2552"/>
                      <a:pt x="38970" y="706"/>
                    </a:cubicBezTo>
                    <a:cubicBezTo>
                      <a:pt x="38958" y="563"/>
                      <a:pt x="38922" y="408"/>
                      <a:pt x="38874" y="266"/>
                    </a:cubicBezTo>
                    <a:cubicBezTo>
                      <a:pt x="38839" y="135"/>
                      <a:pt x="38743" y="39"/>
                      <a:pt x="38600" y="16"/>
                    </a:cubicBezTo>
                    <a:cubicBezTo>
                      <a:pt x="38578" y="10"/>
                      <a:pt x="38556" y="7"/>
                      <a:pt x="38534" y="7"/>
                    </a:cubicBezTo>
                    <a:cubicBezTo>
                      <a:pt x="38415" y="7"/>
                      <a:pt x="38302" y="87"/>
                      <a:pt x="38231" y="218"/>
                    </a:cubicBezTo>
                    <a:cubicBezTo>
                      <a:pt x="38172" y="337"/>
                      <a:pt x="38124" y="456"/>
                      <a:pt x="38077" y="587"/>
                    </a:cubicBezTo>
                    <a:cubicBezTo>
                      <a:pt x="37529" y="2052"/>
                      <a:pt x="37136" y="3576"/>
                      <a:pt x="36636" y="5064"/>
                    </a:cubicBezTo>
                    <a:cubicBezTo>
                      <a:pt x="36553" y="5326"/>
                      <a:pt x="36493" y="5612"/>
                      <a:pt x="36434" y="5885"/>
                    </a:cubicBezTo>
                    <a:cubicBezTo>
                      <a:pt x="36136" y="7266"/>
                      <a:pt x="36029" y="8660"/>
                      <a:pt x="35969" y="10053"/>
                    </a:cubicBezTo>
                    <a:cubicBezTo>
                      <a:pt x="35922" y="10957"/>
                      <a:pt x="35898" y="11862"/>
                      <a:pt x="35803" y="12767"/>
                    </a:cubicBezTo>
                    <a:cubicBezTo>
                      <a:pt x="35695" y="13696"/>
                      <a:pt x="35529" y="14601"/>
                      <a:pt x="35136" y="15458"/>
                    </a:cubicBezTo>
                    <a:cubicBezTo>
                      <a:pt x="34767" y="16268"/>
                      <a:pt x="34421" y="17077"/>
                      <a:pt x="34040" y="17887"/>
                    </a:cubicBezTo>
                    <a:cubicBezTo>
                      <a:pt x="33219" y="19637"/>
                      <a:pt x="32874" y="21471"/>
                      <a:pt x="32945" y="23388"/>
                    </a:cubicBezTo>
                    <a:cubicBezTo>
                      <a:pt x="32981" y="24435"/>
                      <a:pt x="33124" y="25459"/>
                      <a:pt x="33243" y="26495"/>
                    </a:cubicBezTo>
                    <a:cubicBezTo>
                      <a:pt x="33421" y="28102"/>
                      <a:pt x="33314" y="29662"/>
                      <a:pt x="32731" y="31186"/>
                    </a:cubicBezTo>
                    <a:cubicBezTo>
                      <a:pt x="32516" y="31734"/>
                      <a:pt x="32338" y="32293"/>
                      <a:pt x="32195" y="32865"/>
                    </a:cubicBezTo>
                    <a:cubicBezTo>
                      <a:pt x="32171" y="32948"/>
                      <a:pt x="32171" y="33043"/>
                      <a:pt x="32064" y="33079"/>
                    </a:cubicBezTo>
                    <a:cubicBezTo>
                      <a:pt x="31981" y="33055"/>
                      <a:pt x="31957" y="32972"/>
                      <a:pt x="31933" y="32901"/>
                    </a:cubicBezTo>
                    <a:cubicBezTo>
                      <a:pt x="31540" y="31758"/>
                      <a:pt x="31219" y="30591"/>
                      <a:pt x="31052" y="29400"/>
                    </a:cubicBezTo>
                    <a:cubicBezTo>
                      <a:pt x="30909" y="28460"/>
                      <a:pt x="30850" y="27519"/>
                      <a:pt x="30969" y="26566"/>
                    </a:cubicBezTo>
                    <a:cubicBezTo>
                      <a:pt x="31064" y="25757"/>
                      <a:pt x="31219" y="24959"/>
                      <a:pt x="31361" y="24161"/>
                    </a:cubicBezTo>
                    <a:cubicBezTo>
                      <a:pt x="31647" y="22637"/>
                      <a:pt x="31338" y="21197"/>
                      <a:pt x="30707" y="19816"/>
                    </a:cubicBezTo>
                    <a:cubicBezTo>
                      <a:pt x="30373" y="19089"/>
                      <a:pt x="29957" y="18411"/>
                      <a:pt x="29552" y="17720"/>
                    </a:cubicBezTo>
                    <a:cubicBezTo>
                      <a:pt x="29016" y="16803"/>
                      <a:pt x="28659" y="15815"/>
                      <a:pt x="28528" y="14744"/>
                    </a:cubicBezTo>
                    <a:cubicBezTo>
                      <a:pt x="28468" y="14255"/>
                      <a:pt x="28409" y="13767"/>
                      <a:pt x="28337" y="13279"/>
                    </a:cubicBezTo>
                    <a:cubicBezTo>
                      <a:pt x="28194" y="12172"/>
                      <a:pt x="27885" y="11100"/>
                      <a:pt x="27349" y="10112"/>
                    </a:cubicBezTo>
                    <a:cubicBezTo>
                      <a:pt x="27123" y="9695"/>
                      <a:pt x="26897" y="9279"/>
                      <a:pt x="26670" y="8862"/>
                    </a:cubicBezTo>
                    <a:cubicBezTo>
                      <a:pt x="25885" y="7469"/>
                      <a:pt x="25325" y="5993"/>
                      <a:pt x="25123" y="4397"/>
                    </a:cubicBezTo>
                    <a:cubicBezTo>
                      <a:pt x="25015" y="3540"/>
                      <a:pt x="24837" y="2683"/>
                      <a:pt x="24658" y="1837"/>
                    </a:cubicBezTo>
                    <a:cubicBezTo>
                      <a:pt x="24563" y="1397"/>
                      <a:pt x="24384" y="968"/>
                      <a:pt x="24253" y="539"/>
                    </a:cubicBezTo>
                    <a:cubicBezTo>
                      <a:pt x="24194" y="373"/>
                      <a:pt x="24099" y="230"/>
                      <a:pt x="23980" y="111"/>
                    </a:cubicBezTo>
                    <a:cubicBezTo>
                      <a:pt x="23895" y="37"/>
                      <a:pt x="23799" y="0"/>
                      <a:pt x="237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4" name="Google Shape;604;p25"/>
              <p:cNvSpPr/>
              <p:nvPr/>
            </p:nvSpPr>
            <p:spPr>
              <a:xfrm>
                <a:off x="-1341275" y="2798450"/>
                <a:ext cx="1358825" cy="1047725"/>
              </a:xfrm>
              <a:custGeom>
                <a:avLst/>
                <a:gdLst/>
                <a:ahLst/>
                <a:cxnLst/>
                <a:rect l="l" t="t" r="r" b="b"/>
                <a:pathLst>
                  <a:path w="54353" h="41909" extrusionOk="0">
                    <a:moveTo>
                      <a:pt x="23685" y="0"/>
                    </a:moveTo>
                    <a:cubicBezTo>
                      <a:pt x="23570" y="0"/>
                      <a:pt x="23454" y="54"/>
                      <a:pt x="23360" y="166"/>
                    </a:cubicBezTo>
                    <a:cubicBezTo>
                      <a:pt x="23348" y="190"/>
                      <a:pt x="23337" y="214"/>
                      <a:pt x="23313" y="250"/>
                    </a:cubicBezTo>
                    <a:cubicBezTo>
                      <a:pt x="23396" y="1428"/>
                      <a:pt x="23491" y="2619"/>
                      <a:pt x="23622" y="3798"/>
                    </a:cubicBezTo>
                    <a:cubicBezTo>
                      <a:pt x="23968" y="6739"/>
                      <a:pt x="24563" y="9620"/>
                      <a:pt x="25551" y="12418"/>
                    </a:cubicBezTo>
                    <a:cubicBezTo>
                      <a:pt x="25706" y="12823"/>
                      <a:pt x="25837" y="13239"/>
                      <a:pt x="25992" y="13644"/>
                    </a:cubicBezTo>
                    <a:cubicBezTo>
                      <a:pt x="26385" y="14668"/>
                      <a:pt x="26801" y="15680"/>
                      <a:pt x="27182" y="16704"/>
                    </a:cubicBezTo>
                    <a:cubicBezTo>
                      <a:pt x="27790" y="18395"/>
                      <a:pt x="28087" y="20133"/>
                      <a:pt x="28230" y="21919"/>
                    </a:cubicBezTo>
                    <a:cubicBezTo>
                      <a:pt x="28349" y="23467"/>
                      <a:pt x="28397" y="25015"/>
                      <a:pt x="28552" y="26551"/>
                    </a:cubicBezTo>
                    <a:cubicBezTo>
                      <a:pt x="28742" y="28444"/>
                      <a:pt x="29123" y="30289"/>
                      <a:pt x="29718" y="32087"/>
                    </a:cubicBezTo>
                    <a:cubicBezTo>
                      <a:pt x="29837" y="32468"/>
                      <a:pt x="30016" y="32825"/>
                      <a:pt x="30147" y="33206"/>
                    </a:cubicBezTo>
                    <a:cubicBezTo>
                      <a:pt x="30540" y="34325"/>
                      <a:pt x="31052" y="35409"/>
                      <a:pt x="31409" y="36540"/>
                    </a:cubicBezTo>
                    <a:cubicBezTo>
                      <a:pt x="31433" y="36635"/>
                      <a:pt x="31469" y="36718"/>
                      <a:pt x="31504" y="36802"/>
                    </a:cubicBezTo>
                    <a:cubicBezTo>
                      <a:pt x="31766" y="37361"/>
                      <a:pt x="31933" y="37933"/>
                      <a:pt x="32111" y="38516"/>
                    </a:cubicBezTo>
                    <a:cubicBezTo>
                      <a:pt x="32219" y="38897"/>
                      <a:pt x="32290" y="39278"/>
                      <a:pt x="32242" y="39695"/>
                    </a:cubicBezTo>
                    <a:cubicBezTo>
                      <a:pt x="32207" y="39647"/>
                      <a:pt x="32159" y="39612"/>
                      <a:pt x="32135" y="39564"/>
                    </a:cubicBezTo>
                    <a:cubicBezTo>
                      <a:pt x="30897" y="37909"/>
                      <a:pt x="29456" y="36433"/>
                      <a:pt x="27873" y="35111"/>
                    </a:cubicBezTo>
                    <a:cubicBezTo>
                      <a:pt x="26135" y="33635"/>
                      <a:pt x="24599" y="31980"/>
                      <a:pt x="23325" y="30075"/>
                    </a:cubicBezTo>
                    <a:cubicBezTo>
                      <a:pt x="22622" y="29027"/>
                      <a:pt x="21920" y="27979"/>
                      <a:pt x="21146" y="26967"/>
                    </a:cubicBezTo>
                    <a:cubicBezTo>
                      <a:pt x="20551" y="26205"/>
                      <a:pt x="19931" y="25467"/>
                      <a:pt x="19229" y="24800"/>
                    </a:cubicBezTo>
                    <a:cubicBezTo>
                      <a:pt x="18657" y="24253"/>
                      <a:pt x="18074" y="23717"/>
                      <a:pt x="17467" y="23193"/>
                    </a:cubicBezTo>
                    <a:cubicBezTo>
                      <a:pt x="15740" y="21681"/>
                      <a:pt x="14252" y="19955"/>
                      <a:pt x="13073" y="17966"/>
                    </a:cubicBezTo>
                    <a:cubicBezTo>
                      <a:pt x="12740" y="17395"/>
                      <a:pt x="12371" y="16847"/>
                      <a:pt x="12002" y="16299"/>
                    </a:cubicBezTo>
                    <a:cubicBezTo>
                      <a:pt x="11180" y="15085"/>
                      <a:pt x="10180" y="14025"/>
                      <a:pt x="9204" y="12954"/>
                    </a:cubicBezTo>
                    <a:cubicBezTo>
                      <a:pt x="8299" y="11965"/>
                      <a:pt x="7430" y="10953"/>
                      <a:pt x="6668" y="9846"/>
                    </a:cubicBezTo>
                    <a:cubicBezTo>
                      <a:pt x="6513" y="9858"/>
                      <a:pt x="6370" y="9965"/>
                      <a:pt x="6346" y="10132"/>
                    </a:cubicBezTo>
                    <a:cubicBezTo>
                      <a:pt x="6346" y="10168"/>
                      <a:pt x="6346" y="10191"/>
                      <a:pt x="6346" y="10227"/>
                    </a:cubicBezTo>
                    <a:lnTo>
                      <a:pt x="6513" y="10465"/>
                    </a:lnTo>
                    <a:cubicBezTo>
                      <a:pt x="7382" y="11704"/>
                      <a:pt x="8418" y="12811"/>
                      <a:pt x="9442" y="13930"/>
                    </a:cubicBezTo>
                    <a:cubicBezTo>
                      <a:pt x="10549" y="15144"/>
                      <a:pt x="11597" y="16406"/>
                      <a:pt x="12430" y="17847"/>
                    </a:cubicBezTo>
                    <a:cubicBezTo>
                      <a:pt x="12573" y="18085"/>
                      <a:pt x="12728" y="18323"/>
                      <a:pt x="12883" y="18561"/>
                    </a:cubicBezTo>
                    <a:cubicBezTo>
                      <a:pt x="13812" y="20038"/>
                      <a:pt x="14871" y="21419"/>
                      <a:pt x="16145" y="22610"/>
                    </a:cubicBezTo>
                    <a:cubicBezTo>
                      <a:pt x="16693" y="23133"/>
                      <a:pt x="17252" y="23634"/>
                      <a:pt x="17824" y="24146"/>
                    </a:cubicBezTo>
                    <a:cubicBezTo>
                      <a:pt x="18907" y="25122"/>
                      <a:pt x="19931" y="26146"/>
                      <a:pt x="20812" y="27324"/>
                    </a:cubicBezTo>
                    <a:cubicBezTo>
                      <a:pt x="21372" y="28075"/>
                      <a:pt x="21920" y="28848"/>
                      <a:pt x="22432" y="29634"/>
                    </a:cubicBezTo>
                    <a:cubicBezTo>
                      <a:pt x="23860" y="31825"/>
                      <a:pt x="25527" y="33790"/>
                      <a:pt x="27551" y="35445"/>
                    </a:cubicBezTo>
                    <a:cubicBezTo>
                      <a:pt x="28444" y="36183"/>
                      <a:pt x="29266" y="36992"/>
                      <a:pt x="30052" y="37838"/>
                    </a:cubicBezTo>
                    <a:cubicBezTo>
                      <a:pt x="30516" y="38338"/>
                      <a:pt x="30992" y="38826"/>
                      <a:pt x="31385" y="39374"/>
                    </a:cubicBezTo>
                    <a:cubicBezTo>
                      <a:pt x="31469" y="39481"/>
                      <a:pt x="31552" y="39588"/>
                      <a:pt x="31623" y="39695"/>
                    </a:cubicBezTo>
                    <a:cubicBezTo>
                      <a:pt x="31671" y="39755"/>
                      <a:pt x="31730" y="39826"/>
                      <a:pt x="31683" y="39897"/>
                    </a:cubicBezTo>
                    <a:cubicBezTo>
                      <a:pt x="31665" y="39929"/>
                      <a:pt x="31642" y="39940"/>
                      <a:pt x="31618" y="39940"/>
                    </a:cubicBezTo>
                    <a:cubicBezTo>
                      <a:pt x="31576" y="39940"/>
                      <a:pt x="31530" y="39908"/>
                      <a:pt x="31492" y="39886"/>
                    </a:cubicBezTo>
                    <a:cubicBezTo>
                      <a:pt x="31326" y="39802"/>
                      <a:pt x="31159" y="39695"/>
                      <a:pt x="30992" y="39600"/>
                    </a:cubicBezTo>
                    <a:cubicBezTo>
                      <a:pt x="30814" y="39505"/>
                      <a:pt x="30635" y="39397"/>
                      <a:pt x="30445" y="39314"/>
                    </a:cubicBezTo>
                    <a:cubicBezTo>
                      <a:pt x="29742" y="38993"/>
                      <a:pt x="29016" y="38731"/>
                      <a:pt x="28266" y="38493"/>
                    </a:cubicBezTo>
                    <a:cubicBezTo>
                      <a:pt x="26658" y="37992"/>
                      <a:pt x="25051" y="37516"/>
                      <a:pt x="23468" y="36957"/>
                    </a:cubicBezTo>
                    <a:cubicBezTo>
                      <a:pt x="22039" y="36457"/>
                      <a:pt x="20610" y="35933"/>
                      <a:pt x="19277" y="35230"/>
                    </a:cubicBezTo>
                    <a:cubicBezTo>
                      <a:pt x="18538" y="34837"/>
                      <a:pt x="17824" y="34409"/>
                      <a:pt x="17110" y="33980"/>
                    </a:cubicBezTo>
                    <a:cubicBezTo>
                      <a:pt x="16407" y="33551"/>
                      <a:pt x="15669" y="33170"/>
                      <a:pt x="14895" y="32849"/>
                    </a:cubicBezTo>
                    <a:cubicBezTo>
                      <a:pt x="13752" y="32373"/>
                      <a:pt x="12585" y="32016"/>
                      <a:pt x="11407" y="31646"/>
                    </a:cubicBezTo>
                    <a:cubicBezTo>
                      <a:pt x="9632" y="31099"/>
                      <a:pt x="7906" y="30432"/>
                      <a:pt x="6263" y="29563"/>
                    </a:cubicBezTo>
                    <a:cubicBezTo>
                      <a:pt x="5513" y="29170"/>
                      <a:pt x="4763" y="28765"/>
                      <a:pt x="4013" y="28360"/>
                    </a:cubicBezTo>
                    <a:cubicBezTo>
                      <a:pt x="3787" y="28241"/>
                      <a:pt x="3548" y="28122"/>
                      <a:pt x="3298" y="28015"/>
                    </a:cubicBezTo>
                    <a:cubicBezTo>
                      <a:pt x="2620" y="27694"/>
                      <a:pt x="1929" y="27396"/>
                      <a:pt x="1239" y="27074"/>
                    </a:cubicBezTo>
                    <a:cubicBezTo>
                      <a:pt x="1000" y="26967"/>
                      <a:pt x="762" y="26836"/>
                      <a:pt x="536" y="26705"/>
                    </a:cubicBezTo>
                    <a:cubicBezTo>
                      <a:pt x="453" y="26646"/>
                      <a:pt x="381" y="26598"/>
                      <a:pt x="298" y="26551"/>
                    </a:cubicBezTo>
                    <a:cubicBezTo>
                      <a:pt x="203" y="26551"/>
                      <a:pt x="131" y="26598"/>
                      <a:pt x="72" y="26682"/>
                    </a:cubicBezTo>
                    <a:cubicBezTo>
                      <a:pt x="24" y="26765"/>
                      <a:pt x="0" y="26860"/>
                      <a:pt x="36" y="26943"/>
                    </a:cubicBezTo>
                    <a:cubicBezTo>
                      <a:pt x="703" y="27336"/>
                      <a:pt x="1393" y="27694"/>
                      <a:pt x="2120" y="28003"/>
                    </a:cubicBezTo>
                    <a:cubicBezTo>
                      <a:pt x="3072" y="28396"/>
                      <a:pt x="3977" y="28860"/>
                      <a:pt x="4858" y="29372"/>
                    </a:cubicBezTo>
                    <a:cubicBezTo>
                      <a:pt x="6013" y="30027"/>
                      <a:pt x="7216" y="30575"/>
                      <a:pt x="8430" y="31099"/>
                    </a:cubicBezTo>
                    <a:cubicBezTo>
                      <a:pt x="9585" y="31587"/>
                      <a:pt x="10775" y="31956"/>
                      <a:pt x="11966" y="32313"/>
                    </a:cubicBezTo>
                    <a:cubicBezTo>
                      <a:pt x="13871" y="32897"/>
                      <a:pt x="15717" y="33623"/>
                      <a:pt x="17395" y="34706"/>
                    </a:cubicBezTo>
                    <a:cubicBezTo>
                      <a:pt x="17812" y="34980"/>
                      <a:pt x="18241" y="35218"/>
                      <a:pt x="18669" y="35456"/>
                    </a:cubicBezTo>
                    <a:cubicBezTo>
                      <a:pt x="19729" y="36052"/>
                      <a:pt x="20848" y="36516"/>
                      <a:pt x="21979" y="36933"/>
                    </a:cubicBezTo>
                    <a:cubicBezTo>
                      <a:pt x="23896" y="37647"/>
                      <a:pt x="25849" y="38254"/>
                      <a:pt x="27801" y="38850"/>
                    </a:cubicBezTo>
                    <a:cubicBezTo>
                      <a:pt x="28778" y="39147"/>
                      <a:pt x="29742" y="39469"/>
                      <a:pt x="30647" y="39957"/>
                    </a:cubicBezTo>
                    <a:cubicBezTo>
                      <a:pt x="30718" y="39993"/>
                      <a:pt x="30838" y="40005"/>
                      <a:pt x="30826" y="40159"/>
                    </a:cubicBezTo>
                    <a:cubicBezTo>
                      <a:pt x="30599" y="40124"/>
                      <a:pt x="30385" y="40100"/>
                      <a:pt x="30159" y="40064"/>
                    </a:cubicBezTo>
                    <a:cubicBezTo>
                      <a:pt x="29653" y="39981"/>
                      <a:pt x="29147" y="39939"/>
                      <a:pt x="28639" y="39939"/>
                    </a:cubicBezTo>
                    <a:cubicBezTo>
                      <a:pt x="28132" y="39939"/>
                      <a:pt x="27623" y="39981"/>
                      <a:pt x="27111" y="40064"/>
                    </a:cubicBezTo>
                    <a:cubicBezTo>
                      <a:pt x="25956" y="40255"/>
                      <a:pt x="24825" y="40564"/>
                      <a:pt x="23694" y="40874"/>
                    </a:cubicBezTo>
                    <a:cubicBezTo>
                      <a:pt x="22444" y="41233"/>
                      <a:pt x="21182" y="41425"/>
                      <a:pt x="19906" y="41425"/>
                    </a:cubicBezTo>
                    <a:cubicBezTo>
                      <a:pt x="19322" y="41425"/>
                      <a:pt x="18736" y="41385"/>
                      <a:pt x="18145" y="41302"/>
                    </a:cubicBezTo>
                    <a:cubicBezTo>
                      <a:pt x="17586" y="41231"/>
                      <a:pt x="17014" y="41160"/>
                      <a:pt x="16455" y="41100"/>
                    </a:cubicBezTo>
                    <a:cubicBezTo>
                      <a:pt x="15769" y="41033"/>
                      <a:pt x="15084" y="40989"/>
                      <a:pt x="14398" y="40989"/>
                    </a:cubicBezTo>
                    <a:cubicBezTo>
                      <a:pt x="13988" y="40989"/>
                      <a:pt x="13578" y="41005"/>
                      <a:pt x="13169" y="41040"/>
                    </a:cubicBezTo>
                    <a:cubicBezTo>
                      <a:pt x="12359" y="41112"/>
                      <a:pt x="11549" y="41171"/>
                      <a:pt x="10740" y="41243"/>
                    </a:cubicBezTo>
                    <a:cubicBezTo>
                      <a:pt x="10221" y="41290"/>
                      <a:pt x="9704" y="41313"/>
                      <a:pt x="9188" y="41313"/>
                    </a:cubicBezTo>
                    <a:cubicBezTo>
                      <a:pt x="7894" y="41313"/>
                      <a:pt x="6608" y="41172"/>
                      <a:pt x="5322" y="40933"/>
                    </a:cubicBezTo>
                    <a:cubicBezTo>
                      <a:pt x="4620" y="40802"/>
                      <a:pt x="3917" y="40683"/>
                      <a:pt x="3203" y="40600"/>
                    </a:cubicBezTo>
                    <a:cubicBezTo>
                      <a:pt x="3203" y="40624"/>
                      <a:pt x="3191" y="40648"/>
                      <a:pt x="3191" y="40671"/>
                    </a:cubicBezTo>
                    <a:cubicBezTo>
                      <a:pt x="3191" y="40826"/>
                      <a:pt x="3275" y="40921"/>
                      <a:pt x="3394" y="40981"/>
                    </a:cubicBezTo>
                    <a:cubicBezTo>
                      <a:pt x="3548" y="41052"/>
                      <a:pt x="3715" y="41112"/>
                      <a:pt x="3870" y="41160"/>
                    </a:cubicBezTo>
                    <a:cubicBezTo>
                      <a:pt x="3929" y="41171"/>
                      <a:pt x="3977" y="41183"/>
                      <a:pt x="4025" y="41195"/>
                    </a:cubicBezTo>
                    <a:cubicBezTo>
                      <a:pt x="4513" y="41279"/>
                      <a:pt x="5001" y="41362"/>
                      <a:pt x="5489" y="41445"/>
                    </a:cubicBezTo>
                    <a:cubicBezTo>
                      <a:pt x="6651" y="41640"/>
                      <a:pt x="7820" y="41804"/>
                      <a:pt x="8998" y="41804"/>
                    </a:cubicBezTo>
                    <a:cubicBezTo>
                      <a:pt x="9257" y="41804"/>
                      <a:pt x="9516" y="41796"/>
                      <a:pt x="9775" y="41779"/>
                    </a:cubicBezTo>
                    <a:cubicBezTo>
                      <a:pt x="11002" y="41695"/>
                      <a:pt x="12228" y="41600"/>
                      <a:pt x="13454" y="41505"/>
                    </a:cubicBezTo>
                    <a:cubicBezTo>
                      <a:pt x="13814" y="41481"/>
                      <a:pt x="14174" y="41469"/>
                      <a:pt x="14534" y="41469"/>
                    </a:cubicBezTo>
                    <a:cubicBezTo>
                      <a:pt x="15233" y="41469"/>
                      <a:pt x="15930" y="41514"/>
                      <a:pt x="16621" y="41600"/>
                    </a:cubicBezTo>
                    <a:cubicBezTo>
                      <a:pt x="17205" y="41671"/>
                      <a:pt x="17788" y="41743"/>
                      <a:pt x="18372" y="41814"/>
                    </a:cubicBezTo>
                    <a:cubicBezTo>
                      <a:pt x="18887" y="41878"/>
                      <a:pt x="19400" y="41909"/>
                      <a:pt x="19911" y="41909"/>
                    </a:cubicBezTo>
                    <a:cubicBezTo>
                      <a:pt x="21208" y="41909"/>
                      <a:pt x="22490" y="41712"/>
                      <a:pt x="23753" y="41362"/>
                    </a:cubicBezTo>
                    <a:cubicBezTo>
                      <a:pt x="24527" y="41160"/>
                      <a:pt x="25289" y="40933"/>
                      <a:pt x="26063" y="40755"/>
                    </a:cubicBezTo>
                    <a:cubicBezTo>
                      <a:pt x="26742" y="40600"/>
                      <a:pt x="27432" y="40469"/>
                      <a:pt x="28135" y="40433"/>
                    </a:cubicBezTo>
                    <a:cubicBezTo>
                      <a:pt x="28288" y="40427"/>
                      <a:pt x="28440" y="40423"/>
                      <a:pt x="28593" y="40423"/>
                    </a:cubicBezTo>
                    <a:cubicBezTo>
                      <a:pt x="29273" y="40423"/>
                      <a:pt x="29952" y="40490"/>
                      <a:pt x="30623" y="40636"/>
                    </a:cubicBezTo>
                    <a:cubicBezTo>
                      <a:pt x="30825" y="40608"/>
                      <a:pt x="31029" y="40594"/>
                      <a:pt x="31237" y="40594"/>
                    </a:cubicBezTo>
                    <a:cubicBezTo>
                      <a:pt x="31483" y="40594"/>
                      <a:pt x="31734" y="40614"/>
                      <a:pt x="31992" y="40659"/>
                    </a:cubicBezTo>
                    <a:cubicBezTo>
                      <a:pt x="32100" y="40671"/>
                      <a:pt x="32219" y="40671"/>
                      <a:pt x="32326" y="40707"/>
                    </a:cubicBezTo>
                    <a:cubicBezTo>
                      <a:pt x="32416" y="40730"/>
                      <a:pt x="32502" y="40740"/>
                      <a:pt x="32587" y="40740"/>
                    </a:cubicBezTo>
                    <a:cubicBezTo>
                      <a:pt x="32726" y="40740"/>
                      <a:pt x="32859" y="40711"/>
                      <a:pt x="32993" y="40659"/>
                    </a:cubicBezTo>
                    <a:cubicBezTo>
                      <a:pt x="33040" y="40588"/>
                      <a:pt x="33112" y="40517"/>
                      <a:pt x="33231" y="40421"/>
                    </a:cubicBezTo>
                    <a:cubicBezTo>
                      <a:pt x="33552" y="40159"/>
                      <a:pt x="33909" y="39933"/>
                      <a:pt x="34278" y="39743"/>
                    </a:cubicBezTo>
                    <a:cubicBezTo>
                      <a:pt x="35481" y="39112"/>
                      <a:pt x="36719" y="38564"/>
                      <a:pt x="38017" y="38135"/>
                    </a:cubicBezTo>
                    <a:cubicBezTo>
                      <a:pt x="38969" y="37814"/>
                      <a:pt x="39910" y="37457"/>
                      <a:pt x="40851" y="37111"/>
                    </a:cubicBezTo>
                    <a:cubicBezTo>
                      <a:pt x="40958" y="37076"/>
                      <a:pt x="41053" y="37028"/>
                      <a:pt x="41160" y="36980"/>
                    </a:cubicBezTo>
                    <a:cubicBezTo>
                      <a:pt x="42137" y="36528"/>
                      <a:pt x="43077" y="36004"/>
                      <a:pt x="43982" y="35409"/>
                    </a:cubicBezTo>
                    <a:cubicBezTo>
                      <a:pt x="45911" y="34171"/>
                      <a:pt x="47863" y="32992"/>
                      <a:pt x="49923" y="31980"/>
                    </a:cubicBezTo>
                    <a:cubicBezTo>
                      <a:pt x="50971" y="31456"/>
                      <a:pt x="51983" y="30849"/>
                      <a:pt x="52852" y="30051"/>
                    </a:cubicBezTo>
                    <a:cubicBezTo>
                      <a:pt x="53293" y="29646"/>
                      <a:pt x="53757" y="29277"/>
                      <a:pt x="54233" y="28932"/>
                    </a:cubicBezTo>
                    <a:cubicBezTo>
                      <a:pt x="54233" y="28920"/>
                      <a:pt x="54245" y="28920"/>
                      <a:pt x="54245" y="28908"/>
                    </a:cubicBezTo>
                    <a:cubicBezTo>
                      <a:pt x="54352" y="28718"/>
                      <a:pt x="54257" y="28515"/>
                      <a:pt x="54079" y="28432"/>
                    </a:cubicBezTo>
                    <a:cubicBezTo>
                      <a:pt x="53721" y="28694"/>
                      <a:pt x="53364" y="28968"/>
                      <a:pt x="53043" y="29265"/>
                    </a:cubicBezTo>
                    <a:cubicBezTo>
                      <a:pt x="51971" y="30241"/>
                      <a:pt x="50769" y="31015"/>
                      <a:pt x="49471" y="31658"/>
                    </a:cubicBezTo>
                    <a:cubicBezTo>
                      <a:pt x="48244" y="32277"/>
                      <a:pt x="47030" y="32932"/>
                      <a:pt x="45851" y="33670"/>
                    </a:cubicBezTo>
                    <a:cubicBezTo>
                      <a:pt x="44899" y="34266"/>
                      <a:pt x="43934" y="34873"/>
                      <a:pt x="42970" y="35468"/>
                    </a:cubicBezTo>
                    <a:cubicBezTo>
                      <a:pt x="42184" y="35956"/>
                      <a:pt x="41363" y="36397"/>
                      <a:pt x="40493" y="36718"/>
                    </a:cubicBezTo>
                    <a:cubicBezTo>
                      <a:pt x="39362" y="37135"/>
                      <a:pt x="38219" y="37540"/>
                      <a:pt x="37076" y="37945"/>
                    </a:cubicBezTo>
                    <a:cubicBezTo>
                      <a:pt x="36398" y="38183"/>
                      <a:pt x="35743" y="38481"/>
                      <a:pt x="35100" y="38790"/>
                    </a:cubicBezTo>
                    <a:cubicBezTo>
                      <a:pt x="35053" y="38806"/>
                      <a:pt x="35006" y="38852"/>
                      <a:pt x="34950" y="38852"/>
                    </a:cubicBezTo>
                    <a:cubicBezTo>
                      <a:pt x="34920" y="38852"/>
                      <a:pt x="34887" y="38839"/>
                      <a:pt x="34850" y="38802"/>
                    </a:cubicBezTo>
                    <a:cubicBezTo>
                      <a:pt x="34993" y="38659"/>
                      <a:pt x="35112" y="38516"/>
                      <a:pt x="35255" y="38385"/>
                    </a:cubicBezTo>
                    <a:cubicBezTo>
                      <a:pt x="36267" y="37361"/>
                      <a:pt x="37124" y="36207"/>
                      <a:pt x="37862" y="34968"/>
                    </a:cubicBezTo>
                    <a:cubicBezTo>
                      <a:pt x="38600" y="33742"/>
                      <a:pt x="39315" y="32492"/>
                      <a:pt x="40029" y="31242"/>
                    </a:cubicBezTo>
                    <a:cubicBezTo>
                      <a:pt x="41065" y="29480"/>
                      <a:pt x="42220" y="27801"/>
                      <a:pt x="43553" y="26253"/>
                    </a:cubicBezTo>
                    <a:cubicBezTo>
                      <a:pt x="43875" y="25872"/>
                      <a:pt x="44196" y="25503"/>
                      <a:pt x="44506" y="25122"/>
                    </a:cubicBezTo>
                    <a:cubicBezTo>
                      <a:pt x="45482" y="23931"/>
                      <a:pt x="46304" y="22645"/>
                      <a:pt x="46923" y="21228"/>
                    </a:cubicBezTo>
                    <a:cubicBezTo>
                      <a:pt x="47340" y="20276"/>
                      <a:pt x="47709" y="19300"/>
                      <a:pt x="48113" y="18347"/>
                    </a:cubicBezTo>
                    <a:cubicBezTo>
                      <a:pt x="48828" y="16668"/>
                      <a:pt x="49649" y="15061"/>
                      <a:pt x="50709" y="13573"/>
                    </a:cubicBezTo>
                    <a:cubicBezTo>
                      <a:pt x="51150" y="12966"/>
                      <a:pt x="51650" y="12394"/>
                      <a:pt x="52126" y="11823"/>
                    </a:cubicBezTo>
                    <a:cubicBezTo>
                      <a:pt x="52138" y="11680"/>
                      <a:pt x="52078" y="11549"/>
                      <a:pt x="51935" y="11453"/>
                    </a:cubicBezTo>
                    <a:cubicBezTo>
                      <a:pt x="51900" y="11430"/>
                      <a:pt x="51876" y="11430"/>
                      <a:pt x="51840" y="11418"/>
                    </a:cubicBezTo>
                    <a:cubicBezTo>
                      <a:pt x="51733" y="11537"/>
                      <a:pt x="51638" y="11656"/>
                      <a:pt x="51531" y="11775"/>
                    </a:cubicBezTo>
                    <a:cubicBezTo>
                      <a:pt x="50007" y="13513"/>
                      <a:pt x="48840" y="15478"/>
                      <a:pt x="47911" y="17573"/>
                    </a:cubicBezTo>
                    <a:cubicBezTo>
                      <a:pt x="47494" y="18514"/>
                      <a:pt x="47137" y="19466"/>
                      <a:pt x="46744" y="20407"/>
                    </a:cubicBezTo>
                    <a:cubicBezTo>
                      <a:pt x="46351" y="21371"/>
                      <a:pt x="45875" y="22300"/>
                      <a:pt x="45327" y="23181"/>
                    </a:cubicBezTo>
                    <a:cubicBezTo>
                      <a:pt x="44720" y="24146"/>
                      <a:pt x="43994" y="25015"/>
                      <a:pt x="43244" y="25872"/>
                    </a:cubicBezTo>
                    <a:cubicBezTo>
                      <a:pt x="41779" y="27563"/>
                      <a:pt x="40529" y="29408"/>
                      <a:pt x="39410" y="31349"/>
                    </a:cubicBezTo>
                    <a:cubicBezTo>
                      <a:pt x="38743" y="32504"/>
                      <a:pt x="38065" y="33670"/>
                      <a:pt x="37386" y="34825"/>
                    </a:cubicBezTo>
                    <a:cubicBezTo>
                      <a:pt x="36433" y="36433"/>
                      <a:pt x="35219" y="37814"/>
                      <a:pt x="33850" y="39088"/>
                    </a:cubicBezTo>
                    <a:cubicBezTo>
                      <a:pt x="33778" y="39147"/>
                      <a:pt x="33707" y="39207"/>
                      <a:pt x="33624" y="39255"/>
                    </a:cubicBezTo>
                    <a:cubicBezTo>
                      <a:pt x="33608" y="39265"/>
                      <a:pt x="33587" y="39268"/>
                      <a:pt x="33564" y="39268"/>
                    </a:cubicBezTo>
                    <a:cubicBezTo>
                      <a:pt x="33532" y="39268"/>
                      <a:pt x="33496" y="39261"/>
                      <a:pt x="33469" y="39255"/>
                    </a:cubicBezTo>
                    <a:cubicBezTo>
                      <a:pt x="33457" y="39255"/>
                      <a:pt x="33433" y="39183"/>
                      <a:pt x="33433" y="39159"/>
                    </a:cubicBezTo>
                    <a:cubicBezTo>
                      <a:pt x="33469" y="39028"/>
                      <a:pt x="33493" y="38897"/>
                      <a:pt x="33528" y="38766"/>
                    </a:cubicBezTo>
                    <a:cubicBezTo>
                      <a:pt x="33814" y="37731"/>
                      <a:pt x="34005" y="36671"/>
                      <a:pt x="34100" y="35587"/>
                    </a:cubicBezTo>
                    <a:cubicBezTo>
                      <a:pt x="34183" y="34825"/>
                      <a:pt x="34243" y="34051"/>
                      <a:pt x="34302" y="33278"/>
                    </a:cubicBezTo>
                    <a:cubicBezTo>
                      <a:pt x="34397" y="31932"/>
                      <a:pt x="34588" y="30611"/>
                      <a:pt x="34862" y="29289"/>
                    </a:cubicBezTo>
                    <a:cubicBezTo>
                      <a:pt x="35136" y="27896"/>
                      <a:pt x="35552" y="26551"/>
                      <a:pt x="36005" y="25205"/>
                    </a:cubicBezTo>
                    <a:cubicBezTo>
                      <a:pt x="36517" y="23657"/>
                      <a:pt x="36898" y="22074"/>
                      <a:pt x="37064" y="20455"/>
                    </a:cubicBezTo>
                    <a:cubicBezTo>
                      <a:pt x="37207" y="19014"/>
                      <a:pt x="37303" y="17585"/>
                      <a:pt x="37374" y="16156"/>
                    </a:cubicBezTo>
                    <a:cubicBezTo>
                      <a:pt x="37445" y="14644"/>
                      <a:pt x="37541" y="13132"/>
                      <a:pt x="37779" y="11632"/>
                    </a:cubicBezTo>
                    <a:cubicBezTo>
                      <a:pt x="37922" y="10739"/>
                      <a:pt x="38160" y="9858"/>
                      <a:pt x="38362" y="8977"/>
                    </a:cubicBezTo>
                    <a:cubicBezTo>
                      <a:pt x="38600" y="7905"/>
                      <a:pt x="38696" y="6810"/>
                      <a:pt x="38684" y="5715"/>
                    </a:cubicBezTo>
                    <a:cubicBezTo>
                      <a:pt x="38684" y="4976"/>
                      <a:pt x="38684" y="4238"/>
                      <a:pt x="38696" y="3500"/>
                    </a:cubicBezTo>
                    <a:cubicBezTo>
                      <a:pt x="38708" y="2524"/>
                      <a:pt x="38791" y="1559"/>
                      <a:pt x="38946" y="619"/>
                    </a:cubicBezTo>
                    <a:cubicBezTo>
                      <a:pt x="38922" y="500"/>
                      <a:pt x="38898" y="381"/>
                      <a:pt x="38862" y="262"/>
                    </a:cubicBezTo>
                    <a:cubicBezTo>
                      <a:pt x="38827" y="131"/>
                      <a:pt x="38731" y="35"/>
                      <a:pt x="38588" y="12"/>
                    </a:cubicBezTo>
                    <a:lnTo>
                      <a:pt x="38565" y="12"/>
                    </a:lnTo>
                    <a:cubicBezTo>
                      <a:pt x="38458" y="488"/>
                      <a:pt x="38374" y="976"/>
                      <a:pt x="38338" y="1476"/>
                    </a:cubicBezTo>
                    <a:cubicBezTo>
                      <a:pt x="38231" y="2679"/>
                      <a:pt x="38172" y="3893"/>
                      <a:pt x="38207" y="5107"/>
                    </a:cubicBezTo>
                    <a:cubicBezTo>
                      <a:pt x="38243" y="6584"/>
                      <a:pt x="38136" y="8048"/>
                      <a:pt x="37743" y="9489"/>
                    </a:cubicBezTo>
                    <a:cubicBezTo>
                      <a:pt x="37362" y="10918"/>
                      <a:pt x="37148" y="12370"/>
                      <a:pt x="37029" y="13847"/>
                    </a:cubicBezTo>
                    <a:cubicBezTo>
                      <a:pt x="36969" y="14692"/>
                      <a:pt x="36934" y="15549"/>
                      <a:pt x="36874" y="16395"/>
                    </a:cubicBezTo>
                    <a:cubicBezTo>
                      <a:pt x="36803" y="17466"/>
                      <a:pt x="36743" y="18550"/>
                      <a:pt x="36660" y="19621"/>
                    </a:cubicBezTo>
                    <a:cubicBezTo>
                      <a:pt x="36529" y="21586"/>
                      <a:pt x="36088" y="23503"/>
                      <a:pt x="35445" y="25372"/>
                    </a:cubicBezTo>
                    <a:cubicBezTo>
                      <a:pt x="35124" y="26324"/>
                      <a:pt x="34838" y="27277"/>
                      <a:pt x="34600" y="28253"/>
                    </a:cubicBezTo>
                    <a:cubicBezTo>
                      <a:pt x="34147" y="30134"/>
                      <a:pt x="33886" y="32039"/>
                      <a:pt x="33766" y="33968"/>
                    </a:cubicBezTo>
                    <a:cubicBezTo>
                      <a:pt x="33683" y="35314"/>
                      <a:pt x="33528" y="36647"/>
                      <a:pt x="33243" y="37957"/>
                    </a:cubicBezTo>
                    <a:cubicBezTo>
                      <a:pt x="33159" y="38350"/>
                      <a:pt x="33064" y="38731"/>
                      <a:pt x="32921" y="39100"/>
                    </a:cubicBezTo>
                    <a:cubicBezTo>
                      <a:pt x="32909" y="39135"/>
                      <a:pt x="32862" y="39159"/>
                      <a:pt x="32826" y="39159"/>
                    </a:cubicBezTo>
                    <a:cubicBezTo>
                      <a:pt x="32802" y="39159"/>
                      <a:pt x="32754" y="39124"/>
                      <a:pt x="32754" y="39100"/>
                    </a:cubicBezTo>
                    <a:cubicBezTo>
                      <a:pt x="32683" y="38826"/>
                      <a:pt x="32623" y="38540"/>
                      <a:pt x="32552" y="38266"/>
                    </a:cubicBezTo>
                    <a:cubicBezTo>
                      <a:pt x="32183" y="37016"/>
                      <a:pt x="31659" y="35814"/>
                      <a:pt x="31219" y="34599"/>
                    </a:cubicBezTo>
                    <a:cubicBezTo>
                      <a:pt x="30873" y="33659"/>
                      <a:pt x="30492" y="32730"/>
                      <a:pt x="30135" y="31789"/>
                    </a:cubicBezTo>
                    <a:cubicBezTo>
                      <a:pt x="29909" y="31230"/>
                      <a:pt x="29825" y="30622"/>
                      <a:pt x="29647" y="30039"/>
                    </a:cubicBezTo>
                    <a:cubicBezTo>
                      <a:pt x="29468" y="29444"/>
                      <a:pt x="29373" y="28825"/>
                      <a:pt x="29266" y="28217"/>
                    </a:cubicBezTo>
                    <a:cubicBezTo>
                      <a:pt x="28992" y="26634"/>
                      <a:pt x="28909" y="25027"/>
                      <a:pt x="28813" y="23419"/>
                    </a:cubicBezTo>
                    <a:cubicBezTo>
                      <a:pt x="28706" y="21740"/>
                      <a:pt x="28587" y="20062"/>
                      <a:pt x="28194" y="18419"/>
                    </a:cubicBezTo>
                    <a:cubicBezTo>
                      <a:pt x="28004" y="17645"/>
                      <a:pt x="27801" y="16871"/>
                      <a:pt x="27492" y="16145"/>
                    </a:cubicBezTo>
                    <a:cubicBezTo>
                      <a:pt x="27099" y="15240"/>
                      <a:pt x="26789" y="14311"/>
                      <a:pt x="26432" y="13394"/>
                    </a:cubicBezTo>
                    <a:cubicBezTo>
                      <a:pt x="25646" y="11346"/>
                      <a:pt x="25015" y="9251"/>
                      <a:pt x="24611" y="7084"/>
                    </a:cubicBezTo>
                    <a:cubicBezTo>
                      <a:pt x="24313" y="5488"/>
                      <a:pt x="24087" y="3881"/>
                      <a:pt x="23944" y="2262"/>
                    </a:cubicBezTo>
                    <a:cubicBezTo>
                      <a:pt x="23872" y="1512"/>
                      <a:pt x="23825" y="762"/>
                      <a:pt x="23777" y="12"/>
                    </a:cubicBezTo>
                    <a:cubicBezTo>
                      <a:pt x="23747" y="4"/>
                      <a:pt x="23716" y="0"/>
                      <a:pt x="236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05" name="Google Shape;605;p25"/>
            <p:cNvGrpSpPr/>
            <p:nvPr/>
          </p:nvGrpSpPr>
          <p:grpSpPr>
            <a:xfrm flipH="1">
              <a:off x="8007647" y="3234141"/>
              <a:ext cx="1088446" cy="2177981"/>
              <a:chOff x="2147875" y="645450"/>
              <a:chExt cx="948950" cy="1898850"/>
            </a:xfrm>
          </p:grpSpPr>
          <p:sp>
            <p:nvSpPr>
              <p:cNvPr id="606" name="Google Shape;606;p25"/>
              <p:cNvSpPr/>
              <p:nvPr/>
            </p:nvSpPr>
            <p:spPr>
              <a:xfrm>
                <a:off x="2147875" y="645650"/>
                <a:ext cx="948950" cy="18986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75946" extrusionOk="0">
                    <a:moveTo>
                      <a:pt x="577" y="0"/>
                    </a:moveTo>
                    <a:cubicBezTo>
                      <a:pt x="504" y="0"/>
                      <a:pt x="426" y="17"/>
                      <a:pt x="346" y="56"/>
                    </a:cubicBezTo>
                    <a:cubicBezTo>
                      <a:pt x="72" y="175"/>
                      <a:pt x="1" y="437"/>
                      <a:pt x="12" y="699"/>
                    </a:cubicBezTo>
                    <a:cubicBezTo>
                      <a:pt x="24" y="1330"/>
                      <a:pt x="60" y="1961"/>
                      <a:pt x="108" y="2592"/>
                    </a:cubicBezTo>
                    <a:cubicBezTo>
                      <a:pt x="203" y="3520"/>
                      <a:pt x="310" y="4437"/>
                      <a:pt x="417" y="5366"/>
                    </a:cubicBezTo>
                    <a:cubicBezTo>
                      <a:pt x="489" y="5973"/>
                      <a:pt x="560" y="6580"/>
                      <a:pt x="620" y="7187"/>
                    </a:cubicBezTo>
                    <a:cubicBezTo>
                      <a:pt x="679" y="7997"/>
                      <a:pt x="739" y="8807"/>
                      <a:pt x="786" y="9604"/>
                    </a:cubicBezTo>
                    <a:cubicBezTo>
                      <a:pt x="834" y="10343"/>
                      <a:pt x="870" y="11069"/>
                      <a:pt x="894" y="11795"/>
                    </a:cubicBezTo>
                    <a:cubicBezTo>
                      <a:pt x="953" y="13021"/>
                      <a:pt x="1001" y="14248"/>
                      <a:pt x="1048" y="15474"/>
                    </a:cubicBezTo>
                    <a:cubicBezTo>
                      <a:pt x="1096" y="16653"/>
                      <a:pt x="1132" y="17832"/>
                      <a:pt x="1167" y="19022"/>
                    </a:cubicBezTo>
                    <a:cubicBezTo>
                      <a:pt x="1203" y="19975"/>
                      <a:pt x="1227" y="20915"/>
                      <a:pt x="1275" y="21868"/>
                    </a:cubicBezTo>
                    <a:cubicBezTo>
                      <a:pt x="1310" y="22618"/>
                      <a:pt x="1370" y="23356"/>
                      <a:pt x="1417" y="24106"/>
                    </a:cubicBezTo>
                    <a:cubicBezTo>
                      <a:pt x="1489" y="25059"/>
                      <a:pt x="1560" y="25999"/>
                      <a:pt x="1644" y="26940"/>
                    </a:cubicBezTo>
                    <a:cubicBezTo>
                      <a:pt x="1691" y="27499"/>
                      <a:pt x="1727" y="28047"/>
                      <a:pt x="1810" y="28595"/>
                    </a:cubicBezTo>
                    <a:cubicBezTo>
                      <a:pt x="2072" y="30274"/>
                      <a:pt x="2263" y="31964"/>
                      <a:pt x="2644" y="33631"/>
                    </a:cubicBezTo>
                    <a:cubicBezTo>
                      <a:pt x="2906" y="34727"/>
                      <a:pt x="3191" y="35810"/>
                      <a:pt x="3465" y="36905"/>
                    </a:cubicBezTo>
                    <a:cubicBezTo>
                      <a:pt x="3644" y="37596"/>
                      <a:pt x="3822" y="38286"/>
                      <a:pt x="4025" y="38965"/>
                    </a:cubicBezTo>
                    <a:cubicBezTo>
                      <a:pt x="4251" y="39739"/>
                      <a:pt x="4477" y="40525"/>
                      <a:pt x="4727" y="41287"/>
                    </a:cubicBezTo>
                    <a:cubicBezTo>
                      <a:pt x="5037" y="42251"/>
                      <a:pt x="5370" y="43204"/>
                      <a:pt x="5704" y="44144"/>
                    </a:cubicBezTo>
                    <a:cubicBezTo>
                      <a:pt x="6156" y="45418"/>
                      <a:pt x="6597" y="46680"/>
                      <a:pt x="7073" y="47942"/>
                    </a:cubicBezTo>
                    <a:cubicBezTo>
                      <a:pt x="7752" y="49752"/>
                      <a:pt x="8490" y="51538"/>
                      <a:pt x="9287" y="53312"/>
                    </a:cubicBezTo>
                    <a:cubicBezTo>
                      <a:pt x="10835" y="56777"/>
                      <a:pt x="12550" y="60158"/>
                      <a:pt x="14526" y="63409"/>
                    </a:cubicBezTo>
                    <a:cubicBezTo>
                      <a:pt x="15610" y="65195"/>
                      <a:pt x="16776" y="66945"/>
                      <a:pt x="17991" y="68647"/>
                    </a:cubicBezTo>
                    <a:cubicBezTo>
                      <a:pt x="18681" y="69636"/>
                      <a:pt x="19372" y="70624"/>
                      <a:pt x="20051" y="71624"/>
                    </a:cubicBezTo>
                    <a:cubicBezTo>
                      <a:pt x="21039" y="73065"/>
                      <a:pt x="22170" y="74386"/>
                      <a:pt x="23337" y="75672"/>
                    </a:cubicBezTo>
                    <a:cubicBezTo>
                      <a:pt x="23420" y="75755"/>
                      <a:pt x="23504" y="75827"/>
                      <a:pt x="23623" y="75946"/>
                    </a:cubicBezTo>
                    <a:cubicBezTo>
                      <a:pt x="23670" y="75827"/>
                      <a:pt x="23718" y="75755"/>
                      <a:pt x="23718" y="75684"/>
                    </a:cubicBezTo>
                    <a:cubicBezTo>
                      <a:pt x="23789" y="74041"/>
                      <a:pt x="24123" y="72434"/>
                      <a:pt x="24385" y="70814"/>
                    </a:cubicBezTo>
                    <a:cubicBezTo>
                      <a:pt x="24706" y="68862"/>
                      <a:pt x="25539" y="67123"/>
                      <a:pt x="26813" y="65599"/>
                    </a:cubicBezTo>
                    <a:cubicBezTo>
                      <a:pt x="27468" y="64814"/>
                      <a:pt x="28171" y="64052"/>
                      <a:pt x="28861" y="63290"/>
                    </a:cubicBezTo>
                    <a:cubicBezTo>
                      <a:pt x="29850" y="62194"/>
                      <a:pt x="30802" y="61051"/>
                      <a:pt x="31659" y="59837"/>
                    </a:cubicBezTo>
                    <a:cubicBezTo>
                      <a:pt x="33493" y="57265"/>
                      <a:pt x="34791" y="54443"/>
                      <a:pt x="35493" y="51348"/>
                    </a:cubicBezTo>
                    <a:cubicBezTo>
                      <a:pt x="35934" y="49419"/>
                      <a:pt x="36172" y="47454"/>
                      <a:pt x="36362" y="45490"/>
                    </a:cubicBezTo>
                    <a:cubicBezTo>
                      <a:pt x="36672" y="42108"/>
                      <a:pt x="36815" y="38703"/>
                      <a:pt x="36946" y="35310"/>
                    </a:cubicBezTo>
                    <a:cubicBezTo>
                      <a:pt x="37041" y="32643"/>
                      <a:pt x="37148" y="29976"/>
                      <a:pt x="37362" y="27321"/>
                    </a:cubicBezTo>
                    <a:cubicBezTo>
                      <a:pt x="37517" y="25368"/>
                      <a:pt x="37696" y="23416"/>
                      <a:pt x="37851" y="21475"/>
                    </a:cubicBezTo>
                    <a:cubicBezTo>
                      <a:pt x="37898" y="20975"/>
                      <a:pt x="37922" y="20487"/>
                      <a:pt x="37958" y="19999"/>
                    </a:cubicBezTo>
                    <a:cubicBezTo>
                      <a:pt x="37958" y="19879"/>
                      <a:pt x="37946" y="19760"/>
                      <a:pt x="37910" y="19653"/>
                    </a:cubicBezTo>
                    <a:cubicBezTo>
                      <a:pt x="37868" y="19528"/>
                      <a:pt x="37758" y="19460"/>
                      <a:pt x="37648" y="19460"/>
                    </a:cubicBezTo>
                    <a:cubicBezTo>
                      <a:pt x="37568" y="19460"/>
                      <a:pt x="37489" y="19495"/>
                      <a:pt x="37434" y="19570"/>
                    </a:cubicBezTo>
                    <a:cubicBezTo>
                      <a:pt x="37291" y="19772"/>
                      <a:pt x="37160" y="19999"/>
                      <a:pt x="37053" y="20225"/>
                    </a:cubicBezTo>
                    <a:cubicBezTo>
                      <a:pt x="36207" y="21892"/>
                      <a:pt x="35386" y="23558"/>
                      <a:pt x="34541" y="25213"/>
                    </a:cubicBezTo>
                    <a:cubicBezTo>
                      <a:pt x="33219" y="27797"/>
                      <a:pt x="31790" y="30333"/>
                      <a:pt x="30350" y="32857"/>
                    </a:cubicBezTo>
                    <a:cubicBezTo>
                      <a:pt x="29230" y="34822"/>
                      <a:pt x="28111" y="36774"/>
                      <a:pt x="27052" y="38763"/>
                    </a:cubicBezTo>
                    <a:cubicBezTo>
                      <a:pt x="25837" y="41037"/>
                      <a:pt x="24920" y="43442"/>
                      <a:pt x="24146" y="45906"/>
                    </a:cubicBezTo>
                    <a:cubicBezTo>
                      <a:pt x="23456" y="48157"/>
                      <a:pt x="22861" y="50431"/>
                      <a:pt x="22456" y="52753"/>
                    </a:cubicBezTo>
                    <a:cubicBezTo>
                      <a:pt x="22039" y="55050"/>
                      <a:pt x="21777" y="57372"/>
                      <a:pt x="21777" y="59706"/>
                    </a:cubicBezTo>
                    <a:cubicBezTo>
                      <a:pt x="21777" y="61087"/>
                      <a:pt x="21860" y="62468"/>
                      <a:pt x="21920" y="63849"/>
                    </a:cubicBezTo>
                    <a:cubicBezTo>
                      <a:pt x="21968" y="65040"/>
                      <a:pt x="22087" y="66218"/>
                      <a:pt x="22218" y="67397"/>
                    </a:cubicBezTo>
                    <a:cubicBezTo>
                      <a:pt x="22349" y="68552"/>
                      <a:pt x="22503" y="69707"/>
                      <a:pt x="22634" y="70862"/>
                    </a:cubicBezTo>
                    <a:cubicBezTo>
                      <a:pt x="22777" y="72100"/>
                      <a:pt x="23015" y="73327"/>
                      <a:pt x="23230" y="74553"/>
                    </a:cubicBezTo>
                    <a:cubicBezTo>
                      <a:pt x="23253" y="74684"/>
                      <a:pt x="23277" y="74827"/>
                      <a:pt x="23277" y="74958"/>
                    </a:cubicBezTo>
                    <a:cubicBezTo>
                      <a:pt x="23277" y="75005"/>
                      <a:pt x="23218" y="75077"/>
                      <a:pt x="23182" y="75089"/>
                    </a:cubicBezTo>
                    <a:cubicBezTo>
                      <a:pt x="23174" y="75091"/>
                      <a:pt x="23164" y="75092"/>
                      <a:pt x="23154" y="75092"/>
                    </a:cubicBezTo>
                    <a:cubicBezTo>
                      <a:pt x="23107" y="75092"/>
                      <a:pt x="23047" y="75070"/>
                      <a:pt x="23027" y="75041"/>
                    </a:cubicBezTo>
                    <a:cubicBezTo>
                      <a:pt x="22849" y="74803"/>
                      <a:pt x="22670" y="74565"/>
                      <a:pt x="22539" y="74303"/>
                    </a:cubicBezTo>
                    <a:cubicBezTo>
                      <a:pt x="21932" y="73148"/>
                      <a:pt x="21396" y="71957"/>
                      <a:pt x="20967" y="70719"/>
                    </a:cubicBezTo>
                    <a:cubicBezTo>
                      <a:pt x="20634" y="69767"/>
                      <a:pt x="20289" y="68826"/>
                      <a:pt x="19979" y="67862"/>
                    </a:cubicBezTo>
                    <a:cubicBezTo>
                      <a:pt x="19777" y="67231"/>
                      <a:pt x="19646" y="66564"/>
                      <a:pt x="19432" y="65921"/>
                    </a:cubicBezTo>
                    <a:cubicBezTo>
                      <a:pt x="19217" y="65242"/>
                      <a:pt x="19074" y="64552"/>
                      <a:pt x="18943" y="63849"/>
                    </a:cubicBezTo>
                    <a:cubicBezTo>
                      <a:pt x="18610" y="62230"/>
                      <a:pt x="18515" y="60599"/>
                      <a:pt x="18551" y="58956"/>
                    </a:cubicBezTo>
                    <a:cubicBezTo>
                      <a:pt x="18574" y="57098"/>
                      <a:pt x="18765" y="55253"/>
                      <a:pt x="18955" y="53395"/>
                    </a:cubicBezTo>
                    <a:cubicBezTo>
                      <a:pt x="19241" y="50609"/>
                      <a:pt x="19491" y="47811"/>
                      <a:pt x="19539" y="45002"/>
                    </a:cubicBezTo>
                    <a:cubicBezTo>
                      <a:pt x="19574" y="43049"/>
                      <a:pt x="19563" y="41096"/>
                      <a:pt x="19515" y="39132"/>
                    </a:cubicBezTo>
                    <a:cubicBezTo>
                      <a:pt x="19491" y="37917"/>
                      <a:pt x="19372" y="36691"/>
                      <a:pt x="19241" y="35477"/>
                    </a:cubicBezTo>
                    <a:cubicBezTo>
                      <a:pt x="19015" y="33381"/>
                      <a:pt x="18610" y="31333"/>
                      <a:pt x="18134" y="29285"/>
                    </a:cubicBezTo>
                    <a:cubicBezTo>
                      <a:pt x="17824" y="27988"/>
                      <a:pt x="17419" y="26702"/>
                      <a:pt x="16967" y="25428"/>
                    </a:cubicBezTo>
                    <a:cubicBezTo>
                      <a:pt x="16348" y="23654"/>
                      <a:pt x="15622" y="21927"/>
                      <a:pt x="14788" y="20249"/>
                    </a:cubicBezTo>
                    <a:cubicBezTo>
                      <a:pt x="13871" y="18379"/>
                      <a:pt x="12812" y="16593"/>
                      <a:pt x="11704" y="14843"/>
                    </a:cubicBezTo>
                    <a:cubicBezTo>
                      <a:pt x="10740" y="13319"/>
                      <a:pt x="9716" y="11843"/>
                      <a:pt x="8645" y="10390"/>
                    </a:cubicBezTo>
                    <a:cubicBezTo>
                      <a:pt x="7049" y="8223"/>
                      <a:pt x="5454" y="6068"/>
                      <a:pt x="3846" y="3901"/>
                    </a:cubicBezTo>
                    <a:cubicBezTo>
                      <a:pt x="3156" y="2973"/>
                      <a:pt x="2465" y="2032"/>
                      <a:pt x="1763" y="1091"/>
                    </a:cubicBezTo>
                    <a:cubicBezTo>
                      <a:pt x="1548" y="806"/>
                      <a:pt x="1334" y="532"/>
                      <a:pt x="1084" y="270"/>
                    </a:cubicBezTo>
                    <a:cubicBezTo>
                      <a:pt x="945" y="122"/>
                      <a:pt x="775" y="0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7" name="Google Shape;607;p25"/>
              <p:cNvSpPr/>
              <p:nvPr/>
            </p:nvSpPr>
            <p:spPr>
              <a:xfrm>
                <a:off x="2152925" y="645450"/>
                <a:ext cx="943900" cy="1898275"/>
              </a:xfrm>
              <a:custGeom>
                <a:avLst/>
                <a:gdLst/>
                <a:ahLst/>
                <a:cxnLst/>
                <a:rect l="l" t="t" r="r" b="b"/>
                <a:pathLst>
                  <a:path w="37756" h="75931" extrusionOk="0">
                    <a:moveTo>
                      <a:pt x="371" y="0"/>
                    </a:moveTo>
                    <a:cubicBezTo>
                      <a:pt x="299" y="0"/>
                      <a:pt x="224" y="16"/>
                      <a:pt x="144" y="52"/>
                    </a:cubicBezTo>
                    <a:cubicBezTo>
                      <a:pt x="84" y="75"/>
                      <a:pt x="49" y="111"/>
                      <a:pt x="1" y="147"/>
                    </a:cubicBezTo>
                    <a:cubicBezTo>
                      <a:pt x="1" y="195"/>
                      <a:pt x="1" y="242"/>
                      <a:pt x="1" y="302"/>
                    </a:cubicBezTo>
                    <a:cubicBezTo>
                      <a:pt x="49" y="528"/>
                      <a:pt x="120" y="754"/>
                      <a:pt x="215" y="980"/>
                    </a:cubicBezTo>
                    <a:cubicBezTo>
                      <a:pt x="811" y="2469"/>
                      <a:pt x="1430" y="3945"/>
                      <a:pt x="2025" y="5433"/>
                    </a:cubicBezTo>
                    <a:cubicBezTo>
                      <a:pt x="2704" y="7160"/>
                      <a:pt x="3370" y="8898"/>
                      <a:pt x="4037" y="10624"/>
                    </a:cubicBezTo>
                    <a:cubicBezTo>
                      <a:pt x="4097" y="10791"/>
                      <a:pt x="4132" y="10958"/>
                      <a:pt x="4180" y="11124"/>
                    </a:cubicBezTo>
                    <a:cubicBezTo>
                      <a:pt x="4156" y="11129"/>
                      <a:pt x="4134" y="11131"/>
                      <a:pt x="4113" y="11131"/>
                    </a:cubicBezTo>
                    <a:cubicBezTo>
                      <a:pt x="3966" y="11131"/>
                      <a:pt x="3881" y="11031"/>
                      <a:pt x="3787" y="10958"/>
                    </a:cubicBezTo>
                    <a:cubicBezTo>
                      <a:pt x="2858" y="10255"/>
                      <a:pt x="1906" y="9577"/>
                      <a:pt x="1001" y="8850"/>
                    </a:cubicBezTo>
                    <a:cubicBezTo>
                      <a:pt x="834" y="8719"/>
                      <a:pt x="668" y="8577"/>
                      <a:pt x="513" y="8446"/>
                    </a:cubicBezTo>
                    <a:lnTo>
                      <a:pt x="513" y="8446"/>
                    </a:lnTo>
                    <a:cubicBezTo>
                      <a:pt x="537" y="8779"/>
                      <a:pt x="549" y="9124"/>
                      <a:pt x="572" y="9458"/>
                    </a:cubicBezTo>
                    <a:cubicBezTo>
                      <a:pt x="620" y="9493"/>
                      <a:pt x="668" y="9541"/>
                      <a:pt x="715" y="9577"/>
                    </a:cubicBezTo>
                    <a:cubicBezTo>
                      <a:pt x="1727" y="10410"/>
                      <a:pt x="2775" y="11172"/>
                      <a:pt x="3859" y="11910"/>
                    </a:cubicBezTo>
                    <a:cubicBezTo>
                      <a:pt x="4156" y="12113"/>
                      <a:pt x="4502" y="12291"/>
                      <a:pt x="4704" y="12553"/>
                    </a:cubicBezTo>
                    <a:cubicBezTo>
                      <a:pt x="4918" y="12827"/>
                      <a:pt x="5002" y="13196"/>
                      <a:pt x="5121" y="13530"/>
                    </a:cubicBezTo>
                    <a:cubicBezTo>
                      <a:pt x="5597" y="14851"/>
                      <a:pt x="6061" y="16173"/>
                      <a:pt x="6538" y="17494"/>
                    </a:cubicBezTo>
                    <a:cubicBezTo>
                      <a:pt x="6549" y="17554"/>
                      <a:pt x="6561" y="17613"/>
                      <a:pt x="6573" y="17721"/>
                    </a:cubicBezTo>
                    <a:cubicBezTo>
                      <a:pt x="6442" y="17661"/>
                      <a:pt x="6335" y="17625"/>
                      <a:pt x="6240" y="17566"/>
                    </a:cubicBezTo>
                    <a:cubicBezTo>
                      <a:pt x="4490" y="16399"/>
                      <a:pt x="2739" y="15244"/>
                      <a:pt x="1096" y="13946"/>
                    </a:cubicBezTo>
                    <a:cubicBezTo>
                      <a:pt x="989" y="13875"/>
                      <a:pt x="882" y="13791"/>
                      <a:pt x="775" y="13708"/>
                    </a:cubicBezTo>
                    <a:lnTo>
                      <a:pt x="775" y="13708"/>
                    </a:lnTo>
                    <a:cubicBezTo>
                      <a:pt x="799" y="14030"/>
                      <a:pt x="811" y="14351"/>
                      <a:pt x="823" y="14684"/>
                    </a:cubicBezTo>
                    <a:cubicBezTo>
                      <a:pt x="2597" y="16042"/>
                      <a:pt x="4466" y="17268"/>
                      <a:pt x="6323" y="18518"/>
                    </a:cubicBezTo>
                    <a:cubicBezTo>
                      <a:pt x="6514" y="18649"/>
                      <a:pt x="6728" y="18756"/>
                      <a:pt x="6930" y="18875"/>
                    </a:cubicBezTo>
                    <a:cubicBezTo>
                      <a:pt x="7252" y="19566"/>
                      <a:pt x="8597" y="24090"/>
                      <a:pt x="8681" y="24817"/>
                    </a:cubicBezTo>
                    <a:cubicBezTo>
                      <a:pt x="8573" y="24781"/>
                      <a:pt x="8490" y="24769"/>
                      <a:pt x="8407" y="24721"/>
                    </a:cubicBezTo>
                    <a:cubicBezTo>
                      <a:pt x="7681" y="24293"/>
                      <a:pt x="6942" y="23864"/>
                      <a:pt x="6216" y="23424"/>
                    </a:cubicBezTo>
                    <a:cubicBezTo>
                      <a:pt x="4442" y="22316"/>
                      <a:pt x="2704" y="21150"/>
                      <a:pt x="1001" y="19947"/>
                    </a:cubicBezTo>
                    <a:lnTo>
                      <a:pt x="1001" y="19947"/>
                    </a:lnTo>
                    <a:cubicBezTo>
                      <a:pt x="1013" y="20257"/>
                      <a:pt x="1025" y="20566"/>
                      <a:pt x="1037" y="20876"/>
                    </a:cubicBezTo>
                    <a:cubicBezTo>
                      <a:pt x="2358" y="21804"/>
                      <a:pt x="3704" y="22721"/>
                      <a:pt x="5085" y="23578"/>
                    </a:cubicBezTo>
                    <a:cubicBezTo>
                      <a:pt x="6347" y="24376"/>
                      <a:pt x="7597" y="25162"/>
                      <a:pt x="8919" y="25841"/>
                    </a:cubicBezTo>
                    <a:cubicBezTo>
                      <a:pt x="8954" y="25864"/>
                      <a:pt x="8978" y="25888"/>
                      <a:pt x="9002" y="25912"/>
                    </a:cubicBezTo>
                    <a:cubicBezTo>
                      <a:pt x="9276" y="26638"/>
                      <a:pt x="10800" y="32615"/>
                      <a:pt x="10871" y="33270"/>
                    </a:cubicBezTo>
                    <a:cubicBezTo>
                      <a:pt x="10840" y="33298"/>
                      <a:pt x="10809" y="33308"/>
                      <a:pt x="10780" y="33308"/>
                    </a:cubicBezTo>
                    <a:cubicBezTo>
                      <a:pt x="10721" y="33308"/>
                      <a:pt x="10665" y="33266"/>
                      <a:pt x="10609" y="33234"/>
                    </a:cubicBezTo>
                    <a:cubicBezTo>
                      <a:pt x="9871" y="32782"/>
                      <a:pt x="9121" y="32329"/>
                      <a:pt x="8383" y="31865"/>
                    </a:cubicBezTo>
                    <a:cubicBezTo>
                      <a:pt x="6026" y="30341"/>
                      <a:pt x="3704" y="28769"/>
                      <a:pt x="1454" y="27103"/>
                    </a:cubicBezTo>
                    <a:lnTo>
                      <a:pt x="1454" y="27103"/>
                    </a:lnTo>
                    <a:cubicBezTo>
                      <a:pt x="1477" y="27436"/>
                      <a:pt x="1501" y="27757"/>
                      <a:pt x="1537" y="28079"/>
                    </a:cubicBezTo>
                    <a:cubicBezTo>
                      <a:pt x="1989" y="28400"/>
                      <a:pt x="2430" y="28734"/>
                      <a:pt x="2882" y="29043"/>
                    </a:cubicBezTo>
                    <a:cubicBezTo>
                      <a:pt x="5287" y="30758"/>
                      <a:pt x="7740" y="32389"/>
                      <a:pt x="10276" y="33901"/>
                    </a:cubicBezTo>
                    <a:cubicBezTo>
                      <a:pt x="10478" y="34020"/>
                      <a:pt x="10681" y="34139"/>
                      <a:pt x="10895" y="34246"/>
                    </a:cubicBezTo>
                    <a:cubicBezTo>
                      <a:pt x="11110" y="34354"/>
                      <a:pt x="11229" y="34496"/>
                      <a:pt x="11276" y="34735"/>
                    </a:cubicBezTo>
                    <a:cubicBezTo>
                      <a:pt x="11705" y="36687"/>
                      <a:pt x="12133" y="38640"/>
                      <a:pt x="12550" y="40592"/>
                    </a:cubicBezTo>
                    <a:cubicBezTo>
                      <a:pt x="12574" y="40688"/>
                      <a:pt x="12586" y="40783"/>
                      <a:pt x="12598" y="40938"/>
                    </a:cubicBezTo>
                    <a:cubicBezTo>
                      <a:pt x="12455" y="40890"/>
                      <a:pt x="12348" y="40878"/>
                      <a:pt x="12253" y="40819"/>
                    </a:cubicBezTo>
                    <a:cubicBezTo>
                      <a:pt x="11050" y="40140"/>
                      <a:pt x="9847" y="39437"/>
                      <a:pt x="8645" y="38759"/>
                    </a:cubicBezTo>
                    <a:cubicBezTo>
                      <a:pt x="6645" y="37604"/>
                      <a:pt x="4692" y="36378"/>
                      <a:pt x="2799" y="35068"/>
                    </a:cubicBezTo>
                    <a:lnTo>
                      <a:pt x="2799" y="35068"/>
                    </a:lnTo>
                    <a:cubicBezTo>
                      <a:pt x="2894" y="35437"/>
                      <a:pt x="2989" y="35794"/>
                      <a:pt x="3085" y="36163"/>
                    </a:cubicBezTo>
                    <a:cubicBezTo>
                      <a:pt x="4775" y="37318"/>
                      <a:pt x="6526" y="38378"/>
                      <a:pt x="8300" y="39402"/>
                    </a:cubicBezTo>
                    <a:cubicBezTo>
                      <a:pt x="9788" y="40271"/>
                      <a:pt x="11288" y="41116"/>
                      <a:pt x="12788" y="41985"/>
                    </a:cubicBezTo>
                    <a:cubicBezTo>
                      <a:pt x="12967" y="42521"/>
                      <a:pt x="13896" y="47558"/>
                      <a:pt x="13919" y="48129"/>
                    </a:cubicBezTo>
                    <a:cubicBezTo>
                      <a:pt x="13875" y="48155"/>
                      <a:pt x="13832" y="48165"/>
                      <a:pt x="13790" y="48165"/>
                    </a:cubicBezTo>
                    <a:cubicBezTo>
                      <a:pt x="13677" y="48165"/>
                      <a:pt x="13575" y="48089"/>
                      <a:pt x="13479" y="48046"/>
                    </a:cubicBezTo>
                    <a:cubicBezTo>
                      <a:pt x="12657" y="47665"/>
                      <a:pt x="11812" y="47296"/>
                      <a:pt x="11014" y="46879"/>
                    </a:cubicBezTo>
                    <a:cubicBezTo>
                      <a:pt x="9109" y="45891"/>
                      <a:pt x="7228" y="44867"/>
                      <a:pt x="5383" y="43783"/>
                    </a:cubicBezTo>
                    <a:lnTo>
                      <a:pt x="5383" y="43783"/>
                    </a:lnTo>
                    <a:cubicBezTo>
                      <a:pt x="5418" y="43902"/>
                      <a:pt x="5466" y="44033"/>
                      <a:pt x="5525" y="44140"/>
                    </a:cubicBezTo>
                    <a:cubicBezTo>
                      <a:pt x="5609" y="44379"/>
                      <a:pt x="5692" y="44605"/>
                      <a:pt x="5776" y="44843"/>
                    </a:cubicBezTo>
                    <a:cubicBezTo>
                      <a:pt x="6549" y="45295"/>
                      <a:pt x="7347" y="45736"/>
                      <a:pt x="8133" y="46164"/>
                    </a:cubicBezTo>
                    <a:cubicBezTo>
                      <a:pt x="9633" y="46974"/>
                      <a:pt x="11121" y="47808"/>
                      <a:pt x="12681" y="48486"/>
                    </a:cubicBezTo>
                    <a:cubicBezTo>
                      <a:pt x="13145" y="48701"/>
                      <a:pt x="13622" y="48891"/>
                      <a:pt x="14086" y="49082"/>
                    </a:cubicBezTo>
                    <a:cubicBezTo>
                      <a:pt x="14241" y="49534"/>
                      <a:pt x="15181" y="55368"/>
                      <a:pt x="15205" y="55928"/>
                    </a:cubicBezTo>
                    <a:cubicBezTo>
                      <a:pt x="15167" y="55948"/>
                      <a:pt x="15132" y="55956"/>
                      <a:pt x="15099" y="55956"/>
                    </a:cubicBezTo>
                    <a:cubicBezTo>
                      <a:pt x="14997" y="55956"/>
                      <a:pt x="14914" y="55877"/>
                      <a:pt x="14824" y="55832"/>
                    </a:cubicBezTo>
                    <a:cubicBezTo>
                      <a:pt x="12610" y="54654"/>
                      <a:pt x="10478" y="53344"/>
                      <a:pt x="8466" y="51856"/>
                    </a:cubicBezTo>
                    <a:lnTo>
                      <a:pt x="8466" y="51856"/>
                    </a:lnTo>
                    <a:cubicBezTo>
                      <a:pt x="8657" y="52296"/>
                      <a:pt x="8847" y="52737"/>
                      <a:pt x="9050" y="53177"/>
                    </a:cubicBezTo>
                    <a:cubicBezTo>
                      <a:pt x="10883" y="54463"/>
                      <a:pt x="12812" y="55606"/>
                      <a:pt x="14800" y="56654"/>
                    </a:cubicBezTo>
                    <a:cubicBezTo>
                      <a:pt x="14991" y="56749"/>
                      <a:pt x="15193" y="56844"/>
                      <a:pt x="15408" y="56952"/>
                    </a:cubicBezTo>
                    <a:cubicBezTo>
                      <a:pt x="15753" y="58785"/>
                      <a:pt x="16110" y="60619"/>
                      <a:pt x="16467" y="62488"/>
                    </a:cubicBezTo>
                    <a:cubicBezTo>
                      <a:pt x="16241" y="62476"/>
                      <a:pt x="16098" y="62369"/>
                      <a:pt x="15943" y="62297"/>
                    </a:cubicBezTo>
                    <a:cubicBezTo>
                      <a:pt x="14836" y="61750"/>
                      <a:pt x="13753" y="61154"/>
                      <a:pt x="12693" y="60535"/>
                    </a:cubicBezTo>
                    <a:lnTo>
                      <a:pt x="12693" y="60535"/>
                    </a:lnTo>
                    <a:cubicBezTo>
                      <a:pt x="12919" y="60952"/>
                      <a:pt x="13157" y="61381"/>
                      <a:pt x="13396" y="61797"/>
                    </a:cubicBezTo>
                    <a:cubicBezTo>
                      <a:pt x="13836" y="62035"/>
                      <a:pt x="14277" y="62274"/>
                      <a:pt x="14729" y="62500"/>
                    </a:cubicBezTo>
                    <a:cubicBezTo>
                      <a:pt x="15396" y="62845"/>
                      <a:pt x="16074" y="63178"/>
                      <a:pt x="16777" y="63536"/>
                    </a:cubicBezTo>
                    <a:cubicBezTo>
                      <a:pt x="16860" y="63833"/>
                      <a:pt x="16955" y="64155"/>
                      <a:pt x="17051" y="64476"/>
                    </a:cubicBezTo>
                    <a:cubicBezTo>
                      <a:pt x="17551" y="66155"/>
                      <a:pt x="18289" y="67727"/>
                      <a:pt x="19015" y="69298"/>
                    </a:cubicBezTo>
                    <a:cubicBezTo>
                      <a:pt x="19777" y="70941"/>
                      <a:pt x="20694" y="72477"/>
                      <a:pt x="21682" y="73977"/>
                    </a:cubicBezTo>
                    <a:cubicBezTo>
                      <a:pt x="22159" y="74549"/>
                      <a:pt x="22659" y="75109"/>
                      <a:pt x="23159" y="75668"/>
                    </a:cubicBezTo>
                    <a:cubicBezTo>
                      <a:pt x="23230" y="75751"/>
                      <a:pt x="23313" y="75823"/>
                      <a:pt x="23432" y="75930"/>
                    </a:cubicBezTo>
                    <a:cubicBezTo>
                      <a:pt x="23480" y="75811"/>
                      <a:pt x="23528" y="75751"/>
                      <a:pt x="23528" y="75680"/>
                    </a:cubicBezTo>
                    <a:cubicBezTo>
                      <a:pt x="23552" y="75263"/>
                      <a:pt x="23587" y="74847"/>
                      <a:pt x="23635" y="74430"/>
                    </a:cubicBezTo>
                    <a:cubicBezTo>
                      <a:pt x="23611" y="73096"/>
                      <a:pt x="23575" y="71763"/>
                      <a:pt x="23563" y="70429"/>
                    </a:cubicBezTo>
                    <a:cubicBezTo>
                      <a:pt x="23563" y="69751"/>
                      <a:pt x="23623" y="69084"/>
                      <a:pt x="23659" y="68441"/>
                    </a:cubicBezTo>
                    <a:cubicBezTo>
                      <a:pt x="23742" y="68370"/>
                      <a:pt x="23778" y="68322"/>
                      <a:pt x="23825" y="68298"/>
                    </a:cubicBezTo>
                    <a:cubicBezTo>
                      <a:pt x="24337" y="68084"/>
                      <a:pt x="24826" y="67822"/>
                      <a:pt x="25302" y="67548"/>
                    </a:cubicBezTo>
                    <a:cubicBezTo>
                      <a:pt x="25564" y="67060"/>
                      <a:pt x="25861" y="66596"/>
                      <a:pt x="26195" y="66143"/>
                    </a:cubicBezTo>
                    <a:lnTo>
                      <a:pt x="26195" y="66143"/>
                    </a:lnTo>
                    <a:cubicBezTo>
                      <a:pt x="25742" y="66417"/>
                      <a:pt x="25290" y="66691"/>
                      <a:pt x="24837" y="66953"/>
                    </a:cubicBezTo>
                    <a:cubicBezTo>
                      <a:pt x="24564" y="67119"/>
                      <a:pt x="24290" y="67262"/>
                      <a:pt x="24004" y="67405"/>
                    </a:cubicBezTo>
                    <a:cubicBezTo>
                      <a:pt x="23956" y="67429"/>
                      <a:pt x="23897" y="67429"/>
                      <a:pt x="23813" y="67453"/>
                    </a:cubicBezTo>
                    <a:cubicBezTo>
                      <a:pt x="23802" y="67369"/>
                      <a:pt x="23778" y="67286"/>
                      <a:pt x="23790" y="67215"/>
                    </a:cubicBezTo>
                    <a:cubicBezTo>
                      <a:pt x="23933" y="65917"/>
                      <a:pt x="24135" y="64631"/>
                      <a:pt x="24421" y="63357"/>
                    </a:cubicBezTo>
                    <a:cubicBezTo>
                      <a:pt x="24504" y="63321"/>
                      <a:pt x="24575" y="63286"/>
                      <a:pt x="24647" y="63274"/>
                    </a:cubicBezTo>
                    <a:cubicBezTo>
                      <a:pt x="26659" y="62905"/>
                      <a:pt x="28528" y="62190"/>
                      <a:pt x="30350" y="61297"/>
                    </a:cubicBezTo>
                    <a:lnTo>
                      <a:pt x="30362" y="61297"/>
                    </a:lnTo>
                    <a:cubicBezTo>
                      <a:pt x="30707" y="60857"/>
                      <a:pt x="31052" y="60416"/>
                      <a:pt x="31374" y="59964"/>
                    </a:cubicBezTo>
                    <a:lnTo>
                      <a:pt x="31374" y="59964"/>
                    </a:lnTo>
                    <a:cubicBezTo>
                      <a:pt x="30374" y="60440"/>
                      <a:pt x="29374" y="60940"/>
                      <a:pt x="28350" y="61381"/>
                    </a:cubicBezTo>
                    <a:cubicBezTo>
                      <a:pt x="27338" y="61833"/>
                      <a:pt x="26278" y="62155"/>
                      <a:pt x="25195" y="62405"/>
                    </a:cubicBezTo>
                    <a:cubicBezTo>
                      <a:pt x="25028" y="62452"/>
                      <a:pt x="24861" y="62464"/>
                      <a:pt x="24647" y="62500"/>
                    </a:cubicBezTo>
                    <a:cubicBezTo>
                      <a:pt x="24659" y="62333"/>
                      <a:pt x="24659" y="62226"/>
                      <a:pt x="24683" y="62107"/>
                    </a:cubicBezTo>
                    <a:cubicBezTo>
                      <a:pt x="25111" y="60285"/>
                      <a:pt x="25623" y="58476"/>
                      <a:pt x="26230" y="56678"/>
                    </a:cubicBezTo>
                    <a:cubicBezTo>
                      <a:pt x="26373" y="56654"/>
                      <a:pt x="26504" y="56606"/>
                      <a:pt x="26635" y="56606"/>
                    </a:cubicBezTo>
                    <a:cubicBezTo>
                      <a:pt x="28088" y="56547"/>
                      <a:pt x="29493" y="56225"/>
                      <a:pt x="30886" y="55820"/>
                    </a:cubicBezTo>
                    <a:cubicBezTo>
                      <a:pt x="32053" y="55487"/>
                      <a:pt x="33196" y="55058"/>
                      <a:pt x="34315" y="54594"/>
                    </a:cubicBezTo>
                    <a:cubicBezTo>
                      <a:pt x="34434" y="54285"/>
                      <a:pt x="34553" y="53963"/>
                      <a:pt x="34660" y="53642"/>
                    </a:cubicBezTo>
                    <a:lnTo>
                      <a:pt x="34660" y="53642"/>
                    </a:lnTo>
                    <a:cubicBezTo>
                      <a:pt x="33600" y="54094"/>
                      <a:pt x="32529" y="54523"/>
                      <a:pt x="31445" y="54880"/>
                    </a:cubicBezTo>
                    <a:cubicBezTo>
                      <a:pt x="30160" y="55297"/>
                      <a:pt x="28850" y="55618"/>
                      <a:pt x="27516" y="55797"/>
                    </a:cubicBezTo>
                    <a:cubicBezTo>
                      <a:pt x="27310" y="55828"/>
                      <a:pt x="27104" y="55844"/>
                      <a:pt x="26897" y="55844"/>
                    </a:cubicBezTo>
                    <a:cubicBezTo>
                      <a:pt x="26794" y="55844"/>
                      <a:pt x="26691" y="55840"/>
                      <a:pt x="26588" y="55832"/>
                    </a:cubicBezTo>
                    <a:cubicBezTo>
                      <a:pt x="26659" y="55273"/>
                      <a:pt x="27754" y="52213"/>
                      <a:pt x="28219" y="51225"/>
                    </a:cubicBezTo>
                    <a:cubicBezTo>
                      <a:pt x="28255" y="51201"/>
                      <a:pt x="28314" y="51165"/>
                      <a:pt x="28362" y="51153"/>
                    </a:cubicBezTo>
                    <a:cubicBezTo>
                      <a:pt x="29862" y="50927"/>
                      <a:pt x="31267" y="50403"/>
                      <a:pt x="32660" y="49820"/>
                    </a:cubicBezTo>
                    <a:cubicBezTo>
                      <a:pt x="33743" y="49367"/>
                      <a:pt x="34803" y="48867"/>
                      <a:pt x="35851" y="48343"/>
                    </a:cubicBezTo>
                    <a:cubicBezTo>
                      <a:pt x="35886" y="48046"/>
                      <a:pt x="35922" y="47748"/>
                      <a:pt x="35958" y="47450"/>
                    </a:cubicBezTo>
                    <a:lnTo>
                      <a:pt x="35958" y="47450"/>
                    </a:lnTo>
                    <a:cubicBezTo>
                      <a:pt x="35255" y="47796"/>
                      <a:pt x="34553" y="48141"/>
                      <a:pt x="33839" y="48486"/>
                    </a:cubicBezTo>
                    <a:cubicBezTo>
                      <a:pt x="32719" y="49022"/>
                      <a:pt x="31576" y="49498"/>
                      <a:pt x="30386" y="49891"/>
                    </a:cubicBezTo>
                    <a:cubicBezTo>
                      <a:pt x="29898" y="50058"/>
                      <a:pt x="29398" y="50177"/>
                      <a:pt x="28897" y="50308"/>
                    </a:cubicBezTo>
                    <a:cubicBezTo>
                      <a:pt x="28856" y="50320"/>
                      <a:pt x="28811" y="50323"/>
                      <a:pt x="28763" y="50323"/>
                    </a:cubicBezTo>
                    <a:cubicBezTo>
                      <a:pt x="28716" y="50323"/>
                      <a:pt x="28665" y="50320"/>
                      <a:pt x="28612" y="50320"/>
                    </a:cubicBezTo>
                    <a:cubicBezTo>
                      <a:pt x="28719" y="49760"/>
                      <a:pt x="30017" y="46498"/>
                      <a:pt x="30767" y="44950"/>
                    </a:cubicBezTo>
                    <a:cubicBezTo>
                      <a:pt x="30814" y="44926"/>
                      <a:pt x="30886" y="44879"/>
                      <a:pt x="30957" y="44867"/>
                    </a:cubicBezTo>
                    <a:cubicBezTo>
                      <a:pt x="32469" y="44617"/>
                      <a:pt x="33898" y="44081"/>
                      <a:pt x="35291" y="43450"/>
                    </a:cubicBezTo>
                    <a:cubicBezTo>
                      <a:pt x="35648" y="43295"/>
                      <a:pt x="36005" y="43128"/>
                      <a:pt x="36375" y="42974"/>
                    </a:cubicBezTo>
                    <a:cubicBezTo>
                      <a:pt x="36386" y="42688"/>
                      <a:pt x="36410" y="42414"/>
                      <a:pt x="36422" y="42128"/>
                    </a:cubicBezTo>
                    <a:lnTo>
                      <a:pt x="36422" y="42128"/>
                    </a:lnTo>
                    <a:cubicBezTo>
                      <a:pt x="35684" y="42462"/>
                      <a:pt x="34946" y="42795"/>
                      <a:pt x="34196" y="43117"/>
                    </a:cubicBezTo>
                    <a:cubicBezTo>
                      <a:pt x="33374" y="43474"/>
                      <a:pt x="32529" y="43759"/>
                      <a:pt x="31660" y="43962"/>
                    </a:cubicBezTo>
                    <a:cubicBezTo>
                      <a:pt x="31529" y="43986"/>
                      <a:pt x="31398" y="44009"/>
                      <a:pt x="31219" y="44045"/>
                    </a:cubicBezTo>
                    <a:cubicBezTo>
                      <a:pt x="31231" y="43926"/>
                      <a:pt x="31219" y="43843"/>
                      <a:pt x="31243" y="43783"/>
                    </a:cubicBezTo>
                    <a:cubicBezTo>
                      <a:pt x="31838" y="42378"/>
                      <a:pt x="32446" y="40985"/>
                      <a:pt x="33053" y="39557"/>
                    </a:cubicBezTo>
                    <a:cubicBezTo>
                      <a:pt x="33327" y="39473"/>
                      <a:pt x="33600" y="39378"/>
                      <a:pt x="33886" y="39295"/>
                    </a:cubicBezTo>
                    <a:cubicBezTo>
                      <a:pt x="34827" y="39021"/>
                      <a:pt x="35732" y="38664"/>
                      <a:pt x="36637" y="38283"/>
                    </a:cubicBezTo>
                    <a:lnTo>
                      <a:pt x="36672" y="37425"/>
                    </a:lnTo>
                    <a:lnTo>
                      <a:pt x="36672" y="37425"/>
                    </a:lnTo>
                    <a:cubicBezTo>
                      <a:pt x="36136" y="37652"/>
                      <a:pt x="35613" y="37878"/>
                      <a:pt x="35077" y="38104"/>
                    </a:cubicBezTo>
                    <a:cubicBezTo>
                      <a:pt x="34672" y="38271"/>
                      <a:pt x="34255" y="38390"/>
                      <a:pt x="33839" y="38533"/>
                    </a:cubicBezTo>
                    <a:cubicBezTo>
                      <a:pt x="33731" y="38568"/>
                      <a:pt x="33624" y="38568"/>
                      <a:pt x="33458" y="38592"/>
                    </a:cubicBezTo>
                    <a:cubicBezTo>
                      <a:pt x="33493" y="38449"/>
                      <a:pt x="33517" y="38354"/>
                      <a:pt x="33553" y="38271"/>
                    </a:cubicBezTo>
                    <a:cubicBezTo>
                      <a:pt x="33922" y="37140"/>
                      <a:pt x="34303" y="36020"/>
                      <a:pt x="34684" y="34889"/>
                    </a:cubicBezTo>
                    <a:cubicBezTo>
                      <a:pt x="34743" y="34699"/>
                      <a:pt x="34815" y="34532"/>
                      <a:pt x="35041" y="34461"/>
                    </a:cubicBezTo>
                    <a:cubicBezTo>
                      <a:pt x="35648" y="34282"/>
                      <a:pt x="36232" y="34032"/>
                      <a:pt x="36803" y="33746"/>
                    </a:cubicBezTo>
                    <a:cubicBezTo>
                      <a:pt x="36815" y="33461"/>
                      <a:pt x="36827" y="33175"/>
                      <a:pt x="36839" y="32889"/>
                    </a:cubicBezTo>
                    <a:lnTo>
                      <a:pt x="36839" y="32889"/>
                    </a:lnTo>
                    <a:cubicBezTo>
                      <a:pt x="36506" y="33056"/>
                      <a:pt x="36172" y="33211"/>
                      <a:pt x="35839" y="33377"/>
                    </a:cubicBezTo>
                    <a:cubicBezTo>
                      <a:pt x="35613" y="33484"/>
                      <a:pt x="35374" y="33568"/>
                      <a:pt x="35136" y="33639"/>
                    </a:cubicBezTo>
                    <a:cubicBezTo>
                      <a:pt x="35113" y="33568"/>
                      <a:pt x="35077" y="33532"/>
                      <a:pt x="35077" y="33508"/>
                    </a:cubicBezTo>
                    <a:cubicBezTo>
                      <a:pt x="35494" y="31734"/>
                      <a:pt x="35910" y="29960"/>
                      <a:pt x="36327" y="28222"/>
                    </a:cubicBezTo>
                    <a:cubicBezTo>
                      <a:pt x="36601" y="28055"/>
                      <a:pt x="36863" y="27888"/>
                      <a:pt x="37137" y="27734"/>
                    </a:cubicBezTo>
                    <a:cubicBezTo>
                      <a:pt x="37148" y="27591"/>
                      <a:pt x="37148" y="27460"/>
                      <a:pt x="37160" y="27317"/>
                    </a:cubicBezTo>
                    <a:cubicBezTo>
                      <a:pt x="37184" y="27150"/>
                      <a:pt x="37196" y="26984"/>
                      <a:pt x="37208" y="26817"/>
                    </a:cubicBezTo>
                    <a:lnTo>
                      <a:pt x="37208" y="26817"/>
                    </a:lnTo>
                    <a:cubicBezTo>
                      <a:pt x="37125" y="26865"/>
                      <a:pt x="37053" y="26924"/>
                      <a:pt x="36970" y="26972"/>
                    </a:cubicBezTo>
                    <a:cubicBezTo>
                      <a:pt x="36890" y="27025"/>
                      <a:pt x="36811" y="27097"/>
                      <a:pt x="36702" y="27097"/>
                    </a:cubicBezTo>
                    <a:cubicBezTo>
                      <a:pt x="36664" y="27097"/>
                      <a:pt x="36623" y="27088"/>
                      <a:pt x="36577" y="27067"/>
                    </a:cubicBezTo>
                    <a:cubicBezTo>
                      <a:pt x="36589" y="26924"/>
                      <a:pt x="36613" y="26769"/>
                      <a:pt x="36648" y="26626"/>
                    </a:cubicBezTo>
                    <a:cubicBezTo>
                      <a:pt x="37029" y="24840"/>
                      <a:pt x="37339" y="23055"/>
                      <a:pt x="37565" y="21245"/>
                    </a:cubicBezTo>
                    <a:cubicBezTo>
                      <a:pt x="37613" y="20923"/>
                      <a:pt x="37672" y="20590"/>
                      <a:pt x="37744" y="20268"/>
                    </a:cubicBezTo>
                    <a:cubicBezTo>
                      <a:pt x="37744" y="20173"/>
                      <a:pt x="37756" y="20090"/>
                      <a:pt x="37756" y="19995"/>
                    </a:cubicBezTo>
                    <a:cubicBezTo>
                      <a:pt x="37756" y="19876"/>
                      <a:pt x="37756" y="19756"/>
                      <a:pt x="37720" y="19649"/>
                    </a:cubicBezTo>
                    <a:cubicBezTo>
                      <a:pt x="37678" y="19525"/>
                      <a:pt x="37564" y="19456"/>
                      <a:pt x="37452" y="19456"/>
                    </a:cubicBezTo>
                    <a:cubicBezTo>
                      <a:pt x="37372" y="19456"/>
                      <a:pt x="37293" y="19491"/>
                      <a:pt x="37244" y="19566"/>
                    </a:cubicBezTo>
                    <a:cubicBezTo>
                      <a:pt x="37172" y="19661"/>
                      <a:pt x="37113" y="19756"/>
                      <a:pt x="37053" y="19852"/>
                    </a:cubicBezTo>
                    <a:cubicBezTo>
                      <a:pt x="37041" y="19899"/>
                      <a:pt x="37029" y="19947"/>
                      <a:pt x="37018" y="19995"/>
                    </a:cubicBezTo>
                    <a:cubicBezTo>
                      <a:pt x="36934" y="20447"/>
                      <a:pt x="36863" y="20888"/>
                      <a:pt x="36803" y="21340"/>
                    </a:cubicBezTo>
                    <a:cubicBezTo>
                      <a:pt x="36601" y="22912"/>
                      <a:pt x="36339" y="24471"/>
                      <a:pt x="36005" y="26019"/>
                    </a:cubicBezTo>
                    <a:cubicBezTo>
                      <a:pt x="35970" y="26210"/>
                      <a:pt x="35922" y="26400"/>
                      <a:pt x="35886" y="26567"/>
                    </a:cubicBezTo>
                    <a:cubicBezTo>
                      <a:pt x="35859" y="26575"/>
                      <a:pt x="35837" y="26578"/>
                      <a:pt x="35819" y="26578"/>
                    </a:cubicBezTo>
                    <a:cubicBezTo>
                      <a:pt x="35722" y="26578"/>
                      <a:pt x="35726" y="26488"/>
                      <a:pt x="35696" y="26448"/>
                    </a:cubicBezTo>
                    <a:cubicBezTo>
                      <a:pt x="35660" y="26376"/>
                      <a:pt x="35624" y="26305"/>
                      <a:pt x="35601" y="26233"/>
                    </a:cubicBezTo>
                    <a:cubicBezTo>
                      <a:pt x="35327" y="25567"/>
                      <a:pt x="35077" y="24888"/>
                      <a:pt x="34851" y="24209"/>
                    </a:cubicBezTo>
                    <a:cubicBezTo>
                      <a:pt x="34696" y="24507"/>
                      <a:pt x="34541" y="24817"/>
                      <a:pt x="34386" y="25126"/>
                    </a:cubicBezTo>
                    <a:cubicBezTo>
                      <a:pt x="34696" y="25995"/>
                      <a:pt x="35041" y="26865"/>
                      <a:pt x="35422" y="27722"/>
                    </a:cubicBezTo>
                    <a:cubicBezTo>
                      <a:pt x="35517" y="27948"/>
                      <a:pt x="35565" y="28162"/>
                      <a:pt x="35505" y="28412"/>
                    </a:cubicBezTo>
                    <a:cubicBezTo>
                      <a:pt x="35148" y="29912"/>
                      <a:pt x="34803" y="31413"/>
                      <a:pt x="34446" y="32913"/>
                    </a:cubicBezTo>
                    <a:cubicBezTo>
                      <a:pt x="34422" y="33008"/>
                      <a:pt x="34386" y="33091"/>
                      <a:pt x="34351" y="33163"/>
                    </a:cubicBezTo>
                    <a:cubicBezTo>
                      <a:pt x="34342" y="33164"/>
                      <a:pt x="34333" y="33164"/>
                      <a:pt x="34325" y="33164"/>
                    </a:cubicBezTo>
                    <a:cubicBezTo>
                      <a:pt x="34196" y="33164"/>
                      <a:pt x="34194" y="33075"/>
                      <a:pt x="34172" y="33008"/>
                    </a:cubicBezTo>
                    <a:cubicBezTo>
                      <a:pt x="33672" y="31889"/>
                      <a:pt x="33279" y="30734"/>
                      <a:pt x="32922" y="29555"/>
                    </a:cubicBezTo>
                    <a:cubicBezTo>
                      <a:pt x="32815" y="29186"/>
                      <a:pt x="32719" y="28829"/>
                      <a:pt x="32612" y="28460"/>
                    </a:cubicBezTo>
                    <a:cubicBezTo>
                      <a:pt x="32446" y="28769"/>
                      <a:pt x="32267" y="29079"/>
                      <a:pt x="32100" y="29389"/>
                    </a:cubicBezTo>
                    <a:cubicBezTo>
                      <a:pt x="32303" y="30115"/>
                      <a:pt x="32529" y="30841"/>
                      <a:pt x="32803" y="31556"/>
                    </a:cubicBezTo>
                    <a:cubicBezTo>
                      <a:pt x="33136" y="32425"/>
                      <a:pt x="33493" y="33282"/>
                      <a:pt x="33862" y="34127"/>
                    </a:cubicBezTo>
                    <a:cubicBezTo>
                      <a:pt x="33958" y="34354"/>
                      <a:pt x="34017" y="34568"/>
                      <a:pt x="33934" y="34806"/>
                    </a:cubicBezTo>
                    <a:cubicBezTo>
                      <a:pt x="33529" y="35985"/>
                      <a:pt x="33124" y="37163"/>
                      <a:pt x="32719" y="38342"/>
                    </a:cubicBezTo>
                    <a:cubicBezTo>
                      <a:pt x="32696" y="38414"/>
                      <a:pt x="32636" y="38473"/>
                      <a:pt x="32612" y="38521"/>
                    </a:cubicBezTo>
                    <a:cubicBezTo>
                      <a:pt x="32422" y="38497"/>
                      <a:pt x="32410" y="38354"/>
                      <a:pt x="32362" y="38259"/>
                    </a:cubicBezTo>
                    <a:cubicBezTo>
                      <a:pt x="31517" y="36568"/>
                      <a:pt x="30719" y="34854"/>
                      <a:pt x="30017" y="33103"/>
                    </a:cubicBezTo>
                    <a:cubicBezTo>
                      <a:pt x="29862" y="33365"/>
                      <a:pt x="29707" y="33627"/>
                      <a:pt x="29552" y="33901"/>
                    </a:cubicBezTo>
                    <a:cubicBezTo>
                      <a:pt x="29743" y="34342"/>
                      <a:pt x="29933" y="34782"/>
                      <a:pt x="30124" y="35235"/>
                    </a:cubicBezTo>
                    <a:cubicBezTo>
                      <a:pt x="30731" y="36604"/>
                      <a:pt x="31410" y="37949"/>
                      <a:pt x="32065" y="39295"/>
                    </a:cubicBezTo>
                    <a:cubicBezTo>
                      <a:pt x="32160" y="39485"/>
                      <a:pt x="32207" y="39640"/>
                      <a:pt x="32112" y="39854"/>
                    </a:cubicBezTo>
                    <a:cubicBezTo>
                      <a:pt x="31564" y="41116"/>
                      <a:pt x="31017" y="42390"/>
                      <a:pt x="30469" y="43664"/>
                    </a:cubicBezTo>
                    <a:cubicBezTo>
                      <a:pt x="30445" y="43712"/>
                      <a:pt x="30398" y="43759"/>
                      <a:pt x="30338" y="43831"/>
                    </a:cubicBezTo>
                    <a:cubicBezTo>
                      <a:pt x="30255" y="43700"/>
                      <a:pt x="30171" y="43593"/>
                      <a:pt x="30112" y="43486"/>
                    </a:cubicBezTo>
                    <a:cubicBezTo>
                      <a:pt x="29136" y="41628"/>
                      <a:pt x="28207" y="39759"/>
                      <a:pt x="27350" y="37842"/>
                    </a:cubicBezTo>
                    <a:cubicBezTo>
                      <a:pt x="27207" y="38116"/>
                      <a:pt x="27052" y="38390"/>
                      <a:pt x="26909" y="38664"/>
                    </a:cubicBezTo>
                    <a:cubicBezTo>
                      <a:pt x="27731" y="40450"/>
                      <a:pt x="28600" y="42224"/>
                      <a:pt x="29528" y="43974"/>
                    </a:cubicBezTo>
                    <a:cubicBezTo>
                      <a:pt x="29671" y="44236"/>
                      <a:pt x="29814" y="44486"/>
                      <a:pt x="29981" y="44783"/>
                    </a:cubicBezTo>
                    <a:cubicBezTo>
                      <a:pt x="29278" y="46510"/>
                      <a:pt x="28552" y="48260"/>
                      <a:pt x="27802" y="50082"/>
                    </a:cubicBezTo>
                    <a:cubicBezTo>
                      <a:pt x="27659" y="49879"/>
                      <a:pt x="27552" y="49736"/>
                      <a:pt x="27469" y="49593"/>
                    </a:cubicBezTo>
                    <a:cubicBezTo>
                      <a:pt x="26552" y="48081"/>
                      <a:pt x="25778" y="46510"/>
                      <a:pt x="25087" y="44879"/>
                    </a:cubicBezTo>
                    <a:cubicBezTo>
                      <a:pt x="24933" y="44533"/>
                      <a:pt x="24790" y="44188"/>
                      <a:pt x="24635" y="43831"/>
                    </a:cubicBezTo>
                    <a:cubicBezTo>
                      <a:pt x="24516" y="44176"/>
                      <a:pt x="24397" y="44510"/>
                      <a:pt x="24290" y="44855"/>
                    </a:cubicBezTo>
                    <a:cubicBezTo>
                      <a:pt x="24647" y="45664"/>
                      <a:pt x="25004" y="46474"/>
                      <a:pt x="25373" y="47284"/>
                    </a:cubicBezTo>
                    <a:cubicBezTo>
                      <a:pt x="25957" y="48558"/>
                      <a:pt x="26671" y="49760"/>
                      <a:pt x="27469" y="50963"/>
                    </a:cubicBezTo>
                    <a:cubicBezTo>
                      <a:pt x="27278" y="51463"/>
                      <a:pt x="27088" y="51987"/>
                      <a:pt x="26897" y="52499"/>
                    </a:cubicBezTo>
                    <a:cubicBezTo>
                      <a:pt x="26707" y="52999"/>
                      <a:pt x="26528" y="53511"/>
                      <a:pt x="26350" y="54011"/>
                    </a:cubicBezTo>
                    <a:cubicBezTo>
                      <a:pt x="26159" y="54523"/>
                      <a:pt x="26004" y="55047"/>
                      <a:pt x="25778" y="55582"/>
                    </a:cubicBezTo>
                    <a:cubicBezTo>
                      <a:pt x="25540" y="55428"/>
                      <a:pt x="25445" y="55225"/>
                      <a:pt x="25326" y="55058"/>
                    </a:cubicBezTo>
                    <a:cubicBezTo>
                      <a:pt x="24528" y="53939"/>
                      <a:pt x="23897" y="52737"/>
                      <a:pt x="23325" y="51498"/>
                    </a:cubicBezTo>
                    <a:cubicBezTo>
                      <a:pt x="23135" y="51082"/>
                      <a:pt x="22944" y="50677"/>
                      <a:pt x="22766" y="50260"/>
                    </a:cubicBezTo>
                    <a:cubicBezTo>
                      <a:pt x="22670" y="50677"/>
                      <a:pt x="22575" y="51082"/>
                      <a:pt x="22492" y="51487"/>
                    </a:cubicBezTo>
                    <a:cubicBezTo>
                      <a:pt x="22861" y="52284"/>
                      <a:pt x="23242" y="53058"/>
                      <a:pt x="23671" y="53820"/>
                    </a:cubicBezTo>
                    <a:cubicBezTo>
                      <a:pt x="24183" y="54761"/>
                      <a:pt x="24778" y="55654"/>
                      <a:pt x="25457" y="56463"/>
                    </a:cubicBezTo>
                    <a:cubicBezTo>
                      <a:pt x="24909" y="58392"/>
                      <a:pt x="24373" y="60297"/>
                      <a:pt x="23825" y="62262"/>
                    </a:cubicBezTo>
                    <a:cubicBezTo>
                      <a:pt x="23683" y="62119"/>
                      <a:pt x="23552" y="62000"/>
                      <a:pt x="23432" y="61869"/>
                    </a:cubicBezTo>
                    <a:cubicBezTo>
                      <a:pt x="22766" y="61107"/>
                      <a:pt x="22170" y="60297"/>
                      <a:pt x="21575" y="59464"/>
                    </a:cubicBezTo>
                    <a:cubicBezTo>
                      <a:pt x="21575" y="59547"/>
                      <a:pt x="21575" y="59619"/>
                      <a:pt x="21575" y="59702"/>
                    </a:cubicBezTo>
                    <a:cubicBezTo>
                      <a:pt x="21575" y="60047"/>
                      <a:pt x="21587" y="60392"/>
                      <a:pt x="21587" y="60738"/>
                    </a:cubicBezTo>
                    <a:cubicBezTo>
                      <a:pt x="21670" y="60857"/>
                      <a:pt x="21754" y="60964"/>
                      <a:pt x="21849" y="61071"/>
                    </a:cubicBezTo>
                    <a:cubicBezTo>
                      <a:pt x="22135" y="61452"/>
                      <a:pt x="22432" y="61821"/>
                      <a:pt x="22730" y="62190"/>
                    </a:cubicBezTo>
                    <a:cubicBezTo>
                      <a:pt x="23040" y="62547"/>
                      <a:pt x="23361" y="62893"/>
                      <a:pt x="23623" y="63190"/>
                    </a:cubicBezTo>
                    <a:cubicBezTo>
                      <a:pt x="23421" y="64560"/>
                      <a:pt x="23218" y="65845"/>
                      <a:pt x="23028" y="67131"/>
                    </a:cubicBezTo>
                    <a:cubicBezTo>
                      <a:pt x="23016" y="67191"/>
                      <a:pt x="22956" y="67250"/>
                      <a:pt x="22909" y="67358"/>
                    </a:cubicBezTo>
                    <a:cubicBezTo>
                      <a:pt x="22682" y="67084"/>
                      <a:pt x="22480" y="66869"/>
                      <a:pt x="22313" y="66631"/>
                    </a:cubicBezTo>
                    <a:cubicBezTo>
                      <a:pt x="22159" y="66417"/>
                      <a:pt x="22016" y="66203"/>
                      <a:pt x="21873" y="65976"/>
                    </a:cubicBezTo>
                    <a:lnTo>
                      <a:pt x="21873" y="65976"/>
                    </a:lnTo>
                    <a:cubicBezTo>
                      <a:pt x="21908" y="66453"/>
                      <a:pt x="21968" y="66917"/>
                      <a:pt x="22016" y="67393"/>
                    </a:cubicBezTo>
                    <a:cubicBezTo>
                      <a:pt x="22016" y="67417"/>
                      <a:pt x="22016" y="67441"/>
                      <a:pt x="22028" y="67465"/>
                    </a:cubicBezTo>
                    <a:cubicBezTo>
                      <a:pt x="22278" y="67774"/>
                      <a:pt x="22540" y="68072"/>
                      <a:pt x="22825" y="68358"/>
                    </a:cubicBezTo>
                    <a:cubicBezTo>
                      <a:pt x="22849" y="68393"/>
                      <a:pt x="22861" y="68429"/>
                      <a:pt x="22897" y="68477"/>
                    </a:cubicBezTo>
                    <a:cubicBezTo>
                      <a:pt x="22861" y="69096"/>
                      <a:pt x="22825" y="69727"/>
                      <a:pt x="22813" y="70358"/>
                    </a:cubicBezTo>
                    <a:cubicBezTo>
                      <a:pt x="22801" y="71001"/>
                      <a:pt x="22825" y="71656"/>
                      <a:pt x="22813" y="72311"/>
                    </a:cubicBezTo>
                    <a:cubicBezTo>
                      <a:pt x="22813" y="72727"/>
                      <a:pt x="22849" y="73132"/>
                      <a:pt x="22849" y="73561"/>
                    </a:cubicBezTo>
                    <a:cubicBezTo>
                      <a:pt x="22909" y="73882"/>
                      <a:pt x="22980" y="74216"/>
                      <a:pt x="23040" y="74549"/>
                    </a:cubicBezTo>
                    <a:cubicBezTo>
                      <a:pt x="23063" y="74680"/>
                      <a:pt x="23075" y="74823"/>
                      <a:pt x="23075" y="74954"/>
                    </a:cubicBezTo>
                    <a:cubicBezTo>
                      <a:pt x="23075" y="75001"/>
                      <a:pt x="23016" y="75073"/>
                      <a:pt x="22980" y="75085"/>
                    </a:cubicBezTo>
                    <a:cubicBezTo>
                      <a:pt x="22972" y="75087"/>
                      <a:pt x="22962" y="75088"/>
                      <a:pt x="22952" y="75088"/>
                    </a:cubicBezTo>
                    <a:cubicBezTo>
                      <a:pt x="22905" y="75088"/>
                      <a:pt x="22845" y="75066"/>
                      <a:pt x="22825" y="75037"/>
                    </a:cubicBezTo>
                    <a:cubicBezTo>
                      <a:pt x="22659" y="74799"/>
                      <a:pt x="22480" y="74561"/>
                      <a:pt x="22337" y="74299"/>
                    </a:cubicBezTo>
                    <a:cubicBezTo>
                      <a:pt x="21920" y="73501"/>
                      <a:pt x="21539" y="72692"/>
                      <a:pt x="21194" y="71858"/>
                    </a:cubicBezTo>
                    <a:cubicBezTo>
                      <a:pt x="19599" y="69108"/>
                      <a:pt x="17777" y="65048"/>
                      <a:pt x="17444" y="63083"/>
                    </a:cubicBezTo>
                    <a:cubicBezTo>
                      <a:pt x="17801" y="62631"/>
                      <a:pt x="18122" y="62166"/>
                      <a:pt x="18432" y="61678"/>
                    </a:cubicBezTo>
                    <a:cubicBezTo>
                      <a:pt x="18396" y="61262"/>
                      <a:pt x="18372" y="60833"/>
                      <a:pt x="18360" y="60404"/>
                    </a:cubicBezTo>
                    <a:cubicBezTo>
                      <a:pt x="18015" y="60952"/>
                      <a:pt x="17670" y="61512"/>
                      <a:pt x="17301" y="62035"/>
                    </a:cubicBezTo>
                    <a:cubicBezTo>
                      <a:pt x="17110" y="62035"/>
                      <a:pt x="17110" y="61916"/>
                      <a:pt x="17086" y="61833"/>
                    </a:cubicBezTo>
                    <a:cubicBezTo>
                      <a:pt x="16955" y="61214"/>
                      <a:pt x="16825" y="60595"/>
                      <a:pt x="16705" y="59964"/>
                    </a:cubicBezTo>
                    <a:cubicBezTo>
                      <a:pt x="16539" y="59095"/>
                      <a:pt x="16384" y="58214"/>
                      <a:pt x="16229" y="57344"/>
                    </a:cubicBezTo>
                    <a:cubicBezTo>
                      <a:pt x="16193" y="57166"/>
                      <a:pt x="16170" y="56987"/>
                      <a:pt x="16146" y="56832"/>
                    </a:cubicBezTo>
                    <a:cubicBezTo>
                      <a:pt x="16455" y="56392"/>
                      <a:pt x="16753" y="55975"/>
                      <a:pt x="17039" y="55547"/>
                    </a:cubicBezTo>
                    <a:cubicBezTo>
                      <a:pt x="17717" y="54487"/>
                      <a:pt x="18325" y="53380"/>
                      <a:pt x="18860" y="52249"/>
                    </a:cubicBezTo>
                    <a:cubicBezTo>
                      <a:pt x="18944" y="51475"/>
                      <a:pt x="19015" y="50701"/>
                      <a:pt x="19075" y="49939"/>
                    </a:cubicBezTo>
                    <a:lnTo>
                      <a:pt x="19075" y="49939"/>
                    </a:lnTo>
                    <a:cubicBezTo>
                      <a:pt x="18932" y="50272"/>
                      <a:pt x="18789" y="50617"/>
                      <a:pt x="18634" y="50951"/>
                    </a:cubicBezTo>
                    <a:cubicBezTo>
                      <a:pt x="18015" y="52403"/>
                      <a:pt x="17265" y="53808"/>
                      <a:pt x="16408" y="55142"/>
                    </a:cubicBezTo>
                    <a:cubicBezTo>
                      <a:pt x="16313" y="55308"/>
                      <a:pt x="16193" y="55451"/>
                      <a:pt x="16086" y="55606"/>
                    </a:cubicBezTo>
                    <a:cubicBezTo>
                      <a:pt x="15884" y="55523"/>
                      <a:pt x="15908" y="55368"/>
                      <a:pt x="15896" y="55249"/>
                    </a:cubicBezTo>
                    <a:cubicBezTo>
                      <a:pt x="15610" y="53546"/>
                      <a:pt x="15336" y="51844"/>
                      <a:pt x="15050" y="50153"/>
                    </a:cubicBezTo>
                    <a:cubicBezTo>
                      <a:pt x="14991" y="49736"/>
                      <a:pt x="14920" y="49332"/>
                      <a:pt x="14848" y="48903"/>
                    </a:cubicBezTo>
                    <a:cubicBezTo>
                      <a:pt x="14931" y="48831"/>
                      <a:pt x="14991" y="48760"/>
                      <a:pt x="15062" y="48689"/>
                    </a:cubicBezTo>
                    <a:cubicBezTo>
                      <a:pt x="16241" y="47546"/>
                      <a:pt x="17289" y="46272"/>
                      <a:pt x="18122" y="44855"/>
                    </a:cubicBezTo>
                    <a:cubicBezTo>
                      <a:pt x="18551" y="44152"/>
                      <a:pt x="18956" y="43438"/>
                      <a:pt x="19349" y="42724"/>
                    </a:cubicBezTo>
                    <a:cubicBezTo>
                      <a:pt x="19349" y="42224"/>
                      <a:pt x="19349" y="41735"/>
                      <a:pt x="19349" y="41235"/>
                    </a:cubicBezTo>
                    <a:cubicBezTo>
                      <a:pt x="18825" y="42164"/>
                      <a:pt x="18301" y="43105"/>
                      <a:pt x="17765" y="44021"/>
                    </a:cubicBezTo>
                    <a:cubicBezTo>
                      <a:pt x="17015" y="45331"/>
                      <a:pt x="16110" y="46534"/>
                      <a:pt x="15062" y="47629"/>
                    </a:cubicBezTo>
                    <a:cubicBezTo>
                      <a:pt x="14979" y="47724"/>
                      <a:pt x="14872" y="47796"/>
                      <a:pt x="14789" y="47879"/>
                    </a:cubicBezTo>
                    <a:cubicBezTo>
                      <a:pt x="14729" y="47855"/>
                      <a:pt x="14705" y="47855"/>
                      <a:pt x="14693" y="47831"/>
                    </a:cubicBezTo>
                    <a:cubicBezTo>
                      <a:pt x="14681" y="47819"/>
                      <a:pt x="14669" y="47808"/>
                      <a:pt x="14669" y="47784"/>
                    </a:cubicBezTo>
                    <a:cubicBezTo>
                      <a:pt x="14288" y="45760"/>
                      <a:pt x="13919" y="43736"/>
                      <a:pt x="13550" y="41712"/>
                    </a:cubicBezTo>
                    <a:cubicBezTo>
                      <a:pt x="13538" y="41640"/>
                      <a:pt x="13550" y="41557"/>
                      <a:pt x="13538" y="41473"/>
                    </a:cubicBezTo>
                    <a:cubicBezTo>
                      <a:pt x="13741" y="41247"/>
                      <a:pt x="13931" y="41033"/>
                      <a:pt x="14134" y="40807"/>
                    </a:cubicBezTo>
                    <a:cubicBezTo>
                      <a:pt x="15336" y="39426"/>
                      <a:pt x="16301" y="37878"/>
                      <a:pt x="17086" y="36235"/>
                    </a:cubicBezTo>
                    <a:cubicBezTo>
                      <a:pt x="17396" y="35616"/>
                      <a:pt x="17682" y="34985"/>
                      <a:pt x="17932" y="34342"/>
                    </a:cubicBezTo>
                    <a:cubicBezTo>
                      <a:pt x="18158" y="33746"/>
                      <a:pt x="18384" y="33151"/>
                      <a:pt x="18610" y="32568"/>
                    </a:cubicBezTo>
                    <a:cubicBezTo>
                      <a:pt x="18527" y="32103"/>
                      <a:pt x="18432" y="31639"/>
                      <a:pt x="18337" y="31175"/>
                    </a:cubicBezTo>
                    <a:cubicBezTo>
                      <a:pt x="17979" y="32151"/>
                      <a:pt x="17610" y="33115"/>
                      <a:pt x="17241" y="34068"/>
                    </a:cubicBezTo>
                    <a:cubicBezTo>
                      <a:pt x="16729" y="35401"/>
                      <a:pt x="16086" y="36675"/>
                      <a:pt x="15348" y="37902"/>
                    </a:cubicBezTo>
                    <a:cubicBezTo>
                      <a:pt x="14860" y="38687"/>
                      <a:pt x="14324" y="39449"/>
                      <a:pt x="13717" y="40152"/>
                    </a:cubicBezTo>
                    <a:cubicBezTo>
                      <a:pt x="13622" y="40271"/>
                      <a:pt x="13503" y="40366"/>
                      <a:pt x="13372" y="40509"/>
                    </a:cubicBezTo>
                    <a:cubicBezTo>
                      <a:pt x="13312" y="40390"/>
                      <a:pt x="13276" y="40330"/>
                      <a:pt x="13253" y="40259"/>
                    </a:cubicBezTo>
                    <a:cubicBezTo>
                      <a:pt x="12788" y="38128"/>
                      <a:pt x="12324" y="36008"/>
                      <a:pt x="11860" y="33889"/>
                    </a:cubicBezTo>
                    <a:cubicBezTo>
                      <a:pt x="12574" y="32889"/>
                      <a:pt x="13205" y="31865"/>
                      <a:pt x="13777" y="30805"/>
                    </a:cubicBezTo>
                    <a:cubicBezTo>
                      <a:pt x="14646" y="29210"/>
                      <a:pt x="15312" y="27543"/>
                      <a:pt x="15872" y="25829"/>
                    </a:cubicBezTo>
                    <a:cubicBezTo>
                      <a:pt x="16039" y="25329"/>
                      <a:pt x="16193" y="24829"/>
                      <a:pt x="16360" y="24328"/>
                    </a:cubicBezTo>
                    <a:cubicBezTo>
                      <a:pt x="16217" y="23971"/>
                      <a:pt x="16074" y="23614"/>
                      <a:pt x="15932" y="23245"/>
                    </a:cubicBezTo>
                    <a:cubicBezTo>
                      <a:pt x="15693" y="23995"/>
                      <a:pt x="15455" y="24733"/>
                      <a:pt x="15205" y="25483"/>
                    </a:cubicBezTo>
                    <a:cubicBezTo>
                      <a:pt x="14669" y="27126"/>
                      <a:pt x="14062" y="28734"/>
                      <a:pt x="13229" y="30246"/>
                    </a:cubicBezTo>
                    <a:cubicBezTo>
                      <a:pt x="12812" y="31008"/>
                      <a:pt x="12360" y="31746"/>
                      <a:pt x="11907" y="32496"/>
                    </a:cubicBezTo>
                    <a:cubicBezTo>
                      <a:pt x="11848" y="32615"/>
                      <a:pt x="11752" y="32699"/>
                      <a:pt x="11669" y="32794"/>
                    </a:cubicBezTo>
                    <a:cubicBezTo>
                      <a:pt x="11514" y="32746"/>
                      <a:pt x="11526" y="32639"/>
                      <a:pt x="11502" y="32544"/>
                    </a:cubicBezTo>
                    <a:cubicBezTo>
                      <a:pt x="10907" y="30246"/>
                      <a:pt x="10324" y="27948"/>
                      <a:pt x="9728" y="25650"/>
                    </a:cubicBezTo>
                    <a:cubicBezTo>
                      <a:pt x="9681" y="25460"/>
                      <a:pt x="9693" y="25305"/>
                      <a:pt x="9800" y="25138"/>
                    </a:cubicBezTo>
                    <a:cubicBezTo>
                      <a:pt x="10538" y="24078"/>
                      <a:pt x="11050" y="22888"/>
                      <a:pt x="11479" y="21685"/>
                    </a:cubicBezTo>
                    <a:cubicBezTo>
                      <a:pt x="11788" y="20828"/>
                      <a:pt x="12074" y="19959"/>
                      <a:pt x="12324" y="19090"/>
                    </a:cubicBezTo>
                    <a:cubicBezTo>
                      <a:pt x="12514" y="18435"/>
                      <a:pt x="12693" y="17768"/>
                      <a:pt x="12872" y="17113"/>
                    </a:cubicBezTo>
                    <a:cubicBezTo>
                      <a:pt x="12705" y="16816"/>
                      <a:pt x="12526" y="16518"/>
                      <a:pt x="12348" y="16220"/>
                    </a:cubicBezTo>
                    <a:cubicBezTo>
                      <a:pt x="12038" y="17340"/>
                      <a:pt x="11741" y="18459"/>
                      <a:pt x="11419" y="19566"/>
                    </a:cubicBezTo>
                    <a:cubicBezTo>
                      <a:pt x="11014" y="20959"/>
                      <a:pt x="10514" y="22316"/>
                      <a:pt x="9859" y="23602"/>
                    </a:cubicBezTo>
                    <a:cubicBezTo>
                      <a:pt x="9740" y="23828"/>
                      <a:pt x="9657" y="24067"/>
                      <a:pt x="9419" y="24281"/>
                    </a:cubicBezTo>
                    <a:cubicBezTo>
                      <a:pt x="9347" y="24114"/>
                      <a:pt x="9288" y="23995"/>
                      <a:pt x="9252" y="23876"/>
                    </a:cubicBezTo>
                    <a:cubicBezTo>
                      <a:pt x="8716" y="22114"/>
                      <a:pt x="8192" y="20352"/>
                      <a:pt x="7657" y="18590"/>
                    </a:cubicBezTo>
                    <a:cubicBezTo>
                      <a:pt x="7585" y="18375"/>
                      <a:pt x="7585" y="18185"/>
                      <a:pt x="7704" y="17971"/>
                    </a:cubicBezTo>
                    <a:cubicBezTo>
                      <a:pt x="8609" y="16387"/>
                      <a:pt x="9228" y="14673"/>
                      <a:pt x="9693" y="12899"/>
                    </a:cubicBezTo>
                    <a:cubicBezTo>
                      <a:pt x="9740" y="12720"/>
                      <a:pt x="9788" y="12529"/>
                      <a:pt x="9836" y="12339"/>
                    </a:cubicBezTo>
                    <a:cubicBezTo>
                      <a:pt x="9645" y="12065"/>
                      <a:pt x="9466" y="11803"/>
                      <a:pt x="9276" y="11541"/>
                    </a:cubicBezTo>
                    <a:cubicBezTo>
                      <a:pt x="9109" y="12172"/>
                      <a:pt x="8943" y="12803"/>
                      <a:pt x="8764" y="13446"/>
                    </a:cubicBezTo>
                    <a:cubicBezTo>
                      <a:pt x="8466" y="14530"/>
                      <a:pt x="8085" y="15589"/>
                      <a:pt x="7585" y="16601"/>
                    </a:cubicBezTo>
                    <a:cubicBezTo>
                      <a:pt x="7502" y="16780"/>
                      <a:pt x="7395" y="16947"/>
                      <a:pt x="7276" y="17173"/>
                    </a:cubicBezTo>
                    <a:cubicBezTo>
                      <a:pt x="7180" y="17018"/>
                      <a:pt x="7121" y="16935"/>
                      <a:pt x="7085" y="16828"/>
                    </a:cubicBezTo>
                    <a:cubicBezTo>
                      <a:pt x="6502" y="15232"/>
                      <a:pt x="5942" y="13625"/>
                      <a:pt x="5359" y="12029"/>
                    </a:cubicBezTo>
                    <a:cubicBezTo>
                      <a:pt x="5299" y="11851"/>
                      <a:pt x="5264" y="11696"/>
                      <a:pt x="5323" y="11505"/>
                    </a:cubicBezTo>
                    <a:cubicBezTo>
                      <a:pt x="5764" y="10160"/>
                      <a:pt x="6037" y="8791"/>
                      <a:pt x="6228" y="7398"/>
                    </a:cubicBezTo>
                    <a:cubicBezTo>
                      <a:pt x="6014" y="7112"/>
                      <a:pt x="5811" y="6826"/>
                      <a:pt x="5597" y="6541"/>
                    </a:cubicBezTo>
                    <a:cubicBezTo>
                      <a:pt x="5466" y="7672"/>
                      <a:pt x="5287" y="8803"/>
                      <a:pt x="5002" y="9910"/>
                    </a:cubicBezTo>
                    <a:cubicBezTo>
                      <a:pt x="4966" y="10077"/>
                      <a:pt x="4978" y="10267"/>
                      <a:pt x="4787" y="10410"/>
                    </a:cubicBezTo>
                    <a:cubicBezTo>
                      <a:pt x="4656" y="10232"/>
                      <a:pt x="4597" y="10029"/>
                      <a:pt x="4525" y="9839"/>
                    </a:cubicBezTo>
                    <a:cubicBezTo>
                      <a:pt x="3728" y="7791"/>
                      <a:pt x="2930" y="5743"/>
                      <a:pt x="2132" y="3707"/>
                    </a:cubicBezTo>
                    <a:cubicBezTo>
                      <a:pt x="1739" y="2707"/>
                      <a:pt x="1323" y="1730"/>
                      <a:pt x="918" y="742"/>
                    </a:cubicBezTo>
                    <a:cubicBezTo>
                      <a:pt x="834" y="540"/>
                      <a:pt x="775" y="326"/>
                      <a:pt x="703" y="123"/>
                    </a:cubicBezTo>
                    <a:cubicBezTo>
                      <a:pt x="703" y="123"/>
                      <a:pt x="703" y="123"/>
                      <a:pt x="703" y="111"/>
                    </a:cubicBezTo>
                    <a:cubicBezTo>
                      <a:pt x="599" y="44"/>
                      <a:pt x="490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08" name="Google Shape;608;p25"/>
          <p:cNvGrpSpPr/>
          <p:nvPr/>
        </p:nvGrpSpPr>
        <p:grpSpPr>
          <a:xfrm>
            <a:off x="8560425" y="2817950"/>
            <a:ext cx="277450" cy="601400"/>
            <a:chOff x="8678100" y="3072400"/>
            <a:chExt cx="277450" cy="601400"/>
          </a:xfrm>
        </p:grpSpPr>
        <p:sp>
          <p:nvSpPr>
            <p:cNvPr id="609" name="Google Shape;609;p25"/>
            <p:cNvSpPr/>
            <p:nvPr/>
          </p:nvSpPr>
          <p:spPr>
            <a:xfrm>
              <a:off x="8815925" y="3431375"/>
              <a:ext cx="139625" cy="116575"/>
            </a:xfrm>
            <a:custGeom>
              <a:avLst/>
              <a:gdLst/>
              <a:ahLst/>
              <a:cxnLst/>
              <a:rect l="l" t="t" r="r" b="b"/>
              <a:pathLst>
                <a:path w="5585" h="4663" extrusionOk="0">
                  <a:moveTo>
                    <a:pt x="2718" y="1"/>
                  </a:moveTo>
                  <a:cubicBezTo>
                    <a:pt x="1979" y="1"/>
                    <a:pt x="1235" y="367"/>
                    <a:pt x="703" y="1176"/>
                  </a:cubicBezTo>
                  <a:cubicBezTo>
                    <a:pt x="0" y="2259"/>
                    <a:pt x="357" y="3545"/>
                    <a:pt x="1489" y="4284"/>
                  </a:cubicBezTo>
                  <a:cubicBezTo>
                    <a:pt x="1892" y="4540"/>
                    <a:pt x="2335" y="4663"/>
                    <a:pt x="2772" y="4663"/>
                  </a:cubicBezTo>
                  <a:cubicBezTo>
                    <a:pt x="3576" y="4663"/>
                    <a:pt x="4361" y="4249"/>
                    <a:pt x="4846" y="3486"/>
                  </a:cubicBezTo>
                  <a:cubicBezTo>
                    <a:pt x="5584" y="2426"/>
                    <a:pt x="4858" y="902"/>
                    <a:pt x="3977" y="366"/>
                  </a:cubicBezTo>
                  <a:cubicBezTo>
                    <a:pt x="3588" y="128"/>
                    <a:pt x="3154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8678100" y="3598950"/>
              <a:ext cx="85150" cy="74850"/>
            </a:xfrm>
            <a:custGeom>
              <a:avLst/>
              <a:gdLst/>
              <a:ahLst/>
              <a:cxnLst/>
              <a:rect l="l" t="t" r="r" b="b"/>
              <a:pathLst>
                <a:path w="3406" h="2994" extrusionOk="0">
                  <a:moveTo>
                    <a:pt x="1641" y="1"/>
                  </a:moveTo>
                  <a:cubicBezTo>
                    <a:pt x="1159" y="1"/>
                    <a:pt x="682" y="200"/>
                    <a:pt x="429" y="557"/>
                  </a:cubicBezTo>
                  <a:cubicBezTo>
                    <a:pt x="1" y="1164"/>
                    <a:pt x="215" y="2343"/>
                    <a:pt x="822" y="2760"/>
                  </a:cubicBezTo>
                  <a:cubicBezTo>
                    <a:pt x="1055" y="2918"/>
                    <a:pt x="1329" y="2993"/>
                    <a:pt x="1606" y="2993"/>
                  </a:cubicBezTo>
                  <a:cubicBezTo>
                    <a:pt x="2122" y="2993"/>
                    <a:pt x="2651" y="2732"/>
                    <a:pt x="2953" y="2260"/>
                  </a:cubicBezTo>
                  <a:cubicBezTo>
                    <a:pt x="3406" y="1569"/>
                    <a:pt x="3203" y="700"/>
                    <a:pt x="2465" y="224"/>
                  </a:cubicBezTo>
                  <a:cubicBezTo>
                    <a:pt x="2220" y="72"/>
                    <a:pt x="1929" y="1"/>
                    <a:pt x="1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8838400" y="3072400"/>
              <a:ext cx="94675" cy="83125"/>
            </a:xfrm>
            <a:custGeom>
              <a:avLst/>
              <a:gdLst/>
              <a:ahLst/>
              <a:cxnLst/>
              <a:rect l="l" t="t" r="r" b="b"/>
              <a:pathLst>
                <a:path w="3787" h="3325" extrusionOk="0">
                  <a:moveTo>
                    <a:pt x="1826" y="0"/>
                  </a:moveTo>
                  <a:cubicBezTo>
                    <a:pt x="1295" y="0"/>
                    <a:pt x="766" y="221"/>
                    <a:pt x="477" y="621"/>
                  </a:cubicBezTo>
                  <a:cubicBezTo>
                    <a:pt x="0" y="1288"/>
                    <a:pt x="239" y="2597"/>
                    <a:pt x="917" y="3062"/>
                  </a:cubicBezTo>
                  <a:cubicBezTo>
                    <a:pt x="1175" y="3241"/>
                    <a:pt x="1478" y="3325"/>
                    <a:pt x="1786" y="3325"/>
                  </a:cubicBezTo>
                  <a:cubicBezTo>
                    <a:pt x="2358" y="3325"/>
                    <a:pt x="2946" y="3033"/>
                    <a:pt x="3287" y="2514"/>
                  </a:cubicBezTo>
                  <a:cubicBezTo>
                    <a:pt x="3787" y="1740"/>
                    <a:pt x="3560" y="776"/>
                    <a:pt x="2739" y="252"/>
                  </a:cubicBezTo>
                  <a:cubicBezTo>
                    <a:pt x="2469" y="81"/>
                    <a:pt x="2147" y="0"/>
                    <a:pt x="1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2" name="Google Shape;612;p25"/>
          <p:cNvGrpSpPr/>
          <p:nvPr/>
        </p:nvGrpSpPr>
        <p:grpSpPr>
          <a:xfrm rot="-5186042">
            <a:off x="5829621" y="4348149"/>
            <a:ext cx="439366" cy="784078"/>
            <a:chOff x="116563" y="2162200"/>
            <a:chExt cx="439350" cy="784050"/>
          </a:xfrm>
        </p:grpSpPr>
        <p:sp>
          <p:nvSpPr>
            <p:cNvPr id="613" name="Google Shape;613;p25"/>
            <p:cNvSpPr/>
            <p:nvPr/>
          </p:nvSpPr>
          <p:spPr>
            <a:xfrm rot="10800000" flipH="1">
              <a:off x="416288" y="2478875"/>
              <a:ext cx="139625" cy="116575"/>
            </a:xfrm>
            <a:custGeom>
              <a:avLst/>
              <a:gdLst/>
              <a:ahLst/>
              <a:cxnLst/>
              <a:rect l="l" t="t" r="r" b="b"/>
              <a:pathLst>
                <a:path w="5585" h="4663" extrusionOk="0">
                  <a:moveTo>
                    <a:pt x="2718" y="1"/>
                  </a:moveTo>
                  <a:cubicBezTo>
                    <a:pt x="1979" y="1"/>
                    <a:pt x="1235" y="367"/>
                    <a:pt x="703" y="1176"/>
                  </a:cubicBezTo>
                  <a:cubicBezTo>
                    <a:pt x="0" y="2259"/>
                    <a:pt x="357" y="3545"/>
                    <a:pt x="1489" y="4284"/>
                  </a:cubicBezTo>
                  <a:cubicBezTo>
                    <a:pt x="1892" y="4540"/>
                    <a:pt x="2335" y="4663"/>
                    <a:pt x="2772" y="4663"/>
                  </a:cubicBezTo>
                  <a:cubicBezTo>
                    <a:pt x="3576" y="4663"/>
                    <a:pt x="4361" y="4249"/>
                    <a:pt x="4846" y="3486"/>
                  </a:cubicBezTo>
                  <a:cubicBezTo>
                    <a:pt x="5584" y="2426"/>
                    <a:pt x="4858" y="902"/>
                    <a:pt x="3977" y="366"/>
                  </a:cubicBezTo>
                  <a:cubicBezTo>
                    <a:pt x="3588" y="128"/>
                    <a:pt x="3154" y="1"/>
                    <a:pt x="2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5"/>
            <p:cNvSpPr/>
            <p:nvPr/>
          </p:nvSpPr>
          <p:spPr>
            <a:xfrm rot="10800000" flipH="1">
              <a:off x="434588" y="2855400"/>
              <a:ext cx="103025" cy="90850"/>
            </a:xfrm>
            <a:custGeom>
              <a:avLst/>
              <a:gdLst/>
              <a:ahLst/>
              <a:cxnLst/>
              <a:rect l="l" t="t" r="r" b="b"/>
              <a:pathLst>
                <a:path w="4121" h="3634" extrusionOk="0">
                  <a:moveTo>
                    <a:pt x="2046" y="1"/>
                  </a:moveTo>
                  <a:cubicBezTo>
                    <a:pt x="1469" y="1"/>
                    <a:pt x="860" y="246"/>
                    <a:pt x="561" y="755"/>
                  </a:cubicBezTo>
                  <a:cubicBezTo>
                    <a:pt x="1" y="1719"/>
                    <a:pt x="132" y="2660"/>
                    <a:pt x="1073" y="3374"/>
                  </a:cubicBezTo>
                  <a:cubicBezTo>
                    <a:pt x="1346" y="3551"/>
                    <a:pt x="1673" y="3634"/>
                    <a:pt x="2004" y="3634"/>
                  </a:cubicBezTo>
                  <a:cubicBezTo>
                    <a:pt x="2611" y="3634"/>
                    <a:pt x="3234" y="3355"/>
                    <a:pt x="3573" y="2862"/>
                  </a:cubicBezTo>
                  <a:cubicBezTo>
                    <a:pt x="4121" y="2053"/>
                    <a:pt x="3811" y="826"/>
                    <a:pt x="2966" y="255"/>
                  </a:cubicBezTo>
                  <a:cubicBezTo>
                    <a:pt x="2718" y="87"/>
                    <a:pt x="2388" y="1"/>
                    <a:pt x="20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5"/>
            <p:cNvSpPr/>
            <p:nvPr/>
          </p:nvSpPr>
          <p:spPr>
            <a:xfrm rot="10800000" flipH="1">
              <a:off x="116563" y="2664125"/>
              <a:ext cx="85150" cy="74850"/>
            </a:xfrm>
            <a:custGeom>
              <a:avLst/>
              <a:gdLst/>
              <a:ahLst/>
              <a:cxnLst/>
              <a:rect l="l" t="t" r="r" b="b"/>
              <a:pathLst>
                <a:path w="3406" h="2994" extrusionOk="0">
                  <a:moveTo>
                    <a:pt x="1641" y="1"/>
                  </a:moveTo>
                  <a:cubicBezTo>
                    <a:pt x="1159" y="1"/>
                    <a:pt x="682" y="200"/>
                    <a:pt x="429" y="557"/>
                  </a:cubicBezTo>
                  <a:cubicBezTo>
                    <a:pt x="1" y="1164"/>
                    <a:pt x="215" y="2343"/>
                    <a:pt x="822" y="2760"/>
                  </a:cubicBezTo>
                  <a:cubicBezTo>
                    <a:pt x="1055" y="2918"/>
                    <a:pt x="1329" y="2993"/>
                    <a:pt x="1606" y="2993"/>
                  </a:cubicBezTo>
                  <a:cubicBezTo>
                    <a:pt x="2122" y="2993"/>
                    <a:pt x="2651" y="2732"/>
                    <a:pt x="2953" y="2260"/>
                  </a:cubicBezTo>
                  <a:cubicBezTo>
                    <a:pt x="3406" y="1569"/>
                    <a:pt x="3203" y="700"/>
                    <a:pt x="2465" y="224"/>
                  </a:cubicBezTo>
                  <a:cubicBezTo>
                    <a:pt x="2220" y="72"/>
                    <a:pt x="1929" y="1"/>
                    <a:pt x="1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5"/>
            <p:cNvSpPr/>
            <p:nvPr/>
          </p:nvSpPr>
          <p:spPr>
            <a:xfrm rot="10800000" flipH="1">
              <a:off x="321613" y="2162200"/>
              <a:ext cx="94675" cy="83125"/>
            </a:xfrm>
            <a:custGeom>
              <a:avLst/>
              <a:gdLst/>
              <a:ahLst/>
              <a:cxnLst/>
              <a:rect l="l" t="t" r="r" b="b"/>
              <a:pathLst>
                <a:path w="3787" h="3325" extrusionOk="0">
                  <a:moveTo>
                    <a:pt x="1826" y="0"/>
                  </a:moveTo>
                  <a:cubicBezTo>
                    <a:pt x="1295" y="0"/>
                    <a:pt x="766" y="221"/>
                    <a:pt x="477" y="621"/>
                  </a:cubicBezTo>
                  <a:cubicBezTo>
                    <a:pt x="0" y="1288"/>
                    <a:pt x="239" y="2597"/>
                    <a:pt x="917" y="3062"/>
                  </a:cubicBezTo>
                  <a:cubicBezTo>
                    <a:pt x="1175" y="3241"/>
                    <a:pt x="1478" y="3325"/>
                    <a:pt x="1786" y="3325"/>
                  </a:cubicBezTo>
                  <a:cubicBezTo>
                    <a:pt x="2358" y="3325"/>
                    <a:pt x="2946" y="3033"/>
                    <a:pt x="3287" y="2514"/>
                  </a:cubicBezTo>
                  <a:cubicBezTo>
                    <a:pt x="3787" y="1740"/>
                    <a:pt x="3560" y="776"/>
                    <a:pt x="2739" y="252"/>
                  </a:cubicBezTo>
                  <a:cubicBezTo>
                    <a:pt x="2469" y="81"/>
                    <a:pt x="2147" y="0"/>
                    <a:pt x="1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7" name="Google Shape;617;p25"/>
          <p:cNvGrpSpPr/>
          <p:nvPr/>
        </p:nvGrpSpPr>
        <p:grpSpPr>
          <a:xfrm>
            <a:off x="162425" y="1445750"/>
            <a:ext cx="494575" cy="905100"/>
            <a:chOff x="1991013" y="-65025"/>
            <a:chExt cx="494575" cy="905100"/>
          </a:xfrm>
        </p:grpSpPr>
        <p:sp>
          <p:nvSpPr>
            <p:cNvPr id="618" name="Google Shape;618;p25"/>
            <p:cNvSpPr/>
            <p:nvPr/>
          </p:nvSpPr>
          <p:spPr>
            <a:xfrm rot="10800000" flipH="1">
              <a:off x="2333188" y="556450"/>
              <a:ext cx="139625" cy="116575"/>
            </a:xfrm>
            <a:custGeom>
              <a:avLst/>
              <a:gdLst/>
              <a:ahLst/>
              <a:cxnLst/>
              <a:rect l="l" t="t" r="r" b="b"/>
              <a:pathLst>
                <a:path w="5585" h="4663" extrusionOk="0">
                  <a:moveTo>
                    <a:pt x="2718" y="1"/>
                  </a:moveTo>
                  <a:cubicBezTo>
                    <a:pt x="1979" y="1"/>
                    <a:pt x="1235" y="367"/>
                    <a:pt x="703" y="1176"/>
                  </a:cubicBezTo>
                  <a:cubicBezTo>
                    <a:pt x="0" y="2259"/>
                    <a:pt x="357" y="3545"/>
                    <a:pt x="1489" y="4284"/>
                  </a:cubicBezTo>
                  <a:cubicBezTo>
                    <a:pt x="1892" y="4540"/>
                    <a:pt x="2335" y="4663"/>
                    <a:pt x="2772" y="4663"/>
                  </a:cubicBezTo>
                  <a:cubicBezTo>
                    <a:pt x="3576" y="4663"/>
                    <a:pt x="4361" y="4249"/>
                    <a:pt x="4846" y="3486"/>
                  </a:cubicBezTo>
                  <a:cubicBezTo>
                    <a:pt x="5584" y="2426"/>
                    <a:pt x="4858" y="902"/>
                    <a:pt x="3977" y="366"/>
                  </a:cubicBezTo>
                  <a:cubicBezTo>
                    <a:pt x="3588" y="128"/>
                    <a:pt x="3154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5"/>
            <p:cNvSpPr/>
            <p:nvPr/>
          </p:nvSpPr>
          <p:spPr>
            <a:xfrm rot="10800000" flipH="1">
              <a:off x="1991013" y="749225"/>
              <a:ext cx="103025" cy="90850"/>
            </a:xfrm>
            <a:custGeom>
              <a:avLst/>
              <a:gdLst/>
              <a:ahLst/>
              <a:cxnLst/>
              <a:rect l="l" t="t" r="r" b="b"/>
              <a:pathLst>
                <a:path w="4121" h="3634" extrusionOk="0">
                  <a:moveTo>
                    <a:pt x="2046" y="1"/>
                  </a:moveTo>
                  <a:cubicBezTo>
                    <a:pt x="1469" y="1"/>
                    <a:pt x="860" y="246"/>
                    <a:pt x="561" y="755"/>
                  </a:cubicBezTo>
                  <a:cubicBezTo>
                    <a:pt x="1" y="1719"/>
                    <a:pt x="132" y="2660"/>
                    <a:pt x="1073" y="3374"/>
                  </a:cubicBezTo>
                  <a:cubicBezTo>
                    <a:pt x="1346" y="3551"/>
                    <a:pt x="1673" y="3634"/>
                    <a:pt x="2004" y="3634"/>
                  </a:cubicBezTo>
                  <a:cubicBezTo>
                    <a:pt x="2611" y="3634"/>
                    <a:pt x="3234" y="3355"/>
                    <a:pt x="3573" y="2862"/>
                  </a:cubicBezTo>
                  <a:cubicBezTo>
                    <a:pt x="4121" y="2053"/>
                    <a:pt x="3811" y="826"/>
                    <a:pt x="2966" y="255"/>
                  </a:cubicBezTo>
                  <a:cubicBezTo>
                    <a:pt x="2718" y="87"/>
                    <a:pt x="2388" y="1"/>
                    <a:pt x="20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5"/>
            <p:cNvSpPr/>
            <p:nvPr/>
          </p:nvSpPr>
          <p:spPr>
            <a:xfrm rot="10800000" flipH="1">
              <a:off x="2170238" y="286225"/>
              <a:ext cx="85150" cy="74850"/>
            </a:xfrm>
            <a:custGeom>
              <a:avLst/>
              <a:gdLst/>
              <a:ahLst/>
              <a:cxnLst/>
              <a:rect l="l" t="t" r="r" b="b"/>
              <a:pathLst>
                <a:path w="3406" h="2994" extrusionOk="0">
                  <a:moveTo>
                    <a:pt x="1641" y="1"/>
                  </a:moveTo>
                  <a:cubicBezTo>
                    <a:pt x="1159" y="1"/>
                    <a:pt x="682" y="200"/>
                    <a:pt x="429" y="557"/>
                  </a:cubicBezTo>
                  <a:cubicBezTo>
                    <a:pt x="1" y="1164"/>
                    <a:pt x="215" y="2343"/>
                    <a:pt x="822" y="2760"/>
                  </a:cubicBezTo>
                  <a:cubicBezTo>
                    <a:pt x="1055" y="2918"/>
                    <a:pt x="1329" y="2993"/>
                    <a:pt x="1606" y="2993"/>
                  </a:cubicBezTo>
                  <a:cubicBezTo>
                    <a:pt x="2122" y="2993"/>
                    <a:pt x="2651" y="2732"/>
                    <a:pt x="2953" y="2260"/>
                  </a:cubicBezTo>
                  <a:cubicBezTo>
                    <a:pt x="3406" y="1569"/>
                    <a:pt x="3203" y="700"/>
                    <a:pt x="2465" y="224"/>
                  </a:cubicBezTo>
                  <a:cubicBezTo>
                    <a:pt x="2220" y="72"/>
                    <a:pt x="1929" y="1"/>
                    <a:pt x="1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5"/>
            <p:cNvSpPr/>
            <p:nvPr/>
          </p:nvSpPr>
          <p:spPr>
            <a:xfrm rot="10800000" flipH="1">
              <a:off x="2390913" y="-65025"/>
              <a:ext cx="94675" cy="83125"/>
            </a:xfrm>
            <a:custGeom>
              <a:avLst/>
              <a:gdLst/>
              <a:ahLst/>
              <a:cxnLst/>
              <a:rect l="l" t="t" r="r" b="b"/>
              <a:pathLst>
                <a:path w="3787" h="3325" extrusionOk="0">
                  <a:moveTo>
                    <a:pt x="1826" y="0"/>
                  </a:moveTo>
                  <a:cubicBezTo>
                    <a:pt x="1295" y="0"/>
                    <a:pt x="766" y="221"/>
                    <a:pt x="477" y="621"/>
                  </a:cubicBezTo>
                  <a:cubicBezTo>
                    <a:pt x="0" y="1288"/>
                    <a:pt x="239" y="2597"/>
                    <a:pt x="917" y="3062"/>
                  </a:cubicBezTo>
                  <a:cubicBezTo>
                    <a:pt x="1175" y="3241"/>
                    <a:pt x="1478" y="3325"/>
                    <a:pt x="1786" y="3325"/>
                  </a:cubicBezTo>
                  <a:cubicBezTo>
                    <a:pt x="2358" y="3325"/>
                    <a:pt x="2946" y="3033"/>
                    <a:pt x="3287" y="2514"/>
                  </a:cubicBezTo>
                  <a:cubicBezTo>
                    <a:pt x="3787" y="1740"/>
                    <a:pt x="3560" y="776"/>
                    <a:pt x="2739" y="252"/>
                  </a:cubicBezTo>
                  <a:cubicBezTo>
                    <a:pt x="2469" y="81"/>
                    <a:pt x="2147" y="0"/>
                    <a:pt x="1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2" name="Google Shape;622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9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25"/>
          <p:cNvSpPr txBox="1">
            <a:spLocks noGrp="1"/>
          </p:cNvSpPr>
          <p:nvPr>
            <p:ph type="subTitle" idx="1"/>
          </p:nvPr>
        </p:nvSpPr>
        <p:spPr>
          <a:xfrm>
            <a:off x="720000" y="2426500"/>
            <a:ext cx="3852000" cy="12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87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6271201" y="3234141"/>
            <a:ext cx="2824891" cy="2275275"/>
            <a:chOff x="6271201" y="3234141"/>
            <a:chExt cx="2824891" cy="2275275"/>
          </a:xfrm>
        </p:grpSpPr>
        <p:grpSp>
          <p:nvGrpSpPr>
            <p:cNvPr id="75" name="Google Shape;75;p3"/>
            <p:cNvGrpSpPr/>
            <p:nvPr/>
          </p:nvGrpSpPr>
          <p:grpSpPr>
            <a:xfrm rot="-5664242">
              <a:off x="6545403" y="4369632"/>
              <a:ext cx="771724" cy="1264601"/>
              <a:chOff x="6221900" y="3203200"/>
              <a:chExt cx="668850" cy="1096025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6246600" y="3203200"/>
                <a:ext cx="644150" cy="986025"/>
              </a:xfrm>
              <a:custGeom>
                <a:avLst/>
                <a:gdLst/>
                <a:ahLst/>
                <a:cxnLst/>
                <a:rect l="l" t="t" r="r" b="b"/>
                <a:pathLst>
                  <a:path w="25766" h="39441" extrusionOk="0">
                    <a:moveTo>
                      <a:pt x="25766" y="1"/>
                    </a:moveTo>
                    <a:lnTo>
                      <a:pt x="25766" y="1"/>
                    </a:lnTo>
                    <a:cubicBezTo>
                      <a:pt x="25575" y="96"/>
                      <a:pt x="25480" y="143"/>
                      <a:pt x="25385" y="191"/>
                    </a:cubicBezTo>
                    <a:cubicBezTo>
                      <a:pt x="23837" y="1025"/>
                      <a:pt x="22241" y="1798"/>
                      <a:pt x="20610" y="2477"/>
                    </a:cubicBezTo>
                    <a:cubicBezTo>
                      <a:pt x="18943" y="3168"/>
                      <a:pt x="17288" y="3894"/>
                      <a:pt x="15657" y="4668"/>
                    </a:cubicBezTo>
                    <a:cubicBezTo>
                      <a:pt x="13574" y="5644"/>
                      <a:pt x="11597" y="6799"/>
                      <a:pt x="9799" y="8252"/>
                    </a:cubicBezTo>
                    <a:cubicBezTo>
                      <a:pt x="8430" y="9359"/>
                      <a:pt x="7251" y="10621"/>
                      <a:pt x="6251" y="12073"/>
                    </a:cubicBezTo>
                    <a:cubicBezTo>
                      <a:pt x="5073" y="13764"/>
                      <a:pt x="4251" y="15622"/>
                      <a:pt x="3620" y="17574"/>
                    </a:cubicBezTo>
                    <a:cubicBezTo>
                      <a:pt x="3013" y="19479"/>
                      <a:pt x="2572" y="21432"/>
                      <a:pt x="2275" y="23408"/>
                    </a:cubicBezTo>
                    <a:cubicBezTo>
                      <a:pt x="1977" y="25420"/>
                      <a:pt x="1703" y="27444"/>
                      <a:pt x="1453" y="29457"/>
                    </a:cubicBezTo>
                    <a:cubicBezTo>
                      <a:pt x="1310" y="30528"/>
                      <a:pt x="1227" y="31588"/>
                      <a:pt x="1108" y="32659"/>
                    </a:cubicBezTo>
                    <a:cubicBezTo>
                      <a:pt x="1001" y="33683"/>
                      <a:pt x="905" y="34707"/>
                      <a:pt x="763" y="35719"/>
                    </a:cubicBezTo>
                    <a:cubicBezTo>
                      <a:pt x="620" y="36743"/>
                      <a:pt x="405" y="37755"/>
                      <a:pt x="84" y="38732"/>
                    </a:cubicBezTo>
                    <a:cubicBezTo>
                      <a:pt x="36" y="38898"/>
                      <a:pt x="1" y="39065"/>
                      <a:pt x="12" y="39232"/>
                    </a:cubicBezTo>
                    <a:cubicBezTo>
                      <a:pt x="12" y="39303"/>
                      <a:pt x="120" y="39398"/>
                      <a:pt x="203" y="39434"/>
                    </a:cubicBezTo>
                    <a:cubicBezTo>
                      <a:pt x="214" y="39438"/>
                      <a:pt x="226" y="39440"/>
                      <a:pt x="240" y="39440"/>
                    </a:cubicBezTo>
                    <a:cubicBezTo>
                      <a:pt x="303" y="39440"/>
                      <a:pt x="388" y="39399"/>
                      <a:pt x="417" y="39351"/>
                    </a:cubicBezTo>
                    <a:cubicBezTo>
                      <a:pt x="501" y="39208"/>
                      <a:pt x="572" y="39053"/>
                      <a:pt x="620" y="38898"/>
                    </a:cubicBezTo>
                    <a:cubicBezTo>
                      <a:pt x="751" y="38446"/>
                      <a:pt x="858" y="38005"/>
                      <a:pt x="977" y="37553"/>
                    </a:cubicBezTo>
                    <a:cubicBezTo>
                      <a:pt x="1025" y="37386"/>
                      <a:pt x="1072" y="37243"/>
                      <a:pt x="1215" y="37124"/>
                    </a:cubicBezTo>
                    <a:cubicBezTo>
                      <a:pt x="1775" y="36648"/>
                      <a:pt x="2334" y="36172"/>
                      <a:pt x="2965" y="35791"/>
                    </a:cubicBezTo>
                    <a:cubicBezTo>
                      <a:pt x="3846" y="35255"/>
                      <a:pt x="4751" y="34755"/>
                      <a:pt x="5620" y="34195"/>
                    </a:cubicBezTo>
                    <a:cubicBezTo>
                      <a:pt x="8799" y="32183"/>
                      <a:pt x="11847" y="29969"/>
                      <a:pt x="14800" y="27635"/>
                    </a:cubicBezTo>
                    <a:cubicBezTo>
                      <a:pt x="16360" y="26397"/>
                      <a:pt x="17789" y="25039"/>
                      <a:pt x="18991" y="23444"/>
                    </a:cubicBezTo>
                    <a:cubicBezTo>
                      <a:pt x="20158" y="21896"/>
                      <a:pt x="21206" y="20277"/>
                      <a:pt x="21980" y="18491"/>
                    </a:cubicBezTo>
                    <a:cubicBezTo>
                      <a:pt x="22944" y="16241"/>
                      <a:pt x="23480" y="13895"/>
                      <a:pt x="23718" y="11478"/>
                    </a:cubicBezTo>
                    <a:cubicBezTo>
                      <a:pt x="23873" y="9930"/>
                      <a:pt x="23944" y="8371"/>
                      <a:pt x="24027" y="6823"/>
                    </a:cubicBezTo>
                    <a:cubicBezTo>
                      <a:pt x="24087" y="5811"/>
                      <a:pt x="24182" y="4811"/>
                      <a:pt x="24373" y="3822"/>
                    </a:cubicBezTo>
                    <a:cubicBezTo>
                      <a:pt x="24599" y="2572"/>
                      <a:pt x="24956" y="1370"/>
                      <a:pt x="25659" y="286"/>
                    </a:cubicBezTo>
                    <a:cubicBezTo>
                      <a:pt x="25694" y="239"/>
                      <a:pt x="25706" y="179"/>
                      <a:pt x="257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6221900" y="3230875"/>
                <a:ext cx="653975" cy="1068350"/>
              </a:xfrm>
              <a:custGeom>
                <a:avLst/>
                <a:gdLst/>
                <a:ahLst/>
                <a:cxnLst/>
                <a:rect l="l" t="t" r="r" b="b"/>
                <a:pathLst>
                  <a:path w="26159" h="42734" extrusionOk="0">
                    <a:moveTo>
                      <a:pt x="26087" y="1"/>
                    </a:moveTo>
                    <a:cubicBezTo>
                      <a:pt x="26016" y="72"/>
                      <a:pt x="25944" y="144"/>
                      <a:pt x="25885" y="227"/>
                    </a:cubicBezTo>
                    <a:cubicBezTo>
                      <a:pt x="24587" y="1823"/>
                      <a:pt x="23289" y="3430"/>
                      <a:pt x="21991" y="5025"/>
                    </a:cubicBezTo>
                    <a:cubicBezTo>
                      <a:pt x="21836" y="5204"/>
                      <a:pt x="21694" y="5382"/>
                      <a:pt x="21563" y="5573"/>
                    </a:cubicBezTo>
                    <a:cubicBezTo>
                      <a:pt x="19193" y="8823"/>
                      <a:pt x="16681" y="11955"/>
                      <a:pt x="14074" y="15027"/>
                    </a:cubicBezTo>
                    <a:cubicBezTo>
                      <a:pt x="12859" y="16455"/>
                      <a:pt x="11680" y="17908"/>
                      <a:pt x="10537" y="19384"/>
                    </a:cubicBezTo>
                    <a:cubicBezTo>
                      <a:pt x="8573" y="21908"/>
                      <a:pt x="6763" y="24552"/>
                      <a:pt x="5251" y="27373"/>
                    </a:cubicBezTo>
                    <a:cubicBezTo>
                      <a:pt x="3322" y="30969"/>
                      <a:pt x="1739" y="34696"/>
                      <a:pt x="631" y="38613"/>
                    </a:cubicBezTo>
                    <a:cubicBezTo>
                      <a:pt x="381" y="39506"/>
                      <a:pt x="155" y="40411"/>
                      <a:pt x="48" y="41327"/>
                    </a:cubicBezTo>
                    <a:cubicBezTo>
                      <a:pt x="0" y="41685"/>
                      <a:pt x="12" y="42042"/>
                      <a:pt x="36" y="42399"/>
                    </a:cubicBezTo>
                    <a:cubicBezTo>
                      <a:pt x="47" y="42604"/>
                      <a:pt x="223" y="42733"/>
                      <a:pt x="394" y="42733"/>
                    </a:cubicBezTo>
                    <a:cubicBezTo>
                      <a:pt x="402" y="42733"/>
                      <a:pt x="410" y="42733"/>
                      <a:pt x="417" y="42732"/>
                    </a:cubicBezTo>
                    <a:cubicBezTo>
                      <a:pt x="608" y="42720"/>
                      <a:pt x="750" y="42578"/>
                      <a:pt x="786" y="42363"/>
                    </a:cubicBezTo>
                    <a:cubicBezTo>
                      <a:pt x="798" y="42280"/>
                      <a:pt x="786" y="42197"/>
                      <a:pt x="786" y="42113"/>
                    </a:cubicBezTo>
                    <a:cubicBezTo>
                      <a:pt x="810" y="41816"/>
                      <a:pt x="810" y="41518"/>
                      <a:pt x="858" y="41232"/>
                    </a:cubicBezTo>
                    <a:cubicBezTo>
                      <a:pt x="1000" y="40530"/>
                      <a:pt x="1120" y="39827"/>
                      <a:pt x="1310" y="39137"/>
                    </a:cubicBezTo>
                    <a:cubicBezTo>
                      <a:pt x="2965" y="33231"/>
                      <a:pt x="5549" y="27766"/>
                      <a:pt x="9049" y="22718"/>
                    </a:cubicBezTo>
                    <a:cubicBezTo>
                      <a:pt x="10883" y="20099"/>
                      <a:pt x="12883" y="17598"/>
                      <a:pt x="14967" y="15181"/>
                    </a:cubicBezTo>
                    <a:cubicBezTo>
                      <a:pt x="18396" y="11193"/>
                      <a:pt x="21574" y="7049"/>
                      <a:pt x="24444" y="2644"/>
                    </a:cubicBezTo>
                    <a:cubicBezTo>
                      <a:pt x="25003" y="1787"/>
                      <a:pt x="25587" y="930"/>
                      <a:pt x="26158" y="84"/>
                    </a:cubicBezTo>
                    <a:cubicBezTo>
                      <a:pt x="26135" y="48"/>
                      <a:pt x="26111" y="25"/>
                      <a:pt x="260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 rot="-3741372" flipH="1">
              <a:off x="6921758" y="3943404"/>
              <a:ext cx="1511275" cy="1224989"/>
              <a:chOff x="-1341575" y="2798350"/>
              <a:chExt cx="1359425" cy="1101950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-1341575" y="2798350"/>
                <a:ext cx="1359425" cy="1101950"/>
              </a:xfrm>
              <a:custGeom>
                <a:avLst/>
                <a:gdLst/>
                <a:ahLst/>
                <a:cxnLst/>
                <a:rect l="l" t="t" r="r" b="b"/>
                <a:pathLst>
                  <a:path w="54377" h="44078" extrusionOk="0">
                    <a:moveTo>
                      <a:pt x="23704" y="0"/>
                    </a:moveTo>
                    <a:cubicBezTo>
                      <a:pt x="23586" y="0"/>
                      <a:pt x="23470" y="58"/>
                      <a:pt x="23384" y="170"/>
                    </a:cubicBezTo>
                    <a:cubicBezTo>
                      <a:pt x="23253" y="337"/>
                      <a:pt x="23194" y="539"/>
                      <a:pt x="23158" y="742"/>
                    </a:cubicBezTo>
                    <a:cubicBezTo>
                      <a:pt x="22991" y="1587"/>
                      <a:pt x="22884" y="2433"/>
                      <a:pt x="22956" y="3278"/>
                    </a:cubicBezTo>
                    <a:cubicBezTo>
                      <a:pt x="23015" y="4111"/>
                      <a:pt x="23087" y="4945"/>
                      <a:pt x="23170" y="5766"/>
                    </a:cubicBezTo>
                    <a:cubicBezTo>
                      <a:pt x="23218" y="6302"/>
                      <a:pt x="23265" y="6826"/>
                      <a:pt x="23218" y="7350"/>
                    </a:cubicBezTo>
                    <a:cubicBezTo>
                      <a:pt x="23146" y="8279"/>
                      <a:pt x="23087" y="9195"/>
                      <a:pt x="23027" y="10124"/>
                    </a:cubicBezTo>
                    <a:cubicBezTo>
                      <a:pt x="22896" y="12017"/>
                      <a:pt x="23099" y="13863"/>
                      <a:pt x="23634" y="15672"/>
                    </a:cubicBezTo>
                    <a:cubicBezTo>
                      <a:pt x="23694" y="15875"/>
                      <a:pt x="23765" y="16065"/>
                      <a:pt x="23801" y="16268"/>
                    </a:cubicBezTo>
                    <a:cubicBezTo>
                      <a:pt x="24015" y="17280"/>
                      <a:pt x="24361" y="18244"/>
                      <a:pt x="24718" y="19197"/>
                    </a:cubicBezTo>
                    <a:cubicBezTo>
                      <a:pt x="24992" y="19911"/>
                      <a:pt x="25265" y="20649"/>
                      <a:pt x="25480" y="21387"/>
                    </a:cubicBezTo>
                    <a:cubicBezTo>
                      <a:pt x="25694" y="22125"/>
                      <a:pt x="25908" y="22876"/>
                      <a:pt x="26004" y="23649"/>
                    </a:cubicBezTo>
                    <a:cubicBezTo>
                      <a:pt x="26087" y="24304"/>
                      <a:pt x="26158" y="24959"/>
                      <a:pt x="26206" y="25626"/>
                    </a:cubicBezTo>
                    <a:cubicBezTo>
                      <a:pt x="26337" y="27602"/>
                      <a:pt x="26563" y="29567"/>
                      <a:pt x="27099" y="31496"/>
                    </a:cubicBezTo>
                    <a:cubicBezTo>
                      <a:pt x="26718" y="30710"/>
                      <a:pt x="26254" y="29984"/>
                      <a:pt x="25706" y="29293"/>
                    </a:cubicBezTo>
                    <a:cubicBezTo>
                      <a:pt x="25420" y="28948"/>
                      <a:pt x="25111" y="28614"/>
                      <a:pt x="24813" y="28269"/>
                    </a:cubicBezTo>
                    <a:cubicBezTo>
                      <a:pt x="24242" y="27614"/>
                      <a:pt x="23670" y="26959"/>
                      <a:pt x="23230" y="26197"/>
                    </a:cubicBezTo>
                    <a:cubicBezTo>
                      <a:pt x="22837" y="25495"/>
                      <a:pt x="22456" y="24769"/>
                      <a:pt x="22098" y="24042"/>
                    </a:cubicBezTo>
                    <a:cubicBezTo>
                      <a:pt x="21622" y="23054"/>
                      <a:pt x="21039" y="22125"/>
                      <a:pt x="20265" y="21328"/>
                    </a:cubicBezTo>
                    <a:cubicBezTo>
                      <a:pt x="19539" y="20578"/>
                      <a:pt x="18753" y="19899"/>
                      <a:pt x="17896" y="19304"/>
                    </a:cubicBezTo>
                    <a:cubicBezTo>
                      <a:pt x="17074" y="18732"/>
                      <a:pt x="16229" y="18196"/>
                      <a:pt x="15383" y="17649"/>
                    </a:cubicBezTo>
                    <a:cubicBezTo>
                      <a:pt x="14347" y="16970"/>
                      <a:pt x="13443" y="16149"/>
                      <a:pt x="12740" y="15125"/>
                    </a:cubicBezTo>
                    <a:cubicBezTo>
                      <a:pt x="12478" y="14756"/>
                      <a:pt x="12204" y="14386"/>
                      <a:pt x="11942" y="14017"/>
                    </a:cubicBezTo>
                    <a:cubicBezTo>
                      <a:pt x="11419" y="13243"/>
                      <a:pt x="10740" y="12612"/>
                      <a:pt x="9978" y="12077"/>
                    </a:cubicBezTo>
                    <a:cubicBezTo>
                      <a:pt x="9013" y="11398"/>
                      <a:pt x="8037" y="10767"/>
                      <a:pt x="7108" y="10041"/>
                    </a:cubicBezTo>
                    <a:cubicBezTo>
                      <a:pt x="7013" y="9957"/>
                      <a:pt x="6906" y="9886"/>
                      <a:pt x="6763" y="9850"/>
                    </a:cubicBezTo>
                    <a:cubicBezTo>
                      <a:pt x="6737" y="9844"/>
                      <a:pt x="6710" y="9840"/>
                      <a:pt x="6684" y="9840"/>
                    </a:cubicBezTo>
                    <a:cubicBezTo>
                      <a:pt x="6523" y="9840"/>
                      <a:pt x="6377" y="9962"/>
                      <a:pt x="6346" y="10136"/>
                    </a:cubicBezTo>
                    <a:cubicBezTo>
                      <a:pt x="6323" y="10291"/>
                      <a:pt x="6370" y="10434"/>
                      <a:pt x="6430" y="10576"/>
                    </a:cubicBezTo>
                    <a:cubicBezTo>
                      <a:pt x="6573" y="10946"/>
                      <a:pt x="6692" y="11315"/>
                      <a:pt x="6847" y="11684"/>
                    </a:cubicBezTo>
                    <a:cubicBezTo>
                      <a:pt x="7061" y="12196"/>
                      <a:pt x="7275" y="12696"/>
                      <a:pt x="7513" y="13184"/>
                    </a:cubicBezTo>
                    <a:cubicBezTo>
                      <a:pt x="7906" y="13994"/>
                      <a:pt x="8394" y="14732"/>
                      <a:pt x="8942" y="15434"/>
                    </a:cubicBezTo>
                    <a:cubicBezTo>
                      <a:pt x="9561" y="16232"/>
                      <a:pt x="10037" y="17113"/>
                      <a:pt x="10442" y="18030"/>
                    </a:cubicBezTo>
                    <a:cubicBezTo>
                      <a:pt x="10799" y="18863"/>
                      <a:pt x="11133" y="19708"/>
                      <a:pt x="11514" y="20530"/>
                    </a:cubicBezTo>
                    <a:cubicBezTo>
                      <a:pt x="12169" y="21971"/>
                      <a:pt x="13026" y="23268"/>
                      <a:pt x="14121" y="24411"/>
                    </a:cubicBezTo>
                    <a:cubicBezTo>
                      <a:pt x="15109" y="25447"/>
                      <a:pt x="16229" y="26305"/>
                      <a:pt x="17384" y="27138"/>
                    </a:cubicBezTo>
                    <a:cubicBezTo>
                      <a:pt x="18515" y="27960"/>
                      <a:pt x="19467" y="28948"/>
                      <a:pt x="20277" y="30079"/>
                    </a:cubicBezTo>
                    <a:cubicBezTo>
                      <a:pt x="20467" y="30353"/>
                      <a:pt x="20658" y="30638"/>
                      <a:pt x="20848" y="30924"/>
                    </a:cubicBezTo>
                    <a:cubicBezTo>
                      <a:pt x="21348" y="31662"/>
                      <a:pt x="21860" y="32377"/>
                      <a:pt x="22479" y="33020"/>
                    </a:cubicBezTo>
                    <a:cubicBezTo>
                      <a:pt x="22527" y="33079"/>
                      <a:pt x="22598" y="33115"/>
                      <a:pt x="22575" y="33210"/>
                    </a:cubicBezTo>
                    <a:cubicBezTo>
                      <a:pt x="22547" y="33222"/>
                      <a:pt x="22521" y="33226"/>
                      <a:pt x="22496" y="33226"/>
                    </a:cubicBezTo>
                    <a:cubicBezTo>
                      <a:pt x="22390" y="33226"/>
                      <a:pt x="22304" y="33141"/>
                      <a:pt x="22217" y="33103"/>
                    </a:cubicBezTo>
                    <a:cubicBezTo>
                      <a:pt x="21789" y="32901"/>
                      <a:pt x="21372" y="32674"/>
                      <a:pt x="20944" y="32496"/>
                    </a:cubicBezTo>
                    <a:cubicBezTo>
                      <a:pt x="20134" y="32150"/>
                      <a:pt x="19300" y="31924"/>
                      <a:pt x="18431" y="31793"/>
                    </a:cubicBezTo>
                    <a:cubicBezTo>
                      <a:pt x="17407" y="31627"/>
                      <a:pt x="16372" y="31484"/>
                      <a:pt x="15348" y="31317"/>
                    </a:cubicBezTo>
                    <a:cubicBezTo>
                      <a:pt x="14407" y="31174"/>
                      <a:pt x="13514" y="30888"/>
                      <a:pt x="12692" y="30388"/>
                    </a:cubicBezTo>
                    <a:cubicBezTo>
                      <a:pt x="12276" y="30150"/>
                      <a:pt x="11871" y="29912"/>
                      <a:pt x="11490" y="29638"/>
                    </a:cubicBezTo>
                    <a:cubicBezTo>
                      <a:pt x="9942" y="28591"/>
                      <a:pt x="8240" y="27948"/>
                      <a:pt x="6370" y="27781"/>
                    </a:cubicBezTo>
                    <a:cubicBezTo>
                      <a:pt x="5525" y="27698"/>
                      <a:pt x="4680" y="27602"/>
                      <a:pt x="3834" y="27531"/>
                    </a:cubicBezTo>
                    <a:cubicBezTo>
                      <a:pt x="2965" y="27459"/>
                      <a:pt x="2120" y="27281"/>
                      <a:pt x="1310" y="26936"/>
                    </a:cubicBezTo>
                    <a:cubicBezTo>
                      <a:pt x="1120" y="26852"/>
                      <a:pt x="929" y="26757"/>
                      <a:pt x="739" y="26674"/>
                    </a:cubicBezTo>
                    <a:cubicBezTo>
                      <a:pt x="643" y="26626"/>
                      <a:pt x="536" y="26578"/>
                      <a:pt x="429" y="26555"/>
                    </a:cubicBezTo>
                    <a:cubicBezTo>
                      <a:pt x="394" y="26546"/>
                      <a:pt x="360" y="26541"/>
                      <a:pt x="327" y="26541"/>
                    </a:cubicBezTo>
                    <a:cubicBezTo>
                      <a:pt x="226" y="26541"/>
                      <a:pt x="138" y="26584"/>
                      <a:pt x="84" y="26674"/>
                    </a:cubicBezTo>
                    <a:cubicBezTo>
                      <a:pt x="0" y="26805"/>
                      <a:pt x="0" y="26936"/>
                      <a:pt x="96" y="27043"/>
                    </a:cubicBezTo>
                    <a:cubicBezTo>
                      <a:pt x="215" y="27186"/>
                      <a:pt x="346" y="27328"/>
                      <a:pt x="489" y="27448"/>
                    </a:cubicBezTo>
                    <a:cubicBezTo>
                      <a:pt x="1012" y="27900"/>
                      <a:pt x="1596" y="28245"/>
                      <a:pt x="2179" y="28591"/>
                    </a:cubicBezTo>
                    <a:cubicBezTo>
                      <a:pt x="3394" y="29305"/>
                      <a:pt x="4549" y="30079"/>
                      <a:pt x="5584" y="31019"/>
                    </a:cubicBezTo>
                    <a:cubicBezTo>
                      <a:pt x="6192" y="31567"/>
                      <a:pt x="6811" y="32103"/>
                      <a:pt x="7406" y="32651"/>
                    </a:cubicBezTo>
                    <a:cubicBezTo>
                      <a:pt x="8501" y="33639"/>
                      <a:pt x="9764" y="34341"/>
                      <a:pt x="11168" y="34806"/>
                    </a:cubicBezTo>
                    <a:cubicBezTo>
                      <a:pt x="12085" y="35115"/>
                      <a:pt x="13014" y="35341"/>
                      <a:pt x="13955" y="35568"/>
                    </a:cubicBezTo>
                    <a:cubicBezTo>
                      <a:pt x="15324" y="35889"/>
                      <a:pt x="16645" y="36353"/>
                      <a:pt x="17896" y="36984"/>
                    </a:cubicBezTo>
                    <a:cubicBezTo>
                      <a:pt x="18705" y="37389"/>
                      <a:pt x="19491" y="37842"/>
                      <a:pt x="20277" y="38294"/>
                    </a:cubicBezTo>
                    <a:cubicBezTo>
                      <a:pt x="20884" y="38651"/>
                      <a:pt x="21503" y="38973"/>
                      <a:pt x="22146" y="39247"/>
                    </a:cubicBezTo>
                    <a:cubicBezTo>
                      <a:pt x="22337" y="39330"/>
                      <a:pt x="22515" y="39425"/>
                      <a:pt x="22694" y="39509"/>
                    </a:cubicBezTo>
                    <a:cubicBezTo>
                      <a:pt x="22603" y="39549"/>
                      <a:pt x="22515" y="39564"/>
                      <a:pt x="22428" y="39564"/>
                    </a:cubicBezTo>
                    <a:cubicBezTo>
                      <a:pt x="22310" y="39564"/>
                      <a:pt x="22196" y="39536"/>
                      <a:pt x="22087" y="39509"/>
                    </a:cubicBezTo>
                    <a:cubicBezTo>
                      <a:pt x="21432" y="39330"/>
                      <a:pt x="20777" y="39163"/>
                      <a:pt x="20110" y="38985"/>
                    </a:cubicBezTo>
                    <a:cubicBezTo>
                      <a:pt x="19396" y="38794"/>
                      <a:pt x="18681" y="38651"/>
                      <a:pt x="17943" y="38544"/>
                    </a:cubicBezTo>
                    <a:cubicBezTo>
                      <a:pt x="17539" y="38482"/>
                      <a:pt x="17138" y="38453"/>
                      <a:pt x="16739" y="38453"/>
                    </a:cubicBezTo>
                    <a:cubicBezTo>
                      <a:pt x="15915" y="38453"/>
                      <a:pt x="15102" y="38578"/>
                      <a:pt x="14300" y="38794"/>
                    </a:cubicBezTo>
                    <a:cubicBezTo>
                      <a:pt x="13276" y="39080"/>
                      <a:pt x="12276" y="39437"/>
                      <a:pt x="11252" y="39687"/>
                    </a:cubicBezTo>
                    <a:cubicBezTo>
                      <a:pt x="10645" y="39842"/>
                      <a:pt x="10037" y="39961"/>
                      <a:pt x="9418" y="40056"/>
                    </a:cubicBezTo>
                    <a:cubicBezTo>
                      <a:pt x="8156" y="40247"/>
                      <a:pt x="6894" y="40235"/>
                      <a:pt x="5632" y="40247"/>
                    </a:cubicBezTo>
                    <a:cubicBezTo>
                      <a:pt x="5061" y="40247"/>
                      <a:pt x="4501" y="40271"/>
                      <a:pt x="3929" y="40294"/>
                    </a:cubicBezTo>
                    <a:cubicBezTo>
                      <a:pt x="3775" y="40306"/>
                      <a:pt x="3632" y="40330"/>
                      <a:pt x="3477" y="40366"/>
                    </a:cubicBezTo>
                    <a:cubicBezTo>
                      <a:pt x="3298" y="40402"/>
                      <a:pt x="3203" y="40521"/>
                      <a:pt x="3191" y="40663"/>
                    </a:cubicBezTo>
                    <a:cubicBezTo>
                      <a:pt x="3191" y="40818"/>
                      <a:pt x="3275" y="40925"/>
                      <a:pt x="3406" y="40985"/>
                    </a:cubicBezTo>
                    <a:cubicBezTo>
                      <a:pt x="3548" y="41056"/>
                      <a:pt x="3715" y="41104"/>
                      <a:pt x="3882" y="41152"/>
                    </a:cubicBezTo>
                    <a:cubicBezTo>
                      <a:pt x="5013" y="41461"/>
                      <a:pt x="6120" y="41854"/>
                      <a:pt x="7204" y="42295"/>
                    </a:cubicBezTo>
                    <a:cubicBezTo>
                      <a:pt x="8668" y="42890"/>
                      <a:pt x="10192" y="43211"/>
                      <a:pt x="11788" y="43271"/>
                    </a:cubicBezTo>
                    <a:cubicBezTo>
                      <a:pt x="11921" y="43277"/>
                      <a:pt x="12055" y="43279"/>
                      <a:pt x="12188" y="43279"/>
                    </a:cubicBezTo>
                    <a:cubicBezTo>
                      <a:pt x="12864" y="43279"/>
                      <a:pt x="13540" y="43211"/>
                      <a:pt x="14216" y="43152"/>
                    </a:cubicBezTo>
                    <a:cubicBezTo>
                      <a:pt x="14591" y="43119"/>
                      <a:pt x="14965" y="43099"/>
                      <a:pt x="15340" y="43099"/>
                    </a:cubicBezTo>
                    <a:cubicBezTo>
                      <a:pt x="15906" y="43099"/>
                      <a:pt x="16472" y="43144"/>
                      <a:pt x="17038" y="43259"/>
                    </a:cubicBezTo>
                    <a:cubicBezTo>
                      <a:pt x="17598" y="43366"/>
                      <a:pt x="18157" y="43473"/>
                      <a:pt x="18705" y="43580"/>
                    </a:cubicBezTo>
                    <a:cubicBezTo>
                      <a:pt x="19503" y="43747"/>
                      <a:pt x="20301" y="43926"/>
                      <a:pt x="21110" y="44021"/>
                    </a:cubicBezTo>
                    <a:cubicBezTo>
                      <a:pt x="21392" y="44059"/>
                      <a:pt x="21671" y="44077"/>
                      <a:pt x="21948" y="44077"/>
                    </a:cubicBezTo>
                    <a:cubicBezTo>
                      <a:pt x="22880" y="44077"/>
                      <a:pt x="23787" y="43872"/>
                      <a:pt x="24658" y="43533"/>
                    </a:cubicBezTo>
                    <a:cubicBezTo>
                      <a:pt x="25349" y="43259"/>
                      <a:pt x="26004" y="42914"/>
                      <a:pt x="26623" y="42521"/>
                    </a:cubicBezTo>
                    <a:cubicBezTo>
                      <a:pt x="27147" y="42187"/>
                      <a:pt x="27682" y="41854"/>
                      <a:pt x="28206" y="41533"/>
                    </a:cubicBezTo>
                    <a:cubicBezTo>
                      <a:pt x="29149" y="40965"/>
                      <a:pt x="30138" y="40584"/>
                      <a:pt x="31211" y="40584"/>
                    </a:cubicBezTo>
                    <a:cubicBezTo>
                      <a:pt x="31467" y="40584"/>
                      <a:pt x="31727" y="40606"/>
                      <a:pt x="31993" y="40652"/>
                    </a:cubicBezTo>
                    <a:cubicBezTo>
                      <a:pt x="32100" y="40675"/>
                      <a:pt x="32219" y="40675"/>
                      <a:pt x="32326" y="40699"/>
                    </a:cubicBezTo>
                    <a:cubicBezTo>
                      <a:pt x="32423" y="40723"/>
                      <a:pt x="32517" y="40735"/>
                      <a:pt x="32610" y="40735"/>
                    </a:cubicBezTo>
                    <a:cubicBezTo>
                      <a:pt x="32791" y="40735"/>
                      <a:pt x="32967" y="40690"/>
                      <a:pt x="33147" y="40604"/>
                    </a:cubicBezTo>
                    <a:cubicBezTo>
                      <a:pt x="33731" y="40330"/>
                      <a:pt x="34350" y="40151"/>
                      <a:pt x="34993" y="40092"/>
                    </a:cubicBezTo>
                    <a:cubicBezTo>
                      <a:pt x="36053" y="39985"/>
                      <a:pt x="37100" y="39878"/>
                      <a:pt x="38160" y="39866"/>
                    </a:cubicBezTo>
                    <a:cubicBezTo>
                      <a:pt x="38612" y="39854"/>
                      <a:pt x="39065" y="39830"/>
                      <a:pt x="39517" y="39782"/>
                    </a:cubicBezTo>
                    <a:cubicBezTo>
                      <a:pt x="40291" y="39711"/>
                      <a:pt x="41065" y="39580"/>
                      <a:pt x="41779" y="39294"/>
                    </a:cubicBezTo>
                    <a:cubicBezTo>
                      <a:pt x="42458" y="39008"/>
                      <a:pt x="43137" y="38723"/>
                      <a:pt x="43792" y="38366"/>
                    </a:cubicBezTo>
                    <a:cubicBezTo>
                      <a:pt x="45244" y="37556"/>
                      <a:pt x="46637" y="36639"/>
                      <a:pt x="48042" y="35758"/>
                    </a:cubicBezTo>
                    <a:cubicBezTo>
                      <a:pt x="48745" y="35329"/>
                      <a:pt x="49340" y="34794"/>
                      <a:pt x="49888" y="34175"/>
                    </a:cubicBezTo>
                    <a:cubicBezTo>
                      <a:pt x="50400" y="33615"/>
                      <a:pt x="50828" y="32996"/>
                      <a:pt x="51257" y="32365"/>
                    </a:cubicBezTo>
                    <a:cubicBezTo>
                      <a:pt x="51733" y="31686"/>
                      <a:pt x="52233" y="31031"/>
                      <a:pt x="52828" y="30448"/>
                    </a:cubicBezTo>
                    <a:cubicBezTo>
                      <a:pt x="53233" y="30043"/>
                      <a:pt x="53614" y="29626"/>
                      <a:pt x="54007" y="29210"/>
                    </a:cubicBezTo>
                    <a:cubicBezTo>
                      <a:pt x="54102" y="29114"/>
                      <a:pt x="54186" y="29019"/>
                      <a:pt x="54257" y="28900"/>
                    </a:cubicBezTo>
                    <a:cubicBezTo>
                      <a:pt x="54376" y="28686"/>
                      <a:pt x="54233" y="28436"/>
                      <a:pt x="53983" y="28400"/>
                    </a:cubicBezTo>
                    <a:cubicBezTo>
                      <a:pt x="53948" y="28395"/>
                      <a:pt x="53914" y="28392"/>
                      <a:pt x="53880" y="28392"/>
                    </a:cubicBezTo>
                    <a:cubicBezTo>
                      <a:pt x="53764" y="28392"/>
                      <a:pt x="53653" y="28420"/>
                      <a:pt x="53543" y="28448"/>
                    </a:cubicBezTo>
                    <a:cubicBezTo>
                      <a:pt x="52471" y="28769"/>
                      <a:pt x="51424" y="29162"/>
                      <a:pt x="50400" y="29603"/>
                    </a:cubicBezTo>
                    <a:cubicBezTo>
                      <a:pt x="49649" y="29936"/>
                      <a:pt x="48887" y="30186"/>
                      <a:pt x="48090" y="30388"/>
                    </a:cubicBezTo>
                    <a:cubicBezTo>
                      <a:pt x="47673" y="30484"/>
                      <a:pt x="47244" y="30579"/>
                      <a:pt x="46840" y="30710"/>
                    </a:cubicBezTo>
                    <a:cubicBezTo>
                      <a:pt x="45899" y="31007"/>
                      <a:pt x="44958" y="31317"/>
                      <a:pt x="44030" y="31603"/>
                    </a:cubicBezTo>
                    <a:cubicBezTo>
                      <a:pt x="43077" y="31900"/>
                      <a:pt x="42220" y="32377"/>
                      <a:pt x="41434" y="32984"/>
                    </a:cubicBezTo>
                    <a:cubicBezTo>
                      <a:pt x="41303" y="33079"/>
                      <a:pt x="41172" y="33174"/>
                      <a:pt x="41029" y="33282"/>
                    </a:cubicBezTo>
                    <a:cubicBezTo>
                      <a:pt x="40982" y="33186"/>
                      <a:pt x="41029" y="33139"/>
                      <a:pt x="41065" y="33103"/>
                    </a:cubicBezTo>
                    <a:cubicBezTo>
                      <a:pt x="41887" y="32139"/>
                      <a:pt x="42613" y="31103"/>
                      <a:pt x="43339" y="30067"/>
                    </a:cubicBezTo>
                    <a:cubicBezTo>
                      <a:pt x="44113" y="28983"/>
                      <a:pt x="44887" y="27924"/>
                      <a:pt x="45661" y="26840"/>
                    </a:cubicBezTo>
                    <a:cubicBezTo>
                      <a:pt x="46101" y="26233"/>
                      <a:pt x="46554" y="25614"/>
                      <a:pt x="46959" y="24983"/>
                    </a:cubicBezTo>
                    <a:cubicBezTo>
                      <a:pt x="47506" y="24161"/>
                      <a:pt x="47983" y="23316"/>
                      <a:pt x="48352" y="22399"/>
                    </a:cubicBezTo>
                    <a:cubicBezTo>
                      <a:pt x="48709" y="21518"/>
                      <a:pt x="48971" y="20601"/>
                      <a:pt x="49233" y="19697"/>
                    </a:cubicBezTo>
                    <a:cubicBezTo>
                      <a:pt x="49614" y="18411"/>
                      <a:pt x="50078" y="17149"/>
                      <a:pt x="50626" y="15922"/>
                    </a:cubicBezTo>
                    <a:cubicBezTo>
                      <a:pt x="51102" y="14851"/>
                      <a:pt x="51554" y="13767"/>
                      <a:pt x="51924" y="12660"/>
                    </a:cubicBezTo>
                    <a:cubicBezTo>
                      <a:pt x="52007" y="12434"/>
                      <a:pt x="52066" y="12196"/>
                      <a:pt x="52126" y="11946"/>
                    </a:cubicBezTo>
                    <a:cubicBezTo>
                      <a:pt x="52162" y="11755"/>
                      <a:pt x="52126" y="11565"/>
                      <a:pt x="51935" y="11457"/>
                    </a:cubicBezTo>
                    <a:cubicBezTo>
                      <a:pt x="51863" y="11409"/>
                      <a:pt x="51791" y="11389"/>
                      <a:pt x="51720" y="11389"/>
                    </a:cubicBezTo>
                    <a:cubicBezTo>
                      <a:pt x="51615" y="11389"/>
                      <a:pt x="51511" y="11434"/>
                      <a:pt x="51412" y="11505"/>
                    </a:cubicBezTo>
                    <a:cubicBezTo>
                      <a:pt x="51376" y="11529"/>
                      <a:pt x="51352" y="11541"/>
                      <a:pt x="51316" y="11577"/>
                    </a:cubicBezTo>
                    <a:cubicBezTo>
                      <a:pt x="50447" y="12327"/>
                      <a:pt x="49566" y="13077"/>
                      <a:pt x="48840" y="13982"/>
                    </a:cubicBezTo>
                    <a:cubicBezTo>
                      <a:pt x="48102" y="14910"/>
                      <a:pt x="47447" y="15898"/>
                      <a:pt x="46792" y="16899"/>
                    </a:cubicBezTo>
                    <a:cubicBezTo>
                      <a:pt x="45780" y="18435"/>
                      <a:pt x="44685" y="19899"/>
                      <a:pt x="43399" y="21221"/>
                    </a:cubicBezTo>
                    <a:cubicBezTo>
                      <a:pt x="42887" y="21744"/>
                      <a:pt x="42351" y="22245"/>
                      <a:pt x="41827" y="22768"/>
                    </a:cubicBezTo>
                    <a:cubicBezTo>
                      <a:pt x="41053" y="23554"/>
                      <a:pt x="40363" y="24400"/>
                      <a:pt x="39839" y="25376"/>
                    </a:cubicBezTo>
                    <a:cubicBezTo>
                      <a:pt x="39351" y="26257"/>
                      <a:pt x="38946" y="27174"/>
                      <a:pt x="38624" y="28114"/>
                    </a:cubicBezTo>
                    <a:cubicBezTo>
                      <a:pt x="38303" y="29091"/>
                      <a:pt x="38005" y="30067"/>
                      <a:pt x="37708" y="31043"/>
                    </a:cubicBezTo>
                    <a:cubicBezTo>
                      <a:pt x="37196" y="32734"/>
                      <a:pt x="36410" y="34306"/>
                      <a:pt x="35505" y="35818"/>
                    </a:cubicBezTo>
                    <a:cubicBezTo>
                      <a:pt x="35493" y="35841"/>
                      <a:pt x="35457" y="35853"/>
                      <a:pt x="35386" y="35889"/>
                    </a:cubicBezTo>
                    <a:cubicBezTo>
                      <a:pt x="35552" y="35472"/>
                      <a:pt x="35695" y="35091"/>
                      <a:pt x="35850" y="34710"/>
                    </a:cubicBezTo>
                    <a:cubicBezTo>
                      <a:pt x="36612" y="32817"/>
                      <a:pt x="37243" y="30877"/>
                      <a:pt x="37660" y="28864"/>
                    </a:cubicBezTo>
                    <a:cubicBezTo>
                      <a:pt x="37910" y="27626"/>
                      <a:pt x="38100" y="26376"/>
                      <a:pt x="38148" y="25102"/>
                    </a:cubicBezTo>
                    <a:cubicBezTo>
                      <a:pt x="38196" y="23816"/>
                      <a:pt x="38172" y="22542"/>
                      <a:pt x="38148" y="21256"/>
                    </a:cubicBezTo>
                    <a:cubicBezTo>
                      <a:pt x="38112" y="19149"/>
                      <a:pt x="38279" y="17065"/>
                      <a:pt x="38660" y="14994"/>
                    </a:cubicBezTo>
                    <a:cubicBezTo>
                      <a:pt x="38958" y="13351"/>
                      <a:pt x="39208" y="11708"/>
                      <a:pt x="39315" y="10041"/>
                    </a:cubicBezTo>
                    <a:cubicBezTo>
                      <a:pt x="39386" y="8779"/>
                      <a:pt x="39362" y="7517"/>
                      <a:pt x="39362" y="6243"/>
                    </a:cubicBezTo>
                    <a:cubicBezTo>
                      <a:pt x="39362" y="4397"/>
                      <a:pt x="39196" y="2552"/>
                      <a:pt x="38970" y="706"/>
                    </a:cubicBezTo>
                    <a:cubicBezTo>
                      <a:pt x="38958" y="563"/>
                      <a:pt x="38922" y="408"/>
                      <a:pt x="38874" y="266"/>
                    </a:cubicBezTo>
                    <a:cubicBezTo>
                      <a:pt x="38839" y="135"/>
                      <a:pt x="38743" y="39"/>
                      <a:pt x="38600" y="16"/>
                    </a:cubicBezTo>
                    <a:cubicBezTo>
                      <a:pt x="38578" y="10"/>
                      <a:pt x="38556" y="7"/>
                      <a:pt x="38534" y="7"/>
                    </a:cubicBezTo>
                    <a:cubicBezTo>
                      <a:pt x="38415" y="7"/>
                      <a:pt x="38302" y="87"/>
                      <a:pt x="38231" y="218"/>
                    </a:cubicBezTo>
                    <a:cubicBezTo>
                      <a:pt x="38172" y="337"/>
                      <a:pt x="38124" y="456"/>
                      <a:pt x="38077" y="587"/>
                    </a:cubicBezTo>
                    <a:cubicBezTo>
                      <a:pt x="37529" y="2052"/>
                      <a:pt x="37136" y="3576"/>
                      <a:pt x="36636" y="5064"/>
                    </a:cubicBezTo>
                    <a:cubicBezTo>
                      <a:pt x="36553" y="5326"/>
                      <a:pt x="36493" y="5612"/>
                      <a:pt x="36434" y="5885"/>
                    </a:cubicBezTo>
                    <a:cubicBezTo>
                      <a:pt x="36136" y="7266"/>
                      <a:pt x="36029" y="8660"/>
                      <a:pt x="35969" y="10053"/>
                    </a:cubicBezTo>
                    <a:cubicBezTo>
                      <a:pt x="35922" y="10957"/>
                      <a:pt x="35898" y="11862"/>
                      <a:pt x="35803" y="12767"/>
                    </a:cubicBezTo>
                    <a:cubicBezTo>
                      <a:pt x="35695" y="13696"/>
                      <a:pt x="35529" y="14601"/>
                      <a:pt x="35136" y="15458"/>
                    </a:cubicBezTo>
                    <a:cubicBezTo>
                      <a:pt x="34767" y="16268"/>
                      <a:pt x="34421" y="17077"/>
                      <a:pt x="34040" y="17887"/>
                    </a:cubicBezTo>
                    <a:cubicBezTo>
                      <a:pt x="33219" y="19637"/>
                      <a:pt x="32874" y="21471"/>
                      <a:pt x="32945" y="23388"/>
                    </a:cubicBezTo>
                    <a:cubicBezTo>
                      <a:pt x="32981" y="24435"/>
                      <a:pt x="33124" y="25459"/>
                      <a:pt x="33243" y="26495"/>
                    </a:cubicBezTo>
                    <a:cubicBezTo>
                      <a:pt x="33421" y="28102"/>
                      <a:pt x="33314" y="29662"/>
                      <a:pt x="32731" y="31186"/>
                    </a:cubicBezTo>
                    <a:cubicBezTo>
                      <a:pt x="32516" y="31734"/>
                      <a:pt x="32338" y="32293"/>
                      <a:pt x="32195" y="32865"/>
                    </a:cubicBezTo>
                    <a:cubicBezTo>
                      <a:pt x="32171" y="32948"/>
                      <a:pt x="32171" y="33043"/>
                      <a:pt x="32064" y="33079"/>
                    </a:cubicBezTo>
                    <a:cubicBezTo>
                      <a:pt x="31981" y="33055"/>
                      <a:pt x="31957" y="32972"/>
                      <a:pt x="31933" y="32901"/>
                    </a:cubicBezTo>
                    <a:cubicBezTo>
                      <a:pt x="31540" y="31758"/>
                      <a:pt x="31219" y="30591"/>
                      <a:pt x="31052" y="29400"/>
                    </a:cubicBezTo>
                    <a:cubicBezTo>
                      <a:pt x="30909" y="28460"/>
                      <a:pt x="30850" y="27519"/>
                      <a:pt x="30969" y="26566"/>
                    </a:cubicBezTo>
                    <a:cubicBezTo>
                      <a:pt x="31064" y="25757"/>
                      <a:pt x="31219" y="24959"/>
                      <a:pt x="31361" y="24161"/>
                    </a:cubicBezTo>
                    <a:cubicBezTo>
                      <a:pt x="31647" y="22637"/>
                      <a:pt x="31338" y="21197"/>
                      <a:pt x="30707" y="19816"/>
                    </a:cubicBezTo>
                    <a:cubicBezTo>
                      <a:pt x="30373" y="19089"/>
                      <a:pt x="29957" y="18411"/>
                      <a:pt x="29552" y="17720"/>
                    </a:cubicBezTo>
                    <a:cubicBezTo>
                      <a:pt x="29016" y="16803"/>
                      <a:pt x="28659" y="15815"/>
                      <a:pt x="28528" y="14744"/>
                    </a:cubicBezTo>
                    <a:cubicBezTo>
                      <a:pt x="28468" y="14255"/>
                      <a:pt x="28409" y="13767"/>
                      <a:pt x="28337" y="13279"/>
                    </a:cubicBezTo>
                    <a:cubicBezTo>
                      <a:pt x="28194" y="12172"/>
                      <a:pt x="27885" y="11100"/>
                      <a:pt x="27349" y="10112"/>
                    </a:cubicBezTo>
                    <a:cubicBezTo>
                      <a:pt x="27123" y="9695"/>
                      <a:pt x="26897" y="9279"/>
                      <a:pt x="26670" y="8862"/>
                    </a:cubicBezTo>
                    <a:cubicBezTo>
                      <a:pt x="25885" y="7469"/>
                      <a:pt x="25325" y="5993"/>
                      <a:pt x="25123" y="4397"/>
                    </a:cubicBezTo>
                    <a:cubicBezTo>
                      <a:pt x="25015" y="3540"/>
                      <a:pt x="24837" y="2683"/>
                      <a:pt x="24658" y="1837"/>
                    </a:cubicBezTo>
                    <a:cubicBezTo>
                      <a:pt x="24563" y="1397"/>
                      <a:pt x="24384" y="968"/>
                      <a:pt x="24253" y="539"/>
                    </a:cubicBezTo>
                    <a:cubicBezTo>
                      <a:pt x="24194" y="373"/>
                      <a:pt x="24099" y="230"/>
                      <a:pt x="23980" y="111"/>
                    </a:cubicBezTo>
                    <a:cubicBezTo>
                      <a:pt x="23895" y="37"/>
                      <a:pt x="23799" y="0"/>
                      <a:pt x="237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-1341275" y="2798450"/>
                <a:ext cx="1358825" cy="1047725"/>
              </a:xfrm>
              <a:custGeom>
                <a:avLst/>
                <a:gdLst/>
                <a:ahLst/>
                <a:cxnLst/>
                <a:rect l="l" t="t" r="r" b="b"/>
                <a:pathLst>
                  <a:path w="54353" h="41909" extrusionOk="0">
                    <a:moveTo>
                      <a:pt x="23685" y="0"/>
                    </a:moveTo>
                    <a:cubicBezTo>
                      <a:pt x="23570" y="0"/>
                      <a:pt x="23454" y="54"/>
                      <a:pt x="23360" y="166"/>
                    </a:cubicBezTo>
                    <a:cubicBezTo>
                      <a:pt x="23348" y="190"/>
                      <a:pt x="23337" y="214"/>
                      <a:pt x="23313" y="250"/>
                    </a:cubicBezTo>
                    <a:cubicBezTo>
                      <a:pt x="23396" y="1428"/>
                      <a:pt x="23491" y="2619"/>
                      <a:pt x="23622" y="3798"/>
                    </a:cubicBezTo>
                    <a:cubicBezTo>
                      <a:pt x="23968" y="6739"/>
                      <a:pt x="24563" y="9620"/>
                      <a:pt x="25551" y="12418"/>
                    </a:cubicBezTo>
                    <a:cubicBezTo>
                      <a:pt x="25706" y="12823"/>
                      <a:pt x="25837" y="13239"/>
                      <a:pt x="25992" y="13644"/>
                    </a:cubicBezTo>
                    <a:cubicBezTo>
                      <a:pt x="26385" y="14668"/>
                      <a:pt x="26801" y="15680"/>
                      <a:pt x="27182" y="16704"/>
                    </a:cubicBezTo>
                    <a:cubicBezTo>
                      <a:pt x="27790" y="18395"/>
                      <a:pt x="28087" y="20133"/>
                      <a:pt x="28230" y="21919"/>
                    </a:cubicBezTo>
                    <a:cubicBezTo>
                      <a:pt x="28349" y="23467"/>
                      <a:pt x="28397" y="25015"/>
                      <a:pt x="28552" y="26551"/>
                    </a:cubicBezTo>
                    <a:cubicBezTo>
                      <a:pt x="28742" y="28444"/>
                      <a:pt x="29123" y="30289"/>
                      <a:pt x="29718" y="32087"/>
                    </a:cubicBezTo>
                    <a:cubicBezTo>
                      <a:pt x="29837" y="32468"/>
                      <a:pt x="30016" y="32825"/>
                      <a:pt x="30147" y="33206"/>
                    </a:cubicBezTo>
                    <a:cubicBezTo>
                      <a:pt x="30540" y="34325"/>
                      <a:pt x="31052" y="35409"/>
                      <a:pt x="31409" y="36540"/>
                    </a:cubicBezTo>
                    <a:cubicBezTo>
                      <a:pt x="31433" y="36635"/>
                      <a:pt x="31469" y="36718"/>
                      <a:pt x="31504" y="36802"/>
                    </a:cubicBezTo>
                    <a:cubicBezTo>
                      <a:pt x="31766" y="37361"/>
                      <a:pt x="31933" y="37933"/>
                      <a:pt x="32111" y="38516"/>
                    </a:cubicBezTo>
                    <a:cubicBezTo>
                      <a:pt x="32219" y="38897"/>
                      <a:pt x="32290" y="39278"/>
                      <a:pt x="32242" y="39695"/>
                    </a:cubicBezTo>
                    <a:cubicBezTo>
                      <a:pt x="32207" y="39647"/>
                      <a:pt x="32159" y="39612"/>
                      <a:pt x="32135" y="39564"/>
                    </a:cubicBezTo>
                    <a:cubicBezTo>
                      <a:pt x="30897" y="37909"/>
                      <a:pt x="29456" y="36433"/>
                      <a:pt x="27873" y="35111"/>
                    </a:cubicBezTo>
                    <a:cubicBezTo>
                      <a:pt x="26135" y="33635"/>
                      <a:pt x="24599" y="31980"/>
                      <a:pt x="23325" y="30075"/>
                    </a:cubicBezTo>
                    <a:cubicBezTo>
                      <a:pt x="22622" y="29027"/>
                      <a:pt x="21920" y="27979"/>
                      <a:pt x="21146" y="26967"/>
                    </a:cubicBezTo>
                    <a:cubicBezTo>
                      <a:pt x="20551" y="26205"/>
                      <a:pt x="19931" y="25467"/>
                      <a:pt x="19229" y="24800"/>
                    </a:cubicBezTo>
                    <a:cubicBezTo>
                      <a:pt x="18657" y="24253"/>
                      <a:pt x="18074" y="23717"/>
                      <a:pt x="17467" y="23193"/>
                    </a:cubicBezTo>
                    <a:cubicBezTo>
                      <a:pt x="15740" y="21681"/>
                      <a:pt x="14252" y="19955"/>
                      <a:pt x="13073" y="17966"/>
                    </a:cubicBezTo>
                    <a:cubicBezTo>
                      <a:pt x="12740" y="17395"/>
                      <a:pt x="12371" y="16847"/>
                      <a:pt x="12002" y="16299"/>
                    </a:cubicBezTo>
                    <a:cubicBezTo>
                      <a:pt x="11180" y="15085"/>
                      <a:pt x="10180" y="14025"/>
                      <a:pt x="9204" y="12954"/>
                    </a:cubicBezTo>
                    <a:cubicBezTo>
                      <a:pt x="8299" y="11965"/>
                      <a:pt x="7430" y="10953"/>
                      <a:pt x="6668" y="9846"/>
                    </a:cubicBezTo>
                    <a:cubicBezTo>
                      <a:pt x="6513" y="9858"/>
                      <a:pt x="6370" y="9965"/>
                      <a:pt x="6346" y="10132"/>
                    </a:cubicBezTo>
                    <a:cubicBezTo>
                      <a:pt x="6346" y="10168"/>
                      <a:pt x="6346" y="10191"/>
                      <a:pt x="6346" y="10227"/>
                    </a:cubicBezTo>
                    <a:lnTo>
                      <a:pt x="6513" y="10465"/>
                    </a:lnTo>
                    <a:cubicBezTo>
                      <a:pt x="7382" y="11704"/>
                      <a:pt x="8418" y="12811"/>
                      <a:pt x="9442" y="13930"/>
                    </a:cubicBezTo>
                    <a:cubicBezTo>
                      <a:pt x="10549" y="15144"/>
                      <a:pt x="11597" y="16406"/>
                      <a:pt x="12430" y="17847"/>
                    </a:cubicBezTo>
                    <a:cubicBezTo>
                      <a:pt x="12573" y="18085"/>
                      <a:pt x="12728" y="18323"/>
                      <a:pt x="12883" y="18561"/>
                    </a:cubicBezTo>
                    <a:cubicBezTo>
                      <a:pt x="13812" y="20038"/>
                      <a:pt x="14871" y="21419"/>
                      <a:pt x="16145" y="22610"/>
                    </a:cubicBezTo>
                    <a:cubicBezTo>
                      <a:pt x="16693" y="23133"/>
                      <a:pt x="17252" y="23634"/>
                      <a:pt x="17824" y="24146"/>
                    </a:cubicBezTo>
                    <a:cubicBezTo>
                      <a:pt x="18907" y="25122"/>
                      <a:pt x="19931" y="26146"/>
                      <a:pt x="20812" y="27324"/>
                    </a:cubicBezTo>
                    <a:cubicBezTo>
                      <a:pt x="21372" y="28075"/>
                      <a:pt x="21920" y="28848"/>
                      <a:pt x="22432" y="29634"/>
                    </a:cubicBezTo>
                    <a:cubicBezTo>
                      <a:pt x="23860" y="31825"/>
                      <a:pt x="25527" y="33790"/>
                      <a:pt x="27551" y="35445"/>
                    </a:cubicBezTo>
                    <a:cubicBezTo>
                      <a:pt x="28444" y="36183"/>
                      <a:pt x="29266" y="36992"/>
                      <a:pt x="30052" y="37838"/>
                    </a:cubicBezTo>
                    <a:cubicBezTo>
                      <a:pt x="30516" y="38338"/>
                      <a:pt x="30992" y="38826"/>
                      <a:pt x="31385" y="39374"/>
                    </a:cubicBezTo>
                    <a:cubicBezTo>
                      <a:pt x="31469" y="39481"/>
                      <a:pt x="31552" y="39588"/>
                      <a:pt x="31623" y="39695"/>
                    </a:cubicBezTo>
                    <a:cubicBezTo>
                      <a:pt x="31671" y="39755"/>
                      <a:pt x="31730" y="39826"/>
                      <a:pt x="31683" y="39897"/>
                    </a:cubicBezTo>
                    <a:cubicBezTo>
                      <a:pt x="31665" y="39929"/>
                      <a:pt x="31642" y="39940"/>
                      <a:pt x="31618" y="39940"/>
                    </a:cubicBezTo>
                    <a:cubicBezTo>
                      <a:pt x="31576" y="39940"/>
                      <a:pt x="31530" y="39908"/>
                      <a:pt x="31492" y="39886"/>
                    </a:cubicBezTo>
                    <a:cubicBezTo>
                      <a:pt x="31326" y="39802"/>
                      <a:pt x="31159" y="39695"/>
                      <a:pt x="30992" y="39600"/>
                    </a:cubicBezTo>
                    <a:cubicBezTo>
                      <a:pt x="30814" y="39505"/>
                      <a:pt x="30635" y="39397"/>
                      <a:pt x="30445" y="39314"/>
                    </a:cubicBezTo>
                    <a:cubicBezTo>
                      <a:pt x="29742" y="38993"/>
                      <a:pt x="29016" y="38731"/>
                      <a:pt x="28266" y="38493"/>
                    </a:cubicBezTo>
                    <a:cubicBezTo>
                      <a:pt x="26658" y="37992"/>
                      <a:pt x="25051" y="37516"/>
                      <a:pt x="23468" y="36957"/>
                    </a:cubicBezTo>
                    <a:cubicBezTo>
                      <a:pt x="22039" y="36457"/>
                      <a:pt x="20610" y="35933"/>
                      <a:pt x="19277" y="35230"/>
                    </a:cubicBezTo>
                    <a:cubicBezTo>
                      <a:pt x="18538" y="34837"/>
                      <a:pt x="17824" y="34409"/>
                      <a:pt x="17110" y="33980"/>
                    </a:cubicBezTo>
                    <a:cubicBezTo>
                      <a:pt x="16407" y="33551"/>
                      <a:pt x="15669" y="33170"/>
                      <a:pt x="14895" y="32849"/>
                    </a:cubicBezTo>
                    <a:cubicBezTo>
                      <a:pt x="13752" y="32373"/>
                      <a:pt x="12585" y="32016"/>
                      <a:pt x="11407" y="31646"/>
                    </a:cubicBezTo>
                    <a:cubicBezTo>
                      <a:pt x="9632" y="31099"/>
                      <a:pt x="7906" y="30432"/>
                      <a:pt x="6263" y="29563"/>
                    </a:cubicBezTo>
                    <a:cubicBezTo>
                      <a:pt x="5513" y="29170"/>
                      <a:pt x="4763" y="28765"/>
                      <a:pt x="4013" y="28360"/>
                    </a:cubicBezTo>
                    <a:cubicBezTo>
                      <a:pt x="3787" y="28241"/>
                      <a:pt x="3548" y="28122"/>
                      <a:pt x="3298" y="28015"/>
                    </a:cubicBezTo>
                    <a:cubicBezTo>
                      <a:pt x="2620" y="27694"/>
                      <a:pt x="1929" y="27396"/>
                      <a:pt x="1239" y="27074"/>
                    </a:cubicBezTo>
                    <a:cubicBezTo>
                      <a:pt x="1000" y="26967"/>
                      <a:pt x="762" y="26836"/>
                      <a:pt x="536" y="26705"/>
                    </a:cubicBezTo>
                    <a:cubicBezTo>
                      <a:pt x="453" y="26646"/>
                      <a:pt x="381" y="26598"/>
                      <a:pt x="298" y="26551"/>
                    </a:cubicBezTo>
                    <a:cubicBezTo>
                      <a:pt x="203" y="26551"/>
                      <a:pt x="131" y="26598"/>
                      <a:pt x="72" y="26682"/>
                    </a:cubicBezTo>
                    <a:cubicBezTo>
                      <a:pt x="24" y="26765"/>
                      <a:pt x="0" y="26860"/>
                      <a:pt x="36" y="26943"/>
                    </a:cubicBezTo>
                    <a:cubicBezTo>
                      <a:pt x="703" y="27336"/>
                      <a:pt x="1393" y="27694"/>
                      <a:pt x="2120" y="28003"/>
                    </a:cubicBezTo>
                    <a:cubicBezTo>
                      <a:pt x="3072" y="28396"/>
                      <a:pt x="3977" y="28860"/>
                      <a:pt x="4858" y="29372"/>
                    </a:cubicBezTo>
                    <a:cubicBezTo>
                      <a:pt x="6013" y="30027"/>
                      <a:pt x="7216" y="30575"/>
                      <a:pt x="8430" y="31099"/>
                    </a:cubicBezTo>
                    <a:cubicBezTo>
                      <a:pt x="9585" y="31587"/>
                      <a:pt x="10775" y="31956"/>
                      <a:pt x="11966" y="32313"/>
                    </a:cubicBezTo>
                    <a:cubicBezTo>
                      <a:pt x="13871" y="32897"/>
                      <a:pt x="15717" y="33623"/>
                      <a:pt x="17395" y="34706"/>
                    </a:cubicBezTo>
                    <a:cubicBezTo>
                      <a:pt x="17812" y="34980"/>
                      <a:pt x="18241" y="35218"/>
                      <a:pt x="18669" y="35456"/>
                    </a:cubicBezTo>
                    <a:cubicBezTo>
                      <a:pt x="19729" y="36052"/>
                      <a:pt x="20848" y="36516"/>
                      <a:pt x="21979" y="36933"/>
                    </a:cubicBezTo>
                    <a:cubicBezTo>
                      <a:pt x="23896" y="37647"/>
                      <a:pt x="25849" y="38254"/>
                      <a:pt x="27801" y="38850"/>
                    </a:cubicBezTo>
                    <a:cubicBezTo>
                      <a:pt x="28778" y="39147"/>
                      <a:pt x="29742" y="39469"/>
                      <a:pt x="30647" y="39957"/>
                    </a:cubicBezTo>
                    <a:cubicBezTo>
                      <a:pt x="30718" y="39993"/>
                      <a:pt x="30838" y="40005"/>
                      <a:pt x="30826" y="40159"/>
                    </a:cubicBezTo>
                    <a:cubicBezTo>
                      <a:pt x="30599" y="40124"/>
                      <a:pt x="30385" y="40100"/>
                      <a:pt x="30159" y="40064"/>
                    </a:cubicBezTo>
                    <a:cubicBezTo>
                      <a:pt x="29653" y="39981"/>
                      <a:pt x="29147" y="39939"/>
                      <a:pt x="28639" y="39939"/>
                    </a:cubicBezTo>
                    <a:cubicBezTo>
                      <a:pt x="28132" y="39939"/>
                      <a:pt x="27623" y="39981"/>
                      <a:pt x="27111" y="40064"/>
                    </a:cubicBezTo>
                    <a:cubicBezTo>
                      <a:pt x="25956" y="40255"/>
                      <a:pt x="24825" y="40564"/>
                      <a:pt x="23694" y="40874"/>
                    </a:cubicBezTo>
                    <a:cubicBezTo>
                      <a:pt x="22444" y="41233"/>
                      <a:pt x="21182" y="41425"/>
                      <a:pt x="19906" y="41425"/>
                    </a:cubicBezTo>
                    <a:cubicBezTo>
                      <a:pt x="19322" y="41425"/>
                      <a:pt x="18736" y="41385"/>
                      <a:pt x="18145" y="41302"/>
                    </a:cubicBezTo>
                    <a:cubicBezTo>
                      <a:pt x="17586" y="41231"/>
                      <a:pt x="17014" y="41160"/>
                      <a:pt x="16455" y="41100"/>
                    </a:cubicBezTo>
                    <a:cubicBezTo>
                      <a:pt x="15769" y="41033"/>
                      <a:pt x="15084" y="40989"/>
                      <a:pt x="14398" y="40989"/>
                    </a:cubicBezTo>
                    <a:cubicBezTo>
                      <a:pt x="13988" y="40989"/>
                      <a:pt x="13578" y="41005"/>
                      <a:pt x="13169" y="41040"/>
                    </a:cubicBezTo>
                    <a:cubicBezTo>
                      <a:pt x="12359" y="41112"/>
                      <a:pt x="11549" y="41171"/>
                      <a:pt x="10740" y="41243"/>
                    </a:cubicBezTo>
                    <a:cubicBezTo>
                      <a:pt x="10221" y="41290"/>
                      <a:pt x="9704" y="41313"/>
                      <a:pt x="9188" y="41313"/>
                    </a:cubicBezTo>
                    <a:cubicBezTo>
                      <a:pt x="7894" y="41313"/>
                      <a:pt x="6608" y="41172"/>
                      <a:pt x="5322" y="40933"/>
                    </a:cubicBezTo>
                    <a:cubicBezTo>
                      <a:pt x="4620" y="40802"/>
                      <a:pt x="3917" y="40683"/>
                      <a:pt x="3203" y="40600"/>
                    </a:cubicBezTo>
                    <a:cubicBezTo>
                      <a:pt x="3203" y="40624"/>
                      <a:pt x="3191" y="40648"/>
                      <a:pt x="3191" y="40671"/>
                    </a:cubicBezTo>
                    <a:cubicBezTo>
                      <a:pt x="3191" y="40826"/>
                      <a:pt x="3275" y="40921"/>
                      <a:pt x="3394" y="40981"/>
                    </a:cubicBezTo>
                    <a:cubicBezTo>
                      <a:pt x="3548" y="41052"/>
                      <a:pt x="3715" y="41112"/>
                      <a:pt x="3870" y="41160"/>
                    </a:cubicBezTo>
                    <a:cubicBezTo>
                      <a:pt x="3929" y="41171"/>
                      <a:pt x="3977" y="41183"/>
                      <a:pt x="4025" y="41195"/>
                    </a:cubicBezTo>
                    <a:cubicBezTo>
                      <a:pt x="4513" y="41279"/>
                      <a:pt x="5001" y="41362"/>
                      <a:pt x="5489" y="41445"/>
                    </a:cubicBezTo>
                    <a:cubicBezTo>
                      <a:pt x="6651" y="41640"/>
                      <a:pt x="7820" y="41804"/>
                      <a:pt x="8998" y="41804"/>
                    </a:cubicBezTo>
                    <a:cubicBezTo>
                      <a:pt x="9257" y="41804"/>
                      <a:pt x="9516" y="41796"/>
                      <a:pt x="9775" y="41779"/>
                    </a:cubicBezTo>
                    <a:cubicBezTo>
                      <a:pt x="11002" y="41695"/>
                      <a:pt x="12228" y="41600"/>
                      <a:pt x="13454" y="41505"/>
                    </a:cubicBezTo>
                    <a:cubicBezTo>
                      <a:pt x="13814" y="41481"/>
                      <a:pt x="14174" y="41469"/>
                      <a:pt x="14534" y="41469"/>
                    </a:cubicBezTo>
                    <a:cubicBezTo>
                      <a:pt x="15233" y="41469"/>
                      <a:pt x="15930" y="41514"/>
                      <a:pt x="16621" y="41600"/>
                    </a:cubicBezTo>
                    <a:cubicBezTo>
                      <a:pt x="17205" y="41671"/>
                      <a:pt x="17788" y="41743"/>
                      <a:pt x="18372" y="41814"/>
                    </a:cubicBezTo>
                    <a:cubicBezTo>
                      <a:pt x="18887" y="41878"/>
                      <a:pt x="19400" y="41909"/>
                      <a:pt x="19911" y="41909"/>
                    </a:cubicBezTo>
                    <a:cubicBezTo>
                      <a:pt x="21208" y="41909"/>
                      <a:pt x="22490" y="41712"/>
                      <a:pt x="23753" y="41362"/>
                    </a:cubicBezTo>
                    <a:cubicBezTo>
                      <a:pt x="24527" y="41160"/>
                      <a:pt x="25289" y="40933"/>
                      <a:pt x="26063" y="40755"/>
                    </a:cubicBezTo>
                    <a:cubicBezTo>
                      <a:pt x="26742" y="40600"/>
                      <a:pt x="27432" y="40469"/>
                      <a:pt x="28135" y="40433"/>
                    </a:cubicBezTo>
                    <a:cubicBezTo>
                      <a:pt x="28288" y="40427"/>
                      <a:pt x="28440" y="40423"/>
                      <a:pt x="28593" y="40423"/>
                    </a:cubicBezTo>
                    <a:cubicBezTo>
                      <a:pt x="29273" y="40423"/>
                      <a:pt x="29952" y="40490"/>
                      <a:pt x="30623" y="40636"/>
                    </a:cubicBezTo>
                    <a:cubicBezTo>
                      <a:pt x="30825" y="40608"/>
                      <a:pt x="31029" y="40594"/>
                      <a:pt x="31237" y="40594"/>
                    </a:cubicBezTo>
                    <a:cubicBezTo>
                      <a:pt x="31483" y="40594"/>
                      <a:pt x="31734" y="40614"/>
                      <a:pt x="31992" y="40659"/>
                    </a:cubicBezTo>
                    <a:cubicBezTo>
                      <a:pt x="32100" y="40671"/>
                      <a:pt x="32219" y="40671"/>
                      <a:pt x="32326" y="40707"/>
                    </a:cubicBezTo>
                    <a:cubicBezTo>
                      <a:pt x="32416" y="40730"/>
                      <a:pt x="32502" y="40740"/>
                      <a:pt x="32587" y="40740"/>
                    </a:cubicBezTo>
                    <a:cubicBezTo>
                      <a:pt x="32726" y="40740"/>
                      <a:pt x="32859" y="40711"/>
                      <a:pt x="32993" y="40659"/>
                    </a:cubicBezTo>
                    <a:cubicBezTo>
                      <a:pt x="33040" y="40588"/>
                      <a:pt x="33112" y="40517"/>
                      <a:pt x="33231" y="40421"/>
                    </a:cubicBezTo>
                    <a:cubicBezTo>
                      <a:pt x="33552" y="40159"/>
                      <a:pt x="33909" y="39933"/>
                      <a:pt x="34278" y="39743"/>
                    </a:cubicBezTo>
                    <a:cubicBezTo>
                      <a:pt x="35481" y="39112"/>
                      <a:pt x="36719" y="38564"/>
                      <a:pt x="38017" y="38135"/>
                    </a:cubicBezTo>
                    <a:cubicBezTo>
                      <a:pt x="38969" y="37814"/>
                      <a:pt x="39910" y="37457"/>
                      <a:pt x="40851" y="37111"/>
                    </a:cubicBezTo>
                    <a:cubicBezTo>
                      <a:pt x="40958" y="37076"/>
                      <a:pt x="41053" y="37028"/>
                      <a:pt x="41160" y="36980"/>
                    </a:cubicBezTo>
                    <a:cubicBezTo>
                      <a:pt x="42137" y="36528"/>
                      <a:pt x="43077" y="36004"/>
                      <a:pt x="43982" y="35409"/>
                    </a:cubicBezTo>
                    <a:cubicBezTo>
                      <a:pt x="45911" y="34171"/>
                      <a:pt x="47863" y="32992"/>
                      <a:pt x="49923" y="31980"/>
                    </a:cubicBezTo>
                    <a:cubicBezTo>
                      <a:pt x="50971" y="31456"/>
                      <a:pt x="51983" y="30849"/>
                      <a:pt x="52852" y="30051"/>
                    </a:cubicBezTo>
                    <a:cubicBezTo>
                      <a:pt x="53293" y="29646"/>
                      <a:pt x="53757" y="29277"/>
                      <a:pt x="54233" y="28932"/>
                    </a:cubicBezTo>
                    <a:cubicBezTo>
                      <a:pt x="54233" y="28920"/>
                      <a:pt x="54245" y="28920"/>
                      <a:pt x="54245" y="28908"/>
                    </a:cubicBezTo>
                    <a:cubicBezTo>
                      <a:pt x="54352" y="28718"/>
                      <a:pt x="54257" y="28515"/>
                      <a:pt x="54079" y="28432"/>
                    </a:cubicBezTo>
                    <a:cubicBezTo>
                      <a:pt x="53721" y="28694"/>
                      <a:pt x="53364" y="28968"/>
                      <a:pt x="53043" y="29265"/>
                    </a:cubicBezTo>
                    <a:cubicBezTo>
                      <a:pt x="51971" y="30241"/>
                      <a:pt x="50769" y="31015"/>
                      <a:pt x="49471" y="31658"/>
                    </a:cubicBezTo>
                    <a:cubicBezTo>
                      <a:pt x="48244" y="32277"/>
                      <a:pt x="47030" y="32932"/>
                      <a:pt x="45851" y="33670"/>
                    </a:cubicBezTo>
                    <a:cubicBezTo>
                      <a:pt x="44899" y="34266"/>
                      <a:pt x="43934" y="34873"/>
                      <a:pt x="42970" y="35468"/>
                    </a:cubicBezTo>
                    <a:cubicBezTo>
                      <a:pt x="42184" y="35956"/>
                      <a:pt x="41363" y="36397"/>
                      <a:pt x="40493" y="36718"/>
                    </a:cubicBezTo>
                    <a:cubicBezTo>
                      <a:pt x="39362" y="37135"/>
                      <a:pt x="38219" y="37540"/>
                      <a:pt x="37076" y="37945"/>
                    </a:cubicBezTo>
                    <a:cubicBezTo>
                      <a:pt x="36398" y="38183"/>
                      <a:pt x="35743" y="38481"/>
                      <a:pt x="35100" y="38790"/>
                    </a:cubicBezTo>
                    <a:cubicBezTo>
                      <a:pt x="35053" y="38806"/>
                      <a:pt x="35006" y="38852"/>
                      <a:pt x="34950" y="38852"/>
                    </a:cubicBezTo>
                    <a:cubicBezTo>
                      <a:pt x="34920" y="38852"/>
                      <a:pt x="34887" y="38839"/>
                      <a:pt x="34850" y="38802"/>
                    </a:cubicBezTo>
                    <a:cubicBezTo>
                      <a:pt x="34993" y="38659"/>
                      <a:pt x="35112" y="38516"/>
                      <a:pt x="35255" y="38385"/>
                    </a:cubicBezTo>
                    <a:cubicBezTo>
                      <a:pt x="36267" y="37361"/>
                      <a:pt x="37124" y="36207"/>
                      <a:pt x="37862" y="34968"/>
                    </a:cubicBezTo>
                    <a:cubicBezTo>
                      <a:pt x="38600" y="33742"/>
                      <a:pt x="39315" y="32492"/>
                      <a:pt x="40029" y="31242"/>
                    </a:cubicBezTo>
                    <a:cubicBezTo>
                      <a:pt x="41065" y="29480"/>
                      <a:pt x="42220" y="27801"/>
                      <a:pt x="43553" y="26253"/>
                    </a:cubicBezTo>
                    <a:cubicBezTo>
                      <a:pt x="43875" y="25872"/>
                      <a:pt x="44196" y="25503"/>
                      <a:pt x="44506" y="25122"/>
                    </a:cubicBezTo>
                    <a:cubicBezTo>
                      <a:pt x="45482" y="23931"/>
                      <a:pt x="46304" y="22645"/>
                      <a:pt x="46923" y="21228"/>
                    </a:cubicBezTo>
                    <a:cubicBezTo>
                      <a:pt x="47340" y="20276"/>
                      <a:pt x="47709" y="19300"/>
                      <a:pt x="48113" y="18347"/>
                    </a:cubicBezTo>
                    <a:cubicBezTo>
                      <a:pt x="48828" y="16668"/>
                      <a:pt x="49649" y="15061"/>
                      <a:pt x="50709" y="13573"/>
                    </a:cubicBezTo>
                    <a:cubicBezTo>
                      <a:pt x="51150" y="12966"/>
                      <a:pt x="51650" y="12394"/>
                      <a:pt x="52126" y="11823"/>
                    </a:cubicBezTo>
                    <a:cubicBezTo>
                      <a:pt x="52138" y="11680"/>
                      <a:pt x="52078" y="11549"/>
                      <a:pt x="51935" y="11453"/>
                    </a:cubicBezTo>
                    <a:cubicBezTo>
                      <a:pt x="51900" y="11430"/>
                      <a:pt x="51876" y="11430"/>
                      <a:pt x="51840" y="11418"/>
                    </a:cubicBezTo>
                    <a:cubicBezTo>
                      <a:pt x="51733" y="11537"/>
                      <a:pt x="51638" y="11656"/>
                      <a:pt x="51531" y="11775"/>
                    </a:cubicBezTo>
                    <a:cubicBezTo>
                      <a:pt x="50007" y="13513"/>
                      <a:pt x="48840" y="15478"/>
                      <a:pt x="47911" y="17573"/>
                    </a:cubicBezTo>
                    <a:cubicBezTo>
                      <a:pt x="47494" y="18514"/>
                      <a:pt x="47137" y="19466"/>
                      <a:pt x="46744" y="20407"/>
                    </a:cubicBezTo>
                    <a:cubicBezTo>
                      <a:pt x="46351" y="21371"/>
                      <a:pt x="45875" y="22300"/>
                      <a:pt x="45327" y="23181"/>
                    </a:cubicBezTo>
                    <a:cubicBezTo>
                      <a:pt x="44720" y="24146"/>
                      <a:pt x="43994" y="25015"/>
                      <a:pt x="43244" y="25872"/>
                    </a:cubicBezTo>
                    <a:cubicBezTo>
                      <a:pt x="41779" y="27563"/>
                      <a:pt x="40529" y="29408"/>
                      <a:pt x="39410" y="31349"/>
                    </a:cubicBezTo>
                    <a:cubicBezTo>
                      <a:pt x="38743" y="32504"/>
                      <a:pt x="38065" y="33670"/>
                      <a:pt x="37386" y="34825"/>
                    </a:cubicBezTo>
                    <a:cubicBezTo>
                      <a:pt x="36433" y="36433"/>
                      <a:pt x="35219" y="37814"/>
                      <a:pt x="33850" y="39088"/>
                    </a:cubicBezTo>
                    <a:cubicBezTo>
                      <a:pt x="33778" y="39147"/>
                      <a:pt x="33707" y="39207"/>
                      <a:pt x="33624" y="39255"/>
                    </a:cubicBezTo>
                    <a:cubicBezTo>
                      <a:pt x="33608" y="39265"/>
                      <a:pt x="33587" y="39268"/>
                      <a:pt x="33564" y="39268"/>
                    </a:cubicBezTo>
                    <a:cubicBezTo>
                      <a:pt x="33532" y="39268"/>
                      <a:pt x="33496" y="39261"/>
                      <a:pt x="33469" y="39255"/>
                    </a:cubicBezTo>
                    <a:cubicBezTo>
                      <a:pt x="33457" y="39255"/>
                      <a:pt x="33433" y="39183"/>
                      <a:pt x="33433" y="39159"/>
                    </a:cubicBezTo>
                    <a:cubicBezTo>
                      <a:pt x="33469" y="39028"/>
                      <a:pt x="33493" y="38897"/>
                      <a:pt x="33528" y="38766"/>
                    </a:cubicBezTo>
                    <a:cubicBezTo>
                      <a:pt x="33814" y="37731"/>
                      <a:pt x="34005" y="36671"/>
                      <a:pt x="34100" y="35587"/>
                    </a:cubicBezTo>
                    <a:cubicBezTo>
                      <a:pt x="34183" y="34825"/>
                      <a:pt x="34243" y="34051"/>
                      <a:pt x="34302" y="33278"/>
                    </a:cubicBezTo>
                    <a:cubicBezTo>
                      <a:pt x="34397" y="31932"/>
                      <a:pt x="34588" y="30611"/>
                      <a:pt x="34862" y="29289"/>
                    </a:cubicBezTo>
                    <a:cubicBezTo>
                      <a:pt x="35136" y="27896"/>
                      <a:pt x="35552" y="26551"/>
                      <a:pt x="36005" y="25205"/>
                    </a:cubicBezTo>
                    <a:cubicBezTo>
                      <a:pt x="36517" y="23657"/>
                      <a:pt x="36898" y="22074"/>
                      <a:pt x="37064" y="20455"/>
                    </a:cubicBezTo>
                    <a:cubicBezTo>
                      <a:pt x="37207" y="19014"/>
                      <a:pt x="37303" y="17585"/>
                      <a:pt x="37374" y="16156"/>
                    </a:cubicBezTo>
                    <a:cubicBezTo>
                      <a:pt x="37445" y="14644"/>
                      <a:pt x="37541" y="13132"/>
                      <a:pt x="37779" y="11632"/>
                    </a:cubicBezTo>
                    <a:cubicBezTo>
                      <a:pt x="37922" y="10739"/>
                      <a:pt x="38160" y="9858"/>
                      <a:pt x="38362" y="8977"/>
                    </a:cubicBezTo>
                    <a:cubicBezTo>
                      <a:pt x="38600" y="7905"/>
                      <a:pt x="38696" y="6810"/>
                      <a:pt x="38684" y="5715"/>
                    </a:cubicBezTo>
                    <a:cubicBezTo>
                      <a:pt x="38684" y="4976"/>
                      <a:pt x="38684" y="4238"/>
                      <a:pt x="38696" y="3500"/>
                    </a:cubicBezTo>
                    <a:cubicBezTo>
                      <a:pt x="38708" y="2524"/>
                      <a:pt x="38791" y="1559"/>
                      <a:pt x="38946" y="619"/>
                    </a:cubicBezTo>
                    <a:cubicBezTo>
                      <a:pt x="38922" y="500"/>
                      <a:pt x="38898" y="381"/>
                      <a:pt x="38862" y="262"/>
                    </a:cubicBezTo>
                    <a:cubicBezTo>
                      <a:pt x="38827" y="131"/>
                      <a:pt x="38731" y="35"/>
                      <a:pt x="38588" y="12"/>
                    </a:cubicBezTo>
                    <a:lnTo>
                      <a:pt x="38565" y="12"/>
                    </a:lnTo>
                    <a:cubicBezTo>
                      <a:pt x="38458" y="488"/>
                      <a:pt x="38374" y="976"/>
                      <a:pt x="38338" y="1476"/>
                    </a:cubicBezTo>
                    <a:cubicBezTo>
                      <a:pt x="38231" y="2679"/>
                      <a:pt x="38172" y="3893"/>
                      <a:pt x="38207" y="5107"/>
                    </a:cubicBezTo>
                    <a:cubicBezTo>
                      <a:pt x="38243" y="6584"/>
                      <a:pt x="38136" y="8048"/>
                      <a:pt x="37743" y="9489"/>
                    </a:cubicBezTo>
                    <a:cubicBezTo>
                      <a:pt x="37362" y="10918"/>
                      <a:pt x="37148" y="12370"/>
                      <a:pt x="37029" y="13847"/>
                    </a:cubicBezTo>
                    <a:cubicBezTo>
                      <a:pt x="36969" y="14692"/>
                      <a:pt x="36934" y="15549"/>
                      <a:pt x="36874" y="16395"/>
                    </a:cubicBezTo>
                    <a:cubicBezTo>
                      <a:pt x="36803" y="17466"/>
                      <a:pt x="36743" y="18550"/>
                      <a:pt x="36660" y="19621"/>
                    </a:cubicBezTo>
                    <a:cubicBezTo>
                      <a:pt x="36529" y="21586"/>
                      <a:pt x="36088" y="23503"/>
                      <a:pt x="35445" y="25372"/>
                    </a:cubicBezTo>
                    <a:cubicBezTo>
                      <a:pt x="35124" y="26324"/>
                      <a:pt x="34838" y="27277"/>
                      <a:pt x="34600" y="28253"/>
                    </a:cubicBezTo>
                    <a:cubicBezTo>
                      <a:pt x="34147" y="30134"/>
                      <a:pt x="33886" y="32039"/>
                      <a:pt x="33766" y="33968"/>
                    </a:cubicBezTo>
                    <a:cubicBezTo>
                      <a:pt x="33683" y="35314"/>
                      <a:pt x="33528" y="36647"/>
                      <a:pt x="33243" y="37957"/>
                    </a:cubicBezTo>
                    <a:cubicBezTo>
                      <a:pt x="33159" y="38350"/>
                      <a:pt x="33064" y="38731"/>
                      <a:pt x="32921" y="39100"/>
                    </a:cubicBezTo>
                    <a:cubicBezTo>
                      <a:pt x="32909" y="39135"/>
                      <a:pt x="32862" y="39159"/>
                      <a:pt x="32826" y="39159"/>
                    </a:cubicBezTo>
                    <a:cubicBezTo>
                      <a:pt x="32802" y="39159"/>
                      <a:pt x="32754" y="39124"/>
                      <a:pt x="32754" y="39100"/>
                    </a:cubicBezTo>
                    <a:cubicBezTo>
                      <a:pt x="32683" y="38826"/>
                      <a:pt x="32623" y="38540"/>
                      <a:pt x="32552" y="38266"/>
                    </a:cubicBezTo>
                    <a:cubicBezTo>
                      <a:pt x="32183" y="37016"/>
                      <a:pt x="31659" y="35814"/>
                      <a:pt x="31219" y="34599"/>
                    </a:cubicBezTo>
                    <a:cubicBezTo>
                      <a:pt x="30873" y="33659"/>
                      <a:pt x="30492" y="32730"/>
                      <a:pt x="30135" y="31789"/>
                    </a:cubicBezTo>
                    <a:cubicBezTo>
                      <a:pt x="29909" y="31230"/>
                      <a:pt x="29825" y="30622"/>
                      <a:pt x="29647" y="30039"/>
                    </a:cubicBezTo>
                    <a:cubicBezTo>
                      <a:pt x="29468" y="29444"/>
                      <a:pt x="29373" y="28825"/>
                      <a:pt x="29266" y="28217"/>
                    </a:cubicBezTo>
                    <a:cubicBezTo>
                      <a:pt x="28992" y="26634"/>
                      <a:pt x="28909" y="25027"/>
                      <a:pt x="28813" y="23419"/>
                    </a:cubicBezTo>
                    <a:cubicBezTo>
                      <a:pt x="28706" y="21740"/>
                      <a:pt x="28587" y="20062"/>
                      <a:pt x="28194" y="18419"/>
                    </a:cubicBezTo>
                    <a:cubicBezTo>
                      <a:pt x="28004" y="17645"/>
                      <a:pt x="27801" y="16871"/>
                      <a:pt x="27492" y="16145"/>
                    </a:cubicBezTo>
                    <a:cubicBezTo>
                      <a:pt x="27099" y="15240"/>
                      <a:pt x="26789" y="14311"/>
                      <a:pt x="26432" y="13394"/>
                    </a:cubicBezTo>
                    <a:cubicBezTo>
                      <a:pt x="25646" y="11346"/>
                      <a:pt x="25015" y="9251"/>
                      <a:pt x="24611" y="7084"/>
                    </a:cubicBezTo>
                    <a:cubicBezTo>
                      <a:pt x="24313" y="5488"/>
                      <a:pt x="24087" y="3881"/>
                      <a:pt x="23944" y="2262"/>
                    </a:cubicBezTo>
                    <a:cubicBezTo>
                      <a:pt x="23872" y="1512"/>
                      <a:pt x="23825" y="762"/>
                      <a:pt x="23777" y="12"/>
                    </a:cubicBezTo>
                    <a:cubicBezTo>
                      <a:pt x="23747" y="4"/>
                      <a:pt x="23716" y="0"/>
                      <a:pt x="236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1" name="Google Shape;81;p3"/>
            <p:cNvGrpSpPr/>
            <p:nvPr/>
          </p:nvGrpSpPr>
          <p:grpSpPr>
            <a:xfrm flipH="1">
              <a:off x="8007647" y="3234141"/>
              <a:ext cx="1088446" cy="2177981"/>
              <a:chOff x="2147875" y="645450"/>
              <a:chExt cx="948950" cy="1898850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147875" y="645650"/>
                <a:ext cx="948950" cy="18986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75946" extrusionOk="0">
                    <a:moveTo>
                      <a:pt x="577" y="0"/>
                    </a:moveTo>
                    <a:cubicBezTo>
                      <a:pt x="504" y="0"/>
                      <a:pt x="426" y="17"/>
                      <a:pt x="346" y="56"/>
                    </a:cubicBezTo>
                    <a:cubicBezTo>
                      <a:pt x="72" y="175"/>
                      <a:pt x="1" y="437"/>
                      <a:pt x="12" y="699"/>
                    </a:cubicBezTo>
                    <a:cubicBezTo>
                      <a:pt x="24" y="1330"/>
                      <a:pt x="60" y="1961"/>
                      <a:pt x="108" y="2592"/>
                    </a:cubicBezTo>
                    <a:cubicBezTo>
                      <a:pt x="203" y="3520"/>
                      <a:pt x="310" y="4437"/>
                      <a:pt x="417" y="5366"/>
                    </a:cubicBezTo>
                    <a:cubicBezTo>
                      <a:pt x="489" y="5973"/>
                      <a:pt x="560" y="6580"/>
                      <a:pt x="620" y="7187"/>
                    </a:cubicBezTo>
                    <a:cubicBezTo>
                      <a:pt x="679" y="7997"/>
                      <a:pt x="739" y="8807"/>
                      <a:pt x="786" y="9604"/>
                    </a:cubicBezTo>
                    <a:cubicBezTo>
                      <a:pt x="834" y="10343"/>
                      <a:pt x="870" y="11069"/>
                      <a:pt x="894" y="11795"/>
                    </a:cubicBezTo>
                    <a:cubicBezTo>
                      <a:pt x="953" y="13021"/>
                      <a:pt x="1001" y="14248"/>
                      <a:pt x="1048" y="15474"/>
                    </a:cubicBezTo>
                    <a:cubicBezTo>
                      <a:pt x="1096" y="16653"/>
                      <a:pt x="1132" y="17832"/>
                      <a:pt x="1167" y="19022"/>
                    </a:cubicBezTo>
                    <a:cubicBezTo>
                      <a:pt x="1203" y="19975"/>
                      <a:pt x="1227" y="20915"/>
                      <a:pt x="1275" y="21868"/>
                    </a:cubicBezTo>
                    <a:cubicBezTo>
                      <a:pt x="1310" y="22618"/>
                      <a:pt x="1370" y="23356"/>
                      <a:pt x="1417" y="24106"/>
                    </a:cubicBezTo>
                    <a:cubicBezTo>
                      <a:pt x="1489" y="25059"/>
                      <a:pt x="1560" y="25999"/>
                      <a:pt x="1644" y="26940"/>
                    </a:cubicBezTo>
                    <a:cubicBezTo>
                      <a:pt x="1691" y="27499"/>
                      <a:pt x="1727" y="28047"/>
                      <a:pt x="1810" y="28595"/>
                    </a:cubicBezTo>
                    <a:cubicBezTo>
                      <a:pt x="2072" y="30274"/>
                      <a:pt x="2263" y="31964"/>
                      <a:pt x="2644" y="33631"/>
                    </a:cubicBezTo>
                    <a:cubicBezTo>
                      <a:pt x="2906" y="34727"/>
                      <a:pt x="3191" y="35810"/>
                      <a:pt x="3465" y="36905"/>
                    </a:cubicBezTo>
                    <a:cubicBezTo>
                      <a:pt x="3644" y="37596"/>
                      <a:pt x="3822" y="38286"/>
                      <a:pt x="4025" y="38965"/>
                    </a:cubicBezTo>
                    <a:cubicBezTo>
                      <a:pt x="4251" y="39739"/>
                      <a:pt x="4477" y="40525"/>
                      <a:pt x="4727" y="41287"/>
                    </a:cubicBezTo>
                    <a:cubicBezTo>
                      <a:pt x="5037" y="42251"/>
                      <a:pt x="5370" y="43204"/>
                      <a:pt x="5704" y="44144"/>
                    </a:cubicBezTo>
                    <a:cubicBezTo>
                      <a:pt x="6156" y="45418"/>
                      <a:pt x="6597" y="46680"/>
                      <a:pt x="7073" y="47942"/>
                    </a:cubicBezTo>
                    <a:cubicBezTo>
                      <a:pt x="7752" y="49752"/>
                      <a:pt x="8490" y="51538"/>
                      <a:pt x="9287" y="53312"/>
                    </a:cubicBezTo>
                    <a:cubicBezTo>
                      <a:pt x="10835" y="56777"/>
                      <a:pt x="12550" y="60158"/>
                      <a:pt x="14526" y="63409"/>
                    </a:cubicBezTo>
                    <a:cubicBezTo>
                      <a:pt x="15610" y="65195"/>
                      <a:pt x="16776" y="66945"/>
                      <a:pt x="17991" y="68647"/>
                    </a:cubicBezTo>
                    <a:cubicBezTo>
                      <a:pt x="18681" y="69636"/>
                      <a:pt x="19372" y="70624"/>
                      <a:pt x="20051" y="71624"/>
                    </a:cubicBezTo>
                    <a:cubicBezTo>
                      <a:pt x="21039" y="73065"/>
                      <a:pt x="22170" y="74386"/>
                      <a:pt x="23337" y="75672"/>
                    </a:cubicBezTo>
                    <a:cubicBezTo>
                      <a:pt x="23420" y="75755"/>
                      <a:pt x="23504" y="75827"/>
                      <a:pt x="23623" y="75946"/>
                    </a:cubicBezTo>
                    <a:cubicBezTo>
                      <a:pt x="23670" y="75827"/>
                      <a:pt x="23718" y="75755"/>
                      <a:pt x="23718" y="75684"/>
                    </a:cubicBezTo>
                    <a:cubicBezTo>
                      <a:pt x="23789" y="74041"/>
                      <a:pt x="24123" y="72434"/>
                      <a:pt x="24385" y="70814"/>
                    </a:cubicBezTo>
                    <a:cubicBezTo>
                      <a:pt x="24706" y="68862"/>
                      <a:pt x="25539" y="67123"/>
                      <a:pt x="26813" y="65599"/>
                    </a:cubicBezTo>
                    <a:cubicBezTo>
                      <a:pt x="27468" y="64814"/>
                      <a:pt x="28171" y="64052"/>
                      <a:pt x="28861" y="63290"/>
                    </a:cubicBezTo>
                    <a:cubicBezTo>
                      <a:pt x="29850" y="62194"/>
                      <a:pt x="30802" y="61051"/>
                      <a:pt x="31659" y="59837"/>
                    </a:cubicBezTo>
                    <a:cubicBezTo>
                      <a:pt x="33493" y="57265"/>
                      <a:pt x="34791" y="54443"/>
                      <a:pt x="35493" y="51348"/>
                    </a:cubicBezTo>
                    <a:cubicBezTo>
                      <a:pt x="35934" y="49419"/>
                      <a:pt x="36172" y="47454"/>
                      <a:pt x="36362" y="45490"/>
                    </a:cubicBezTo>
                    <a:cubicBezTo>
                      <a:pt x="36672" y="42108"/>
                      <a:pt x="36815" y="38703"/>
                      <a:pt x="36946" y="35310"/>
                    </a:cubicBezTo>
                    <a:cubicBezTo>
                      <a:pt x="37041" y="32643"/>
                      <a:pt x="37148" y="29976"/>
                      <a:pt x="37362" y="27321"/>
                    </a:cubicBezTo>
                    <a:cubicBezTo>
                      <a:pt x="37517" y="25368"/>
                      <a:pt x="37696" y="23416"/>
                      <a:pt x="37851" y="21475"/>
                    </a:cubicBezTo>
                    <a:cubicBezTo>
                      <a:pt x="37898" y="20975"/>
                      <a:pt x="37922" y="20487"/>
                      <a:pt x="37958" y="19999"/>
                    </a:cubicBezTo>
                    <a:cubicBezTo>
                      <a:pt x="37958" y="19879"/>
                      <a:pt x="37946" y="19760"/>
                      <a:pt x="37910" y="19653"/>
                    </a:cubicBezTo>
                    <a:cubicBezTo>
                      <a:pt x="37868" y="19528"/>
                      <a:pt x="37758" y="19460"/>
                      <a:pt x="37648" y="19460"/>
                    </a:cubicBezTo>
                    <a:cubicBezTo>
                      <a:pt x="37568" y="19460"/>
                      <a:pt x="37489" y="19495"/>
                      <a:pt x="37434" y="19570"/>
                    </a:cubicBezTo>
                    <a:cubicBezTo>
                      <a:pt x="37291" y="19772"/>
                      <a:pt x="37160" y="19999"/>
                      <a:pt x="37053" y="20225"/>
                    </a:cubicBezTo>
                    <a:cubicBezTo>
                      <a:pt x="36207" y="21892"/>
                      <a:pt x="35386" y="23558"/>
                      <a:pt x="34541" y="25213"/>
                    </a:cubicBezTo>
                    <a:cubicBezTo>
                      <a:pt x="33219" y="27797"/>
                      <a:pt x="31790" y="30333"/>
                      <a:pt x="30350" y="32857"/>
                    </a:cubicBezTo>
                    <a:cubicBezTo>
                      <a:pt x="29230" y="34822"/>
                      <a:pt x="28111" y="36774"/>
                      <a:pt x="27052" y="38763"/>
                    </a:cubicBezTo>
                    <a:cubicBezTo>
                      <a:pt x="25837" y="41037"/>
                      <a:pt x="24920" y="43442"/>
                      <a:pt x="24146" y="45906"/>
                    </a:cubicBezTo>
                    <a:cubicBezTo>
                      <a:pt x="23456" y="48157"/>
                      <a:pt x="22861" y="50431"/>
                      <a:pt x="22456" y="52753"/>
                    </a:cubicBezTo>
                    <a:cubicBezTo>
                      <a:pt x="22039" y="55050"/>
                      <a:pt x="21777" y="57372"/>
                      <a:pt x="21777" y="59706"/>
                    </a:cubicBezTo>
                    <a:cubicBezTo>
                      <a:pt x="21777" y="61087"/>
                      <a:pt x="21860" y="62468"/>
                      <a:pt x="21920" y="63849"/>
                    </a:cubicBezTo>
                    <a:cubicBezTo>
                      <a:pt x="21968" y="65040"/>
                      <a:pt x="22087" y="66218"/>
                      <a:pt x="22218" y="67397"/>
                    </a:cubicBezTo>
                    <a:cubicBezTo>
                      <a:pt x="22349" y="68552"/>
                      <a:pt x="22503" y="69707"/>
                      <a:pt x="22634" y="70862"/>
                    </a:cubicBezTo>
                    <a:cubicBezTo>
                      <a:pt x="22777" y="72100"/>
                      <a:pt x="23015" y="73327"/>
                      <a:pt x="23230" y="74553"/>
                    </a:cubicBezTo>
                    <a:cubicBezTo>
                      <a:pt x="23253" y="74684"/>
                      <a:pt x="23277" y="74827"/>
                      <a:pt x="23277" y="74958"/>
                    </a:cubicBezTo>
                    <a:cubicBezTo>
                      <a:pt x="23277" y="75005"/>
                      <a:pt x="23218" y="75077"/>
                      <a:pt x="23182" y="75089"/>
                    </a:cubicBezTo>
                    <a:cubicBezTo>
                      <a:pt x="23174" y="75091"/>
                      <a:pt x="23164" y="75092"/>
                      <a:pt x="23154" y="75092"/>
                    </a:cubicBezTo>
                    <a:cubicBezTo>
                      <a:pt x="23107" y="75092"/>
                      <a:pt x="23047" y="75070"/>
                      <a:pt x="23027" y="75041"/>
                    </a:cubicBezTo>
                    <a:cubicBezTo>
                      <a:pt x="22849" y="74803"/>
                      <a:pt x="22670" y="74565"/>
                      <a:pt x="22539" y="74303"/>
                    </a:cubicBezTo>
                    <a:cubicBezTo>
                      <a:pt x="21932" y="73148"/>
                      <a:pt x="21396" y="71957"/>
                      <a:pt x="20967" y="70719"/>
                    </a:cubicBezTo>
                    <a:cubicBezTo>
                      <a:pt x="20634" y="69767"/>
                      <a:pt x="20289" y="68826"/>
                      <a:pt x="19979" y="67862"/>
                    </a:cubicBezTo>
                    <a:cubicBezTo>
                      <a:pt x="19777" y="67231"/>
                      <a:pt x="19646" y="66564"/>
                      <a:pt x="19432" y="65921"/>
                    </a:cubicBezTo>
                    <a:cubicBezTo>
                      <a:pt x="19217" y="65242"/>
                      <a:pt x="19074" y="64552"/>
                      <a:pt x="18943" y="63849"/>
                    </a:cubicBezTo>
                    <a:cubicBezTo>
                      <a:pt x="18610" y="62230"/>
                      <a:pt x="18515" y="60599"/>
                      <a:pt x="18551" y="58956"/>
                    </a:cubicBezTo>
                    <a:cubicBezTo>
                      <a:pt x="18574" y="57098"/>
                      <a:pt x="18765" y="55253"/>
                      <a:pt x="18955" y="53395"/>
                    </a:cubicBezTo>
                    <a:cubicBezTo>
                      <a:pt x="19241" y="50609"/>
                      <a:pt x="19491" y="47811"/>
                      <a:pt x="19539" y="45002"/>
                    </a:cubicBezTo>
                    <a:cubicBezTo>
                      <a:pt x="19574" y="43049"/>
                      <a:pt x="19563" y="41096"/>
                      <a:pt x="19515" y="39132"/>
                    </a:cubicBezTo>
                    <a:cubicBezTo>
                      <a:pt x="19491" y="37917"/>
                      <a:pt x="19372" y="36691"/>
                      <a:pt x="19241" y="35477"/>
                    </a:cubicBezTo>
                    <a:cubicBezTo>
                      <a:pt x="19015" y="33381"/>
                      <a:pt x="18610" y="31333"/>
                      <a:pt x="18134" y="29285"/>
                    </a:cubicBezTo>
                    <a:cubicBezTo>
                      <a:pt x="17824" y="27988"/>
                      <a:pt x="17419" y="26702"/>
                      <a:pt x="16967" y="25428"/>
                    </a:cubicBezTo>
                    <a:cubicBezTo>
                      <a:pt x="16348" y="23654"/>
                      <a:pt x="15622" y="21927"/>
                      <a:pt x="14788" y="20249"/>
                    </a:cubicBezTo>
                    <a:cubicBezTo>
                      <a:pt x="13871" y="18379"/>
                      <a:pt x="12812" y="16593"/>
                      <a:pt x="11704" y="14843"/>
                    </a:cubicBezTo>
                    <a:cubicBezTo>
                      <a:pt x="10740" y="13319"/>
                      <a:pt x="9716" y="11843"/>
                      <a:pt x="8645" y="10390"/>
                    </a:cubicBezTo>
                    <a:cubicBezTo>
                      <a:pt x="7049" y="8223"/>
                      <a:pt x="5454" y="6068"/>
                      <a:pt x="3846" y="3901"/>
                    </a:cubicBezTo>
                    <a:cubicBezTo>
                      <a:pt x="3156" y="2973"/>
                      <a:pt x="2465" y="2032"/>
                      <a:pt x="1763" y="1091"/>
                    </a:cubicBezTo>
                    <a:cubicBezTo>
                      <a:pt x="1548" y="806"/>
                      <a:pt x="1334" y="532"/>
                      <a:pt x="1084" y="270"/>
                    </a:cubicBezTo>
                    <a:cubicBezTo>
                      <a:pt x="945" y="122"/>
                      <a:pt x="775" y="0"/>
                      <a:pt x="5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152925" y="645450"/>
                <a:ext cx="943900" cy="1898275"/>
              </a:xfrm>
              <a:custGeom>
                <a:avLst/>
                <a:gdLst/>
                <a:ahLst/>
                <a:cxnLst/>
                <a:rect l="l" t="t" r="r" b="b"/>
                <a:pathLst>
                  <a:path w="37756" h="75931" extrusionOk="0">
                    <a:moveTo>
                      <a:pt x="371" y="0"/>
                    </a:moveTo>
                    <a:cubicBezTo>
                      <a:pt x="299" y="0"/>
                      <a:pt x="224" y="16"/>
                      <a:pt x="144" y="52"/>
                    </a:cubicBezTo>
                    <a:cubicBezTo>
                      <a:pt x="84" y="75"/>
                      <a:pt x="49" y="111"/>
                      <a:pt x="1" y="147"/>
                    </a:cubicBezTo>
                    <a:cubicBezTo>
                      <a:pt x="1" y="195"/>
                      <a:pt x="1" y="242"/>
                      <a:pt x="1" y="302"/>
                    </a:cubicBezTo>
                    <a:cubicBezTo>
                      <a:pt x="49" y="528"/>
                      <a:pt x="120" y="754"/>
                      <a:pt x="215" y="980"/>
                    </a:cubicBezTo>
                    <a:cubicBezTo>
                      <a:pt x="811" y="2469"/>
                      <a:pt x="1430" y="3945"/>
                      <a:pt x="2025" y="5433"/>
                    </a:cubicBezTo>
                    <a:cubicBezTo>
                      <a:pt x="2704" y="7160"/>
                      <a:pt x="3370" y="8898"/>
                      <a:pt x="4037" y="10624"/>
                    </a:cubicBezTo>
                    <a:cubicBezTo>
                      <a:pt x="4097" y="10791"/>
                      <a:pt x="4132" y="10958"/>
                      <a:pt x="4180" y="11124"/>
                    </a:cubicBezTo>
                    <a:cubicBezTo>
                      <a:pt x="4156" y="11129"/>
                      <a:pt x="4134" y="11131"/>
                      <a:pt x="4113" y="11131"/>
                    </a:cubicBezTo>
                    <a:cubicBezTo>
                      <a:pt x="3966" y="11131"/>
                      <a:pt x="3881" y="11031"/>
                      <a:pt x="3787" y="10958"/>
                    </a:cubicBezTo>
                    <a:cubicBezTo>
                      <a:pt x="2858" y="10255"/>
                      <a:pt x="1906" y="9577"/>
                      <a:pt x="1001" y="8850"/>
                    </a:cubicBezTo>
                    <a:cubicBezTo>
                      <a:pt x="834" y="8719"/>
                      <a:pt x="668" y="8577"/>
                      <a:pt x="513" y="8446"/>
                    </a:cubicBezTo>
                    <a:lnTo>
                      <a:pt x="513" y="8446"/>
                    </a:lnTo>
                    <a:cubicBezTo>
                      <a:pt x="537" y="8779"/>
                      <a:pt x="549" y="9124"/>
                      <a:pt x="572" y="9458"/>
                    </a:cubicBezTo>
                    <a:cubicBezTo>
                      <a:pt x="620" y="9493"/>
                      <a:pt x="668" y="9541"/>
                      <a:pt x="715" y="9577"/>
                    </a:cubicBezTo>
                    <a:cubicBezTo>
                      <a:pt x="1727" y="10410"/>
                      <a:pt x="2775" y="11172"/>
                      <a:pt x="3859" y="11910"/>
                    </a:cubicBezTo>
                    <a:cubicBezTo>
                      <a:pt x="4156" y="12113"/>
                      <a:pt x="4502" y="12291"/>
                      <a:pt x="4704" y="12553"/>
                    </a:cubicBezTo>
                    <a:cubicBezTo>
                      <a:pt x="4918" y="12827"/>
                      <a:pt x="5002" y="13196"/>
                      <a:pt x="5121" y="13530"/>
                    </a:cubicBezTo>
                    <a:cubicBezTo>
                      <a:pt x="5597" y="14851"/>
                      <a:pt x="6061" y="16173"/>
                      <a:pt x="6538" y="17494"/>
                    </a:cubicBezTo>
                    <a:cubicBezTo>
                      <a:pt x="6549" y="17554"/>
                      <a:pt x="6561" y="17613"/>
                      <a:pt x="6573" y="17721"/>
                    </a:cubicBezTo>
                    <a:cubicBezTo>
                      <a:pt x="6442" y="17661"/>
                      <a:pt x="6335" y="17625"/>
                      <a:pt x="6240" y="17566"/>
                    </a:cubicBezTo>
                    <a:cubicBezTo>
                      <a:pt x="4490" y="16399"/>
                      <a:pt x="2739" y="15244"/>
                      <a:pt x="1096" y="13946"/>
                    </a:cubicBezTo>
                    <a:cubicBezTo>
                      <a:pt x="989" y="13875"/>
                      <a:pt x="882" y="13791"/>
                      <a:pt x="775" y="13708"/>
                    </a:cubicBezTo>
                    <a:lnTo>
                      <a:pt x="775" y="13708"/>
                    </a:lnTo>
                    <a:cubicBezTo>
                      <a:pt x="799" y="14030"/>
                      <a:pt x="811" y="14351"/>
                      <a:pt x="823" y="14684"/>
                    </a:cubicBezTo>
                    <a:cubicBezTo>
                      <a:pt x="2597" y="16042"/>
                      <a:pt x="4466" y="17268"/>
                      <a:pt x="6323" y="18518"/>
                    </a:cubicBezTo>
                    <a:cubicBezTo>
                      <a:pt x="6514" y="18649"/>
                      <a:pt x="6728" y="18756"/>
                      <a:pt x="6930" y="18875"/>
                    </a:cubicBezTo>
                    <a:cubicBezTo>
                      <a:pt x="7252" y="19566"/>
                      <a:pt x="8597" y="24090"/>
                      <a:pt x="8681" y="24817"/>
                    </a:cubicBezTo>
                    <a:cubicBezTo>
                      <a:pt x="8573" y="24781"/>
                      <a:pt x="8490" y="24769"/>
                      <a:pt x="8407" y="24721"/>
                    </a:cubicBezTo>
                    <a:cubicBezTo>
                      <a:pt x="7681" y="24293"/>
                      <a:pt x="6942" y="23864"/>
                      <a:pt x="6216" y="23424"/>
                    </a:cubicBezTo>
                    <a:cubicBezTo>
                      <a:pt x="4442" y="22316"/>
                      <a:pt x="2704" y="21150"/>
                      <a:pt x="1001" y="19947"/>
                    </a:cubicBezTo>
                    <a:lnTo>
                      <a:pt x="1001" y="19947"/>
                    </a:lnTo>
                    <a:cubicBezTo>
                      <a:pt x="1013" y="20257"/>
                      <a:pt x="1025" y="20566"/>
                      <a:pt x="1037" y="20876"/>
                    </a:cubicBezTo>
                    <a:cubicBezTo>
                      <a:pt x="2358" y="21804"/>
                      <a:pt x="3704" y="22721"/>
                      <a:pt x="5085" y="23578"/>
                    </a:cubicBezTo>
                    <a:cubicBezTo>
                      <a:pt x="6347" y="24376"/>
                      <a:pt x="7597" y="25162"/>
                      <a:pt x="8919" y="25841"/>
                    </a:cubicBezTo>
                    <a:cubicBezTo>
                      <a:pt x="8954" y="25864"/>
                      <a:pt x="8978" y="25888"/>
                      <a:pt x="9002" y="25912"/>
                    </a:cubicBezTo>
                    <a:cubicBezTo>
                      <a:pt x="9276" y="26638"/>
                      <a:pt x="10800" y="32615"/>
                      <a:pt x="10871" y="33270"/>
                    </a:cubicBezTo>
                    <a:cubicBezTo>
                      <a:pt x="10840" y="33298"/>
                      <a:pt x="10809" y="33308"/>
                      <a:pt x="10780" y="33308"/>
                    </a:cubicBezTo>
                    <a:cubicBezTo>
                      <a:pt x="10721" y="33308"/>
                      <a:pt x="10665" y="33266"/>
                      <a:pt x="10609" y="33234"/>
                    </a:cubicBezTo>
                    <a:cubicBezTo>
                      <a:pt x="9871" y="32782"/>
                      <a:pt x="9121" y="32329"/>
                      <a:pt x="8383" y="31865"/>
                    </a:cubicBezTo>
                    <a:cubicBezTo>
                      <a:pt x="6026" y="30341"/>
                      <a:pt x="3704" y="28769"/>
                      <a:pt x="1454" y="27103"/>
                    </a:cubicBezTo>
                    <a:lnTo>
                      <a:pt x="1454" y="27103"/>
                    </a:lnTo>
                    <a:cubicBezTo>
                      <a:pt x="1477" y="27436"/>
                      <a:pt x="1501" y="27757"/>
                      <a:pt x="1537" y="28079"/>
                    </a:cubicBezTo>
                    <a:cubicBezTo>
                      <a:pt x="1989" y="28400"/>
                      <a:pt x="2430" y="28734"/>
                      <a:pt x="2882" y="29043"/>
                    </a:cubicBezTo>
                    <a:cubicBezTo>
                      <a:pt x="5287" y="30758"/>
                      <a:pt x="7740" y="32389"/>
                      <a:pt x="10276" y="33901"/>
                    </a:cubicBezTo>
                    <a:cubicBezTo>
                      <a:pt x="10478" y="34020"/>
                      <a:pt x="10681" y="34139"/>
                      <a:pt x="10895" y="34246"/>
                    </a:cubicBezTo>
                    <a:cubicBezTo>
                      <a:pt x="11110" y="34354"/>
                      <a:pt x="11229" y="34496"/>
                      <a:pt x="11276" y="34735"/>
                    </a:cubicBezTo>
                    <a:cubicBezTo>
                      <a:pt x="11705" y="36687"/>
                      <a:pt x="12133" y="38640"/>
                      <a:pt x="12550" y="40592"/>
                    </a:cubicBezTo>
                    <a:cubicBezTo>
                      <a:pt x="12574" y="40688"/>
                      <a:pt x="12586" y="40783"/>
                      <a:pt x="12598" y="40938"/>
                    </a:cubicBezTo>
                    <a:cubicBezTo>
                      <a:pt x="12455" y="40890"/>
                      <a:pt x="12348" y="40878"/>
                      <a:pt x="12253" y="40819"/>
                    </a:cubicBezTo>
                    <a:cubicBezTo>
                      <a:pt x="11050" y="40140"/>
                      <a:pt x="9847" y="39437"/>
                      <a:pt x="8645" y="38759"/>
                    </a:cubicBezTo>
                    <a:cubicBezTo>
                      <a:pt x="6645" y="37604"/>
                      <a:pt x="4692" y="36378"/>
                      <a:pt x="2799" y="35068"/>
                    </a:cubicBezTo>
                    <a:lnTo>
                      <a:pt x="2799" y="35068"/>
                    </a:lnTo>
                    <a:cubicBezTo>
                      <a:pt x="2894" y="35437"/>
                      <a:pt x="2989" y="35794"/>
                      <a:pt x="3085" y="36163"/>
                    </a:cubicBezTo>
                    <a:cubicBezTo>
                      <a:pt x="4775" y="37318"/>
                      <a:pt x="6526" y="38378"/>
                      <a:pt x="8300" y="39402"/>
                    </a:cubicBezTo>
                    <a:cubicBezTo>
                      <a:pt x="9788" y="40271"/>
                      <a:pt x="11288" y="41116"/>
                      <a:pt x="12788" y="41985"/>
                    </a:cubicBezTo>
                    <a:cubicBezTo>
                      <a:pt x="12967" y="42521"/>
                      <a:pt x="13896" y="47558"/>
                      <a:pt x="13919" y="48129"/>
                    </a:cubicBezTo>
                    <a:cubicBezTo>
                      <a:pt x="13875" y="48155"/>
                      <a:pt x="13832" y="48165"/>
                      <a:pt x="13790" y="48165"/>
                    </a:cubicBezTo>
                    <a:cubicBezTo>
                      <a:pt x="13677" y="48165"/>
                      <a:pt x="13575" y="48089"/>
                      <a:pt x="13479" y="48046"/>
                    </a:cubicBezTo>
                    <a:cubicBezTo>
                      <a:pt x="12657" y="47665"/>
                      <a:pt x="11812" y="47296"/>
                      <a:pt x="11014" y="46879"/>
                    </a:cubicBezTo>
                    <a:cubicBezTo>
                      <a:pt x="9109" y="45891"/>
                      <a:pt x="7228" y="44867"/>
                      <a:pt x="5383" y="43783"/>
                    </a:cubicBezTo>
                    <a:lnTo>
                      <a:pt x="5383" y="43783"/>
                    </a:lnTo>
                    <a:cubicBezTo>
                      <a:pt x="5418" y="43902"/>
                      <a:pt x="5466" y="44033"/>
                      <a:pt x="5525" y="44140"/>
                    </a:cubicBezTo>
                    <a:cubicBezTo>
                      <a:pt x="5609" y="44379"/>
                      <a:pt x="5692" y="44605"/>
                      <a:pt x="5776" y="44843"/>
                    </a:cubicBezTo>
                    <a:cubicBezTo>
                      <a:pt x="6549" y="45295"/>
                      <a:pt x="7347" y="45736"/>
                      <a:pt x="8133" y="46164"/>
                    </a:cubicBezTo>
                    <a:cubicBezTo>
                      <a:pt x="9633" y="46974"/>
                      <a:pt x="11121" y="47808"/>
                      <a:pt x="12681" y="48486"/>
                    </a:cubicBezTo>
                    <a:cubicBezTo>
                      <a:pt x="13145" y="48701"/>
                      <a:pt x="13622" y="48891"/>
                      <a:pt x="14086" y="49082"/>
                    </a:cubicBezTo>
                    <a:cubicBezTo>
                      <a:pt x="14241" y="49534"/>
                      <a:pt x="15181" y="55368"/>
                      <a:pt x="15205" y="55928"/>
                    </a:cubicBezTo>
                    <a:cubicBezTo>
                      <a:pt x="15167" y="55948"/>
                      <a:pt x="15132" y="55956"/>
                      <a:pt x="15099" y="55956"/>
                    </a:cubicBezTo>
                    <a:cubicBezTo>
                      <a:pt x="14997" y="55956"/>
                      <a:pt x="14914" y="55877"/>
                      <a:pt x="14824" y="55832"/>
                    </a:cubicBezTo>
                    <a:cubicBezTo>
                      <a:pt x="12610" y="54654"/>
                      <a:pt x="10478" y="53344"/>
                      <a:pt x="8466" y="51856"/>
                    </a:cubicBezTo>
                    <a:lnTo>
                      <a:pt x="8466" y="51856"/>
                    </a:lnTo>
                    <a:cubicBezTo>
                      <a:pt x="8657" y="52296"/>
                      <a:pt x="8847" y="52737"/>
                      <a:pt x="9050" y="53177"/>
                    </a:cubicBezTo>
                    <a:cubicBezTo>
                      <a:pt x="10883" y="54463"/>
                      <a:pt x="12812" y="55606"/>
                      <a:pt x="14800" y="56654"/>
                    </a:cubicBezTo>
                    <a:cubicBezTo>
                      <a:pt x="14991" y="56749"/>
                      <a:pt x="15193" y="56844"/>
                      <a:pt x="15408" y="56952"/>
                    </a:cubicBezTo>
                    <a:cubicBezTo>
                      <a:pt x="15753" y="58785"/>
                      <a:pt x="16110" y="60619"/>
                      <a:pt x="16467" y="62488"/>
                    </a:cubicBezTo>
                    <a:cubicBezTo>
                      <a:pt x="16241" y="62476"/>
                      <a:pt x="16098" y="62369"/>
                      <a:pt x="15943" y="62297"/>
                    </a:cubicBezTo>
                    <a:cubicBezTo>
                      <a:pt x="14836" y="61750"/>
                      <a:pt x="13753" y="61154"/>
                      <a:pt x="12693" y="60535"/>
                    </a:cubicBezTo>
                    <a:lnTo>
                      <a:pt x="12693" y="60535"/>
                    </a:lnTo>
                    <a:cubicBezTo>
                      <a:pt x="12919" y="60952"/>
                      <a:pt x="13157" y="61381"/>
                      <a:pt x="13396" y="61797"/>
                    </a:cubicBezTo>
                    <a:cubicBezTo>
                      <a:pt x="13836" y="62035"/>
                      <a:pt x="14277" y="62274"/>
                      <a:pt x="14729" y="62500"/>
                    </a:cubicBezTo>
                    <a:cubicBezTo>
                      <a:pt x="15396" y="62845"/>
                      <a:pt x="16074" y="63178"/>
                      <a:pt x="16777" y="63536"/>
                    </a:cubicBezTo>
                    <a:cubicBezTo>
                      <a:pt x="16860" y="63833"/>
                      <a:pt x="16955" y="64155"/>
                      <a:pt x="17051" y="64476"/>
                    </a:cubicBezTo>
                    <a:cubicBezTo>
                      <a:pt x="17551" y="66155"/>
                      <a:pt x="18289" y="67727"/>
                      <a:pt x="19015" y="69298"/>
                    </a:cubicBezTo>
                    <a:cubicBezTo>
                      <a:pt x="19777" y="70941"/>
                      <a:pt x="20694" y="72477"/>
                      <a:pt x="21682" y="73977"/>
                    </a:cubicBezTo>
                    <a:cubicBezTo>
                      <a:pt x="22159" y="74549"/>
                      <a:pt x="22659" y="75109"/>
                      <a:pt x="23159" y="75668"/>
                    </a:cubicBezTo>
                    <a:cubicBezTo>
                      <a:pt x="23230" y="75751"/>
                      <a:pt x="23313" y="75823"/>
                      <a:pt x="23432" y="75930"/>
                    </a:cubicBezTo>
                    <a:cubicBezTo>
                      <a:pt x="23480" y="75811"/>
                      <a:pt x="23528" y="75751"/>
                      <a:pt x="23528" y="75680"/>
                    </a:cubicBezTo>
                    <a:cubicBezTo>
                      <a:pt x="23552" y="75263"/>
                      <a:pt x="23587" y="74847"/>
                      <a:pt x="23635" y="74430"/>
                    </a:cubicBezTo>
                    <a:cubicBezTo>
                      <a:pt x="23611" y="73096"/>
                      <a:pt x="23575" y="71763"/>
                      <a:pt x="23563" y="70429"/>
                    </a:cubicBezTo>
                    <a:cubicBezTo>
                      <a:pt x="23563" y="69751"/>
                      <a:pt x="23623" y="69084"/>
                      <a:pt x="23659" y="68441"/>
                    </a:cubicBezTo>
                    <a:cubicBezTo>
                      <a:pt x="23742" y="68370"/>
                      <a:pt x="23778" y="68322"/>
                      <a:pt x="23825" y="68298"/>
                    </a:cubicBezTo>
                    <a:cubicBezTo>
                      <a:pt x="24337" y="68084"/>
                      <a:pt x="24826" y="67822"/>
                      <a:pt x="25302" y="67548"/>
                    </a:cubicBezTo>
                    <a:cubicBezTo>
                      <a:pt x="25564" y="67060"/>
                      <a:pt x="25861" y="66596"/>
                      <a:pt x="26195" y="66143"/>
                    </a:cubicBezTo>
                    <a:lnTo>
                      <a:pt x="26195" y="66143"/>
                    </a:lnTo>
                    <a:cubicBezTo>
                      <a:pt x="25742" y="66417"/>
                      <a:pt x="25290" y="66691"/>
                      <a:pt x="24837" y="66953"/>
                    </a:cubicBezTo>
                    <a:cubicBezTo>
                      <a:pt x="24564" y="67119"/>
                      <a:pt x="24290" y="67262"/>
                      <a:pt x="24004" y="67405"/>
                    </a:cubicBezTo>
                    <a:cubicBezTo>
                      <a:pt x="23956" y="67429"/>
                      <a:pt x="23897" y="67429"/>
                      <a:pt x="23813" y="67453"/>
                    </a:cubicBezTo>
                    <a:cubicBezTo>
                      <a:pt x="23802" y="67369"/>
                      <a:pt x="23778" y="67286"/>
                      <a:pt x="23790" y="67215"/>
                    </a:cubicBezTo>
                    <a:cubicBezTo>
                      <a:pt x="23933" y="65917"/>
                      <a:pt x="24135" y="64631"/>
                      <a:pt x="24421" y="63357"/>
                    </a:cubicBezTo>
                    <a:cubicBezTo>
                      <a:pt x="24504" y="63321"/>
                      <a:pt x="24575" y="63286"/>
                      <a:pt x="24647" y="63274"/>
                    </a:cubicBezTo>
                    <a:cubicBezTo>
                      <a:pt x="26659" y="62905"/>
                      <a:pt x="28528" y="62190"/>
                      <a:pt x="30350" y="61297"/>
                    </a:cubicBezTo>
                    <a:lnTo>
                      <a:pt x="30362" y="61297"/>
                    </a:lnTo>
                    <a:cubicBezTo>
                      <a:pt x="30707" y="60857"/>
                      <a:pt x="31052" y="60416"/>
                      <a:pt x="31374" y="59964"/>
                    </a:cubicBezTo>
                    <a:lnTo>
                      <a:pt x="31374" y="59964"/>
                    </a:lnTo>
                    <a:cubicBezTo>
                      <a:pt x="30374" y="60440"/>
                      <a:pt x="29374" y="60940"/>
                      <a:pt x="28350" y="61381"/>
                    </a:cubicBezTo>
                    <a:cubicBezTo>
                      <a:pt x="27338" y="61833"/>
                      <a:pt x="26278" y="62155"/>
                      <a:pt x="25195" y="62405"/>
                    </a:cubicBezTo>
                    <a:cubicBezTo>
                      <a:pt x="25028" y="62452"/>
                      <a:pt x="24861" y="62464"/>
                      <a:pt x="24647" y="62500"/>
                    </a:cubicBezTo>
                    <a:cubicBezTo>
                      <a:pt x="24659" y="62333"/>
                      <a:pt x="24659" y="62226"/>
                      <a:pt x="24683" y="62107"/>
                    </a:cubicBezTo>
                    <a:cubicBezTo>
                      <a:pt x="25111" y="60285"/>
                      <a:pt x="25623" y="58476"/>
                      <a:pt x="26230" y="56678"/>
                    </a:cubicBezTo>
                    <a:cubicBezTo>
                      <a:pt x="26373" y="56654"/>
                      <a:pt x="26504" y="56606"/>
                      <a:pt x="26635" y="56606"/>
                    </a:cubicBezTo>
                    <a:cubicBezTo>
                      <a:pt x="28088" y="56547"/>
                      <a:pt x="29493" y="56225"/>
                      <a:pt x="30886" y="55820"/>
                    </a:cubicBezTo>
                    <a:cubicBezTo>
                      <a:pt x="32053" y="55487"/>
                      <a:pt x="33196" y="55058"/>
                      <a:pt x="34315" y="54594"/>
                    </a:cubicBezTo>
                    <a:cubicBezTo>
                      <a:pt x="34434" y="54285"/>
                      <a:pt x="34553" y="53963"/>
                      <a:pt x="34660" y="53642"/>
                    </a:cubicBezTo>
                    <a:lnTo>
                      <a:pt x="34660" y="53642"/>
                    </a:lnTo>
                    <a:cubicBezTo>
                      <a:pt x="33600" y="54094"/>
                      <a:pt x="32529" y="54523"/>
                      <a:pt x="31445" y="54880"/>
                    </a:cubicBezTo>
                    <a:cubicBezTo>
                      <a:pt x="30160" y="55297"/>
                      <a:pt x="28850" y="55618"/>
                      <a:pt x="27516" y="55797"/>
                    </a:cubicBezTo>
                    <a:cubicBezTo>
                      <a:pt x="27310" y="55828"/>
                      <a:pt x="27104" y="55844"/>
                      <a:pt x="26897" y="55844"/>
                    </a:cubicBezTo>
                    <a:cubicBezTo>
                      <a:pt x="26794" y="55844"/>
                      <a:pt x="26691" y="55840"/>
                      <a:pt x="26588" y="55832"/>
                    </a:cubicBezTo>
                    <a:cubicBezTo>
                      <a:pt x="26659" y="55273"/>
                      <a:pt x="27754" y="52213"/>
                      <a:pt x="28219" y="51225"/>
                    </a:cubicBezTo>
                    <a:cubicBezTo>
                      <a:pt x="28255" y="51201"/>
                      <a:pt x="28314" y="51165"/>
                      <a:pt x="28362" y="51153"/>
                    </a:cubicBezTo>
                    <a:cubicBezTo>
                      <a:pt x="29862" y="50927"/>
                      <a:pt x="31267" y="50403"/>
                      <a:pt x="32660" y="49820"/>
                    </a:cubicBezTo>
                    <a:cubicBezTo>
                      <a:pt x="33743" y="49367"/>
                      <a:pt x="34803" y="48867"/>
                      <a:pt x="35851" y="48343"/>
                    </a:cubicBezTo>
                    <a:cubicBezTo>
                      <a:pt x="35886" y="48046"/>
                      <a:pt x="35922" y="47748"/>
                      <a:pt x="35958" y="47450"/>
                    </a:cubicBezTo>
                    <a:lnTo>
                      <a:pt x="35958" y="47450"/>
                    </a:lnTo>
                    <a:cubicBezTo>
                      <a:pt x="35255" y="47796"/>
                      <a:pt x="34553" y="48141"/>
                      <a:pt x="33839" y="48486"/>
                    </a:cubicBezTo>
                    <a:cubicBezTo>
                      <a:pt x="32719" y="49022"/>
                      <a:pt x="31576" y="49498"/>
                      <a:pt x="30386" y="49891"/>
                    </a:cubicBezTo>
                    <a:cubicBezTo>
                      <a:pt x="29898" y="50058"/>
                      <a:pt x="29398" y="50177"/>
                      <a:pt x="28897" y="50308"/>
                    </a:cubicBezTo>
                    <a:cubicBezTo>
                      <a:pt x="28856" y="50320"/>
                      <a:pt x="28811" y="50323"/>
                      <a:pt x="28763" y="50323"/>
                    </a:cubicBezTo>
                    <a:cubicBezTo>
                      <a:pt x="28716" y="50323"/>
                      <a:pt x="28665" y="50320"/>
                      <a:pt x="28612" y="50320"/>
                    </a:cubicBezTo>
                    <a:cubicBezTo>
                      <a:pt x="28719" y="49760"/>
                      <a:pt x="30017" y="46498"/>
                      <a:pt x="30767" y="44950"/>
                    </a:cubicBezTo>
                    <a:cubicBezTo>
                      <a:pt x="30814" y="44926"/>
                      <a:pt x="30886" y="44879"/>
                      <a:pt x="30957" y="44867"/>
                    </a:cubicBezTo>
                    <a:cubicBezTo>
                      <a:pt x="32469" y="44617"/>
                      <a:pt x="33898" y="44081"/>
                      <a:pt x="35291" y="43450"/>
                    </a:cubicBezTo>
                    <a:cubicBezTo>
                      <a:pt x="35648" y="43295"/>
                      <a:pt x="36005" y="43128"/>
                      <a:pt x="36375" y="42974"/>
                    </a:cubicBezTo>
                    <a:cubicBezTo>
                      <a:pt x="36386" y="42688"/>
                      <a:pt x="36410" y="42414"/>
                      <a:pt x="36422" y="42128"/>
                    </a:cubicBezTo>
                    <a:lnTo>
                      <a:pt x="36422" y="42128"/>
                    </a:lnTo>
                    <a:cubicBezTo>
                      <a:pt x="35684" y="42462"/>
                      <a:pt x="34946" y="42795"/>
                      <a:pt x="34196" y="43117"/>
                    </a:cubicBezTo>
                    <a:cubicBezTo>
                      <a:pt x="33374" y="43474"/>
                      <a:pt x="32529" y="43759"/>
                      <a:pt x="31660" y="43962"/>
                    </a:cubicBezTo>
                    <a:cubicBezTo>
                      <a:pt x="31529" y="43986"/>
                      <a:pt x="31398" y="44009"/>
                      <a:pt x="31219" y="44045"/>
                    </a:cubicBezTo>
                    <a:cubicBezTo>
                      <a:pt x="31231" y="43926"/>
                      <a:pt x="31219" y="43843"/>
                      <a:pt x="31243" y="43783"/>
                    </a:cubicBezTo>
                    <a:cubicBezTo>
                      <a:pt x="31838" y="42378"/>
                      <a:pt x="32446" y="40985"/>
                      <a:pt x="33053" y="39557"/>
                    </a:cubicBezTo>
                    <a:cubicBezTo>
                      <a:pt x="33327" y="39473"/>
                      <a:pt x="33600" y="39378"/>
                      <a:pt x="33886" y="39295"/>
                    </a:cubicBezTo>
                    <a:cubicBezTo>
                      <a:pt x="34827" y="39021"/>
                      <a:pt x="35732" y="38664"/>
                      <a:pt x="36637" y="38283"/>
                    </a:cubicBezTo>
                    <a:lnTo>
                      <a:pt x="36672" y="37425"/>
                    </a:lnTo>
                    <a:lnTo>
                      <a:pt x="36672" y="37425"/>
                    </a:lnTo>
                    <a:cubicBezTo>
                      <a:pt x="36136" y="37652"/>
                      <a:pt x="35613" y="37878"/>
                      <a:pt x="35077" y="38104"/>
                    </a:cubicBezTo>
                    <a:cubicBezTo>
                      <a:pt x="34672" y="38271"/>
                      <a:pt x="34255" y="38390"/>
                      <a:pt x="33839" y="38533"/>
                    </a:cubicBezTo>
                    <a:cubicBezTo>
                      <a:pt x="33731" y="38568"/>
                      <a:pt x="33624" y="38568"/>
                      <a:pt x="33458" y="38592"/>
                    </a:cubicBezTo>
                    <a:cubicBezTo>
                      <a:pt x="33493" y="38449"/>
                      <a:pt x="33517" y="38354"/>
                      <a:pt x="33553" y="38271"/>
                    </a:cubicBezTo>
                    <a:cubicBezTo>
                      <a:pt x="33922" y="37140"/>
                      <a:pt x="34303" y="36020"/>
                      <a:pt x="34684" y="34889"/>
                    </a:cubicBezTo>
                    <a:cubicBezTo>
                      <a:pt x="34743" y="34699"/>
                      <a:pt x="34815" y="34532"/>
                      <a:pt x="35041" y="34461"/>
                    </a:cubicBezTo>
                    <a:cubicBezTo>
                      <a:pt x="35648" y="34282"/>
                      <a:pt x="36232" y="34032"/>
                      <a:pt x="36803" y="33746"/>
                    </a:cubicBezTo>
                    <a:cubicBezTo>
                      <a:pt x="36815" y="33461"/>
                      <a:pt x="36827" y="33175"/>
                      <a:pt x="36839" y="32889"/>
                    </a:cubicBezTo>
                    <a:lnTo>
                      <a:pt x="36839" y="32889"/>
                    </a:lnTo>
                    <a:cubicBezTo>
                      <a:pt x="36506" y="33056"/>
                      <a:pt x="36172" y="33211"/>
                      <a:pt x="35839" y="33377"/>
                    </a:cubicBezTo>
                    <a:cubicBezTo>
                      <a:pt x="35613" y="33484"/>
                      <a:pt x="35374" y="33568"/>
                      <a:pt x="35136" y="33639"/>
                    </a:cubicBezTo>
                    <a:cubicBezTo>
                      <a:pt x="35113" y="33568"/>
                      <a:pt x="35077" y="33532"/>
                      <a:pt x="35077" y="33508"/>
                    </a:cubicBezTo>
                    <a:cubicBezTo>
                      <a:pt x="35494" y="31734"/>
                      <a:pt x="35910" y="29960"/>
                      <a:pt x="36327" y="28222"/>
                    </a:cubicBezTo>
                    <a:cubicBezTo>
                      <a:pt x="36601" y="28055"/>
                      <a:pt x="36863" y="27888"/>
                      <a:pt x="37137" y="27734"/>
                    </a:cubicBezTo>
                    <a:cubicBezTo>
                      <a:pt x="37148" y="27591"/>
                      <a:pt x="37148" y="27460"/>
                      <a:pt x="37160" y="27317"/>
                    </a:cubicBezTo>
                    <a:cubicBezTo>
                      <a:pt x="37184" y="27150"/>
                      <a:pt x="37196" y="26984"/>
                      <a:pt x="37208" y="26817"/>
                    </a:cubicBezTo>
                    <a:lnTo>
                      <a:pt x="37208" y="26817"/>
                    </a:lnTo>
                    <a:cubicBezTo>
                      <a:pt x="37125" y="26865"/>
                      <a:pt x="37053" y="26924"/>
                      <a:pt x="36970" y="26972"/>
                    </a:cubicBezTo>
                    <a:cubicBezTo>
                      <a:pt x="36890" y="27025"/>
                      <a:pt x="36811" y="27097"/>
                      <a:pt x="36702" y="27097"/>
                    </a:cubicBezTo>
                    <a:cubicBezTo>
                      <a:pt x="36664" y="27097"/>
                      <a:pt x="36623" y="27088"/>
                      <a:pt x="36577" y="27067"/>
                    </a:cubicBezTo>
                    <a:cubicBezTo>
                      <a:pt x="36589" y="26924"/>
                      <a:pt x="36613" y="26769"/>
                      <a:pt x="36648" y="26626"/>
                    </a:cubicBezTo>
                    <a:cubicBezTo>
                      <a:pt x="37029" y="24840"/>
                      <a:pt x="37339" y="23055"/>
                      <a:pt x="37565" y="21245"/>
                    </a:cubicBezTo>
                    <a:cubicBezTo>
                      <a:pt x="37613" y="20923"/>
                      <a:pt x="37672" y="20590"/>
                      <a:pt x="37744" y="20268"/>
                    </a:cubicBezTo>
                    <a:cubicBezTo>
                      <a:pt x="37744" y="20173"/>
                      <a:pt x="37756" y="20090"/>
                      <a:pt x="37756" y="19995"/>
                    </a:cubicBezTo>
                    <a:cubicBezTo>
                      <a:pt x="37756" y="19876"/>
                      <a:pt x="37756" y="19756"/>
                      <a:pt x="37720" y="19649"/>
                    </a:cubicBezTo>
                    <a:cubicBezTo>
                      <a:pt x="37678" y="19525"/>
                      <a:pt x="37564" y="19456"/>
                      <a:pt x="37452" y="19456"/>
                    </a:cubicBezTo>
                    <a:cubicBezTo>
                      <a:pt x="37372" y="19456"/>
                      <a:pt x="37293" y="19491"/>
                      <a:pt x="37244" y="19566"/>
                    </a:cubicBezTo>
                    <a:cubicBezTo>
                      <a:pt x="37172" y="19661"/>
                      <a:pt x="37113" y="19756"/>
                      <a:pt x="37053" y="19852"/>
                    </a:cubicBezTo>
                    <a:cubicBezTo>
                      <a:pt x="37041" y="19899"/>
                      <a:pt x="37029" y="19947"/>
                      <a:pt x="37018" y="19995"/>
                    </a:cubicBezTo>
                    <a:cubicBezTo>
                      <a:pt x="36934" y="20447"/>
                      <a:pt x="36863" y="20888"/>
                      <a:pt x="36803" y="21340"/>
                    </a:cubicBezTo>
                    <a:cubicBezTo>
                      <a:pt x="36601" y="22912"/>
                      <a:pt x="36339" y="24471"/>
                      <a:pt x="36005" y="26019"/>
                    </a:cubicBezTo>
                    <a:cubicBezTo>
                      <a:pt x="35970" y="26210"/>
                      <a:pt x="35922" y="26400"/>
                      <a:pt x="35886" y="26567"/>
                    </a:cubicBezTo>
                    <a:cubicBezTo>
                      <a:pt x="35859" y="26575"/>
                      <a:pt x="35837" y="26578"/>
                      <a:pt x="35819" y="26578"/>
                    </a:cubicBezTo>
                    <a:cubicBezTo>
                      <a:pt x="35722" y="26578"/>
                      <a:pt x="35726" y="26488"/>
                      <a:pt x="35696" y="26448"/>
                    </a:cubicBezTo>
                    <a:cubicBezTo>
                      <a:pt x="35660" y="26376"/>
                      <a:pt x="35624" y="26305"/>
                      <a:pt x="35601" y="26233"/>
                    </a:cubicBezTo>
                    <a:cubicBezTo>
                      <a:pt x="35327" y="25567"/>
                      <a:pt x="35077" y="24888"/>
                      <a:pt x="34851" y="24209"/>
                    </a:cubicBezTo>
                    <a:cubicBezTo>
                      <a:pt x="34696" y="24507"/>
                      <a:pt x="34541" y="24817"/>
                      <a:pt x="34386" y="25126"/>
                    </a:cubicBezTo>
                    <a:cubicBezTo>
                      <a:pt x="34696" y="25995"/>
                      <a:pt x="35041" y="26865"/>
                      <a:pt x="35422" y="27722"/>
                    </a:cubicBezTo>
                    <a:cubicBezTo>
                      <a:pt x="35517" y="27948"/>
                      <a:pt x="35565" y="28162"/>
                      <a:pt x="35505" y="28412"/>
                    </a:cubicBezTo>
                    <a:cubicBezTo>
                      <a:pt x="35148" y="29912"/>
                      <a:pt x="34803" y="31413"/>
                      <a:pt x="34446" y="32913"/>
                    </a:cubicBezTo>
                    <a:cubicBezTo>
                      <a:pt x="34422" y="33008"/>
                      <a:pt x="34386" y="33091"/>
                      <a:pt x="34351" y="33163"/>
                    </a:cubicBezTo>
                    <a:cubicBezTo>
                      <a:pt x="34342" y="33164"/>
                      <a:pt x="34333" y="33164"/>
                      <a:pt x="34325" y="33164"/>
                    </a:cubicBezTo>
                    <a:cubicBezTo>
                      <a:pt x="34196" y="33164"/>
                      <a:pt x="34194" y="33075"/>
                      <a:pt x="34172" y="33008"/>
                    </a:cubicBezTo>
                    <a:cubicBezTo>
                      <a:pt x="33672" y="31889"/>
                      <a:pt x="33279" y="30734"/>
                      <a:pt x="32922" y="29555"/>
                    </a:cubicBezTo>
                    <a:cubicBezTo>
                      <a:pt x="32815" y="29186"/>
                      <a:pt x="32719" y="28829"/>
                      <a:pt x="32612" y="28460"/>
                    </a:cubicBezTo>
                    <a:cubicBezTo>
                      <a:pt x="32446" y="28769"/>
                      <a:pt x="32267" y="29079"/>
                      <a:pt x="32100" y="29389"/>
                    </a:cubicBezTo>
                    <a:cubicBezTo>
                      <a:pt x="32303" y="30115"/>
                      <a:pt x="32529" y="30841"/>
                      <a:pt x="32803" y="31556"/>
                    </a:cubicBezTo>
                    <a:cubicBezTo>
                      <a:pt x="33136" y="32425"/>
                      <a:pt x="33493" y="33282"/>
                      <a:pt x="33862" y="34127"/>
                    </a:cubicBezTo>
                    <a:cubicBezTo>
                      <a:pt x="33958" y="34354"/>
                      <a:pt x="34017" y="34568"/>
                      <a:pt x="33934" y="34806"/>
                    </a:cubicBezTo>
                    <a:cubicBezTo>
                      <a:pt x="33529" y="35985"/>
                      <a:pt x="33124" y="37163"/>
                      <a:pt x="32719" y="38342"/>
                    </a:cubicBezTo>
                    <a:cubicBezTo>
                      <a:pt x="32696" y="38414"/>
                      <a:pt x="32636" y="38473"/>
                      <a:pt x="32612" y="38521"/>
                    </a:cubicBezTo>
                    <a:cubicBezTo>
                      <a:pt x="32422" y="38497"/>
                      <a:pt x="32410" y="38354"/>
                      <a:pt x="32362" y="38259"/>
                    </a:cubicBezTo>
                    <a:cubicBezTo>
                      <a:pt x="31517" y="36568"/>
                      <a:pt x="30719" y="34854"/>
                      <a:pt x="30017" y="33103"/>
                    </a:cubicBezTo>
                    <a:cubicBezTo>
                      <a:pt x="29862" y="33365"/>
                      <a:pt x="29707" y="33627"/>
                      <a:pt x="29552" y="33901"/>
                    </a:cubicBezTo>
                    <a:cubicBezTo>
                      <a:pt x="29743" y="34342"/>
                      <a:pt x="29933" y="34782"/>
                      <a:pt x="30124" y="35235"/>
                    </a:cubicBezTo>
                    <a:cubicBezTo>
                      <a:pt x="30731" y="36604"/>
                      <a:pt x="31410" y="37949"/>
                      <a:pt x="32065" y="39295"/>
                    </a:cubicBezTo>
                    <a:cubicBezTo>
                      <a:pt x="32160" y="39485"/>
                      <a:pt x="32207" y="39640"/>
                      <a:pt x="32112" y="39854"/>
                    </a:cubicBezTo>
                    <a:cubicBezTo>
                      <a:pt x="31564" y="41116"/>
                      <a:pt x="31017" y="42390"/>
                      <a:pt x="30469" y="43664"/>
                    </a:cubicBezTo>
                    <a:cubicBezTo>
                      <a:pt x="30445" y="43712"/>
                      <a:pt x="30398" y="43759"/>
                      <a:pt x="30338" y="43831"/>
                    </a:cubicBezTo>
                    <a:cubicBezTo>
                      <a:pt x="30255" y="43700"/>
                      <a:pt x="30171" y="43593"/>
                      <a:pt x="30112" y="43486"/>
                    </a:cubicBezTo>
                    <a:cubicBezTo>
                      <a:pt x="29136" y="41628"/>
                      <a:pt x="28207" y="39759"/>
                      <a:pt x="27350" y="37842"/>
                    </a:cubicBezTo>
                    <a:cubicBezTo>
                      <a:pt x="27207" y="38116"/>
                      <a:pt x="27052" y="38390"/>
                      <a:pt x="26909" y="38664"/>
                    </a:cubicBezTo>
                    <a:cubicBezTo>
                      <a:pt x="27731" y="40450"/>
                      <a:pt x="28600" y="42224"/>
                      <a:pt x="29528" y="43974"/>
                    </a:cubicBezTo>
                    <a:cubicBezTo>
                      <a:pt x="29671" y="44236"/>
                      <a:pt x="29814" y="44486"/>
                      <a:pt x="29981" y="44783"/>
                    </a:cubicBezTo>
                    <a:cubicBezTo>
                      <a:pt x="29278" y="46510"/>
                      <a:pt x="28552" y="48260"/>
                      <a:pt x="27802" y="50082"/>
                    </a:cubicBezTo>
                    <a:cubicBezTo>
                      <a:pt x="27659" y="49879"/>
                      <a:pt x="27552" y="49736"/>
                      <a:pt x="27469" y="49593"/>
                    </a:cubicBezTo>
                    <a:cubicBezTo>
                      <a:pt x="26552" y="48081"/>
                      <a:pt x="25778" y="46510"/>
                      <a:pt x="25087" y="44879"/>
                    </a:cubicBezTo>
                    <a:cubicBezTo>
                      <a:pt x="24933" y="44533"/>
                      <a:pt x="24790" y="44188"/>
                      <a:pt x="24635" y="43831"/>
                    </a:cubicBezTo>
                    <a:cubicBezTo>
                      <a:pt x="24516" y="44176"/>
                      <a:pt x="24397" y="44510"/>
                      <a:pt x="24290" y="44855"/>
                    </a:cubicBezTo>
                    <a:cubicBezTo>
                      <a:pt x="24647" y="45664"/>
                      <a:pt x="25004" y="46474"/>
                      <a:pt x="25373" y="47284"/>
                    </a:cubicBezTo>
                    <a:cubicBezTo>
                      <a:pt x="25957" y="48558"/>
                      <a:pt x="26671" y="49760"/>
                      <a:pt x="27469" y="50963"/>
                    </a:cubicBezTo>
                    <a:cubicBezTo>
                      <a:pt x="27278" y="51463"/>
                      <a:pt x="27088" y="51987"/>
                      <a:pt x="26897" y="52499"/>
                    </a:cubicBezTo>
                    <a:cubicBezTo>
                      <a:pt x="26707" y="52999"/>
                      <a:pt x="26528" y="53511"/>
                      <a:pt x="26350" y="54011"/>
                    </a:cubicBezTo>
                    <a:cubicBezTo>
                      <a:pt x="26159" y="54523"/>
                      <a:pt x="26004" y="55047"/>
                      <a:pt x="25778" y="55582"/>
                    </a:cubicBezTo>
                    <a:cubicBezTo>
                      <a:pt x="25540" y="55428"/>
                      <a:pt x="25445" y="55225"/>
                      <a:pt x="25326" y="55058"/>
                    </a:cubicBezTo>
                    <a:cubicBezTo>
                      <a:pt x="24528" y="53939"/>
                      <a:pt x="23897" y="52737"/>
                      <a:pt x="23325" y="51498"/>
                    </a:cubicBezTo>
                    <a:cubicBezTo>
                      <a:pt x="23135" y="51082"/>
                      <a:pt x="22944" y="50677"/>
                      <a:pt x="22766" y="50260"/>
                    </a:cubicBezTo>
                    <a:cubicBezTo>
                      <a:pt x="22670" y="50677"/>
                      <a:pt x="22575" y="51082"/>
                      <a:pt x="22492" y="51487"/>
                    </a:cubicBezTo>
                    <a:cubicBezTo>
                      <a:pt x="22861" y="52284"/>
                      <a:pt x="23242" y="53058"/>
                      <a:pt x="23671" y="53820"/>
                    </a:cubicBezTo>
                    <a:cubicBezTo>
                      <a:pt x="24183" y="54761"/>
                      <a:pt x="24778" y="55654"/>
                      <a:pt x="25457" y="56463"/>
                    </a:cubicBezTo>
                    <a:cubicBezTo>
                      <a:pt x="24909" y="58392"/>
                      <a:pt x="24373" y="60297"/>
                      <a:pt x="23825" y="62262"/>
                    </a:cubicBezTo>
                    <a:cubicBezTo>
                      <a:pt x="23683" y="62119"/>
                      <a:pt x="23552" y="62000"/>
                      <a:pt x="23432" y="61869"/>
                    </a:cubicBezTo>
                    <a:cubicBezTo>
                      <a:pt x="22766" y="61107"/>
                      <a:pt x="22170" y="60297"/>
                      <a:pt x="21575" y="59464"/>
                    </a:cubicBezTo>
                    <a:cubicBezTo>
                      <a:pt x="21575" y="59547"/>
                      <a:pt x="21575" y="59619"/>
                      <a:pt x="21575" y="59702"/>
                    </a:cubicBezTo>
                    <a:cubicBezTo>
                      <a:pt x="21575" y="60047"/>
                      <a:pt x="21587" y="60392"/>
                      <a:pt x="21587" y="60738"/>
                    </a:cubicBezTo>
                    <a:cubicBezTo>
                      <a:pt x="21670" y="60857"/>
                      <a:pt x="21754" y="60964"/>
                      <a:pt x="21849" y="61071"/>
                    </a:cubicBezTo>
                    <a:cubicBezTo>
                      <a:pt x="22135" y="61452"/>
                      <a:pt x="22432" y="61821"/>
                      <a:pt x="22730" y="62190"/>
                    </a:cubicBezTo>
                    <a:cubicBezTo>
                      <a:pt x="23040" y="62547"/>
                      <a:pt x="23361" y="62893"/>
                      <a:pt x="23623" y="63190"/>
                    </a:cubicBezTo>
                    <a:cubicBezTo>
                      <a:pt x="23421" y="64560"/>
                      <a:pt x="23218" y="65845"/>
                      <a:pt x="23028" y="67131"/>
                    </a:cubicBezTo>
                    <a:cubicBezTo>
                      <a:pt x="23016" y="67191"/>
                      <a:pt x="22956" y="67250"/>
                      <a:pt x="22909" y="67358"/>
                    </a:cubicBezTo>
                    <a:cubicBezTo>
                      <a:pt x="22682" y="67084"/>
                      <a:pt x="22480" y="66869"/>
                      <a:pt x="22313" y="66631"/>
                    </a:cubicBezTo>
                    <a:cubicBezTo>
                      <a:pt x="22159" y="66417"/>
                      <a:pt x="22016" y="66203"/>
                      <a:pt x="21873" y="65976"/>
                    </a:cubicBezTo>
                    <a:lnTo>
                      <a:pt x="21873" y="65976"/>
                    </a:lnTo>
                    <a:cubicBezTo>
                      <a:pt x="21908" y="66453"/>
                      <a:pt x="21968" y="66917"/>
                      <a:pt x="22016" y="67393"/>
                    </a:cubicBezTo>
                    <a:cubicBezTo>
                      <a:pt x="22016" y="67417"/>
                      <a:pt x="22016" y="67441"/>
                      <a:pt x="22028" y="67465"/>
                    </a:cubicBezTo>
                    <a:cubicBezTo>
                      <a:pt x="22278" y="67774"/>
                      <a:pt x="22540" y="68072"/>
                      <a:pt x="22825" y="68358"/>
                    </a:cubicBezTo>
                    <a:cubicBezTo>
                      <a:pt x="22849" y="68393"/>
                      <a:pt x="22861" y="68429"/>
                      <a:pt x="22897" y="68477"/>
                    </a:cubicBezTo>
                    <a:cubicBezTo>
                      <a:pt x="22861" y="69096"/>
                      <a:pt x="22825" y="69727"/>
                      <a:pt x="22813" y="70358"/>
                    </a:cubicBezTo>
                    <a:cubicBezTo>
                      <a:pt x="22801" y="71001"/>
                      <a:pt x="22825" y="71656"/>
                      <a:pt x="22813" y="72311"/>
                    </a:cubicBezTo>
                    <a:cubicBezTo>
                      <a:pt x="22813" y="72727"/>
                      <a:pt x="22849" y="73132"/>
                      <a:pt x="22849" y="73561"/>
                    </a:cubicBezTo>
                    <a:cubicBezTo>
                      <a:pt x="22909" y="73882"/>
                      <a:pt x="22980" y="74216"/>
                      <a:pt x="23040" y="74549"/>
                    </a:cubicBezTo>
                    <a:cubicBezTo>
                      <a:pt x="23063" y="74680"/>
                      <a:pt x="23075" y="74823"/>
                      <a:pt x="23075" y="74954"/>
                    </a:cubicBezTo>
                    <a:cubicBezTo>
                      <a:pt x="23075" y="75001"/>
                      <a:pt x="23016" y="75073"/>
                      <a:pt x="22980" y="75085"/>
                    </a:cubicBezTo>
                    <a:cubicBezTo>
                      <a:pt x="22972" y="75087"/>
                      <a:pt x="22962" y="75088"/>
                      <a:pt x="22952" y="75088"/>
                    </a:cubicBezTo>
                    <a:cubicBezTo>
                      <a:pt x="22905" y="75088"/>
                      <a:pt x="22845" y="75066"/>
                      <a:pt x="22825" y="75037"/>
                    </a:cubicBezTo>
                    <a:cubicBezTo>
                      <a:pt x="22659" y="74799"/>
                      <a:pt x="22480" y="74561"/>
                      <a:pt x="22337" y="74299"/>
                    </a:cubicBezTo>
                    <a:cubicBezTo>
                      <a:pt x="21920" y="73501"/>
                      <a:pt x="21539" y="72692"/>
                      <a:pt x="21194" y="71858"/>
                    </a:cubicBezTo>
                    <a:cubicBezTo>
                      <a:pt x="19599" y="69108"/>
                      <a:pt x="17777" y="65048"/>
                      <a:pt x="17444" y="63083"/>
                    </a:cubicBezTo>
                    <a:cubicBezTo>
                      <a:pt x="17801" y="62631"/>
                      <a:pt x="18122" y="62166"/>
                      <a:pt x="18432" y="61678"/>
                    </a:cubicBezTo>
                    <a:cubicBezTo>
                      <a:pt x="18396" y="61262"/>
                      <a:pt x="18372" y="60833"/>
                      <a:pt x="18360" y="60404"/>
                    </a:cubicBezTo>
                    <a:cubicBezTo>
                      <a:pt x="18015" y="60952"/>
                      <a:pt x="17670" y="61512"/>
                      <a:pt x="17301" y="62035"/>
                    </a:cubicBezTo>
                    <a:cubicBezTo>
                      <a:pt x="17110" y="62035"/>
                      <a:pt x="17110" y="61916"/>
                      <a:pt x="17086" y="61833"/>
                    </a:cubicBezTo>
                    <a:cubicBezTo>
                      <a:pt x="16955" y="61214"/>
                      <a:pt x="16825" y="60595"/>
                      <a:pt x="16705" y="59964"/>
                    </a:cubicBezTo>
                    <a:cubicBezTo>
                      <a:pt x="16539" y="59095"/>
                      <a:pt x="16384" y="58214"/>
                      <a:pt x="16229" y="57344"/>
                    </a:cubicBezTo>
                    <a:cubicBezTo>
                      <a:pt x="16193" y="57166"/>
                      <a:pt x="16170" y="56987"/>
                      <a:pt x="16146" y="56832"/>
                    </a:cubicBezTo>
                    <a:cubicBezTo>
                      <a:pt x="16455" y="56392"/>
                      <a:pt x="16753" y="55975"/>
                      <a:pt x="17039" y="55547"/>
                    </a:cubicBezTo>
                    <a:cubicBezTo>
                      <a:pt x="17717" y="54487"/>
                      <a:pt x="18325" y="53380"/>
                      <a:pt x="18860" y="52249"/>
                    </a:cubicBezTo>
                    <a:cubicBezTo>
                      <a:pt x="18944" y="51475"/>
                      <a:pt x="19015" y="50701"/>
                      <a:pt x="19075" y="49939"/>
                    </a:cubicBezTo>
                    <a:lnTo>
                      <a:pt x="19075" y="49939"/>
                    </a:lnTo>
                    <a:cubicBezTo>
                      <a:pt x="18932" y="50272"/>
                      <a:pt x="18789" y="50617"/>
                      <a:pt x="18634" y="50951"/>
                    </a:cubicBezTo>
                    <a:cubicBezTo>
                      <a:pt x="18015" y="52403"/>
                      <a:pt x="17265" y="53808"/>
                      <a:pt x="16408" y="55142"/>
                    </a:cubicBezTo>
                    <a:cubicBezTo>
                      <a:pt x="16313" y="55308"/>
                      <a:pt x="16193" y="55451"/>
                      <a:pt x="16086" y="55606"/>
                    </a:cubicBezTo>
                    <a:cubicBezTo>
                      <a:pt x="15884" y="55523"/>
                      <a:pt x="15908" y="55368"/>
                      <a:pt x="15896" y="55249"/>
                    </a:cubicBezTo>
                    <a:cubicBezTo>
                      <a:pt x="15610" y="53546"/>
                      <a:pt x="15336" y="51844"/>
                      <a:pt x="15050" y="50153"/>
                    </a:cubicBezTo>
                    <a:cubicBezTo>
                      <a:pt x="14991" y="49736"/>
                      <a:pt x="14920" y="49332"/>
                      <a:pt x="14848" y="48903"/>
                    </a:cubicBezTo>
                    <a:cubicBezTo>
                      <a:pt x="14931" y="48831"/>
                      <a:pt x="14991" y="48760"/>
                      <a:pt x="15062" y="48689"/>
                    </a:cubicBezTo>
                    <a:cubicBezTo>
                      <a:pt x="16241" y="47546"/>
                      <a:pt x="17289" y="46272"/>
                      <a:pt x="18122" y="44855"/>
                    </a:cubicBezTo>
                    <a:cubicBezTo>
                      <a:pt x="18551" y="44152"/>
                      <a:pt x="18956" y="43438"/>
                      <a:pt x="19349" y="42724"/>
                    </a:cubicBezTo>
                    <a:cubicBezTo>
                      <a:pt x="19349" y="42224"/>
                      <a:pt x="19349" y="41735"/>
                      <a:pt x="19349" y="41235"/>
                    </a:cubicBezTo>
                    <a:cubicBezTo>
                      <a:pt x="18825" y="42164"/>
                      <a:pt x="18301" y="43105"/>
                      <a:pt x="17765" y="44021"/>
                    </a:cubicBezTo>
                    <a:cubicBezTo>
                      <a:pt x="17015" y="45331"/>
                      <a:pt x="16110" y="46534"/>
                      <a:pt x="15062" y="47629"/>
                    </a:cubicBezTo>
                    <a:cubicBezTo>
                      <a:pt x="14979" y="47724"/>
                      <a:pt x="14872" y="47796"/>
                      <a:pt x="14789" y="47879"/>
                    </a:cubicBezTo>
                    <a:cubicBezTo>
                      <a:pt x="14729" y="47855"/>
                      <a:pt x="14705" y="47855"/>
                      <a:pt x="14693" y="47831"/>
                    </a:cubicBezTo>
                    <a:cubicBezTo>
                      <a:pt x="14681" y="47819"/>
                      <a:pt x="14669" y="47808"/>
                      <a:pt x="14669" y="47784"/>
                    </a:cubicBezTo>
                    <a:cubicBezTo>
                      <a:pt x="14288" y="45760"/>
                      <a:pt x="13919" y="43736"/>
                      <a:pt x="13550" y="41712"/>
                    </a:cubicBezTo>
                    <a:cubicBezTo>
                      <a:pt x="13538" y="41640"/>
                      <a:pt x="13550" y="41557"/>
                      <a:pt x="13538" y="41473"/>
                    </a:cubicBezTo>
                    <a:cubicBezTo>
                      <a:pt x="13741" y="41247"/>
                      <a:pt x="13931" y="41033"/>
                      <a:pt x="14134" y="40807"/>
                    </a:cubicBezTo>
                    <a:cubicBezTo>
                      <a:pt x="15336" y="39426"/>
                      <a:pt x="16301" y="37878"/>
                      <a:pt x="17086" y="36235"/>
                    </a:cubicBezTo>
                    <a:cubicBezTo>
                      <a:pt x="17396" y="35616"/>
                      <a:pt x="17682" y="34985"/>
                      <a:pt x="17932" y="34342"/>
                    </a:cubicBezTo>
                    <a:cubicBezTo>
                      <a:pt x="18158" y="33746"/>
                      <a:pt x="18384" y="33151"/>
                      <a:pt x="18610" y="32568"/>
                    </a:cubicBezTo>
                    <a:cubicBezTo>
                      <a:pt x="18527" y="32103"/>
                      <a:pt x="18432" y="31639"/>
                      <a:pt x="18337" y="31175"/>
                    </a:cubicBezTo>
                    <a:cubicBezTo>
                      <a:pt x="17979" y="32151"/>
                      <a:pt x="17610" y="33115"/>
                      <a:pt x="17241" y="34068"/>
                    </a:cubicBezTo>
                    <a:cubicBezTo>
                      <a:pt x="16729" y="35401"/>
                      <a:pt x="16086" y="36675"/>
                      <a:pt x="15348" y="37902"/>
                    </a:cubicBezTo>
                    <a:cubicBezTo>
                      <a:pt x="14860" y="38687"/>
                      <a:pt x="14324" y="39449"/>
                      <a:pt x="13717" y="40152"/>
                    </a:cubicBezTo>
                    <a:cubicBezTo>
                      <a:pt x="13622" y="40271"/>
                      <a:pt x="13503" y="40366"/>
                      <a:pt x="13372" y="40509"/>
                    </a:cubicBezTo>
                    <a:cubicBezTo>
                      <a:pt x="13312" y="40390"/>
                      <a:pt x="13276" y="40330"/>
                      <a:pt x="13253" y="40259"/>
                    </a:cubicBezTo>
                    <a:cubicBezTo>
                      <a:pt x="12788" y="38128"/>
                      <a:pt x="12324" y="36008"/>
                      <a:pt x="11860" y="33889"/>
                    </a:cubicBezTo>
                    <a:cubicBezTo>
                      <a:pt x="12574" y="32889"/>
                      <a:pt x="13205" y="31865"/>
                      <a:pt x="13777" y="30805"/>
                    </a:cubicBezTo>
                    <a:cubicBezTo>
                      <a:pt x="14646" y="29210"/>
                      <a:pt x="15312" y="27543"/>
                      <a:pt x="15872" y="25829"/>
                    </a:cubicBezTo>
                    <a:cubicBezTo>
                      <a:pt x="16039" y="25329"/>
                      <a:pt x="16193" y="24829"/>
                      <a:pt x="16360" y="24328"/>
                    </a:cubicBezTo>
                    <a:cubicBezTo>
                      <a:pt x="16217" y="23971"/>
                      <a:pt x="16074" y="23614"/>
                      <a:pt x="15932" y="23245"/>
                    </a:cubicBezTo>
                    <a:cubicBezTo>
                      <a:pt x="15693" y="23995"/>
                      <a:pt x="15455" y="24733"/>
                      <a:pt x="15205" y="25483"/>
                    </a:cubicBezTo>
                    <a:cubicBezTo>
                      <a:pt x="14669" y="27126"/>
                      <a:pt x="14062" y="28734"/>
                      <a:pt x="13229" y="30246"/>
                    </a:cubicBezTo>
                    <a:cubicBezTo>
                      <a:pt x="12812" y="31008"/>
                      <a:pt x="12360" y="31746"/>
                      <a:pt x="11907" y="32496"/>
                    </a:cubicBezTo>
                    <a:cubicBezTo>
                      <a:pt x="11848" y="32615"/>
                      <a:pt x="11752" y="32699"/>
                      <a:pt x="11669" y="32794"/>
                    </a:cubicBezTo>
                    <a:cubicBezTo>
                      <a:pt x="11514" y="32746"/>
                      <a:pt x="11526" y="32639"/>
                      <a:pt x="11502" y="32544"/>
                    </a:cubicBezTo>
                    <a:cubicBezTo>
                      <a:pt x="10907" y="30246"/>
                      <a:pt x="10324" y="27948"/>
                      <a:pt x="9728" y="25650"/>
                    </a:cubicBezTo>
                    <a:cubicBezTo>
                      <a:pt x="9681" y="25460"/>
                      <a:pt x="9693" y="25305"/>
                      <a:pt x="9800" y="25138"/>
                    </a:cubicBezTo>
                    <a:cubicBezTo>
                      <a:pt x="10538" y="24078"/>
                      <a:pt x="11050" y="22888"/>
                      <a:pt x="11479" y="21685"/>
                    </a:cubicBezTo>
                    <a:cubicBezTo>
                      <a:pt x="11788" y="20828"/>
                      <a:pt x="12074" y="19959"/>
                      <a:pt x="12324" y="19090"/>
                    </a:cubicBezTo>
                    <a:cubicBezTo>
                      <a:pt x="12514" y="18435"/>
                      <a:pt x="12693" y="17768"/>
                      <a:pt x="12872" y="17113"/>
                    </a:cubicBezTo>
                    <a:cubicBezTo>
                      <a:pt x="12705" y="16816"/>
                      <a:pt x="12526" y="16518"/>
                      <a:pt x="12348" y="16220"/>
                    </a:cubicBezTo>
                    <a:cubicBezTo>
                      <a:pt x="12038" y="17340"/>
                      <a:pt x="11741" y="18459"/>
                      <a:pt x="11419" y="19566"/>
                    </a:cubicBezTo>
                    <a:cubicBezTo>
                      <a:pt x="11014" y="20959"/>
                      <a:pt x="10514" y="22316"/>
                      <a:pt x="9859" y="23602"/>
                    </a:cubicBezTo>
                    <a:cubicBezTo>
                      <a:pt x="9740" y="23828"/>
                      <a:pt x="9657" y="24067"/>
                      <a:pt x="9419" y="24281"/>
                    </a:cubicBezTo>
                    <a:cubicBezTo>
                      <a:pt x="9347" y="24114"/>
                      <a:pt x="9288" y="23995"/>
                      <a:pt x="9252" y="23876"/>
                    </a:cubicBezTo>
                    <a:cubicBezTo>
                      <a:pt x="8716" y="22114"/>
                      <a:pt x="8192" y="20352"/>
                      <a:pt x="7657" y="18590"/>
                    </a:cubicBezTo>
                    <a:cubicBezTo>
                      <a:pt x="7585" y="18375"/>
                      <a:pt x="7585" y="18185"/>
                      <a:pt x="7704" y="17971"/>
                    </a:cubicBezTo>
                    <a:cubicBezTo>
                      <a:pt x="8609" y="16387"/>
                      <a:pt x="9228" y="14673"/>
                      <a:pt x="9693" y="12899"/>
                    </a:cubicBezTo>
                    <a:cubicBezTo>
                      <a:pt x="9740" y="12720"/>
                      <a:pt x="9788" y="12529"/>
                      <a:pt x="9836" y="12339"/>
                    </a:cubicBezTo>
                    <a:cubicBezTo>
                      <a:pt x="9645" y="12065"/>
                      <a:pt x="9466" y="11803"/>
                      <a:pt x="9276" y="11541"/>
                    </a:cubicBezTo>
                    <a:cubicBezTo>
                      <a:pt x="9109" y="12172"/>
                      <a:pt x="8943" y="12803"/>
                      <a:pt x="8764" y="13446"/>
                    </a:cubicBezTo>
                    <a:cubicBezTo>
                      <a:pt x="8466" y="14530"/>
                      <a:pt x="8085" y="15589"/>
                      <a:pt x="7585" y="16601"/>
                    </a:cubicBezTo>
                    <a:cubicBezTo>
                      <a:pt x="7502" y="16780"/>
                      <a:pt x="7395" y="16947"/>
                      <a:pt x="7276" y="17173"/>
                    </a:cubicBezTo>
                    <a:cubicBezTo>
                      <a:pt x="7180" y="17018"/>
                      <a:pt x="7121" y="16935"/>
                      <a:pt x="7085" y="16828"/>
                    </a:cubicBezTo>
                    <a:cubicBezTo>
                      <a:pt x="6502" y="15232"/>
                      <a:pt x="5942" y="13625"/>
                      <a:pt x="5359" y="12029"/>
                    </a:cubicBezTo>
                    <a:cubicBezTo>
                      <a:pt x="5299" y="11851"/>
                      <a:pt x="5264" y="11696"/>
                      <a:pt x="5323" y="11505"/>
                    </a:cubicBezTo>
                    <a:cubicBezTo>
                      <a:pt x="5764" y="10160"/>
                      <a:pt x="6037" y="8791"/>
                      <a:pt x="6228" y="7398"/>
                    </a:cubicBezTo>
                    <a:cubicBezTo>
                      <a:pt x="6014" y="7112"/>
                      <a:pt x="5811" y="6826"/>
                      <a:pt x="5597" y="6541"/>
                    </a:cubicBezTo>
                    <a:cubicBezTo>
                      <a:pt x="5466" y="7672"/>
                      <a:pt x="5287" y="8803"/>
                      <a:pt x="5002" y="9910"/>
                    </a:cubicBezTo>
                    <a:cubicBezTo>
                      <a:pt x="4966" y="10077"/>
                      <a:pt x="4978" y="10267"/>
                      <a:pt x="4787" y="10410"/>
                    </a:cubicBezTo>
                    <a:cubicBezTo>
                      <a:pt x="4656" y="10232"/>
                      <a:pt x="4597" y="10029"/>
                      <a:pt x="4525" y="9839"/>
                    </a:cubicBezTo>
                    <a:cubicBezTo>
                      <a:pt x="3728" y="7791"/>
                      <a:pt x="2930" y="5743"/>
                      <a:pt x="2132" y="3707"/>
                    </a:cubicBezTo>
                    <a:cubicBezTo>
                      <a:pt x="1739" y="2707"/>
                      <a:pt x="1323" y="1730"/>
                      <a:pt x="918" y="742"/>
                    </a:cubicBezTo>
                    <a:cubicBezTo>
                      <a:pt x="834" y="540"/>
                      <a:pt x="775" y="326"/>
                      <a:pt x="703" y="123"/>
                    </a:cubicBezTo>
                    <a:cubicBezTo>
                      <a:pt x="703" y="123"/>
                      <a:pt x="703" y="123"/>
                      <a:pt x="703" y="111"/>
                    </a:cubicBezTo>
                    <a:cubicBezTo>
                      <a:pt x="599" y="44"/>
                      <a:pt x="490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84" name="Google Shape;84;p3"/>
          <p:cNvGrpSpPr/>
          <p:nvPr/>
        </p:nvGrpSpPr>
        <p:grpSpPr>
          <a:xfrm>
            <a:off x="-1018769" y="-681191"/>
            <a:ext cx="3007106" cy="2760604"/>
            <a:chOff x="-1018769" y="-681191"/>
            <a:chExt cx="3007106" cy="2760604"/>
          </a:xfrm>
        </p:grpSpPr>
        <p:grpSp>
          <p:nvGrpSpPr>
            <p:cNvPr id="85" name="Google Shape;85;p3"/>
            <p:cNvGrpSpPr/>
            <p:nvPr/>
          </p:nvGrpSpPr>
          <p:grpSpPr>
            <a:xfrm rot="8865836">
              <a:off x="47123" y="-374739"/>
              <a:ext cx="1626176" cy="1651154"/>
              <a:chOff x="3682600" y="2898075"/>
              <a:chExt cx="1342750" cy="1363375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4273150" y="3626100"/>
                <a:ext cx="752200" cy="274200"/>
              </a:xfrm>
              <a:custGeom>
                <a:avLst/>
                <a:gdLst/>
                <a:ahLst/>
                <a:cxnLst/>
                <a:rect l="l" t="t" r="r" b="b"/>
                <a:pathLst>
                  <a:path w="30088" h="10968" extrusionOk="0">
                    <a:moveTo>
                      <a:pt x="29528" y="1"/>
                    </a:moveTo>
                    <a:cubicBezTo>
                      <a:pt x="29357" y="1"/>
                      <a:pt x="29186" y="29"/>
                      <a:pt x="29016" y="63"/>
                    </a:cubicBezTo>
                    <a:cubicBezTo>
                      <a:pt x="28063" y="241"/>
                      <a:pt x="27111" y="408"/>
                      <a:pt x="26170" y="599"/>
                    </a:cubicBezTo>
                    <a:cubicBezTo>
                      <a:pt x="24199" y="1002"/>
                      <a:pt x="22216" y="1198"/>
                      <a:pt x="20219" y="1198"/>
                    </a:cubicBezTo>
                    <a:cubicBezTo>
                      <a:pt x="19502" y="1198"/>
                      <a:pt x="18783" y="1173"/>
                      <a:pt x="18062" y="1123"/>
                    </a:cubicBezTo>
                    <a:cubicBezTo>
                      <a:pt x="17039" y="1048"/>
                      <a:pt x="16011" y="996"/>
                      <a:pt x="14985" y="996"/>
                    </a:cubicBezTo>
                    <a:cubicBezTo>
                      <a:pt x="14541" y="996"/>
                      <a:pt x="14098" y="1006"/>
                      <a:pt x="13657" y="1027"/>
                    </a:cubicBezTo>
                    <a:cubicBezTo>
                      <a:pt x="11490" y="1146"/>
                      <a:pt x="9478" y="1765"/>
                      <a:pt x="7584" y="2813"/>
                    </a:cubicBezTo>
                    <a:cubicBezTo>
                      <a:pt x="5763" y="3813"/>
                      <a:pt x="4215" y="5171"/>
                      <a:pt x="2822" y="6695"/>
                    </a:cubicBezTo>
                    <a:cubicBezTo>
                      <a:pt x="2465" y="7088"/>
                      <a:pt x="2108" y="7469"/>
                      <a:pt x="1774" y="7885"/>
                    </a:cubicBezTo>
                    <a:cubicBezTo>
                      <a:pt x="1381" y="8373"/>
                      <a:pt x="1024" y="8897"/>
                      <a:pt x="643" y="9409"/>
                    </a:cubicBezTo>
                    <a:cubicBezTo>
                      <a:pt x="393" y="9778"/>
                      <a:pt x="214" y="10183"/>
                      <a:pt x="48" y="10588"/>
                    </a:cubicBezTo>
                    <a:cubicBezTo>
                      <a:pt x="0" y="10695"/>
                      <a:pt x="0" y="10802"/>
                      <a:pt x="83" y="10898"/>
                    </a:cubicBezTo>
                    <a:cubicBezTo>
                      <a:pt x="134" y="10948"/>
                      <a:pt x="193" y="10968"/>
                      <a:pt x="258" y="10968"/>
                    </a:cubicBezTo>
                    <a:cubicBezTo>
                      <a:pt x="301" y="10968"/>
                      <a:pt x="346" y="10959"/>
                      <a:pt x="393" y="10945"/>
                    </a:cubicBezTo>
                    <a:cubicBezTo>
                      <a:pt x="476" y="10921"/>
                      <a:pt x="560" y="10886"/>
                      <a:pt x="631" y="10850"/>
                    </a:cubicBezTo>
                    <a:cubicBezTo>
                      <a:pt x="1322" y="10517"/>
                      <a:pt x="2048" y="10374"/>
                      <a:pt x="2786" y="10302"/>
                    </a:cubicBezTo>
                    <a:cubicBezTo>
                      <a:pt x="3485" y="10235"/>
                      <a:pt x="4181" y="10208"/>
                      <a:pt x="4876" y="10208"/>
                    </a:cubicBezTo>
                    <a:cubicBezTo>
                      <a:pt x="5780" y="10208"/>
                      <a:pt x="6682" y="10254"/>
                      <a:pt x="7584" y="10314"/>
                    </a:cubicBezTo>
                    <a:cubicBezTo>
                      <a:pt x="8576" y="10381"/>
                      <a:pt x="9568" y="10429"/>
                      <a:pt x="10559" y="10429"/>
                    </a:cubicBezTo>
                    <a:cubicBezTo>
                      <a:pt x="11518" y="10429"/>
                      <a:pt x="12476" y="10384"/>
                      <a:pt x="13430" y="10266"/>
                    </a:cubicBezTo>
                    <a:cubicBezTo>
                      <a:pt x="15776" y="9993"/>
                      <a:pt x="18062" y="9504"/>
                      <a:pt x="20217" y="8540"/>
                    </a:cubicBezTo>
                    <a:cubicBezTo>
                      <a:pt x="21943" y="7766"/>
                      <a:pt x="23467" y="6718"/>
                      <a:pt x="24860" y="5468"/>
                    </a:cubicBezTo>
                    <a:cubicBezTo>
                      <a:pt x="26003" y="4432"/>
                      <a:pt x="27063" y="3325"/>
                      <a:pt x="28123" y="2218"/>
                    </a:cubicBezTo>
                    <a:cubicBezTo>
                      <a:pt x="28575" y="1730"/>
                      <a:pt x="29051" y="1289"/>
                      <a:pt x="29563" y="872"/>
                    </a:cubicBezTo>
                    <a:cubicBezTo>
                      <a:pt x="29694" y="765"/>
                      <a:pt x="29825" y="646"/>
                      <a:pt x="29932" y="503"/>
                    </a:cubicBezTo>
                    <a:cubicBezTo>
                      <a:pt x="30087" y="313"/>
                      <a:pt x="29980" y="51"/>
                      <a:pt x="29730" y="15"/>
                    </a:cubicBezTo>
                    <a:cubicBezTo>
                      <a:pt x="29663" y="5"/>
                      <a:pt x="29595" y="1"/>
                      <a:pt x="29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87" name="Google Shape;87;p3"/>
              <p:cNvGrpSpPr/>
              <p:nvPr/>
            </p:nvGrpSpPr>
            <p:grpSpPr>
              <a:xfrm>
                <a:off x="3682600" y="2898075"/>
                <a:ext cx="1342150" cy="1363375"/>
                <a:chOff x="3682600" y="2898075"/>
                <a:chExt cx="1342150" cy="1363375"/>
              </a:xfrm>
            </p:grpSpPr>
            <p:sp>
              <p:nvSpPr>
                <p:cNvPr id="88" name="Google Shape;88;p3"/>
                <p:cNvSpPr/>
                <p:nvPr/>
              </p:nvSpPr>
              <p:spPr>
                <a:xfrm>
                  <a:off x="4149325" y="2898075"/>
                  <a:ext cx="318800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2" h="34313" extrusionOk="0">
                      <a:moveTo>
                        <a:pt x="11566" y="1"/>
                      </a:moveTo>
                      <a:cubicBezTo>
                        <a:pt x="11494" y="1"/>
                        <a:pt x="11421" y="21"/>
                        <a:pt x="11359" y="61"/>
                      </a:cubicBezTo>
                      <a:cubicBezTo>
                        <a:pt x="11180" y="180"/>
                        <a:pt x="11097" y="359"/>
                        <a:pt x="11013" y="537"/>
                      </a:cubicBezTo>
                      <a:cubicBezTo>
                        <a:pt x="10811" y="1026"/>
                        <a:pt x="10609" y="1514"/>
                        <a:pt x="10406" y="1990"/>
                      </a:cubicBezTo>
                      <a:cubicBezTo>
                        <a:pt x="10394" y="2014"/>
                        <a:pt x="10394" y="2038"/>
                        <a:pt x="10382" y="2050"/>
                      </a:cubicBezTo>
                      <a:cubicBezTo>
                        <a:pt x="9739" y="3228"/>
                        <a:pt x="9168" y="4443"/>
                        <a:pt x="8358" y="5514"/>
                      </a:cubicBezTo>
                      <a:cubicBezTo>
                        <a:pt x="8263" y="5633"/>
                        <a:pt x="8168" y="5752"/>
                        <a:pt x="8084" y="5883"/>
                      </a:cubicBezTo>
                      <a:cubicBezTo>
                        <a:pt x="6775" y="7931"/>
                        <a:pt x="5417" y="9955"/>
                        <a:pt x="4167" y="12051"/>
                      </a:cubicBezTo>
                      <a:cubicBezTo>
                        <a:pt x="2596" y="14694"/>
                        <a:pt x="1346" y="17492"/>
                        <a:pt x="643" y="20504"/>
                      </a:cubicBezTo>
                      <a:cubicBezTo>
                        <a:pt x="214" y="22338"/>
                        <a:pt x="12" y="24183"/>
                        <a:pt x="0" y="26053"/>
                      </a:cubicBezTo>
                      <a:cubicBezTo>
                        <a:pt x="0" y="27791"/>
                        <a:pt x="143" y="29505"/>
                        <a:pt x="405" y="31232"/>
                      </a:cubicBezTo>
                      <a:cubicBezTo>
                        <a:pt x="524" y="32053"/>
                        <a:pt x="703" y="32863"/>
                        <a:pt x="953" y="33661"/>
                      </a:cubicBezTo>
                      <a:cubicBezTo>
                        <a:pt x="1095" y="34101"/>
                        <a:pt x="1233" y="34313"/>
                        <a:pt x="1453" y="34313"/>
                      </a:cubicBezTo>
                      <a:cubicBezTo>
                        <a:pt x="1601" y="34313"/>
                        <a:pt x="1787" y="34217"/>
                        <a:pt x="2036" y="34030"/>
                      </a:cubicBezTo>
                      <a:cubicBezTo>
                        <a:pt x="2881" y="33411"/>
                        <a:pt x="3715" y="32768"/>
                        <a:pt x="4525" y="32089"/>
                      </a:cubicBezTo>
                      <a:cubicBezTo>
                        <a:pt x="5918" y="30922"/>
                        <a:pt x="7132" y="29565"/>
                        <a:pt x="8227" y="28100"/>
                      </a:cubicBezTo>
                      <a:cubicBezTo>
                        <a:pt x="8608" y="27600"/>
                        <a:pt x="8989" y="27088"/>
                        <a:pt x="9335" y="26553"/>
                      </a:cubicBezTo>
                      <a:cubicBezTo>
                        <a:pt x="10430" y="24719"/>
                        <a:pt x="11394" y="22838"/>
                        <a:pt x="11990" y="20778"/>
                      </a:cubicBezTo>
                      <a:cubicBezTo>
                        <a:pt x="12537" y="18885"/>
                        <a:pt x="12752" y="16956"/>
                        <a:pt x="12728" y="14992"/>
                      </a:cubicBezTo>
                      <a:cubicBezTo>
                        <a:pt x="12704" y="12420"/>
                        <a:pt x="12502" y="9860"/>
                        <a:pt x="12275" y="7312"/>
                      </a:cubicBezTo>
                      <a:cubicBezTo>
                        <a:pt x="12121" y="5514"/>
                        <a:pt x="12049" y="3716"/>
                        <a:pt x="12049" y="1919"/>
                      </a:cubicBezTo>
                      <a:cubicBezTo>
                        <a:pt x="12049" y="1502"/>
                        <a:pt x="12025" y="1085"/>
                        <a:pt x="12002" y="680"/>
                      </a:cubicBezTo>
                      <a:cubicBezTo>
                        <a:pt x="12002" y="502"/>
                        <a:pt x="11966" y="323"/>
                        <a:pt x="11871" y="168"/>
                      </a:cubicBezTo>
                      <a:cubicBezTo>
                        <a:pt x="11804" y="57"/>
                        <a:pt x="11686" y="1"/>
                        <a:pt x="115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3682600" y="3159425"/>
                  <a:ext cx="390250" cy="6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0" h="25928" extrusionOk="0">
                      <a:moveTo>
                        <a:pt x="293" y="1"/>
                      </a:moveTo>
                      <a:cubicBezTo>
                        <a:pt x="248" y="1"/>
                        <a:pt x="202" y="12"/>
                        <a:pt x="155" y="37"/>
                      </a:cubicBezTo>
                      <a:cubicBezTo>
                        <a:pt x="12" y="109"/>
                        <a:pt x="0" y="239"/>
                        <a:pt x="12" y="370"/>
                      </a:cubicBezTo>
                      <a:cubicBezTo>
                        <a:pt x="12" y="501"/>
                        <a:pt x="36" y="632"/>
                        <a:pt x="60" y="763"/>
                      </a:cubicBezTo>
                      <a:cubicBezTo>
                        <a:pt x="95" y="918"/>
                        <a:pt x="119" y="1061"/>
                        <a:pt x="167" y="1216"/>
                      </a:cubicBezTo>
                      <a:cubicBezTo>
                        <a:pt x="845" y="3526"/>
                        <a:pt x="1084" y="5895"/>
                        <a:pt x="1203" y="8288"/>
                      </a:cubicBezTo>
                      <a:cubicBezTo>
                        <a:pt x="1322" y="10741"/>
                        <a:pt x="1881" y="13098"/>
                        <a:pt x="2834" y="15372"/>
                      </a:cubicBezTo>
                      <a:cubicBezTo>
                        <a:pt x="3703" y="17420"/>
                        <a:pt x="5001" y="19170"/>
                        <a:pt x="6644" y="20671"/>
                      </a:cubicBezTo>
                      <a:cubicBezTo>
                        <a:pt x="8215" y="22099"/>
                        <a:pt x="9906" y="23385"/>
                        <a:pt x="11728" y="24492"/>
                      </a:cubicBezTo>
                      <a:cubicBezTo>
                        <a:pt x="12383" y="24897"/>
                        <a:pt x="13073" y="25254"/>
                        <a:pt x="13740" y="25612"/>
                      </a:cubicBezTo>
                      <a:cubicBezTo>
                        <a:pt x="13930" y="25719"/>
                        <a:pt x="14145" y="25802"/>
                        <a:pt x="14347" y="25874"/>
                      </a:cubicBezTo>
                      <a:cubicBezTo>
                        <a:pt x="14432" y="25909"/>
                        <a:pt x="14508" y="25928"/>
                        <a:pt x="14577" y="25928"/>
                      </a:cubicBezTo>
                      <a:cubicBezTo>
                        <a:pt x="14737" y="25928"/>
                        <a:pt x="14858" y="25825"/>
                        <a:pt x="14966" y="25600"/>
                      </a:cubicBezTo>
                      <a:cubicBezTo>
                        <a:pt x="14990" y="25505"/>
                        <a:pt x="15026" y="25362"/>
                        <a:pt x="15073" y="25219"/>
                      </a:cubicBezTo>
                      <a:cubicBezTo>
                        <a:pt x="15609" y="23480"/>
                        <a:pt x="15597" y="21718"/>
                        <a:pt x="15359" y="19944"/>
                      </a:cubicBezTo>
                      <a:cubicBezTo>
                        <a:pt x="15014" y="17373"/>
                        <a:pt x="14097" y="15027"/>
                        <a:pt x="12787" y="12812"/>
                      </a:cubicBezTo>
                      <a:cubicBezTo>
                        <a:pt x="12192" y="11789"/>
                        <a:pt x="11490" y="10836"/>
                        <a:pt x="10680" y="9955"/>
                      </a:cubicBezTo>
                      <a:cubicBezTo>
                        <a:pt x="9632" y="8812"/>
                        <a:pt x="8501" y="7740"/>
                        <a:pt x="7322" y="6716"/>
                      </a:cubicBezTo>
                      <a:cubicBezTo>
                        <a:pt x="6156" y="5728"/>
                        <a:pt x="4977" y="4740"/>
                        <a:pt x="3810" y="3740"/>
                      </a:cubicBezTo>
                      <a:cubicBezTo>
                        <a:pt x="2727" y="2811"/>
                        <a:pt x="1762" y="1763"/>
                        <a:pt x="929" y="597"/>
                      </a:cubicBezTo>
                      <a:cubicBezTo>
                        <a:pt x="822" y="430"/>
                        <a:pt x="703" y="275"/>
                        <a:pt x="560" y="132"/>
                      </a:cubicBezTo>
                      <a:cubicBezTo>
                        <a:pt x="485" y="58"/>
                        <a:pt x="394" y="1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3682900" y="2898125"/>
                  <a:ext cx="1341850" cy="136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74" h="54533" extrusionOk="0">
                      <a:moveTo>
                        <a:pt x="30208" y="0"/>
                      </a:moveTo>
                      <a:cubicBezTo>
                        <a:pt x="30139" y="0"/>
                        <a:pt x="30068" y="19"/>
                        <a:pt x="30004" y="59"/>
                      </a:cubicBezTo>
                      <a:cubicBezTo>
                        <a:pt x="29968" y="83"/>
                        <a:pt x="29932" y="119"/>
                        <a:pt x="29909" y="154"/>
                      </a:cubicBezTo>
                      <a:cubicBezTo>
                        <a:pt x="29670" y="1952"/>
                        <a:pt x="29385" y="3750"/>
                        <a:pt x="29051" y="5536"/>
                      </a:cubicBezTo>
                      <a:cubicBezTo>
                        <a:pt x="28349" y="9263"/>
                        <a:pt x="27361" y="12918"/>
                        <a:pt x="26158" y="16526"/>
                      </a:cubicBezTo>
                      <a:cubicBezTo>
                        <a:pt x="24920" y="20276"/>
                        <a:pt x="23527" y="23967"/>
                        <a:pt x="22098" y="27646"/>
                      </a:cubicBezTo>
                      <a:cubicBezTo>
                        <a:pt x="21277" y="29730"/>
                        <a:pt x="20515" y="31825"/>
                        <a:pt x="19931" y="33992"/>
                      </a:cubicBezTo>
                      <a:cubicBezTo>
                        <a:pt x="19919" y="34063"/>
                        <a:pt x="19895" y="34135"/>
                        <a:pt x="19883" y="34206"/>
                      </a:cubicBezTo>
                      <a:cubicBezTo>
                        <a:pt x="19562" y="35433"/>
                        <a:pt x="19324" y="36671"/>
                        <a:pt x="19110" y="37921"/>
                      </a:cubicBezTo>
                      <a:cubicBezTo>
                        <a:pt x="18788" y="39755"/>
                        <a:pt x="18467" y="41588"/>
                        <a:pt x="18038" y="43398"/>
                      </a:cubicBezTo>
                      <a:cubicBezTo>
                        <a:pt x="17967" y="43672"/>
                        <a:pt x="17883" y="43946"/>
                        <a:pt x="17800" y="44219"/>
                      </a:cubicBezTo>
                      <a:cubicBezTo>
                        <a:pt x="17788" y="44255"/>
                        <a:pt x="17740" y="44291"/>
                        <a:pt x="17705" y="44291"/>
                      </a:cubicBezTo>
                      <a:cubicBezTo>
                        <a:pt x="17669" y="44291"/>
                        <a:pt x="17609" y="44243"/>
                        <a:pt x="17609" y="44219"/>
                      </a:cubicBezTo>
                      <a:cubicBezTo>
                        <a:pt x="17550" y="43957"/>
                        <a:pt x="17490" y="43707"/>
                        <a:pt x="17443" y="43446"/>
                      </a:cubicBezTo>
                      <a:cubicBezTo>
                        <a:pt x="17038" y="40779"/>
                        <a:pt x="16216" y="38266"/>
                        <a:pt x="15002" y="35873"/>
                      </a:cubicBezTo>
                      <a:cubicBezTo>
                        <a:pt x="14895" y="35647"/>
                        <a:pt x="14776" y="35421"/>
                        <a:pt x="14657" y="35206"/>
                      </a:cubicBezTo>
                      <a:cubicBezTo>
                        <a:pt x="13526" y="33123"/>
                        <a:pt x="12228" y="31134"/>
                        <a:pt x="10978" y="29134"/>
                      </a:cubicBezTo>
                      <a:cubicBezTo>
                        <a:pt x="9180" y="26277"/>
                        <a:pt x="7346" y="23431"/>
                        <a:pt x="5644" y="20514"/>
                      </a:cubicBezTo>
                      <a:cubicBezTo>
                        <a:pt x="3786" y="17335"/>
                        <a:pt x="2012" y="14109"/>
                        <a:pt x="572" y="10715"/>
                      </a:cubicBezTo>
                      <a:cubicBezTo>
                        <a:pt x="548" y="10656"/>
                        <a:pt x="524" y="10608"/>
                        <a:pt x="500" y="10549"/>
                      </a:cubicBezTo>
                      <a:cubicBezTo>
                        <a:pt x="437" y="10494"/>
                        <a:pt x="359" y="10454"/>
                        <a:pt x="275" y="10454"/>
                      </a:cubicBezTo>
                      <a:cubicBezTo>
                        <a:pt x="232" y="10454"/>
                        <a:pt x="188" y="10465"/>
                        <a:pt x="143" y="10489"/>
                      </a:cubicBezTo>
                      <a:cubicBezTo>
                        <a:pt x="24" y="10549"/>
                        <a:pt x="0" y="10644"/>
                        <a:pt x="0" y="10739"/>
                      </a:cubicBezTo>
                      <a:cubicBezTo>
                        <a:pt x="286" y="11430"/>
                        <a:pt x="572" y="12108"/>
                        <a:pt x="893" y="12787"/>
                      </a:cubicBezTo>
                      <a:cubicBezTo>
                        <a:pt x="2846" y="16930"/>
                        <a:pt x="5155" y="20895"/>
                        <a:pt x="7584" y="24788"/>
                      </a:cubicBezTo>
                      <a:cubicBezTo>
                        <a:pt x="9132" y="27277"/>
                        <a:pt x="10716" y="29753"/>
                        <a:pt x="12275" y="32242"/>
                      </a:cubicBezTo>
                      <a:cubicBezTo>
                        <a:pt x="13121" y="33575"/>
                        <a:pt x="13918" y="34933"/>
                        <a:pt x="14633" y="36349"/>
                      </a:cubicBezTo>
                      <a:cubicBezTo>
                        <a:pt x="14633" y="36349"/>
                        <a:pt x="14633" y="36349"/>
                        <a:pt x="14633" y="36361"/>
                      </a:cubicBezTo>
                      <a:cubicBezTo>
                        <a:pt x="15442" y="37969"/>
                        <a:pt x="16073" y="39647"/>
                        <a:pt x="16478" y="41410"/>
                      </a:cubicBezTo>
                      <a:cubicBezTo>
                        <a:pt x="16776" y="42731"/>
                        <a:pt x="17026" y="44065"/>
                        <a:pt x="17169" y="45422"/>
                      </a:cubicBezTo>
                      <a:cubicBezTo>
                        <a:pt x="17228" y="45910"/>
                        <a:pt x="17169" y="46374"/>
                        <a:pt x="17002" y="46839"/>
                      </a:cubicBezTo>
                      <a:cubicBezTo>
                        <a:pt x="16431" y="48434"/>
                        <a:pt x="15823" y="50006"/>
                        <a:pt x="15097" y="51530"/>
                      </a:cubicBezTo>
                      <a:cubicBezTo>
                        <a:pt x="14752" y="52232"/>
                        <a:pt x="14407" y="52947"/>
                        <a:pt x="14073" y="53661"/>
                      </a:cubicBezTo>
                      <a:cubicBezTo>
                        <a:pt x="13978" y="53863"/>
                        <a:pt x="13883" y="54054"/>
                        <a:pt x="13871" y="54280"/>
                      </a:cubicBezTo>
                      <a:cubicBezTo>
                        <a:pt x="13871" y="54375"/>
                        <a:pt x="13907" y="54447"/>
                        <a:pt x="13990" y="54494"/>
                      </a:cubicBezTo>
                      <a:cubicBezTo>
                        <a:pt x="14030" y="54521"/>
                        <a:pt x="14070" y="54533"/>
                        <a:pt x="14108" y="54533"/>
                      </a:cubicBezTo>
                      <a:cubicBezTo>
                        <a:pt x="14173" y="54533"/>
                        <a:pt x="14235" y="54499"/>
                        <a:pt x="14288" y="54447"/>
                      </a:cubicBezTo>
                      <a:cubicBezTo>
                        <a:pt x="14347" y="54399"/>
                        <a:pt x="14395" y="54316"/>
                        <a:pt x="14430" y="54233"/>
                      </a:cubicBezTo>
                      <a:cubicBezTo>
                        <a:pt x="15038" y="52971"/>
                        <a:pt x="15645" y="51708"/>
                        <a:pt x="16216" y="50423"/>
                      </a:cubicBezTo>
                      <a:cubicBezTo>
                        <a:pt x="16657" y="49422"/>
                        <a:pt x="17050" y="48399"/>
                        <a:pt x="17431" y="47375"/>
                      </a:cubicBezTo>
                      <a:cubicBezTo>
                        <a:pt x="17669" y="46744"/>
                        <a:pt x="18002" y="46184"/>
                        <a:pt x="18407" y="45672"/>
                      </a:cubicBezTo>
                      <a:cubicBezTo>
                        <a:pt x="19372" y="44481"/>
                        <a:pt x="20360" y="43303"/>
                        <a:pt x="21479" y="42255"/>
                      </a:cubicBezTo>
                      <a:cubicBezTo>
                        <a:pt x="22431" y="41374"/>
                        <a:pt x="23432" y="40588"/>
                        <a:pt x="24491" y="39862"/>
                      </a:cubicBezTo>
                      <a:cubicBezTo>
                        <a:pt x="25206" y="39374"/>
                        <a:pt x="25932" y="38921"/>
                        <a:pt x="26694" y="38493"/>
                      </a:cubicBezTo>
                      <a:cubicBezTo>
                        <a:pt x="29063" y="37195"/>
                        <a:pt x="31540" y="36111"/>
                        <a:pt x="34111" y="35302"/>
                      </a:cubicBezTo>
                      <a:cubicBezTo>
                        <a:pt x="35016" y="35016"/>
                        <a:pt x="35921" y="34754"/>
                        <a:pt x="36838" y="34540"/>
                      </a:cubicBezTo>
                      <a:cubicBezTo>
                        <a:pt x="38505" y="34135"/>
                        <a:pt x="40172" y="33778"/>
                        <a:pt x="41862" y="33480"/>
                      </a:cubicBezTo>
                      <a:cubicBezTo>
                        <a:pt x="43065" y="33266"/>
                        <a:pt x="44267" y="32992"/>
                        <a:pt x="45458" y="32706"/>
                      </a:cubicBezTo>
                      <a:cubicBezTo>
                        <a:pt x="46851" y="32385"/>
                        <a:pt x="48197" y="31920"/>
                        <a:pt x="49518" y="31373"/>
                      </a:cubicBezTo>
                      <a:cubicBezTo>
                        <a:pt x="50887" y="30789"/>
                        <a:pt x="52257" y="30218"/>
                        <a:pt x="53590" y="29563"/>
                      </a:cubicBezTo>
                      <a:cubicBezTo>
                        <a:pt x="53673" y="29372"/>
                        <a:pt x="53554" y="29158"/>
                        <a:pt x="53340" y="29122"/>
                      </a:cubicBezTo>
                      <a:lnTo>
                        <a:pt x="53221" y="29122"/>
                      </a:lnTo>
                      <a:cubicBezTo>
                        <a:pt x="51709" y="29849"/>
                        <a:pt x="50173" y="30515"/>
                        <a:pt x="48613" y="31123"/>
                      </a:cubicBezTo>
                      <a:cubicBezTo>
                        <a:pt x="46899" y="31801"/>
                        <a:pt x="45137" y="32325"/>
                        <a:pt x="43303" y="32623"/>
                      </a:cubicBezTo>
                      <a:cubicBezTo>
                        <a:pt x="42815" y="32706"/>
                        <a:pt x="42315" y="32825"/>
                        <a:pt x="41827" y="32909"/>
                      </a:cubicBezTo>
                      <a:cubicBezTo>
                        <a:pt x="40207" y="33206"/>
                        <a:pt x="38588" y="33528"/>
                        <a:pt x="36993" y="33921"/>
                      </a:cubicBezTo>
                      <a:cubicBezTo>
                        <a:pt x="33480" y="34766"/>
                        <a:pt x="30123" y="36028"/>
                        <a:pt x="26932" y="37731"/>
                      </a:cubicBezTo>
                      <a:cubicBezTo>
                        <a:pt x="25789" y="38350"/>
                        <a:pt x="24682" y="39028"/>
                        <a:pt x="23634" y="39778"/>
                      </a:cubicBezTo>
                      <a:cubicBezTo>
                        <a:pt x="23051" y="40195"/>
                        <a:pt x="22467" y="40636"/>
                        <a:pt x="21919" y="41100"/>
                      </a:cubicBezTo>
                      <a:cubicBezTo>
                        <a:pt x="20872" y="42005"/>
                        <a:pt x="19907" y="42981"/>
                        <a:pt x="19014" y="44041"/>
                      </a:cubicBezTo>
                      <a:cubicBezTo>
                        <a:pt x="18788" y="44327"/>
                        <a:pt x="18550" y="44600"/>
                        <a:pt x="18276" y="44922"/>
                      </a:cubicBezTo>
                      <a:cubicBezTo>
                        <a:pt x="18276" y="44803"/>
                        <a:pt x="18264" y="44743"/>
                        <a:pt x="18276" y="44684"/>
                      </a:cubicBezTo>
                      <a:cubicBezTo>
                        <a:pt x="18883" y="42433"/>
                        <a:pt x="19312" y="40147"/>
                        <a:pt x="19681" y="37850"/>
                      </a:cubicBezTo>
                      <a:cubicBezTo>
                        <a:pt x="19883" y="36611"/>
                        <a:pt x="20145" y="35385"/>
                        <a:pt x="20479" y="34171"/>
                      </a:cubicBezTo>
                      <a:cubicBezTo>
                        <a:pt x="20979" y="32301"/>
                        <a:pt x="21610" y="30456"/>
                        <a:pt x="22312" y="28646"/>
                      </a:cubicBezTo>
                      <a:cubicBezTo>
                        <a:pt x="23955" y="24431"/>
                        <a:pt x="25563" y="20216"/>
                        <a:pt x="26956" y="15918"/>
                      </a:cubicBezTo>
                      <a:cubicBezTo>
                        <a:pt x="28087" y="12406"/>
                        <a:pt x="29016" y="8846"/>
                        <a:pt x="29670" y="5215"/>
                      </a:cubicBezTo>
                      <a:cubicBezTo>
                        <a:pt x="29980" y="3524"/>
                        <a:pt x="30254" y="1821"/>
                        <a:pt x="30468" y="107"/>
                      </a:cubicBezTo>
                      <a:cubicBezTo>
                        <a:pt x="30399" y="37"/>
                        <a:pt x="30305" y="0"/>
                        <a:pt x="302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91" name="Google Shape;91;p3"/>
            <p:cNvSpPr/>
            <p:nvPr/>
          </p:nvSpPr>
          <p:spPr>
            <a:xfrm rot="8591978">
              <a:off x="-626751" y="-7683"/>
              <a:ext cx="1516889" cy="1813451"/>
            </a:xfrm>
            <a:custGeom>
              <a:avLst/>
              <a:gdLst/>
              <a:ahLst/>
              <a:cxnLst/>
              <a:rect l="l" t="t" r="r" b="b"/>
              <a:pathLst>
                <a:path w="41840" h="50020" extrusionOk="0">
                  <a:moveTo>
                    <a:pt x="26518" y="0"/>
                  </a:moveTo>
                  <a:cubicBezTo>
                    <a:pt x="26241" y="0"/>
                    <a:pt x="25952" y="83"/>
                    <a:pt x="25671" y="252"/>
                  </a:cubicBezTo>
                  <a:cubicBezTo>
                    <a:pt x="25480" y="371"/>
                    <a:pt x="25302" y="514"/>
                    <a:pt x="25135" y="656"/>
                  </a:cubicBezTo>
                  <a:cubicBezTo>
                    <a:pt x="24778" y="990"/>
                    <a:pt x="24444" y="1371"/>
                    <a:pt x="24170" y="1776"/>
                  </a:cubicBezTo>
                  <a:cubicBezTo>
                    <a:pt x="23182" y="3240"/>
                    <a:pt x="22539" y="4871"/>
                    <a:pt x="22075" y="6562"/>
                  </a:cubicBezTo>
                  <a:cubicBezTo>
                    <a:pt x="21646" y="8169"/>
                    <a:pt x="21444" y="9824"/>
                    <a:pt x="21325" y="11491"/>
                  </a:cubicBezTo>
                  <a:cubicBezTo>
                    <a:pt x="21277" y="12229"/>
                    <a:pt x="21230" y="12968"/>
                    <a:pt x="21170" y="13706"/>
                  </a:cubicBezTo>
                  <a:cubicBezTo>
                    <a:pt x="21111" y="14551"/>
                    <a:pt x="21039" y="15384"/>
                    <a:pt x="20968" y="16230"/>
                  </a:cubicBezTo>
                  <a:cubicBezTo>
                    <a:pt x="20908" y="16837"/>
                    <a:pt x="20872" y="17456"/>
                    <a:pt x="20801" y="18063"/>
                  </a:cubicBezTo>
                  <a:cubicBezTo>
                    <a:pt x="20658" y="19206"/>
                    <a:pt x="20503" y="20349"/>
                    <a:pt x="20337" y="21492"/>
                  </a:cubicBezTo>
                  <a:cubicBezTo>
                    <a:pt x="20229" y="22207"/>
                    <a:pt x="20122" y="22909"/>
                    <a:pt x="19932" y="23647"/>
                  </a:cubicBezTo>
                  <a:cubicBezTo>
                    <a:pt x="19789" y="23564"/>
                    <a:pt x="19789" y="23469"/>
                    <a:pt x="19789" y="23397"/>
                  </a:cubicBezTo>
                  <a:cubicBezTo>
                    <a:pt x="19729" y="22993"/>
                    <a:pt x="19694" y="22576"/>
                    <a:pt x="19622" y="22171"/>
                  </a:cubicBezTo>
                  <a:cubicBezTo>
                    <a:pt x="19170" y="19433"/>
                    <a:pt x="18586" y="16718"/>
                    <a:pt x="17753" y="14063"/>
                  </a:cubicBezTo>
                  <a:cubicBezTo>
                    <a:pt x="17384" y="12860"/>
                    <a:pt x="16920" y="11694"/>
                    <a:pt x="16312" y="10598"/>
                  </a:cubicBezTo>
                  <a:cubicBezTo>
                    <a:pt x="15991" y="10003"/>
                    <a:pt x="15622" y="9419"/>
                    <a:pt x="15110" y="8967"/>
                  </a:cubicBezTo>
                  <a:cubicBezTo>
                    <a:pt x="14967" y="8824"/>
                    <a:pt x="14800" y="8693"/>
                    <a:pt x="14622" y="8598"/>
                  </a:cubicBezTo>
                  <a:cubicBezTo>
                    <a:pt x="14451" y="8511"/>
                    <a:pt x="14279" y="8468"/>
                    <a:pt x="14114" y="8468"/>
                  </a:cubicBezTo>
                  <a:cubicBezTo>
                    <a:pt x="13784" y="8468"/>
                    <a:pt x="13483" y="8638"/>
                    <a:pt x="13276" y="8955"/>
                  </a:cubicBezTo>
                  <a:cubicBezTo>
                    <a:pt x="13157" y="9122"/>
                    <a:pt x="13074" y="9312"/>
                    <a:pt x="13002" y="9503"/>
                  </a:cubicBezTo>
                  <a:cubicBezTo>
                    <a:pt x="12788" y="10122"/>
                    <a:pt x="12729" y="10753"/>
                    <a:pt x="12752" y="11396"/>
                  </a:cubicBezTo>
                  <a:cubicBezTo>
                    <a:pt x="12800" y="12551"/>
                    <a:pt x="13050" y="13670"/>
                    <a:pt x="13407" y="14777"/>
                  </a:cubicBezTo>
                  <a:cubicBezTo>
                    <a:pt x="14145" y="16968"/>
                    <a:pt x="15241" y="19004"/>
                    <a:pt x="16419" y="20980"/>
                  </a:cubicBezTo>
                  <a:cubicBezTo>
                    <a:pt x="17015" y="21957"/>
                    <a:pt x="17693" y="22897"/>
                    <a:pt x="18324" y="23862"/>
                  </a:cubicBezTo>
                  <a:cubicBezTo>
                    <a:pt x="18551" y="24207"/>
                    <a:pt x="18753" y="24564"/>
                    <a:pt x="18979" y="24898"/>
                  </a:cubicBezTo>
                  <a:cubicBezTo>
                    <a:pt x="19229" y="25267"/>
                    <a:pt x="19289" y="25648"/>
                    <a:pt x="19122" y="26076"/>
                  </a:cubicBezTo>
                  <a:cubicBezTo>
                    <a:pt x="19027" y="26314"/>
                    <a:pt x="18967" y="26588"/>
                    <a:pt x="18896" y="26838"/>
                  </a:cubicBezTo>
                  <a:cubicBezTo>
                    <a:pt x="18063" y="29601"/>
                    <a:pt x="16991" y="32268"/>
                    <a:pt x="15634" y="34827"/>
                  </a:cubicBezTo>
                  <a:cubicBezTo>
                    <a:pt x="15384" y="35316"/>
                    <a:pt x="15086" y="35792"/>
                    <a:pt x="14800" y="36256"/>
                  </a:cubicBezTo>
                  <a:cubicBezTo>
                    <a:pt x="14767" y="36311"/>
                    <a:pt x="14726" y="36338"/>
                    <a:pt x="14686" y="36338"/>
                  </a:cubicBezTo>
                  <a:cubicBezTo>
                    <a:pt x="14640" y="36338"/>
                    <a:pt x="14594" y="36302"/>
                    <a:pt x="14562" y="36232"/>
                  </a:cubicBezTo>
                  <a:cubicBezTo>
                    <a:pt x="14300" y="35601"/>
                    <a:pt x="14133" y="34946"/>
                    <a:pt x="14014" y="34280"/>
                  </a:cubicBezTo>
                  <a:cubicBezTo>
                    <a:pt x="13645" y="32387"/>
                    <a:pt x="13371" y="30470"/>
                    <a:pt x="13110" y="28553"/>
                  </a:cubicBezTo>
                  <a:cubicBezTo>
                    <a:pt x="12907" y="27064"/>
                    <a:pt x="12669" y="25588"/>
                    <a:pt x="12264" y="24136"/>
                  </a:cubicBezTo>
                  <a:cubicBezTo>
                    <a:pt x="12086" y="23481"/>
                    <a:pt x="11895" y="22826"/>
                    <a:pt x="11645" y="22195"/>
                  </a:cubicBezTo>
                  <a:cubicBezTo>
                    <a:pt x="11383" y="21516"/>
                    <a:pt x="11026" y="20897"/>
                    <a:pt x="10562" y="20337"/>
                  </a:cubicBezTo>
                  <a:cubicBezTo>
                    <a:pt x="10205" y="19908"/>
                    <a:pt x="9785" y="19693"/>
                    <a:pt x="9377" y="19693"/>
                  </a:cubicBezTo>
                  <a:cubicBezTo>
                    <a:pt x="8912" y="19693"/>
                    <a:pt x="8462" y="19971"/>
                    <a:pt x="8133" y="20528"/>
                  </a:cubicBezTo>
                  <a:cubicBezTo>
                    <a:pt x="7906" y="20921"/>
                    <a:pt x="7740" y="21338"/>
                    <a:pt x="7633" y="21778"/>
                  </a:cubicBezTo>
                  <a:cubicBezTo>
                    <a:pt x="7347" y="22921"/>
                    <a:pt x="7383" y="24064"/>
                    <a:pt x="7585" y="25207"/>
                  </a:cubicBezTo>
                  <a:cubicBezTo>
                    <a:pt x="7835" y="26672"/>
                    <a:pt x="8299" y="28077"/>
                    <a:pt x="8919" y="29434"/>
                  </a:cubicBezTo>
                  <a:cubicBezTo>
                    <a:pt x="9942" y="31696"/>
                    <a:pt x="11300" y="33744"/>
                    <a:pt x="12824" y="35697"/>
                  </a:cubicBezTo>
                  <a:cubicBezTo>
                    <a:pt x="13145" y="36125"/>
                    <a:pt x="13491" y="36530"/>
                    <a:pt x="13824" y="36947"/>
                  </a:cubicBezTo>
                  <a:cubicBezTo>
                    <a:pt x="14086" y="37292"/>
                    <a:pt x="14086" y="37328"/>
                    <a:pt x="13836" y="37709"/>
                  </a:cubicBezTo>
                  <a:cubicBezTo>
                    <a:pt x="13824" y="37744"/>
                    <a:pt x="13788" y="37780"/>
                    <a:pt x="13764" y="37804"/>
                  </a:cubicBezTo>
                  <a:cubicBezTo>
                    <a:pt x="13050" y="38792"/>
                    <a:pt x="12288" y="39721"/>
                    <a:pt x="11431" y="40590"/>
                  </a:cubicBezTo>
                  <a:cubicBezTo>
                    <a:pt x="10383" y="41662"/>
                    <a:pt x="9204" y="42543"/>
                    <a:pt x="8002" y="43412"/>
                  </a:cubicBezTo>
                  <a:cubicBezTo>
                    <a:pt x="7895" y="43507"/>
                    <a:pt x="7764" y="43578"/>
                    <a:pt x="7645" y="43638"/>
                  </a:cubicBezTo>
                  <a:cubicBezTo>
                    <a:pt x="7603" y="43660"/>
                    <a:pt x="7562" y="43671"/>
                    <a:pt x="7524" y="43671"/>
                  </a:cubicBezTo>
                  <a:cubicBezTo>
                    <a:pt x="7441" y="43671"/>
                    <a:pt x="7371" y="43621"/>
                    <a:pt x="7347" y="43531"/>
                  </a:cubicBezTo>
                  <a:cubicBezTo>
                    <a:pt x="7299" y="43376"/>
                    <a:pt x="7252" y="43209"/>
                    <a:pt x="7216" y="43055"/>
                  </a:cubicBezTo>
                  <a:cubicBezTo>
                    <a:pt x="7014" y="41792"/>
                    <a:pt x="6859" y="40530"/>
                    <a:pt x="6835" y="39256"/>
                  </a:cubicBezTo>
                  <a:cubicBezTo>
                    <a:pt x="6799" y="37590"/>
                    <a:pt x="6811" y="35923"/>
                    <a:pt x="6811" y="34256"/>
                  </a:cubicBezTo>
                  <a:cubicBezTo>
                    <a:pt x="6811" y="33053"/>
                    <a:pt x="6692" y="31875"/>
                    <a:pt x="6454" y="30696"/>
                  </a:cubicBezTo>
                  <a:cubicBezTo>
                    <a:pt x="6287" y="29910"/>
                    <a:pt x="6013" y="29160"/>
                    <a:pt x="5620" y="28446"/>
                  </a:cubicBezTo>
                  <a:cubicBezTo>
                    <a:pt x="5454" y="28148"/>
                    <a:pt x="5263" y="27850"/>
                    <a:pt x="5013" y="27600"/>
                  </a:cubicBezTo>
                  <a:cubicBezTo>
                    <a:pt x="4698" y="27302"/>
                    <a:pt x="4356" y="27152"/>
                    <a:pt x="4020" y="27152"/>
                  </a:cubicBezTo>
                  <a:cubicBezTo>
                    <a:pt x="3645" y="27152"/>
                    <a:pt x="3279" y="27337"/>
                    <a:pt x="2965" y="27707"/>
                  </a:cubicBezTo>
                  <a:cubicBezTo>
                    <a:pt x="2763" y="27934"/>
                    <a:pt x="2608" y="28207"/>
                    <a:pt x="2477" y="28493"/>
                  </a:cubicBezTo>
                  <a:cubicBezTo>
                    <a:pt x="2168" y="29220"/>
                    <a:pt x="2013" y="29982"/>
                    <a:pt x="1953" y="30767"/>
                  </a:cubicBezTo>
                  <a:cubicBezTo>
                    <a:pt x="1858" y="32232"/>
                    <a:pt x="2049" y="33672"/>
                    <a:pt x="2453" y="35089"/>
                  </a:cubicBezTo>
                  <a:cubicBezTo>
                    <a:pt x="3227" y="37732"/>
                    <a:pt x="4382" y="40209"/>
                    <a:pt x="5680" y="42626"/>
                  </a:cubicBezTo>
                  <a:cubicBezTo>
                    <a:pt x="5918" y="43078"/>
                    <a:pt x="6180" y="43519"/>
                    <a:pt x="6478" y="43936"/>
                  </a:cubicBezTo>
                  <a:cubicBezTo>
                    <a:pt x="6644" y="44174"/>
                    <a:pt x="6621" y="44257"/>
                    <a:pt x="6359" y="44436"/>
                  </a:cubicBezTo>
                  <a:cubicBezTo>
                    <a:pt x="6263" y="44507"/>
                    <a:pt x="6156" y="44567"/>
                    <a:pt x="6049" y="44626"/>
                  </a:cubicBezTo>
                  <a:cubicBezTo>
                    <a:pt x="5454" y="44960"/>
                    <a:pt x="4858" y="45293"/>
                    <a:pt x="4251" y="45602"/>
                  </a:cubicBezTo>
                  <a:cubicBezTo>
                    <a:pt x="3073" y="46210"/>
                    <a:pt x="1846" y="46769"/>
                    <a:pt x="620" y="47281"/>
                  </a:cubicBezTo>
                  <a:cubicBezTo>
                    <a:pt x="465" y="47341"/>
                    <a:pt x="310" y="47412"/>
                    <a:pt x="179" y="47496"/>
                  </a:cubicBezTo>
                  <a:cubicBezTo>
                    <a:pt x="1" y="47603"/>
                    <a:pt x="1" y="47829"/>
                    <a:pt x="167" y="47960"/>
                  </a:cubicBezTo>
                  <a:cubicBezTo>
                    <a:pt x="250" y="48015"/>
                    <a:pt x="339" y="48055"/>
                    <a:pt x="429" y="48055"/>
                  </a:cubicBezTo>
                  <a:cubicBezTo>
                    <a:pt x="457" y="48055"/>
                    <a:pt x="485" y="48052"/>
                    <a:pt x="513" y="48043"/>
                  </a:cubicBezTo>
                  <a:cubicBezTo>
                    <a:pt x="656" y="48008"/>
                    <a:pt x="798" y="47960"/>
                    <a:pt x="929" y="47912"/>
                  </a:cubicBezTo>
                  <a:cubicBezTo>
                    <a:pt x="1513" y="47662"/>
                    <a:pt x="2108" y="47424"/>
                    <a:pt x="2692" y="47162"/>
                  </a:cubicBezTo>
                  <a:cubicBezTo>
                    <a:pt x="3358" y="46853"/>
                    <a:pt x="4037" y="46543"/>
                    <a:pt x="4692" y="46198"/>
                  </a:cubicBezTo>
                  <a:cubicBezTo>
                    <a:pt x="4889" y="46099"/>
                    <a:pt x="5083" y="46048"/>
                    <a:pt x="5278" y="46048"/>
                  </a:cubicBezTo>
                  <a:cubicBezTo>
                    <a:pt x="5435" y="46048"/>
                    <a:pt x="5592" y="46081"/>
                    <a:pt x="5751" y="46150"/>
                  </a:cubicBezTo>
                  <a:cubicBezTo>
                    <a:pt x="5871" y="46198"/>
                    <a:pt x="5990" y="46245"/>
                    <a:pt x="6097" y="46293"/>
                  </a:cubicBezTo>
                  <a:cubicBezTo>
                    <a:pt x="6787" y="46567"/>
                    <a:pt x="7442" y="46912"/>
                    <a:pt x="8097" y="47257"/>
                  </a:cubicBezTo>
                  <a:cubicBezTo>
                    <a:pt x="9395" y="47960"/>
                    <a:pt x="10704" y="48650"/>
                    <a:pt x="12109" y="49162"/>
                  </a:cubicBezTo>
                  <a:cubicBezTo>
                    <a:pt x="13567" y="49690"/>
                    <a:pt x="15051" y="50019"/>
                    <a:pt x="16593" y="50019"/>
                  </a:cubicBezTo>
                  <a:cubicBezTo>
                    <a:pt x="16827" y="50019"/>
                    <a:pt x="17063" y="50012"/>
                    <a:pt x="17301" y="49996"/>
                  </a:cubicBezTo>
                  <a:cubicBezTo>
                    <a:pt x="18027" y="49948"/>
                    <a:pt x="18729" y="49805"/>
                    <a:pt x="19396" y="49520"/>
                  </a:cubicBezTo>
                  <a:cubicBezTo>
                    <a:pt x="19825" y="49341"/>
                    <a:pt x="20206" y="49115"/>
                    <a:pt x="20539" y="48793"/>
                  </a:cubicBezTo>
                  <a:cubicBezTo>
                    <a:pt x="21170" y="48174"/>
                    <a:pt x="21146" y="47531"/>
                    <a:pt x="20491" y="46924"/>
                  </a:cubicBezTo>
                  <a:cubicBezTo>
                    <a:pt x="20229" y="46686"/>
                    <a:pt x="19932" y="46507"/>
                    <a:pt x="19610" y="46388"/>
                  </a:cubicBezTo>
                  <a:cubicBezTo>
                    <a:pt x="18991" y="46150"/>
                    <a:pt x="18360" y="45960"/>
                    <a:pt x="17705" y="45864"/>
                  </a:cubicBezTo>
                  <a:cubicBezTo>
                    <a:pt x="16753" y="45722"/>
                    <a:pt x="15788" y="45626"/>
                    <a:pt x="14824" y="45626"/>
                  </a:cubicBezTo>
                  <a:cubicBezTo>
                    <a:pt x="13705" y="45626"/>
                    <a:pt x="12598" y="45626"/>
                    <a:pt x="11490" y="45614"/>
                  </a:cubicBezTo>
                  <a:cubicBezTo>
                    <a:pt x="10913" y="45614"/>
                    <a:pt x="10335" y="45617"/>
                    <a:pt x="9758" y="45617"/>
                  </a:cubicBezTo>
                  <a:cubicBezTo>
                    <a:pt x="9180" y="45617"/>
                    <a:pt x="8603" y="45614"/>
                    <a:pt x="8026" y="45602"/>
                  </a:cubicBezTo>
                  <a:cubicBezTo>
                    <a:pt x="7561" y="45602"/>
                    <a:pt x="7085" y="45531"/>
                    <a:pt x="6621" y="45483"/>
                  </a:cubicBezTo>
                  <a:cubicBezTo>
                    <a:pt x="6537" y="45483"/>
                    <a:pt x="6442" y="45448"/>
                    <a:pt x="6430" y="45352"/>
                  </a:cubicBezTo>
                  <a:cubicBezTo>
                    <a:pt x="6418" y="45269"/>
                    <a:pt x="6502" y="45221"/>
                    <a:pt x="6573" y="45174"/>
                  </a:cubicBezTo>
                  <a:cubicBezTo>
                    <a:pt x="6609" y="45150"/>
                    <a:pt x="6644" y="45126"/>
                    <a:pt x="6680" y="45102"/>
                  </a:cubicBezTo>
                  <a:cubicBezTo>
                    <a:pt x="7966" y="44376"/>
                    <a:pt x="9216" y="43578"/>
                    <a:pt x="10371" y="42650"/>
                  </a:cubicBezTo>
                  <a:cubicBezTo>
                    <a:pt x="10514" y="42533"/>
                    <a:pt x="10665" y="42457"/>
                    <a:pt x="10832" y="42457"/>
                  </a:cubicBezTo>
                  <a:cubicBezTo>
                    <a:pt x="10887" y="42457"/>
                    <a:pt x="10943" y="42465"/>
                    <a:pt x="11002" y="42483"/>
                  </a:cubicBezTo>
                  <a:cubicBezTo>
                    <a:pt x="11836" y="42721"/>
                    <a:pt x="12705" y="42757"/>
                    <a:pt x="13550" y="42912"/>
                  </a:cubicBezTo>
                  <a:cubicBezTo>
                    <a:pt x="15122" y="43186"/>
                    <a:pt x="16693" y="43293"/>
                    <a:pt x="18277" y="43305"/>
                  </a:cubicBezTo>
                  <a:cubicBezTo>
                    <a:pt x="18319" y="43305"/>
                    <a:pt x="18362" y="43306"/>
                    <a:pt x="18404" y="43306"/>
                  </a:cubicBezTo>
                  <a:cubicBezTo>
                    <a:pt x="19003" y="43306"/>
                    <a:pt x="19593" y="43232"/>
                    <a:pt x="20194" y="43209"/>
                  </a:cubicBezTo>
                  <a:cubicBezTo>
                    <a:pt x="21361" y="43150"/>
                    <a:pt x="22527" y="43019"/>
                    <a:pt x="23682" y="42816"/>
                  </a:cubicBezTo>
                  <a:cubicBezTo>
                    <a:pt x="25313" y="42519"/>
                    <a:pt x="26873" y="42031"/>
                    <a:pt x="28338" y="41245"/>
                  </a:cubicBezTo>
                  <a:cubicBezTo>
                    <a:pt x="29231" y="40757"/>
                    <a:pt x="30052" y="40185"/>
                    <a:pt x="30683" y="39364"/>
                  </a:cubicBezTo>
                  <a:cubicBezTo>
                    <a:pt x="30886" y="39102"/>
                    <a:pt x="31052" y="38828"/>
                    <a:pt x="31147" y="38506"/>
                  </a:cubicBezTo>
                  <a:cubicBezTo>
                    <a:pt x="31290" y="37971"/>
                    <a:pt x="31124" y="37459"/>
                    <a:pt x="30671" y="37149"/>
                  </a:cubicBezTo>
                  <a:cubicBezTo>
                    <a:pt x="30445" y="36994"/>
                    <a:pt x="30195" y="36899"/>
                    <a:pt x="29933" y="36840"/>
                  </a:cubicBezTo>
                  <a:cubicBezTo>
                    <a:pt x="29559" y="36754"/>
                    <a:pt x="29185" y="36720"/>
                    <a:pt x="28813" y="36720"/>
                  </a:cubicBezTo>
                  <a:cubicBezTo>
                    <a:pt x="28510" y="36720"/>
                    <a:pt x="28208" y="36743"/>
                    <a:pt x="27909" y="36780"/>
                  </a:cubicBezTo>
                  <a:cubicBezTo>
                    <a:pt x="26409" y="36970"/>
                    <a:pt x="24968" y="37423"/>
                    <a:pt x="23575" y="37994"/>
                  </a:cubicBezTo>
                  <a:cubicBezTo>
                    <a:pt x="22146" y="38578"/>
                    <a:pt x="20753" y="39221"/>
                    <a:pt x="19336" y="39840"/>
                  </a:cubicBezTo>
                  <a:cubicBezTo>
                    <a:pt x="18420" y="40245"/>
                    <a:pt x="17503" y="40685"/>
                    <a:pt x="16562" y="41054"/>
                  </a:cubicBezTo>
                  <a:cubicBezTo>
                    <a:pt x="15240" y="41569"/>
                    <a:pt x="13872" y="41900"/>
                    <a:pt x="12435" y="41900"/>
                  </a:cubicBezTo>
                  <a:cubicBezTo>
                    <a:pt x="12410" y="41900"/>
                    <a:pt x="12385" y="41900"/>
                    <a:pt x="12359" y="41900"/>
                  </a:cubicBezTo>
                  <a:cubicBezTo>
                    <a:pt x="12240" y="41900"/>
                    <a:pt x="12109" y="41900"/>
                    <a:pt x="11990" y="41888"/>
                  </a:cubicBezTo>
                  <a:cubicBezTo>
                    <a:pt x="11907" y="41888"/>
                    <a:pt x="11824" y="41876"/>
                    <a:pt x="11740" y="41864"/>
                  </a:cubicBezTo>
                  <a:cubicBezTo>
                    <a:pt x="11669" y="41840"/>
                    <a:pt x="11574" y="41828"/>
                    <a:pt x="11562" y="41721"/>
                  </a:cubicBezTo>
                  <a:cubicBezTo>
                    <a:pt x="11562" y="41673"/>
                    <a:pt x="11609" y="41614"/>
                    <a:pt x="11657" y="41578"/>
                  </a:cubicBezTo>
                  <a:cubicBezTo>
                    <a:pt x="12193" y="41042"/>
                    <a:pt x="12752" y="40519"/>
                    <a:pt x="13252" y="39947"/>
                  </a:cubicBezTo>
                  <a:cubicBezTo>
                    <a:pt x="14229" y="38804"/>
                    <a:pt x="15110" y="37590"/>
                    <a:pt x="15872" y="36292"/>
                  </a:cubicBezTo>
                  <a:cubicBezTo>
                    <a:pt x="16086" y="35935"/>
                    <a:pt x="16360" y="35756"/>
                    <a:pt x="16741" y="35697"/>
                  </a:cubicBezTo>
                  <a:cubicBezTo>
                    <a:pt x="17396" y="35589"/>
                    <a:pt x="18039" y="35482"/>
                    <a:pt x="18694" y="35351"/>
                  </a:cubicBezTo>
                  <a:cubicBezTo>
                    <a:pt x="20444" y="35018"/>
                    <a:pt x="22206" y="34661"/>
                    <a:pt x="23956" y="34339"/>
                  </a:cubicBezTo>
                  <a:cubicBezTo>
                    <a:pt x="25694" y="34018"/>
                    <a:pt x="27433" y="33672"/>
                    <a:pt x="29135" y="33196"/>
                  </a:cubicBezTo>
                  <a:cubicBezTo>
                    <a:pt x="31362" y="32565"/>
                    <a:pt x="33541" y="31851"/>
                    <a:pt x="35684" y="30994"/>
                  </a:cubicBezTo>
                  <a:cubicBezTo>
                    <a:pt x="37279" y="30351"/>
                    <a:pt x="38756" y="29517"/>
                    <a:pt x="40077" y="28410"/>
                  </a:cubicBezTo>
                  <a:cubicBezTo>
                    <a:pt x="40518" y="28053"/>
                    <a:pt x="40875" y="27636"/>
                    <a:pt x="41196" y="27184"/>
                  </a:cubicBezTo>
                  <a:cubicBezTo>
                    <a:pt x="41446" y="26826"/>
                    <a:pt x="41613" y="26422"/>
                    <a:pt x="41708" y="25993"/>
                  </a:cubicBezTo>
                  <a:cubicBezTo>
                    <a:pt x="41839" y="25290"/>
                    <a:pt x="41577" y="24671"/>
                    <a:pt x="40958" y="24302"/>
                  </a:cubicBezTo>
                  <a:cubicBezTo>
                    <a:pt x="40803" y="24207"/>
                    <a:pt x="40625" y="24136"/>
                    <a:pt x="40458" y="24076"/>
                  </a:cubicBezTo>
                  <a:cubicBezTo>
                    <a:pt x="39957" y="23898"/>
                    <a:pt x="39436" y="23822"/>
                    <a:pt x="38914" y="23822"/>
                  </a:cubicBezTo>
                  <a:cubicBezTo>
                    <a:pt x="38842" y="23822"/>
                    <a:pt x="38769" y="23823"/>
                    <a:pt x="38696" y="23826"/>
                  </a:cubicBezTo>
                  <a:cubicBezTo>
                    <a:pt x="37815" y="23862"/>
                    <a:pt x="36934" y="23981"/>
                    <a:pt x="36077" y="24207"/>
                  </a:cubicBezTo>
                  <a:cubicBezTo>
                    <a:pt x="34898" y="24505"/>
                    <a:pt x="33755" y="24921"/>
                    <a:pt x="32648" y="25421"/>
                  </a:cubicBezTo>
                  <a:cubicBezTo>
                    <a:pt x="29338" y="26957"/>
                    <a:pt x="26206" y="28815"/>
                    <a:pt x="23254" y="30946"/>
                  </a:cubicBezTo>
                  <a:cubicBezTo>
                    <a:pt x="22158" y="31732"/>
                    <a:pt x="21122" y="32565"/>
                    <a:pt x="19991" y="33291"/>
                  </a:cubicBezTo>
                  <a:cubicBezTo>
                    <a:pt x="19182" y="33803"/>
                    <a:pt x="18360" y="34327"/>
                    <a:pt x="17455" y="34673"/>
                  </a:cubicBezTo>
                  <a:cubicBezTo>
                    <a:pt x="17306" y="34725"/>
                    <a:pt x="17162" y="34843"/>
                    <a:pt x="17002" y="34843"/>
                  </a:cubicBezTo>
                  <a:cubicBezTo>
                    <a:pt x="16945" y="34843"/>
                    <a:pt x="16886" y="34829"/>
                    <a:pt x="16824" y="34792"/>
                  </a:cubicBezTo>
                  <a:cubicBezTo>
                    <a:pt x="16789" y="34565"/>
                    <a:pt x="16943" y="34399"/>
                    <a:pt x="17027" y="34220"/>
                  </a:cubicBezTo>
                  <a:cubicBezTo>
                    <a:pt x="17705" y="32887"/>
                    <a:pt x="18324" y="31517"/>
                    <a:pt x="18813" y="30089"/>
                  </a:cubicBezTo>
                  <a:cubicBezTo>
                    <a:pt x="18955" y="29648"/>
                    <a:pt x="19110" y="29196"/>
                    <a:pt x="19253" y="28743"/>
                  </a:cubicBezTo>
                  <a:cubicBezTo>
                    <a:pt x="19336" y="28493"/>
                    <a:pt x="19491" y="28327"/>
                    <a:pt x="19741" y="28243"/>
                  </a:cubicBezTo>
                  <a:cubicBezTo>
                    <a:pt x="20349" y="28053"/>
                    <a:pt x="20956" y="27850"/>
                    <a:pt x="21563" y="27648"/>
                  </a:cubicBezTo>
                  <a:cubicBezTo>
                    <a:pt x="22206" y="27434"/>
                    <a:pt x="22861" y="27231"/>
                    <a:pt x="23492" y="26993"/>
                  </a:cubicBezTo>
                  <a:cubicBezTo>
                    <a:pt x="25194" y="26386"/>
                    <a:pt x="26861" y="25671"/>
                    <a:pt x="28516" y="24945"/>
                  </a:cubicBezTo>
                  <a:cubicBezTo>
                    <a:pt x="31100" y="23814"/>
                    <a:pt x="33481" y="22373"/>
                    <a:pt x="35577" y="20480"/>
                  </a:cubicBezTo>
                  <a:cubicBezTo>
                    <a:pt x="36315" y="19814"/>
                    <a:pt x="36958" y="19064"/>
                    <a:pt x="37470" y="18218"/>
                  </a:cubicBezTo>
                  <a:cubicBezTo>
                    <a:pt x="37803" y="17670"/>
                    <a:pt x="38077" y="17087"/>
                    <a:pt x="38196" y="16456"/>
                  </a:cubicBezTo>
                  <a:cubicBezTo>
                    <a:pt x="38386" y="15468"/>
                    <a:pt x="37863" y="14742"/>
                    <a:pt x="36862" y="14646"/>
                  </a:cubicBezTo>
                  <a:cubicBezTo>
                    <a:pt x="36715" y="14634"/>
                    <a:pt x="36567" y="14627"/>
                    <a:pt x="36419" y="14627"/>
                  </a:cubicBezTo>
                  <a:cubicBezTo>
                    <a:pt x="36138" y="14627"/>
                    <a:pt x="35857" y="14651"/>
                    <a:pt x="35577" y="14706"/>
                  </a:cubicBezTo>
                  <a:cubicBezTo>
                    <a:pt x="34326" y="14956"/>
                    <a:pt x="33183" y="15444"/>
                    <a:pt x="32100" y="16123"/>
                  </a:cubicBezTo>
                  <a:cubicBezTo>
                    <a:pt x="30659" y="17016"/>
                    <a:pt x="29409" y="18147"/>
                    <a:pt x="28230" y="19361"/>
                  </a:cubicBezTo>
                  <a:cubicBezTo>
                    <a:pt x="27266" y="20337"/>
                    <a:pt x="26385" y="21397"/>
                    <a:pt x="25516" y="22469"/>
                  </a:cubicBezTo>
                  <a:cubicBezTo>
                    <a:pt x="24659" y="23516"/>
                    <a:pt x="23789" y="24564"/>
                    <a:pt x="22801" y="25493"/>
                  </a:cubicBezTo>
                  <a:cubicBezTo>
                    <a:pt x="22254" y="26005"/>
                    <a:pt x="21682" y="26469"/>
                    <a:pt x="21051" y="26862"/>
                  </a:cubicBezTo>
                  <a:cubicBezTo>
                    <a:pt x="20718" y="27053"/>
                    <a:pt x="20360" y="27231"/>
                    <a:pt x="20003" y="27398"/>
                  </a:cubicBezTo>
                  <a:cubicBezTo>
                    <a:pt x="19950" y="27423"/>
                    <a:pt x="19903" y="27435"/>
                    <a:pt x="19863" y="27435"/>
                  </a:cubicBezTo>
                  <a:cubicBezTo>
                    <a:pt x="19750" y="27435"/>
                    <a:pt x="19694" y="27339"/>
                    <a:pt x="19729" y="27172"/>
                  </a:cubicBezTo>
                  <a:cubicBezTo>
                    <a:pt x="19884" y="26445"/>
                    <a:pt x="20063" y="25731"/>
                    <a:pt x="20491" y="25100"/>
                  </a:cubicBezTo>
                  <a:cubicBezTo>
                    <a:pt x="20682" y="24838"/>
                    <a:pt x="20849" y="24540"/>
                    <a:pt x="21015" y="24267"/>
                  </a:cubicBezTo>
                  <a:cubicBezTo>
                    <a:pt x="22039" y="22600"/>
                    <a:pt x="23063" y="20933"/>
                    <a:pt x="23956" y="19206"/>
                  </a:cubicBezTo>
                  <a:cubicBezTo>
                    <a:pt x="24980" y="17242"/>
                    <a:pt x="25849" y="15230"/>
                    <a:pt x="26599" y="13158"/>
                  </a:cubicBezTo>
                  <a:cubicBezTo>
                    <a:pt x="27457" y="10729"/>
                    <a:pt x="28183" y="8265"/>
                    <a:pt x="28480" y="5693"/>
                  </a:cubicBezTo>
                  <a:cubicBezTo>
                    <a:pt x="28588" y="4776"/>
                    <a:pt x="28588" y="3847"/>
                    <a:pt x="28516" y="2919"/>
                  </a:cubicBezTo>
                  <a:cubicBezTo>
                    <a:pt x="28492" y="2573"/>
                    <a:pt x="28397" y="2228"/>
                    <a:pt x="28314" y="1895"/>
                  </a:cubicBezTo>
                  <a:cubicBezTo>
                    <a:pt x="28207" y="1478"/>
                    <a:pt x="28016" y="1085"/>
                    <a:pt x="27778" y="728"/>
                  </a:cubicBezTo>
                  <a:cubicBezTo>
                    <a:pt x="27452" y="251"/>
                    <a:pt x="27002" y="0"/>
                    <a:pt x="26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236713" y="2079425"/>
            <a:ext cx="646975" cy="433250"/>
            <a:chOff x="1991013" y="239775"/>
            <a:chExt cx="646975" cy="433250"/>
          </a:xfrm>
        </p:grpSpPr>
        <p:sp>
          <p:nvSpPr>
            <p:cNvPr id="93" name="Google Shape;93;p3"/>
            <p:cNvSpPr/>
            <p:nvPr/>
          </p:nvSpPr>
          <p:spPr>
            <a:xfrm rot="10800000" flipH="1">
              <a:off x="2333188" y="556450"/>
              <a:ext cx="139625" cy="116575"/>
            </a:xfrm>
            <a:custGeom>
              <a:avLst/>
              <a:gdLst/>
              <a:ahLst/>
              <a:cxnLst/>
              <a:rect l="l" t="t" r="r" b="b"/>
              <a:pathLst>
                <a:path w="5585" h="4663" extrusionOk="0">
                  <a:moveTo>
                    <a:pt x="2718" y="1"/>
                  </a:moveTo>
                  <a:cubicBezTo>
                    <a:pt x="1979" y="1"/>
                    <a:pt x="1235" y="367"/>
                    <a:pt x="703" y="1176"/>
                  </a:cubicBezTo>
                  <a:cubicBezTo>
                    <a:pt x="0" y="2259"/>
                    <a:pt x="357" y="3545"/>
                    <a:pt x="1489" y="4284"/>
                  </a:cubicBezTo>
                  <a:cubicBezTo>
                    <a:pt x="1892" y="4540"/>
                    <a:pt x="2335" y="4663"/>
                    <a:pt x="2772" y="4663"/>
                  </a:cubicBezTo>
                  <a:cubicBezTo>
                    <a:pt x="3576" y="4663"/>
                    <a:pt x="4361" y="4249"/>
                    <a:pt x="4846" y="3486"/>
                  </a:cubicBezTo>
                  <a:cubicBezTo>
                    <a:pt x="5584" y="2426"/>
                    <a:pt x="4858" y="902"/>
                    <a:pt x="3977" y="366"/>
                  </a:cubicBezTo>
                  <a:cubicBezTo>
                    <a:pt x="3588" y="128"/>
                    <a:pt x="3154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3"/>
            <p:cNvSpPr/>
            <p:nvPr/>
          </p:nvSpPr>
          <p:spPr>
            <a:xfrm rot="10800000" flipH="1">
              <a:off x="1991013" y="444425"/>
              <a:ext cx="103025" cy="90850"/>
            </a:xfrm>
            <a:custGeom>
              <a:avLst/>
              <a:gdLst/>
              <a:ahLst/>
              <a:cxnLst/>
              <a:rect l="l" t="t" r="r" b="b"/>
              <a:pathLst>
                <a:path w="4121" h="3634" extrusionOk="0">
                  <a:moveTo>
                    <a:pt x="2046" y="1"/>
                  </a:moveTo>
                  <a:cubicBezTo>
                    <a:pt x="1469" y="1"/>
                    <a:pt x="860" y="246"/>
                    <a:pt x="561" y="755"/>
                  </a:cubicBezTo>
                  <a:cubicBezTo>
                    <a:pt x="1" y="1719"/>
                    <a:pt x="132" y="2660"/>
                    <a:pt x="1073" y="3374"/>
                  </a:cubicBezTo>
                  <a:cubicBezTo>
                    <a:pt x="1346" y="3551"/>
                    <a:pt x="1673" y="3634"/>
                    <a:pt x="2004" y="3634"/>
                  </a:cubicBezTo>
                  <a:cubicBezTo>
                    <a:pt x="2611" y="3634"/>
                    <a:pt x="3234" y="3355"/>
                    <a:pt x="3573" y="2862"/>
                  </a:cubicBezTo>
                  <a:cubicBezTo>
                    <a:pt x="4121" y="2053"/>
                    <a:pt x="3811" y="826"/>
                    <a:pt x="2966" y="255"/>
                  </a:cubicBezTo>
                  <a:cubicBezTo>
                    <a:pt x="2718" y="87"/>
                    <a:pt x="2388" y="1"/>
                    <a:pt x="20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3"/>
            <p:cNvSpPr/>
            <p:nvPr/>
          </p:nvSpPr>
          <p:spPr>
            <a:xfrm rot="10800000" flipH="1">
              <a:off x="2170238" y="286225"/>
              <a:ext cx="85150" cy="74850"/>
            </a:xfrm>
            <a:custGeom>
              <a:avLst/>
              <a:gdLst/>
              <a:ahLst/>
              <a:cxnLst/>
              <a:rect l="l" t="t" r="r" b="b"/>
              <a:pathLst>
                <a:path w="3406" h="2994" extrusionOk="0">
                  <a:moveTo>
                    <a:pt x="1641" y="1"/>
                  </a:moveTo>
                  <a:cubicBezTo>
                    <a:pt x="1159" y="1"/>
                    <a:pt x="682" y="200"/>
                    <a:pt x="429" y="557"/>
                  </a:cubicBezTo>
                  <a:cubicBezTo>
                    <a:pt x="1" y="1164"/>
                    <a:pt x="215" y="2343"/>
                    <a:pt x="822" y="2760"/>
                  </a:cubicBezTo>
                  <a:cubicBezTo>
                    <a:pt x="1055" y="2918"/>
                    <a:pt x="1329" y="2993"/>
                    <a:pt x="1606" y="2993"/>
                  </a:cubicBezTo>
                  <a:cubicBezTo>
                    <a:pt x="2122" y="2993"/>
                    <a:pt x="2651" y="2732"/>
                    <a:pt x="2953" y="2260"/>
                  </a:cubicBezTo>
                  <a:cubicBezTo>
                    <a:pt x="3406" y="1569"/>
                    <a:pt x="3203" y="700"/>
                    <a:pt x="2465" y="224"/>
                  </a:cubicBezTo>
                  <a:cubicBezTo>
                    <a:pt x="2220" y="72"/>
                    <a:pt x="1929" y="1"/>
                    <a:pt x="1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3"/>
            <p:cNvSpPr/>
            <p:nvPr/>
          </p:nvSpPr>
          <p:spPr>
            <a:xfrm rot="10800000" flipH="1">
              <a:off x="2543313" y="239775"/>
              <a:ext cx="94675" cy="83125"/>
            </a:xfrm>
            <a:custGeom>
              <a:avLst/>
              <a:gdLst/>
              <a:ahLst/>
              <a:cxnLst/>
              <a:rect l="l" t="t" r="r" b="b"/>
              <a:pathLst>
                <a:path w="3787" h="3325" extrusionOk="0">
                  <a:moveTo>
                    <a:pt x="1826" y="0"/>
                  </a:moveTo>
                  <a:cubicBezTo>
                    <a:pt x="1295" y="0"/>
                    <a:pt x="766" y="221"/>
                    <a:pt x="477" y="621"/>
                  </a:cubicBezTo>
                  <a:cubicBezTo>
                    <a:pt x="0" y="1288"/>
                    <a:pt x="239" y="2597"/>
                    <a:pt x="917" y="3062"/>
                  </a:cubicBezTo>
                  <a:cubicBezTo>
                    <a:pt x="1175" y="3241"/>
                    <a:pt x="1478" y="3325"/>
                    <a:pt x="1786" y="3325"/>
                  </a:cubicBezTo>
                  <a:cubicBezTo>
                    <a:pt x="2358" y="3325"/>
                    <a:pt x="2946" y="3033"/>
                    <a:pt x="3287" y="2514"/>
                  </a:cubicBezTo>
                  <a:cubicBezTo>
                    <a:pt x="3787" y="1740"/>
                    <a:pt x="3560" y="776"/>
                    <a:pt x="2739" y="252"/>
                  </a:cubicBezTo>
                  <a:cubicBezTo>
                    <a:pt x="2469" y="81"/>
                    <a:pt x="2147" y="0"/>
                    <a:pt x="1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7" name="Google Shape;97;p3"/>
          <p:cNvSpPr/>
          <p:nvPr/>
        </p:nvSpPr>
        <p:spPr>
          <a:xfrm rot="10800000" flipH="1">
            <a:off x="883688" y="1187325"/>
            <a:ext cx="103025" cy="90850"/>
          </a:xfrm>
          <a:custGeom>
            <a:avLst/>
            <a:gdLst/>
            <a:ahLst/>
            <a:cxnLst/>
            <a:rect l="l" t="t" r="r" b="b"/>
            <a:pathLst>
              <a:path w="4121" h="3634" extrusionOk="0">
                <a:moveTo>
                  <a:pt x="2046" y="1"/>
                </a:moveTo>
                <a:cubicBezTo>
                  <a:pt x="1469" y="1"/>
                  <a:pt x="860" y="246"/>
                  <a:pt x="561" y="755"/>
                </a:cubicBezTo>
                <a:cubicBezTo>
                  <a:pt x="1" y="1719"/>
                  <a:pt x="132" y="2660"/>
                  <a:pt x="1073" y="3374"/>
                </a:cubicBezTo>
                <a:cubicBezTo>
                  <a:pt x="1346" y="3551"/>
                  <a:pt x="1673" y="3634"/>
                  <a:pt x="2004" y="3634"/>
                </a:cubicBezTo>
                <a:cubicBezTo>
                  <a:pt x="2611" y="3634"/>
                  <a:pt x="3234" y="3355"/>
                  <a:pt x="3573" y="2862"/>
                </a:cubicBezTo>
                <a:cubicBezTo>
                  <a:pt x="4121" y="2053"/>
                  <a:pt x="3811" y="826"/>
                  <a:pt x="2966" y="255"/>
                </a:cubicBezTo>
                <a:cubicBezTo>
                  <a:pt x="2718" y="87"/>
                  <a:pt x="2388" y="1"/>
                  <a:pt x="204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8" name="Google Shape;98;p3"/>
          <p:cNvGrpSpPr/>
          <p:nvPr/>
        </p:nvGrpSpPr>
        <p:grpSpPr>
          <a:xfrm>
            <a:off x="8297100" y="2996200"/>
            <a:ext cx="277450" cy="601400"/>
            <a:chOff x="8678100" y="3072400"/>
            <a:chExt cx="277450" cy="601400"/>
          </a:xfrm>
        </p:grpSpPr>
        <p:sp>
          <p:nvSpPr>
            <p:cNvPr id="99" name="Google Shape;99;p3"/>
            <p:cNvSpPr/>
            <p:nvPr/>
          </p:nvSpPr>
          <p:spPr>
            <a:xfrm>
              <a:off x="8815925" y="3431375"/>
              <a:ext cx="139625" cy="116575"/>
            </a:xfrm>
            <a:custGeom>
              <a:avLst/>
              <a:gdLst/>
              <a:ahLst/>
              <a:cxnLst/>
              <a:rect l="l" t="t" r="r" b="b"/>
              <a:pathLst>
                <a:path w="5585" h="4663" extrusionOk="0">
                  <a:moveTo>
                    <a:pt x="2718" y="1"/>
                  </a:moveTo>
                  <a:cubicBezTo>
                    <a:pt x="1979" y="1"/>
                    <a:pt x="1235" y="367"/>
                    <a:pt x="703" y="1176"/>
                  </a:cubicBezTo>
                  <a:cubicBezTo>
                    <a:pt x="0" y="2259"/>
                    <a:pt x="357" y="3545"/>
                    <a:pt x="1489" y="4284"/>
                  </a:cubicBezTo>
                  <a:cubicBezTo>
                    <a:pt x="1892" y="4540"/>
                    <a:pt x="2335" y="4663"/>
                    <a:pt x="2772" y="4663"/>
                  </a:cubicBezTo>
                  <a:cubicBezTo>
                    <a:pt x="3576" y="4663"/>
                    <a:pt x="4361" y="4249"/>
                    <a:pt x="4846" y="3486"/>
                  </a:cubicBezTo>
                  <a:cubicBezTo>
                    <a:pt x="5584" y="2426"/>
                    <a:pt x="4858" y="902"/>
                    <a:pt x="3977" y="366"/>
                  </a:cubicBezTo>
                  <a:cubicBezTo>
                    <a:pt x="3588" y="128"/>
                    <a:pt x="3154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8678100" y="3598950"/>
              <a:ext cx="85150" cy="74850"/>
            </a:xfrm>
            <a:custGeom>
              <a:avLst/>
              <a:gdLst/>
              <a:ahLst/>
              <a:cxnLst/>
              <a:rect l="l" t="t" r="r" b="b"/>
              <a:pathLst>
                <a:path w="3406" h="2994" extrusionOk="0">
                  <a:moveTo>
                    <a:pt x="1641" y="1"/>
                  </a:moveTo>
                  <a:cubicBezTo>
                    <a:pt x="1159" y="1"/>
                    <a:pt x="682" y="200"/>
                    <a:pt x="429" y="557"/>
                  </a:cubicBezTo>
                  <a:cubicBezTo>
                    <a:pt x="1" y="1164"/>
                    <a:pt x="215" y="2343"/>
                    <a:pt x="822" y="2760"/>
                  </a:cubicBezTo>
                  <a:cubicBezTo>
                    <a:pt x="1055" y="2918"/>
                    <a:pt x="1329" y="2993"/>
                    <a:pt x="1606" y="2993"/>
                  </a:cubicBezTo>
                  <a:cubicBezTo>
                    <a:pt x="2122" y="2993"/>
                    <a:pt x="2651" y="2732"/>
                    <a:pt x="2953" y="2260"/>
                  </a:cubicBezTo>
                  <a:cubicBezTo>
                    <a:pt x="3406" y="1569"/>
                    <a:pt x="3203" y="700"/>
                    <a:pt x="2465" y="224"/>
                  </a:cubicBezTo>
                  <a:cubicBezTo>
                    <a:pt x="2220" y="72"/>
                    <a:pt x="1929" y="1"/>
                    <a:pt x="16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838400" y="3072400"/>
              <a:ext cx="94675" cy="83125"/>
            </a:xfrm>
            <a:custGeom>
              <a:avLst/>
              <a:gdLst/>
              <a:ahLst/>
              <a:cxnLst/>
              <a:rect l="l" t="t" r="r" b="b"/>
              <a:pathLst>
                <a:path w="3787" h="3325" extrusionOk="0">
                  <a:moveTo>
                    <a:pt x="1826" y="0"/>
                  </a:moveTo>
                  <a:cubicBezTo>
                    <a:pt x="1295" y="0"/>
                    <a:pt x="766" y="221"/>
                    <a:pt x="477" y="621"/>
                  </a:cubicBezTo>
                  <a:cubicBezTo>
                    <a:pt x="0" y="1288"/>
                    <a:pt x="239" y="2597"/>
                    <a:pt x="917" y="3062"/>
                  </a:cubicBezTo>
                  <a:cubicBezTo>
                    <a:pt x="1175" y="3241"/>
                    <a:pt x="1478" y="3325"/>
                    <a:pt x="1786" y="3325"/>
                  </a:cubicBezTo>
                  <a:cubicBezTo>
                    <a:pt x="2358" y="3325"/>
                    <a:pt x="2946" y="3033"/>
                    <a:pt x="3287" y="2514"/>
                  </a:cubicBezTo>
                  <a:cubicBezTo>
                    <a:pt x="3787" y="1740"/>
                    <a:pt x="3560" y="776"/>
                    <a:pt x="2739" y="252"/>
                  </a:cubicBezTo>
                  <a:cubicBezTo>
                    <a:pt x="2469" y="81"/>
                    <a:pt x="2147" y="0"/>
                    <a:pt x="1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 flipH="1">
            <a:off x="5592350" y="4536625"/>
            <a:ext cx="419425" cy="377638"/>
            <a:chOff x="3077750" y="4536625"/>
            <a:chExt cx="419425" cy="377638"/>
          </a:xfrm>
        </p:grpSpPr>
        <p:sp>
          <p:nvSpPr>
            <p:cNvPr id="103" name="Google Shape;103;p3"/>
            <p:cNvSpPr/>
            <p:nvPr/>
          </p:nvSpPr>
          <p:spPr>
            <a:xfrm>
              <a:off x="3297675" y="4536625"/>
              <a:ext cx="139625" cy="116575"/>
            </a:xfrm>
            <a:custGeom>
              <a:avLst/>
              <a:gdLst/>
              <a:ahLst/>
              <a:cxnLst/>
              <a:rect l="l" t="t" r="r" b="b"/>
              <a:pathLst>
                <a:path w="5585" h="4663" extrusionOk="0">
                  <a:moveTo>
                    <a:pt x="2718" y="1"/>
                  </a:moveTo>
                  <a:cubicBezTo>
                    <a:pt x="1979" y="1"/>
                    <a:pt x="1235" y="367"/>
                    <a:pt x="703" y="1176"/>
                  </a:cubicBezTo>
                  <a:cubicBezTo>
                    <a:pt x="0" y="2259"/>
                    <a:pt x="357" y="3545"/>
                    <a:pt x="1489" y="4284"/>
                  </a:cubicBezTo>
                  <a:cubicBezTo>
                    <a:pt x="1892" y="4540"/>
                    <a:pt x="2335" y="4663"/>
                    <a:pt x="2772" y="4663"/>
                  </a:cubicBezTo>
                  <a:cubicBezTo>
                    <a:pt x="3576" y="4663"/>
                    <a:pt x="4361" y="4249"/>
                    <a:pt x="4846" y="3486"/>
                  </a:cubicBezTo>
                  <a:cubicBezTo>
                    <a:pt x="5584" y="2426"/>
                    <a:pt x="4858" y="902"/>
                    <a:pt x="3977" y="366"/>
                  </a:cubicBezTo>
                  <a:cubicBezTo>
                    <a:pt x="3588" y="128"/>
                    <a:pt x="3154" y="1"/>
                    <a:pt x="2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394150" y="4823413"/>
              <a:ext cx="103025" cy="90850"/>
            </a:xfrm>
            <a:custGeom>
              <a:avLst/>
              <a:gdLst/>
              <a:ahLst/>
              <a:cxnLst/>
              <a:rect l="l" t="t" r="r" b="b"/>
              <a:pathLst>
                <a:path w="4121" h="3634" extrusionOk="0">
                  <a:moveTo>
                    <a:pt x="2046" y="1"/>
                  </a:moveTo>
                  <a:cubicBezTo>
                    <a:pt x="1469" y="1"/>
                    <a:pt x="860" y="246"/>
                    <a:pt x="561" y="755"/>
                  </a:cubicBezTo>
                  <a:cubicBezTo>
                    <a:pt x="1" y="1719"/>
                    <a:pt x="132" y="2660"/>
                    <a:pt x="1073" y="3374"/>
                  </a:cubicBezTo>
                  <a:cubicBezTo>
                    <a:pt x="1346" y="3551"/>
                    <a:pt x="1673" y="3634"/>
                    <a:pt x="2004" y="3634"/>
                  </a:cubicBezTo>
                  <a:cubicBezTo>
                    <a:pt x="2611" y="3634"/>
                    <a:pt x="3234" y="3355"/>
                    <a:pt x="3573" y="2862"/>
                  </a:cubicBezTo>
                  <a:cubicBezTo>
                    <a:pt x="4121" y="2053"/>
                    <a:pt x="3811" y="826"/>
                    <a:pt x="2966" y="255"/>
                  </a:cubicBezTo>
                  <a:cubicBezTo>
                    <a:pt x="2718" y="87"/>
                    <a:pt x="2388" y="1"/>
                    <a:pt x="20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077750" y="4633688"/>
              <a:ext cx="85150" cy="74850"/>
            </a:xfrm>
            <a:custGeom>
              <a:avLst/>
              <a:gdLst/>
              <a:ahLst/>
              <a:cxnLst/>
              <a:rect l="l" t="t" r="r" b="b"/>
              <a:pathLst>
                <a:path w="3406" h="2994" extrusionOk="0">
                  <a:moveTo>
                    <a:pt x="1641" y="1"/>
                  </a:moveTo>
                  <a:cubicBezTo>
                    <a:pt x="1159" y="1"/>
                    <a:pt x="682" y="200"/>
                    <a:pt x="429" y="557"/>
                  </a:cubicBezTo>
                  <a:cubicBezTo>
                    <a:pt x="1" y="1164"/>
                    <a:pt x="215" y="2343"/>
                    <a:pt x="822" y="2760"/>
                  </a:cubicBezTo>
                  <a:cubicBezTo>
                    <a:pt x="1055" y="2918"/>
                    <a:pt x="1329" y="2993"/>
                    <a:pt x="1606" y="2993"/>
                  </a:cubicBezTo>
                  <a:cubicBezTo>
                    <a:pt x="2122" y="2993"/>
                    <a:pt x="2651" y="2732"/>
                    <a:pt x="2953" y="2260"/>
                  </a:cubicBezTo>
                  <a:cubicBezTo>
                    <a:pt x="3406" y="1569"/>
                    <a:pt x="3203" y="700"/>
                    <a:pt x="2465" y="224"/>
                  </a:cubicBezTo>
                  <a:cubicBezTo>
                    <a:pt x="2220" y="72"/>
                    <a:pt x="1929" y="1"/>
                    <a:pt x="1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1831800" y="2177875"/>
            <a:ext cx="5480400" cy="190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1831800" y="1064525"/>
            <a:ext cx="5443500" cy="1014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5740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739875" y="1663650"/>
            <a:ext cx="37002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739875" y="2563950"/>
            <a:ext cx="37002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9"/>
          <p:cNvGrpSpPr/>
          <p:nvPr/>
        </p:nvGrpSpPr>
        <p:grpSpPr>
          <a:xfrm>
            <a:off x="282675" y="3784800"/>
            <a:ext cx="8947375" cy="1394875"/>
            <a:chOff x="282675" y="3784800"/>
            <a:chExt cx="8947375" cy="1394875"/>
          </a:xfrm>
        </p:grpSpPr>
        <p:pic>
          <p:nvPicPr>
            <p:cNvPr id="102" name="Google Shape;10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82675" y="3989200"/>
              <a:ext cx="4527550" cy="1190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83500" y="3784800"/>
              <a:ext cx="6246550" cy="139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1871117" y="3989200"/>
              <a:ext cx="392333" cy="365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" name="Google Shape;10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" flipH="1">
            <a:off x="-160174" y="3681593"/>
            <a:ext cx="924625" cy="15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 rotWithShape="1">
          <a:blip r:embed="rId6">
            <a:alphaModFix/>
          </a:blip>
          <a:srcRect r="30303"/>
          <a:stretch/>
        </p:blipFill>
        <p:spPr>
          <a:xfrm>
            <a:off x="0" y="120574"/>
            <a:ext cx="1319651" cy="10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8960" y="3877460"/>
            <a:ext cx="1444199" cy="1326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45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66" r:id="rId7"/>
    <p:sldLayoutId id="2147483670" r:id="rId8"/>
    <p:sldLayoutId id="2147483671" r:id="rId9"/>
    <p:sldLayoutId id="2147483672" r:id="rId10"/>
    <p:sldLayoutId id="2147483674" r:id="rId11"/>
    <p:sldLayoutId id="2147483678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6° informe de labores</a:t>
            </a:r>
            <a:br>
              <a:rPr lang="en" dirty="0"/>
            </a:br>
            <a:r>
              <a:rPr lang="en" dirty="0"/>
              <a:t>de la dirección del IIE</a:t>
            </a:r>
            <a:endParaRPr dirty="0"/>
          </a:p>
        </p:txBody>
      </p:sp>
      <p:sp>
        <p:nvSpPr>
          <p:cNvPr id="329" name="Google Shape;329;p23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mfortaa Light"/>
                <a:ea typeface="Comfortaa Light"/>
                <a:cs typeface="Comfortaa Light"/>
                <a:sym typeface="Comfortaa Light"/>
              </a:rPr>
              <a:t>D</a:t>
            </a:r>
            <a:r>
              <a:rPr lang="es-MX" sz="2000">
                <a:latin typeface="Comfortaa Light"/>
                <a:ea typeface="Comfortaa Light"/>
                <a:cs typeface="Comfortaa Light"/>
                <a:sym typeface="Comfortaa Light"/>
              </a:rPr>
              <a:t>r</a:t>
            </a:r>
            <a:r>
              <a:rPr lang="en" sz="2000" dirty="0">
                <a:latin typeface="Comfortaa Light"/>
                <a:ea typeface="Comfortaa Light"/>
                <a:cs typeface="Comfortaa Light"/>
                <a:sym typeface="Comfortaa Light"/>
              </a:rPr>
              <a:t>a. Gloria Elena Cruz Sánchez </a:t>
            </a:r>
            <a:endParaRPr sz="2000" dirty="0"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133964" y="1384275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47"/>
          <p:cNvSpPr txBox="1">
            <a:spLocks noGrp="1"/>
          </p:cNvSpPr>
          <p:nvPr>
            <p:ph type="title"/>
          </p:nvPr>
        </p:nvSpPr>
        <p:spPr>
          <a:xfrm>
            <a:off x="2177592" y="445025"/>
            <a:ext cx="6235358" cy="84990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VI.Proponer al Rector el nombramiento del Secretario y demas funcionarios.</a:t>
            </a:r>
            <a: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MX" sz="1400"/>
          </a:p>
        </p:txBody>
      </p:sp>
      <p:sp>
        <p:nvSpPr>
          <p:cNvPr id="1231" name="Google Shape;1231;p47"/>
          <p:cNvSpPr txBox="1">
            <a:spLocks noGrp="1"/>
          </p:cNvSpPr>
          <p:nvPr>
            <p:ph type="subTitle" idx="4294967295"/>
          </p:nvPr>
        </p:nvSpPr>
        <p:spPr>
          <a:xfrm>
            <a:off x="540400" y="2445078"/>
            <a:ext cx="5284883" cy="14034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indent="0">
              <a:buNone/>
            </a:pP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3350" indent="0" algn="just">
              <a:lnSpc>
                <a:spcPct val="150000"/>
              </a:lnSpc>
              <a:buNone/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VIII. </a:t>
            </a: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Convocar y presidir las sesiones de la Junta Académica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realizaron </a:t>
            </a: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Juntas Académicas.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3" name="Google Shape;1303;p47"/>
          <p:cNvSpPr/>
          <p:nvPr/>
        </p:nvSpPr>
        <p:spPr>
          <a:xfrm rot="-1713084">
            <a:off x="1241636" y="1069996"/>
            <a:ext cx="1230890" cy="44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A2E101C-9911-357B-BC6C-DD028F47CAA3}"/>
              </a:ext>
            </a:extLst>
          </p:cNvPr>
          <p:cNvSpPr txBox="1"/>
          <p:nvPr/>
        </p:nvSpPr>
        <p:spPr>
          <a:xfrm>
            <a:off x="2902688" y="1448096"/>
            <a:ext cx="2922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/>
              <a:t>Este año no hubo propuestas </a:t>
            </a:r>
          </a:p>
        </p:txBody>
      </p:sp>
    </p:spTree>
    <p:extLst>
      <p:ext uri="{BB962C8B-B14F-4D97-AF65-F5344CB8AC3E}">
        <p14:creationId xmlns:p14="http://schemas.microsoft.com/office/powerpoint/2010/main" val="380169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"/>
          <p:cNvSpPr/>
          <p:nvPr/>
        </p:nvSpPr>
        <p:spPr>
          <a:xfrm>
            <a:off x="5434876" y="1425909"/>
            <a:ext cx="3325710" cy="2766888"/>
          </a:xfrm>
          <a:custGeom>
            <a:avLst/>
            <a:gdLst/>
            <a:ahLst/>
            <a:cxnLst/>
            <a:rect l="l" t="t" r="r" b="b"/>
            <a:pathLst>
              <a:path w="96762" h="80503" extrusionOk="0">
                <a:moveTo>
                  <a:pt x="28708" y="0"/>
                </a:moveTo>
                <a:lnTo>
                  <a:pt x="27862" y="30"/>
                </a:lnTo>
                <a:lnTo>
                  <a:pt x="27046" y="61"/>
                </a:lnTo>
                <a:lnTo>
                  <a:pt x="26231" y="121"/>
                </a:lnTo>
                <a:lnTo>
                  <a:pt x="24568" y="302"/>
                </a:lnTo>
                <a:lnTo>
                  <a:pt x="24025" y="363"/>
                </a:lnTo>
                <a:lnTo>
                  <a:pt x="23481" y="393"/>
                </a:lnTo>
                <a:lnTo>
                  <a:pt x="22937" y="423"/>
                </a:lnTo>
                <a:lnTo>
                  <a:pt x="22665" y="484"/>
                </a:lnTo>
                <a:lnTo>
                  <a:pt x="22393" y="544"/>
                </a:lnTo>
                <a:lnTo>
                  <a:pt x="19915" y="1179"/>
                </a:lnTo>
                <a:lnTo>
                  <a:pt x="18676" y="1511"/>
                </a:lnTo>
                <a:lnTo>
                  <a:pt x="17437" y="1874"/>
                </a:lnTo>
                <a:lnTo>
                  <a:pt x="16712" y="2146"/>
                </a:lnTo>
                <a:lnTo>
                  <a:pt x="15986" y="2418"/>
                </a:lnTo>
                <a:lnTo>
                  <a:pt x="15261" y="2750"/>
                </a:lnTo>
                <a:lnTo>
                  <a:pt x="14566" y="3082"/>
                </a:lnTo>
                <a:lnTo>
                  <a:pt x="13901" y="3475"/>
                </a:lnTo>
                <a:lnTo>
                  <a:pt x="13206" y="3868"/>
                </a:lnTo>
                <a:lnTo>
                  <a:pt x="12541" y="4291"/>
                </a:lnTo>
                <a:lnTo>
                  <a:pt x="11877" y="4714"/>
                </a:lnTo>
                <a:lnTo>
                  <a:pt x="11182" y="5228"/>
                </a:lnTo>
                <a:lnTo>
                  <a:pt x="10517" y="5711"/>
                </a:lnTo>
                <a:lnTo>
                  <a:pt x="9882" y="6255"/>
                </a:lnTo>
                <a:lnTo>
                  <a:pt x="9248" y="6799"/>
                </a:lnTo>
                <a:lnTo>
                  <a:pt x="8643" y="7373"/>
                </a:lnTo>
                <a:lnTo>
                  <a:pt x="8069" y="7978"/>
                </a:lnTo>
                <a:lnTo>
                  <a:pt x="7525" y="8612"/>
                </a:lnTo>
                <a:lnTo>
                  <a:pt x="7011" y="9247"/>
                </a:lnTo>
                <a:lnTo>
                  <a:pt x="6346" y="10154"/>
                </a:lnTo>
                <a:lnTo>
                  <a:pt x="5742" y="11090"/>
                </a:lnTo>
                <a:lnTo>
                  <a:pt x="5138" y="11997"/>
                </a:lnTo>
                <a:lnTo>
                  <a:pt x="4805" y="12450"/>
                </a:lnTo>
                <a:lnTo>
                  <a:pt x="4473" y="12873"/>
                </a:lnTo>
                <a:lnTo>
                  <a:pt x="4141" y="13266"/>
                </a:lnTo>
                <a:lnTo>
                  <a:pt x="3838" y="13689"/>
                </a:lnTo>
                <a:lnTo>
                  <a:pt x="3294" y="14535"/>
                </a:lnTo>
                <a:lnTo>
                  <a:pt x="2267" y="16288"/>
                </a:lnTo>
                <a:lnTo>
                  <a:pt x="2176" y="16469"/>
                </a:lnTo>
                <a:lnTo>
                  <a:pt x="2086" y="16681"/>
                </a:lnTo>
                <a:lnTo>
                  <a:pt x="1995" y="17074"/>
                </a:lnTo>
                <a:lnTo>
                  <a:pt x="1904" y="17436"/>
                </a:lnTo>
                <a:lnTo>
                  <a:pt x="1844" y="17618"/>
                </a:lnTo>
                <a:lnTo>
                  <a:pt x="1753" y="17799"/>
                </a:lnTo>
                <a:lnTo>
                  <a:pt x="1511" y="18162"/>
                </a:lnTo>
                <a:lnTo>
                  <a:pt x="1330" y="18524"/>
                </a:lnTo>
                <a:lnTo>
                  <a:pt x="1149" y="18917"/>
                </a:lnTo>
                <a:lnTo>
                  <a:pt x="998" y="19310"/>
                </a:lnTo>
                <a:lnTo>
                  <a:pt x="756" y="20096"/>
                </a:lnTo>
                <a:lnTo>
                  <a:pt x="544" y="20912"/>
                </a:lnTo>
                <a:lnTo>
                  <a:pt x="363" y="21727"/>
                </a:lnTo>
                <a:lnTo>
                  <a:pt x="242" y="22513"/>
                </a:lnTo>
                <a:lnTo>
                  <a:pt x="121" y="23329"/>
                </a:lnTo>
                <a:lnTo>
                  <a:pt x="61" y="24115"/>
                </a:lnTo>
                <a:lnTo>
                  <a:pt x="31" y="24931"/>
                </a:lnTo>
                <a:lnTo>
                  <a:pt x="1" y="25747"/>
                </a:lnTo>
                <a:lnTo>
                  <a:pt x="31" y="26532"/>
                </a:lnTo>
                <a:lnTo>
                  <a:pt x="61" y="27348"/>
                </a:lnTo>
                <a:lnTo>
                  <a:pt x="121" y="27862"/>
                </a:lnTo>
                <a:lnTo>
                  <a:pt x="212" y="28376"/>
                </a:lnTo>
                <a:lnTo>
                  <a:pt x="303" y="28889"/>
                </a:lnTo>
                <a:lnTo>
                  <a:pt x="333" y="29433"/>
                </a:lnTo>
                <a:lnTo>
                  <a:pt x="333" y="29977"/>
                </a:lnTo>
                <a:lnTo>
                  <a:pt x="363" y="30521"/>
                </a:lnTo>
                <a:lnTo>
                  <a:pt x="424" y="31065"/>
                </a:lnTo>
                <a:lnTo>
                  <a:pt x="484" y="31579"/>
                </a:lnTo>
                <a:lnTo>
                  <a:pt x="575" y="32123"/>
                </a:lnTo>
                <a:lnTo>
                  <a:pt x="696" y="32636"/>
                </a:lnTo>
                <a:lnTo>
                  <a:pt x="968" y="33664"/>
                </a:lnTo>
                <a:lnTo>
                  <a:pt x="1300" y="34661"/>
                </a:lnTo>
                <a:lnTo>
                  <a:pt x="1663" y="35689"/>
                </a:lnTo>
                <a:lnTo>
                  <a:pt x="2086" y="36656"/>
                </a:lnTo>
                <a:lnTo>
                  <a:pt x="2569" y="37623"/>
                </a:lnTo>
                <a:lnTo>
                  <a:pt x="2781" y="38076"/>
                </a:lnTo>
                <a:lnTo>
                  <a:pt x="3053" y="38469"/>
                </a:lnTo>
                <a:lnTo>
                  <a:pt x="3325" y="38861"/>
                </a:lnTo>
                <a:lnTo>
                  <a:pt x="3597" y="39254"/>
                </a:lnTo>
                <a:lnTo>
                  <a:pt x="3899" y="39617"/>
                </a:lnTo>
                <a:lnTo>
                  <a:pt x="4231" y="39980"/>
                </a:lnTo>
                <a:lnTo>
                  <a:pt x="4926" y="40644"/>
                </a:lnTo>
                <a:lnTo>
                  <a:pt x="5077" y="40795"/>
                </a:lnTo>
                <a:lnTo>
                  <a:pt x="5198" y="40947"/>
                </a:lnTo>
                <a:lnTo>
                  <a:pt x="5289" y="41128"/>
                </a:lnTo>
                <a:lnTo>
                  <a:pt x="5349" y="41279"/>
                </a:lnTo>
                <a:lnTo>
                  <a:pt x="5349" y="41460"/>
                </a:lnTo>
                <a:lnTo>
                  <a:pt x="5349" y="41642"/>
                </a:lnTo>
                <a:lnTo>
                  <a:pt x="5289" y="41853"/>
                </a:lnTo>
                <a:lnTo>
                  <a:pt x="5198" y="42065"/>
                </a:lnTo>
                <a:lnTo>
                  <a:pt x="4715" y="43334"/>
                </a:lnTo>
                <a:lnTo>
                  <a:pt x="4292" y="44633"/>
                </a:lnTo>
                <a:lnTo>
                  <a:pt x="4080" y="45298"/>
                </a:lnTo>
                <a:lnTo>
                  <a:pt x="3929" y="45933"/>
                </a:lnTo>
                <a:lnTo>
                  <a:pt x="3778" y="46598"/>
                </a:lnTo>
                <a:lnTo>
                  <a:pt x="3657" y="47293"/>
                </a:lnTo>
                <a:lnTo>
                  <a:pt x="3627" y="47716"/>
                </a:lnTo>
                <a:lnTo>
                  <a:pt x="3597" y="48169"/>
                </a:lnTo>
                <a:lnTo>
                  <a:pt x="3566" y="48592"/>
                </a:lnTo>
                <a:lnTo>
                  <a:pt x="3536" y="49015"/>
                </a:lnTo>
                <a:lnTo>
                  <a:pt x="3445" y="49529"/>
                </a:lnTo>
                <a:lnTo>
                  <a:pt x="3385" y="50042"/>
                </a:lnTo>
                <a:lnTo>
                  <a:pt x="3355" y="50556"/>
                </a:lnTo>
                <a:lnTo>
                  <a:pt x="3325" y="51070"/>
                </a:lnTo>
                <a:lnTo>
                  <a:pt x="3355" y="51584"/>
                </a:lnTo>
                <a:lnTo>
                  <a:pt x="3385" y="52097"/>
                </a:lnTo>
                <a:lnTo>
                  <a:pt x="3415" y="52581"/>
                </a:lnTo>
                <a:lnTo>
                  <a:pt x="3476" y="53095"/>
                </a:lnTo>
                <a:lnTo>
                  <a:pt x="3657" y="54092"/>
                </a:lnTo>
                <a:lnTo>
                  <a:pt x="3929" y="55059"/>
                </a:lnTo>
                <a:lnTo>
                  <a:pt x="4231" y="56026"/>
                </a:lnTo>
                <a:lnTo>
                  <a:pt x="4594" y="56993"/>
                </a:lnTo>
                <a:lnTo>
                  <a:pt x="4956" y="57839"/>
                </a:lnTo>
                <a:lnTo>
                  <a:pt x="5349" y="58685"/>
                </a:lnTo>
                <a:lnTo>
                  <a:pt x="6165" y="60347"/>
                </a:lnTo>
                <a:lnTo>
                  <a:pt x="7042" y="62009"/>
                </a:lnTo>
                <a:lnTo>
                  <a:pt x="7888" y="63641"/>
                </a:lnTo>
                <a:lnTo>
                  <a:pt x="8250" y="64306"/>
                </a:lnTo>
                <a:lnTo>
                  <a:pt x="8643" y="64971"/>
                </a:lnTo>
                <a:lnTo>
                  <a:pt x="8855" y="65273"/>
                </a:lnTo>
                <a:lnTo>
                  <a:pt x="9096" y="65575"/>
                </a:lnTo>
                <a:lnTo>
                  <a:pt x="9338" y="65847"/>
                </a:lnTo>
                <a:lnTo>
                  <a:pt x="9640" y="66089"/>
                </a:lnTo>
                <a:lnTo>
                  <a:pt x="10184" y="66542"/>
                </a:lnTo>
                <a:lnTo>
                  <a:pt x="10728" y="67025"/>
                </a:lnTo>
                <a:lnTo>
                  <a:pt x="11756" y="68023"/>
                </a:lnTo>
                <a:lnTo>
                  <a:pt x="12753" y="69020"/>
                </a:lnTo>
                <a:lnTo>
                  <a:pt x="13780" y="70017"/>
                </a:lnTo>
                <a:lnTo>
                  <a:pt x="14143" y="70349"/>
                </a:lnTo>
                <a:lnTo>
                  <a:pt x="14536" y="70682"/>
                </a:lnTo>
                <a:lnTo>
                  <a:pt x="14929" y="70984"/>
                </a:lnTo>
                <a:lnTo>
                  <a:pt x="15322" y="71256"/>
                </a:lnTo>
                <a:lnTo>
                  <a:pt x="15745" y="71528"/>
                </a:lnTo>
                <a:lnTo>
                  <a:pt x="16168" y="71770"/>
                </a:lnTo>
                <a:lnTo>
                  <a:pt x="16591" y="71981"/>
                </a:lnTo>
                <a:lnTo>
                  <a:pt x="17044" y="72193"/>
                </a:lnTo>
                <a:lnTo>
                  <a:pt x="18948" y="72979"/>
                </a:lnTo>
                <a:lnTo>
                  <a:pt x="19885" y="73371"/>
                </a:lnTo>
                <a:lnTo>
                  <a:pt x="20791" y="73764"/>
                </a:lnTo>
                <a:lnTo>
                  <a:pt x="22604" y="74580"/>
                </a:lnTo>
                <a:lnTo>
                  <a:pt x="24417" y="75366"/>
                </a:lnTo>
                <a:lnTo>
                  <a:pt x="26261" y="76091"/>
                </a:lnTo>
                <a:lnTo>
                  <a:pt x="28104" y="76786"/>
                </a:lnTo>
                <a:lnTo>
                  <a:pt x="29011" y="77149"/>
                </a:lnTo>
                <a:lnTo>
                  <a:pt x="29494" y="77330"/>
                </a:lnTo>
                <a:lnTo>
                  <a:pt x="29978" y="77451"/>
                </a:lnTo>
                <a:lnTo>
                  <a:pt x="31881" y="77934"/>
                </a:lnTo>
                <a:lnTo>
                  <a:pt x="33785" y="78448"/>
                </a:lnTo>
                <a:lnTo>
                  <a:pt x="35719" y="78901"/>
                </a:lnTo>
                <a:lnTo>
                  <a:pt x="36686" y="79113"/>
                </a:lnTo>
                <a:lnTo>
                  <a:pt x="37653" y="79264"/>
                </a:lnTo>
                <a:lnTo>
                  <a:pt x="39436" y="79566"/>
                </a:lnTo>
                <a:lnTo>
                  <a:pt x="40343" y="79687"/>
                </a:lnTo>
                <a:lnTo>
                  <a:pt x="41219" y="79778"/>
                </a:lnTo>
                <a:lnTo>
                  <a:pt x="42065" y="79838"/>
                </a:lnTo>
                <a:lnTo>
                  <a:pt x="42911" y="79929"/>
                </a:lnTo>
                <a:lnTo>
                  <a:pt x="44573" y="80110"/>
                </a:lnTo>
                <a:lnTo>
                  <a:pt x="46115" y="80231"/>
                </a:lnTo>
                <a:lnTo>
                  <a:pt x="47656" y="80322"/>
                </a:lnTo>
                <a:lnTo>
                  <a:pt x="50708" y="80503"/>
                </a:lnTo>
                <a:lnTo>
                  <a:pt x="51040" y="80503"/>
                </a:lnTo>
                <a:lnTo>
                  <a:pt x="51342" y="80473"/>
                </a:lnTo>
                <a:lnTo>
                  <a:pt x="51977" y="80352"/>
                </a:lnTo>
                <a:lnTo>
                  <a:pt x="52612" y="80261"/>
                </a:lnTo>
                <a:lnTo>
                  <a:pt x="53246" y="80261"/>
                </a:lnTo>
                <a:lnTo>
                  <a:pt x="53669" y="80291"/>
                </a:lnTo>
                <a:lnTo>
                  <a:pt x="54062" y="80291"/>
                </a:lnTo>
                <a:lnTo>
                  <a:pt x="54455" y="80261"/>
                </a:lnTo>
                <a:lnTo>
                  <a:pt x="54848" y="80231"/>
                </a:lnTo>
                <a:lnTo>
                  <a:pt x="55603" y="80110"/>
                </a:lnTo>
                <a:lnTo>
                  <a:pt x="56389" y="79929"/>
                </a:lnTo>
                <a:lnTo>
                  <a:pt x="58686" y="79415"/>
                </a:lnTo>
                <a:lnTo>
                  <a:pt x="59834" y="79143"/>
                </a:lnTo>
                <a:lnTo>
                  <a:pt x="60982" y="78811"/>
                </a:lnTo>
                <a:lnTo>
                  <a:pt x="62131" y="78478"/>
                </a:lnTo>
                <a:lnTo>
                  <a:pt x="63279" y="78116"/>
                </a:lnTo>
                <a:lnTo>
                  <a:pt x="64397" y="77693"/>
                </a:lnTo>
                <a:lnTo>
                  <a:pt x="65485" y="77239"/>
                </a:lnTo>
                <a:lnTo>
                  <a:pt x="66391" y="76847"/>
                </a:lnTo>
                <a:lnTo>
                  <a:pt x="67298" y="76484"/>
                </a:lnTo>
                <a:lnTo>
                  <a:pt x="69111" y="75789"/>
                </a:lnTo>
                <a:lnTo>
                  <a:pt x="70924" y="75094"/>
                </a:lnTo>
                <a:lnTo>
                  <a:pt x="72737" y="74369"/>
                </a:lnTo>
                <a:lnTo>
                  <a:pt x="74097" y="73764"/>
                </a:lnTo>
                <a:lnTo>
                  <a:pt x="75457" y="73160"/>
                </a:lnTo>
                <a:lnTo>
                  <a:pt x="76122" y="72827"/>
                </a:lnTo>
                <a:lnTo>
                  <a:pt x="76787" y="72495"/>
                </a:lnTo>
                <a:lnTo>
                  <a:pt x="77421" y="72102"/>
                </a:lnTo>
                <a:lnTo>
                  <a:pt x="78026" y="71679"/>
                </a:lnTo>
                <a:lnTo>
                  <a:pt x="79114" y="70863"/>
                </a:lnTo>
                <a:lnTo>
                  <a:pt x="80202" y="70017"/>
                </a:lnTo>
                <a:lnTo>
                  <a:pt x="81259" y="69171"/>
                </a:lnTo>
                <a:lnTo>
                  <a:pt x="82317" y="68295"/>
                </a:lnTo>
                <a:lnTo>
                  <a:pt x="82861" y="67811"/>
                </a:lnTo>
                <a:lnTo>
                  <a:pt x="83374" y="67328"/>
                </a:lnTo>
                <a:lnTo>
                  <a:pt x="83888" y="66844"/>
                </a:lnTo>
                <a:lnTo>
                  <a:pt x="84372" y="66330"/>
                </a:lnTo>
                <a:lnTo>
                  <a:pt x="84855" y="65786"/>
                </a:lnTo>
                <a:lnTo>
                  <a:pt x="85278" y="65243"/>
                </a:lnTo>
                <a:lnTo>
                  <a:pt x="85701" y="64668"/>
                </a:lnTo>
                <a:lnTo>
                  <a:pt x="86094" y="64064"/>
                </a:lnTo>
                <a:lnTo>
                  <a:pt x="86608" y="63248"/>
                </a:lnTo>
                <a:lnTo>
                  <a:pt x="87152" y="62462"/>
                </a:lnTo>
                <a:lnTo>
                  <a:pt x="87726" y="61707"/>
                </a:lnTo>
                <a:lnTo>
                  <a:pt x="88361" y="60951"/>
                </a:lnTo>
                <a:lnTo>
                  <a:pt x="88874" y="60317"/>
                </a:lnTo>
                <a:lnTo>
                  <a:pt x="89388" y="59652"/>
                </a:lnTo>
                <a:lnTo>
                  <a:pt x="89841" y="58927"/>
                </a:lnTo>
                <a:lnTo>
                  <a:pt x="90264" y="58232"/>
                </a:lnTo>
                <a:lnTo>
                  <a:pt x="90687" y="57476"/>
                </a:lnTo>
                <a:lnTo>
                  <a:pt x="91050" y="56721"/>
                </a:lnTo>
                <a:lnTo>
                  <a:pt x="91382" y="55965"/>
                </a:lnTo>
                <a:lnTo>
                  <a:pt x="91715" y="55180"/>
                </a:lnTo>
                <a:lnTo>
                  <a:pt x="91957" y="54515"/>
                </a:lnTo>
                <a:lnTo>
                  <a:pt x="92168" y="53850"/>
                </a:lnTo>
                <a:lnTo>
                  <a:pt x="92591" y="52520"/>
                </a:lnTo>
                <a:lnTo>
                  <a:pt x="93317" y="49831"/>
                </a:lnTo>
                <a:lnTo>
                  <a:pt x="93921" y="47746"/>
                </a:lnTo>
                <a:lnTo>
                  <a:pt x="94193" y="46718"/>
                </a:lnTo>
                <a:lnTo>
                  <a:pt x="94284" y="46205"/>
                </a:lnTo>
                <a:lnTo>
                  <a:pt x="94374" y="45661"/>
                </a:lnTo>
                <a:lnTo>
                  <a:pt x="94465" y="44996"/>
                </a:lnTo>
                <a:lnTo>
                  <a:pt x="94586" y="44301"/>
                </a:lnTo>
                <a:lnTo>
                  <a:pt x="94737" y="43636"/>
                </a:lnTo>
                <a:lnTo>
                  <a:pt x="94918" y="42971"/>
                </a:lnTo>
                <a:lnTo>
                  <a:pt x="95311" y="41672"/>
                </a:lnTo>
                <a:lnTo>
                  <a:pt x="95734" y="40372"/>
                </a:lnTo>
                <a:lnTo>
                  <a:pt x="95976" y="39708"/>
                </a:lnTo>
                <a:lnTo>
                  <a:pt x="96187" y="39043"/>
                </a:lnTo>
                <a:lnTo>
                  <a:pt x="96369" y="38378"/>
                </a:lnTo>
                <a:lnTo>
                  <a:pt x="96520" y="37713"/>
                </a:lnTo>
                <a:lnTo>
                  <a:pt x="96641" y="37018"/>
                </a:lnTo>
                <a:lnTo>
                  <a:pt x="96731" y="36323"/>
                </a:lnTo>
                <a:lnTo>
                  <a:pt x="96761" y="35628"/>
                </a:lnTo>
                <a:lnTo>
                  <a:pt x="96761" y="34903"/>
                </a:lnTo>
                <a:lnTo>
                  <a:pt x="96731" y="34178"/>
                </a:lnTo>
                <a:lnTo>
                  <a:pt x="96701" y="33452"/>
                </a:lnTo>
                <a:lnTo>
                  <a:pt x="96641" y="32727"/>
                </a:lnTo>
                <a:lnTo>
                  <a:pt x="96520" y="32002"/>
                </a:lnTo>
                <a:lnTo>
                  <a:pt x="96399" y="31307"/>
                </a:lnTo>
                <a:lnTo>
                  <a:pt x="96248" y="30582"/>
                </a:lnTo>
                <a:lnTo>
                  <a:pt x="95915" y="29131"/>
                </a:lnTo>
                <a:lnTo>
                  <a:pt x="95704" y="28406"/>
                </a:lnTo>
                <a:lnTo>
                  <a:pt x="95432" y="27681"/>
                </a:lnTo>
                <a:lnTo>
                  <a:pt x="95130" y="26955"/>
                </a:lnTo>
                <a:lnTo>
                  <a:pt x="94827" y="26260"/>
                </a:lnTo>
                <a:lnTo>
                  <a:pt x="94495" y="25565"/>
                </a:lnTo>
                <a:lnTo>
                  <a:pt x="94223" y="24870"/>
                </a:lnTo>
                <a:lnTo>
                  <a:pt x="93951" y="24145"/>
                </a:lnTo>
                <a:lnTo>
                  <a:pt x="93740" y="23420"/>
                </a:lnTo>
                <a:lnTo>
                  <a:pt x="93679" y="23208"/>
                </a:lnTo>
                <a:lnTo>
                  <a:pt x="93588" y="22997"/>
                </a:lnTo>
                <a:lnTo>
                  <a:pt x="93347" y="22574"/>
                </a:lnTo>
                <a:lnTo>
                  <a:pt x="93105" y="22181"/>
                </a:lnTo>
                <a:lnTo>
                  <a:pt x="93014" y="21969"/>
                </a:lnTo>
                <a:lnTo>
                  <a:pt x="92924" y="21758"/>
                </a:lnTo>
                <a:lnTo>
                  <a:pt x="92773" y="21395"/>
                </a:lnTo>
                <a:lnTo>
                  <a:pt x="92621" y="21093"/>
                </a:lnTo>
                <a:lnTo>
                  <a:pt x="92289" y="20458"/>
                </a:lnTo>
                <a:lnTo>
                  <a:pt x="91926" y="19824"/>
                </a:lnTo>
                <a:lnTo>
                  <a:pt x="91564" y="19189"/>
                </a:lnTo>
                <a:lnTo>
                  <a:pt x="91020" y="18011"/>
                </a:lnTo>
                <a:lnTo>
                  <a:pt x="90446" y="16832"/>
                </a:lnTo>
                <a:lnTo>
                  <a:pt x="90144" y="16288"/>
                </a:lnTo>
                <a:lnTo>
                  <a:pt x="89811" y="15714"/>
                </a:lnTo>
                <a:lnTo>
                  <a:pt x="89418" y="15170"/>
                </a:lnTo>
                <a:lnTo>
                  <a:pt x="89025" y="14656"/>
                </a:lnTo>
                <a:lnTo>
                  <a:pt x="88270" y="13719"/>
                </a:lnTo>
                <a:lnTo>
                  <a:pt x="87545" y="12783"/>
                </a:lnTo>
                <a:lnTo>
                  <a:pt x="87182" y="12329"/>
                </a:lnTo>
                <a:lnTo>
                  <a:pt x="86789" y="11876"/>
                </a:lnTo>
                <a:lnTo>
                  <a:pt x="86366" y="11423"/>
                </a:lnTo>
                <a:lnTo>
                  <a:pt x="85943" y="11030"/>
                </a:lnTo>
                <a:lnTo>
                  <a:pt x="84825" y="10033"/>
                </a:lnTo>
                <a:lnTo>
                  <a:pt x="83707" y="9005"/>
                </a:lnTo>
                <a:lnTo>
                  <a:pt x="83163" y="8492"/>
                </a:lnTo>
                <a:lnTo>
                  <a:pt x="82589" y="8008"/>
                </a:lnTo>
                <a:lnTo>
                  <a:pt x="82015" y="7555"/>
                </a:lnTo>
                <a:lnTo>
                  <a:pt x="81440" y="7102"/>
                </a:lnTo>
                <a:lnTo>
                  <a:pt x="80836" y="6678"/>
                </a:lnTo>
                <a:lnTo>
                  <a:pt x="80202" y="6286"/>
                </a:lnTo>
                <a:lnTo>
                  <a:pt x="79567" y="5893"/>
                </a:lnTo>
                <a:lnTo>
                  <a:pt x="78902" y="5530"/>
                </a:lnTo>
                <a:lnTo>
                  <a:pt x="78207" y="5168"/>
                </a:lnTo>
                <a:lnTo>
                  <a:pt x="77452" y="4865"/>
                </a:lnTo>
                <a:lnTo>
                  <a:pt x="75971" y="4261"/>
                </a:lnTo>
                <a:lnTo>
                  <a:pt x="74490" y="3687"/>
                </a:lnTo>
                <a:lnTo>
                  <a:pt x="73735" y="3354"/>
                </a:lnTo>
                <a:lnTo>
                  <a:pt x="73009" y="3052"/>
                </a:lnTo>
                <a:lnTo>
                  <a:pt x="72526" y="2841"/>
                </a:lnTo>
                <a:lnTo>
                  <a:pt x="72042" y="2629"/>
                </a:lnTo>
                <a:lnTo>
                  <a:pt x="71559" y="2478"/>
                </a:lnTo>
                <a:lnTo>
                  <a:pt x="71045" y="2297"/>
                </a:lnTo>
                <a:lnTo>
                  <a:pt x="70531" y="2176"/>
                </a:lnTo>
                <a:lnTo>
                  <a:pt x="70018" y="2055"/>
                </a:lnTo>
                <a:lnTo>
                  <a:pt x="69504" y="1964"/>
                </a:lnTo>
                <a:lnTo>
                  <a:pt x="68990" y="1904"/>
                </a:lnTo>
                <a:lnTo>
                  <a:pt x="68356" y="1874"/>
                </a:lnTo>
                <a:lnTo>
                  <a:pt x="67751" y="1843"/>
                </a:lnTo>
                <a:lnTo>
                  <a:pt x="63370" y="1843"/>
                </a:lnTo>
                <a:lnTo>
                  <a:pt x="62735" y="1783"/>
                </a:lnTo>
                <a:lnTo>
                  <a:pt x="61859" y="1662"/>
                </a:lnTo>
                <a:lnTo>
                  <a:pt x="61012" y="1602"/>
                </a:lnTo>
                <a:lnTo>
                  <a:pt x="60166" y="1602"/>
                </a:lnTo>
                <a:lnTo>
                  <a:pt x="59320" y="1662"/>
                </a:lnTo>
                <a:lnTo>
                  <a:pt x="58474" y="1753"/>
                </a:lnTo>
                <a:lnTo>
                  <a:pt x="57628" y="1904"/>
                </a:lnTo>
                <a:lnTo>
                  <a:pt x="56812" y="2115"/>
                </a:lnTo>
                <a:lnTo>
                  <a:pt x="55966" y="2387"/>
                </a:lnTo>
                <a:lnTo>
                  <a:pt x="55271" y="2690"/>
                </a:lnTo>
                <a:lnTo>
                  <a:pt x="54606" y="3022"/>
                </a:lnTo>
                <a:lnTo>
                  <a:pt x="53941" y="3415"/>
                </a:lnTo>
                <a:lnTo>
                  <a:pt x="53337" y="3838"/>
                </a:lnTo>
                <a:lnTo>
                  <a:pt x="52098" y="4714"/>
                </a:lnTo>
                <a:lnTo>
                  <a:pt x="50889" y="5591"/>
                </a:lnTo>
                <a:lnTo>
                  <a:pt x="50617" y="5772"/>
                </a:lnTo>
                <a:lnTo>
                  <a:pt x="50496" y="5832"/>
                </a:lnTo>
                <a:lnTo>
                  <a:pt x="50375" y="5893"/>
                </a:lnTo>
                <a:lnTo>
                  <a:pt x="50103" y="5893"/>
                </a:lnTo>
                <a:lnTo>
                  <a:pt x="49952" y="5832"/>
                </a:lnTo>
                <a:lnTo>
                  <a:pt x="49801" y="5742"/>
                </a:lnTo>
                <a:lnTo>
                  <a:pt x="48895" y="5168"/>
                </a:lnTo>
                <a:lnTo>
                  <a:pt x="47988" y="4624"/>
                </a:lnTo>
                <a:lnTo>
                  <a:pt x="47051" y="4140"/>
                </a:lnTo>
                <a:lnTo>
                  <a:pt x="46084" y="3657"/>
                </a:lnTo>
                <a:lnTo>
                  <a:pt x="45148" y="3234"/>
                </a:lnTo>
                <a:lnTo>
                  <a:pt x="44150" y="2841"/>
                </a:lnTo>
                <a:lnTo>
                  <a:pt x="43153" y="2478"/>
                </a:lnTo>
                <a:lnTo>
                  <a:pt x="42126" y="2146"/>
                </a:lnTo>
                <a:lnTo>
                  <a:pt x="41219" y="1874"/>
                </a:lnTo>
                <a:lnTo>
                  <a:pt x="40313" y="1662"/>
                </a:lnTo>
                <a:lnTo>
                  <a:pt x="39376" y="1451"/>
                </a:lnTo>
                <a:lnTo>
                  <a:pt x="38469" y="1269"/>
                </a:lnTo>
                <a:lnTo>
                  <a:pt x="36596" y="967"/>
                </a:lnTo>
                <a:lnTo>
                  <a:pt x="34752" y="665"/>
                </a:lnTo>
                <a:lnTo>
                  <a:pt x="34299" y="604"/>
                </a:lnTo>
                <a:lnTo>
                  <a:pt x="33846" y="574"/>
                </a:lnTo>
                <a:lnTo>
                  <a:pt x="32969" y="514"/>
                </a:lnTo>
                <a:lnTo>
                  <a:pt x="32063" y="423"/>
                </a:lnTo>
                <a:lnTo>
                  <a:pt x="31609" y="363"/>
                </a:lnTo>
                <a:lnTo>
                  <a:pt x="31156" y="272"/>
                </a:lnTo>
                <a:lnTo>
                  <a:pt x="30340" y="151"/>
                </a:lnTo>
                <a:lnTo>
                  <a:pt x="29524" y="61"/>
                </a:lnTo>
                <a:lnTo>
                  <a:pt x="28708" y="0"/>
                </a:lnTo>
                <a:close/>
              </a:path>
            </a:pathLst>
          </a:custGeom>
          <a:solidFill>
            <a:srgbClr val="CCF6EB">
              <a:alpha val="2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40"/>
          <p:cNvSpPr txBox="1">
            <a:spLocks noGrp="1"/>
          </p:cNvSpPr>
          <p:nvPr>
            <p:ph type="body" idx="1"/>
          </p:nvPr>
        </p:nvSpPr>
        <p:spPr>
          <a:xfrm>
            <a:off x="695400" y="2501105"/>
            <a:ext cx="4552800" cy="140549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indent="0">
              <a:lnSpc>
                <a:spcPct val="150000"/>
              </a:lnSpc>
              <a:buNone/>
            </a:pP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noviembre se presentó el </a:t>
            </a: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</a:rPr>
              <a:t>proyecto de actividades basandose en el PLADEA de Instituto</a:t>
            </a: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04" name="Google Shape;404;p40"/>
          <p:cNvGrpSpPr/>
          <p:nvPr/>
        </p:nvGrpSpPr>
        <p:grpSpPr>
          <a:xfrm>
            <a:off x="7898342" y="1712100"/>
            <a:ext cx="1632174" cy="2367488"/>
            <a:chOff x="7898342" y="1712100"/>
            <a:chExt cx="1632174" cy="2367488"/>
          </a:xfrm>
        </p:grpSpPr>
        <p:sp>
          <p:nvSpPr>
            <p:cNvPr id="405" name="Google Shape;405;p40"/>
            <p:cNvSpPr/>
            <p:nvPr/>
          </p:nvSpPr>
          <p:spPr>
            <a:xfrm>
              <a:off x="7898342" y="3802352"/>
              <a:ext cx="1632174" cy="277236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406" name="Google Shape;406;p40"/>
            <p:cNvPicPr preferRelativeResize="0"/>
            <p:nvPr/>
          </p:nvPicPr>
          <p:blipFill rotWithShape="1">
            <a:blip r:embed="rId3">
              <a:alphaModFix/>
            </a:blip>
            <a:srcRect l="84698"/>
            <a:stretch/>
          </p:blipFill>
          <p:spPr>
            <a:xfrm flipH="1">
              <a:off x="8023800" y="1712100"/>
              <a:ext cx="1120200" cy="2306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7" name="Google Shape;407;p40"/>
          <p:cNvGrpSpPr/>
          <p:nvPr/>
        </p:nvGrpSpPr>
        <p:grpSpPr>
          <a:xfrm>
            <a:off x="5358678" y="1827203"/>
            <a:ext cx="2721473" cy="2079416"/>
            <a:chOff x="5358678" y="1827203"/>
            <a:chExt cx="2721473" cy="2079416"/>
          </a:xfrm>
        </p:grpSpPr>
        <p:sp>
          <p:nvSpPr>
            <p:cNvPr id="408" name="Google Shape;408;p40"/>
            <p:cNvSpPr/>
            <p:nvPr/>
          </p:nvSpPr>
          <p:spPr>
            <a:xfrm>
              <a:off x="5358678" y="3576300"/>
              <a:ext cx="2721383" cy="330319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409" name="Google Shape;409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5669825" y="1827203"/>
              <a:ext cx="2410326" cy="1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A9A65B-F142-771B-87D3-1009751256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5025" y="369783"/>
            <a:ext cx="5248200" cy="213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IX. </a:t>
            </a: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Presentar a la Secretaría Académica, </a:t>
            </a:r>
            <a:b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través de los Directores Generales </a:t>
            </a:r>
            <a:b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Área Académica, el proyecto de actividades y programas académicos</a:t>
            </a: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MX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_trad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47"/>
          <p:cNvSpPr txBox="1">
            <a:spLocks noGrp="1"/>
          </p:cNvSpPr>
          <p:nvPr>
            <p:ph type="title"/>
          </p:nvPr>
        </p:nvSpPr>
        <p:spPr>
          <a:xfrm>
            <a:off x="2177592" y="204074"/>
            <a:ext cx="6235358" cy="1090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s-MX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Elaborar y presentar al Rector (a), a través de la Secretaría de Administración y Finanzas, el anteproyecto de presupuesto de egresos de la dependencia. </a:t>
            </a:r>
            <a: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400" dirty="0"/>
          </a:p>
        </p:txBody>
      </p:sp>
      <p:sp>
        <p:nvSpPr>
          <p:cNvPr id="1231" name="Google Shape;1231;p47"/>
          <p:cNvSpPr txBox="1">
            <a:spLocks noGrp="1"/>
          </p:cNvSpPr>
          <p:nvPr>
            <p:ph type="subTitle" idx="4294967295"/>
          </p:nvPr>
        </p:nvSpPr>
        <p:spPr>
          <a:xfrm>
            <a:off x="3242821" y="2026764"/>
            <a:ext cx="5284883" cy="253580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indent="0">
              <a:lnSpc>
                <a:spcPct val="150000"/>
              </a:lnSpc>
              <a:buNone/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racias al trabajo de la Lic. Liliana López Montiel, administradora de este Instituto, se presentó y aprobó en noviembre de 2023 el proyecto de egresos 2024 y el informe del presupuesto 2023. 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3" name="Google Shape;1303;p47"/>
          <p:cNvSpPr/>
          <p:nvPr/>
        </p:nvSpPr>
        <p:spPr>
          <a:xfrm rot="-1713084">
            <a:off x="1288769" y="272688"/>
            <a:ext cx="1230890" cy="44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7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49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XI. Vigilar el correcto ejercicio del presupuesto asignado a la dependencia</a:t>
            </a:r>
            <a:endParaRPr sz="1600" dirty="0"/>
          </a:p>
        </p:txBody>
      </p:sp>
      <p:sp>
        <p:nvSpPr>
          <p:cNvPr id="1178" name="Google Shape;1178;p43"/>
          <p:cNvSpPr/>
          <p:nvPr/>
        </p:nvSpPr>
        <p:spPr>
          <a:xfrm rot="612370">
            <a:off x="1247027" y="1102969"/>
            <a:ext cx="1230877" cy="449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BFD674-A53A-EB3E-8DD0-FC53A3CC0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10" y="1658340"/>
            <a:ext cx="2942971" cy="2487682"/>
          </a:xfrm>
          <a:solidFill>
            <a:schemeClr val="accent2"/>
          </a:solidFill>
        </p:spPr>
        <p:txBody>
          <a:bodyPr/>
          <a:lstStyle/>
          <a:p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el apoyo de la Lic. Liliana López Montiel, Administradora de este Instituto, se realizó  el control de los  7 Programa operativos (POAS), 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_tradnl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9DB614D9-CDA8-A421-8397-740487DB8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18069"/>
              </p:ext>
            </p:extLst>
          </p:nvPr>
        </p:nvGraphicFramePr>
        <p:xfrm>
          <a:off x="4008473" y="1550106"/>
          <a:ext cx="4415527" cy="2966720"/>
        </p:xfrm>
        <a:graphic>
          <a:graphicData uri="http://schemas.openxmlformats.org/drawingml/2006/table">
            <a:tbl>
              <a:tblPr firstRow="1" bandRow="1">
                <a:tableStyleId>{2D644E00-B109-417D-8776-4DFCA903FB23}</a:tableStyleId>
              </a:tblPr>
              <a:tblGrid>
                <a:gridCol w="694461">
                  <a:extLst>
                    <a:ext uri="{9D8B030D-6E8A-4147-A177-3AD203B41FA5}">
                      <a16:colId xmlns:a16="http://schemas.microsoft.com/office/drawing/2014/main" xmlns="" val="3848975580"/>
                    </a:ext>
                  </a:extLst>
                </a:gridCol>
                <a:gridCol w="3721066">
                  <a:extLst>
                    <a:ext uri="{9D8B030D-6E8A-4147-A177-3AD203B41FA5}">
                      <a16:colId xmlns:a16="http://schemas.microsoft.com/office/drawing/2014/main" xmlns="" val="897383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16136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261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16231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MEIS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575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17128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515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18501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Cursos de educación continua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900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18766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Diplomado de Sustentabilidad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739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22299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Diversos proyectos de Inv. educativa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65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33133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Cátedra UNESCO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776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34600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Sendas y Trayectorias Indígenas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96104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9500"/>
              </p:ext>
            </p:extLst>
          </p:nvPr>
        </p:nvGraphicFramePr>
        <p:xfrm>
          <a:off x="1341997" y="317402"/>
          <a:ext cx="7308620" cy="4253885"/>
        </p:xfrm>
        <a:graphic>
          <a:graphicData uri="http://schemas.openxmlformats.org/drawingml/2006/table">
            <a:tbl>
              <a:tblPr firstRow="1" firstCol="1" bandRow="1">
                <a:tableStyleId>{2D644E00-B109-417D-8776-4DFCA903FB23}</a:tableStyleId>
              </a:tblPr>
              <a:tblGrid>
                <a:gridCol w="795989"/>
                <a:gridCol w="2127459"/>
                <a:gridCol w="1461724"/>
                <a:gridCol w="1461724"/>
                <a:gridCol w="1461724"/>
              </a:tblGrid>
              <a:tr h="139221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 dirty="0">
                          <a:effectLst/>
                        </a:rPr>
                        <a:t>FONDO 131 EVENTOS AUTOFINANCIABLES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 dirty="0">
                          <a:effectLst/>
                        </a:rPr>
                        <a:t>Ingresos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>
                          <a:effectLst/>
                        </a:rPr>
                        <a:t>Egresos</a:t>
                      </a:r>
                      <a:endParaRPr lang="es-419" sz="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>
                          <a:effectLst/>
                        </a:rPr>
                        <a:t>Disponible</a:t>
                      </a:r>
                      <a:endParaRPr lang="es-419" sz="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</a:tr>
              <a:tr h="539580"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 dirty="0">
                          <a:effectLst/>
                        </a:rPr>
                        <a:t>16136 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800" dirty="0">
                          <a:effectLst/>
                        </a:rPr>
                        <a:t>MAESTRÍA EN </a:t>
                      </a:r>
                      <a:r>
                        <a:rPr lang="es-419" sz="800" dirty="0" smtClean="0">
                          <a:effectLst/>
                        </a:rPr>
                        <a:t>INVESTIGACION EDUCATIVA</a:t>
                      </a:r>
                      <a:r>
                        <a:rPr lang="es-419" sz="800" dirty="0">
                          <a:effectLst/>
                        </a:rPr>
                        <a:t>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$486,927.06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$250,134.79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$236,792.27</a:t>
                      </a:r>
                    </a:p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  <a:highlight>
                            <a:srgbClr val="FFFF00"/>
                          </a:highlight>
                        </a:rPr>
                        <a:t>$120,000</a:t>
                      </a:r>
                      <a:r>
                        <a:rPr lang="es-419" sz="1200" dirty="0">
                          <a:effectLst/>
                        </a:rPr>
                        <a:t>   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</a:tr>
              <a:tr h="53958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 dirty="0">
                          <a:effectLst/>
                        </a:rPr>
                        <a:t>16231 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800" dirty="0">
                          <a:effectLst/>
                        </a:rPr>
                        <a:t>MAESTRIA EDUC. </a:t>
                      </a:r>
                      <a:r>
                        <a:rPr lang="es-419" sz="800" dirty="0" smtClean="0">
                          <a:effectLst/>
                        </a:rPr>
                        <a:t>INTERCULTURAÑIDAD Y SUSTENTABILIDAD</a:t>
                      </a:r>
                      <a:r>
                        <a:rPr lang="es-419" sz="800" dirty="0">
                          <a:effectLst/>
                        </a:rPr>
                        <a:t>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$305,063.28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$149,428.70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$155,634.58</a:t>
                      </a:r>
                    </a:p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  <a:highlight>
                            <a:srgbClr val="FFFF00"/>
                          </a:highlight>
                        </a:rPr>
                        <a:t>$120,000</a:t>
                      </a:r>
                      <a:r>
                        <a:rPr lang="es-419" sz="1200" dirty="0">
                          <a:effectLst/>
                        </a:rPr>
                        <a:t>   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</a:tr>
              <a:tr h="35972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 dirty="0">
                          <a:effectLst/>
                        </a:rPr>
                        <a:t>17128 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800" dirty="0">
                          <a:effectLst/>
                        </a:rPr>
                        <a:t>DOCTORADO EN INVESTIGACIÓN </a:t>
                      </a:r>
                      <a:r>
                        <a:rPr lang="es-419" sz="800" dirty="0" smtClean="0">
                          <a:effectLst/>
                        </a:rPr>
                        <a:t>EDUCATIVA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</a:t>
                      </a:r>
                      <a:r>
                        <a:rPr lang="es-419" sz="1200" dirty="0" smtClean="0">
                          <a:effectLst/>
                        </a:rPr>
                        <a:t>1,511,030.9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$424,460.73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</a:t>
                      </a:r>
                      <a:r>
                        <a:rPr lang="es-419" sz="1200" dirty="0" smtClean="0">
                          <a:effectLst/>
                        </a:rPr>
                        <a:t>1086,570.18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</a:tr>
              <a:tr h="35972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 dirty="0">
                          <a:effectLst/>
                        </a:rPr>
                        <a:t>18501 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800" dirty="0">
                          <a:effectLst/>
                        </a:rPr>
                        <a:t>CURSO DE EDUCACION CONTINUA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$33,521.15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$0.00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$33,521.15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</a:tr>
              <a:tr h="41142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 dirty="0">
                          <a:effectLst/>
                        </a:rPr>
                        <a:t>18766 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800" dirty="0">
                          <a:effectLst/>
                        </a:rPr>
                        <a:t>DIPLOMADO EN </a:t>
                      </a:r>
                      <a:r>
                        <a:rPr lang="es-419" sz="800" dirty="0" smtClean="0">
                          <a:effectLst/>
                        </a:rPr>
                        <a:t>SUSTENTABILIDAD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$5,400.00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$0.00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$5,400.00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</a:tr>
              <a:tr h="269790">
                <a:tc gridSpan="3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800" dirty="0">
                          <a:effectLst/>
                        </a:rPr>
                        <a:t>FONDO 822 SUBSIDIO ESTATAL ORDINARIO 2022 </a:t>
                      </a: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</a:tr>
              <a:tr h="35972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 dirty="0">
                          <a:effectLst/>
                        </a:rPr>
                        <a:t>22299 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800" dirty="0">
                          <a:effectLst/>
                        </a:rPr>
                        <a:t>DIVER. PROY. DE INV. EDUC. Y HUM.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$488,516.10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$479,580.86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</a:tr>
              <a:tr h="27428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 dirty="0">
                          <a:effectLst/>
                        </a:rPr>
                        <a:t>33133 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800" dirty="0">
                          <a:effectLst/>
                        </a:rPr>
                        <a:t>CATEDRA UNESCO-UV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$80,000.00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$79,500.00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</a:tr>
              <a:tr h="269790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800" dirty="0">
                          <a:effectLst/>
                        </a:rPr>
                        <a:t>FONDO 953 CONVENIOS INTERNACIONALES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b"/>
                </a:tc>
              </a:tr>
              <a:tr h="68571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600" dirty="0">
                          <a:effectLst/>
                        </a:rPr>
                        <a:t>34600 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800" b="1" dirty="0">
                          <a:effectLst/>
                        </a:rPr>
                        <a:t>SENDAS Y TRAYECTORIAS INDÍGENAS EN LA EDUCACIÓN SUPERIOR LATINOAMERICANA</a:t>
                      </a:r>
                      <a:r>
                        <a:rPr lang="es-419" sz="800" dirty="0">
                          <a:effectLst/>
                        </a:rPr>
                        <a:t> </a:t>
                      </a:r>
                      <a:endParaRPr lang="es-419" sz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</a:t>
                      </a:r>
                      <a:r>
                        <a:rPr lang="es-419" sz="1200" dirty="0" smtClean="0">
                          <a:effectLst/>
                        </a:rPr>
                        <a:t>2,589,728.6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$</a:t>
                      </a:r>
                      <a:r>
                        <a:rPr lang="es-419" sz="1200" dirty="0" smtClean="0">
                          <a:effectLst/>
                        </a:rPr>
                        <a:t>1,035,110.9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 smtClean="0">
                          <a:effectLst/>
                          <a:highlight>
                            <a:srgbClr val="FFFF00"/>
                          </a:highlight>
                        </a:rPr>
                        <a:t>$1,554,617.7</a:t>
                      </a:r>
                      <a:endParaRPr lang="es-419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204" marR="2620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42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4"/>
          <p:cNvSpPr txBox="1">
            <a:spLocks noGrp="1"/>
          </p:cNvSpPr>
          <p:nvPr>
            <p:ph type="title"/>
          </p:nvPr>
        </p:nvSpPr>
        <p:spPr>
          <a:xfrm>
            <a:off x="3731240" y="3070764"/>
            <a:ext cx="4045200" cy="1482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MX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XIII. </a:t>
            </a:r>
            <a:r>
              <a:rPr lang="es-MX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Firmar en unión del Secretario de la Facultad o Instituto la documentacion oficial</a:t>
            </a:r>
            <a:r>
              <a:rPr lang="es-MX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5" name="Google Shape;1185;p44"/>
          <p:cNvSpPr/>
          <p:nvPr/>
        </p:nvSpPr>
        <p:spPr>
          <a:xfrm rot="7702186">
            <a:off x="4733006" y="2223720"/>
            <a:ext cx="1230962" cy="449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183;p44">
            <a:extLst>
              <a:ext uri="{FF2B5EF4-FFF2-40B4-BE49-F238E27FC236}">
                <a16:creationId xmlns:a16="http://schemas.microsoft.com/office/drawing/2014/main" xmlns="" id="{2C0CFA3D-2985-0582-2D83-0BBFE69905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7050" y="757238"/>
            <a:ext cx="4750186" cy="1891694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XII. </a:t>
            </a: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Elaborar y presentar anualmente a la Junta </a:t>
            </a:r>
            <a:r>
              <a:rPr lang="es-MX" sz="18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Académica </a:t>
            </a: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al Rector </a:t>
            </a:r>
            <a:r>
              <a:rPr lang="es-MX" sz="18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informe de las actividades realizadas durante el </a:t>
            </a:r>
            <a:r>
              <a:rPr lang="es-MX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año</a:t>
            </a: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lectivo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AD2D437-2598-F96C-7486-EC424E80713C}"/>
              </a:ext>
            </a:extLst>
          </p:cNvPr>
          <p:cNvSpPr txBox="1"/>
          <p:nvPr/>
        </p:nvSpPr>
        <p:spPr>
          <a:xfrm>
            <a:off x="6028660" y="1031358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Con el informe de hoy </a:t>
            </a:r>
          </a:p>
          <a:p>
            <a:r>
              <a:rPr lang="es-ES_tradnl" dirty="0"/>
              <a:t>se cumple este aspecto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8E2C79C-FE8D-8EDB-BF12-DEFF72B33AFB}"/>
              </a:ext>
            </a:extLst>
          </p:cNvPr>
          <p:cNvSpPr txBox="1"/>
          <p:nvPr/>
        </p:nvSpPr>
        <p:spPr>
          <a:xfrm>
            <a:off x="1584251" y="3070764"/>
            <a:ext cx="1527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Certificados</a:t>
            </a:r>
          </a:p>
          <a:p>
            <a:r>
              <a:rPr lang="es-ES_tradnl" dirty="0"/>
              <a:t>Boletas</a:t>
            </a:r>
          </a:p>
          <a:p>
            <a:r>
              <a:rPr lang="es-ES_tradnl" dirty="0"/>
              <a:t>Constancias</a:t>
            </a:r>
          </a:p>
          <a:p>
            <a:r>
              <a:rPr lang="es-ES_tradnl" dirty="0"/>
              <a:t> convenios, etc.  </a:t>
            </a:r>
          </a:p>
        </p:txBody>
      </p:sp>
    </p:spTree>
    <p:extLst>
      <p:ext uri="{BB962C8B-B14F-4D97-AF65-F5344CB8AC3E}">
        <p14:creationId xmlns:p14="http://schemas.microsoft.com/office/powerpoint/2010/main" val="294893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47"/>
          <p:cNvSpPr txBox="1">
            <a:spLocks noGrp="1"/>
          </p:cNvSpPr>
          <p:nvPr>
            <p:ph type="title"/>
          </p:nvPr>
        </p:nvSpPr>
        <p:spPr>
          <a:xfrm>
            <a:off x="2177592" y="251208"/>
            <a:ext cx="6235358" cy="1090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800" i="1"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s-MX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XIV. Vigilar la organización y calendarización oportuna de las actividades administrativas, del archivo, técnicas, manuales y de biblioteca y todas las demás actividades a su cargo</a:t>
            </a:r>
            <a:r>
              <a:rPr lang="es-MX" sz="1000">
                <a:effectLst/>
              </a:rPr>
              <a:t> </a:t>
            </a:r>
            <a:r>
              <a:rPr lang="es-MX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sz="1400" dirty="0"/>
          </a:p>
        </p:txBody>
      </p:sp>
      <p:sp>
        <p:nvSpPr>
          <p:cNvPr id="1231" name="Google Shape;1231;p47"/>
          <p:cNvSpPr txBox="1">
            <a:spLocks noGrp="1"/>
          </p:cNvSpPr>
          <p:nvPr>
            <p:ph type="subTitle" idx="4294967295"/>
          </p:nvPr>
        </p:nvSpPr>
        <p:spPr>
          <a:xfrm>
            <a:off x="5414039" y="1342059"/>
            <a:ext cx="3157640" cy="34404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calendarizan oportunamente los procesos de inscripción, evaluación, nuevo ingreso, convocatorias, programación académica, etc. 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MX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estancias internacionales de academicos y </a:t>
            </a:r>
            <a:r>
              <a:rPr lang="es-MX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 </a:t>
            </a:r>
            <a:r>
              <a:rPr lang="es-MX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estudiantes</a:t>
            </a:r>
          </a:p>
          <a:p>
            <a:pPr algn="just"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</a:rPr>
              <a:t>Se cubrió la cordinación de la MIE</a:t>
            </a:r>
            <a:endParaRPr lang="es-MX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s-MX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apoyaron las actividades de la Biblioteca 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3" name="Google Shape;1303;p47"/>
          <p:cNvSpPr/>
          <p:nvPr/>
        </p:nvSpPr>
        <p:spPr>
          <a:xfrm rot="-1713084">
            <a:off x="1288769" y="272688"/>
            <a:ext cx="1230890" cy="44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0" y="1664370"/>
            <a:ext cx="4456165" cy="27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8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38678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XV. Organizar y convocar a las academias de catedráticos o investigadores para proponer, revisar y actualizar los programas de estudio o de investigación.  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600" dirty="0"/>
          </a:p>
        </p:txBody>
      </p:sp>
      <p:sp>
        <p:nvSpPr>
          <p:cNvPr id="1178" name="Google Shape;1178;p43"/>
          <p:cNvSpPr/>
          <p:nvPr/>
        </p:nvSpPr>
        <p:spPr>
          <a:xfrm rot="612370">
            <a:off x="1247027" y="1102969"/>
            <a:ext cx="1230877" cy="449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BFD674-A53A-EB3E-8DD0-FC53A3CC0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09" y="1658339"/>
            <a:ext cx="7703999" cy="33190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reuniones del Núcleo académicos Básico (NAB) de la MIE.</a:t>
            </a:r>
          </a:p>
          <a:p>
            <a:pPr algn="just">
              <a:lnSpc>
                <a:spcPct val="150000"/>
              </a:lnSpc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reuniones del NAB del DIE</a:t>
            </a:r>
          </a:p>
          <a:p>
            <a:pPr algn="just">
              <a:lnSpc>
                <a:spcPct val="150000"/>
              </a:lnSpc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 reuniones del NAB de la MEIS.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 sesiones de Consejo Técnico </a:t>
            </a:r>
          </a:p>
          <a:p>
            <a:pPr algn="just">
              <a:lnSpc>
                <a:spcPct val="150000"/>
              </a:lnSpc>
            </a:pPr>
            <a:r>
              <a:rPr lang="es-ES_tradnl" sz="1800" dirty="0">
                <a:latin typeface="Arial" panose="020B0604020202020204" pitchFamily="34" charset="0"/>
              </a:rPr>
              <a:t>3 Juntas Académicas </a:t>
            </a:r>
          </a:p>
          <a:p>
            <a:pPr algn="just">
              <a:lnSpc>
                <a:spcPct val="150000"/>
              </a:lnSpc>
            </a:pPr>
            <a:r>
              <a:rPr lang="es-ES_tradnl" sz="1800" dirty="0">
                <a:latin typeface="Arial" panose="020B0604020202020204" pitchFamily="34" charset="0"/>
              </a:rPr>
              <a:t>2 reuniones de la revista CPUe</a:t>
            </a:r>
          </a:p>
          <a:p>
            <a:pPr algn="just">
              <a:lnSpc>
                <a:spcPct val="150000"/>
              </a:lnSpc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reuniones para la realización de los convenios con otras universidades</a:t>
            </a:r>
          </a:p>
          <a:p>
            <a:pPr algn="just">
              <a:lnSpc>
                <a:spcPct val="150000"/>
              </a:lnSpc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reuniones de organización de eventos académicos. 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S_tradnl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42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47"/>
          <p:cNvSpPr txBox="1">
            <a:spLocks noGrp="1"/>
          </p:cNvSpPr>
          <p:nvPr>
            <p:ph type="title"/>
          </p:nvPr>
        </p:nvSpPr>
        <p:spPr>
          <a:xfrm>
            <a:off x="2177592" y="251208"/>
            <a:ext cx="6235358" cy="1090851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800" i="1" dirty="0"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XVI.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Convocar y presidir las juntas de académicos e investigadores</a:t>
            </a:r>
            <a:r>
              <a:rPr lang="es-MX" sz="1000" dirty="0">
                <a:effectLst/>
              </a:rPr>
              <a:t> </a:t>
            </a: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sz="1400" dirty="0"/>
          </a:p>
        </p:txBody>
      </p:sp>
      <p:sp>
        <p:nvSpPr>
          <p:cNvPr id="1231" name="Google Shape;1231;p47"/>
          <p:cNvSpPr txBox="1">
            <a:spLocks noGrp="1"/>
          </p:cNvSpPr>
          <p:nvPr>
            <p:ph type="subTitle" idx="4294967295"/>
          </p:nvPr>
        </p:nvSpPr>
        <p:spPr>
          <a:xfrm>
            <a:off x="735292" y="1941923"/>
            <a:ext cx="5284883" cy="1090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indent="0" algn="just">
              <a:lnSpc>
                <a:spcPct val="150000"/>
              </a:lnSpc>
              <a:buNone/>
            </a:pP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XVII. Velar por la buena imagen de la dependencia a su cargo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sz="1200" dirty="0"/>
          </a:p>
        </p:txBody>
      </p:sp>
      <p:sp>
        <p:nvSpPr>
          <p:cNvPr id="1303" name="Google Shape;1303;p47"/>
          <p:cNvSpPr/>
          <p:nvPr/>
        </p:nvSpPr>
        <p:spPr>
          <a:xfrm rot="-1713084">
            <a:off x="1288769" y="272688"/>
            <a:ext cx="1230890" cy="44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231;p47">
            <a:extLst>
              <a:ext uri="{FF2B5EF4-FFF2-40B4-BE49-F238E27FC236}">
                <a16:creationId xmlns:a16="http://schemas.microsoft.com/office/drawing/2014/main" xmlns="" id="{8BD82ED6-7002-54E4-70CD-6309DF4BDA2C}"/>
              </a:ext>
            </a:extLst>
          </p:cNvPr>
          <p:cNvSpPr txBox="1">
            <a:spLocks/>
          </p:cNvSpPr>
          <p:nvPr/>
        </p:nvSpPr>
        <p:spPr>
          <a:xfrm>
            <a:off x="2652829" y="3032774"/>
            <a:ext cx="5284883" cy="140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133350" indent="0" algn="just">
              <a:lnSpc>
                <a:spcPct val="150000"/>
              </a:lnSpc>
              <a:buFont typeface="Chivo"/>
              <a:buNone/>
            </a:pPr>
            <a:r>
              <a:rPr lang="es-MX" sz="1800" i="1" dirty="0">
                <a:latin typeface="Arial" panose="020B0604020202020204" pitchFamily="34" charset="0"/>
                <a:ea typeface="Times New Roman" panose="02020603050405020304" pitchFamily="18" charset="0"/>
              </a:rPr>
              <a:t>50 aniversario del IIE</a:t>
            </a:r>
          </a:p>
          <a:p>
            <a:pPr marL="133350" indent="0" algn="just">
              <a:lnSpc>
                <a:spcPct val="150000"/>
              </a:lnSpc>
              <a:buFont typeface="Chivo"/>
              <a:buNone/>
            </a:pPr>
            <a:r>
              <a:rPr lang="es-MX" sz="1800" i="1" dirty="0">
                <a:latin typeface="Arial" panose="020B0604020202020204" pitchFamily="34" charset="0"/>
                <a:ea typeface="Times New Roman" panose="02020603050405020304" pitchFamily="18" charset="0"/>
              </a:rPr>
              <a:t>Promoción de los posgrados, de la revista, de las líenas de investigación, etc.</a:t>
            </a:r>
            <a:endParaRPr lang="es-MX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02E7548-0008-3A1C-07EA-F9FD5CFA9836}"/>
              </a:ext>
            </a:extLst>
          </p:cNvPr>
          <p:cNvSpPr txBox="1"/>
          <p:nvPr/>
        </p:nvSpPr>
        <p:spPr>
          <a:xfrm>
            <a:off x="3795823" y="1583476"/>
            <a:ext cx="3538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Se cumplió con esta actividad todo el año </a:t>
            </a:r>
          </a:p>
        </p:txBody>
      </p:sp>
    </p:spTree>
    <p:extLst>
      <p:ext uri="{BB962C8B-B14F-4D97-AF65-F5344CB8AC3E}">
        <p14:creationId xmlns:p14="http://schemas.microsoft.com/office/powerpoint/2010/main" val="191648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47"/>
          <p:cNvSpPr txBox="1">
            <a:spLocks noGrp="1"/>
          </p:cNvSpPr>
          <p:nvPr>
            <p:ph type="title"/>
          </p:nvPr>
        </p:nvSpPr>
        <p:spPr>
          <a:xfrm>
            <a:off x="1904214" y="845096"/>
            <a:ext cx="6235358" cy="1090851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800" i="1" dirty="0"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XVIII. Aplicar las sanciones a que se hagan acreedores los alumnos, por violaciones a las disposiciones normativas de la Universidad Veracruzana.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400" dirty="0"/>
          </a:p>
        </p:txBody>
      </p:sp>
      <p:sp>
        <p:nvSpPr>
          <p:cNvPr id="1231" name="Google Shape;1231;p47"/>
          <p:cNvSpPr txBox="1">
            <a:spLocks noGrp="1"/>
          </p:cNvSpPr>
          <p:nvPr>
            <p:ph type="subTitle" idx="4294967295"/>
          </p:nvPr>
        </p:nvSpPr>
        <p:spPr>
          <a:xfrm>
            <a:off x="838987" y="2680277"/>
            <a:ext cx="7202420" cy="13359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indent="0" algn="just">
              <a:lnSpc>
                <a:spcPct val="150000"/>
              </a:lnSpc>
              <a:buNone/>
            </a:pP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XIX. Denunciar ante las autoridades competentes los hechos que puedan constituir delitos que afecten a la vida universitaria dentro de su institución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sz="1200" dirty="0"/>
          </a:p>
        </p:txBody>
      </p:sp>
      <p:sp>
        <p:nvSpPr>
          <p:cNvPr id="1303" name="Google Shape;1303;p47"/>
          <p:cNvSpPr/>
          <p:nvPr/>
        </p:nvSpPr>
        <p:spPr>
          <a:xfrm rot="-1713084">
            <a:off x="1288769" y="272688"/>
            <a:ext cx="1230890" cy="44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1EBA06B-D2CF-2254-506E-529BCBCE2606}"/>
              </a:ext>
            </a:extLst>
          </p:cNvPr>
          <p:cNvSpPr txBox="1"/>
          <p:nvPr/>
        </p:nvSpPr>
        <p:spPr>
          <a:xfrm>
            <a:off x="3253563" y="2137144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No hubo sanciones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F0F4821-F049-7E55-B6B0-1CDAB70B639A}"/>
              </a:ext>
            </a:extLst>
          </p:cNvPr>
          <p:cNvSpPr txBox="1"/>
          <p:nvPr/>
        </p:nvSpPr>
        <p:spPr>
          <a:xfrm>
            <a:off x="3469759" y="4144515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No hubo denuncias  </a:t>
            </a:r>
          </a:p>
        </p:txBody>
      </p:sp>
    </p:spTree>
    <p:extLst>
      <p:ext uri="{BB962C8B-B14F-4D97-AF65-F5344CB8AC3E}">
        <p14:creationId xmlns:p14="http://schemas.microsoft.com/office/powerpoint/2010/main" val="284873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</a:t>
            </a:r>
            <a:r>
              <a:rPr lang="en" dirty="0"/>
              <a:t>ctividades de enero </a:t>
            </a:r>
            <a:br>
              <a:rPr lang="en" dirty="0"/>
            </a:br>
            <a:r>
              <a:rPr lang="en" dirty="0"/>
              <a:t>a diciembre 2023</a:t>
            </a:r>
            <a:endParaRPr dirty="0"/>
          </a:p>
        </p:txBody>
      </p:sp>
      <p:sp>
        <p:nvSpPr>
          <p:cNvPr id="601" name="Google Shape;601;p25"/>
          <p:cNvSpPr/>
          <p:nvPr/>
        </p:nvSpPr>
        <p:spPr>
          <a:xfrm>
            <a:off x="2794851" y="662164"/>
            <a:ext cx="3554304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05" name="Google Shape;605;p25"/>
          <p:cNvSpPr txBox="1">
            <a:spLocks noGrp="1"/>
          </p:cNvSpPr>
          <p:nvPr>
            <p:ph type="title" idx="4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06" name="Google Shape;606;p25"/>
          <p:cNvSpPr/>
          <p:nvPr/>
        </p:nvSpPr>
        <p:spPr>
          <a:xfrm>
            <a:off x="1548750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3337788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5126813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6915838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C2B3F"/>
              </a:solidFill>
            </a:endParaRPr>
          </a:p>
        </p:txBody>
      </p:sp>
      <p:grpSp>
        <p:nvGrpSpPr>
          <p:cNvPr id="610" name="Google Shape;610;p25"/>
          <p:cNvGrpSpPr/>
          <p:nvPr/>
        </p:nvGrpSpPr>
        <p:grpSpPr>
          <a:xfrm>
            <a:off x="1640125" y="3071100"/>
            <a:ext cx="218918" cy="577215"/>
            <a:chOff x="3270375" y="3436275"/>
            <a:chExt cx="218918" cy="577215"/>
          </a:xfrm>
        </p:grpSpPr>
        <p:sp>
          <p:nvSpPr>
            <p:cNvPr id="611" name="Google Shape;611;p25"/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3" name="Google Shape;613;p25"/>
          <p:cNvGrpSpPr/>
          <p:nvPr/>
        </p:nvGrpSpPr>
        <p:grpSpPr>
          <a:xfrm>
            <a:off x="3593968" y="3071100"/>
            <a:ext cx="167058" cy="468473"/>
            <a:chOff x="3593968" y="3125480"/>
            <a:chExt cx="167058" cy="468473"/>
          </a:xfrm>
        </p:grpSpPr>
        <p:sp>
          <p:nvSpPr>
            <p:cNvPr id="614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6" name="Google Shape;616;p25"/>
          <p:cNvGrpSpPr/>
          <p:nvPr/>
        </p:nvGrpSpPr>
        <p:grpSpPr>
          <a:xfrm>
            <a:off x="5349941" y="3071100"/>
            <a:ext cx="233161" cy="539699"/>
            <a:chOff x="5349941" y="3093980"/>
            <a:chExt cx="233161" cy="539699"/>
          </a:xfrm>
        </p:grpSpPr>
        <p:sp>
          <p:nvSpPr>
            <p:cNvPr id="617" name="Google Shape;617;p25"/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9" name="Google Shape;619;p25"/>
          <p:cNvGrpSpPr/>
          <p:nvPr/>
        </p:nvGrpSpPr>
        <p:grpSpPr>
          <a:xfrm>
            <a:off x="7172018" y="3071100"/>
            <a:ext cx="167058" cy="468473"/>
            <a:chOff x="7172018" y="3071105"/>
            <a:chExt cx="167058" cy="468473"/>
          </a:xfrm>
        </p:grpSpPr>
        <p:sp>
          <p:nvSpPr>
            <p:cNvPr id="620" name="Google Shape;620;p25"/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F742B5C-6CB5-CD78-B5A8-02AC5FD18AE8}"/>
              </a:ext>
            </a:extLst>
          </p:cNvPr>
          <p:cNvSpPr txBox="1"/>
          <p:nvPr/>
        </p:nvSpPr>
        <p:spPr>
          <a:xfrm>
            <a:off x="694045" y="3759006"/>
            <a:ext cx="59137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Este informe se organiza con base en el artículo 70 de la Ley Orgánica, </a:t>
            </a:r>
          </a:p>
          <a:p>
            <a:r>
              <a:rPr lang="es-MX" sz="1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señalando cada una de las  atribuciones de los directores</a:t>
            </a:r>
            <a:endParaRPr lang="es-MX"/>
          </a:p>
          <a:p>
            <a:endParaRPr lang="es-ES_trad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603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XX. </a:t>
            </a:r>
            <a:r>
              <a:rPr lang="es-MX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los Institutos, habilitar en la función de Secretario</a:t>
            </a:r>
            <a:r>
              <a:rPr lang="es-MX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alguno de los Investigadores para dar fe de los actos que se requiera.</a:t>
            </a:r>
            <a: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MX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 habilito al Dr. César Antonio Aguilar como de secretario del Instituto.</a:t>
            </a:r>
            <a: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600" dirty="0"/>
          </a:p>
        </p:txBody>
      </p:sp>
      <p:sp>
        <p:nvSpPr>
          <p:cNvPr id="1178" name="Google Shape;1178;p43"/>
          <p:cNvSpPr/>
          <p:nvPr/>
        </p:nvSpPr>
        <p:spPr>
          <a:xfrm rot="612370">
            <a:off x="343259" y="1823418"/>
            <a:ext cx="1230877" cy="449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BFD674-A53A-EB3E-8DD0-FC53A3CC0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023" y="2600812"/>
            <a:ext cx="3852000" cy="8973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XXI. Las demás que señalen en la legislación Universitaria</a:t>
            </a:r>
            <a:endParaRPr lang="es-MX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xmlns="" id="{14963B7B-E78E-E996-D062-E45E9EB6A68D}"/>
              </a:ext>
            </a:extLst>
          </p:cNvPr>
          <p:cNvSpPr txBox="1">
            <a:spLocks/>
          </p:cNvSpPr>
          <p:nvPr/>
        </p:nvSpPr>
        <p:spPr>
          <a:xfrm>
            <a:off x="4859855" y="2571750"/>
            <a:ext cx="3852000" cy="160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None/>
              <a:defRPr sz="15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s-MX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Cátedra UNESCO</a:t>
            </a:r>
            <a:endParaRPr lang="es-MX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s-MX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Consejo Consultivo del IVEA</a:t>
            </a:r>
            <a:endParaRPr lang="es-MX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38512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 txBox="1">
            <a:spLocks noGrp="1"/>
          </p:cNvSpPr>
          <p:nvPr>
            <p:ph type="title"/>
          </p:nvPr>
        </p:nvSpPr>
        <p:spPr>
          <a:xfrm>
            <a:off x="1661592" y="484774"/>
            <a:ext cx="5586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2024</a:t>
            </a:r>
            <a:endParaRPr dirty="0"/>
          </a:p>
        </p:txBody>
      </p:sp>
      <p:sp>
        <p:nvSpPr>
          <p:cNvPr id="389" name="Google Shape;389;p38"/>
          <p:cNvSpPr txBox="1">
            <a:spLocks noGrp="1"/>
          </p:cNvSpPr>
          <p:nvPr>
            <p:ph type="subTitle" idx="1"/>
          </p:nvPr>
        </p:nvSpPr>
        <p:spPr>
          <a:xfrm>
            <a:off x="1780650" y="1399174"/>
            <a:ext cx="5582700" cy="2556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Asuntos pendientes  para este año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80 aniversario de la UV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Actualización del plan de Estudios DIE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Coordinación de la MIE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Cambio de coordinación del DIE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Nuevo ingreso DIE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Nuevo Ingreso MEIS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Cumplimiento del PLADEA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3089015" y="2135852"/>
            <a:ext cx="2926500" cy="1292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Gracias </a:t>
            </a:r>
            <a:br>
              <a:rPr lang="en" sz="3600" dirty="0"/>
            </a:br>
            <a:r>
              <a:rPr lang="es-ES_tradnl" sz="3600" dirty="0"/>
              <a:t>Totales</a:t>
            </a:r>
            <a:r>
              <a:rPr lang="en" sz="3600" dirty="0"/>
              <a:t> 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"/>
          <p:cNvSpPr txBox="1">
            <a:spLocks noGrp="1"/>
          </p:cNvSpPr>
          <p:nvPr>
            <p:ph type="subTitle" idx="1"/>
          </p:nvPr>
        </p:nvSpPr>
        <p:spPr>
          <a:xfrm>
            <a:off x="939525" y="2054549"/>
            <a:ext cx="2916000" cy="2274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Programaciones académicas semestrales, </a:t>
            </a:r>
            <a:b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Horarios de clases </a:t>
            </a:r>
            <a:b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Evaluaciones semestrales del desempeño docente</a:t>
            </a:r>
            <a:b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Validación anual de PLATA</a:t>
            </a:r>
            <a:b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inforrmes para PEDPA 2023, </a:t>
            </a:r>
            <a:b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Presupuesto ordinario </a:t>
            </a:r>
            <a:b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Inscripciones </a:t>
            </a:r>
            <a:r>
              <a:rPr lang="es-MX" sz="16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160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1600"/>
          </a:p>
        </p:txBody>
      </p:sp>
      <p:grpSp>
        <p:nvGrpSpPr>
          <p:cNvPr id="631" name="Google Shape;631;p26"/>
          <p:cNvGrpSpPr/>
          <p:nvPr/>
        </p:nvGrpSpPr>
        <p:grpSpPr>
          <a:xfrm>
            <a:off x="4698748" y="1157306"/>
            <a:ext cx="3097983" cy="3171383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04" name="Google Shape;704;p26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Dirigir y coordinar la planeación, programación y evaluación de todas las actividades del Instituto.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"/>
          <p:cNvSpPr txBox="1">
            <a:spLocks noGrp="1"/>
          </p:cNvSpPr>
          <p:nvPr>
            <p:ph type="ctrTitle"/>
          </p:nvPr>
        </p:nvSpPr>
        <p:spPr>
          <a:xfrm>
            <a:off x="2008799" y="349949"/>
            <a:ext cx="6696737" cy="8998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Cumplir y hacer cumplir los ordenamientos de la Legislación Universitaria</a:t>
            </a:r>
            <a:endParaRPr dirty="0"/>
          </a:p>
        </p:txBody>
      </p:sp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2409127" y="1642180"/>
            <a:ext cx="4325746" cy="2861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l" fontAlgn="base">
              <a:lnSpc>
                <a:spcPct val="150000"/>
              </a:lnSpc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MX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solicitudes de información en la Coordinación Universitaria de Transparencia, Acceso a la información y Protección de datos personales</a:t>
            </a:r>
            <a:br>
              <a:rPr lang="es-MX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revisiones de levantamiento físico de inventario selectivo programado en los meses de marzo, julio y octubre 2023.</a:t>
            </a:r>
            <a:endParaRPr lang="es-MX" sz="110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 fontAlgn="base">
              <a:lnSpc>
                <a:spcPct val="150000"/>
              </a:lnSpc>
              <a:buNone/>
            </a:pPr>
            <a:r>
              <a:rPr lang="es-MX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revisión de archivo </a:t>
            </a:r>
            <a:r>
              <a:rPr lang="es-MX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físico de trámites en línea de la partida práctica de campo y viáticos correspondientes al ejercicio 2023 por parte de la Contraloría General. </a:t>
            </a:r>
            <a:br>
              <a:rPr lang="es-MX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110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6981785" y="2181459"/>
            <a:ext cx="1819110" cy="2485557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1975" y="1292021"/>
            <a:ext cx="2660044" cy="2631320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5"/>
          <p:cNvSpPr txBox="1">
            <a:spLocks noGrp="1"/>
          </p:cNvSpPr>
          <p:nvPr>
            <p:ph type="title"/>
          </p:nvPr>
        </p:nvSpPr>
        <p:spPr>
          <a:xfrm>
            <a:off x="605481" y="2116823"/>
            <a:ext cx="7746667" cy="2803969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419" sz="1400" dirty="0" smtClean="0">
                <a:latin typeface="+mn-lt"/>
              </a:rPr>
              <a:t>Se </a:t>
            </a:r>
            <a:r>
              <a:rPr lang="es-419" sz="1400" dirty="0">
                <a:latin typeface="+mn-lt"/>
              </a:rPr>
              <a:t>informa que el almacén permaneció cerrado y no se dio de baja equipo, estamos en espera de poder desincorporar 20 </a:t>
            </a:r>
            <a:r>
              <a:rPr lang="es-419" sz="1400" dirty="0" smtClean="0">
                <a:latin typeface="+mn-lt"/>
              </a:rPr>
              <a:t>bienes (Computadoras descompuestas)</a:t>
            </a:r>
            <a:br>
              <a:rPr lang="es-419" sz="1400" dirty="0" smtClean="0">
                <a:latin typeface="+mn-lt"/>
              </a:rPr>
            </a:br>
            <a:r>
              <a:rPr lang="es-419" sz="1400" dirty="0" smtClean="0">
                <a:latin typeface="+mn-lt"/>
              </a:rPr>
              <a:t>Se </a:t>
            </a:r>
            <a:r>
              <a:rPr lang="es-419" sz="1400" dirty="0">
                <a:latin typeface="+mn-lt"/>
              </a:rPr>
              <a:t>han transferido 3 bienes a otras </a:t>
            </a:r>
            <a:r>
              <a:rPr lang="es-419" sz="1400" dirty="0" smtClean="0">
                <a:latin typeface="+mn-lt"/>
              </a:rPr>
              <a:t>dependencias (dispensador de agua), </a:t>
            </a:r>
            <a:r>
              <a:rPr lang="es-419" sz="1400" dirty="0">
                <a:latin typeface="+mn-lt"/>
              </a:rPr>
              <a:t>y nos </a:t>
            </a:r>
            <a:r>
              <a:rPr lang="es-419" sz="1400" dirty="0" smtClean="0">
                <a:latin typeface="+mn-lt"/>
              </a:rPr>
              <a:t>transfirieron   </a:t>
            </a:r>
            <a:r>
              <a:rPr lang="es-419" sz="1400" dirty="0">
                <a:latin typeface="+mn-lt"/>
              </a:rPr>
              <a:t>5 </a:t>
            </a:r>
            <a:r>
              <a:rPr lang="es-419" sz="1400" dirty="0" smtClean="0">
                <a:latin typeface="+mj-lt"/>
              </a:rPr>
              <a:t>bienes(mesas)</a:t>
            </a:r>
            <a:r>
              <a:rPr lang="es-419" sz="1400" dirty="0" smtClean="0"/>
              <a:t/>
            </a:r>
            <a:br>
              <a:rPr lang="es-419" sz="1400" dirty="0" smtClean="0"/>
            </a:br>
            <a:r>
              <a:rPr lang="es-419" sz="1400" dirty="0" smtClean="0">
                <a:latin typeface="+mj-lt"/>
              </a:rPr>
              <a:t>Se </a:t>
            </a:r>
            <a:r>
              <a:rPr lang="es-419" sz="1400" dirty="0">
                <a:latin typeface="+mj-lt"/>
              </a:rPr>
              <a:t>adquirieron 10 equipos </a:t>
            </a:r>
            <a:r>
              <a:rPr lang="es-419" sz="1400" dirty="0" smtClean="0">
                <a:latin typeface="+mj-lt"/>
              </a:rPr>
              <a:t>de computo para </a:t>
            </a:r>
            <a:r>
              <a:rPr lang="es-419" sz="1400" dirty="0">
                <a:latin typeface="+mj-lt"/>
              </a:rPr>
              <a:t>sustituir  las que se encontraban </a:t>
            </a:r>
            <a:r>
              <a:rPr lang="es-419" sz="1400" dirty="0" smtClean="0">
                <a:latin typeface="+mj-lt"/>
              </a:rPr>
              <a:t>obsoletas.</a:t>
            </a:r>
            <a:r>
              <a:rPr lang="es-419" sz="1400" dirty="0" smtClean="0"/>
              <a:t/>
            </a:r>
            <a:br>
              <a:rPr lang="es-419" sz="1400" dirty="0" smtClean="0"/>
            </a:br>
            <a:r>
              <a:rPr lang="es-419" sz="1400" dirty="0" smtClean="0"/>
              <a:t/>
            </a:r>
            <a:br>
              <a:rPr lang="es-419" sz="1400" dirty="0" smtClean="0"/>
            </a:br>
            <a:r>
              <a:rPr lang="es-419" sz="1400" dirty="0" smtClean="0">
                <a:latin typeface="+mj-lt"/>
              </a:rPr>
              <a:t>En </a:t>
            </a:r>
            <a:r>
              <a:rPr lang="es-419" sz="1400" dirty="0">
                <a:latin typeface="+mj-lt"/>
              </a:rPr>
              <a:t>septiembre 2023 se entregó el Levantamiento Físico del Inventario, no se localizaron 2 bienes y nos encontramos en el proceso de </a:t>
            </a:r>
            <a:r>
              <a:rPr lang="es-419" sz="1400" dirty="0" smtClean="0">
                <a:latin typeface="+mj-lt"/>
              </a:rPr>
              <a:t>restitución, </a:t>
            </a:r>
            <a:r>
              <a:rPr lang="es-419" sz="1400" dirty="0">
                <a:latin typeface="+mj-lt"/>
              </a:rPr>
              <a:t>también fueron robados 2 bienes, un equipo ya fue restituido en efectivo </a:t>
            </a:r>
            <a:r>
              <a:rPr lang="es-419" sz="1400" dirty="0" smtClean="0">
                <a:latin typeface="+mj-lt"/>
              </a:rPr>
              <a:t> </a:t>
            </a:r>
            <a:r>
              <a:rPr lang="es-419" sz="1400" dirty="0">
                <a:latin typeface="+mj-lt"/>
              </a:rPr>
              <a:t>y el otro se encuentra en investigación </a:t>
            </a:r>
            <a:r>
              <a:rPr lang="es-419" sz="1400" dirty="0" smtClean="0">
                <a:latin typeface="+mj-lt"/>
              </a:rPr>
              <a:t>.</a:t>
            </a:r>
            <a:endParaRPr lang="es-419" sz="1400" dirty="0">
              <a:latin typeface="+mj-lt"/>
            </a:endParaRPr>
          </a:p>
        </p:txBody>
      </p:sp>
      <p:sp>
        <p:nvSpPr>
          <p:cNvPr id="770" name="Google Shape;770;p35"/>
          <p:cNvSpPr txBox="1">
            <a:spLocks noGrp="1"/>
          </p:cNvSpPr>
          <p:nvPr>
            <p:ph type="title" idx="2"/>
          </p:nvPr>
        </p:nvSpPr>
        <p:spPr>
          <a:xfrm>
            <a:off x="2017336" y="754711"/>
            <a:ext cx="6106376" cy="1014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III. Vigilar la guarda y conservación de los bienes de la Facultad o Instituto, verificar anualmente los inventarios respectivos e informar los resultados a su superior inmediato</a:t>
            </a:r>
            <a:r>
              <a:rPr lang="es-MX" sz="18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s-419" sz="1200" i="1" dirty="0"/>
              <a:t> </a:t>
            </a:r>
            <a:endParaRPr sz="1200" dirty="0"/>
          </a:p>
        </p:txBody>
      </p:sp>
      <p:sp>
        <p:nvSpPr>
          <p:cNvPr id="771" name="Google Shape;771;p35"/>
          <p:cNvSpPr/>
          <p:nvPr/>
        </p:nvSpPr>
        <p:spPr>
          <a:xfrm rot="-1444302">
            <a:off x="1402081" y="356172"/>
            <a:ext cx="1230510" cy="449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62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/>
          <p:nvPr/>
        </p:nvSpPr>
        <p:spPr>
          <a:xfrm>
            <a:off x="-127624" y="928872"/>
            <a:ext cx="3325710" cy="2766888"/>
          </a:xfrm>
          <a:custGeom>
            <a:avLst/>
            <a:gdLst/>
            <a:ahLst/>
            <a:cxnLst/>
            <a:rect l="l" t="t" r="r" b="b"/>
            <a:pathLst>
              <a:path w="96762" h="80503" extrusionOk="0">
                <a:moveTo>
                  <a:pt x="28708" y="0"/>
                </a:moveTo>
                <a:lnTo>
                  <a:pt x="27862" y="30"/>
                </a:lnTo>
                <a:lnTo>
                  <a:pt x="27046" y="61"/>
                </a:lnTo>
                <a:lnTo>
                  <a:pt x="26231" y="121"/>
                </a:lnTo>
                <a:lnTo>
                  <a:pt x="24568" y="302"/>
                </a:lnTo>
                <a:lnTo>
                  <a:pt x="24025" y="363"/>
                </a:lnTo>
                <a:lnTo>
                  <a:pt x="23481" y="393"/>
                </a:lnTo>
                <a:lnTo>
                  <a:pt x="22937" y="423"/>
                </a:lnTo>
                <a:lnTo>
                  <a:pt x="22665" y="484"/>
                </a:lnTo>
                <a:lnTo>
                  <a:pt x="22393" y="544"/>
                </a:lnTo>
                <a:lnTo>
                  <a:pt x="19915" y="1179"/>
                </a:lnTo>
                <a:lnTo>
                  <a:pt x="18676" y="1511"/>
                </a:lnTo>
                <a:lnTo>
                  <a:pt x="17437" y="1874"/>
                </a:lnTo>
                <a:lnTo>
                  <a:pt x="16712" y="2146"/>
                </a:lnTo>
                <a:lnTo>
                  <a:pt x="15986" y="2418"/>
                </a:lnTo>
                <a:lnTo>
                  <a:pt x="15261" y="2750"/>
                </a:lnTo>
                <a:lnTo>
                  <a:pt x="14566" y="3082"/>
                </a:lnTo>
                <a:lnTo>
                  <a:pt x="13901" y="3475"/>
                </a:lnTo>
                <a:lnTo>
                  <a:pt x="13206" y="3868"/>
                </a:lnTo>
                <a:lnTo>
                  <a:pt x="12541" y="4291"/>
                </a:lnTo>
                <a:lnTo>
                  <a:pt x="11877" y="4714"/>
                </a:lnTo>
                <a:lnTo>
                  <a:pt x="11182" y="5228"/>
                </a:lnTo>
                <a:lnTo>
                  <a:pt x="10517" y="5711"/>
                </a:lnTo>
                <a:lnTo>
                  <a:pt x="9882" y="6255"/>
                </a:lnTo>
                <a:lnTo>
                  <a:pt x="9248" y="6799"/>
                </a:lnTo>
                <a:lnTo>
                  <a:pt x="8643" y="7373"/>
                </a:lnTo>
                <a:lnTo>
                  <a:pt x="8069" y="7978"/>
                </a:lnTo>
                <a:lnTo>
                  <a:pt x="7525" y="8612"/>
                </a:lnTo>
                <a:lnTo>
                  <a:pt x="7011" y="9247"/>
                </a:lnTo>
                <a:lnTo>
                  <a:pt x="6346" y="10154"/>
                </a:lnTo>
                <a:lnTo>
                  <a:pt x="5742" y="11090"/>
                </a:lnTo>
                <a:lnTo>
                  <a:pt x="5138" y="11997"/>
                </a:lnTo>
                <a:lnTo>
                  <a:pt x="4805" y="12450"/>
                </a:lnTo>
                <a:lnTo>
                  <a:pt x="4473" y="12873"/>
                </a:lnTo>
                <a:lnTo>
                  <a:pt x="4141" y="13266"/>
                </a:lnTo>
                <a:lnTo>
                  <a:pt x="3838" y="13689"/>
                </a:lnTo>
                <a:lnTo>
                  <a:pt x="3294" y="14535"/>
                </a:lnTo>
                <a:lnTo>
                  <a:pt x="2267" y="16288"/>
                </a:lnTo>
                <a:lnTo>
                  <a:pt x="2176" y="16469"/>
                </a:lnTo>
                <a:lnTo>
                  <a:pt x="2086" y="16681"/>
                </a:lnTo>
                <a:lnTo>
                  <a:pt x="1995" y="17074"/>
                </a:lnTo>
                <a:lnTo>
                  <a:pt x="1904" y="17436"/>
                </a:lnTo>
                <a:lnTo>
                  <a:pt x="1844" y="17618"/>
                </a:lnTo>
                <a:lnTo>
                  <a:pt x="1753" y="17799"/>
                </a:lnTo>
                <a:lnTo>
                  <a:pt x="1511" y="18162"/>
                </a:lnTo>
                <a:lnTo>
                  <a:pt x="1330" y="18524"/>
                </a:lnTo>
                <a:lnTo>
                  <a:pt x="1149" y="18917"/>
                </a:lnTo>
                <a:lnTo>
                  <a:pt x="998" y="19310"/>
                </a:lnTo>
                <a:lnTo>
                  <a:pt x="756" y="20096"/>
                </a:lnTo>
                <a:lnTo>
                  <a:pt x="544" y="20912"/>
                </a:lnTo>
                <a:lnTo>
                  <a:pt x="363" y="21727"/>
                </a:lnTo>
                <a:lnTo>
                  <a:pt x="242" y="22513"/>
                </a:lnTo>
                <a:lnTo>
                  <a:pt x="121" y="23329"/>
                </a:lnTo>
                <a:lnTo>
                  <a:pt x="61" y="24115"/>
                </a:lnTo>
                <a:lnTo>
                  <a:pt x="31" y="24931"/>
                </a:lnTo>
                <a:lnTo>
                  <a:pt x="1" y="25747"/>
                </a:lnTo>
                <a:lnTo>
                  <a:pt x="31" y="26532"/>
                </a:lnTo>
                <a:lnTo>
                  <a:pt x="61" y="27348"/>
                </a:lnTo>
                <a:lnTo>
                  <a:pt x="121" y="27862"/>
                </a:lnTo>
                <a:lnTo>
                  <a:pt x="212" y="28376"/>
                </a:lnTo>
                <a:lnTo>
                  <a:pt x="303" y="28889"/>
                </a:lnTo>
                <a:lnTo>
                  <a:pt x="333" y="29433"/>
                </a:lnTo>
                <a:lnTo>
                  <a:pt x="333" y="29977"/>
                </a:lnTo>
                <a:lnTo>
                  <a:pt x="363" y="30521"/>
                </a:lnTo>
                <a:lnTo>
                  <a:pt x="424" y="31065"/>
                </a:lnTo>
                <a:lnTo>
                  <a:pt x="484" y="31579"/>
                </a:lnTo>
                <a:lnTo>
                  <a:pt x="575" y="32123"/>
                </a:lnTo>
                <a:lnTo>
                  <a:pt x="696" y="32636"/>
                </a:lnTo>
                <a:lnTo>
                  <a:pt x="968" y="33664"/>
                </a:lnTo>
                <a:lnTo>
                  <a:pt x="1300" y="34661"/>
                </a:lnTo>
                <a:lnTo>
                  <a:pt x="1663" y="35689"/>
                </a:lnTo>
                <a:lnTo>
                  <a:pt x="2086" y="36656"/>
                </a:lnTo>
                <a:lnTo>
                  <a:pt x="2569" y="37623"/>
                </a:lnTo>
                <a:lnTo>
                  <a:pt x="2781" y="38076"/>
                </a:lnTo>
                <a:lnTo>
                  <a:pt x="3053" y="38469"/>
                </a:lnTo>
                <a:lnTo>
                  <a:pt x="3325" y="38861"/>
                </a:lnTo>
                <a:lnTo>
                  <a:pt x="3597" y="39254"/>
                </a:lnTo>
                <a:lnTo>
                  <a:pt x="3899" y="39617"/>
                </a:lnTo>
                <a:lnTo>
                  <a:pt x="4231" y="39980"/>
                </a:lnTo>
                <a:lnTo>
                  <a:pt x="4926" y="40644"/>
                </a:lnTo>
                <a:lnTo>
                  <a:pt x="5077" y="40795"/>
                </a:lnTo>
                <a:lnTo>
                  <a:pt x="5198" y="40947"/>
                </a:lnTo>
                <a:lnTo>
                  <a:pt x="5289" y="41128"/>
                </a:lnTo>
                <a:lnTo>
                  <a:pt x="5349" y="41279"/>
                </a:lnTo>
                <a:lnTo>
                  <a:pt x="5349" y="41460"/>
                </a:lnTo>
                <a:lnTo>
                  <a:pt x="5349" y="41642"/>
                </a:lnTo>
                <a:lnTo>
                  <a:pt x="5289" y="41853"/>
                </a:lnTo>
                <a:lnTo>
                  <a:pt x="5198" y="42065"/>
                </a:lnTo>
                <a:lnTo>
                  <a:pt x="4715" y="43334"/>
                </a:lnTo>
                <a:lnTo>
                  <a:pt x="4292" y="44633"/>
                </a:lnTo>
                <a:lnTo>
                  <a:pt x="4080" y="45298"/>
                </a:lnTo>
                <a:lnTo>
                  <a:pt x="3929" y="45933"/>
                </a:lnTo>
                <a:lnTo>
                  <a:pt x="3778" y="46598"/>
                </a:lnTo>
                <a:lnTo>
                  <a:pt x="3657" y="47293"/>
                </a:lnTo>
                <a:lnTo>
                  <a:pt x="3627" y="47716"/>
                </a:lnTo>
                <a:lnTo>
                  <a:pt x="3597" y="48169"/>
                </a:lnTo>
                <a:lnTo>
                  <a:pt x="3566" y="48592"/>
                </a:lnTo>
                <a:lnTo>
                  <a:pt x="3536" y="49015"/>
                </a:lnTo>
                <a:lnTo>
                  <a:pt x="3445" y="49529"/>
                </a:lnTo>
                <a:lnTo>
                  <a:pt x="3385" y="50042"/>
                </a:lnTo>
                <a:lnTo>
                  <a:pt x="3355" y="50556"/>
                </a:lnTo>
                <a:lnTo>
                  <a:pt x="3325" y="51070"/>
                </a:lnTo>
                <a:lnTo>
                  <a:pt x="3355" y="51584"/>
                </a:lnTo>
                <a:lnTo>
                  <a:pt x="3385" y="52097"/>
                </a:lnTo>
                <a:lnTo>
                  <a:pt x="3415" y="52581"/>
                </a:lnTo>
                <a:lnTo>
                  <a:pt x="3476" y="53095"/>
                </a:lnTo>
                <a:lnTo>
                  <a:pt x="3657" y="54092"/>
                </a:lnTo>
                <a:lnTo>
                  <a:pt x="3929" y="55059"/>
                </a:lnTo>
                <a:lnTo>
                  <a:pt x="4231" y="56026"/>
                </a:lnTo>
                <a:lnTo>
                  <a:pt x="4594" y="56993"/>
                </a:lnTo>
                <a:lnTo>
                  <a:pt x="4956" y="57839"/>
                </a:lnTo>
                <a:lnTo>
                  <a:pt x="5349" y="58685"/>
                </a:lnTo>
                <a:lnTo>
                  <a:pt x="6165" y="60347"/>
                </a:lnTo>
                <a:lnTo>
                  <a:pt x="7042" y="62009"/>
                </a:lnTo>
                <a:lnTo>
                  <a:pt x="7888" y="63641"/>
                </a:lnTo>
                <a:lnTo>
                  <a:pt x="8250" y="64306"/>
                </a:lnTo>
                <a:lnTo>
                  <a:pt x="8643" y="64971"/>
                </a:lnTo>
                <a:lnTo>
                  <a:pt x="8855" y="65273"/>
                </a:lnTo>
                <a:lnTo>
                  <a:pt x="9096" y="65575"/>
                </a:lnTo>
                <a:lnTo>
                  <a:pt x="9338" y="65847"/>
                </a:lnTo>
                <a:lnTo>
                  <a:pt x="9640" y="66089"/>
                </a:lnTo>
                <a:lnTo>
                  <a:pt x="10184" y="66542"/>
                </a:lnTo>
                <a:lnTo>
                  <a:pt x="10728" y="67025"/>
                </a:lnTo>
                <a:lnTo>
                  <a:pt x="11756" y="68023"/>
                </a:lnTo>
                <a:lnTo>
                  <a:pt x="12753" y="69020"/>
                </a:lnTo>
                <a:lnTo>
                  <a:pt x="13780" y="70017"/>
                </a:lnTo>
                <a:lnTo>
                  <a:pt x="14143" y="70349"/>
                </a:lnTo>
                <a:lnTo>
                  <a:pt x="14536" y="70682"/>
                </a:lnTo>
                <a:lnTo>
                  <a:pt x="14929" y="70984"/>
                </a:lnTo>
                <a:lnTo>
                  <a:pt x="15322" y="71256"/>
                </a:lnTo>
                <a:lnTo>
                  <a:pt x="15745" y="71528"/>
                </a:lnTo>
                <a:lnTo>
                  <a:pt x="16168" y="71770"/>
                </a:lnTo>
                <a:lnTo>
                  <a:pt x="16591" y="71981"/>
                </a:lnTo>
                <a:lnTo>
                  <a:pt x="17044" y="72193"/>
                </a:lnTo>
                <a:lnTo>
                  <a:pt x="18948" y="72979"/>
                </a:lnTo>
                <a:lnTo>
                  <a:pt x="19885" y="73371"/>
                </a:lnTo>
                <a:lnTo>
                  <a:pt x="20791" y="73764"/>
                </a:lnTo>
                <a:lnTo>
                  <a:pt x="22604" y="74580"/>
                </a:lnTo>
                <a:lnTo>
                  <a:pt x="24417" y="75366"/>
                </a:lnTo>
                <a:lnTo>
                  <a:pt x="26261" y="76091"/>
                </a:lnTo>
                <a:lnTo>
                  <a:pt x="28104" y="76786"/>
                </a:lnTo>
                <a:lnTo>
                  <a:pt x="29011" y="77149"/>
                </a:lnTo>
                <a:lnTo>
                  <a:pt x="29494" y="77330"/>
                </a:lnTo>
                <a:lnTo>
                  <a:pt x="29978" y="77451"/>
                </a:lnTo>
                <a:lnTo>
                  <a:pt x="31881" y="77934"/>
                </a:lnTo>
                <a:lnTo>
                  <a:pt x="33785" y="78448"/>
                </a:lnTo>
                <a:lnTo>
                  <a:pt x="35719" y="78901"/>
                </a:lnTo>
                <a:lnTo>
                  <a:pt x="36686" y="79113"/>
                </a:lnTo>
                <a:lnTo>
                  <a:pt x="37653" y="79264"/>
                </a:lnTo>
                <a:lnTo>
                  <a:pt x="39436" y="79566"/>
                </a:lnTo>
                <a:lnTo>
                  <a:pt x="40343" y="79687"/>
                </a:lnTo>
                <a:lnTo>
                  <a:pt x="41219" y="79778"/>
                </a:lnTo>
                <a:lnTo>
                  <a:pt x="42065" y="79838"/>
                </a:lnTo>
                <a:lnTo>
                  <a:pt x="42911" y="79929"/>
                </a:lnTo>
                <a:lnTo>
                  <a:pt x="44573" y="80110"/>
                </a:lnTo>
                <a:lnTo>
                  <a:pt x="46115" y="80231"/>
                </a:lnTo>
                <a:lnTo>
                  <a:pt x="47656" y="80322"/>
                </a:lnTo>
                <a:lnTo>
                  <a:pt x="50708" y="80503"/>
                </a:lnTo>
                <a:lnTo>
                  <a:pt x="51040" y="80503"/>
                </a:lnTo>
                <a:lnTo>
                  <a:pt x="51342" y="80473"/>
                </a:lnTo>
                <a:lnTo>
                  <a:pt x="51977" y="80352"/>
                </a:lnTo>
                <a:lnTo>
                  <a:pt x="52612" y="80261"/>
                </a:lnTo>
                <a:lnTo>
                  <a:pt x="53246" y="80261"/>
                </a:lnTo>
                <a:lnTo>
                  <a:pt x="53669" y="80291"/>
                </a:lnTo>
                <a:lnTo>
                  <a:pt x="54062" y="80291"/>
                </a:lnTo>
                <a:lnTo>
                  <a:pt x="54455" y="80261"/>
                </a:lnTo>
                <a:lnTo>
                  <a:pt x="54848" y="80231"/>
                </a:lnTo>
                <a:lnTo>
                  <a:pt x="55603" y="80110"/>
                </a:lnTo>
                <a:lnTo>
                  <a:pt x="56389" y="79929"/>
                </a:lnTo>
                <a:lnTo>
                  <a:pt x="58686" y="79415"/>
                </a:lnTo>
                <a:lnTo>
                  <a:pt x="59834" y="79143"/>
                </a:lnTo>
                <a:lnTo>
                  <a:pt x="60982" y="78811"/>
                </a:lnTo>
                <a:lnTo>
                  <a:pt x="62131" y="78478"/>
                </a:lnTo>
                <a:lnTo>
                  <a:pt x="63279" y="78116"/>
                </a:lnTo>
                <a:lnTo>
                  <a:pt x="64397" y="77693"/>
                </a:lnTo>
                <a:lnTo>
                  <a:pt x="65485" y="77239"/>
                </a:lnTo>
                <a:lnTo>
                  <a:pt x="66391" y="76847"/>
                </a:lnTo>
                <a:lnTo>
                  <a:pt x="67298" y="76484"/>
                </a:lnTo>
                <a:lnTo>
                  <a:pt x="69111" y="75789"/>
                </a:lnTo>
                <a:lnTo>
                  <a:pt x="70924" y="75094"/>
                </a:lnTo>
                <a:lnTo>
                  <a:pt x="72737" y="74369"/>
                </a:lnTo>
                <a:lnTo>
                  <a:pt x="74097" y="73764"/>
                </a:lnTo>
                <a:lnTo>
                  <a:pt x="75457" y="73160"/>
                </a:lnTo>
                <a:lnTo>
                  <a:pt x="76122" y="72827"/>
                </a:lnTo>
                <a:lnTo>
                  <a:pt x="76787" y="72495"/>
                </a:lnTo>
                <a:lnTo>
                  <a:pt x="77421" y="72102"/>
                </a:lnTo>
                <a:lnTo>
                  <a:pt x="78026" y="71679"/>
                </a:lnTo>
                <a:lnTo>
                  <a:pt x="79114" y="70863"/>
                </a:lnTo>
                <a:lnTo>
                  <a:pt x="80202" y="70017"/>
                </a:lnTo>
                <a:lnTo>
                  <a:pt x="81259" y="69171"/>
                </a:lnTo>
                <a:lnTo>
                  <a:pt x="82317" y="68295"/>
                </a:lnTo>
                <a:lnTo>
                  <a:pt x="82861" y="67811"/>
                </a:lnTo>
                <a:lnTo>
                  <a:pt x="83374" y="67328"/>
                </a:lnTo>
                <a:lnTo>
                  <a:pt x="83888" y="66844"/>
                </a:lnTo>
                <a:lnTo>
                  <a:pt x="84372" y="66330"/>
                </a:lnTo>
                <a:lnTo>
                  <a:pt x="84855" y="65786"/>
                </a:lnTo>
                <a:lnTo>
                  <a:pt x="85278" y="65243"/>
                </a:lnTo>
                <a:lnTo>
                  <a:pt x="85701" y="64668"/>
                </a:lnTo>
                <a:lnTo>
                  <a:pt x="86094" y="64064"/>
                </a:lnTo>
                <a:lnTo>
                  <a:pt x="86608" y="63248"/>
                </a:lnTo>
                <a:lnTo>
                  <a:pt x="87152" y="62462"/>
                </a:lnTo>
                <a:lnTo>
                  <a:pt x="87726" y="61707"/>
                </a:lnTo>
                <a:lnTo>
                  <a:pt x="88361" y="60951"/>
                </a:lnTo>
                <a:lnTo>
                  <a:pt x="88874" y="60317"/>
                </a:lnTo>
                <a:lnTo>
                  <a:pt x="89388" y="59652"/>
                </a:lnTo>
                <a:lnTo>
                  <a:pt x="89841" y="58927"/>
                </a:lnTo>
                <a:lnTo>
                  <a:pt x="90264" y="58232"/>
                </a:lnTo>
                <a:lnTo>
                  <a:pt x="90687" y="57476"/>
                </a:lnTo>
                <a:lnTo>
                  <a:pt x="91050" y="56721"/>
                </a:lnTo>
                <a:lnTo>
                  <a:pt x="91382" y="55965"/>
                </a:lnTo>
                <a:lnTo>
                  <a:pt x="91715" y="55180"/>
                </a:lnTo>
                <a:lnTo>
                  <a:pt x="91957" y="54515"/>
                </a:lnTo>
                <a:lnTo>
                  <a:pt x="92168" y="53850"/>
                </a:lnTo>
                <a:lnTo>
                  <a:pt x="92591" y="52520"/>
                </a:lnTo>
                <a:lnTo>
                  <a:pt x="93317" y="49831"/>
                </a:lnTo>
                <a:lnTo>
                  <a:pt x="93921" y="47746"/>
                </a:lnTo>
                <a:lnTo>
                  <a:pt x="94193" y="46718"/>
                </a:lnTo>
                <a:lnTo>
                  <a:pt x="94284" y="46205"/>
                </a:lnTo>
                <a:lnTo>
                  <a:pt x="94374" y="45661"/>
                </a:lnTo>
                <a:lnTo>
                  <a:pt x="94465" y="44996"/>
                </a:lnTo>
                <a:lnTo>
                  <a:pt x="94586" y="44301"/>
                </a:lnTo>
                <a:lnTo>
                  <a:pt x="94737" y="43636"/>
                </a:lnTo>
                <a:lnTo>
                  <a:pt x="94918" y="42971"/>
                </a:lnTo>
                <a:lnTo>
                  <a:pt x="95311" y="41672"/>
                </a:lnTo>
                <a:lnTo>
                  <a:pt x="95734" y="40372"/>
                </a:lnTo>
                <a:lnTo>
                  <a:pt x="95976" y="39708"/>
                </a:lnTo>
                <a:lnTo>
                  <a:pt x="96187" y="39043"/>
                </a:lnTo>
                <a:lnTo>
                  <a:pt x="96369" y="38378"/>
                </a:lnTo>
                <a:lnTo>
                  <a:pt x="96520" y="37713"/>
                </a:lnTo>
                <a:lnTo>
                  <a:pt x="96641" y="37018"/>
                </a:lnTo>
                <a:lnTo>
                  <a:pt x="96731" y="36323"/>
                </a:lnTo>
                <a:lnTo>
                  <a:pt x="96761" y="35628"/>
                </a:lnTo>
                <a:lnTo>
                  <a:pt x="96761" y="34903"/>
                </a:lnTo>
                <a:lnTo>
                  <a:pt x="96731" y="34178"/>
                </a:lnTo>
                <a:lnTo>
                  <a:pt x="96701" y="33452"/>
                </a:lnTo>
                <a:lnTo>
                  <a:pt x="96641" y="32727"/>
                </a:lnTo>
                <a:lnTo>
                  <a:pt x="96520" y="32002"/>
                </a:lnTo>
                <a:lnTo>
                  <a:pt x="96399" y="31307"/>
                </a:lnTo>
                <a:lnTo>
                  <a:pt x="96248" y="30582"/>
                </a:lnTo>
                <a:lnTo>
                  <a:pt x="95915" y="29131"/>
                </a:lnTo>
                <a:lnTo>
                  <a:pt x="95704" y="28406"/>
                </a:lnTo>
                <a:lnTo>
                  <a:pt x="95432" y="27681"/>
                </a:lnTo>
                <a:lnTo>
                  <a:pt x="95130" y="26955"/>
                </a:lnTo>
                <a:lnTo>
                  <a:pt x="94827" y="26260"/>
                </a:lnTo>
                <a:lnTo>
                  <a:pt x="94495" y="25565"/>
                </a:lnTo>
                <a:lnTo>
                  <a:pt x="94223" y="24870"/>
                </a:lnTo>
                <a:lnTo>
                  <a:pt x="93951" y="24145"/>
                </a:lnTo>
                <a:lnTo>
                  <a:pt x="93740" y="23420"/>
                </a:lnTo>
                <a:lnTo>
                  <a:pt x="93679" y="23208"/>
                </a:lnTo>
                <a:lnTo>
                  <a:pt x="93588" y="22997"/>
                </a:lnTo>
                <a:lnTo>
                  <a:pt x="93347" y="22574"/>
                </a:lnTo>
                <a:lnTo>
                  <a:pt x="93105" y="22181"/>
                </a:lnTo>
                <a:lnTo>
                  <a:pt x="93014" y="21969"/>
                </a:lnTo>
                <a:lnTo>
                  <a:pt x="92924" y="21758"/>
                </a:lnTo>
                <a:lnTo>
                  <a:pt x="92773" y="21395"/>
                </a:lnTo>
                <a:lnTo>
                  <a:pt x="92621" y="21093"/>
                </a:lnTo>
                <a:lnTo>
                  <a:pt x="92289" y="20458"/>
                </a:lnTo>
                <a:lnTo>
                  <a:pt x="91926" y="19824"/>
                </a:lnTo>
                <a:lnTo>
                  <a:pt x="91564" y="19189"/>
                </a:lnTo>
                <a:lnTo>
                  <a:pt x="91020" y="18011"/>
                </a:lnTo>
                <a:lnTo>
                  <a:pt x="90446" y="16832"/>
                </a:lnTo>
                <a:lnTo>
                  <a:pt x="90144" y="16288"/>
                </a:lnTo>
                <a:lnTo>
                  <a:pt x="89811" y="15714"/>
                </a:lnTo>
                <a:lnTo>
                  <a:pt x="89418" y="15170"/>
                </a:lnTo>
                <a:lnTo>
                  <a:pt x="89025" y="14656"/>
                </a:lnTo>
                <a:lnTo>
                  <a:pt x="88270" y="13719"/>
                </a:lnTo>
                <a:lnTo>
                  <a:pt x="87545" y="12783"/>
                </a:lnTo>
                <a:lnTo>
                  <a:pt x="87182" y="12329"/>
                </a:lnTo>
                <a:lnTo>
                  <a:pt x="86789" y="11876"/>
                </a:lnTo>
                <a:lnTo>
                  <a:pt x="86366" y="11423"/>
                </a:lnTo>
                <a:lnTo>
                  <a:pt x="85943" y="11030"/>
                </a:lnTo>
                <a:lnTo>
                  <a:pt x="84825" y="10033"/>
                </a:lnTo>
                <a:lnTo>
                  <a:pt x="83707" y="9005"/>
                </a:lnTo>
                <a:lnTo>
                  <a:pt x="83163" y="8492"/>
                </a:lnTo>
                <a:lnTo>
                  <a:pt x="82589" y="8008"/>
                </a:lnTo>
                <a:lnTo>
                  <a:pt x="82015" y="7555"/>
                </a:lnTo>
                <a:lnTo>
                  <a:pt x="81440" y="7102"/>
                </a:lnTo>
                <a:lnTo>
                  <a:pt x="80836" y="6678"/>
                </a:lnTo>
                <a:lnTo>
                  <a:pt x="80202" y="6286"/>
                </a:lnTo>
                <a:lnTo>
                  <a:pt x="79567" y="5893"/>
                </a:lnTo>
                <a:lnTo>
                  <a:pt x="78902" y="5530"/>
                </a:lnTo>
                <a:lnTo>
                  <a:pt x="78207" y="5168"/>
                </a:lnTo>
                <a:lnTo>
                  <a:pt x="77452" y="4865"/>
                </a:lnTo>
                <a:lnTo>
                  <a:pt x="75971" y="4261"/>
                </a:lnTo>
                <a:lnTo>
                  <a:pt x="74490" y="3687"/>
                </a:lnTo>
                <a:lnTo>
                  <a:pt x="73735" y="3354"/>
                </a:lnTo>
                <a:lnTo>
                  <a:pt x="73009" y="3052"/>
                </a:lnTo>
                <a:lnTo>
                  <a:pt x="72526" y="2841"/>
                </a:lnTo>
                <a:lnTo>
                  <a:pt x="72042" y="2629"/>
                </a:lnTo>
                <a:lnTo>
                  <a:pt x="71559" y="2478"/>
                </a:lnTo>
                <a:lnTo>
                  <a:pt x="71045" y="2297"/>
                </a:lnTo>
                <a:lnTo>
                  <a:pt x="70531" y="2176"/>
                </a:lnTo>
                <a:lnTo>
                  <a:pt x="70018" y="2055"/>
                </a:lnTo>
                <a:lnTo>
                  <a:pt x="69504" y="1964"/>
                </a:lnTo>
                <a:lnTo>
                  <a:pt x="68990" y="1904"/>
                </a:lnTo>
                <a:lnTo>
                  <a:pt x="68356" y="1874"/>
                </a:lnTo>
                <a:lnTo>
                  <a:pt x="67751" y="1843"/>
                </a:lnTo>
                <a:lnTo>
                  <a:pt x="63370" y="1843"/>
                </a:lnTo>
                <a:lnTo>
                  <a:pt x="62735" y="1783"/>
                </a:lnTo>
                <a:lnTo>
                  <a:pt x="61859" y="1662"/>
                </a:lnTo>
                <a:lnTo>
                  <a:pt x="61012" y="1602"/>
                </a:lnTo>
                <a:lnTo>
                  <a:pt x="60166" y="1602"/>
                </a:lnTo>
                <a:lnTo>
                  <a:pt x="59320" y="1662"/>
                </a:lnTo>
                <a:lnTo>
                  <a:pt x="58474" y="1753"/>
                </a:lnTo>
                <a:lnTo>
                  <a:pt x="57628" y="1904"/>
                </a:lnTo>
                <a:lnTo>
                  <a:pt x="56812" y="2115"/>
                </a:lnTo>
                <a:lnTo>
                  <a:pt x="55966" y="2387"/>
                </a:lnTo>
                <a:lnTo>
                  <a:pt x="55271" y="2690"/>
                </a:lnTo>
                <a:lnTo>
                  <a:pt x="54606" y="3022"/>
                </a:lnTo>
                <a:lnTo>
                  <a:pt x="53941" y="3415"/>
                </a:lnTo>
                <a:lnTo>
                  <a:pt x="53337" y="3838"/>
                </a:lnTo>
                <a:lnTo>
                  <a:pt x="52098" y="4714"/>
                </a:lnTo>
                <a:lnTo>
                  <a:pt x="50889" y="5591"/>
                </a:lnTo>
                <a:lnTo>
                  <a:pt x="50617" y="5772"/>
                </a:lnTo>
                <a:lnTo>
                  <a:pt x="50496" y="5832"/>
                </a:lnTo>
                <a:lnTo>
                  <a:pt x="50375" y="5893"/>
                </a:lnTo>
                <a:lnTo>
                  <a:pt x="50103" y="5893"/>
                </a:lnTo>
                <a:lnTo>
                  <a:pt x="49952" y="5832"/>
                </a:lnTo>
                <a:lnTo>
                  <a:pt x="49801" y="5742"/>
                </a:lnTo>
                <a:lnTo>
                  <a:pt x="48895" y="5168"/>
                </a:lnTo>
                <a:lnTo>
                  <a:pt x="47988" y="4624"/>
                </a:lnTo>
                <a:lnTo>
                  <a:pt x="47051" y="4140"/>
                </a:lnTo>
                <a:lnTo>
                  <a:pt x="46084" y="3657"/>
                </a:lnTo>
                <a:lnTo>
                  <a:pt x="45148" y="3234"/>
                </a:lnTo>
                <a:lnTo>
                  <a:pt x="44150" y="2841"/>
                </a:lnTo>
                <a:lnTo>
                  <a:pt x="43153" y="2478"/>
                </a:lnTo>
                <a:lnTo>
                  <a:pt x="42126" y="2146"/>
                </a:lnTo>
                <a:lnTo>
                  <a:pt x="41219" y="1874"/>
                </a:lnTo>
                <a:lnTo>
                  <a:pt x="40313" y="1662"/>
                </a:lnTo>
                <a:lnTo>
                  <a:pt x="39376" y="1451"/>
                </a:lnTo>
                <a:lnTo>
                  <a:pt x="38469" y="1269"/>
                </a:lnTo>
                <a:lnTo>
                  <a:pt x="36596" y="967"/>
                </a:lnTo>
                <a:lnTo>
                  <a:pt x="34752" y="665"/>
                </a:lnTo>
                <a:lnTo>
                  <a:pt x="34299" y="604"/>
                </a:lnTo>
                <a:lnTo>
                  <a:pt x="33846" y="574"/>
                </a:lnTo>
                <a:lnTo>
                  <a:pt x="32969" y="514"/>
                </a:lnTo>
                <a:lnTo>
                  <a:pt x="32063" y="423"/>
                </a:lnTo>
                <a:lnTo>
                  <a:pt x="31609" y="363"/>
                </a:lnTo>
                <a:lnTo>
                  <a:pt x="31156" y="272"/>
                </a:lnTo>
                <a:lnTo>
                  <a:pt x="30340" y="151"/>
                </a:lnTo>
                <a:lnTo>
                  <a:pt x="29524" y="61"/>
                </a:lnTo>
                <a:lnTo>
                  <a:pt x="28708" y="0"/>
                </a:lnTo>
                <a:close/>
              </a:path>
            </a:pathLst>
          </a:custGeom>
          <a:solidFill>
            <a:srgbClr val="CCF6EB">
              <a:alpha val="2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5" name="Google Shape;335;p34"/>
          <p:cNvGrpSpPr/>
          <p:nvPr/>
        </p:nvGrpSpPr>
        <p:grpSpPr>
          <a:xfrm>
            <a:off x="1" y="912075"/>
            <a:ext cx="3578224" cy="3666183"/>
            <a:chOff x="1" y="912075"/>
            <a:chExt cx="3578224" cy="3666183"/>
          </a:xfrm>
        </p:grpSpPr>
        <p:sp>
          <p:nvSpPr>
            <p:cNvPr id="336" name="Google Shape;336;p34"/>
            <p:cNvSpPr/>
            <p:nvPr/>
          </p:nvSpPr>
          <p:spPr>
            <a:xfrm>
              <a:off x="299450" y="4091708"/>
              <a:ext cx="3278775" cy="486550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337" name="Google Shape;337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" y="912075"/>
              <a:ext cx="3381487" cy="3545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8" name="Google Shape;338;p34"/>
          <p:cNvSpPr txBox="1">
            <a:spLocks noGrp="1"/>
          </p:cNvSpPr>
          <p:nvPr>
            <p:ph type="ctrTitle"/>
          </p:nvPr>
        </p:nvSpPr>
        <p:spPr>
          <a:xfrm>
            <a:off x="3498700" y="1428613"/>
            <a:ext cx="4902900" cy="17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 </a:t>
            </a:r>
            <a:r>
              <a:rPr lang="en" sz="3000" dirty="0">
                <a:solidFill>
                  <a:schemeClr val="lt1"/>
                </a:solidFill>
              </a:rPr>
              <a:t>Language Arts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340" name="Google Shape;340;p34"/>
          <p:cNvSpPr txBox="1">
            <a:spLocks noGrp="1"/>
          </p:cNvSpPr>
          <p:nvPr>
            <p:ph type="ctrTitle"/>
          </p:nvPr>
        </p:nvSpPr>
        <p:spPr>
          <a:xfrm>
            <a:off x="1655051" y="363631"/>
            <a:ext cx="6670399" cy="548444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Proponer a los cuerpos colegiados y a las autoridades universitarias las actividades y medidas tendientes a lograr la excelencia académica</a:t>
            </a:r>
            <a:r>
              <a:rPr lang="es-E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500" dirty="0"/>
          </a:p>
        </p:txBody>
      </p:sp>
      <p:pic>
        <p:nvPicPr>
          <p:cNvPr id="341" name="Google Shape;3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" y="3346775"/>
            <a:ext cx="1655050" cy="17967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A7043F7-CFE5-92E4-6D27-37EFF40D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143" y="1138065"/>
            <a:ext cx="6305563" cy="3225705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del plan de estudios de la MIE</a:t>
            </a:r>
            <a:endParaRPr lang="es-MX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MX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orarios y cargas académicas </a:t>
            </a:r>
            <a:endParaRPr lang="es-MX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de los NAB</a:t>
            </a:r>
            <a:endParaRPr lang="es-MX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200" dirty="0">
                <a:effectLst/>
                <a:latin typeface="Arial" panose="020B0604020202020204" pitchFamily="34" charset="0"/>
                <a:ea typeface="Tinos"/>
                <a:cs typeface="Times New Roman" panose="02020603050405020304" pitchFamily="18" charset="0"/>
              </a:rPr>
              <a:t>Promoción de la actividad editorial, los posgrados y los convenios </a:t>
            </a:r>
            <a:endParaRPr lang="es-MX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200" dirty="0">
                <a:effectLst/>
                <a:latin typeface="Arial" panose="020B0604020202020204" pitchFamily="34" charset="0"/>
                <a:ea typeface="Tinos"/>
                <a:cs typeface="Times New Roman" panose="02020603050405020304" pitchFamily="18" charset="0"/>
              </a:rPr>
              <a:t>Instalación de las comisiones de : Sustentabilidad, </a:t>
            </a:r>
            <a:r>
              <a:rPr lang="es-MX" sz="1200" dirty="0" err="1">
                <a:effectLst/>
                <a:latin typeface="Arial" panose="020B0604020202020204" pitchFamily="34" charset="0"/>
                <a:ea typeface="Tinos"/>
                <a:cs typeface="Times New Roman" panose="02020603050405020304" pitchFamily="18" charset="0"/>
              </a:rPr>
              <a:t>Género,proteccion</a:t>
            </a:r>
            <a:r>
              <a:rPr lang="es-MX" sz="1200" dirty="0">
                <a:effectLst/>
                <a:latin typeface="Arial" panose="020B0604020202020204" pitchFamily="34" charset="0"/>
                <a:ea typeface="Tinos"/>
                <a:cs typeface="Times New Roman" panose="02020603050405020304" pitchFamily="18" charset="0"/>
              </a:rPr>
              <a:t> civil</a:t>
            </a:r>
            <a:endParaRPr lang="es-MX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200" dirty="0">
                <a:latin typeface="Arial" panose="020B0604020202020204" pitchFamily="34" charset="0"/>
                <a:ea typeface="Tinos"/>
                <a:cs typeface="Times New Roman" panose="02020603050405020304" pitchFamily="18" charset="0"/>
              </a:rPr>
              <a:t>Apoyo en </a:t>
            </a:r>
            <a:r>
              <a:rPr lang="es-MX" sz="1200" dirty="0">
                <a:effectLst/>
                <a:latin typeface="Arial" panose="020B0604020202020204" pitchFamily="34" charset="0"/>
                <a:ea typeface="Tinos"/>
                <a:cs typeface="Times New Roman" panose="02020603050405020304" pitchFamily="18" charset="0"/>
              </a:rPr>
              <a:t>PRODEP, PEDPA, SNI, evaluación de Cuerpos Académicos, etc.</a:t>
            </a:r>
            <a:endParaRPr lang="es-MX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Apoyo a la realización de eventos académicos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Apoyo para la organización de los </a:t>
            </a:r>
            <a:r>
              <a:rPr lang="es-MX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Coloquios de presentación de avances de investigación de MIE, MEIS y DIE.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aniversario del Instituto </a:t>
            </a:r>
            <a:endParaRPr lang="es-MX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1"/>
          <p:cNvGrpSpPr/>
          <p:nvPr/>
        </p:nvGrpSpPr>
        <p:grpSpPr>
          <a:xfrm>
            <a:off x="1146625" y="2025923"/>
            <a:ext cx="1901098" cy="2324526"/>
            <a:chOff x="1146625" y="2025923"/>
            <a:chExt cx="1901098" cy="2324526"/>
          </a:xfrm>
        </p:grpSpPr>
        <p:sp>
          <p:nvSpPr>
            <p:cNvPr id="867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3621450" y="2025923"/>
            <a:ext cx="1901098" cy="2324526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6096275" y="2025923"/>
            <a:ext cx="1901098" cy="2324526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75" name="Google Shape;875;p31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7 titulaciones de enero a dic. 2023</a:t>
            </a:r>
            <a:endParaRPr dirty="0"/>
          </a:p>
        </p:txBody>
      </p:sp>
      <p:sp>
        <p:nvSpPr>
          <p:cNvPr id="876" name="Google Shape;876;p31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5  titulaciones de enero a dic. 2023</a:t>
            </a:r>
          </a:p>
        </p:txBody>
      </p:sp>
      <p:sp>
        <p:nvSpPr>
          <p:cNvPr id="877" name="Google Shape;877;p31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4 titulaciones de enero a dic. 2023</a:t>
            </a:r>
          </a:p>
        </p:txBody>
      </p:sp>
      <p:sp>
        <p:nvSpPr>
          <p:cNvPr id="878" name="Google Shape;878;p31"/>
          <p:cNvSpPr txBox="1">
            <a:spLocks noGrp="1"/>
          </p:cNvSpPr>
          <p:nvPr>
            <p:ph type="ctrTitle" idx="6"/>
          </p:nvPr>
        </p:nvSpPr>
        <p:spPr>
          <a:xfrm>
            <a:off x="190123" y="516850"/>
            <a:ext cx="8646059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V. </a:t>
            </a:r>
            <a:r>
              <a:rPr lang="es-MX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Responsabilizarse del cumplimiento de los planes y programas de investigación</a:t>
            </a:r>
            <a:r>
              <a:rPr lang="es-MX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tomando las medidas necesarias para tal efecto.</a:t>
            </a:r>
            <a:endParaRPr sz="1800" dirty="0"/>
          </a:p>
        </p:txBody>
      </p:sp>
      <p:sp>
        <p:nvSpPr>
          <p:cNvPr id="879" name="Google Shape;879;p31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MIE</a:t>
            </a:r>
            <a:endParaRPr dirty="0"/>
          </a:p>
        </p:txBody>
      </p:sp>
      <p:sp>
        <p:nvSpPr>
          <p:cNvPr id="880" name="Google Shape;880;p31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DIE</a:t>
            </a:r>
            <a:endParaRPr dirty="0"/>
          </a:p>
        </p:txBody>
      </p:sp>
      <p:sp>
        <p:nvSpPr>
          <p:cNvPr id="881" name="Google Shape;881;p31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MEIS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/>
          <p:nvPr/>
        </p:nvSpPr>
        <p:spPr>
          <a:xfrm>
            <a:off x="3991350" y="936233"/>
            <a:ext cx="1161294" cy="1127143"/>
          </a:xfrm>
          <a:custGeom>
            <a:avLst/>
            <a:gdLst/>
            <a:ahLst/>
            <a:cxnLst/>
            <a:rect l="l" t="t" r="r" b="b"/>
            <a:pathLst>
              <a:path w="12270" h="12055" extrusionOk="0">
                <a:moveTo>
                  <a:pt x="6370" y="0"/>
                </a:moveTo>
                <a:lnTo>
                  <a:pt x="6096" y="20"/>
                </a:lnTo>
                <a:lnTo>
                  <a:pt x="5842" y="39"/>
                </a:lnTo>
                <a:lnTo>
                  <a:pt x="5588" y="78"/>
                </a:lnTo>
                <a:lnTo>
                  <a:pt x="5080" y="196"/>
                </a:lnTo>
                <a:lnTo>
                  <a:pt x="4572" y="332"/>
                </a:lnTo>
                <a:lnTo>
                  <a:pt x="4103" y="528"/>
                </a:lnTo>
                <a:lnTo>
                  <a:pt x="3635" y="762"/>
                </a:lnTo>
                <a:lnTo>
                  <a:pt x="3205" y="1036"/>
                </a:lnTo>
                <a:lnTo>
                  <a:pt x="2795" y="1348"/>
                </a:lnTo>
                <a:lnTo>
                  <a:pt x="2404" y="1680"/>
                </a:lnTo>
                <a:lnTo>
                  <a:pt x="2052" y="2052"/>
                </a:lnTo>
                <a:lnTo>
                  <a:pt x="1740" y="2442"/>
                </a:lnTo>
                <a:lnTo>
                  <a:pt x="1466" y="2872"/>
                </a:lnTo>
                <a:lnTo>
                  <a:pt x="1329" y="3087"/>
                </a:lnTo>
                <a:lnTo>
                  <a:pt x="1212" y="3321"/>
                </a:lnTo>
                <a:lnTo>
                  <a:pt x="958" y="3634"/>
                </a:lnTo>
                <a:lnTo>
                  <a:pt x="724" y="3986"/>
                </a:lnTo>
                <a:lnTo>
                  <a:pt x="509" y="4337"/>
                </a:lnTo>
                <a:lnTo>
                  <a:pt x="333" y="4728"/>
                </a:lnTo>
                <a:lnTo>
                  <a:pt x="196" y="5138"/>
                </a:lnTo>
                <a:lnTo>
                  <a:pt x="98" y="5568"/>
                </a:lnTo>
                <a:lnTo>
                  <a:pt x="20" y="5998"/>
                </a:lnTo>
                <a:lnTo>
                  <a:pt x="1" y="6447"/>
                </a:lnTo>
                <a:lnTo>
                  <a:pt x="1" y="6897"/>
                </a:lnTo>
                <a:lnTo>
                  <a:pt x="40" y="7326"/>
                </a:lnTo>
                <a:lnTo>
                  <a:pt x="118" y="7737"/>
                </a:lnTo>
                <a:lnTo>
                  <a:pt x="216" y="8127"/>
                </a:lnTo>
                <a:lnTo>
                  <a:pt x="352" y="8518"/>
                </a:lnTo>
                <a:lnTo>
                  <a:pt x="528" y="8870"/>
                </a:lnTo>
                <a:lnTo>
                  <a:pt x="704" y="9222"/>
                </a:lnTo>
                <a:lnTo>
                  <a:pt x="919" y="9554"/>
                </a:lnTo>
                <a:lnTo>
                  <a:pt x="1173" y="9847"/>
                </a:lnTo>
                <a:lnTo>
                  <a:pt x="1427" y="10140"/>
                </a:lnTo>
                <a:lnTo>
                  <a:pt x="1700" y="10413"/>
                </a:lnTo>
                <a:lnTo>
                  <a:pt x="2013" y="10667"/>
                </a:lnTo>
                <a:lnTo>
                  <a:pt x="2326" y="10902"/>
                </a:lnTo>
                <a:lnTo>
                  <a:pt x="2658" y="11097"/>
                </a:lnTo>
                <a:lnTo>
                  <a:pt x="3009" y="11292"/>
                </a:lnTo>
                <a:lnTo>
                  <a:pt x="3361" y="11468"/>
                </a:lnTo>
                <a:lnTo>
                  <a:pt x="3732" y="11625"/>
                </a:lnTo>
                <a:lnTo>
                  <a:pt x="4103" y="11742"/>
                </a:lnTo>
                <a:lnTo>
                  <a:pt x="4494" y="11839"/>
                </a:lnTo>
                <a:lnTo>
                  <a:pt x="4885" y="11937"/>
                </a:lnTo>
                <a:lnTo>
                  <a:pt x="5295" y="11996"/>
                </a:lnTo>
                <a:lnTo>
                  <a:pt x="5686" y="12035"/>
                </a:lnTo>
                <a:lnTo>
                  <a:pt x="6096" y="12054"/>
                </a:lnTo>
                <a:lnTo>
                  <a:pt x="6506" y="12035"/>
                </a:lnTo>
                <a:lnTo>
                  <a:pt x="6897" y="11996"/>
                </a:lnTo>
                <a:lnTo>
                  <a:pt x="7307" y="11937"/>
                </a:lnTo>
                <a:lnTo>
                  <a:pt x="7698" y="11859"/>
                </a:lnTo>
                <a:lnTo>
                  <a:pt x="8089" y="11761"/>
                </a:lnTo>
                <a:lnTo>
                  <a:pt x="8460" y="11625"/>
                </a:lnTo>
                <a:lnTo>
                  <a:pt x="8831" y="11468"/>
                </a:lnTo>
                <a:lnTo>
                  <a:pt x="9203" y="11292"/>
                </a:lnTo>
                <a:lnTo>
                  <a:pt x="9554" y="11077"/>
                </a:lnTo>
                <a:lnTo>
                  <a:pt x="9906" y="10804"/>
                </a:lnTo>
                <a:lnTo>
                  <a:pt x="10258" y="10530"/>
                </a:lnTo>
                <a:lnTo>
                  <a:pt x="10570" y="10237"/>
                </a:lnTo>
                <a:lnTo>
                  <a:pt x="10863" y="9905"/>
                </a:lnTo>
                <a:lnTo>
                  <a:pt x="11117" y="9573"/>
                </a:lnTo>
                <a:lnTo>
                  <a:pt x="11352" y="9222"/>
                </a:lnTo>
                <a:lnTo>
                  <a:pt x="11547" y="8850"/>
                </a:lnTo>
                <a:lnTo>
                  <a:pt x="11742" y="8479"/>
                </a:lnTo>
                <a:lnTo>
                  <a:pt x="11879" y="8088"/>
                </a:lnTo>
                <a:lnTo>
                  <a:pt x="12016" y="7698"/>
                </a:lnTo>
                <a:lnTo>
                  <a:pt x="12113" y="7287"/>
                </a:lnTo>
                <a:lnTo>
                  <a:pt x="12192" y="6877"/>
                </a:lnTo>
                <a:lnTo>
                  <a:pt x="12231" y="6467"/>
                </a:lnTo>
                <a:lnTo>
                  <a:pt x="12270" y="6057"/>
                </a:lnTo>
                <a:lnTo>
                  <a:pt x="12250" y="5646"/>
                </a:lnTo>
                <a:lnTo>
                  <a:pt x="12231" y="5236"/>
                </a:lnTo>
                <a:lnTo>
                  <a:pt x="12172" y="4826"/>
                </a:lnTo>
                <a:lnTo>
                  <a:pt x="12094" y="4415"/>
                </a:lnTo>
                <a:lnTo>
                  <a:pt x="11977" y="4025"/>
                </a:lnTo>
                <a:lnTo>
                  <a:pt x="11860" y="3634"/>
                </a:lnTo>
                <a:lnTo>
                  <a:pt x="11684" y="3263"/>
                </a:lnTo>
                <a:lnTo>
                  <a:pt x="11508" y="2892"/>
                </a:lnTo>
                <a:lnTo>
                  <a:pt x="11293" y="2540"/>
                </a:lnTo>
                <a:lnTo>
                  <a:pt x="11059" y="2208"/>
                </a:lnTo>
                <a:lnTo>
                  <a:pt x="10805" y="1895"/>
                </a:lnTo>
                <a:lnTo>
                  <a:pt x="10511" y="1583"/>
                </a:lnTo>
                <a:lnTo>
                  <a:pt x="10199" y="1309"/>
                </a:lnTo>
                <a:lnTo>
                  <a:pt x="9867" y="1055"/>
                </a:lnTo>
                <a:lnTo>
                  <a:pt x="9496" y="801"/>
                </a:lnTo>
                <a:lnTo>
                  <a:pt x="9105" y="606"/>
                </a:lnTo>
                <a:lnTo>
                  <a:pt x="8695" y="410"/>
                </a:lnTo>
                <a:lnTo>
                  <a:pt x="8265" y="254"/>
                </a:lnTo>
                <a:lnTo>
                  <a:pt x="7991" y="176"/>
                </a:lnTo>
                <a:lnTo>
                  <a:pt x="7718" y="117"/>
                </a:lnTo>
                <a:lnTo>
                  <a:pt x="7444" y="59"/>
                </a:lnTo>
                <a:lnTo>
                  <a:pt x="7171" y="39"/>
                </a:lnTo>
                <a:lnTo>
                  <a:pt x="68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p38"/>
          <p:cNvSpPr txBox="1">
            <a:spLocks noGrp="1"/>
          </p:cNvSpPr>
          <p:nvPr>
            <p:ph type="title"/>
          </p:nvPr>
        </p:nvSpPr>
        <p:spPr>
          <a:xfrm>
            <a:off x="404037" y="2164718"/>
            <a:ext cx="7772399" cy="22477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</a:t>
            </a:r>
            <a:r>
              <a:rPr lang="en" dirty="0"/>
              <a:t>royectos de investigación registrados en SIREI</a:t>
            </a:r>
            <a:endParaRPr dirty="0"/>
          </a:p>
        </p:txBody>
      </p:sp>
      <p:sp>
        <p:nvSpPr>
          <p:cNvPr id="388" name="Google Shape;388;p38"/>
          <p:cNvSpPr txBox="1">
            <a:spLocks noGrp="1"/>
          </p:cNvSpPr>
          <p:nvPr>
            <p:ph type="title" idx="2"/>
          </p:nvPr>
        </p:nvSpPr>
        <p:spPr>
          <a:xfrm>
            <a:off x="4114800" y="1154350"/>
            <a:ext cx="9144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15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"/>
          <p:cNvSpPr/>
          <p:nvPr/>
        </p:nvSpPr>
        <p:spPr>
          <a:xfrm>
            <a:off x="4957651" y="1366750"/>
            <a:ext cx="3325710" cy="2766888"/>
          </a:xfrm>
          <a:custGeom>
            <a:avLst/>
            <a:gdLst/>
            <a:ahLst/>
            <a:cxnLst/>
            <a:rect l="l" t="t" r="r" b="b"/>
            <a:pathLst>
              <a:path w="96762" h="80503" extrusionOk="0">
                <a:moveTo>
                  <a:pt x="28708" y="0"/>
                </a:moveTo>
                <a:lnTo>
                  <a:pt x="27862" y="30"/>
                </a:lnTo>
                <a:lnTo>
                  <a:pt x="27046" y="61"/>
                </a:lnTo>
                <a:lnTo>
                  <a:pt x="26231" y="121"/>
                </a:lnTo>
                <a:lnTo>
                  <a:pt x="24568" y="302"/>
                </a:lnTo>
                <a:lnTo>
                  <a:pt x="24025" y="363"/>
                </a:lnTo>
                <a:lnTo>
                  <a:pt x="23481" y="393"/>
                </a:lnTo>
                <a:lnTo>
                  <a:pt x="22937" y="423"/>
                </a:lnTo>
                <a:lnTo>
                  <a:pt x="22665" y="484"/>
                </a:lnTo>
                <a:lnTo>
                  <a:pt x="22393" y="544"/>
                </a:lnTo>
                <a:lnTo>
                  <a:pt x="19915" y="1179"/>
                </a:lnTo>
                <a:lnTo>
                  <a:pt x="18676" y="1511"/>
                </a:lnTo>
                <a:lnTo>
                  <a:pt x="17437" y="1874"/>
                </a:lnTo>
                <a:lnTo>
                  <a:pt x="16712" y="2146"/>
                </a:lnTo>
                <a:lnTo>
                  <a:pt x="15986" y="2418"/>
                </a:lnTo>
                <a:lnTo>
                  <a:pt x="15261" y="2750"/>
                </a:lnTo>
                <a:lnTo>
                  <a:pt x="14566" y="3082"/>
                </a:lnTo>
                <a:lnTo>
                  <a:pt x="13901" y="3475"/>
                </a:lnTo>
                <a:lnTo>
                  <a:pt x="13206" y="3868"/>
                </a:lnTo>
                <a:lnTo>
                  <a:pt x="12541" y="4291"/>
                </a:lnTo>
                <a:lnTo>
                  <a:pt x="11877" y="4714"/>
                </a:lnTo>
                <a:lnTo>
                  <a:pt x="11182" y="5228"/>
                </a:lnTo>
                <a:lnTo>
                  <a:pt x="10517" y="5711"/>
                </a:lnTo>
                <a:lnTo>
                  <a:pt x="9882" y="6255"/>
                </a:lnTo>
                <a:lnTo>
                  <a:pt x="9248" y="6799"/>
                </a:lnTo>
                <a:lnTo>
                  <a:pt x="8643" y="7373"/>
                </a:lnTo>
                <a:lnTo>
                  <a:pt x="8069" y="7978"/>
                </a:lnTo>
                <a:lnTo>
                  <a:pt x="7525" y="8612"/>
                </a:lnTo>
                <a:lnTo>
                  <a:pt x="7011" y="9247"/>
                </a:lnTo>
                <a:lnTo>
                  <a:pt x="6346" y="10154"/>
                </a:lnTo>
                <a:lnTo>
                  <a:pt x="5742" y="11090"/>
                </a:lnTo>
                <a:lnTo>
                  <a:pt x="5138" y="11997"/>
                </a:lnTo>
                <a:lnTo>
                  <a:pt x="4805" y="12450"/>
                </a:lnTo>
                <a:lnTo>
                  <a:pt x="4473" y="12873"/>
                </a:lnTo>
                <a:lnTo>
                  <a:pt x="4141" y="13266"/>
                </a:lnTo>
                <a:lnTo>
                  <a:pt x="3838" y="13689"/>
                </a:lnTo>
                <a:lnTo>
                  <a:pt x="3294" y="14535"/>
                </a:lnTo>
                <a:lnTo>
                  <a:pt x="2267" y="16288"/>
                </a:lnTo>
                <a:lnTo>
                  <a:pt x="2176" y="16469"/>
                </a:lnTo>
                <a:lnTo>
                  <a:pt x="2086" y="16681"/>
                </a:lnTo>
                <a:lnTo>
                  <a:pt x="1995" y="17074"/>
                </a:lnTo>
                <a:lnTo>
                  <a:pt x="1904" y="17436"/>
                </a:lnTo>
                <a:lnTo>
                  <a:pt x="1844" y="17618"/>
                </a:lnTo>
                <a:lnTo>
                  <a:pt x="1753" y="17799"/>
                </a:lnTo>
                <a:lnTo>
                  <a:pt x="1511" y="18162"/>
                </a:lnTo>
                <a:lnTo>
                  <a:pt x="1330" y="18524"/>
                </a:lnTo>
                <a:lnTo>
                  <a:pt x="1149" y="18917"/>
                </a:lnTo>
                <a:lnTo>
                  <a:pt x="998" y="19310"/>
                </a:lnTo>
                <a:lnTo>
                  <a:pt x="756" y="20096"/>
                </a:lnTo>
                <a:lnTo>
                  <a:pt x="544" y="20912"/>
                </a:lnTo>
                <a:lnTo>
                  <a:pt x="363" y="21727"/>
                </a:lnTo>
                <a:lnTo>
                  <a:pt x="242" y="22513"/>
                </a:lnTo>
                <a:lnTo>
                  <a:pt x="121" y="23329"/>
                </a:lnTo>
                <a:lnTo>
                  <a:pt x="61" y="24115"/>
                </a:lnTo>
                <a:lnTo>
                  <a:pt x="31" y="24931"/>
                </a:lnTo>
                <a:lnTo>
                  <a:pt x="1" y="25747"/>
                </a:lnTo>
                <a:lnTo>
                  <a:pt x="31" y="26532"/>
                </a:lnTo>
                <a:lnTo>
                  <a:pt x="61" y="27348"/>
                </a:lnTo>
                <a:lnTo>
                  <a:pt x="121" y="27862"/>
                </a:lnTo>
                <a:lnTo>
                  <a:pt x="212" y="28376"/>
                </a:lnTo>
                <a:lnTo>
                  <a:pt x="303" y="28889"/>
                </a:lnTo>
                <a:lnTo>
                  <a:pt x="333" y="29433"/>
                </a:lnTo>
                <a:lnTo>
                  <a:pt x="333" y="29977"/>
                </a:lnTo>
                <a:lnTo>
                  <a:pt x="363" y="30521"/>
                </a:lnTo>
                <a:lnTo>
                  <a:pt x="424" y="31065"/>
                </a:lnTo>
                <a:lnTo>
                  <a:pt x="484" y="31579"/>
                </a:lnTo>
                <a:lnTo>
                  <a:pt x="575" y="32123"/>
                </a:lnTo>
                <a:lnTo>
                  <a:pt x="696" y="32636"/>
                </a:lnTo>
                <a:lnTo>
                  <a:pt x="968" y="33664"/>
                </a:lnTo>
                <a:lnTo>
                  <a:pt x="1300" y="34661"/>
                </a:lnTo>
                <a:lnTo>
                  <a:pt x="1663" y="35689"/>
                </a:lnTo>
                <a:lnTo>
                  <a:pt x="2086" y="36656"/>
                </a:lnTo>
                <a:lnTo>
                  <a:pt x="2569" y="37623"/>
                </a:lnTo>
                <a:lnTo>
                  <a:pt x="2781" y="38076"/>
                </a:lnTo>
                <a:lnTo>
                  <a:pt x="3053" y="38469"/>
                </a:lnTo>
                <a:lnTo>
                  <a:pt x="3325" y="38861"/>
                </a:lnTo>
                <a:lnTo>
                  <a:pt x="3597" y="39254"/>
                </a:lnTo>
                <a:lnTo>
                  <a:pt x="3899" y="39617"/>
                </a:lnTo>
                <a:lnTo>
                  <a:pt x="4231" y="39980"/>
                </a:lnTo>
                <a:lnTo>
                  <a:pt x="4926" y="40644"/>
                </a:lnTo>
                <a:lnTo>
                  <a:pt x="5077" y="40795"/>
                </a:lnTo>
                <a:lnTo>
                  <a:pt x="5198" y="40947"/>
                </a:lnTo>
                <a:lnTo>
                  <a:pt x="5289" y="41128"/>
                </a:lnTo>
                <a:lnTo>
                  <a:pt x="5349" y="41279"/>
                </a:lnTo>
                <a:lnTo>
                  <a:pt x="5349" y="41460"/>
                </a:lnTo>
                <a:lnTo>
                  <a:pt x="5349" y="41642"/>
                </a:lnTo>
                <a:lnTo>
                  <a:pt x="5289" y="41853"/>
                </a:lnTo>
                <a:lnTo>
                  <a:pt x="5198" y="42065"/>
                </a:lnTo>
                <a:lnTo>
                  <a:pt x="4715" y="43334"/>
                </a:lnTo>
                <a:lnTo>
                  <a:pt x="4292" y="44633"/>
                </a:lnTo>
                <a:lnTo>
                  <a:pt x="4080" y="45298"/>
                </a:lnTo>
                <a:lnTo>
                  <a:pt x="3929" y="45933"/>
                </a:lnTo>
                <a:lnTo>
                  <a:pt x="3778" y="46598"/>
                </a:lnTo>
                <a:lnTo>
                  <a:pt x="3657" y="47293"/>
                </a:lnTo>
                <a:lnTo>
                  <a:pt x="3627" y="47716"/>
                </a:lnTo>
                <a:lnTo>
                  <a:pt x="3597" y="48169"/>
                </a:lnTo>
                <a:lnTo>
                  <a:pt x="3566" y="48592"/>
                </a:lnTo>
                <a:lnTo>
                  <a:pt x="3536" y="49015"/>
                </a:lnTo>
                <a:lnTo>
                  <a:pt x="3445" y="49529"/>
                </a:lnTo>
                <a:lnTo>
                  <a:pt x="3385" y="50042"/>
                </a:lnTo>
                <a:lnTo>
                  <a:pt x="3355" y="50556"/>
                </a:lnTo>
                <a:lnTo>
                  <a:pt x="3325" y="51070"/>
                </a:lnTo>
                <a:lnTo>
                  <a:pt x="3355" y="51584"/>
                </a:lnTo>
                <a:lnTo>
                  <a:pt x="3385" y="52097"/>
                </a:lnTo>
                <a:lnTo>
                  <a:pt x="3415" y="52581"/>
                </a:lnTo>
                <a:lnTo>
                  <a:pt x="3476" y="53095"/>
                </a:lnTo>
                <a:lnTo>
                  <a:pt x="3657" y="54092"/>
                </a:lnTo>
                <a:lnTo>
                  <a:pt x="3929" y="55059"/>
                </a:lnTo>
                <a:lnTo>
                  <a:pt x="4231" y="56026"/>
                </a:lnTo>
                <a:lnTo>
                  <a:pt x="4594" y="56993"/>
                </a:lnTo>
                <a:lnTo>
                  <a:pt x="4956" y="57839"/>
                </a:lnTo>
                <a:lnTo>
                  <a:pt x="5349" y="58685"/>
                </a:lnTo>
                <a:lnTo>
                  <a:pt x="6165" y="60347"/>
                </a:lnTo>
                <a:lnTo>
                  <a:pt x="7042" y="62009"/>
                </a:lnTo>
                <a:lnTo>
                  <a:pt x="7888" y="63641"/>
                </a:lnTo>
                <a:lnTo>
                  <a:pt x="8250" y="64306"/>
                </a:lnTo>
                <a:lnTo>
                  <a:pt x="8643" y="64971"/>
                </a:lnTo>
                <a:lnTo>
                  <a:pt x="8855" y="65273"/>
                </a:lnTo>
                <a:lnTo>
                  <a:pt x="9096" y="65575"/>
                </a:lnTo>
                <a:lnTo>
                  <a:pt x="9338" y="65847"/>
                </a:lnTo>
                <a:lnTo>
                  <a:pt x="9640" y="66089"/>
                </a:lnTo>
                <a:lnTo>
                  <a:pt x="10184" y="66542"/>
                </a:lnTo>
                <a:lnTo>
                  <a:pt x="10728" y="67025"/>
                </a:lnTo>
                <a:lnTo>
                  <a:pt x="11756" y="68023"/>
                </a:lnTo>
                <a:lnTo>
                  <a:pt x="12753" y="69020"/>
                </a:lnTo>
                <a:lnTo>
                  <a:pt x="13780" y="70017"/>
                </a:lnTo>
                <a:lnTo>
                  <a:pt x="14143" y="70349"/>
                </a:lnTo>
                <a:lnTo>
                  <a:pt x="14536" y="70682"/>
                </a:lnTo>
                <a:lnTo>
                  <a:pt x="14929" y="70984"/>
                </a:lnTo>
                <a:lnTo>
                  <a:pt x="15322" y="71256"/>
                </a:lnTo>
                <a:lnTo>
                  <a:pt x="15745" y="71528"/>
                </a:lnTo>
                <a:lnTo>
                  <a:pt x="16168" y="71770"/>
                </a:lnTo>
                <a:lnTo>
                  <a:pt x="16591" y="71981"/>
                </a:lnTo>
                <a:lnTo>
                  <a:pt x="17044" y="72193"/>
                </a:lnTo>
                <a:lnTo>
                  <a:pt x="18948" y="72979"/>
                </a:lnTo>
                <a:lnTo>
                  <a:pt x="19885" y="73371"/>
                </a:lnTo>
                <a:lnTo>
                  <a:pt x="20791" y="73764"/>
                </a:lnTo>
                <a:lnTo>
                  <a:pt x="22604" y="74580"/>
                </a:lnTo>
                <a:lnTo>
                  <a:pt x="24417" y="75366"/>
                </a:lnTo>
                <a:lnTo>
                  <a:pt x="26261" y="76091"/>
                </a:lnTo>
                <a:lnTo>
                  <a:pt x="28104" y="76786"/>
                </a:lnTo>
                <a:lnTo>
                  <a:pt x="29011" y="77149"/>
                </a:lnTo>
                <a:lnTo>
                  <a:pt x="29494" y="77330"/>
                </a:lnTo>
                <a:lnTo>
                  <a:pt x="29978" y="77451"/>
                </a:lnTo>
                <a:lnTo>
                  <a:pt x="31881" y="77934"/>
                </a:lnTo>
                <a:lnTo>
                  <a:pt x="33785" y="78448"/>
                </a:lnTo>
                <a:lnTo>
                  <a:pt x="35719" y="78901"/>
                </a:lnTo>
                <a:lnTo>
                  <a:pt x="36686" y="79113"/>
                </a:lnTo>
                <a:lnTo>
                  <a:pt x="37653" y="79264"/>
                </a:lnTo>
                <a:lnTo>
                  <a:pt x="39436" y="79566"/>
                </a:lnTo>
                <a:lnTo>
                  <a:pt x="40343" y="79687"/>
                </a:lnTo>
                <a:lnTo>
                  <a:pt x="41219" y="79778"/>
                </a:lnTo>
                <a:lnTo>
                  <a:pt x="42065" y="79838"/>
                </a:lnTo>
                <a:lnTo>
                  <a:pt x="42911" y="79929"/>
                </a:lnTo>
                <a:lnTo>
                  <a:pt x="44573" y="80110"/>
                </a:lnTo>
                <a:lnTo>
                  <a:pt x="46115" y="80231"/>
                </a:lnTo>
                <a:lnTo>
                  <a:pt x="47656" y="80322"/>
                </a:lnTo>
                <a:lnTo>
                  <a:pt x="50708" y="80503"/>
                </a:lnTo>
                <a:lnTo>
                  <a:pt x="51040" y="80503"/>
                </a:lnTo>
                <a:lnTo>
                  <a:pt x="51342" y="80473"/>
                </a:lnTo>
                <a:lnTo>
                  <a:pt x="51977" y="80352"/>
                </a:lnTo>
                <a:lnTo>
                  <a:pt x="52612" y="80261"/>
                </a:lnTo>
                <a:lnTo>
                  <a:pt x="53246" y="80261"/>
                </a:lnTo>
                <a:lnTo>
                  <a:pt x="53669" y="80291"/>
                </a:lnTo>
                <a:lnTo>
                  <a:pt x="54062" y="80291"/>
                </a:lnTo>
                <a:lnTo>
                  <a:pt x="54455" y="80261"/>
                </a:lnTo>
                <a:lnTo>
                  <a:pt x="54848" y="80231"/>
                </a:lnTo>
                <a:lnTo>
                  <a:pt x="55603" y="80110"/>
                </a:lnTo>
                <a:lnTo>
                  <a:pt x="56389" y="79929"/>
                </a:lnTo>
                <a:lnTo>
                  <a:pt x="58686" y="79415"/>
                </a:lnTo>
                <a:lnTo>
                  <a:pt x="59834" y="79143"/>
                </a:lnTo>
                <a:lnTo>
                  <a:pt x="60982" y="78811"/>
                </a:lnTo>
                <a:lnTo>
                  <a:pt x="62131" y="78478"/>
                </a:lnTo>
                <a:lnTo>
                  <a:pt x="63279" y="78116"/>
                </a:lnTo>
                <a:lnTo>
                  <a:pt x="64397" y="77693"/>
                </a:lnTo>
                <a:lnTo>
                  <a:pt x="65485" y="77239"/>
                </a:lnTo>
                <a:lnTo>
                  <a:pt x="66391" y="76847"/>
                </a:lnTo>
                <a:lnTo>
                  <a:pt x="67298" y="76484"/>
                </a:lnTo>
                <a:lnTo>
                  <a:pt x="69111" y="75789"/>
                </a:lnTo>
                <a:lnTo>
                  <a:pt x="70924" y="75094"/>
                </a:lnTo>
                <a:lnTo>
                  <a:pt x="72737" y="74369"/>
                </a:lnTo>
                <a:lnTo>
                  <a:pt x="74097" y="73764"/>
                </a:lnTo>
                <a:lnTo>
                  <a:pt x="75457" y="73160"/>
                </a:lnTo>
                <a:lnTo>
                  <a:pt x="76122" y="72827"/>
                </a:lnTo>
                <a:lnTo>
                  <a:pt x="76787" y="72495"/>
                </a:lnTo>
                <a:lnTo>
                  <a:pt x="77421" y="72102"/>
                </a:lnTo>
                <a:lnTo>
                  <a:pt x="78026" y="71679"/>
                </a:lnTo>
                <a:lnTo>
                  <a:pt x="79114" y="70863"/>
                </a:lnTo>
                <a:lnTo>
                  <a:pt x="80202" y="70017"/>
                </a:lnTo>
                <a:lnTo>
                  <a:pt x="81259" y="69171"/>
                </a:lnTo>
                <a:lnTo>
                  <a:pt x="82317" y="68295"/>
                </a:lnTo>
                <a:lnTo>
                  <a:pt x="82861" y="67811"/>
                </a:lnTo>
                <a:lnTo>
                  <a:pt x="83374" y="67328"/>
                </a:lnTo>
                <a:lnTo>
                  <a:pt x="83888" y="66844"/>
                </a:lnTo>
                <a:lnTo>
                  <a:pt x="84372" y="66330"/>
                </a:lnTo>
                <a:lnTo>
                  <a:pt x="84855" y="65786"/>
                </a:lnTo>
                <a:lnTo>
                  <a:pt x="85278" y="65243"/>
                </a:lnTo>
                <a:lnTo>
                  <a:pt x="85701" y="64668"/>
                </a:lnTo>
                <a:lnTo>
                  <a:pt x="86094" y="64064"/>
                </a:lnTo>
                <a:lnTo>
                  <a:pt x="86608" y="63248"/>
                </a:lnTo>
                <a:lnTo>
                  <a:pt x="87152" y="62462"/>
                </a:lnTo>
                <a:lnTo>
                  <a:pt x="87726" y="61707"/>
                </a:lnTo>
                <a:lnTo>
                  <a:pt x="88361" y="60951"/>
                </a:lnTo>
                <a:lnTo>
                  <a:pt x="88874" y="60317"/>
                </a:lnTo>
                <a:lnTo>
                  <a:pt x="89388" y="59652"/>
                </a:lnTo>
                <a:lnTo>
                  <a:pt x="89841" y="58927"/>
                </a:lnTo>
                <a:lnTo>
                  <a:pt x="90264" y="58232"/>
                </a:lnTo>
                <a:lnTo>
                  <a:pt x="90687" y="57476"/>
                </a:lnTo>
                <a:lnTo>
                  <a:pt x="91050" y="56721"/>
                </a:lnTo>
                <a:lnTo>
                  <a:pt x="91382" y="55965"/>
                </a:lnTo>
                <a:lnTo>
                  <a:pt x="91715" y="55180"/>
                </a:lnTo>
                <a:lnTo>
                  <a:pt x="91957" y="54515"/>
                </a:lnTo>
                <a:lnTo>
                  <a:pt x="92168" y="53850"/>
                </a:lnTo>
                <a:lnTo>
                  <a:pt x="92591" y="52520"/>
                </a:lnTo>
                <a:lnTo>
                  <a:pt x="93317" y="49831"/>
                </a:lnTo>
                <a:lnTo>
                  <a:pt x="93921" y="47746"/>
                </a:lnTo>
                <a:lnTo>
                  <a:pt x="94193" y="46718"/>
                </a:lnTo>
                <a:lnTo>
                  <a:pt x="94284" y="46205"/>
                </a:lnTo>
                <a:lnTo>
                  <a:pt x="94374" y="45661"/>
                </a:lnTo>
                <a:lnTo>
                  <a:pt x="94465" y="44996"/>
                </a:lnTo>
                <a:lnTo>
                  <a:pt x="94586" y="44301"/>
                </a:lnTo>
                <a:lnTo>
                  <a:pt x="94737" y="43636"/>
                </a:lnTo>
                <a:lnTo>
                  <a:pt x="94918" y="42971"/>
                </a:lnTo>
                <a:lnTo>
                  <a:pt x="95311" y="41672"/>
                </a:lnTo>
                <a:lnTo>
                  <a:pt x="95734" y="40372"/>
                </a:lnTo>
                <a:lnTo>
                  <a:pt x="95976" y="39708"/>
                </a:lnTo>
                <a:lnTo>
                  <a:pt x="96187" y="39043"/>
                </a:lnTo>
                <a:lnTo>
                  <a:pt x="96369" y="38378"/>
                </a:lnTo>
                <a:lnTo>
                  <a:pt x="96520" y="37713"/>
                </a:lnTo>
                <a:lnTo>
                  <a:pt x="96641" y="37018"/>
                </a:lnTo>
                <a:lnTo>
                  <a:pt x="96731" y="36323"/>
                </a:lnTo>
                <a:lnTo>
                  <a:pt x="96761" y="35628"/>
                </a:lnTo>
                <a:lnTo>
                  <a:pt x="96761" y="34903"/>
                </a:lnTo>
                <a:lnTo>
                  <a:pt x="96731" y="34178"/>
                </a:lnTo>
                <a:lnTo>
                  <a:pt x="96701" y="33452"/>
                </a:lnTo>
                <a:lnTo>
                  <a:pt x="96641" y="32727"/>
                </a:lnTo>
                <a:lnTo>
                  <a:pt x="96520" y="32002"/>
                </a:lnTo>
                <a:lnTo>
                  <a:pt x="96399" y="31307"/>
                </a:lnTo>
                <a:lnTo>
                  <a:pt x="96248" y="30582"/>
                </a:lnTo>
                <a:lnTo>
                  <a:pt x="95915" y="29131"/>
                </a:lnTo>
                <a:lnTo>
                  <a:pt x="95704" y="28406"/>
                </a:lnTo>
                <a:lnTo>
                  <a:pt x="95432" y="27681"/>
                </a:lnTo>
                <a:lnTo>
                  <a:pt x="95130" y="26955"/>
                </a:lnTo>
                <a:lnTo>
                  <a:pt x="94827" y="26260"/>
                </a:lnTo>
                <a:lnTo>
                  <a:pt x="94495" y="25565"/>
                </a:lnTo>
                <a:lnTo>
                  <a:pt x="94223" y="24870"/>
                </a:lnTo>
                <a:lnTo>
                  <a:pt x="93951" y="24145"/>
                </a:lnTo>
                <a:lnTo>
                  <a:pt x="93740" y="23420"/>
                </a:lnTo>
                <a:lnTo>
                  <a:pt x="93679" y="23208"/>
                </a:lnTo>
                <a:lnTo>
                  <a:pt x="93588" y="22997"/>
                </a:lnTo>
                <a:lnTo>
                  <a:pt x="93347" y="22574"/>
                </a:lnTo>
                <a:lnTo>
                  <a:pt x="93105" y="22181"/>
                </a:lnTo>
                <a:lnTo>
                  <a:pt x="93014" y="21969"/>
                </a:lnTo>
                <a:lnTo>
                  <a:pt x="92924" y="21758"/>
                </a:lnTo>
                <a:lnTo>
                  <a:pt x="92773" y="21395"/>
                </a:lnTo>
                <a:lnTo>
                  <a:pt x="92621" y="21093"/>
                </a:lnTo>
                <a:lnTo>
                  <a:pt x="92289" y="20458"/>
                </a:lnTo>
                <a:lnTo>
                  <a:pt x="91926" y="19824"/>
                </a:lnTo>
                <a:lnTo>
                  <a:pt x="91564" y="19189"/>
                </a:lnTo>
                <a:lnTo>
                  <a:pt x="91020" y="18011"/>
                </a:lnTo>
                <a:lnTo>
                  <a:pt x="90446" y="16832"/>
                </a:lnTo>
                <a:lnTo>
                  <a:pt x="90144" y="16288"/>
                </a:lnTo>
                <a:lnTo>
                  <a:pt x="89811" y="15714"/>
                </a:lnTo>
                <a:lnTo>
                  <a:pt x="89418" y="15170"/>
                </a:lnTo>
                <a:lnTo>
                  <a:pt x="89025" y="14656"/>
                </a:lnTo>
                <a:lnTo>
                  <a:pt x="88270" y="13719"/>
                </a:lnTo>
                <a:lnTo>
                  <a:pt x="87545" y="12783"/>
                </a:lnTo>
                <a:lnTo>
                  <a:pt x="87182" y="12329"/>
                </a:lnTo>
                <a:lnTo>
                  <a:pt x="86789" y="11876"/>
                </a:lnTo>
                <a:lnTo>
                  <a:pt x="86366" y="11423"/>
                </a:lnTo>
                <a:lnTo>
                  <a:pt x="85943" y="11030"/>
                </a:lnTo>
                <a:lnTo>
                  <a:pt x="84825" y="10033"/>
                </a:lnTo>
                <a:lnTo>
                  <a:pt x="83707" y="9005"/>
                </a:lnTo>
                <a:lnTo>
                  <a:pt x="83163" y="8492"/>
                </a:lnTo>
                <a:lnTo>
                  <a:pt x="82589" y="8008"/>
                </a:lnTo>
                <a:lnTo>
                  <a:pt x="82015" y="7555"/>
                </a:lnTo>
                <a:lnTo>
                  <a:pt x="81440" y="7102"/>
                </a:lnTo>
                <a:lnTo>
                  <a:pt x="80836" y="6678"/>
                </a:lnTo>
                <a:lnTo>
                  <a:pt x="80202" y="6286"/>
                </a:lnTo>
                <a:lnTo>
                  <a:pt x="79567" y="5893"/>
                </a:lnTo>
                <a:lnTo>
                  <a:pt x="78902" y="5530"/>
                </a:lnTo>
                <a:lnTo>
                  <a:pt x="78207" y="5168"/>
                </a:lnTo>
                <a:lnTo>
                  <a:pt x="77452" y="4865"/>
                </a:lnTo>
                <a:lnTo>
                  <a:pt x="75971" y="4261"/>
                </a:lnTo>
                <a:lnTo>
                  <a:pt x="74490" y="3687"/>
                </a:lnTo>
                <a:lnTo>
                  <a:pt x="73735" y="3354"/>
                </a:lnTo>
                <a:lnTo>
                  <a:pt x="73009" y="3052"/>
                </a:lnTo>
                <a:lnTo>
                  <a:pt x="72526" y="2841"/>
                </a:lnTo>
                <a:lnTo>
                  <a:pt x="72042" y="2629"/>
                </a:lnTo>
                <a:lnTo>
                  <a:pt x="71559" y="2478"/>
                </a:lnTo>
                <a:lnTo>
                  <a:pt x="71045" y="2297"/>
                </a:lnTo>
                <a:lnTo>
                  <a:pt x="70531" y="2176"/>
                </a:lnTo>
                <a:lnTo>
                  <a:pt x="70018" y="2055"/>
                </a:lnTo>
                <a:lnTo>
                  <a:pt x="69504" y="1964"/>
                </a:lnTo>
                <a:lnTo>
                  <a:pt x="68990" y="1904"/>
                </a:lnTo>
                <a:lnTo>
                  <a:pt x="68356" y="1874"/>
                </a:lnTo>
                <a:lnTo>
                  <a:pt x="67751" y="1843"/>
                </a:lnTo>
                <a:lnTo>
                  <a:pt x="63370" y="1843"/>
                </a:lnTo>
                <a:lnTo>
                  <a:pt x="62735" y="1783"/>
                </a:lnTo>
                <a:lnTo>
                  <a:pt x="61859" y="1662"/>
                </a:lnTo>
                <a:lnTo>
                  <a:pt x="61012" y="1602"/>
                </a:lnTo>
                <a:lnTo>
                  <a:pt x="60166" y="1602"/>
                </a:lnTo>
                <a:lnTo>
                  <a:pt x="59320" y="1662"/>
                </a:lnTo>
                <a:lnTo>
                  <a:pt x="58474" y="1753"/>
                </a:lnTo>
                <a:lnTo>
                  <a:pt x="57628" y="1904"/>
                </a:lnTo>
                <a:lnTo>
                  <a:pt x="56812" y="2115"/>
                </a:lnTo>
                <a:lnTo>
                  <a:pt x="55966" y="2387"/>
                </a:lnTo>
                <a:lnTo>
                  <a:pt x="55271" y="2690"/>
                </a:lnTo>
                <a:lnTo>
                  <a:pt x="54606" y="3022"/>
                </a:lnTo>
                <a:lnTo>
                  <a:pt x="53941" y="3415"/>
                </a:lnTo>
                <a:lnTo>
                  <a:pt x="53337" y="3838"/>
                </a:lnTo>
                <a:lnTo>
                  <a:pt x="52098" y="4714"/>
                </a:lnTo>
                <a:lnTo>
                  <a:pt x="50889" y="5591"/>
                </a:lnTo>
                <a:lnTo>
                  <a:pt x="50617" y="5772"/>
                </a:lnTo>
                <a:lnTo>
                  <a:pt x="50496" y="5832"/>
                </a:lnTo>
                <a:lnTo>
                  <a:pt x="50375" y="5893"/>
                </a:lnTo>
                <a:lnTo>
                  <a:pt x="50103" y="5893"/>
                </a:lnTo>
                <a:lnTo>
                  <a:pt x="49952" y="5832"/>
                </a:lnTo>
                <a:lnTo>
                  <a:pt x="49801" y="5742"/>
                </a:lnTo>
                <a:lnTo>
                  <a:pt x="48895" y="5168"/>
                </a:lnTo>
                <a:lnTo>
                  <a:pt x="47988" y="4624"/>
                </a:lnTo>
                <a:lnTo>
                  <a:pt x="47051" y="4140"/>
                </a:lnTo>
                <a:lnTo>
                  <a:pt x="46084" y="3657"/>
                </a:lnTo>
                <a:lnTo>
                  <a:pt x="45148" y="3234"/>
                </a:lnTo>
                <a:lnTo>
                  <a:pt x="44150" y="2841"/>
                </a:lnTo>
                <a:lnTo>
                  <a:pt x="43153" y="2478"/>
                </a:lnTo>
                <a:lnTo>
                  <a:pt x="42126" y="2146"/>
                </a:lnTo>
                <a:lnTo>
                  <a:pt x="41219" y="1874"/>
                </a:lnTo>
                <a:lnTo>
                  <a:pt x="40313" y="1662"/>
                </a:lnTo>
                <a:lnTo>
                  <a:pt x="39376" y="1451"/>
                </a:lnTo>
                <a:lnTo>
                  <a:pt x="38469" y="1269"/>
                </a:lnTo>
                <a:lnTo>
                  <a:pt x="36596" y="967"/>
                </a:lnTo>
                <a:lnTo>
                  <a:pt x="34752" y="665"/>
                </a:lnTo>
                <a:lnTo>
                  <a:pt x="34299" y="604"/>
                </a:lnTo>
                <a:lnTo>
                  <a:pt x="33846" y="574"/>
                </a:lnTo>
                <a:lnTo>
                  <a:pt x="32969" y="514"/>
                </a:lnTo>
                <a:lnTo>
                  <a:pt x="32063" y="423"/>
                </a:lnTo>
                <a:lnTo>
                  <a:pt x="31609" y="363"/>
                </a:lnTo>
                <a:lnTo>
                  <a:pt x="31156" y="272"/>
                </a:lnTo>
                <a:lnTo>
                  <a:pt x="30340" y="151"/>
                </a:lnTo>
                <a:lnTo>
                  <a:pt x="29524" y="61"/>
                </a:lnTo>
                <a:lnTo>
                  <a:pt x="28708" y="0"/>
                </a:lnTo>
                <a:close/>
              </a:path>
            </a:pathLst>
          </a:custGeom>
          <a:solidFill>
            <a:srgbClr val="CCF6EB">
              <a:alpha val="2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5730" indent="0">
              <a:buNone/>
            </a:pPr>
            <a:r>
              <a:rPr lang="es-MX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Reuniones de PEDPA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0" algn="just">
              <a:buNone/>
            </a:pPr>
            <a:r>
              <a:rPr lang="es-E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reuniones de SUIGIR (protección civil) 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0">
              <a:buNone/>
            </a:pPr>
            <a:r>
              <a:rPr lang="es-E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reuniones con el SEA y Facultad de Pedagogía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0">
              <a:buNone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s-E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reunión del IVEA 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" name="Google Shape;378;p37"/>
          <p:cNvSpPr txBox="1">
            <a:spLocks noGrp="1"/>
          </p:cNvSpPr>
          <p:nvPr>
            <p:ph type="subTitle" idx="1"/>
          </p:nvPr>
        </p:nvSpPr>
        <p:spPr>
          <a:xfrm>
            <a:off x="739875" y="1765006"/>
            <a:ext cx="3700200" cy="21265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5730" indent="0">
              <a:buNone/>
            </a:pP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Consejos Universitarios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0">
              <a:buNone/>
            </a:pP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Consejos de Área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0">
              <a:buNone/>
            </a:pP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reuniones de Dirección General de  Investigaciones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0">
              <a:buNone/>
            </a:pP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reuniones de la Secretaria Académica 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0">
              <a:buNone/>
            </a:pPr>
            <a:r>
              <a:rPr lang="es-MX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Reuniones de PLADEA</a:t>
            </a:r>
            <a:endParaRPr lang="es-MX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0" name="Google Shape;380;p37"/>
          <p:cNvSpPr/>
          <p:nvPr/>
        </p:nvSpPr>
        <p:spPr>
          <a:xfrm>
            <a:off x="5334543" y="4103243"/>
            <a:ext cx="1944641" cy="330319"/>
          </a:xfrm>
          <a:custGeom>
            <a:avLst/>
            <a:gdLst/>
            <a:ahLst/>
            <a:cxnLst/>
            <a:rect l="l" t="t" r="r" b="b"/>
            <a:pathLst>
              <a:path w="131151" h="19462" extrusionOk="0">
                <a:moveTo>
                  <a:pt x="57870" y="0"/>
                </a:moveTo>
                <a:lnTo>
                  <a:pt x="56450" y="30"/>
                </a:lnTo>
                <a:lnTo>
                  <a:pt x="55060" y="121"/>
                </a:lnTo>
                <a:lnTo>
                  <a:pt x="53640" y="212"/>
                </a:lnTo>
                <a:lnTo>
                  <a:pt x="52249" y="363"/>
                </a:lnTo>
                <a:lnTo>
                  <a:pt x="49439" y="665"/>
                </a:lnTo>
                <a:lnTo>
                  <a:pt x="46659" y="967"/>
                </a:lnTo>
                <a:lnTo>
                  <a:pt x="45934" y="1028"/>
                </a:lnTo>
                <a:lnTo>
                  <a:pt x="45178" y="1058"/>
                </a:lnTo>
                <a:lnTo>
                  <a:pt x="44483" y="1149"/>
                </a:lnTo>
                <a:lnTo>
                  <a:pt x="43788" y="1239"/>
                </a:lnTo>
                <a:lnTo>
                  <a:pt x="42912" y="1420"/>
                </a:lnTo>
                <a:lnTo>
                  <a:pt x="42035" y="1541"/>
                </a:lnTo>
                <a:lnTo>
                  <a:pt x="41159" y="1602"/>
                </a:lnTo>
                <a:lnTo>
                  <a:pt x="39195" y="1602"/>
                </a:lnTo>
                <a:lnTo>
                  <a:pt x="38107" y="1632"/>
                </a:lnTo>
                <a:lnTo>
                  <a:pt x="37019" y="1692"/>
                </a:lnTo>
                <a:lnTo>
                  <a:pt x="35931" y="1753"/>
                </a:lnTo>
                <a:lnTo>
                  <a:pt x="34662" y="1813"/>
                </a:lnTo>
                <a:lnTo>
                  <a:pt x="33393" y="1904"/>
                </a:lnTo>
                <a:lnTo>
                  <a:pt x="30854" y="2146"/>
                </a:lnTo>
                <a:lnTo>
                  <a:pt x="30129" y="2206"/>
                </a:lnTo>
                <a:lnTo>
                  <a:pt x="29404" y="2267"/>
                </a:lnTo>
                <a:lnTo>
                  <a:pt x="27923" y="2327"/>
                </a:lnTo>
                <a:lnTo>
                  <a:pt x="26473" y="2418"/>
                </a:lnTo>
                <a:lnTo>
                  <a:pt x="25747" y="2478"/>
                </a:lnTo>
                <a:lnTo>
                  <a:pt x="24992" y="2569"/>
                </a:lnTo>
                <a:lnTo>
                  <a:pt x="23693" y="2750"/>
                </a:lnTo>
                <a:lnTo>
                  <a:pt x="22423" y="2962"/>
                </a:lnTo>
                <a:lnTo>
                  <a:pt x="21154" y="3173"/>
                </a:lnTo>
                <a:lnTo>
                  <a:pt x="19885" y="3415"/>
                </a:lnTo>
                <a:lnTo>
                  <a:pt x="19220" y="3566"/>
                </a:lnTo>
                <a:lnTo>
                  <a:pt x="18586" y="3747"/>
                </a:lnTo>
                <a:lnTo>
                  <a:pt x="17316" y="4140"/>
                </a:lnTo>
                <a:lnTo>
                  <a:pt x="14869" y="4986"/>
                </a:lnTo>
                <a:lnTo>
                  <a:pt x="14023" y="5228"/>
                </a:lnTo>
                <a:lnTo>
                  <a:pt x="13176" y="5440"/>
                </a:lnTo>
                <a:lnTo>
                  <a:pt x="12330" y="5681"/>
                </a:lnTo>
                <a:lnTo>
                  <a:pt x="11484" y="5923"/>
                </a:lnTo>
                <a:lnTo>
                  <a:pt x="10940" y="6104"/>
                </a:lnTo>
                <a:lnTo>
                  <a:pt x="10396" y="6255"/>
                </a:lnTo>
                <a:lnTo>
                  <a:pt x="9278" y="6558"/>
                </a:lnTo>
                <a:lnTo>
                  <a:pt x="8190" y="6860"/>
                </a:lnTo>
                <a:lnTo>
                  <a:pt x="7646" y="7041"/>
                </a:lnTo>
                <a:lnTo>
                  <a:pt x="7133" y="7253"/>
                </a:lnTo>
                <a:lnTo>
                  <a:pt x="7042" y="7283"/>
                </a:lnTo>
                <a:lnTo>
                  <a:pt x="6921" y="7283"/>
                </a:lnTo>
                <a:lnTo>
                  <a:pt x="6710" y="7313"/>
                </a:lnTo>
                <a:lnTo>
                  <a:pt x="6498" y="7313"/>
                </a:lnTo>
                <a:lnTo>
                  <a:pt x="6377" y="7343"/>
                </a:lnTo>
                <a:lnTo>
                  <a:pt x="6256" y="7404"/>
                </a:lnTo>
                <a:lnTo>
                  <a:pt x="5440" y="7887"/>
                </a:lnTo>
                <a:lnTo>
                  <a:pt x="4685" y="8431"/>
                </a:lnTo>
                <a:lnTo>
                  <a:pt x="3929" y="8975"/>
                </a:lnTo>
                <a:lnTo>
                  <a:pt x="3234" y="9549"/>
                </a:lnTo>
                <a:lnTo>
                  <a:pt x="3083" y="9640"/>
                </a:lnTo>
                <a:lnTo>
                  <a:pt x="2932" y="9731"/>
                </a:lnTo>
                <a:lnTo>
                  <a:pt x="2630" y="9882"/>
                </a:lnTo>
                <a:lnTo>
                  <a:pt x="2479" y="9942"/>
                </a:lnTo>
                <a:lnTo>
                  <a:pt x="2328" y="10033"/>
                </a:lnTo>
                <a:lnTo>
                  <a:pt x="2237" y="10154"/>
                </a:lnTo>
                <a:lnTo>
                  <a:pt x="2146" y="10275"/>
                </a:lnTo>
                <a:lnTo>
                  <a:pt x="1995" y="10607"/>
                </a:lnTo>
                <a:lnTo>
                  <a:pt x="1784" y="10909"/>
                </a:lnTo>
                <a:lnTo>
                  <a:pt x="1603" y="11211"/>
                </a:lnTo>
                <a:lnTo>
                  <a:pt x="1361" y="11483"/>
                </a:lnTo>
                <a:lnTo>
                  <a:pt x="877" y="12057"/>
                </a:lnTo>
                <a:lnTo>
                  <a:pt x="394" y="12632"/>
                </a:lnTo>
                <a:lnTo>
                  <a:pt x="212" y="12934"/>
                </a:lnTo>
                <a:lnTo>
                  <a:pt x="61" y="13236"/>
                </a:lnTo>
                <a:lnTo>
                  <a:pt x="1" y="13387"/>
                </a:lnTo>
                <a:lnTo>
                  <a:pt x="1" y="13538"/>
                </a:lnTo>
                <a:lnTo>
                  <a:pt x="1" y="13689"/>
                </a:lnTo>
                <a:lnTo>
                  <a:pt x="31" y="13840"/>
                </a:lnTo>
                <a:lnTo>
                  <a:pt x="182" y="14324"/>
                </a:lnTo>
                <a:lnTo>
                  <a:pt x="424" y="14777"/>
                </a:lnTo>
                <a:lnTo>
                  <a:pt x="696" y="15200"/>
                </a:lnTo>
                <a:lnTo>
                  <a:pt x="1059" y="15593"/>
                </a:lnTo>
                <a:lnTo>
                  <a:pt x="1451" y="15956"/>
                </a:lnTo>
                <a:lnTo>
                  <a:pt x="1905" y="16318"/>
                </a:lnTo>
                <a:lnTo>
                  <a:pt x="2388" y="16621"/>
                </a:lnTo>
                <a:lnTo>
                  <a:pt x="2962" y="16923"/>
                </a:lnTo>
                <a:lnTo>
                  <a:pt x="3567" y="17195"/>
                </a:lnTo>
                <a:lnTo>
                  <a:pt x="4201" y="17406"/>
                </a:lnTo>
                <a:lnTo>
                  <a:pt x="4866" y="17588"/>
                </a:lnTo>
                <a:lnTo>
                  <a:pt x="5531" y="17708"/>
                </a:lnTo>
                <a:lnTo>
                  <a:pt x="6226" y="17829"/>
                </a:lnTo>
                <a:lnTo>
                  <a:pt x="6921" y="17920"/>
                </a:lnTo>
                <a:lnTo>
                  <a:pt x="7616" y="17980"/>
                </a:lnTo>
                <a:lnTo>
                  <a:pt x="8341" y="18011"/>
                </a:lnTo>
                <a:lnTo>
                  <a:pt x="10215" y="18101"/>
                </a:lnTo>
                <a:lnTo>
                  <a:pt x="12149" y="18192"/>
                </a:lnTo>
                <a:lnTo>
                  <a:pt x="14023" y="18252"/>
                </a:lnTo>
                <a:lnTo>
                  <a:pt x="15926" y="18373"/>
                </a:lnTo>
                <a:lnTo>
                  <a:pt x="18555" y="18524"/>
                </a:lnTo>
                <a:lnTo>
                  <a:pt x="21184" y="18615"/>
                </a:lnTo>
                <a:lnTo>
                  <a:pt x="23813" y="18706"/>
                </a:lnTo>
                <a:lnTo>
                  <a:pt x="26473" y="18827"/>
                </a:lnTo>
                <a:lnTo>
                  <a:pt x="28256" y="18917"/>
                </a:lnTo>
                <a:lnTo>
                  <a:pt x="30069" y="19038"/>
                </a:lnTo>
                <a:lnTo>
                  <a:pt x="31852" y="19189"/>
                </a:lnTo>
                <a:lnTo>
                  <a:pt x="32728" y="19310"/>
                </a:lnTo>
                <a:lnTo>
                  <a:pt x="33635" y="19431"/>
                </a:lnTo>
                <a:lnTo>
                  <a:pt x="33665" y="19280"/>
                </a:lnTo>
                <a:lnTo>
                  <a:pt x="33725" y="19250"/>
                </a:lnTo>
                <a:lnTo>
                  <a:pt x="33816" y="19219"/>
                </a:lnTo>
                <a:lnTo>
                  <a:pt x="33876" y="19250"/>
                </a:lnTo>
                <a:lnTo>
                  <a:pt x="33907" y="19280"/>
                </a:lnTo>
                <a:lnTo>
                  <a:pt x="33997" y="19370"/>
                </a:lnTo>
                <a:lnTo>
                  <a:pt x="34451" y="19280"/>
                </a:lnTo>
                <a:lnTo>
                  <a:pt x="35901" y="19280"/>
                </a:lnTo>
                <a:lnTo>
                  <a:pt x="36233" y="19219"/>
                </a:lnTo>
                <a:lnTo>
                  <a:pt x="36566" y="19189"/>
                </a:lnTo>
                <a:lnTo>
                  <a:pt x="36868" y="19219"/>
                </a:lnTo>
                <a:lnTo>
                  <a:pt x="37170" y="19250"/>
                </a:lnTo>
                <a:lnTo>
                  <a:pt x="37805" y="19370"/>
                </a:lnTo>
                <a:lnTo>
                  <a:pt x="38137" y="19431"/>
                </a:lnTo>
                <a:lnTo>
                  <a:pt x="38470" y="19431"/>
                </a:lnTo>
                <a:lnTo>
                  <a:pt x="39044" y="19370"/>
                </a:lnTo>
                <a:lnTo>
                  <a:pt x="39618" y="19310"/>
                </a:lnTo>
                <a:lnTo>
                  <a:pt x="40192" y="19250"/>
                </a:lnTo>
                <a:lnTo>
                  <a:pt x="40494" y="19250"/>
                </a:lnTo>
                <a:lnTo>
                  <a:pt x="40766" y="19280"/>
                </a:lnTo>
                <a:lnTo>
                  <a:pt x="41492" y="19340"/>
                </a:lnTo>
                <a:lnTo>
                  <a:pt x="42217" y="19370"/>
                </a:lnTo>
                <a:lnTo>
                  <a:pt x="42942" y="19370"/>
                </a:lnTo>
                <a:lnTo>
                  <a:pt x="43667" y="19340"/>
                </a:lnTo>
                <a:lnTo>
                  <a:pt x="45088" y="19280"/>
                </a:lnTo>
                <a:lnTo>
                  <a:pt x="46538" y="19219"/>
                </a:lnTo>
                <a:lnTo>
                  <a:pt x="47354" y="19189"/>
                </a:lnTo>
                <a:lnTo>
                  <a:pt x="48170" y="19129"/>
                </a:lnTo>
                <a:lnTo>
                  <a:pt x="48986" y="19098"/>
                </a:lnTo>
                <a:lnTo>
                  <a:pt x="49379" y="19129"/>
                </a:lnTo>
                <a:lnTo>
                  <a:pt x="49771" y="19159"/>
                </a:lnTo>
                <a:lnTo>
                  <a:pt x="50346" y="19219"/>
                </a:lnTo>
                <a:lnTo>
                  <a:pt x="50920" y="19250"/>
                </a:lnTo>
                <a:lnTo>
                  <a:pt x="51494" y="19250"/>
                </a:lnTo>
                <a:lnTo>
                  <a:pt x="52038" y="19219"/>
                </a:lnTo>
                <a:lnTo>
                  <a:pt x="53186" y="19159"/>
                </a:lnTo>
                <a:lnTo>
                  <a:pt x="54304" y="19159"/>
                </a:lnTo>
                <a:lnTo>
                  <a:pt x="54939" y="19189"/>
                </a:lnTo>
                <a:lnTo>
                  <a:pt x="55574" y="19280"/>
                </a:lnTo>
                <a:lnTo>
                  <a:pt x="56208" y="19340"/>
                </a:lnTo>
                <a:lnTo>
                  <a:pt x="58354" y="19340"/>
                </a:lnTo>
                <a:lnTo>
                  <a:pt x="59895" y="19370"/>
                </a:lnTo>
                <a:lnTo>
                  <a:pt x="61436" y="19431"/>
                </a:lnTo>
                <a:lnTo>
                  <a:pt x="62947" y="19461"/>
                </a:lnTo>
                <a:lnTo>
                  <a:pt x="64035" y="19431"/>
                </a:lnTo>
                <a:lnTo>
                  <a:pt x="65908" y="19431"/>
                </a:lnTo>
                <a:lnTo>
                  <a:pt x="66664" y="19370"/>
                </a:lnTo>
                <a:lnTo>
                  <a:pt x="68205" y="19280"/>
                </a:lnTo>
                <a:lnTo>
                  <a:pt x="68991" y="19219"/>
                </a:lnTo>
                <a:lnTo>
                  <a:pt x="69746" y="19159"/>
                </a:lnTo>
                <a:lnTo>
                  <a:pt x="70532" y="19159"/>
                </a:lnTo>
                <a:lnTo>
                  <a:pt x="71318" y="19189"/>
                </a:lnTo>
                <a:lnTo>
                  <a:pt x="73221" y="19280"/>
                </a:lnTo>
                <a:lnTo>
                  <a:pt x="75125" y="19280"/>
                </a:lnTo>
                <a:lnTo>
                  <a:pt x="77059" y="19250"/>
                </a:lnTo>
                <a:lnTo>
                  <a:pt x="78963" y="19159"/>
                </a:lnTo>
                <a:lnTo>
                  <a:pt x="80172" y="19129"/>
                </a:lnTo>
                <a:lnTo>
                  <a:pt x="81350" y="19098"/>
                </a:lnTo>
                <a:lnTo>
                  <a:pt x="83768" y="19129"/>
                </a:lnTo>
                <a:lnTo>
                  <a:pt x="86155" y="19159"/>
                </a:lnTo>
                <a:lnTo>
                  <a:pt x="87364" y="19129"/>
                </a:lnTo>
                <a:lnTo>
                  <a:pt x="88573" y="19098"/>
                </a:lnTo>
                <a:lnTo>
                  <a:pt x="90084" y="19008"/>
                </a:lnTo>
                <a:lnTo>
                  <a:pt x="91564" y="18887"/>
                </a:lnTo>
                <a:lnTo>
                  <a:pt x="94556" y="18645"/>
                </a:lnTo>
                <a:lnTo>
                  <a:pt x="96762" y="18373"/>
                </a:lnTo>
                <a:lnTo>
                  <a:pt x="97880" y="18283"/>
                </a:lnTo>
                <a:lnTo>
                  <a:pt x="98424" y="18252"/>
                </a:lnTo>
                <a:lnTo>
                  <a:pt x="98998" y="18252"/>
                </a:lnTo>
                <a:lnTo>
                  <a:pt x="100993" y="18313"/>
                </a:lnTo>
                <a:lnTo>
                  <a:pt x="102987" y="18373"/>
                </a:lnTo>
                <a:lnTo>
                  <a:pt x="105253" y="18373"/>
                </a:lnTo>
                <a:lnTo>
                  <a:pt x="106402" y="18343"/>
                </a:lnTo>
                <a:lnTo>
                  <a:pt x="107550" y="18313"/>
                </a:lnTo>
                <a:lnTo>
                  <a:pt x="108698" y="18252"/>
                </a:lnTo>
                <a:lnTo>
                  <a:pt x="109816" y="18162"/>
                </a:lnTo>
                <a:lnTo>
                  <a:pt x="110965" y="18041"/>
                </a:lnTo>
                <a:lnTo>
                  <a:pt x="112083" y="17920"/>
                </a:lnTo>
                <a:lnTo>
                  <a:pt x="113503" y="17708"/>
                </a:lnTo>
                <a:lnTo>
                  <a:pt x="114923" y="17497"/>
                </a:lnTo>
                <a:lnTo>
                  <a:pt x="116314" y="17255"/>
                </a:lnTo>
                <a:lnTo>
                  <a:pt x="117673" y="16953"/>
                </a:lnTo>
                <a:lnTo>
                  <a:pt x="119033" y="16621"/>
                </a:lnTo>
                <a:lnTo>
                  <a:pt x="120363" y="16228"/>
                </a:lnTo>
                <a:lnTo>
                  <a:pt x="121662" y="15805"/>
                </a:lnTo>
                <a:lnTo>
                  <a:pt x="122931" y="15321"/>
                </a:lnTo>
                <a:lnTo>
                  <a:pt x="125681" y="14203"/>
                </a:lnTo>
                <a:lnTo>
                  <a:pt x="126376" y="13961"/>
                </a:lnTo>
                <a:lnTo>
                  <a:pt x="127071" y="13720"/>
                </a:lnTo>
                <a:lnTo>
                  <a:pt x="127766" y="13448"/>
                </a:lnTo>
                <a:lnTo>
                  <a:pt x="128431" y="13206"/>
                </a:lnTo>
                <a:lnTo>
                  <a:pt x="129066" y="12904"/>
                </a:lnTo>
                <a:lnTo>
                  <a:pt x="129398" y="12722"/>
                </a:lnTo>
                <a:lnTo>
                  <a:pt x="129670" y="12541"/>
                </a:lnTo>
                <a:lnTo>
                  <a:pt x="129972" y="12360"/>
                </a:lnTo>
                <a:lnTo>
                  <a:pt x="130214" y="12148"/>
                </a:lnTo>
                <a:lnTo>
                  <a:pt x="130456" y="11906"/>
                </a:lnTo>
                <a:lnTo>
                  <a:pt x="130698" y="11665"/>
                </a:lnTo>
                <a:lnTo>
                  <a:pt x="130879" y="11423"/>
                </a:lnTo>
                <a:lnTo>
                  <a:pt x="131030" y="11181"/>
                </a:lnTo>
                <a:lnTo>
                  <a:pt x="131121" y="10909"/>
                </a:lnTo>
                <a:lnTo>
                  <a:pt x="131151" y="10667"/>
                </a:lnTo>
                <a:lnTo>
                  <a:pt x="131151" y="10456"/>
                </a:lnTo>
                <a:lnTo>
                  <a:pt x="131091" y="10214"/>
                </a:lnTo>
                <a:lnTo>
                  <a:pt x="130970" y="10003"/>
                </a:lnTo>
                <a:lnTo>
                  <a:pt x="130758" y="9791"/>
                </a:lnTo>
                <a:lnTo>
                  <a:pt x="130214" y="9247"/>
                </a:lnTo>
                <a:lnTo>
                  <a:pt x="129610" y="8703"/>
                </a:lnTo>
                <a:lnTo>
                  <a:pt x="129308" y="8431"/>
                </a:lnTo>
                <a:lnTo>
                  <a:pt x="128945" y="8189"/>
                </a:lnTo>
                <a:lnTo>
                  <a:pt x="128552" y="7978"/>
                </a:lnTo>
                <a:lnTo>
                  <a:pt x="128129" y="7797"/>
                </a:lnTo>
                <a:lnTo>
                  <a:pt x="126558" y="7192"/>
                </a:lnTo>
                <a:lnTo>
                  <a:pt x="125802" y="6890"/>
                </a:lnTo>
                <a:lnTo>
                  <a:pt x="124986" y="6618"/>
                </a:lnTo>
                <a:lnTo>
                  <a:pt x="122871" y="5923"/>
                </a:lnTo>
                <a:lnTo>
                  <a:pt x="120695" y="5258"/>
                </a:lnTo>
                <a:lnTo>
                  <a:pt x="119607" y="4956"/>
                </a:lnTo>
                <a:lnTo>
                  <a:pt x="118520" y="4654"/>
                </a:lnTo>
                <a:lnTo>
                  <a:pt x="117401" y="4412"/>
                </a:lnTo>
                <a:lnTo>
                  <a:pt x="116253" y="4170"/>
                </a:lnTo>
                <a:lnTo>
                  <a:pt x="112294" y="3475"/>
                </a:lnTo>
                <a:lnTo>
                  <a:pt x="110300" y="3113"/>
                </a:lnTo>
                <a:lnTo>
                  <a:pt x="108306" y="2811"/>
                </a:lnTo>
                <a:lnTo>
                  <a:pt x="107369" y="2659"/>
                </a:lnTo>
                <a:lnTo>
                  <a:pt x="106432" y="2569"/>
                </a:lnTo>
                <a:lnTo>
                  <a:pt x="104528" y="2387"/>
                </a:lnTo>
                <a:lnTo>
                  <a:pt x="102624" y="2297"/>
                </a:lnTo>
                <a:lnTo>
                  <a:pt x="100690" y="2206"/>
                </a:lnTo>
                <a:lnTo>
                  <a:pt x="98968" y="2146"/>
                </a:lnTo>
                <a:lnTo>
                  <a:pt x="97245" y="2085"/>
                </a:lnTo>
                <a:lnTo>
                  <a:pt x="96369" y="2055"/>
                </a:lnTo>
                <a:lnTo>
                  <a:pt x="95523" y="1995"/>
                </a:lnTo>
                <a:lnTo>
                  <a:pt x="94647" y="1904"/>
                </a:lnTo>
                <a:lnTo>
                  <a:pt x="93800" y="1783"/>
                </a:lnTo>
                <a:lnTo>
                  <a:pt x="93498" y="1723"/>
                </a:lnTo>
                <a:lnTo>
                  <a:pt x="93196" y="1632"/>
                </a:lnTo>
                <a:lnTo>
                  <a:pt x="92894" y="1572"/>
                </a:lnTo>
                <a:lnTo>
                  <a:pt x="92561" y="1541"/>
                </a:lnTo>
                <a:lnTo>
                  <a:pt x="88089" y="1572"/>
                </a:lnTo>
                <a:lnTo>
                  <a:pt x="88029" y="1632"/>
                </a:lnTo>
                <a:lnTo>
                  <a:pt x="87998" y="1662"/>
                </a:lnTo>
                <a:lnTo>
                  <a:pt x="87847" y="1662"/>
                </a:lnTo>
                <a:lnTo>
                  <a:pt x="87454" y="1632"/>
                </a:lnTo>
                <a:lnTo>
                  <a:pt x="87243" y="1692"/>
                </a:lnTo>
                <a:lnTo>
                  <a:pt x="87001" y="1723"/>
                </a:lnTo>
                <a:lnTo>
                  <a:pt x="86911" y="1723"/>
                </a:lnTo>
                <a:lnTo>
                  <a:pt x="86790" y="1692"/>
                </a:lnTo>
                <a:lnTo>
                  <a:pt x="86699" y="1662"/>
                </a:lnTo>
                <a:lnTo>
                  <a:pt x="86608" y="1602"/>
                </a:lnTo>
                <a:lnTo>
                  <a:pt x="85944" y="1602"/>
                </a:lnTo>
                <a:lnTo>
                  <a:pt x="85279" y="1662"/>
                </a:lnTo>
                <a:lnTo>
                  <a:pt x="84251" y="1662"/>
                </a:lnTo>
                <a:lnTo>
                  <a:pt x="83889" y="1632"/>
                </a:lnTo>
                <a:lnTo>
                  <a:pt x="82347" y="1420"/>
                </a:lnTo>
                <a:lnTo>
                  <a:pt x="80776" y="1269"/>
                </a:lnTo>
                <a:lnTo>
                  <a:pt x="79205" y="1149"/>
                </a:lnTo>
                <a:lnTo>
                  <a:pt x="77633" y="1058"/>
                </a:lnTo>
                <a:lnTo>
                  <a:pt x="74732" y="967"/>
                </a:lnTo>
                <a:lnTo>
                  <a:pt x="73282" y="937"/>
                </a:lnTo>
                <a:lnTo>
                  <a:pt x="71801" y="907"/>
                </a:lnTo>
                <a:lnTo>
                  <a:pt x="71197" y="907"/>
                </a:lnTo>
                <a:lnTo>
                  <a:pt x="70623" y="846"/>
                </a:lnTo>
                <a:lnTo>
                  <a:pt x="70018" y="756"/>
                </a:lnTo>
                <a:lnTo>
                  <a:pt x="69414" y="665"/>
                </a:lnTo>
                <a:lnTo>
                  <a:pt x="68235" y="453"/>
                </a:lnTo>
                <a:lnTo>
                  <a:pt x="67661" y="363"/>
                </a:lnTo>
                <a:lnTo>
                  <a:pt x="67057" y="302"/>
                </a:lnTo>
                <a:lnTo>
                  <a:pt x="64790" y="151"/>
                </a:lnTo>
                <a:lnTo>
                  <a:pt x="62494" y="30"/>
                </a:lnTo>
                <a:lnTo>
                  <a:pt x="60167" y="0"/>
                </a:lnTo>
                <a:close/>
              </a:path>
            </a:pathLst>
          </a:custGeom>
          <a:solidFill>
            <a:srgbClr val="1B1B1B">
              <a:alpha val="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878;p31">
            <a:extLst>
              <a:ext uri="{FF2B5EF4-FFF2-40B4-BE49-F238E27FC236}">
                <a16:creationId xmlns:a16="http://schemas.microsoft.com/office/drawing/2014/main" xmlns="" id="{72C9FDF2-4FB9-BD27-CDA6-766F5B36A8A4}"/>
              </a:ext>
            </a:extLst>
          </p:cNvPr>
          <p:cNvSpPr txBox="1">
            <a:spLocks/>
          </p:cNvSpPr>
          <p:nvPr/>
        </p:nvSpPr>
        <p:spPr>
          <a:xfrm>
            <a:off x="1294646" y="516850"/>
            <a:ext cx="7541536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MX" sz="1800" dirty="0"/>
          </a:p>
        </p:txBody>
      </p:sp>
      <p:sp>
        <p:nvSpPr>
          <p:cNvPr id="3" name="Google Shape;1229;p47">
            <a:extLst>
              <a:ext uri="{FF2B5EF4-FFF2-40B4-BE49-F238E27FC236}">
                <a16:creationId xmlns:a16="http://schemas.microsoft.com/office/drawing/2014/main" xmlns="" id="{3A84314D-BA65-BC6D-5471-908D31FDA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7592" y="445025"/>
            <a:ext cx="6235358" cy="84990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VI. </a:t>
            </a:r>
            <a:r>
              <a:rPr lang="es-MX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Representar a la Facultad o Instituto</a:t>
            </a:r>
            <a:r>
              <a:rPr lang="es-MX" sz="1800" dirty="0">
                <a:effectLst/>
                <a:latin typeface="TimesNewRomanPSMT"/>
                <a:ea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1055</Words>
  <Application>Microsoft Office PowerPoint</Application>
  <PresentationFormat>Presentación en pantalla (16:9)</PresentationFormat>
  <Paragraphs>171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8" baseType="lpstr">
      <vt:lpstr>Arial</vt:lpstr>
      <vt:lpstr>TimesNewRomanPSMT</vt:lpstr>
      <vt:lpstr>Calibri</vt:lpstr>
      <vt:lpstr>Permanent Marker</vt:lpstr>
      <vt:lpstr>Garamond</vt:lpstr>
      <vt:lpstr>Times New Roman</vt:lpstr>
      <vt:lpstr>Comfortaa</vt:lpstr>
      <vt:lpstr>Comfortaa Light</vt:lpstr>
      <vt:lpstr>Albert Sans Light</vt:lpstr>
      <vt:lpstr>Chivo</vt:lpstr>
      <vt:lpstr>Tinos</vt:lpstr>
      <vt:lpstr>Nunito Light</vt:lpstr>
      <vt:lpstr>Poppins ExtraBold</vt:lpstr>
      <vt:lpstr>Poppins</vt:lpstr>
      <vt:lpstr>Symbol</vt:lpstr>
      <vt:lpstr>SKETCH LESSON</vt:lpstr>
      <vt:lpstr>6° informe de labores de la dirección del IIE</vt:lpstr>
      <vt:lpstr>Actividades de enero  a diciembre 2023</vt:lpstr>
      <vt:lpstr>I. Dirigir y coordinar la planeación, programación y evaluación de todas las actividades del Instituto.</vt:lpstr>
      <vt:lpstr>II. Cumplir y hacer cumplir los ordenamientos de la Legislación Universitaria</vt:lpstr>
      <vt:lpstr>Se informa que el almacén permaneció cerrado y no se dio de baja equipo, estamos en espera de poder desincorporar 20 bienes (Computadoras descompuestas) Se han transferido 3 bienes a otras dependencias (dispensador de agua), y nos transfirieron   5 bienes(mesas) Se adquirieron 10 equipos de computo para sustituir  las que se encontraban obsoletas.  En septiembre 2023 se entregó el Levantamiento Físico del Inventario, no se localizaron 2 bienes y nos encontramos en el proceso de restitución, también fueron robados 2 bienes, un equipo ya fue restituido en efectivo  y el otro se encuentra en investigación .</vt:lpstr>
      <vt:lpstr> Language Arts</vt:lpstr>
      <vt:lpstr>V. Responsabilizarse del cumplimiento de los planes y programas de investigación, tomando las medidas necesarias para tal efecto.</vt:lpstr>
      <vt:lpstr>Proyectos de investigación registrados en SIREI</vt:lpstr>
      <vt:lpstr>VI. Representar a la Facultad o Instituto  </vt:lpstr>
      <vt:lpstr>VI.Proponer al Rector el nombramiento del Secretario y demas funcionarios. </vt:lpstr>
      <vt:lpstr>IX. Presentar a la Secretaría Académica,  a través de los Directores Generales  de Área Académica, el proyecto de actividades y programas académicos. </vt:lpstr>
      <vt:lpstr>X. Elaborar y presentar al Rector (a), a través de la Secretaría de Administración y Finanzas, el anteproyecto de presupuesto de egresos de la dependencia.  </vt:lpstr>
      <vt:lpstr>XI. Vigilar el correcto ejercicio del presupuesto asignado a la dependencia</vt:lpstr>
      <vt:lpstr>Presentación de PowerPoint</vt:lpstr>
      <vt:lpstr> XIII. Firmar en unión del Secretario de la Facultad o Instituto la documentacion oficial. </vt:lpstr>
      <vt:lpstr>    XIV. Vigilar la organización y calendarización oportuna de las actividades administrativas, del archivo, técnicas, manuales y de biblioteca y todas las demás actividades a su cargo  </vt:lpstr>
      <vt:lpstr>XV. Organizar y convocar a las academias de catedráticos o investigadores para proponer, revisar y actualizar los programas de estudio o de investigación.   </vt:lpstr>
      <vt:lpstr>    XVI. Convocar y presidir las juntas de académicos e investigadores  </vt:lpstr>
      <vt:lpstr>    XVIII. Aplicar las sanciones a que se hagan acreedores los alumnos, por violaciones a las disposiciones normativas de la Universidad Veracruzana. </vt:lpstr>
      <vt:lpstr>XX. En los Institutos, habilitar en la función de Secretario a alguno de los Investigadores para dar fe de los actos que se requiera. Se habilito al Dr. César Antonio Aguilar como de secretario del Instituto. </vt:lpstr>
      <vt:lpstr>2024</vt:lpstr>
      <vt:lpstr>Gracias  Totales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dc:creator>Cruz Sanchez Gloria Elena</dc:creator>
  <cp:lastModifiedBy>Cruz Sanchez Gloria Elena</cp:lastModifiedBy>
  <cp:revision>14</cp:revision>
  <cp:lastPrinted>2024-01-30T21:26:38Z</cp:lastPrinted>
  <dcterms:modified xsi:type="dcterms:W3CDTF">2024-02-01T22:29:40Z</dcterms:modified>
</cp:coreProperties>
</file>