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60" r:id="rId4"/>
    <p:sldId id="261" r:id="rId5"/>
    <p:sldId id="262" r:id="rId6"/>
    <p:sldId id="265" r:id="rId7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F9B1"/>
    <a:srgbClr val="9FCFA6"/>
    <a:srgbClr val="364F9D"/>
    <a:srgbClr val="28AD56"/>
    <a:srgbClr val="E6E6E6"/>
    <a:srgbClr val="E1E1E1"/>
    <a:srgbClr val="EBEBEB"/>
    <a:srgbClr val="F7F7F7"/>
    <a:srgbClr val="F5F5F5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94" d="100"/>
          <a:sy n="94" d="100"/>
        </p:scale>
        <p:origin x="63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6F262-DD15-468D-94B0-0F951ECCB4BB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77DA1-D9F4-4399-AE13-ACDE58B331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987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AF10E-18CB-44C2-9E52-F07D477A5333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00CF8-7576-4B94-AD5E-7EE5E14E6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2890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00" y="559621"/>
            <a:ext cx="2916000" cy="290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3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25508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66177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rgbClr val="28AD56"/>
                </a:solidFill>
              </a:defRPr>
            </a:lvl1pPr>
          </a:lstStyle>
          <a:p>
            <a:pPr lvl="0"/>
            <a:r>
              <a:rPr lang="es-ES" dirty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11466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Haga clic para escribir el nombre de su entidad o dependencia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  <p:grpSp>
        <p:nvGrpSpPr>
          <p:cNvPr id="27" name="Grupo 26"/>
          <p:cNvGrpSpPr/>
          <p:nvPr userDrawn="1"/>
        </p:nvGrpSpPr>
        <p:grpSpPr>
          <a:xfrm>
            <a:off x="0" y="3244850"/>
            <a:ext cx="9144000" cy="1898651"/>
            <a:chOff x="0" y="3244850"/>
            <a:chExt cx="9144000" cy="1898651"/>
          </a:xfrm>
        </p:grpSpPr>
        <p:sp>
          <p:nvSpPr>
            <p:cNvPr id="24" name="Freeform 11"/>
            <p:cNvSpPr>
              <a:spLocks/>
            </p:cNvSpPr>
            <p:nvPr userDrawn="1"/>
          </p:nvSpPr>
          <p:spPr bwMode="auto">
            <a:xfrm>
              <a:off x="3175" y="3244850"/>
              <a:ext cx="9134475" cy="1509713"/>
            </a:xfrm>
            <a:custGeom>
              <a:avLst/>
              <a:gdLst>
                <a:gd name="T0" fmla="*/ 1439 w 2877"/>
                <a:gd name="T1" fmla="*/ 474 h 474"/>
                <a:gd name="T2" fmla="*/ 1441 w 2877"/>
                <a:gd name="T3" fmla="*/ 472 h 474"/>
                <a:gd name="T4" fmla="*/ 1707 w 2877"/>
                <a:gd name="T5" fmla="*/ 279 h 474"/>
                <a:gd name="T6" fmla="*/ 1821 w 2877"/>
                <a:gd name="T7" fmla="*/ 264 h 474"/>
                <a:gd name="T8" fmla="*/ 2536 w 2877"/>
                <a:gd name="T9" fmla="*/ 197 h 474"/>
                <a:gd name="T10" fmla="*/ 2877 w 2877"/>
                <a:gd name="T11" fmla="*/ 6 h 474"/>
                <a:gd name="T12" fmla="*/ 2875 w 2877"/>
                <a:gd name="T13" fmla="*/ 0 h 474"/>
                <a:gd name="T14" fmla="*/ 2874 w 2877"/>
                <a:gd name="T15" fmla="*/ 1 h 474"/>
                <a:gd name="T16" fmla="*/ 2539 w 2877"/>
                <a:gd name="T17" fmla="*/ 173 h 474"/>
                <a:gd name="T18" fmla="*/ 1825 w 2877"/>
                <a:gd name="T19" fmla="*/ 241 h 474"/>
                <a:gd name="T20" fmla="*/ 1544 w 2877"/>
                <a:gd name="T21" fmla="*/ 319 h 474"/>
                <a:gd name="T22" fmla="*/ 1439 w 2877"/>
                <a:gd name="T23" fmla="*/ 457 h 474"/>
                <a:gd name="T24" fmla="*/ 1439 w 2877"/>
                <a:gd name="T25" fmla="*/ 457 h 474"/>
                <a:gd name="T26" fmla="*/ 1334 w 2877"/>
                <a:gd name="T27" fmla="*/ 319 h 474"/>
                <a:gd name="T28" fmla="*/ 1053 w 2877"/>
                <a:gd name="T29" fmla="*/ 241 h 474"/>
                <a:gd name="T30" fmla="*/ 339 w 2877"/>
                <a:gd name="T31" fmla="*/ 173 h 474"/>
                <a:gd name="T32" fmla="*/ 4 w 2877"/>
                <a:gd name="T33" fmla="*/ 1 h 474"/>
                <a:gd name="T34" fmla="*/ 2 w 2877"/>
                <a:gd name="T35" fmla="*/ 0 h 474"/>
                <a:gd name="T36" fmla="*/ 1 w 2877"/>
                <a:gd name="T37" fmla="*/ 6 h 474"/>
                <a:gd name="T38" fmla="*/ 341 w 2877"/>
                <a:gd name="T39" fmla="*/ 197 h 474"/>
                <a:gd name="T40" fmla="*/ 1056 w 2877"/>
                <a:gd name="T41" fmla="*/ 264 h 474"/>
                <a:gd name="T42" fmla="*/ 1171 w 2877"/>
                <a:gd name="T43" fmla="*/ 279 h 474"/>
                <a:gd name="T44" fmla="*/ 1436 w 2877"/>
                <a:gd name="T45" fmla="*/ 472 h 474"/>
                <a:gd name="T46" fmla="*/ 1439 w 2877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7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5" y="271"/>
                    <a:pt x="1782" y="267"/>
                    <a:pt x="1821" y="264"/>
                  </a:cubicBezTo>
                  <a:cubicBezTo>
                    <a:pt x="2536" y="197"/>
                    <a:pt x="2536" y="197"/>
                    <a:pt x="2536" y="197"/>
                  </a:cubicBezTo>
                  <a:cubicBezTo>
                    <a:pt x="2665" y="186"/>
                    <a:pt x="2845" y="146"/>
                    <a:pt x="2877" y="6"/>
                  </a:cubicBezTo>
                  <a:cubicBezTo>
                    <a:pt x="2877" y="2"/>
                    <a:pt x="2876" y="0"/>
                    <a:pt x="2875" y="0"/>
                  </a:cubicBezTo>
                  <a:cubicBezTo>
                    <a:pt x="2875" y="0"/>
                    <a:pt x="2874" y="1"/>
                    <a:pt x="2874" y="1"/>
                  </a:cubicBezTo>
                  <a:cubicBezTo>
                    <a:pt x="2819" y="127"/>
                    <a:pt x="2672" y="157"/>
                    <a:pt x="2539" y="173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6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6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3"/>
                    <a:pt x="339" y="173"/>
                    <a:pt x="339" y="173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1" y="0"/>
                    <a:pt x="0" y="2"/>
                    <a:pt x="1" y="6"/>
                  </a:cubicBezTo>
                  <a:cubicBezTo>
                    <a:pt x="33" y="146"/>
                    <a:pt x="212" y="186"/>
                    <a:pt x="341" y="197"/>
                  </a:cubicBezTo>
                  <a:cubicBezTo>
                    <a:pt x="1056" y="264"/>
                    <a:pt x="1056" y="264"/>
                    <a:pt x="1056" y="264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8" y="303"/>
                    <a:pt x="1399" y="355"/>
                    <a:pt x="1436" y="472"/>
                  </a:cubicBezTo>
                  <a:cubicBezTo>
                    <a:pt x="1436" y="473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0" y="3375025"/>
              <a:ext cx="9144000" cy="1500188"/>
            </a:xfrm>
            <a:custGeom>
              <a:avLst/>
              <a:gdLst>
                <a:gd name="T0" fmla="*/ 1440 w 2880"/>
                <a:gd name="T1" fmla="*/ 457 h 471"/>
                <a:gd name="T2" fmla="*/ 1060 w 2880"/>
                <a:gd name="T3" fmla="*/ 235 h 471"/>
                <a:gd name="T4" fmla="*/ 345 w 2880"/>
                <a:gd name="T5" fmla="*/ 168 h 471"/>
                <a:gd name="T6" fmla="*/ 3 w 2880"/>
                <a:gd name="T7" fmla="*/ 1 h 471"/>
                <a:gd name="T8" fmla="*/ 2 w 2880"/>
                <a:gd name="T9" fmla="*/ 0 h 471"/>
                <a:gd name="T10" fmla="*/ 0 w 2880"/>
                <a:gd name="T11" fmla="*/ 5 h 471"/>
                <a:gd name="T12" fmla="*/ 347 w 2880"/>
                <a:gd name="T13" fmla="*/ 186 h 471"/>
                <a:gd name="T14" fmla="*/ 1057 w 2880"/>
                <a:gd name="T15" fmla="*/ 252 h 471"/>
                <a:gd name="T16" fmla="*/ 1437 w 2880"/>
                <a:gd name="T17" fmla="*/ 469 h 471"/>
                <a:gd name="T18" fmla="*/ 1440 w 2880"/>
                <a:gd name="T19" fmla="*/ 471 h 471"/>
                <a:gd name="T20" fmla="*/ 1442 w 2880"/>
                <a:gd name="T21" fmla="*/ 469 h 471"/>
                <a:gd name="T22" fmla="*/ 1822 w 2880"/>
                <a:gd name="T23" fmla="*/ 252 h 471"/>
                <a:gd name="T24" fmla="*/ 2532 w 2880"/>
                <a:gd name="T25" fmla="*/ 186 h 471"/>
                <a:gd name="T26" fmla="*/ 2879 w 2880"/>
                <a:gd name="T27" fmla="*/ 5 h 471"/>
                <a:gd name="T28" fmla="*/ 2878 w 2880"/>
                <a:gd name="T29" fmla="*/ 0 h 471"/>
                <a:gd name="T30" fmla="*/ 2876 w 2880"/>
                <a:gd name="T31" fmla="*/ 1 h 471"/>
                <a:gd name="T32" fmla="*/ 2534 w 2880"/>
                <a:gd name="T33" fmla="*/ 168 h 471"/>
                <a:gd name="T34" fmla="*/ 1820 w 2880"/>
                <a:gd name="T35" fmla="*/ 235 h 471"/>
                <a:gd name="T36" fmla="*/ 1440 w 2880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0" h="471">
                  <a:moveTo>
                    <a:pt x="1440" y="457"/>
                  </a:moveTo>
                  <a:cubicBezTo>
                    <a:pt x="1389" y="289"/>
                    <a:pt x="1215" y="248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6"/>
                    <a:pt x="56" y="124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1"/>
                    <a:pt x="0" y="5"/>
                  </a:cubicBezTo>
                  <a:cubicBezTo>
                    <a:pt x="25" y="136"/>
                    <a:pt x="238" y="177"/>
                    <a:pt x="347" y="186"/>
                  </a:cubicBezTo>
                  <a:cubicBezTo>
                    <a:pt x="1057" y="252"/>
                    <a:pt x="1057" y="252"/>
                    <a:pt x="1057" y="252"/>
                  </a:cubicBezTo>
                  <a:cubicBezTo>
                    <a:pt x="1209" y="266"/>
                    <a:pt x="1381" y="306"/>
                    <a:pt x="1437" y="469"/>
                  </a:cubicBezTo>
                  <a:cubicBezTo>
                    <a:pt x="1438" y="470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69"/>
                  </a:cubicBezTo>
                  <a:cubicBezTo>
                    <a:pt x="1499" y="303"/>
                    <a:pt x="1671" y="266"/>
                    <a:pt x="1822" y="252"/>
                  </a:cubicBezTo>
                  <a:cubicBezTo>
                    <a:pt x="2532" y="186"/>
                    <a:pt x="2532" y="186"/>
                    <a:pt x="2532" y="186"/>
                  </a:cubicBezTo>
                  <a:cubicBezTo>
                    <a:pt x="2642" y="177"/>
                    <a:pt x="2854" y="136"/>
                    <a:pt x="2879" y="5"/>
                  </a:cubicBezTo>
                  <a:cubicBezTo>
                    <a:pt x="2880" y="1"/>
                    <a:pt x="2879" y="0"/>
                    <a:pt x="2878" y="0"/>
                  </a:cubicBezTo>
                  <a:cubicBezTo>
                    <a:pt x="2877" y="0"/>
                    <a:pt x="2877" y="0"/>
                    <a:pt x="2876" y="1"/>
                  </a:cubicBezTo>
                  <a:cubicBezTo>
                    <a:pt x="2824" y="124"/>
                    <a:pt x="2657" y="156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4" y="248"/>
                    <a:pt x="1490" y="289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0" y="3481388"/>
              <a:ext cx="9144000" cy="1662113"/>
            </a:xfrm>
            <a:custGeom>
              <a:avLst/>
              <a:gdLst>
                <a:gd name="T0" fmla="*/ 1440 w 2880"/>
                <a:gd name="T1" fmla="*/ 456 h 522"/>
                <a:gd name="T2" fmla="*/ 1437 w 2880"/>
                <a:gd name="T3" fmla="*/ 454 h 522"/>
                <a:gd name="T4" fmla="*/ 1060 w 2880"/>
                <a:gd name="T5" fmla="*/ 235 h 522"/>
                <a:gd name="T6" fmla="*/ 345 w 2880"/>
                <a:gd name="T7" fmla="*/ 168 h 522"/>
                <a:gd name="T8" fmla="*/ 0 w 2880"/>
                <a:gd name="T9" fmla="*/ 3 h 522"/>
                <a:gd name="T10" fmla="*/ 0 w 2880"/>
                <a:gd name="T11" fmla="*/ 522 h 522"/>
                <a:gd name="T12" fmla="*/ 2880 w 2880"/>
                <a:gd name="T13" fmla="*/ 522 h 522"/>
                <a:gd name="T14" fmla="*/ 2879 w 2880"/>
                <a:gd name="T15" fmla="*/ 0 h 522"/>
                <a:gd name="T16" fmla="*/ 2534 w 2880"/>
                <a:gd name="T17" fmla="*/ 168 h 522"/>
                <a:gd name="T18" fmla="*/ 1820 w 2880"/>
                <a:gd name="T19" fmla="*/ 235 h 522"/>
                <a:gd name="T20" fmla="*/ 1443 w 2880"/>
                <a:gd name="T21" fmla="*/ 454 h 522"/>
                <a:gd name="T22" fmla="*/ 1440 w 2880"/>
                <a:gd name="T23" fmla="*/ 456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0" h="522">
                  <a:moveTo>
                    <a:pt x="1440" y="456"/>
                  </a:moveTo>
                  <a:cubicBezTo>
                    <a:pt x="1438" y="456"/>
                    <a:pt x="1437" y="455"/>
                    <a:pt x="1437" y="454"/>
                  </a:cubicBezTo>
                  <a:cubicBezTo>
                    <a:pt x="1378" y="293"/>
                    <a:pt x="1214" y="249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35" y="110"/>
                    <a:pt x="0" y="3"/>
                  </a:cubicBezTo>
                  <a:cubicBezTo>
                    <a:pt x="0" y="522"/>
                    <a:pt x="0" y="522"/>
                    <a:pt x="0" y="522"/>
                  </a:cubicBezTo>
                  <a:cubicBezTo>
                    <a:pt x="2880" y="522"/>
                    <a:pt x="2880" y="522"/>
                    <a:pt x="2880" y="522"/>
                  </a:cubicBezTo>
                  <a:cubicBezTo>
                    <a:pt x="2879" y="0"/>
                    <a:pt x="2879" y="0"/>
                    <a:pt x="2879" y="0"/>
                  </a:cubicBezTo>
                  <a:cubicBezTo>
                    <a:pt x="2850" y="112"/>
                    <a:pt x="2657" y="157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6" y="249"/>
                    <a:pt x="1503" y="289"/>
                    <a:pt x="1443" y="454"/>
                  </a:cubicBezTo>
                  <a:cubicBezTo>
                    <a:pt x="1442" y="455"/>
                    <a:pt x="1441" y="456"/>
                    <a:pt x="1440" y="456"/>
                  </a:cubicBez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rgbClr val="28AD5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 userDrawn="1"/>
        </p:nvGrpSpPr>
        <p:grpSpPr>
          <a:xfrm>
            <a:off x="0" y="-3175"/>
            <a:ext cx="9147175" cy="4805363"/>
            <a:chOff x="0" y="-3175"/>
            <a:chExt cx="9147175" cy="4805363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42692" y="1435038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405"/>
              </a:lnSpc>
              <a:defRPr sz="2200" b="0" cap="none">
                <a:solidFill>
                  <a:srgbClr val="B1F9B1"/>
                </a:solidFill>
                <a:latin typeface="Gill Sans MT" pitchFamily="34" charset="0"/>
              </a:defRPr>
            </a:lvl1pPr>
          </a:lstStyle>
          <a:p>
            <a:r>
              <a:rPr lang="es-ES" dirty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42692" y="1196922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1603"/>
              </a:lnSpc>
              <a:buNone/>
              <a:defRPr lang="es-ES" sz="1900" dirty="0" smtClean="0">
                <a:solidFill>
                  <a:schemeClr val="bg1"/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agregar título</a:t>
            </a:r>
          </a:p>
        </p:txBody>
      </p:sp>
      <p:cxnSp>
        <p:nvCxnSpPr>
          <p:cNvPr id="9" name="3 Conector recto"/>
          <p:cNvCxnSpPr/>
          <p:nvPr userDrawn="1"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9FC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530" y="275506"/>
            <a:ext cx="1593661" cy="108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rgbClr val="364F9D"/>
                </a:solidFill>
                <a:latin typeface="Gill Sans MT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s-MX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66" y="713341"/>
            <a:ext cx="2551181" cy="223114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488" y="627534"/>
            <a:ext cx="2304000" cy="229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06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364F9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7" r:id="rId8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933385" y="1995686"/>
            <a:ext cx="5112410" cy="49741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sz="2200" dirty="0"/>
              <a:t>TÍTULO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1"/>
          </p:nvPr>
        </p:nvSpPr>
        <p:spPr>
          <a:xfrm>
            <a:off x="2969000" y="2897879"/>
            <a:ext cx="5112410" cy="238017"/>
          </a:xfrm>
        </p:spPr>
        <p:txBody>
          <a:bodyPr/>
          <a:lstStyle/>
          <a:p>
            <a:r>
              <a:rPr lang="es-MX" dirty="0"/>
              <a:t>AUTOR(A)´s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>
          <a:xfrm>
            <a:off x="4637543" y="3540674"/>
            <a:ext cx="3408252" cy="142803"/>
          </a:xfrm>
        </p:spPr>
        <p:txBody>
          <a:bodyPr/>
          <a:lstStyle/>
          <a:p>
            <a:r>
              <a:rPr lang="es-MX" dirty="0"/>
              <a:t>Fecha</a:t>
            </a:r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/>
              <a:t>Posgrado en Biología Integrativa</a:t>
            </a:r>
          </a:p>
          <a:p>
            <a:r>
              <a:rPr lang="es-MX" dirty="0"/>
              <a:t>Instituto de Investigaciones Biológicas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97A25DE-5401-01A4-4657-6A506EE91C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2949"/>
            <a:ext cx="1068069" cy="1141384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AA8B151-8AD7-3241-8DE6-7557363B9DDD}"/>
              </a:ext>
            </a:extLst>
          </p:cNvPr>
          <p:cNvSpPr txBox="1"/>
          <p:nvPr/>
        </p:nvSpPr>
        <p:spPr>
          <a:xfrm>
            <a:off x="2286000" y="112949"/>
            <a:ext cx="457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MX" sz="1050" b="1" dirty="0">
                <a:solidFill>
                  <a:schemeClr val="bg1">
                    <a:lumMod val="65000"/>
                  </a:schemeClr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3er Coloquio Estudiantil 2025-Posgrado en Biología Integrativa</a:t>
            </a:r>
            <a:endParaRPr lang="es-MX" sz="1050" dirty="0">
              <a:solidFill>
                <a:schemeClr val="bg1">
                  <a:lumMod val="6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316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4575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895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D0CFB-92AE-76D6-414D-3402DB7EB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2614047-66E7-E364-15B0-05DB540AA9F2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B8CD5B-47CD-E173-98BA-C2A1060BD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0470860"/>
      </p:ext>
    </p:extLst>
  </p:cSld>
  <p:clrMapOvr>
    <a:masterClrMapping/>
  </p:clrMapOvr>
</p:sld>
</file>

<file path=ppt/theme/theme1.xml><?xml version="1.0" encoding="utf-8"?>
<a:theme xmlns:a="http://schemas.openxmlformats.org/drawingml/2006/main" name="323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3DFFDB15-14F2-4DB4-ACD8-AED04BA92FC0}" vid="{FE3AA26B-0D80-49C3-80A4-43D86DF4AEE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80A51 Presentacion PPT_16 a 9</Template>
  <TotalTime>20</TotalTime>
  <Words>22</Words>
  <Application>Microsoft Office PowerPoint</Application>
  <PresentationFormat>Presentación en pantalla (16:9)</PresentationFormat>
  <Paragraphs>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Gill Sans MT</vt:lpstr>
      <vt:lpstr>3234 Presentacion PPT_16 a 9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ANONIMO</dc:creator>
  <cp:lastModifiedBy>ANONIMO</cp:lastModifiedBy>
  <cp:revision>6</cp:revision>
  <dcterms:created xsi:type="dcterms:W3CDTF">2024-01-30T15:47:48Z</dcterms:created>
  <dcterms:modified xsi:type="dcterms:W3CDTF">2025-09-05T19:15:29Z</dcterms:modified>
</cp:coreProperties>
</file>