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60" r:id="rId4"/>
    <p:sldId id="261" r:id="rId5"/>
    <p:sldId id="262" r:id="rId6"/>
    <p:sldId id="265" r:id="rId7"/>
    <p:sldId id="264" r:id="rId8"/>
  </p:sldIdLst>
  <p:sldSz cx="9144000" cy="5143500" type="screen16x9"/>
  <p:notesSz cx="6858000" cy="9144000"/>
  <p:defaultTextStyle>
    <a:defPPr>
      <a:defRPr lang="es-MX"/>
    </a:defPPr>
    <a:lvl1pPr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07178" indent="-40717"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15630" indent="-82709"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24080" indent="-124698"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32531" indent="-166689" algn="l" defTabSz="815630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832304" algn="l" defTabSz="732921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198764" algn="l" defTabSz="732921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2565225" algn="l" defTabSz="732921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2931685" algn="l" defTabSz="732921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F9B1"/>
    <a:srgbClr val="9FCFA6"/>
    <a:srgbClr val="364F9D"/>
    <a:srgbClr val="28AD56"/>
    <a:srgbClr val="E6E6E6"/>
    <a:srgbClr val="E1E1E1"/>
    <a:srgbClr val="EBEBEB"/>
    <a:srgbClr val="F7F7F7"/>
    <a:srgbClr val="F5F5F5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97" d="100"/>
          <a:sy n="97" d="100"/>
        </p:scale>
        <p:origin x="54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6F262-DD15-468D-94B0-0F951ECCB4BB}" type="datetimeFigureOut">
              <a:rPr lang="es-MX" smtClean="0"/>
              <a:t>09/02/2024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77DA1-D9F4-4399-AE13-ACDE58B331A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9872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AF10E-18CB-44C2-9E52-F07D477A5333}" type="datetimeFigureOut">
              <a:rPr lang="es-MX" smtClean="0"/>
              <a:t>09/02/2024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00CF8-7576-4B94-AD5E-7EE5E14E6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890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 userDrawn="1"/>
        </p:nvGrpSpPr>
        <p:grpSpPr>
          <a:xfrm>
            <a:off x="0" y="0"/>
            <a:ext cx="9147175" cy="4805363"/>
            <a:chOff x="0" y="-3175"/>
            <a:chExt cx="9147175" cy="4805363"/>
          </a:xfrm>
        </p:grpSpPr>
        <p:sp>
          <p:nvSpPr>
            <p:cNvPr id="4" name="Freeform 5"/>
            <p:cNvSpPr>
              <a:spLocks/>
            </p:cNvSpPr>
            <p:nvPr userDrawn="1"/>
          </p:nvSpPr>
          <p:spPr bwMode="auto">
            <a:xfrm>
              <a:off x="3175" y="-3175"/>
              <a:ext cx="9137650" cy="4529138"/>
            </a:xfrm>
            <a:custGeom>
              <a:avLst/>
              <a:gdLst>
                <a:gd name="T0" fmla="*/ 0 w 2878"/>
                <a:gd name="T1" fmla="*/ 0 h 1425"/>
                <a:gd name="T2" fmla="*/ 0 w 2878"/>
                <a:gd name="T3" fmla="*/ 928 h 1425"/>
                <a:gd name="T4" fmla="*/ 44 w 2878"/>
                <a:gd name="T5" fmla="*/ 1046 h 1425"/>
                <a:gd name="T6" fmla="*/ 334 w 2878"/>
                <a:gd name="T7" fmla="*/ 1158 h 1425"/>
                <a:gd name="T8" fmla="*/ 1060 w 2878"/>
                <a:gd name="T9" fmla="*/ 1228 h 1425"/>
                <a:gd name="T10" fmla="*/ 1263 w 2878"/>
                <a:gd name="T11" fmla="*/ 1269 h 1425"/>
                <a:gd name="T12" fmla="*/ 1396 w 2878"/>
                <a:gd name="T13" fmla="*/ 1354 h 1425"/>
                <a:gd name="T14" fmla="*/ 1439 w 2878"/>
                <a:gd name="T15" fmla="*/ 1425 h 1425"/>
                <a:gd name="T16" fmla="*/ 1481 w 2878"/>
                <a:gd name="T17" fmla="*/ 1354 h 1425"/>
                <a:gd name="T18" fmla="*/ 1615 w 2878"/>
                <a:gd name="T19" fmla="*/ 1268 h 1425"/>
                <a:gd name="T20" fmla="*/ 1818 w 2878"/>
                <a:gd name="T21" fmla="*/ 1228 h 1425"/>
                <a:gd name="T22" fmla="*/ 2544 w 2878"/>
                <a:gd name="T23" fmla="*/ 1158 h 1425"/>
                <a:gd name="T24" fmla="*/ 2834 w 2878"/>
                <a:gd name="T25" fmla="*/ 1046 h 1425"/>
                <a:gd name="T26" fmla="*/ 2878 w 2878"/>
                <a:gd name="T27" fmla="*/ 928 h 1425"/>
                <a:gd name="T28" fmla="*/ 2878 w 2878"/>
                <a:gd name="T29" fmla="*/ 0 h 1425"/>
                <a:gd name="T30" fmla="*/ 0 w 2878"/>
                <a:gd name="T31" fmla="*/ 0 h 1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8" h="1425">
                  <a:moveTo>
                    <a:pt x="0" y="0"/>
                  </a:moveTo>
                  <a:cubicBezTo>
                    <a:pt x="0" y="928"/>
                    <a:pt x="0" y="928"/>
                    <a:pt x="0" y="928"/>
                  </a:cubicBezTo>
                  <a:cubicBezTo>
                    <a:pt x="0" y="978"/>
                    <a:pt x="18" y="1017"/>
                    <a:pt x="44" y="1046"/>
                  </a:cubicBezTo>
                  <a:cubicBezTo>
                    <a:pt x="115" y="1124"/>
                    <a:pt x="235" y="1148"/>
                    <a:pt x="334" y="1158"/>
                  </a:cubicBezTo>
                  <a:cubicBezTo>
                    <a:pt x="1060" y="1228"/>
                    <a:pt x="1060" y="1228"/>
                    <a:pt x="1060" y="1228"/>
                  </a:cubicBezTo>
                  <a:cubicBezTo>
                    <a:pt x="1132" y="1236"/>
                    <a:pt x="1194" y="1244"/>
                    <a:pt x="1263" y="1269"/>
                  </a:cubicBezTo>
                  <a:cubicBezTo>
                    <a:pt x="1312" y="1286"/>
                    <a:pt x="1357" y="1312"/>
                    <a:pt x="1396" y="1354"/>
                  </a:cubicBezTo>
                  <a:cubicBezTo>
                    <a:pt x="1418" y="1378"/>
                    <a:pt x="1430" y="1400"/>
                    <a:pt x="1439" y="1425"/>
                  </a:cubicBezTo>
                  <a:cubicBezTo>
                    <a:pt x="1448" y="1400"/>
                    <a:pt x="1460" y="1378"/>
                    <a:pt x="1481" y="1354"/>
                  </a:cubicBezTo>
                  <a:cubicBezTo>
                    <a:pt x="1521" y="1312"/>
                    <a:pt x="1567" y="1286"/>
                    <a:pt x="1615" y="1268"/>
                  </a:cubicBezTo>
                  <a:cubicBezTo>
                    <a:pt x="1685" y="1243"/>
                    <a:pt x="1746" y="1236"/>
                    <a:pt x="1818" y="1228"/>
                  </a:cubicBezTo>
                  <a:cubicBezTo>
                    <a:pt x="2544" y="1158"/>
                    <a:pt x="2544" y="1158"/>
                    <a:pt x="2544" y="1158"/>
                  </a:cubicBezTo>
                  <a:cubicBezTo>
                    <a:pt x="2643" y="1148"/>
                    <a:pt x="2763" y="1124"/>
                    <a:pt x="2834" y="1046"/>
                  </a:cubicBezTo>
                  <a:cubicBezTo>
                    <a:pt x="2860" y="1017"/>
                    <a:pt x="2878" y="978"/>
                    <a:pt x="2878" y="928"/>
                  </a:cubicBezTo>
                  <a:cubicBezTo>
                    <a:pt x="2878" y="0"/>
                    <a:pt x="2878" y="0"/>
                    <a:pt x="2878" y="0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279F55"/>
                </a:gs>
                <a:gs pos="16000">
                  <a:srgbClr val="00775F"/>
                </a:gs>
                <a:gs pos="63000">
                  <a:srgbClr val="193F78"/>
                </a:gs>
              </a:gsLst>
              <a:lin ang="162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" name="Freeform 6"/>
            <p:cNvSpPr>
              <a:spLocks/>
            </p:cNvSpPr>
            <p:nvPr userDrawn="1"/>
          </p:nvSpPr>
          <p:spPr bwMode="auto">
            <a:xfrm>
              <a:off x="3175" y="3178175"/>
              <a:ext cx="9137650" cy="1506538"/>
            </a:xfrm>
            <a:custGeom>
              <a:avLst/>
              <a:gdLst>
                <a:gd name="T0" fmla="*/ 1439 w 2878"/>
                <a:gd name="T1" fmla="*/ 474 h 474"/>
                <a:gd name="T2" fmla="*/ 1441 w 2878"/>
                <a:gd name="T3" fmla="*/ 472 h 474"/>
                <a:gd name="T4" fmla="*/ 1707 w 2878"/>
                <a:gd name="T5" fmla="*/ 279 h 474"/>
                <a:gd name="T6" fmla="*/ 1821 w 2878"/>
                <a:gd name="T7" fmla="*/ 264 h 474"/>
                <a:gd name="T8" fmla="*/ 2536 w 2878"/>
                <a:gd name="T9" fmla="*/ 196 h 474"/>
                <a:gd name="T10" fmla="*/ 2877 w 2878"/>
                <a:gd name="T11" fmla="*/ 5 h 474"/>
                <a:gd name="T12" fmla="*/ 2876 w 2878"/>
                <a:gd name="T13" fmla="*/ 0 h 474"/>
                <a:gd name="T14" fmla="*/ 2874 w 2878"/>
                <a:gd name="T15" fmla="*/ 1 h 474"/>
                <a:gd name="T16" fmla="*/ 2539 w 2878"/>
                <a:gd name="T17" fmla="*/ 172 h 474"/>
                <a:gd name="T18" fmla="*/ 1825 w 2878"/>
                <a:gd name="T19" fmla="*/ 241 h 474"/>
                <a:gd name="T20" fmla="*/ 1544 w 2878"/>
                <a:gd name="T21" fmla="*/ 319 h 474"/>
                <a:gd name="T22" fmla="*/ 1439 w 2878"/>
                <a:gd name="T23" fmla="*/ 457 h 474"/>
                <a:gd name="T24" fmla="*/ 1439 w 2878"/>
                <a:gd name="T25" fmla="*/ 457 h 474"/>
                <a:gd name="T26" fmla="*/ 1334 w 2878"/>
                <a:gd name="T27" fmla="*/ 319 h 474"/>
                <a:gd name="T28" fmla="*/ 1053 w 2878"/>
                <a:gd name="T29" fmla="*/ 241 h 474"/>
                <a:gd name="T30" fmla="*/ 339 w 2878"/>
                <a:gd name="T31" fmla="*/ 172 h 474"/>
                <a:gd name="T32" fmla="*/ 4 w 2878"/>
                <a:gd name="T33" fmla="*/ 1 h 474"/>
                <a:gd name="T34" fmla="*/ 2 w 2878"/>
                <a:gd name="T35" fmla="*/ 0 h 474"/>
                <a:gd name="T36" fmla="*/ 1 w 2878"/>
                <a:gd name="T37" fmla="*/ 5 h 474"/>
                <a:gd name="T38" fmla="*/ 341 w 2878"/>
                <a:gd name="T39" fmla="*/ 196 h 474"/>
                <a:gd name="T40" fmla="*/ 1057 w 2878"/>
                <a:gd name="T41" fmla="*/ 263 h 474"/>
                <a:gd name="T42" fmla="*/ 1171 w 2878"/>
                <a:gd name="T43" fmla="*/ 279 h 474"/>
                <a:gd name="T44" fmla="*/ 1436 w 2878"/>
                <a:gd name="T45" fmla="*/ 471 h 474"/>
                <a:gd name="T46" fmla="*/ 1439 w 2878"/>
                <a:gd name="T47" fmla="*/ 474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878" h="474">
                  <a:moveTo>
                    <a:pt x="1439" y="474"/>
                  </a:moveTo>
                  <a:cubicBezTo>
                    <a:pt x="1440" y="474"/>
                    <a:pt x="1441" y="472"/>
                    <a:pt x="1441" y="472"/>
                  </a:cubicBezTo>
                  <a:cubicBezTo>
                    <a:pt x="1479" y="355"/>
                    <a:pt x="1589" y="303"/>
                    <a:pt x="1707" y="279"/>
                  </a:cubicBezTo>
                  <a:cubicBezTo>
                    <a:pt x="1746" y="271"/>
                    <a:pt x="1782" y="267"/>
                    <a:pt x="1821" y="264"/>
                  </a:cubicBezTo>
                  <a:cubicBezTo>
                    <a:pt x="2536" y="196"/>
                    <a:pt x="2536" y="196"/>
                    <a:pt x="2536" y="196"/>
                  </a:cubicBezTo>
                  <a:cubicBezTo>
                    <a:pt x="2666" y="186"/>
                    <a:pt x="2845" y="146"/>
                    <a:pt x="2877" y="5"/>
                  </a:cubicBezTo>
                  <a:cubicBezTo>
                    <a:pt x="2878" y="1"/>
                    <a:pt x="2877" y="0"/>
                    <a:pt x="2876" y="0"/>
                  </a:cubicBezTo>
                  <a:cubicBezTo>
                    <a:pt x="2875" y="0"/>
                    <a:pt x="2875" y="0"/>
                    <a:pt x="2874" y="1"/>
                  </a:cubicBezTo>
                  <a:cubicBezTo>
                    <a:pt x="2820" y="127"/>
                    <a:pt x="2672" y="157"/>
                    <a:pt x="2539" y="172"/>
                  </a:cubicBezTo>
                  <a:cubicBezTo>
                    <a:pt x="1825" y="241"/>
                    <a:pt x="1825" y="241"/>
                    <a:pt x="1825" y="241"/>
                  </a:cubicBezTo>
                  <a:cubicBezTo>
                    <a:pt x="1725" y="250"/>
                    <a:pt x="1632" y="262"/>
                    <a:pt x="1544" y="319"/>
                  </a:cubicBezTo>
                  <a:cubicBezTo>
                    <a:pt x="1489" y="354"/>
                    <a:pt x="1451" y="395"/>
                    <a:pt x="1439" y="457"/>
                  </a:cubicBezTo>
                  <a:cubicBezTo>
                    <a:pt x="1439" y="457"/>
                    <a:pt x="1439" y="457"/>
                    <a:pt x="1439" y="457"/>
                  </a:cubicBezTo>
                  <a:cubicBezTo>
                    <a:pt x="1427" y="395"/>
                    <a:pt x="1388" y="354"/>
                    <a:pt x="1334" y="319"/>
                  </a:cubicBezTo>
                  <a:cubicBezTo>
                    <a:pt x="1246" y="262"/>
                    <a:pt x="1153" y="250"/>
                    <a:pt x="1053" y="241"/>
                  </a:cubicBezTo>
                  <a:cubicBezTo>
                    <a:pt x="339" y="172"/>
                    <a:pt x="339" y="172"/>
                    <a:pt x="339" y="172"/>
                  </a:cubicBezTo>
                  <a:cubicBezTo>
                    <a:pt x="206" y="157"/>
                    <a:pt x="58" y="127"/>
                    <a:pt x="4" y="1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0" y="1"/>
                    <a:pt x="1" y="5"/>
                  </a:cubicBezTo>
                  <a:cubicBezTo>
                    <a:pt x="33" y="146"/>
                    <a:pt x="212" y="186"/>
                    <a:pt x="341" y="196"/>
                  </a:cubicBezTo>
                  <a:cubicBezTo>
                    <a:pt x="1057" y="263"/>
                    <a:pt x="1057" y="263"/>
                    <a:pt x="1057" y="263"/>
                  </a:cubicBezTo>
                  <a:cubicBezTo>
                    <a:pt x="1096" y="267"/>
                    <a:pt x="1132" y="271"/>
                    <a:pt x="1171" y="279"/>
                  </a:cubicBezTo>
                  <a:cubicBezTo>
                    <a:pt x="1289" y="303"/>
                    <a:pt x="1399" y="355"/>
                    <a:pt x="1436" y="471"/>
                  </a:cubicBezTo>
                  <a:cubicBezTo>
                    <a:pt x="1437" y="472"/>
                    <a:pt x="1437" y="474"/>
                    <a:pt x="1439" y="474"/>
                  </a:cubicBezTo>
                  <a:close/>
                </a:path>
              </a:pathLst>
            </a:custGeom>
            <a:solidFill>
              <a:srgbClr val="28A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" name="Freeform 7"/>
            <p:cNvSpPr>
              <a:spLocks/>
            </p:cNvSpPr>
            <p:nvPr userDrawn="1"/>
          </p:nvSpPr>
          <p:spPr bwMode="auto">
            <a:xfrm>
              <a:off x="0" y="3305175"/>
              <a:ext cx="9147175" cy="1497013"/>
            </a:xfrm>
            <a:custGeom>
              <a:avLst/>
              <a:gdLst>
                <a:gd name="T0" fmla="*/ 1440 w 2881"/>
                <a:gd name="T1" fmla="*/ 457 h 471"/>
                <a:gd name="T2" fmla="*/ 1060 w 2881"/>
                <a:gd name="T3" fmla="*/ 236 h 471"/>
                <a:gd name="T4" fmla="*/ 345 w 2881"/>
                <a:gd name="T5" fmla="*/ 168 h 471"/>
                <a:gd name="T6" fmla="*/ 3 w 2881"/>
                <a:gd name="T7" fmla="*/ 1 h 471"/>
                <a:gd name="T8" fmla="*/ 2 w 2881"/>
                <a:gd name="T9" fmla="*/ 0 h 471"/>
                <a:gd name="T10" fmla="*/ 0 w 2881"/>
                <a:gd name="T11" fmla="*/ 6 h 471"/>
                <a:gd name="T12" fmla="*/ 347 w 2881"/>
                <a:gd name="T13" fmla="*/ 187 h 471"/>
                <a:gd name="T14" fmla="*/ 1058 w 2881"/>
                <a:gd name="T15" fmla="*/ 253 h 471"/>
                <a:gd name="T16" fmla="*/ 1438 w 2881"/>
                <a:gd name="T17" fmla="*/ 470 h 471"/>
                <a:gd name="T18" fmla="*/ 1440 w 2881"/>
                <a:gd name="T19" fmla="*/ 471 h 471"/>
                <a:gd name="T20" fmla="*/ 1442 w 2881"/>
                <a:gd name="T21" fmla="*/ 470 h 471"/>
                <a:gd name="T22" fmla="*/ 1822 w 2881"/>
                <a:gd name="T23" fmla="*/ 253 h 471"/>
                <a:gd name="T24" fmla="*/ 2533 w 2881"/>
                <a:gd name="T25" fmla="*/ 187 h 471"/>
                <a:gd name="T26" fmla="*/ 2880 w 2881"/>
                <a:gd name="T27" fmla="*/ 6 h 471"/>
                <a:gd name="T28" fmla="*/ 2878 w 2881"/>
                <a:gd name="T29" fmla="*/ 1 h 471"/>
                <a:gd name="T30" fmla="*/ 2877 w 2881"/>
                <a:gd name="T31" fmla="*/ 1 h 471"/>
                <a:gd name="T32" fmla="*/ 2535 w 2881"/>
                <a:gd name="T33" fmla="*/ 168 h 471"/>
                <a:gd name="T34" fmla="*/ 1820 w 2881"/>
                <a:gd name="T35" fmla="*/ 236 h 471"/>
                <a:gd name="T36" fmla="*/ 1440 w 2881"/>
                <a:gd name="T37" fmla="*/ 457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81" h="471">
                  <a:moveTo>
                    <a:pt x="1440" y="457"/>
                  </a:moveTo>
                  <a:cubicBezTo>
                    <a:pt x="1389" y="290"/>
                    <a:pt x="1215" y="249"/>
                    <a:pt x="1060" y="236"/>
                  </a:cubicBezTo>
                  <a:cubicBezTo>
                    <a:pt x="345" y="168"/>
                    <a:pt x="345" y="168"/>
                    <a:pt x="345" y="168"/>
                  </a:cubicBezTo>
                  <a:cubicBezTo>
                    <a:pt x="223" y="157"/>
                    <a:pt x="56" y="124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0" y="2"/>
                    <a:pt x="0" y="6"/>
                  </a:cubicBezTo>
                  <a:cubicBezTo>
                    <a:pt x="25" y="137"/>
                    <a:pt x="238" y="177"/>
                    <a:pt x="347" y="187"/>
                  </a:cubicBezTo>
                  <a:cubicBezTo>
                    <a:pt x="1058" y="253"/>
                    <a:pt x="1058" y="253"/>
                    <a:pt x="1058" y="253"/>
                  </a:cubicBezTo>
                  <a:cubicBezTo>
                    <a:pt x="1209" y="266"/>
                    <a:pt x="1381" y="307"/>
                    <a:pt x="1438" y="470"/>
                  </a:cubicBezTo>
                  <a:cubicBezTo>
                    <a:pt x="1438" y="471"/>
                    <a:pt x="1439" y="471"/>
                    <a:pt x="1440" y="471"/>
                  </a:cubicBezTo>
                  <a:cubicBezTo>
                    <a:pt x="1441" y="471"/>
                    <a:pt x="1442" y="470"/>
                    <a:pt x="1442" y="470"/>
                  </a:cubicBezTo>
                  <a:cubicBezTo>
                    <a:pt x="1499" y="304"/>
                    <a:pt x="1671" y="266"/>
                    <a:pt x="1822" y="253"/>
                  </a:cubicBezTo>
                  <a:cubicBezTo>
                    <a:pt x="2533" y="187"/>
                    <a:pt x="2533" y="187"/>
                    <a:pt x="2533" y="187"/>
                  </a:cubicBezTo>
                  <a:cubicBezTo>
                    <a:pt x="2642" y="177"/>
                    <a:pt x="2855" y="137"/>
                    <a:pt x="2880" y="6"/>
                  </a:cubicBezTo>
                  <a:cubicBezTo>
                    <a:pt x="2881" y="2"/>
                    <a:pt x="2879" y="1"/>
                    <a:pt x="2878" y="1"/>
                  </a:cubicBezTo>
                  <a:cubicBezTo>
                    <a:pt x="2878" y="1"/>
                    <a:pt x="2877" y="1"/>
                    <a:pt x="2877" y="1"/>
                  </a:cubicBezTo>
                  <a:cubicBezTo>
                    <a:pt x="2824" y="124"/>
                    <a:pt x="2657" y="157"/>
                    <a:pt x="2535" y="168"/>
                  </a:cubicBezTo>
                  <a:cubicBezTo>
                    <a:pt x="1820" y="236"/>
                    <a:pt x="1820" y="236"/>
                    <a:pt x="1820" y="236"/>
                  </a:cubicBezTo>
                  <a:cubicBezTo>
                    <a:pt x="1665" y="249"/>
                    <a:pt x="1491" y="290"/>
                    <a:pt x="1440" y="457"/>
                  </a:cubicBezTo>
                  <a:close/>
                </a:path>
              </a:pathLst>
            </a:custGeom>
            <a:solidFill>
              <a:srgbClr val="185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000" y="559621"/>
            <a:ext cx="2916000" cy="2907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83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3292" tIns="36646" rIns="73292" bIns="36646" anchor="ctr"/>
          <a:lstStyle/>
          <a:p>
            <a:pPr algn="ctr" defTabSz="816694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2933385" y="2255084"/>
            <a:ext cx="5112410" cy="238017"/>
          </a:xfrm>
        </p:spPr>
        <p:txBody>
          <a:bodyPr/>
          <a:lstStyle>
            <a:lvl1pPr algn="r">
              <a:lnSpc>
                <a:spcPts val="2084"/>
              </a:lnSpc>
              <a:defRPr sz="1900" baseline="0">
                <a:solidFill>
                  <a:srgbClr val="364F9D"/>
                </a:solidFill>
              </a:defRPr>
            </a:lvl1pPr>
          </a:lstStyle>
          <a:p>
            <a:pPr lvl="0"/>
            <a:r>
              <a:rPr lang="es-ES" dirty="0"/>
              <a:t>Haga clic para agregar títulos</a:t>
            </a:r>
          </a:p>
        </p:txBody>
      </p:sp>
      <p:sp>
        <p:nvSpPr>
          <p:cNvPr id="15" name="13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2933385" y="2661778"/>
            <a:ext cx="5112410" cy="238017"/>
          </a:xfrm>
        </p:spPr>
        <p:txBody>
          <a:bodyPr/>
          <a:lstStyle>
            <a:lvl1pPr algn="r">
              <a:lnSpc>
                <a:spcPts val="1283"/>
              </a:lnSpc>
              <a:defRPr sz="1900" baseline="0">
                <a:solidFill>
                  <a:srgbClr val="28AD56"/>
                </a:solidFill>
              </a:defRPr>
            </a:lvl1pPr>
          </a:lstStyle>
          <a:p>
            <a:pPr lvl="0"/>
            <a:r>
              <a:rPr lang="es-ES" dirty="0"/>
              <a:t>Haga clic para agregar subtítulo</a:t>
            </a:r>
          </a:p>
        </p:txBody>
      </p:sp>
      <p:sp>
        <p:nvSpPr>
          <p:cNvPr id="8" name="7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4637545" y="3114661"/>
            <a:ext cx="3408252" cy="142803"/>
          </a:xfrm>
        </p:spPr>
        <p:txBody>
          <a:bodyPr/>
          <a:lstStyle>
            <a:lvl1pPr algn="r">
              <a:lnSpc>
                <a:spcPts val="1042"/>
              </a:lnSpc>
              <a:defRPr sz="1600">
                <a:solidFill>
                  <a:srgbClr val="364F9D"/>
                </a:solidFill>
              </a:defRPr>
            </a:lvl1pPr>
          </a:lstStyle>
          <a:p>
            <a:pPr lvl="0"/>
            <a:r>
              <a:rPr lang="es-ES" dirty="0"/>
              <a:t>Haga clic para agregar fecha</a:t>
            </a: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726573" y="1570777"/>
            <a:ext cx="6291761" cy="334248"/>
          </a:xfrm>
        </p:spPr>
        <p:txBody>
          <a:bodyPr/>
          <a:lstStyle>
            <a:lvl1pPr algn="r">
              <a:lnSpc>
                <a:spcPts val="1122"/>
              </a:lnSpc>
              <a:spcBef>
                <a:spcPts val="0"/>
              </a:spcBef>
              <a:defRPr sz="10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escribir el nombre de su entidad o dependencia</a:t>
            </a:r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862" y="298800"/>
            <a:ext cx="1482702" cy="1277372"/>
          </a:xfrm>
          <a:prstGeom prst="rect">
            <a:avLst/>
          </a:prstGeom>
        </p:spPr>
      </p:pic>
      <p:grpSp>
        <p:nvGrpSpPr>
          <p:cNvPr id="27" name="Grupo 26"/>
          <p:cNvGrpSpPr/>
          <p:nvPr userDrawn="1"/>
        </p:nvGrpSpPr>
        <p:grpSpPr>
          <a:xfrm>
            <a:off x="0" y="3244850"/>
            <a:ext cx="9144000" cy="1898651"/>
            <a:chOff x="0" y="3244850"/>
            <a:chExt cx="9144000" cy="1898651"/>
          </a:xfrm>
        </p:grpSpPr>
        <p:sp>
          <p:nvSpPr>
            <p:cNvPr id="24" name="Freeform 11"/>
            <p:cNvSpPr>
              <a:spLocks/>
            </p:cNvSpPr>
            <p:nvPr userDrawn="1"/>
          </p:nvSpPr>
          <p:spPr bwMode="auto">
            <a:xfrm>
              <a:off x="3175" y="3244850"/>
              <a:ext cx="9134475" cy="1509713"/>
            </a:xfrm>
            <a:custGeom>
              <a:avLst/>
              <a:gdLst>
                <a:gd name="T0" fmla="*/ 1439 w 2877"/>
                <a:gd name="T1" fmla="*/ 474 h 474"/>
                <a:gd name="T2" fmla="*/ 1441 w 2877"/>
                <a:gd name="T3" fmla="*/ 472 h 474"/>
                <a:gd name="T4" fmla="*/ 1707 w 2877"/>
                <a:gd name="T5" fmla="*/ 279 h 474"/>
                <a:gd name="T6" fmla="*/ 1821 w 2877"/>
                <a:gd name="T7" fmla="*/ 264 h 474"/>
                <a:gd name="T8" fmla="*/ 2536 w 2877"/>
                <a:gd name="T9" fmla="*/ 197 h 474"/>
                <a:gd name="T10" fmla="*/ 2877 w 2877"/>
                <a:gd name="T11" fmla="*/ 6 h 474"/>
                <a:gd name="T12" fmla="*/ 2875 w 2877"/>
                <a:gd name="T13" fmla="*/ 0 h 474"/>
                <a:gd name="T14" fmla="*/ 2874 w 2877"/>
                <a:gd name="T15" fmla="*/ 1 h 474"/>
                <a:gd name="T16" fmla="*/ 2539 w 2877"/>
                <a:gd name="T17" fmla="*/ 173 h 474"/>
                <a:gd name="T18" fmla="*/ 1825 w 2877"/>
                <a:gd name="T19" fmla="*/ 241 h 474"/>
                <a:gd name="T20" fmla="*/ 1544 w 2877"/>
                <a:gd name="T21" fmla="*/ 319 h 474"/>
                <a:gd name="T22" fmla="*/ 1439 w 2877"/>
                <a:gd name="T23" fmla="*/ 457 h 474"/>
                <a:gd name="T24" fmla="*/ 1439 w 2877"/>
                <a:gd name="T25" fmla="*/ 457 h 474"/>
                <a:gd name="T26" fmla="*/ 1334 w 2877"/>
                <a:gd name="T27" fmla="*/ 319 h 474"/>
                <a:gd name="T28" fmla="*/ 1053 w 2877"/>
                <a:gd name="T29" fmla="*/ 241 h 474"/>
                <a:gd name="T30" fmla="*/ 339 w 2877"/>
                <a:gd name="T31" fmla="*/ 173 h 474"/>
                <a:gd name="T32" fmla="*/ 4 w 2877"/>
                <a:gd name="T33" fmla="*/ 1 h 474"/>
                <a:gd name="T34" fmla="*/ 2 w 2877"/>
                <a:gd name="T35" fmla="*/ 0 h 474"/>
                <a:gd name="T36" fmla="*/ 1 w 2877"/>
                <a:gd name="T37" fmla="*/ 6 h 474"/>
                <a:gd name="T38" fmla="*/ 341 w 2877"/>
                <a:gd name="T39" fmla="*/ 197 h 474"/>
                <a:gd name="T40" fmla="*/ 1056 w 2877"/>
                <a:gd name="T41" fmla="*/ 264 h 474"/>
                <a:gd name="T42" fmla="*/ 1171 w 2877"/>
                <a:gd name="T43" fmla="*/ 279 h 474"/>
                <a:gd name="T44" fmla="*/ 1436 w 2877"/>
                <a:gd name="T45" fmla="*/ 472 h 474"/>
                <a:gd name="T46" fmla="*/ 1439 w 2877"/>
                <a:gd name="T47" fmla="*/ 474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877" h="474">
                  <a:moveTo>
                    <a:pt x="1439" y="474"/>
                  </a:moveTo>
                  <a:cubicBezTo>
                    <a:pt x="1440" y="474"/>
                    <a:pt x="1441" y="472"/>
                    <a:pt x="1441" y="472"/>
                  </a:cubicBezTo>
                  <a:cubicBezTo>
                    <a:pt x="1479" y="355"/>
                    <a:pt x="1589" y="303"/>
                    <a:pt x="1707" y="279"/>
                  </a:cubicBezTo>
                  <a:cubicBezTo>
                    <a:pt x="1745" y="271"/>
                    <a:pt x="1782" y="267"/>
                    <a:pt x="1821" y="264"/>
                  </a:cubicBezTo>
                  <a:cubicBezTo>
                    <a:pt x="2536" y="197"/>
                    <a:pt x="2536" y="197"/>
                    <a:pt x="2536" y="197"/>
                  </a:cubicBezTo>
                  <a:cubicBezTo>
                    <a:pt x="2665" y="186"/>
                    <a:pt x="2845" y="146"/>
                    <a:pt x="2877" y="6"/>
                  </a:cubicBezTo>
                  <a:cubicBezTo>
                    <a:pt x="2877" y="2"/>
                    <a:pt x="2876" y="0"/>
                    <a:pt x="2875" y="0"/>
                  </a:cubicBezTo>
                  <a:cubicBezTo>
                    <a:pt x="2875" y="0"/>
                    <a:pt x="2874" y="1"/>
                    <a:pt x="2874" y="1"/>
                  </a:cubicBezTo>
                  <a:cubicBezTo>
                    <a:pt x="2819" y="127"/>
                    <a:pt x="2672" y="157"/>
                    <a:pt x="2539" y="173"/>
                  </a:cubicBezTo>
                  <a:cubicBezTo>
                    <a:pt x="1825" y="241"/>
                    <a:pt x="1825" y="241"/>
                    <a:pt x="1825" y="241"/>
                  </a:cubicBezTo>
                  <a:cubicBezTo>
                    <a:pt x="1725" y="250"/>
                    <a:pt x="1632" y="262"/>
                    <a:pt x="1544" y="319"/>
                  </a:cubicBezTo>
                  <a:cubicBezTo>
                    <a:pt x="1489" y="354"/>
                    <a:pt x="1451" y="396"/>
                    <a:pt x="1439" y="457"/>
                  </a:cubicBezTo>
                  <a:cubicBezTo>
                    <a:pt x="1439" y="457"/>
                    <a:pt x="1439" y="457"/>
                    <a:pt x="1439" y="457"/>
                  </a:cubicBezTo>
                  <a:cubicBezTo>
                    <a:pt x="1427" y="396"/>
                    <a:pt x="1388" y="354"/>
                    <a:pt x="1334" y="319"/>
                  </a:cubicBezTo>
                  <a:cubicBezTo>
                    <a:pt x="1246" y="262"/>
                    <a:pt x="1153" y="250"/>
                    <a:pt x="1053" y="241"/>
                  </a:cubicBezTo>
                  <a:cubicBezTo>
                    <a:pt x="339" y="173"/>
                    <a:pt x="339" y="173"/>
                    <a:pt x="339" y="173"/>
                  </a:cubicBezTo>
                  <a:cubicBezTo>
                    <a:pt x="206" y="157"/>
                    <a:pt x="58" y="127"/>
                    <a:pt x="4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1" y="0"/>
                    <a:pt x="0" y="2"/>
                    <a:pt x="1" y="6"/>
                  </a:cubicBezTo>
                  <a:cubicBezTo>
                    <a:pt x="33" y="146"/>
                    <a:pt x="212" y="186"/>
                    <a:pt x="341" y="197"/>
                  </a:cubicBezTo>
                  <a:cubicBezTo>
                    <a:pt x="1056" y="264"/>
                    <a:pt x="1056" y="264"/>
                    <a:pt x="1056" y="264"/>
                  </a:cubicBezTo>
                  <a:cubicBezTo>
                    <a:pt x="1096" y="267"/>
                    <a:pt x="1132" y="271"/>
                    <a:pt x="1171" y="279"/>
                  </a:cubicBezTo>
                  <a:cubicBezTo>
                    <a:pt x="1288" y="303"/>
                    <a:pt x="1399" y="355"/>
                    <a:pt x="1436" y="472"/>
                  </a:cubicBezTo>
                  <a:cubicBezTo>
                    <a:pt x="1436" y="473"/>
                    <a:pt x="1437" y="474"/>
                    <a:pt x="1439" y="474"/>
                  </a:cubicBezTo>
                  <a:close/>
                </a:path>
              </a:pathLst>
            </a:custGeom>
            <a:solidFill>
              <a:srgbClr val="28A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5" name="Freeform 12"/>
            <p:cNvSpPr>
              <a:spLocks/>
            </p:cNvSpPr>
            <p:nvPr userDrawn="1"/>
          </p:nvSpPr>
          <p:spPr bwMode="auto">
            <a:xfrm>
              <a:off x="0" y="3375025"/>
              <a:ext cx="9144000" cy="1500188"/>
            </a:xfrm>
            <a:custGeom>
              <a:avLst/>
              <a:gdLst>
                <a:gd name="T0" fmla="*/ 1440 w 2880"/>
                <a:gd name="T1" fmla="*/ 457 h 471"/>
                <a:gd name="T2" fmla="*/ 1060 w 2880"/>
                <a:gd name="T3" fmla="*/ 235 h 471"/>
                <a:gd name="T4" fmla="*/ 345 w 2880"/>
                <a:gd name="T5" fmla="*/ 168 h 471"/>
                <a:gd name="T6" fmla="*/ 3 w 2880"/>
                <a:gd name="T7" fmla="*/ 1 h 471"/>
                <a:gd name="T8" fmla="*/ 2 w 2880"/>
                <a:gd name="T9" fmla="*/ 0 h 471"/>
                <a:gd name="T10" fmla="*/ 0 w 2880"/>
                <a:gd name="T11" fmla="*/ 5 h 471"/>
                <a:gd name="T12" fmla="*/ 347 w 2880"/>
                <a:gd name="T13" fmla="*/ 186 h 471"/>
                <a:gd name="T14" fmla="*/ 1057 w 2880"/>
                <a:gd name="T15" fmla="*/ 252 h 471"/>
                <a:gd name="T16" fmla="*/ 1437 w 2880"/>
                <a:gd name="T17" fmla="*/ 469 h 471"/>
                <a:gd name="T18" fmla="*/ 1440 w 2880"/>
                <a:gd name="T19" fmla="*/ 471 h 471"/>
                <a:gd name="T20" fmla="*/ 1442 w 2880"/>
                <a:gd name="T21" fmla="*/ 469 h 471"/>
                <a:gd name="T22" fmla="*/ 1822 w 2880"/>
                <a:gd name="T23" fmla="*/ 252 h 471"/>
                <a:gd name="T24" fmla="*/ 2532 w 2880"/>
                <a:gd name="T25" fmla="*/ 186 h 471"/>
                <a:gd name="T26" fmla="*/ 2879 w 2880"/>
                <a:gd name="T27" fmla="*/ 5 h 471"/>
                <a:gd name="T28" fmla="*/ 2878 w 2880"/>
                <a:gd name="T29" fmla="*/ 0 h 471"/>
                <a:gd name="T30" fmla="*/ 2876 w 2880"/>
                <a:gd name="T31" fmla="*/ 1 h 471"/>
                <a:gd name="T32" fmla="*/ 2534 w 2880"/>
                <a:gd name="T33" fmla="*/ 168 h 471"/>
                <a:gd name="T34" fmla="*/ 1820 w 2880"/>
                <a:gd name="T35" fmla="*/ 235 h 471"/>
                <a:gd name="T36" fmla="*/ 1440 w 2880"/>
                <a:gd name="T37" fmla="*/ 457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80" h="471">
                  <a:moveTo>
                    <a:pt x="1440" y="457"/>
                  </a:moveTo>
                  <a:cubicBezTo>
                    <a:pt x="1389" y="289"/>
                    <a:pt x="1215" y="248"/>
                    <a:pt x="1060" y="235"/>
                  </a:cubicBezTo>
                  <a:cubicBezTo>
                    <a:pt x="345" y="168"/>
                    <a:pt x="345" y="168"/>
                    <a:pt x="345" y="168"/>
                  </a:cubicBezTo>
                  <a:cubicBezTo>
                    <a:pt x="223" y="156"/>
                    <a:pt x="56" y="124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0" y="1"/>
                    <a:pt x="0" y="5"/>
                  </a:cubicBezTo>
                  <a:cubicBezTo>
                    <a:pt x="25" y="136"/>
                    <a:pt x="238" y="177"/>
                    <a:pt x="347" y="186"/>
                  </a:cubicBezTo>
                  <a:cubicBezTo>
                    <a:pt x="1057" y="252"/>
                    <a:pt x="1057" y="252"/>
                    <a:pt x="1057" y="252"/>
                  </a:cubicBezTo>
                  <a:cubicBezTo>
                    <a:pt x="1209" y="266"/>
                    <a:pt x="1381" y="306"/>
                    <a:pt x="1437" y="469"/>
                  </a:cubicBezTo>
                  <a:cubicBezTo>
                    <a:pt x="1438" y="470"/>
                    <a:pt x="1439" y="471"/>
                    <a:pt x="1440" y="471"/>
                  </a:cubicBezTo>
                  <a:cubicBezTo>
                    <a:pt x="1441" y="471"/>
                    <a:pt x="1442" y="470"/>
                    <a:pt x="1442" y="469"/>
                  </a:cubicBezTo>
                  <a:cubicBezTo>
                    <a:pt x="1499" y="303"/>
                    <a:pt x="1671" y="266"/>
                    <a:pt x="1822" y="252"/>
                  </a:cubicBezTo>
                  <a:cubicBezTo>
                    <a:pt x="2532" y="186"/>
                    <a:pt x="2532" y="186"/>
                    <a:pt x="2532" y="186"/>
                  </a:cubicBezTo>
                  <a:cubicBezTo>
                    <a:pt x="2642" y="177"/>
                    <a:pt x="2854" y="136"/>
                    <a:pt x="2879" y="5"/>
                  </a:cubicBezTo>
                  <a:cubicBezTo>
                    <a:pt x="2880" y="1"/>
                    <a:pt x="2879" y="0"/>
                    <a:pt x="2878" y="0"/>
                  </a:cubicBezTo>
                  <a:cubicBezTo>
                    <a:pt x="2877" y="0"/>
                    <a:pt x="2877" y="0"/>
                    <a:pt x="2876" y="1"/>
                  </a:cubicBezTo>
                  <a:cubicBezTo>
                    <a:pt x="2824" y="124"/>
                    <a:pt x="2657" y="156"/>
                    <a:pt x="2534" y="168"/>
                  </a:cubicBezTo>
                  <a:cubicBezTo>
                    <a:pt x="1820" y="235"/>
                    <a:pt x="1820" y="235"/>
                    <a:pt x="1820" y="235"/>
                  </a:cubicBezTo>
                  <a:cubicBezTo>
                    <a:pt x="1664" y="248"/>
                    <a:pt x="1490" y="289"/>
                    <a:pt x="1440" y="457"/>
                  </a:cubicBezTo>
                  <a:close/>
                </a:path>
              </a:pathLst>
            </a:custGeom>
            <a:solidFill>
              <a:srgbClr val="185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26" name="Freeform 13"/>
            <p:cNvSpPr>
              <a:spLocks/>
            </p:cNvSpPr>
            <p:nvPr userDrawn="1"/>
          </p:nvSpPr>
          <p:spPr bwMode="auto">
            <a:xfrm>
              <a:off x="0" y="3481388"/>
              <a:ext cx="9144000" cy="1662113"/>
            </a:xfrm>
            <a:custGeom>
              <a:avLst/>
              <a:gdLst>
                <a:gd name="T0" fmla="*/ 1440 w 2880"/>
                <a:gd name="T1" fmla="*/ 456 h 522"/>
                <a:gd name="T2" fmla="*/ 1437 w 2880"/>
                <a:gd name="T3" fmla="*/ 454 h 522"/>
                <a:gd name="T4" fmla="*/ 1060 w 2880"/>
                <a:gd name="T5" fmla="*/ 235 h 522"/>
                <a:gd name="T6" fmla="*/ 345 w 2880"/>
                <a:gd name="T7" fmla="*/ 168 h 522"/>
                <a:gd name="T8" fmla="*/ 0 w 2880"/>
                <a:gd name="T9" fmla="*/ 3 h 522"/>
                <a:gd name="T10" fmla="*/ 0 w 2880"/>
                <a:gd name="T11" fmla="*/ 522 h 522"/>
                <a:gd name="T12" fmla="*/ 2880 w 2880"/>
                <a:gd name="T13" fmla="*/ 522 h 522"/>
                <a:gd name="T14" fmla="*/ 2879 w 2880"/>
                <a:gd name="T15" fmla="*/ 0 h 522"/>
                <a:gd name="T16" fmla="*/ 2534 w 2880"/>
                <a:gd name="T17" fmla="*/ 168 h 522"/>
                <a:gd name="T18" fmla="*/ 1820 w 2880"/>
                <a:gd name="T19" fmla="*/ 235 h 522"/>
                <a:gd name="T20" fmla="*/ 1443 w 2880"/>
                <a:gd name="T21" fmla="*/ 454 h 522"/>
                <a:gd name="T22" fmla="*/ 1440 w 2880"/>
                <a:gd name="T23" fmla="*/ 456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80" h="522">
                  <a:moveTo>
                    <a:pt x="1440" y="456"/>
                  </a:moveTo>
                  <a:cubicBezTo>
                    <a:pt x="1438" y="456"/>
                    <a:pt x="1437" y="455"/>
                    <a:pt x="1437" y="454"/>
                  </a:cubicBezTo>
                  <a:cubicBezTo>
                    <a:pt x="1378" y="293"/>
                    <a:pt x="1214" y="249"/>
                    <a:pt x="1060" y="235"/>
                  </a:cubicBezTo>
                  <a:cubicBezTo>
                    <a:pt x="345" y="168"/>
                    <a:pt x="345" y="168"/>
                    <a:pt x="345" y="168"/>
                  </a:cubicBezTo>
                  <a:cubicBezTo>
                    <a:pt x="223" y="157"/>
                    <a:pt x="35" y="110"/>
                    <a:pt x="0" y="3"/>
                  </a:cubicBezTo>
                  <a:cubicBezTo>
                    <a:pt x="0" y="522"/>
                    <a:pt x="0" y="522"/>
                    <a:pt x="0" y="522"/>
                  </a:cubicBezTo>
                  <a:cubicBezTo>
                    <a:pt x="2880" y="522"/>
                    <a:pt x="2880" y="522"/>
                    <a:pt x="2880" y="522"/>
                  </a:cubicBezTo>
                  <a:cubicBezTo>
                    <a:pt x="2879" y="0"/>
                    <a:pt x="2879" y="0"/>
                    <a:pt x="2879" y="0"/>
                  </a:cubicBezTo>
                  <a:cubicBezTo>
                    <a:pt x="2850" y="112"/>
                    <a:pt x="2657" y="157"/>
                    <a:pt x="2534" y="168"/>
                  </a:cubicBezTo>
                  <a:cubicBezTo>
                    <a:pt x="1820" y="235"/>
                    <a:pt x="1820" y="235"/>
                    <a:pt x="1820" y="235"/>
                  </a:cubicBezTo>
                  <a:cubicBezTo>
                    <a:pt x="1666" y="249"/>
                    <a:pt x="1503" y="289"/>
                    <a:pt x="1443" y="454"/>
                  </a:cubicBezTo>
                  <a:cubicBezTo>
                    <a:pt x="1442" y="455"/>
                    <a:pt x="1441" y="456"/>
                    <a:pt x="1440" y="456"/>
                  </a:cubicBezTo>
                  <a:close/>
                </a:path>
              </a:pathLst>
            </a:custGeom>
            <a:gradFill>
              <a:gsLst>
                <a:gs pos="0">
                  <a:srgbClr val="279F55"/>
                </a:gs>
                <a:gs pos="16000">
                  <a:srgbClr val="00775F"/>
                </a:gs>
                <a:gs pos="63000">
                  <a:srgbClr val="193F78"/>
                </a:gs>
              </a:gsLst>
              <a:lin ang="162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erpo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237" y="1000185"/>
            <a:ext cx="8033892" cy="286625"/>
          </a:xfrm>
        </p:spPr>
        <p:txBody>
          <a:bodyPr/>
          <a:lstStyle>
            <a:lvl1pPr>
              <a:defRPr>
                <a:solidFill>
                  <a:srgbClr val="28AD5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1294771" y="1476417"/>
            <a:ext cx="7209903" cy="3095506"/>
          </a:xfrm>
        </p:spPr>
        <p:txBody>
          <a:bodyPr/>
          <a:lstStyle>
            <a:lvl1pPr>
              <a:defRPr sz="19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 userDrawn="1"/>
        </p:nvGrpSpPr>
        <p:grpSpPr>
          <a:xfrm>
            <a:off x="0" y="-3175"/>
            <a:ext cx="9147175" cy="4805363"/>
            <a:chOff x="0" y="-3175"/>
            <a:chExt cx="9147175" cy="4805363"/>
          </a:xfrm>
        </p:grpSpPr>
        <p:sp>
          <p:nvSpPr>
            <p:cNvPr id="6" name="Freeform 5"/>
            <p:cNvSpPr>
              <a:spLocks/>
            </p:cNvSpPr>
            <p:nvPr userDrawn="1"/>
          </p:nvSpPr>
          <p:spPr bwMode="auto">
            <a:xfrm>
              <a:off x="3175" y="-3175"/>
              <a:ext cx="9137650" cy="4529138"/>
            </a:xfrm>
            <a:custGeom>
              <a:avLst/>
              <a:gdLst>
                <a:gd name="T0" fmla="*/ 0 w 2878"/>
                <a:gd name="T1" fmla="*/ 0 h 1425"/>
                <a:gd name="T2" fmla="*/ 0 w 2878"/>
                <a:gd name="T3" fmla="*/ 928 h 1425"/>
                <a:gd name="T4" fmla="*/ 44 w 2878"/>
                <a:gd name="T5" fmla="*/ 1046 h 1425"/>
                <a:gd name="T6" fmla="*/ 334 w 2878"/>
                <a:gd name="T7" fmla="*/ 1158 h 1425"/>
                <a:gd name="T8" fmla="*/ 1060 w 2878"/>
                <a:gd name="T9" fmla="*/ 1228 h 1425"/>
                <a:gd name="T10" fmla="*/ 1263 w 2878"/>
                <a:gd name="T11" fmla="*/ 1269 h 1425"/>
                <a:gd name="T12" fmla="*/ 1396 w 2878"/>
                <a:gd name="T13" fmla="*/ 1354 h 1425"/>
                <a:gd name="T14" fmla="*/ 1439 w 2878"/>
                <a:gd name="T15" fmla="*/ 1425 h 1425"/>
                <a:gd name="T16" fmla="*/ 1481 w 2878"/>
                <a:gd name="T17" fmla="*/ 1354 h 1425"/>
                <a:gd name="T18" fmla="*/ 1615 w 2878"/>
                <a:gd name="T19" fmla="*/ 1268 h 1425"/>
                <a:gd name="T20" fmla="*/ 1818 w 2878"/>
                <a:gd name="T21" fmla="*/ 1228 h 1425"/>
                <a:gd name="T22" fmla="*/ 2544 w 2878"/>
                <a:gd name="T23" fmla="*/ 1158 h 1425"/>
                <a:gd name="T24" fmla="*/ 2834 w 2878"/>
                <a:gd name="T25" fmla="*/ 1046 h 1425"/>
                <a:gd name="T26" fmla="*/ 2878 w 2878"/>
                <a:gd name="T27" fmla="*/ 928 h 1425"/>
                <a:gd name="T28" fmla="*/ 2878 w 2878"/>
                <a:gd name="T29" fmla="*/ 0 h 1425"/>
                <a:gd name="T30" fmla="*/ 0 w 2878"/>
                <a:gd name="T31" fmla="*/ 0 h 1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8" h="1425">
                  <a:moveTo>
                    <a:pt x="0" y="0"/>
                  </a:moveTo>
                  <a:cubicBezTo>
                    <a:pt x="0" y="928"/>
                    <a:pt x="0" y="928"/>
                    <a:pt x="0" y="928"/>
                  </a:cubicBezTo>
                  <a:cubicBezTo>
                    <a:pt x="0" y="978"/>
                    <a:pt x="18" y="1017"/>
                    <a:pt x="44" y="1046"/>
                  </a:cubicBezTo>
                  <a:cubicBezTo>
                    <a:pt x="115" y="1124"/>
                    <a:pt x="235" y="1148"/>
                    <a:pt x="334" y="1158"/>
                  </a:cubicBezTo>
                  <a:cubicBezTo>
                    <a:pt x="1060" y="1228"/>
                    <a:pt x="1060" y="1228"/>
                    <a:pt x="1060" y="1228"/>
                  </a:cubicBezTo>
                  <a:cubicBezTo>
                    <a:pt x="1132" y="1236"/>
                    <a:pt x="1194" y="1244"/>
                    <a:pt x="1263" y="1269"/>
                  </a:cubicBezTo>
                  <a:cubicBezTo>
                    <a:pt x="1312" y="1286"/>
                    <a:pt x="1357" y="1312"/>
                    <a:pt x="1396" y="1354"/>
                  </a:cubicBezTo>
                  <a:cubicBezTo>
                    <a:pt x="1418" y="1378"/>
                    <a:pt x="1430" y="1400"/>
                    <a:pt x="1439" y="1425"/>
                  </a:cubicBezTo>
                  <a:cubicBezTo>
                    <a:pt x="1448" y="1400"/>
                    <a:pt x="1460" y="1378"/>
                    <a:pt x="1481" y="1354"/>
                  </a:cubicBezTo>
                  <a:cubicBezTo>
                    <a:pt x="1521" y="1312"/>
                    <a:pt x="1567" y="1286"/>
                    <a:pt x="1615" y="1268"/>
                  </a:cubicBezTo>
                  <a:cubicBezTo>
                    <a:pt x="1685" y="1243"/>
                    <a:pt x="1746" y="1236"/>
                    <a:pt x="1818" y="1228"/>
                  </a:cubicBezTo>
                  <a:cubicBezTo>
                    <a:pt x="2544" y="1158"/>
                    <a:pt x="2544" y="1158"/>
                    <a:pt x="2544" y="1158"/>
                  </a:cubicBezTo>
                  <a:cubicBezTo>
                    <a:pt x="2643" y="1148"/>
                    <a:pt x="2763" y="1124"/>
                    <a:pt x="2834" y="1046"/>
                  </a:cubicBezTo>
                  <a:cubicBezTo>
                    <a:pt x="2860" y="1017"/>
                    <a:pt x="2878" y="978"/>
                    <a:pt x="2878" y="928"/>
                  </a:cubicBezTo>
                  <a:cubicBezTo>
                    <a:pt x="2878" y="0"/>
                    <a:pt x="2878" y="0"/>
                    <a:pt x="2878" y="0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279F55"/>
                </a:gs>
                <a:gs pos="16000">
                  <a:srgbClr val="00775F"/>
                </a:gs>
                <a:gs pos="63000">
                  <a:srgbClr val="193F78"/>
                </a:gs>
              </a:gsLst>
              <a:lin ang="162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7" name="Freeform 6"/>
            <p:cNvSpPr>
              <a:spLocks/>
            </p:cNvSpPr>
            <p:nvPr userDrawn="1"/>
          </p:nvSpPr>
          <p:spPr bwMode="auto">
            <a:xfrm>
              <a:off x="3175" y="3178175"/>
              <a:ext cx="9137650" cy="1506538"/>
            </a:xfrm>
            <a:custGeom>
              <a:avLst/>
              <a:gdLst>
                <a:gd name="T0" fmla="*/ 1439 w 2878"/>
                <a:gd name="T1" fmla="*/ 474 h 474"/>
                <a:gd name="T2" fmla="*/ 1441 w 2878"/>
                <a:gd name="T3" fmla="*/ 472 h 474"/>
                <a:gd name="T4" fmla="*/ 1707 w 2878"/>
                <a:gd name="T5" fmla="*/ 279 h 474"/>
                <a:gd name="T6" fmla="*/ 1821 w 2878"/>
                <a:gd name="T7" fmla="*/ 264 h 474"/>
                <a:gd name="T8" fmla="*/ 2536 w 2878"/>
                <a:gd name="T9" fmla="*/ 196 h 474"/>
                <a:gd name="T10" fmla="*/ 2877 w 2878"/>
                <a:gd name="T11" fmla="*/ 5 h 474"/>
                <a:gd name="T12" fmla="*/ 2876 w 2878"/>
                <a:gd name="T13" fmla="*/ 0 h 474"/>
                <a:gd name="T14" fmla="*/ 2874 w 2878"/>
                <a:gd name="T15" fmla="*/ 1 h 474"/>
                <a:gd name="T16" fmla="*/ 2539 w 2878"/>
                <a:gd name="T17" fmla="*/ 172 h 474"/>
                <a:gd name="T18" fmla="*/ 1825 w 2878"/>
                <a:gd name="T19" fmla="*/ 241 h 474"/>
                <a:gd name="T20" fmla="*/ 1544 w 2878"/>
                <a:gd name="T21" fmla="*/ 319 h 474"/>
                <a:gd name="T22" fmla="*/ 1439 w 2878"/>
                <a:gd name="T23" fmla="*/ 457 h 474"/>
                <a:gd name="T24" fmla="*/ 1439 w 2878"/>
                <a:gd name="T25" fmla="*/ 457 h 474"/>
                <a:gd name="T26" fmla="*/ 1334 w 2878"/>
                <a:gd name="T27" fmla="*/ 319 h 474"/>
                <a:gd name="T28" fmla="*/ 1053 w 2878"/>
                <a:gd name="T29" fmla="*/ 241 h 474"/>
                <a:gd name="T30" fmla="*/ 339 w 2878"/>
                <a:gd name="T31" fmla="*/ 172 h 474"/>
                <a:gd name="T32" fmla="*/ 4 w 2878"/>
                <a:gd name="T33" fmla="*/ 1 h 474"/>
                <a:gd name="T34" fmla="*/ 2 w 2878"/>
                <a:gd name="T35" fmla="*/ 0 h 474"/>
                <a:gd name="T36" fmla="*/ 1 w 2878"/>
                <a:gd name="T37" fmla="*/ 5 h 474"/>
                <a:gd name="T38" fmla="*/ 341 w 2878"/>
                <a:gd name="T39" fmla="*/ 196 h 474"/>
                <a:gd name="T40" fmla="*/ 1057 w 2878"/>
                <a:gd name="T41" fmla="*/ 263 h 474"/>
                <a:gd name="T42" fmla="*/ 1171 w 2878"/>
                <a:gd name="T43" fmla="*/ 279 h 474"/>
                <a:gd name="T44" fmla="*/ 1436 w 2878"/>
                <a:gd name="T45" fmla="*/ 471 h 474"/>
                <a:gd name="T46" fmla="*/ 1439 w 2878"/>
                <a:gd name="T47" fmla="*/ 474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878" h="474">
                  <a:moveTo>
                    <a:pt x="1439" y="474"/>
                  </a:moveTo>
                  <a:cubicBezTo>
                    <a:pt x="1440" y="474"/>
                    <a:pt x="1441" y="472"/>
                    <a:pt x="1441" y="472"/>
                  </a:cubicBezTo>
                  <a:cubicBezTo>
                    <a:pt x="1479" y="355"/>
                    <a:pt x="1589" y="303"/>
                    <a:pt x="1707" y="279"/>
                  </a:cubicBezTo>
                  <a:cubicBezTo>
                    <a:pt x="1746" y="271"/>
                    <a:pt x="1782" y="267"/>
                    <a:pt x="1821" y="264"/>
                  </a:cubicBezTo>
                  <a:cubicBezTo>
                    <a:pt x="2536" y="196"/>
                    <a:pt x="2536" y="196"/>
                    <a:pt x="2536" y="196"/>
                  </a:cubicBezTo>
                  <a:cubicBezTo>
                    <a:pt x="2666" y="186"/>
                    <a:pt x="2845" y="146"/>
                    <a:pt x="2877" y="5"/>
                  </a:cubicBezTo>
                  <a:cubicBezTo>
                    <a:pt x="2878" y="1"/>
                    <a:pt x="2877" y="0"/>
                    <a:pt x="2876" y="0"/>
                  </a:cubicBezTo>
                  <a:cubicBezTo>
                    <a:pt x="2875" y="0"/>
                    <a:pt x="2875" y="0"/>
                    <a:pt x="2874" y="1"/>
                  </a:cubicBezTo>
                  <a:cubicBezTo>
                    <a:pt x="2820" y="127"/>
                    <a:pt x="2672" y="157"/>
                    <a:pt x="2539" y="172"/>
                  </a:cubicBezTo>
                  <a:cubicBezTo>
                    <a:pt x="1825" y="241"/>
                    <a:pt x="1825" y="241"/>
                    <a:pt x="1825" y="241"/>
                  </a:cubicBezTo>
                  <a:cubicBezTo>
                    <a:pt x="1725" y="250"/>
                    <a:pt x="1632" y="262"/>
                    <a:pt x="1544" y="319"/>
                  </a:cubicBezTo>
                  <a:cubicBezTo>
                    <a:pt x="1489" y="354"/>
                    <a:pt x="1451" y="395"/>
                    <a:pt x="1439" y="457"/>
                  </a:cubicBezTo>
                  <a:cubicBezTo>
                    <a:pt x="1439" y="457"/>
                    <a:pt x="1439" y="457"/>
                    <a:pt x="1439" y="457"/>
                  </a:cubicBezTo>
                  <a:cubicBezTo>
                    <a:pt x="1427" y="395"/>
                    <a:pt x="1388" y="354"/>
                    <a:pt x="1334" y="319"/>
                  </a:cubicBezTo>
                  <a:cubicBezTo>
                    <a:pt x="1246" y="262"/>
                    <a:pt x="1153" y="250"/>
                    <a:pt x="1053" y="241"/>
                  </a:cubicBezTo>
                  <a:cubicBezTo>
                    <a:pt x="339" y="172"/>
                    <a:pt x="339" y="172"/>
                    <a:pt x="339" y="172"/>
                  </a:cubicBezTo>
                  <a:cubicBezTo>
                    <a:pt x="206" y="157"/>
                    <a:pt x="58" y="127"/>
                    <a:pt x="4" y="1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0" y="1"/>
                    <a:pt x="1" y="5"/>
                  </a:cubicBezTo>
                  <a:cubicBezTo>
                    <a:pt x="33" y="146"/>
                    <a:pt x="212" y="186"/>
                    <a:pt x="341" y="196"/>
                  </a:cubicBezTo>
                  <a:cubicBezTo>
                    <a:pt x="1057" y="263"/>
                    <a:pt x="1057" y="263"/>
                    <a:pt x="1057" y="263"/>
                  </a:cubicBezTo>
                  <a:cubicBezTo>
                    <a:pt x="1096" y="267"/>
                    <a:pt x="1132" y="271"/>
                    <a:pt x="1171" y="279"/>
                  </a:cubicBezTo>
                  <a:cubicBezTo>
                    <a:pt x="1289" y="303"/>
                    <a:pt x="1399" y="355"/>
                    <a:pt x="1436" y="471"/>
                  </a:cubicBezTo>
                  <a:cubicBezTo>
                    <a:pt x="1437" y="472"/>
                    <a:pt x="1437" y="474"/>
                    <a:pt x="1439" y="474"/>
                  </a:cubicBezTo>
                  <a:close/>
                </a:path>
              </a:pathLst>
            </a:custGeom>
            <a:solidFill>
              <a:srgbClr val="28A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8" name="Freeform 7"/>
            <p:cNvSpPr>
              <a:spLocks/>
            </p:cNvSpPr>
            <p:nvPr userDrawn="1"/>
          </p:nvSpPr>
          <p:spPr bwMode="auto">
            <a:xfrm>
              <a:off x="0" y="3305175"/>
              <a:ext cx="9147175" cy="1497013"/>
            </a:xfrm>
            <a:custGeom>
              <a:avLst/>
              <a:gdLst>
                <a:gd name="T0" fmla="*/ 1440 w 2881"/>
                <a:gd name="T1" fmla="*/ 457 h 471"/>
                <a:gd name="T2" fmla="*/ 1060 w 2881"/>
                <a:gd name="T3" fmla="*/ 236 h 471"/>
                <a:gd name="T4" fmla="*/ 345 w 2881"/>
                <a:gd name="T5" fmla="*/ 168 h 471"/>
                <a:gd name="T6" fmla="*/ 3 w 2881"/>
                <a:gd name="T7" fmla="*/ 1 h 471"/>
                <a:gd name="T8" fmla="*/ 2 w 2881"/>
                <a:gd name="T9" fmla="*/ 0 h 471"/>
                <a:gd name="T10" fmla="*/ 0 w 2881"/>
                <a:gd name="T11" fmla="*/ 6 h 471"/>
                <a:gd name="T12" fmla="*/ 347 w 2881"/>
                <a:gd name="T13" fmla="*/ 187 h 471"/>
                <a:gd name="T14" fmla="*/ 1058 w 2881"/>
                <a:gd name="T15" fmla="*/ 253 h 471"/>
                <a:gd name="T16" fmla="*/ 1438 w 2881"/>
                <a:gd name="T17" fmla="*/ 470 h 471"/>
                <a:gd name="T18" fmla="*/ 1440 w 2881"/>
                <a:gd name="T19" fmla="*/ 471 h 471"/>
                <a:gd name="T20" fmla="*/ 1442 w 2881"/>
                <a:gd name="T21" fmla="*/ 470 h 471"/>
                <a:gd name="T22" fmla="*/ 1822 w 2881"/>
                <a:gd name="T23" fmla="*/ 253 h 471"/>
                <a:gd name="T24" fmla="*/ 2533 w 2881"/>
                <a:gd name="T25" fmla="*/ 187 h 471"/>
                <a:gd name="T26" fmla="*/ 2880 w 2881"/>
                <a:gd name="T27" fmla="*/ 6 h 471"/>
                <a:gd name="T28" fmla="*/ 2878 w 2881"/>
                <a:gd name="T29" fmla="*/ 1 h 471"/>
                <a:gd name="T30" fmla="*/ 2877 w 2881"/>
                <a:gd name="T31" fmla="*/ 1 h 471"/>
                <a:gd name="T32" fmla="*/ 2535 w 2881"/>
                <a:gd name="T33" fmla="*/ 168 h 471"/>
                <a:gd name="T34" fmla="*/ 1820 w 2881"/>
                <a:gd name="T35" fmla="*/ 236 h 471"/>
                <a:gd name="T36" fmla="*/ 1440 w 2881"/>
                <a:gd name="T37" fmla="*/ 457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81" h="471">
                  <a:moveTo>
                    <a:pt x="1440" y="457"/>
                  </a:moveTo>
                  <a:cubicBezTo>
                    <a:pt x="1389" y="290"/>
                    <a:pt x="1215" y="249"/>
                    <a:pt x="1060" y="236"/>
                  </a:cubicBezTo>
                  <a:cubicBezTo>
                    <a:pt x="345" y="168"/>
                    <a:pt x="345" y="168"/>
                    <a:pt x="345" y="168"/>
                  </a:cubicBezTo>
                  <a:cubicBezTo>
                    <a:pt x="223" y="157"/>
                    <a:pt x="56" y="124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0" y="2"/>
                    <a:pt x="0" y="6"/>
                  </a:cubicBezTo>
                  <a:cubicBezTo>
                    <a:pt x="25" y="137"/>
                    <a:pt x="238" y="177"/>
                    <a:pt x="347" y="187"/>
                  </a:cubicBezTo>
                  <a:cubicBezTo>
                    <a:pt x="1058" y="253"/>
                    <a:pt x="1058" y="253"/>
                    <a:pt x="1058" y="253"/>
                  </a:cubicBezTo>
                  <a:cubicBezTo>
                    <a:pt x="1209" y="266"/>
                    <a:pt x="1381" y="307"/>
                    <a:pt x="1438" y="470"/>
                  </a:cubicBezTo>
                  <a:cubicBezTo>
                    <a:pt x="1438" y="471"/>
                    <a:pt x="1439" y="471"/>
                    <a:pt x="1440" y="471"/>
                  </a:cubicBezTo>
                  <a:cubicBezTo>
                    <a:pt x="1441" y="471"/>
                    <a:pt x="1442" y="470"/>
                    <a:pt x="1442" y="470"/>
                  </a:cubicBezTo>
                  <a:cubicBezTo>
                    <a:pt x="1499" y="304"/>
                    <a:pt x="1671" y="266"/>
                    <a:pt x="1822" y="253"/>
                  </a:cubicBezTo>
                  <a:cubicBezTo>
                    <a:pt x="2533" y="187"/>
                    <a:pt x="2533" y="187"/>
                    <a:pt x="2533" y="187"/>
                  </a:cubicBezTo>
                  <a:cubicBezTo>
                    <a:pt x="2642" y="177"/>
                    <a:pt x="2855" y="137"/>
                    <a:pt x="2880" y="6"/>
                  </a:cubicBezTo>
                  <a:cubicBezTo>
                    <a:pt x="2881" y="2"/>
                    <a:pt x="2879" y="1"/>
                    <a:pt x="2878" y="1"/>
                  </a:cubicBezTo>
                  <a:cubicBezTo>
                    <a:pt x="2878" y="1"/>
                    <a:pt x="2877" y="1"/>
                    <a:pt x="2877" y="1"/>
                  </a:cubicBezTo>
                  <a:cubicBezTo>
                    <a:pt x="2824" y="124"/>
                    <a:pt x="2657" y="157"/>
                    <a:pt x="2535" y="168"/>
                  </a:cubicBezTo>
                  <a:cubicBezTo>
                    <a:pt x="1820" y="236"/>
                    <a:pt x="1820" y="236"/>
                    <a:pt x="1820" y="236"/>
                  </a:cubicBezTo>
                  <a:cubicBezTo>
                    <a:pt x="1665" y="249"/>
                    <a:pt x="1491" y="290"/>
                    <a:pt x="1440" y="457"/>
                  </a:cubicBezTo>
                  <a:close/>
                </a:path>
              </a:pathLst>
            </a:custGeom>
            <a:solidFill>
              <a:srgbClr val="185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442692" y="1435038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2405"/>
              </a:lnSpc>
              <a:defRPr sz="2200" b="0" cap="none">
                <a:solidFill>
                  <a:srgbClr val="B1F9B1"/>
                </a:solidFill>
                <a:latin typeface="Gill Sans MT" pitchFamily="34" charset="0"/>
              </a:defRPr>
            </a:lvl1pPr>
          </a:lstStyle>
          <a:p>
            <a:r>
              <a:rPr lang="es-ES" dirty="0"/>
              <a:t>Haga clic para agregar subtítulo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442692" y="1196922"/>
            <a:ext cx="7772400" cy="238116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1603"/>
              </a:lnSpc>
              <a:buNone/>
              <a:defRPr lang="es-ES" sz="1900" dirty="0" smtClean="0">
                <a:solidFill>
                  <a:schemeClr val="bg1"/>
                </a:solidFill>
              </a:defRPr>
            </a:lvl1pPr>
            <a:lvl2pPr marL="4083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6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504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338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173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500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843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677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agregar título</a:t>
            </a:r>
          </a:p>
        </p:txBody>
      </p:sp>
      <p:cxnSp>
        <p:nvCxnSpPr>
          <p:cNvPr id="9" name="3 Conector recto"/>
          <p:cNvCxnSpPr/>
          <p:nvPr userDrawn="1"/>
        </p:nvCxnSpPr>
        <p:spPr>
          <a:xfrm>
            <a:off x="508238" y="483518"/>
            <a:ext cx="8127527" cy="0"/>
          </a:xfrm>
          <a:prstGeom prst="line">
            <a:avLst/>
          </a:prstGeom>
          <a:ln>
            <a:solidFill>
              <a:srgbClr val="9FCF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1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530" y="275506"/>
            <a:ext cx="1593661" cy="108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42692" y="1000186"/>
            <a:ext cx="4040189" cy="47982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ts val="2084"/>
              </a:lnSpc>
              <a:buNone/>
              <a:defRPr sz="1900" b="0">
                <a:solidFill>
                  <a:srgbClr val="28AD56"/>
                </a:solidFill>
                <a:latin typeface="Gill Sans MT" pitchFamily="34" charset="0"/>
              </a:defRPr>
            </a:lvl1pPr>
            <a:lvl2pPr marL="408348" indent="0">
              <a:buNone/>
              <a:defRPr sz="1800" b="1"/>
            </a:lvl2pPr>
            <a:lvl3pPr marL="816694" indent="0">
              <a:buNone/>
              <a:defRPr sz="1600" b="1"/>
            </a:lvl3pPr>
            <a:lvl4pPr marL="1225042" indent="0">
              <a:buNone/>
              <a:defRPr sz="1400" b="1"/>
            </a:lvl4pPr>
            <a:lvl5pPr marL="1633388" indent="0">
              <a:buNone/>
              <a:defRPr sz="1400" b="1"/>
            </a:lvl5pPr>
            <a:lvl6pPr marL="2041736" indent="0">
              <a:buNone/>
              <a:defRPr sz="1400" b="1"/>
            </a:lvl6pPr>
            <a:lvl7pPr marL="2450082" indent="0">
              <a:buNone/>
              <a:defRPr sz="1400" b="1"/>
            </a:lvl7pPr>
            <a:lvl8pPr marL="2858430" indent="0">
              <a:buNone/>
              <a:defRPr sz="1400" b="1"/>
            </a:lvl8pPr>
            <a:lvl9pPr marL="3266777" indent="0">
              <a:buNone/>
              <a:defRPr sz="14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42692" y="1718123"/>
            <a:ext cx="4040189" cy="2853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30519" y="1000186"/>
            <a:ext cx="4041775" cy="47982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ts val="2084"/>
              </a:lnSpc>
              <a:buNone/>
              <a:defRPr sz="1900" b="0">
                <a:solidFill>
                  <a:srgbClr val="28AD56"/>
                </a:solidFill>
                <a:latin typeface="Gill Sans MT" pitchFamily="34" charset="0"/>
              </a:defRPr>
            </a:lvl1pPr>
            <a:lvl2pPr marL="408348" indent="0">
              <a:buNone/>
              <a:defRPr sz="1800" b="1"/>
            </a:lvl2pPr>
            <a:lvl3pPr marL="816694" indent="0">
              <a:buNone/>
              <a:defRPr sz="1600" b="1"/>
            </a:lvl3pPr>
            <a:lvl4pPr marL="1225042" indent="0">
              <a:buNone/>
              <a:defRPr sz="1400" b="1"/>
            </a:lvl4pPr>
            <a:lvl5pPr marL="1633388" indent="0">
              <a:buNone/>
              <a:defRPr sz="1400" b="1"/>
            </a:lvl5pPr>
            <a:lvl6pPr marL="2041736" indent="0">
              <a:buNone/>
              <a:defRPr sz="1400" b="1"/>
            </a:lvl6pPr>
            <a:lvl7pPr marL="2450082" indent="0">
              <a:buNone/>
              <a:defRPr sz="1400" b="1"/>
            </a:lvl7pPr>
            <a:lvl8pPr marL="2858430" indent="0">
              <a:buNone/>
              <a:defRPr sz="1400" b="1"/>
            </a:lvl8pPr>
            <a:lvl9pPr marL="3266777" indent="0">
              <a:buNone/>
              <a:defRPr sz="14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30519" y="1718123"/>
            <a:ext cx="4041775" cy="2853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2692" y="1000186"/>
            <a:ext cx="6161190" cy="285739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1900" b="0">
                <a:solidFill>
                  <a:srgbClr val="364F9D"/>
                </a:solidFill>
                <a:latin typeface="Gill Sans MT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60542" y="1476417"/>
            <a:ext cx="4944134" cy="30955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42693" y="1476417"/>
            <a:ext cx="3008313" cy="309550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 marL="408348" indent="0">
              <a:buNone/>
              <a:defRPr sz="1000"/>
            </a:lvl2pPr>
            <a:lvl3pPr marL="816694" indent="0">
              <a:buNone/>
              <a:defRPr sz="900"/>
            </a:lvl3pPr>
            <a:lvl4pPr marL="1225042" indent="0">
              <a:buNone/>
              <a:defRPr sz="800"/>
            </a:lvl4pPr>
            <a:lvl5pPr marL="1633388" indent="0">
              <a:buNone/>
              <a:defRPr sz="800"/>
            </a:lvl5pPr>
            <a:lvl6pPr marL="2041736" indent="0">
              <a:buNone/>
              <a:defRPr sz="800"/>
            </a:lvl6pPr>
            <a:lvl7pPr marL="2450082" indent="0">
              <a:buNone/>
              <a:defRPr sz="800"/>
            </a:lvl7pPr>
            <a:lvl8pPr marL="2858430" indent="0">
              <a:buNone/>
              <a:defRPr sz="800"/>
            </a:lvl8pPr>
            <a:lvl9pPr marL="3266777" indent="0">
              <a:buNone/>
              <a:defRPr sz="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9326" y="3939902"/>
            <a:ext cx="7865349" cy="27636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ts val="802"/>
              </a:lnSpc>
              <a:defRPr sz="1900" b="0">
                <a:solidFill>
                  <a:srgbClr val="28AD56"/>
                </a:solidFill>
                <a:latin typeface="Gill Sans MT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99394" y="952562"/>
            <a:ext cx="5945212" cy="290804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lnSpc>
                <a:spcPts val="2084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 marL="408348" indent="0">
              <a:buNone/>
              <a:defRPr sz="2500"/>
            </a:lvl2pPr>
            <a:lvl3pPr marL="816694" indent="0">
              <a:buNone/>
              <a:defRPr sz="2200"/>
            </a:lvl3pPr>
            <a:lvl4pPr marL="1225042" indent="0">
              <a:buNone/>
              <a:defRPr sz="1800"/>
            </a:lvl4pPr>
            <a:lvl5pPr marL="1633388" indent="0">
              <a:buNone/>
              <a:defRPr sz="1800"/>
            </a:lvl5pPr>
            <a:lvl6pPr marL="2041736" indent="0">
              <a:buNone/>
              <a:defRPr sz="1800"/>
            </a:lvl6pPr>
            <a:lvl7pPr marL="2450082" indent="0">
              <a:buNone/>
              <a:defRPr sz="1800"/>
            </a:lvl7pPr>
            <a:lvl8pPr marL="2858430" indent="0">
              <a:buNone/>
              <a:defRPr sz="1800"/>
            </a:lvl8pPr>
            <a:lvl9pPr marL="3266777" indent="0">
              <a:buNone/>
              <a:defRPr sz="18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9326" y="4311472"/>
            <a:ext cx="7865349" cy="27650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1443"/>
              </a:lnSpc>
              <a:buNone/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Gill Sans MT" pitchFamily="34" charset="0"/>
              </a:defRPr>
            </a:lvl1pPr>
            <a:lvl2pPr marL="408348" indent="0">
              <a:buNone/>
              <a:defRPr sz="1000"/>
            </a:lvl2pPr>
            <a:lvl3pPr marL="816694" indent="0">
              <a:buNone/>
              <a:defRPr sz="900"/>
            </a:lvl3pPr>
            <a:lvl4pPr marL="1225042" indent="0">
              <a:buNone/>
              <a:defRPr sz="800"/>
            </a:lvl4pPr>
            <a:lvl5pPr marL="1633388" indent="0">
              <a:buNone/>
              <a:defRPr sz="800"/>
            </a:lvl5pPr>
            <a:lvl6pPr marL="2041736" indent="0">
              <a:buNone/>
              <a:defRPr sz="800"/>
            </a:lvl6pPr>
            <a:lvl7pPr marL="2450082" indent="0">
              <a:buNone/>
              <a:defRPr sz="800"/>
            </a:lvl7pPr>
            <a:lvl8pPr marL="2858430" indent="0">
              <a:buNone/>
              <a:defRPr sz="800"/>
            </a:lvl8pPr>
            <a:lvl9pPr marL="3266777" indent="0">
              <a:buNone/>
              <a:defRPr sz="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ra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 userDrawn="1"/>
        </p:nvGrpSpPr>
        <p:grpSpPr>
          <a:xfrm>
            <a:off x="0" y="0"/>
            <a:ext cx="9147175" cy="4805363"/>
            <a:chOff x="0" y="-3175"/>
            <a:chExt cx="9147175" cy="4805363"/>
          </a:xfrm>
        </p:grpSpPr>
        <p:sp>
          <p:nvSpPr>
            <p:cNvPr id="4" name="Freeform 5"/>
            <p:cNvSpPr>
              <a:spLocks/>
            </p:cNvSpPr>
            <p:nvPr userDrawn="1"/>
          </p:nvSpPr>
          <p:spPr bwMode="auto">
            <a:xfrm>
              <a:off x="3175" y="-3175"/>
              <a:ext cx="9137650" cy="4529138"/>
            </a:xfrm>
            <a:custGeom>
              <a:avLst/>
              <a:gdLst>
                <a:gd name="T0" fmla="*/ 0 w 2878"/>
                <a:gd name="T1" fmla="*/ 0 h 1425"/>
                <a:gd name="T2" fmla="*/ 0 w 2878"/>
                <a:gd name="T3" fmla="*/ 928 h 1425"/>
                <a:gd name="T4" fmla="*/ 44 w 2878"/>
                <a:gd name="T5" fmla="*/ 1046 h 1425"/>
                <a:gd name="T6" fmla="*/ 334 w 2878"/>
                <a:gd name="T7" fmla="*/ 1158 h 1425"/>
                <a:gd name="T8" fmla="*/ 1060 w 2878"/>
                <a:gd name="T9" fmla="*/ 1228 h 1425"/>
                <a:gd name="T10" fmla="*/ 1263 w 2878"/>
                <a:gd name="T11" fmla="*/ 1269 h 1425"/>
                <a:gd name="T12" fmla="*/ 1396 w 2878"/>
                <a:gd name="T13" fmla="*/ 1354 h 1425"/>
                <a:gd name="T14" fmla="*/ 1439 w 2878"/>
                <a:gd name="T15" fmla="*/ 1425 h 1425"/>
                <a:gd name="T16" fmla="*/ 1481 w 2878"/>
                <a:gd name="T17" fmla="*/ 1354 h 1425"/>
                <a:gd name="T18" fmla="*/ 1615 w 2878"/>
                <a:gd name="T19" fmla="*/ 1268 h 1425"/>
                <a:gd name="T20" fmla="*/ 1818 w 2878"/>
                <a:gd name="T21" fmla="*/ 1228 h 1425"/>
                <a:gd name="T22" fmla="*/ 2544 w 2878"/>
                <a:gd name="T23" fmla="*/ 1158 h 1425"/>
                <a:gd name="T24" fmla="*/ 2834 w 2878"/>
                <a:gd name="T25" fmla="*/ 1046 h 1425"/>
                <a:gd name="T26" fmla="*/ 2878 w 2878"/>
                <a:gd name="T27" fmla="*/ 928 h 1425"/>
                <a:gd name="T28" fmla="*/ 2878 w 2878"/>
                <a:gd name="T29" fmla="*/ 0 h 1425"/>
                <a:gd name="T30" fmla="*/ 0 w 2878"/>
                <a:gd name="T31" fmla="*/ 0 h 1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8" h="1425">
                  <a:moveTo>
                    <a:pt x="0" y="0"/>
                  </a:moveTo>
                  <a:cubicBezTo>
                    <a:pt x="0" y="928"/>
                    <a:pt x="0" y="928"/>
                    <a:pt x="0" y="928"/>
                  </a:cubicBezTo>
                  <a:cubicBezTo>
                    <a:pt x="0" y="978"/>
                    <a:pt x="18" y="1017"/>
                    <a:pt x="44" y="1046"/>
                  </a:cubicBezTo>
                  <a:cubicBezTo>
                    <a:pt x="115" y="1124"/>
                    <a:pt x="235" y="1148"/>
                    <a:pt x="334" y="1158"/>
                  </a:cubicBezTo>
                  <a:cubicBezTo>
                    <a:pt x="1060" y="1228"/>
                    <a:pt x="1060" y="1228"/>
                    <a:pt x="1060" y="1228"/>
                  </a:cubicBezTo>
                  <a:cubicBezTo>
                    <a:pt x="1132" y="1236"/>
                    <a:pt x="1194" y="1244"/>
                    <a:pt x="1263" y="1269"/>
                  </a:cubicBezTo>
                  <a:cubicBezTo>
                    <a:pt x="1312" y="1286"/>
                    <a:pt x="1357" y="1312"/>
                    <a:pt x="1396" y="1354"/>
                  </a:cubicBezTo>
                  <a:cubicBezTo>
                    <a:pt x="1418" y="1378"/>
                    <a:pt x="1430" y="1400"/>
                    <a:pt x="1439" y="1425"/>
                  </a:cubicBezTo>
                  <a:cubicBezTo>
                    <a:pt x="1448" y="1400"/>
                    <a:pt x="1460" y="1378"/>
                    <a:pt x="1481" y="1354"/>
                  </a:cubicBezTo>
                  <a:cubicBezTo>
                    <a:pt x="1521" y="1312"/>
                    <a:pt x="1567" y="1286"/>
                    <a:pt x="1615" y="1268"/>
                  </a:cubicBezTo>
                  <a:cubicBezTo>
                    <a:pt x="1685" y="1243"/>
                    <a:pt x="1746" y="1236"/>
                    <a:pt x="1818" y="1228"/>
                  </a:cubicBezTo>
                  <a:cubicBezTo>
                    <a:pt x="2544" y="1158"/>
                    <a:pt x="2544" y="1158"/>
                    <a:pt x="2544" y="1158"/>
                  </a:cubicBezTo>
                  <a:cubicBezTo>
                    <a:pt x="2643" y="1148"/>
                    <a:pt x="2763" y="1124"/>
                    <a:pt x="2834" y="1046"/>
                  </a:cubicBezTo>
                  <a:cubicBezTo>
                    <a:pt x="2860" y="1017"/>
                    <a:pt x="2878" y="978"/>
                    <a:pt x="2878" y="928"/>
                  </a:cubicBezTo>
                  <a:cubicBezTo>
                    <a:pt x="2878" y="0"/>
                    <a:pt x="2878" y="0"/>
                    <a:pt x="2878" y="0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rgbClr val="279F55"/>
                </a:gs>
                <a:gs pos="16000">
                  <a:srgbClr val="00775F"/>
                </a:gs>
                <a:gs pos="63000">
                  <a:srgbClr val="193F78"/>
                </a:gs>
              </a:gsLst>
              <a:lin ang="162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5" name="Freeform 6"/>
            <p:cNvSpPr>
              <a:spLocks/>
            </p:cNvSpPr>
            <p:nvPr userDrawn="1"/>
          </p:nvSpPr>
          <p:spPr bwMode="auto">
            <a:xfrm>
              <a:off x="3175" y="3178175"/>
              <a:ext cx="9137650" cy="1506538"/>
            </a:xfrm>
            <a:custGeom>
              <a:avLst/>
              <a:gdLst>
                <a:gd name="T0" fmla="*/ 1439 w 2878"/>
                <a:gd name="T1" fmla="*/ 474 h 474"/>
                <a:gd name="T2" fmla="*/ 1441 w 2878"/>
                <a:gd name="T3" fmla="*/ 472 h 474"/>
                <a:gd name="T4" fmla="*/ 1707 w 2878"/>
                <a:gd name="T5" fmla="*/ 279 h 474"/>
                <a:gd name="T6" fmla="*/ 1821 w 2878"/>
                <a:gd name="T7" fmla="*/ 264 h 474"/>
                <a:gd name="T8" fmla="*/ 2536 w 2878"/>
                <a:gd name="T9" fmla="*/ 196 h 474"/>
                <a:gd name="T10" fmla="*/ 2877 w 2878"/>
                <a:gd name="T11" fmla="*/ 5 h 474"/>
                <a:gd name="T12" fmla="*/ 2876 w 2878"/>
                <a:gd name="T13" fmla="*/ 0 h 474"/>
                <a:gd name="T14" fmla="*/ 2874 w 2878"/>
                <a:gd name="T15" fmla="*/ 1 h 474"/>
                <a:gd name="T16" fmla="*/ 2539 w 2878"/>
                <a:gd name="T17" fmla="*/ 172 h 474"/>
                <a:gd name="T18" fmla="*/ 1825 w 2878"/>
                <a:gd name="T19" fmla="*/ 241 h 474"/>
                <a:gd name="T20" fmla="*/ 1544 w 2878"/>
                <a:gd name="T21" fmla="*/ 319 h 474"/>
                <a:gd name="T22" fmla="*/ 1439 w 2878"/>
                <a:gd name="T23" fmla="*/ 457 h 474"/>
                <a:gd name="T24" fmla="*/ 1439 w 2878"/>
                <a:gd name="T25" fmla="*/ 457 h 474"/>
                <a:gd name="T26" fmla="*/ 1334 w 2878"/>
                <a:gd name="T27" fmla="*/ 319 h 474"/>
                <a:gd name="T28" fmla="*/ 1053 w 2878"/>
                <a:gd name="T29" fmla="*/ 241 h 474"/>
                <a:gd name="T30" fmla="*/ 339 w 2878"/>
                <a:gd name="T31" fmla="*/ 172 h 474"/>
                <a:gd name="T32" fmla="*/ 4 w 2878"/>
                <a:gd name="T33" fmla="*/ 1 h 474"/>
                <a:gd name="T34" fmla="*/ 2 w 2878"/>
                <a:gd name="T35" fmla="*/ 0 h 474"/>
                <a:gd name="T36" fmla="*/ 1 w 2878"/>
                <a:gd name="T37" fmla="*/ 5 h 474"/>
                <a:gd name="T38" fmla="*/ 341 w 2878"/>
                <a:gd name="T39" fmla="*/ 196 h 474"/>
                <a:gd name="T40" fmla="*/ 1057 w 2878"/>
                <a:gd name="T41" fmla="*/ 263 h 474"/>
                <a:gd name="T42" fmla="*/ 1171 w 2878"/>
                <a:gd name="T43" fmla="*/ 279 h 474"/>
                <a:gd name="T44" fmla="*/ 1436 w 2878"/>
                <a:gd name="T45" fmla="*/ 471 h 474"/>
                <a:gd name="T46" fmla="*/ 1439 w 2878"/>
                <a:gd name="T47" fmla="*/ 474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878" h="474">
                  <a:moveTo>
                    <a:pt x="1439" y="474"/>
                  </a:moveTo>
                  <a:cubicBezTo>
                    <a:pt x="1440" y="474"/>
                    <a:pt x="1441" y="472"/>
                    <a:pt x="1441" y="472"/>
                  </a:cubicBezTo>
                  <a:cubicBezTo>
                    <a:pt x="1479" y="355"/>
                    <a:pt x="1589" y="303"/>
                    <a:pt x="1707" y="279"/>
                  </a:cubicBezTo>
                  <a:cubicBezTo>
                    <a:pt x="1746" y="271"/>
                    <a:pt x="1782" y="267"/>
                    <a:pt x="1821" y="264"/>
                  </a:cubicBezTo>
                  <a:cubicBezTo>
                    <a:pt x="2536" y="196"/>
                    <a:pt x="2536" y="196"/>
                    <a:pt x="2536" y="196"/>
                  </a:cubicBezTo>
                  <a:cubicBezTo>
                    <a:pt x="2666" y="186"/>
                    <a:pt x="2845" y="146"/>
                    <a:pt x="2877" y="5"/>
                  </a:cubicBezTo>
                  <a:cubicBezTo>
                    <a:pt x="2878" y="1"/>
                    <a:pt x="2877" y="0"/>
                    <a:pt x="2876" y="0"/>
                  </a:cubicBezTo>
                  <a:cubicBezTo>
                    <a:pt x="2875" y="0"/>
                    <a:pt x="2875" y="0"/>
                    <a:pt x="2874" y="1"/>
                  </a:cubicBezTo>
                  <a:cubicBezTo>
                    <a:pt x="2820" y="127"/>
                    <a:pt x="2672" y="157"/>
                    <a:pt x="2539" y="172"/>
                  </a:cubicBezTo>
                  <a:cubicBezTo>
                    <a:pt x="1825" y="241"/>
                    <a:pt x="1825" y="241"/>
                    <a:pt x="1825" y="241"/>
                  </a:cubicBezTo>
                  <a:cubicBezTo>
                    <a:pt x="1725" y="250"/>
                    <a:pt x="1632" y="262"/>
                    <a:pt x="1544" y="319"/>
                  </a:cubicBezTo>
                  <a:cubicBezTo>
                    <a:pt x="1489" y="354"/>
                    <a:pt x="1451" y="395"/>
                    <a:pt x="1439" y="457"/>
                  </a:cubicBezTo>
                  <a:cubicBezTo>
                    <a:pt x="1439" y="457"/>
                    <a:pt x="1439" y="457"/>
                    <a:pt x="1439" y="457"/>
                  </a:cubicBezTo>
                  <a:cubicBezTo>
                    <a:pt x="1427" y="395"/>
                    <a:pt x="1388" y="354"/>
                    <a:pt x="1334" y="319"/>
                  </a:cubicBezTo>
                  <a:cubicBezTo>
                    <a:pt x="1246" y="262"/>
                    <a:pt x="1153" y="250"/>
                    <a:pt x="1053" y="241"/>
                  </a:cubicBezTo>
                  <a:cubicBezTo>
                    <a:pt x="339" y="172"/>
                    <a:pt x="339" y="172"/>
                    <a:pt x="339" y="172"/>
                  </a:cubicBezTo>
                  <a:cubicBezTo>
                    <a:pt x="206" y="157"/>
                    <a:pt x="58" y="127"/>
                    <a:pt x="4" y="1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1" y="0"/>
                    <a:pt x="0" y="1"/>
                    <a:pt x="1" y="5"/>
                  </a:cubicBezTo>
                  <a:cubicBezTo>
                    <a:pt x="33" y="146"/>
                    <a:pt x="212" y="186"/>
                    <a:pt x="341" y="196"/>
                  </a:cubicBezTo>
                  <a:cubicBezTo>
                    <a:pt x="1057" y="263"/>
                    <a:pt x="1057" y="263"/>
                    <a:pt x="1057" y="263"/>
                  </a:cubicBezTo>
                  <a:cubicBezTo>
                    <a:pt x="1096" y="267"/>
                    <a:pt x="1132" y="271"/>
                    <a:pt x="1171" y="279"/>
                  </a:cubicBezTo>
                  <a:cubicBezTo>
                    <a:pt x="1289" y="303"/>
                    <a:pt x="1399" y="355"/>
                    <a:pt x="1436" y="471"/>
                  </a:cubicBezTo>
                  <a:cubicBezTo>
                    <a:pt x="1437" y="472"/>
                    <a:pt x="1437" y="474"/>
                    <a:pt x="1439" y="474"/>
                  </a:cubicBezTo>
                  <a:close/>
                </a:path>
              </a:pathLst>
            </a:custGeom>
            <a:solidFill>
              <a:srgbClr val="28AD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6" name="Freeform 7"/>
            <p:cNvSpPr>
              <a:spLocks/>
            </p:cNvSpPr>
            <p:nvPr userDrawn="1"/>
          </p:nvSpPr>
          <p:spPr bwMode="auto">
            <a:xfrm>
              <a:off x="0" y="3305175"/>
              <a:ext cx="9147175" cy="1497013"/>
            </a:xfrm>
            <a:custGeom>
              <a:avLst/>
              <a:gdLst>
                <a:gd name="T0" fmla="*/ 1440 w 2881"/>
                <a:gd name="T1" fmla="*/ 457 h 471"/>
                <a:gd name="T2" fmla="*/ 1060 w 2881"/>
                <a:gd name="T3" fmla="*/ 236 h 471"/>
                <a:gd name="T4" fmla="*/ 345 w 2881"/>
                <a:gd name="T5" fmla="*/ 168 h 471"/>
                <a:gd name="T6" fmla="*/ 3 w 2881"/>
                <a:gd name="T7" fmla="*/ 1 h 471"/>
                <a:gd name="T8" fmla="*/ 2 w 2881"/>
                <a:gd name="T9" fmla="*/ 0 h 471"/>
                <a:gd name="T10" fmla="*/ 0 w 2881"/>
                <a:gd name="T11" fmla="*/ 6 h 471"/>
                <a:gd name="T12" fmla="*/ 347 w 2881"/>
                <a:gd name="T13" fmla="*/ 187 h 471"/>
                <a:gd name="T14" fmla="*/ 1058 w 2881"/>
                <a:gd name="T15" fmla="*/ 253 h 471"/>
                <a:gd name="T16" fmla="*/ 1438 w 2881"/>
                <a:gd name="T17" fmla="*/ 470 h 471"/>
                <a:gd name="T18" fmla="*/ 1440 w 2881"/>
                <a:gd name="T19" fmla="*/ 471 h 471"/>
                <a:gd name="T20" fmla="*/ 1442 w 2881"/>
                <a:gd name="T21" fmla="*/ 470 h 471"/>
                <a:gd name="T22" fmla="*/ 1822 w 2881"/>
                <a:gd name="T23" fmla="*/ 253 h 471"/>
                <a:gd name="T24" fmla="*/ 2533 w 2881"/>
                <a:gd name="T25" fmla="*/ 187 h 471"/>
                <a:gd name="T26" fmla="*/ 2880 w 2881"/>
                <a:gd name="T27" fmla="*/ 6 h 471"/>
                <a:gd name="T28" fmla="*/ 2878 w 2881"/>
                <a:gd name="T29" fmla="*/ 1 h 471"/>
                <a:gd name="T30" fmla="*/ 2877 w 2881"/>
                <a:gd name="T31" fmla="*/ 1 h 471"/>
                <a:gd name="T32" fmla="*/ 2535 w 2881"/>
                <a:gd name="T33" fmla="*/ 168 h 471"/>
                <a:gd name="T34" fmla="*/ 1820 w 2881"/>
                <a:gd name="T35" fmla="*/ 236 h 471"/>
                <a:gd name="T36" fmla="*/ 1440 w 2881"/>
                <a:gd name="T37" fmla="*/ 457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881" h="471">
                  <a:moveTo>
                    <a:pt x="1440" y="457"/>
                  </a:moveTo>
                  <a:cubicBezTo>
                    <a:pt x="1389" y="290"/>
                    <a:pt x="1215" y="249"/>
                    <a:pt x="1060" y="236"/>
                  </a:cubicBezTo>
                  <a:cubicBezTo>
                    <a:pt x="345" y="168"/>
                    <a:pt x="345" y="168"/>
                    <a:pt x="345" y="168"/>
                  </a:cubicBezTo>
                  <a:cubicBezTo>
                    <a:pt x="223" y="157"/>
                    <a:pt x="56" y="124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0" y="2"/>
                    <a:pt x="0" y="6"/>
                  </a:cubicBezTo>
                  <a:cubicBezTo>
                    <a:pt x="25" y="137"/>
                    <a:pt x="238" y="177"/>
                    <a:pt x="347" y="187"/>
                  </a:cubicBezTo>
                  <a:cubicBezTo>
                    <a:pt x="1058" y="253"/>
                    <a:pt x="1058" y="253"/>
                    <a:pt x="1058" y="253"/>
                  </a:cubicBezTo>
                  <a:cubicBezTo>
                    <a:pt x="1209" y="266"/>
                    <a:pt x="1381" y="307"/>
                    <a:pt x="1438" y="470"/>
                  </a:cubicBezTo>
                  <a:cubicBezTo>
                    <a:pt x="1438" y="471"/>
                    <a:pt x="1439" y="471"/>
                    <a:pt x="1440" y="471"/>
                  </a:cubicBezTo>
                  <a:cubicBezTo>
                    <a:pt x="1441" y="471"/>
                    <a:pt x="1442" y="470"/>
                    <a:pt x="1442" y="470"/>
                  </a:cubicBezTo>
                  <a:cubicBezTo>
                    <a:pt x="1499" y="304"/>
                    <a:pt x="1671" y="266"/>
                    <a:pt x="1822" y="253"/>
                  </a:cubicBezTo>
                  <a:cubicBezTo>
                    <a:pt x="2533" y="187"/>
                    <a:pt x="2533" y="187"/>
                    <a:pt x="2533" y="187"/>
                  </a:cubicBezTo>
                  <a:cubicBezTo>
                    <a:pt x="2642" y="177"/>
                    <a:pt x="2855" y="137"/>
                    <a:pt x="2880" y="6"/>
                  </a:cubicBezTo>
                  <a:cubicBezTo>
                    <a:pt x="2881" y="2"/>
                    <a:pt x="2879" y="1"/>
                    <a:pt x="2878" y="1"/>
                  </a:cubicBezTo>
                  <a:cubicBezTo>
                    <a:pt x="2878" y="1"/>
                    <a:pt x="2877" y="1"/>
                    <a:pt x="2877" y="1"/>
                  </a:cubicBezTo>
                  <a:cubicBezTo>
                    <a:pt x="2824" y="124"/>
                    <a:pt x="2657" y="157"/>
                    <a:pt x="2535" y="168"/>
                  </a:cubicBezTo>
                  <a:cubicBezTo>
                    <a:pt x="1820" y="236"/>
                    <a:pt x="1820" y="236"/>
                    <a:pt x="1820" y="236"/>
                  </a:cubicBezTo>
                  <a:cubicBezTo>
                    <a:pt x="1665" y="249"/>
                    <a:pt x="1491" y="290"/>
                    <a:pt x="1440" y="457"/>
                  </a:cubicBezTo>
                  <a:close/>
                </a:path>
              </a:pathLst>
            </a:custGeom>
            <a:solidFill>
              <a:srgbClr val="1852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</p:grp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566" y="713341"/>
            <a:ext cx="2551181" cy="2231141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488" y="627534"/>
            <a:ext cx="2304000" cy="229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06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14 Marcador de título"/>
          <p:cNvSpPr>
            <a:spLocks noGrp="1"/>
          </p:cNvSpPr>
          <p:nvPr>
            <p:ph type="title"/>
          </p:nvPr>
        </p:nvSpPr>
        <p:spPr bwMode="auto">
          <a:xfrm>
            <a:off x="508236" y="1143055"/>
            <a:ext cx="7668715" cy="28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29" name="15 Marcador de texto"/>
          <p:cNvSpPr>
            <a:spLocks noGrp="1"/>
          </p:cNvSpPr>
          <p:nvPr>
            <p:ph type="body" idx="1"/>
          </p:nvPr>
        </p:nvSpPr>
        <p:spPr bwMode="auto">
          <a:xfrm>
            <a:off x="1294771" y="1619286"/>
            <a:ext cx="7209903" cy="3047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92" tIns="36646" rIns="73292" bIns="366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508238" y="483518"/>
            <a:ext cx="8127527" cy="0"/>
          </a:xfrm>
          <a:prstGeom prst="line">
            <a:avLst/>
          </a:prstGeom>
          <a:ln>
            <a:solidFill>
              <a:srgbClr val="364F9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1 Imagen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73" y="275506"/>
            <a:ext cx="1664175" cy="10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7" r:id="rId8"/>
  </p:sldLayoutIdLst>
  <p:txStyles>
    <p:titleStyle>
      <a:lvl1pPr algn="l" defTabSz="815630" rtl="0" eaLnBrk="1" fontAlgn="base" hangingPunct="1">
        <a:spcBef>
          <a:spcPct val="0"/>
        </a:spcBef>
        <a:spcAft>
          <a:spcPct val="0"/>
        </a:spcAft>
        <a:defRPr sz="2200" b="0" kern="1200">
          <a:solidFill>
            <a:srgbClr val="404040"/>
          </a:solidFill>
          <a:latin typeface="Gill Sans MT" pitchFamily="34" charset="0"/>
          <a:ea typeface="+mj-ea"/>
          <a:cs typeface="+mj-cs"/>
        </a:defRPr>
      </a:lvl1pPr>
      <a:lvl2pPr algn="l" defTabSz="81563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404040"/>
          </a:solidFill>
          <a:latin typeface="Gill Sans MT" pitchFamily="34" charset="0"/>
        </a:defRPr>
      </a:lvl2pPr>
      <a:lvl3pPr algn="l" defTabSz="81563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404040"/>
          </a:solidFill>
          <a:latin typeface="Gill Sans MT" pitchFamily="34" charset="0"/>
        </a:defRPr>
      </a:lvl3pPr>
      <a:lvl4pPr algn="l" defTabSz="81563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404040"/>
          </a:solidFill>
          <a:latin typeface="Gill Sans MT" pitchFamily="34" charset="0"/>
        </a:defRPr>
      </a:lvl4pPr>
      <a:lvl5pPr algn="l" defTabSz="815630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404040"/>
          </a:solidFill>
          <a:latin typeface="Gill Sans MT" pitchFamily="34" charset="0"/>
        </a:defRPr>
      </a:lvl5pPr>
      <a:lvl6pPr marL="366461" algn="ctr" defTabSz="81563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732921" algn="ctr" defTabSz="81563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099382" algn="ctr" defTabSz="81563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465843" algn="ctr" defTabSz="81563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0" indent="0" algn="l" defTabSz="815630" rtl="0" eaLnBrk="1" fontAlgn="base" hangingPunct="1">
        <a:lnSpc>
          <a:spcPts val="2244"/>
        </a:lnSpc>
        <a:spcBef>
          <a:spcPct val="20000"/>
        </a:spcBef>
        <a:spcAft>
          <a:spcPct val="0"/>
        </a:spcAft>
        <a:buFont typeface="Arial" charset="0"/>
        <a:defRPr sz="1900" kern="1200">
          <a:solidFill>
            <a:srgbClr val="7F7F7F"/>
          </a:solidFill>
          <a:latin typeface="Gill Sans MT" pitchFamily="34" charset="0"/>
          <a:ea typeface="+mn-ea"/>
          <a:cs typeface="+mn-cs"/>
        </a:defRPr>
      </a:lvl1pPr>
      <a:lvl2pPr marL="662938" indent="-254486" algn="l" defTabSz="8156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91" indent="-203589" algn="l" defTabSz="81563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943" indent="-203589" algn="l" defTabSz="81563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7393" indent="-203589" algn="l" defTabSz="81563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5909" indent="-204174" algn="l" defTabSz="816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4256" indent="-204174" algn="l" defTabSz="816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2603" indent="-204174" algn="l" defTabSz="816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70951" indent="-204174" algn="l" defTabSz="81669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348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694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5042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3388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1736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50082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8430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6777" algn="l" defTabSz="81669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quarter" idx="10"/>
          </p:nvPr>
        </p:nvSpPr>
        <p:spPr>
          <a:xfrm>
            <a:off x="2933385" y="1995686"/>
            <a:ext cx="5112410" cy="49741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s-MX" sz="2200" dirty="0"/>
              <a:t>TÍTULO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1"/>
          </p:nvPr>
        </p:nvSpPr>
        <p:spPr>
          <a:xfrm>
            <a:off x="2969000" y="2897879"/>
            <a:ext cx="5112410" cy="238017"/>
          </a:xfrm>
        </p:spPr>
        <p:txBody>
          <a:bodyPr/>
          <a:lstStyle/>
          <a:p>
            <a:r>
              <a:rPr lang="es-MX" dirty="0"/>
              <a:t>AUTOR(A)´s</a:t>
            </a: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2"/>
          </p:nvPr>
        </p:nvSpPr>
        <p:spPr>
          <a:xfrm>
            <a:off x="4637543" y="3540674"/>
            <a:ext cx="3408252" cy="142803"/>
          </a:xfrm>
        </p:spPr>
        <p:txBody>
          <a:bodyPr/>
          <a:lstStyle/>
          <a:p>
            <a:r>
              <a:rPr lang="es-MX" dirty="0"/>
              <a:t>Fecha</a:t>
            </a:r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MX" dirty="0"/>
              <a:t>Posgrado en Biología Integrativa</a:t>
            </a:r>
          </a:p>
          <a:p>
            <a:r>
              <a:rPr lang="es-MX" dirty="0"/>
              <a:t>Instituto de Investigaciones Biológicas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81D652E-8E35-4EBC-1B6F-AB4056FA8F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176" y="4059190"/>
            <a:ext cx="1068070" cy="105537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897A25DE-5401-01A4-4657-6A506EE91C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9161"/>
            <a:ext cx="1068069" cy="114138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2DDE582-96B6-8FF4-624F-F41783EC9A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4343570"/>
            <a:ext cx="2333429" cy="560023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9AA8B151-8AD7-3241-8DE6-7557363B9DDD}"/>
              </a:ext>
            </a:extLst>
          </p:cNvPr>
          <p:cNvSpPr txBox="1"/>
          <p:nvPr/>
        </p:nvSpPr>
        <p:spPr>
          <a:xfrm>
            <a:off x="2286000" y="112949"/>
            <a:ext cx="4572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s-MX" sz="1050" b="1" dirty="0">
                <a:solidFill>
                  <a:schemeClr val="bg1">
                    <a:lumMod val="65000"/>
                  </a:schemeClr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2° Coloquio Estudiantil 2024-Posgrado en Biología Integrativa</a:t>
            </a:r>
            <a:endParaRPr lang="es-MX" sz="1050" dirty="0">
              <a:solidFill>
                <a:schemeClr val="bg1">
                  <a:lumMod val="6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384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5545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316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4575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0895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D0CFB-92AE-76D6-414D-3402DB7EB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2614047-66E7-E364-15B0-05DB540AA9F2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B8CD5B-47CD-E173-98BA-C2A1060BD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0470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4608722-A7E3-B370-56EE-D060D422F46A}"/>
              </a:ext>
            </a:extLst>
          </p:cNvPr>
          <p:cNvSpPr txBox="1"/>
          <p:nvPr/>
        </p:nvSpPr>
        <p:spPr>
          <a:xfrm>
            <a:off x="2339752" y="4695624"/>
            <a:ext cx="4572000" cy="417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es-MX" sz="1600" b="1" dirty="0">
                <a:solidFill>
                  <a:srgbClr val="000000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“La Biología Integrativa en la sociedad”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67669354"/>
      </p:ext>
    </p:extLst>
  </p:cSld>
  <p:clrMapOvr>
    <a:masterClrMapping/>
  </p:clrMapOvr>
</p:sld>
</file>

<file path=ppt/theme/theme1.xml><?xml version="1.0" encoding="utf-8"?>
<a:theme xmlns:a="http://schemas.openxmlformats.org/drawingml/2006/main" name="3234 Presentacion PPT_16 a 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2" id="{3DFFDB15-14F2-4DB4-ACD8-AED04BA92FC0}" vid="{FE3AA26B-0D80-49C3-80A4-43D86DF4AEE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80A51 Presentacion PPT_16 a 9</Template>
  <TotalTime>14</TotalTime>
  <Words>31</Words>
  <Application>Microsoft Office PowerPoint</Application>
  <PresentationFormat>Presentación en pantalla (16:9)</PresentationFormat>
  <Paragraphs>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Aptos</vt:lpstr>
      <vt:lpstr>Arial</vt:lpstr>
      <vt:lpstr>Calibri</vt:lpstr>
      <vt:lpstr>Gill Sans MT</vt:lpstr>
      <vt:lpstr>3234 Presentacion PPT_16 a 9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ANONIMO</dc:creator>
  <cp:lastModifiedBy>ANONIMO</cp:lastModifiedBy>
  <cp:revision>5</cp:revision>
  <dcterms:created xsi:type="dcterms:W3CDTF">2024-01-30T15:47:48Z</dcterms:created>
  <dcterms:modified xsi:type="dcterms:W3CDTF">2024-02-09T19:49:48Z</dcterms:modified>
</cp:coreProperties>
</file>