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70" r:id="rId4"/>
    <p:sldId id="266" r:id="rId5"/>
    <p:sldId id="267" r:id="rId6"/>
    <p:sldId id="268" r:id="rId7"/>
  </p:sldIdLst>
  <p:sldSz cx="10044113" cy="7775575"/>
  <p:notesSz cx="6858000" cy="9144000"/>
  <p:defaultTextStyle>
    <a:defPPr>
      <a:defRPr lang="es-MX"/>
    </a:defPPr>
    <a:lvl1pPr marL="0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1pPr>
    <a:lvl2pPr marL="880781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2pPr>
    <a:lvl3pPr marL="1761560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3pPr>
    <a:lvl4pPr marL="2642341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4pPr>
    <a:lvl5pPr marL="3523122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5pPr>
    <a:lvl6pPr marL="4403903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6pPr>
    <a:lvl7pPr marL="5284682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7pPr>
    <a:lvl8pPr marL="6165463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8pPr>
    <a:lvl9pPr marL="7046244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50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28AD56"/>
    <a:srgbClr val="185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2" d="100"/>
          <a:sy n="82" d="100"/>
        </p:scale>
        <p:origin x="-752" y="-112"/>
      </p:cViewPr>
      <p:guideLst>
        <p:guide orient="horz" pos="2450"/>
        <p:guide pos="31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4 Rectángulo"/>
          <p:cNvSpPr/>
          <p:nvPr userDrawn="1"/>
        </p:nvSpPr>
        <p:spPr>
          <a:xfrm>
            <a:off x="-1" y="10118"/>
            <a:ext cx="10044113" cy="7777163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916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/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872733" y="2143079"/>
            <a:ext cx="4925713" cy="215712"/>
          </a:xfrm>
        </p:spPr>
        <p:txBody>
          <a:bodyPr lIns="36000" tIns="0" anchor="t" anchorCtr="0">
            <a:noAutofit/>
          </a:bodyPr>
          <a:lstStyle>
            <a:lvl1pPr algn="r">
              <a:lnSpc>
                <a:spcPts val="1300"/>
              </a:lnSpc>
              <a:defRPr sz="12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s-ES" dirty="0" smtClean="0"/>
              <a:t>Haga clic aquí para escribir el nombre de la entidad académica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3880090" y="2700238"/>
            <a:ext cx="4925713" cy="288032"/>
          </a:xfrm>
        </p:spPr>
        <p:txBody>
          <a:bodyPr lIns="54000">
            <a:normAutofit/>
          </a:bodyPr>
          <a:lstStyle>
            <a:lvl1pPr marL="0" indent="0" algn="r">
              <a:lnSpc>
                <a:spcPts val="1300"/>
              </a:lnSpc>
              <a:buNone/>
              <a:defRPr sz="12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225400" indent="0">
              <a:buNone/>
              <a:defRPr sz="592"/>
            </a:lvl2pPr>
            <a:lvl3pPr marL="450799" indent="0">
              <a:buNone/>
              <a:defRPr sz="493"/>
            </a:lvl3pPr>
            <a:lvl4pPr marL="676199" indent="0">
              <a:buNone/>
              <a:defRPr sz="444"/>
            </a:lvl4pPr>
            <a:lvl5pPr marL="901598" indent="0">
              <a:buNone/>
              <a:defRPr sz="444"/>
            </a:lvl5pPr>
            <a:lvl6pPr marL="1126998" indent="0">
              <a:buNone/>
              <a:defRPr sz="444"/>
            </a:lvl6pPr>
            <a:lvl7pPr marL="1352398" indent="0">
              <a:buNone/>
              <a:defRPr sz="444"/>
            </a:lvl7pPr>
            <a:lvl8pPr marL="1577797" indent="0">
              <a:buNone/>
              <a:defRPr sz="444"/>
            </a:lvl8pPr>
            <a:lvl9pPr marL="1803197" indent="0">
              <a:buNone/>
              <a:defRPr sz="444"/>
            </a:lvl9pPr>
          </a:lstStyle>
          <a:p>
            <a:pPr lvl="0"/>
            <a:r>
              <a:rPr lang="es-ES" dirty="0" smtClean="0"/>
              <a:t>Haga clic aquí para escribir el nombre de la región</a:t>
            </a:r>
          </a:p>
        </p:txBody>
      </p:sp>
      <p:pic>
        <p:nvPicPr>
          <p:cNvPr id="12" name="16 Imagen" descr="logo simbolo 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96800" y="360189"/>
            <a:ext cx="2016224" cy="1736436"/>
          </a:xfrm>
          <a:prstGeom prst="rect">
            <a:avLst/>
          </a:prstGeom>
        </p:spPr>
      </p:pic>
      <p:pic>
        <p:nvPicPr>
          <p:cNvPr id="13" name="2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2677"/>
            <a:ext cx="3693698" cy="3024486"/>
          </a:xfrm>
          <a:prstGeom prst="rect">
            <a:avLst/>
          </a:prstGeom>
        </p:spPr>
      </p:pic>
      <p:sp>
        <p:nvSpPr>
          <p:cNvPr id="14" name="Rectángulo 13"/>
          <p:cNvSpPr/>
          <p:nvPr userDrawn="1"/>
        </p:nvSpPr>
        <p:spPr>
          <a:xfrm>
            <a:off x="485552" y="-3"/>
            <a:ext cx="2664296" cy="512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14"/>
          <p:cNvSpPr/>
          <p:nvPr userDrawn="1"/>
        </p:nvSpPr>
        <p:spPr>
          <a:xfrm>
            <a:off x="377540" y="1951195"/>
            <a:ext cx="2664296" cy="7844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/>
          <p:cNvSpPr/>
          <p:nvPr userDrawn="1"/>
        </p:nvSpPr>
        <p:spPr>
          <a:xfrm rot="5400000">
            <a:off x="-981039" y="981037"/>
            <a:ext cx="2735660" cy="773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/>
          <p:cNvSpPr/>
          <p:nvPr userDrawn="1"/>
        </p:nvSpPr>
        <p:spPr>
          <a:xfrm rot="5400000">
            <a:off x="1683257" y="981036"/>
            <a:ext cx="2735660" cy="773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928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/>
          </p:nvPr>
        </p:nvSpPr>
        <p:spPr>
          <a:xfrm>
            <a:off x="502208" y="1035851"/>
            <a:ext cx="9039702" cy="517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0"/>
          </p:nvPr>
        </p:nvSpPr>
        <p:spPr>
          <a:xfrm>
            <a:off x="1349648" y="1799555"/>
            <a:ext cx="8192262" cy="51315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52393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 hasCustomPrompt="1"/>
          </p:nvPr>
        </p:nvSpPr>
        <p:spPr>
          <a:xfrm>
            <a:off x="1320553" y="3130363"/>
            <a:ext cx="8192262" cy="577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ts val="2600"/>
              </a:lnSpc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 smtClean="0"/>
              <a:t>Haga clic aquí para agregar el título</a:t>
            </a:r>
            <a:endParaRPr lang="es-MX" dirty="0"/>
          </a:p>
        </p:txBody>
      </p:sp>
      <p:pic>
        <p:nvPicPr>
          <p:cNvPr id="7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44765"/>
            <a:ext cx="2726349" cy="2232398"/>
          </a:xfrm>
          <a:prstGeom prst="rect">
            <a:avLst/>
          </a:prstGeom>
        </p:spPr>
      </p:pic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320553" y="3725328"/>
            <a:ext cx="8191500" cy="1242579"/>
          </a:xfrm>
        </p:spPr>
        <p:txBody>
          <a:bodyPr>
            <a:normAutofit/>
          </a:bodyPr>
          <a:lstStyle>
            <a:lvl1pPr algn="r">
              <a:lnSpc>
                <a:spcPts val="3000"/>
              </a:lnSpc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Haga clic para agregar el subtítulo</a:t>
            </a:r>
          </a:p>
        </p:txBody>
      </p:sp>
    </p:spTree>
    <p:extLst>
      <p:ext uri="{BB962C8B-B14F-4D97-AF65-F5344CB8AC3E}">
        <p14:creationId xmlns:p14="http://schemas.microsoft.com/office/powerpoint/2010/main" val="1433037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10"/>
          <p:cNvSpPr>
            <a:spLocks noGrp="1"/>
          </p:cNvSpPr>
          <p:nvPr>
            <p:ph sz="quarter" idx="14"/>
          </p:nvPr>
        </p:nvSpPr>
        <p:spPr>
          <a:xfrm>
            <a:off x="486346" y="2591643"/>
            <a:ext cx="4426268" cy="43325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15"/>
          </p:nvPr>
        </p:nvSpPr>
        <p:spPr>
          <a:xfrm>
            <a:off x="5166071" y="2591642"/>
            <a:ext cx="4246885" cy="43325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5166071" y="1467899"/>
            <a:ext cx="4246886" cy="8357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Haga clic para modificar el estilo de título del patrón</a:t>
            </a:r>
          </a:p>
        </p:txBody>
      </p:sp>
      <p:sp>
        <p:nvSpPr>
          <p:cNvPr id="23" name="Marcador de texto 18"/>
          <p:cNvSpPr>
            <a:spLocks noGrp="1"/>
          </p:cNvSpPr>
          <p:nvPr>
            <p:ph type="body" sz="quarter" idx="17" hasCustomPrompt="1"/>
          </p:nvPr>
        </p:nvSpPr>
        <p:spPr>
          <a:xfrm>
            <a:off x="495623" y="1467899"/>
            <a:ext cx="4246886" cy="8357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26363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sz="quarter" idx="10"/>
          </p:nvPr>
        </p:nvSpPr>
        <p:spPr>
          <a:xfrm>
            <a:off x="4085952" y="2231602"/>
            <a:ext cx="5328592" cy="4681315"/>
          </a:xfrm>
        </p:spPr>
        <p:txBody>
          <a:bodyPr/>
          <a:lstStyle>
            <a:lvl1pPr>
              <a:defRPr lang="es-ES" dirty="0" smtClean="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86347" y="1367507"/>
            <a:ext cx="7058025" cy="504056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Haga clic para modificar el estilo de título del patrón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485552" y="2231603"/>
            <a:ext cx="3312716" cy="46815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78621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7560" y="6192043"/>
            <a:ext cx="8928992" cy="517475"/>
          </a:xfrm>
        </p:spPr>
        <p:txBody>
          <a:bodyPr>
            <a:normAutofit/>
          </a:bodyPr>
          <a:lstStyle>
            <a:lvl1pPr algn="ctr">
              <a:lnSpc>
                <a:spcPts val="28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3" hasCustomPrompt="1"/>
          </p:nvPr>
        </p:nvSpPr>
        <p:spPr>
          <a:xfrm>
            <a:off x="1349648" y="1367507"/>
            <a:ext cx="7128792" cy="460851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s-ES" dirty="0" smtClean="0"/>
              <a:t>Haga clic aquí para modificar la imagen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/>
          </p:nvPr>
        </p:nvSpPr>
        <p:spPr>
          <a:xfrm>
            <a:off x="557560" y="6768107"/>
            <a:ext cx="8928992" cy="576064"/>
          </a:xfrm>
        </p:spPr>
        <p:txBody>
          <a:bodyPr/>
          <a:lstStyle>
            <a:lvl1pPr algn="ctr">
              <a:lnSpc>
                <a:spcPts val="2600"/>
              </a:lnSpc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60494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2208" y="1035851"/>
            <a:ext cx="9039702" cy="517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49648" y="1814306"/>
            <a:ext cx="8192262" cy="5131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cxnSp>
        <p:nvCxnSpPr>
          <p:cNvPr id="9" name="3 Conector recto"/>
          <p:cNvCxnSpPr/>
          <p:nvPr userDrawn="1"/>
        </p:nvCxnSpPr>
        <p:spPr>
          <a:xfrm>
            <a:off x="558354" y="648221"/>
            <a:ext cx="892899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4 Image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346" y="401019"/>
            <a:ext cx="2238001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2" r:id="rId2"/>
    <p:sldLayoutId id="2147483661" r:id="rId3"/>
    <p:sldLayoutId id="2147483659" r:id="rId4"/>
    <p:sldLayoutId id="2147483663" r:id="rId5"/>
    <p:sldLayoutId id="2147483658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0799" rtl="0" eaLnBrk="1" latinLnBrk="0" hangingPunct="1">
        <a:lnSpc>
          <a:spcPts val="3200"/>
        </a:lnSpc>
        <a:spcBef>
          <a:spcPct val="0"/>
        </a:spcBef>
        <a:buNone/>
        <a:defRPr sz="28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0" indent="0" algn="l" defTabSz="450799" rtl="0" eaLnBrk="1" latinLnBrk="0" hangingPunct="1">
        <a:lnSpc>
          <a:spcPts val="2800"/>
        </a:lnSpc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>
              <a:lumMod val="50000"/>
              <a:lumOff val="50000"/>
            </a:schemeClr>
          </a:solidFill>
          <a:latin typeface="Gill Sans MT" panose="020B0502020104020203" pitchFamily="34" charset="0"/>
          <a:ea typeface="+mn-ea"/>
          <a:cs typeface="+mn-cs"/>
        </a:defRPr>
      </a:lvl1pPr>
      <a:lvl2pPr marL="366274" indent="-140875" algn="l" defTabSz="450799" rtl="0" eaLnBrk="1" latinLnBrk="0" hangingPunct="1">
        <a:spcBef>
          <a:spcPct val="20000"/>
        </a:spcBef>
        <a:buFont typeface="Arial" panose="020B0604020202020204" pitchFamily="34" charset="0"/>
        <a:buChar char="–"/>
        <a:defRPr sz="1380" kern="1200">
          <a:solidFill>
            <a:schemeClr val="tx1"/>
          </a:solidFill>
          <a:latin typeface="+mn-lt"/>
          <a:ea typeface="+mn-ea"/>
          <a:cs typeface="+mn-cs"/>
        </a:defRPr>
      </a:lvl2pPr>
      <a:lvl3pPr marL="563499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1183" kern="1200">
          <a:solidFill>
            <a:schemeClr val="tx1"/>
          </a:solidFill>
          <a:latin typeface="+mn-lt"/>
          <a:ea typeface="+mn-ea"/>
          <a:cs typeface="+mn-cs"/>
        </a:defRPr>
      </a:lvl3pPr>
      <a:lvl4pPr marL="788899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–"/>
        <a:defRPr sz="986" kern="1200">
          <a:solidFill>
            <a:schemeClr val="tx1"/>
          </a:solidFill>
          <a:latin typeface="+mn-lt"/>
          <a:ea typeface="+mn-ea"/>
          <a:cs typeface="+mn-cs"/>
        </a:defRPr>
      </a:lvl4pPr>
      <a:lvl5pPr marL="1014298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»"/>
        <a:defRPr sz="986" kern="1200">
          <a:solidFill>
            <a:schemeClr val="tx1"/>
          </a:solidFill>
          <a:latin typeface="+mn-lt"/>
          <a:ea typeface="+mn-ea"/>
          <a:cs typeface="+mn-cs"/>
        </a:defRPr>
      </a:lvl5pPr>
      <a:lvl6pPr marL="1239698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986" kern="1200">
          <a:solidFill>
            <a:schemeClr val="tx1"/>
          </a:solidFill>
          <a:latin typeface="+mn-lt"/>
          <a:ea typeface="+mn-ea"/>
          <a:cs typeface="+mn-cs"/>
        </a:defRPr>
      </a:lvl6pPr>
      <a:lvl7pPr marL="1465097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986" kern="1200">
          <a:solidFill>
            <a:schemeClr val="tx1"/>
          </a:solidFill>
          <a:latin typeface="+mn-lt"/>
          <a:ea typeface="+mn-ea"/>
          <a:cs typeface="+mn-cs"/>
        </a:defRPr>
      </a:lvl7pPr>
      <a:lvl8pPr marL="1690497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986" kern="1200">
          <a:solidFill>
            <a:schemeClr val="tx1"/>
          </a:solidFill>
          <a:latin typeface="+mn-lt"/>
          <a:ea typeface="+mn-ea"/>
          <a:cs typeface="+mn-cs"/>
        </a:defRPr>
      </a:lvl8pPr>
      <a:lvl9pPr marL="1915897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9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1pPr>
      <a:lvl2pPr marL="225400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2pPr>
      <a:lvl3pPr marL="450799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3pPr>
      <a:lvl4pPr marL="676199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4pPr>
      <a:lvl5pPr marL="901598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5pPr>
      <a:lvl6pPr marL="1126998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6pPr>
      <a:lvl7pPr marL="1352398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7pPr>
      <a:lvl8pPr marL="1577797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8pPr>
      <a:lvl9pPr marL="1803197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80090" y="2572652"/>
            <a:ext cx="4925713" cy="288032"/>
          </a:xfrm>
        </p:spPr>
        <p:txBody>
          <a:bodyPr>
            <a:normAutofit/>
          </a:bodyPr>
          <a:lstStyle/>
          <a:p>
            <a:pPr>
              <a:lnSpc>
                <a:spcPts val="1300"/>
              </a:lnSpc>
            </a:pPr>
            <a:endParaRPr lang="es-MX" sz="12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477132" y="3168501"/>
            <a:ext cx="6335488" cy="332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lang="es-ES" sz="1400" dirty="0">
                <a:latin typeface="Gill Sans MT" panose="020B0502020104020203" pitchFamily="34" charset="0"/>
              </a:rPr>
              <a:t>Escribir aquí el nombre del programa educativo</a:t>
            </a:r>
          </a:p>
          <a:p>
            <a:pPr algn="r">
              <a:lnSpc>
                <a:spcPts val="1600"/>
              </a:lnSpc>
            </a:pPr>
            <a:endParaRPr lang="es-ES" sz="1200" dirty="0">
              <a:latin typeface="Gill Sans MT" panose="020B0502020104020203" pitchFamily="34" charset="0"/>
            </a:endParaRPr>
          </a:p>
          <a:p>
            <a:pPr algn="r">
              <a:lnSpc>
                <a:spcPts val="2000"/>
              </a:lnSpc>
            </a:pPr>
            <a:r>
              <a:rPr lang="es-ES" sz="1600" dirty="0">
                <a:latin typeface="Gill Sans MT" panose="020B0502020104020203" pitchFamily="34" charset="0"/>
              </a:rPr>
              <a:t>Escribir aquí el título del trabajo </a:t>
            </a:r>
            <a:r>
              <a:rPr lang="es-ES" sz="1600" dirty="0" err="1">
                <a:latin typeface="Gill Sans MT" panose="020B0502020104020203" pitchFamily="34" charset="0"/>
              </a:rPr>
              <a:t>recepcional</a:t>
            </a:r>
            <a:endParaRPr lang="es-ES" sz="1600" dirty="0">
              <a:latin typeface="Gill Sans MT" panose="020B0502020104020203" pitchFamily="34" charset="0"/>
            </a:endParaRPr>
          </a:p>
          <a:p>
            <a:pPr algn="r">
              <a:lnSpc>
                <a:spcPts val="1600"/>
              </a:lnSpc>
            </a:pPr>
            <a:endParaRPr lang="es-ES" sz="1400" dirty="0">
              <a:latin typeface="Gill Sans MT" panose="020B0502020104020203" pitchFamily="34" charset="0"/>
            </a:endParaRPr>
          </a:p>
          <a:p>
            <a:pPr algn="r">
              <a:lnSpc>
                <a:spcPts val="1600"/>
              </a:lnSpc>
            </a:pPr>
            <a:r>
              <a:rPr lang="es-ES" sz="1400" dirty="0" smtClean="0">
                <a:latin typeface="Gill Sans MT" panose="020B0502020104020203" pitchFamily="34" charset="0"/>
              </a:rPr>
              <a:t>(Escribir </a:t>
            </a:r>
            <a:r>
              <a:rPr lang="es-ES" sz="1400" dirty="0">
                <a:latin typeface="Gill Sans MT" panose="020B0502020104020203" pitchFamily="34" charset="0"/>
              </a:rPr>
              <a:t>aquí la </a:t>
            </a:r>
            <a:r>
              <a:rPr lang="es-ES" sz="1400" dirty="0" smtClean="0">
                <a:latin typeface="Gill Sans MT" panose="020B0502020104020203" pitchFamily="34" charset="0"/>
              </a:rPr>
              <a:t>modalidad del trabajo </a:t>
            </a:r>
            <a:r>
              <a:rPr lang="es-ES" sz="1400" dirty="0" err="1" smtClean="0">
                <a:latin typeface="Gill Sans MT" panose="020B0502020104020203" pitchFamily="34" charset="0"/>
              </a:rPr>
              <a:t>recepcional</a:t>
            </a:r>
            <a:r>
              <a:rPr lang="es-ES" sz="1400" dirty="0" smtClean="0">
                <a:latin typeface="Gill Sans MT" panose="020B0502020104020203" pitchFamily="34" charset="0"/>
              </a:rPr>
              <a:t>)</a:t>
            </a:r>
            <a:r>
              <a:rPr lang="es-ES" sz="1400" b="1" dirty="0" smtClean="0">
                <a:latin typeface="Gill Sans MT" panose="020B0502020104020203" pitchFamily="34" charset="0"/>
              </a:rPr>
              <a:t> </a:t>
            </a:r>
            <a:r>
              <a:rPr lang="es-ES" sz="1400" dirty="0" smtClean="0">
                <a:latin typeface="Gill Sans MT" panose="020B0502020104020203" pitchFamily="34" charset="0"/>
              </a:rPr>
              <a:t>para acreditar la Experiencia </a:t>
            </a:r>
            <a:r>
              <a:rPr lang="es-ES" sz="1400" dirty="0" err="1">
                <a:latin typeface="Gill Sans MT" panose="020B0502020104020203" pitchFamily="34" charset="0"/>
              </a:rPr>
              <a:t>r</a:t>
            </a:r>
            <a:r>
              <a:rPr lang="es-ES" sz="1400" dirty="0" err="1" smtClean="0">
                <a:latin typeface="Gill Sans MT" panose="020B0502020104020203" pitchFamily="34" charset="0"/>
              </a:rPr>
              <a:t>ecepcional</a:t>
            </a:r>
            <a:endParaRPr lang="es-ES" sz="1400" dirty="0">
              <a:latin typeface="Gill Sans MT" panose="020B0502020104020203" pitchFamily="34" charset="0"/>
            </a:endParaRPr>
          </a:p>
          <a:p>
            <a:pPr algn="r">
              <a:lnSpc>
                <a:spcPts val="1600"/>
              </a:lnSpc>
            </a:pPr>
            <a:endParaRPr lang="es-ES" sz="1400" dirty="0">
              <a:latin typeface="Gill Sans MT" panose="020B0502020104020203" pitchFamily="34" charset="0"/>
            </a:endParaRPr>
          </a:p>
          <a:p>
            <a:pPr algn="r">
              <a:lnSpc>
                <a:spcPts val="1600"/>
              </a:lnSpc>
            </a:pPr>
            <a:r>
              <a:rPr lang="es-ES" sz="1400" dirty="0">
                <a:latin typeface="Gill Sans MT" panose="020B0502020104020203" pitchFamily="34" charset="0"/>
              </a:rPr>
              <a:t>Presenta (n</a:t>
            </a:r>
            <a:r>
              <a:rPr lang="es-ES" sz="1400" dirty="0" smtClean="0">
                <a:latin typeface="Gill Sans MT" panose="020B0502020104020203" pitchFamily="34" charset="0"/>
              </a:rPr>
              <a:t>): </a:t>
            </a:r>
            <a:r>
              <a:rPr lang="es-ES" sz="1400" b="1" dirty="0" smtClean="0">
                <a:latin typeface="Gill Sans MT" panose="020B0502020104020203" pitchFamily="34" charset="0"/>
              </a:rPr>
              <a:t>Escribir </a:t>
            </a:r>
            <a:r>
              <a:rPr lang="es-ES" sz="1400" b="1" dirty="0">
                <a:latin typeface="Gill Sans MT" panose="020B0502020104020203" pitchFamily="34" charset="0"/>
              </a:rPr>
              <a:t>aquí el nombre del </a:t>
            </a:r>
            <a:r>
              <a:rPr lang="es-ES" sz="1400" b="1" dirty="0" smtClean="0">
                <a:latin typeface="Gill Sans MT" panose="020B0502020104020203" pitchFamily="34" charset="0"/>
              </a:rPr>
              <a:t>(de los</a:t>
            </a:r>
            <a:r>
              <a:rPr lang="es-ES" sz="1400" b="1" dirty="0">
                <a:latin typeface="Gill Sans MT" panose="020B0502020104020203" pitchFamily="34" charset="0"/>
              </a:rPr>
              <a:t>) alumno (s)</a:t>
            </a:r>
          </a:p>
          <a:p>
            <a:pPr algn="r">
              <a:lnSpc>
                <a:spcPts val="1600"/>
              </a:lnSpc>
            </a:pPr>
            <a:endParaRPr lang="es-ES" sz="1400" b="1" dirty="0">
              <a:latin typeface="Gill Sans MT" panose="020B0502020104020203" pitchFamily="34" charset="0"/>
            </a:endParaRPr>
          </a:p>
          <a:p>
            <a:pPr algn="r">
              <a:lnSpc>
                <a:spcPts val="1600"/>
              </a:lnSpc>
            </a:pPr>
            <a:r>
              <a:rPr lang="es-ES" sz="1400" dirty="0" smtClean="0">
                <a:latin typeface="Gill Sans MT" panose="020B0502020104020203" pitchFamily="34" charset="0"/>
              </a:rPr>
              <a:t>Escribir </a:t>
            </a:r>
            <a:r>
              <a:rPr lang="es-ES" sz="1400" dirty="0">
                <a:latin typeface="Gill Sans MT" panose="020B0502020104020203" pitchFamily="34" charset="0"/>
              </a:rPr>
              <a:t>aquí </a:t>
            </a:r>
            <a:r>
              <a:rPr lang="es-ES" sz="1400" dirty="0" smtClean="0">
                <a:latin typeface="Gill Sans MT" panose="020B0502020104020203" pitchFamily="34" charset="0"/>
              </a:rPr>
              <a:t>mes y año</a:t>
            </a:r>
          </a:p>
          <a:p>
            <a:pPr algn="r">
              <a:lnSpc>
                <a:spcPts val="1600"/>
              </a:lnSpc>
            </a:pPr>
            <a:endParaRPr lang="es-ES" sz="1400" dirty="0">
              <a:latin typeface="Gill Sans MT" panose="020B0502020104020203" pitchFamily="34" charset="0"/>
            </a:endParaRPr>
          </a:p>
          <a:p>
            <a:pPr algn="r">
              <a:lnSpc>
                <a:spcPts val="1600"/>
              </a:lnSpc>
            </a:pPr>
            <a:r>
              <a:rPr lang="es-ES" sz="1400" dirty="0" smtClean="0">
                <a:latin typeface="Gill Sans MT" panose="020B0502020104020203" pitchFamily="34" charset="0"/>
              </a:rPr>
              <a:t>“Lis de Veracruz: Arte, Ciencia, Luz”</a:t>
            </a:r>
            <a:endParaRPr lang="es-ES" sz="1400" dirty="0">
              <a:latin typeface="Gill Sans MT" panose="020B0502020104020203" pitchFamily="34" charset="0"/>
            </a:endParaRPr>
          </a:p>
          <a:p>
            <a:pPr algn="r"/>
            <a:endParaRPr lang="es-ES" sz="1200" b="1" dirty="0">
              <a:latin typeface="Gill Sans MT" panose="020B0502020104020203" pitchFamily="34" charset="0"/>
            </a:endParaRPr>
          </a:p>
          <a:p>
            <a:pPr algn="r"/>
            <a:endParaRPr lang="es-MX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31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6039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4735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contenido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2558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4406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posición de imagen 5"/>
          <p:cNvSpPr>
            <a:spLocks noGrp="1"/>
          </p:cNvSpPr>
          <p:nvPr>
            <p:ph type="pic" sz="quarter" idx="13"/>
          </p:nvPr>
        </p:nvSpPr>
        <p:spPr>
          <a:xfrm>
            <a:off x="1455564" y="1367507"/>
            <a:ext cx="7128792" cy="4608512"/>
          </a:xfrm>
        </p:spPr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49486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3234 Portada facebook con fotografia_RG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1" id="{431343EA-1B43-43C9-A193-BC04A3E512FA}" vid="{197C6988-2836-425F-A954-D56BB166C9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</Words>
  <Application>Microsoft Macintosh PowerPoint</Application>
  <PresentationFormat>Personalizado</PresentationFormat>
  <Paragraphs>11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3234 Portada facebook con fotografia_RGB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UV</dc:creator>
  <cp:lastModifiedBy>Universidad Veracruzana Universidad Veracruzana</cp:lastModifiedBy>
  <cp:revision>1</cp:revision>
  <dcterms:created xsi:type="dcterms:W3CDTF">2021-04-05T17:05:22Z</dcterms:created>
  <dcterms:modified xsi:type="dcterms:W3CDTF">2022-12-08T05:12:53Z</dcterms:modified>
</cp:coreProperties>
</file>