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80" r:id="rId7"/>
  </p:sldIdLst>
  <p:sldSz cx="9144000" cy="5143500" type="screen16x9"/>
  <p:notesSz cx="9144000" cy="6858000"/>
  <p:defaultTextStyle>
    <a:defPPr>
      <a:defRPr lang="es-MX"/>
    </a:defPPr>
    <a:lvl1pPr marL="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612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2243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8365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4487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30609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673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285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8974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1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2" d="100"/>
          <a:sy n="112" d="100"/>
        </p:scale>
        <p:origin x="-120" y="-304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17" d="100"/>
          <a:sy n="117" d="100"/>
        </p:scale>
        <p:origin x="23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DCB8-392E-40F3-82B8-A61CDD22F42E}" type="datetimeFigureOut">
              <a:rPr lang="es-MX" smtClean="0"/>
              <a:t>07/12/22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C556-5F5F-4A49-B74B-479FE9160B0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0" y="6694"/>
            <a:ext cx="9144000" cy="51445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7406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323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523128" y="1609836"/>
            <a:ext cx="4484290" cy="14269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800"/>
              </a:lnSpc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 smtClean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529049" y="1877162"/>
            <a:ext cx="4484290" cy="190532"/>
          </a:xfrm>
        </p:spPr>
        <p:txBody>
          <a:bodyPr lIns="54000">
            <a:noAutofit/>
          </a:bodyPr>
          <a:lstStyle>
            <a:lvl1pPr marL="0" indent="0" algn="r">
              <a:lnSpc>
                <a:spcPts val="800"/>
              </a:lnSpc>
              <a:spcBef>
                <a:spcPts val="0"/>
              </a:spcBef>
              <a:buNone/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149113" indent="0">
              <a:buNone/>
              <a:defRPr sz="392"/>
            </a:lvl2pPr>
            <a:lvl3pPr marL="298227" indent="0">
              <a:buNone/>
              <a:defRPr sz="326"/>
            </a:lvl3pPr>
            <a:lvl4pPr marL="447341" indent="0">
              <a:buNone/>
              <a:defRPr sz="294"/>
            </a:lvl4pPr>
            <a:lvl5pPr marL="596453" indent="0">
              <a:buNone/>
              <a:defRPr sz="294"/>
            </a:lvl5pPr>
            <a:lvl6pPr marL="745567" indent="0">
              <a:buNone/>
              <a:defRPr sz="294"/>
            </a:lvl6pPr>
            <a:lvl7pPr marL="894681" indent="0">
              <a:buNone/>
              <a:defRPr sz="294"/>
            </a:lvl7pPr>
            <a:lvl8pPr marL="1043795" indent="0">
              <a:buNone/>
              <a:defRPr sz="294"/>
            </a:lvl8pPr>
            <a:lvl9pPr marL="1192908" indent="0">
              <a:buNone/>
              <a:defRPr sz="294"/>
            </a:lvl9pPr>
          </a:lstStyle>
          <a:p>
            <a:pPr lvl="0"/>
            <a:r>
              <a:rPr lang="es-ES" dirty="0" smtClean="0"/>
              <a:t>Haga clic aquí para escribir el nombre de la región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442039" y="-2"/>
            <a:ext cx="2425533" cy="338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5" name="Rectángulo 14"/>
          <p:cNvSpPr/>
          <p:nvPr userDrawn="1"/>
        </p:nvSpPr>
        <p:spPr>
          <a:xfrm>
            <a:off x="343706" y="1290714"/>
            <a:ext cx="2425533" cy="5189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552684" y="552692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872849" y="552691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pic>
        <p:nvPicPr>
          <p:cNvPr id="1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  <p:pic>
        <p:nvPicPr>
          <p:cNvPr id="19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2600"/>
              </a:lnSpc>
              <a:defRPr sz="220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228698" y="1190396"/>
            <a:ext cx="7458104" cy="33944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202211" y="2070727"/>
            <a:ext cx="7458104" cy="429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300"/>
              </a:lnSpc>
              <a:defRPr sz="1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 smtClean="0"/>
              <a:t>Haga clic aquí para agregar el título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202210" y="2464294"/>
            <a:ext cx="7457411" cy="821959"/>
          </a:xfrm>
        </p:spPr>
        <p:txBody>
          <a:bodyPr>
            <a:normAutofit/>
          </a:bodyPr>
          <a:lstStyle>
            <a:lvl1pPr algn="r">
              <a:lnSpc>
                <a:spcPts val="2600"/>
              </a:lnSpc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agregar el subtítulo</a:t>
            </a:r>
          </a:p>
        </p:txBody>
      </p:sp>
      <p:pic>
        <p:nvPicPr>
          <p:cNvPr id="5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42762" y="1714367"/>
            <a:ext cx="4029604" cy="286595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4703109" y="1714366"/>
            <a:ext cx="3866296" cy="286595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03109" y="971007"/>
            <a:ext cx="3866297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51207" y="971007"/>
            <a:ext cx="4021159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3719785" y="1476202"/>
            <a:ext cx="4851065" cy="3096664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9" y="904598"/>
            <a:ext cx="6425513" cy="57160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039" y="1476203"/>
            <a:ext cx="3015844" cy="309679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17102" y="3917735"/>
            <a:ext cx="7920880" cy="288032"/>
          </a:xfrm>
        </p:spPr>
        <p:txBody>
          <a:bodyPr anchor="b" anchorCtr="0">
            <a:normAutofit/>
          </a:bodyPr>
          <a:lstStyle>
            <a:lvl1pPr algn="ctr">
              <a:lnSpc>
                <a:spcPts val="2100"/>
              </a:lnSpc>
              <a:defRPr sz="19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agregar título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1603047" y="932192"/>
            <a:ext cx="5939368" cy="291937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smtClean="0"/>
              <a:t>Haga clic en el icono para agregar una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4299942"/>
            <a:ext cx="7920880" cy="277600"/>
          </a:xfrm>
        </p:spPr>
        <p:txBody>
          <a:bodyPr anchor="b" anchorCtr="0">
            <a:noAutofit/>
          </a:bodyPr>
          <a:lstStyle>
            <a:lvl1pPr algn="ctr">
              <a:lnSpc>
                <a:spcPts val="2200"/>
              </a:lnSpc>
              <a:defRPr/>
            </a:lvl1pPr>
          </a:lstStyle>
          <a:p>
            <a:pPr lvl="0"/>
            <a:r>
              <a:rPr lang="es-ES" dirty="0" smtClean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698" y="1200154"/>
            <a:ext cx="74581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cxnSp>
        <p:nvCxnSpPr>
          <p:cNvPr id="6" name="3 Conector recto"/>
          <p:cNvCxnSpPr/>
          <p:nvPr userDrawn="1"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298227" rtl="0" eaLnBrk="1" latinLnBrk="0" hangingPunct="1">
        <a:lnSpc>
          <a:spcPts val="2600"/>
        </a:lnSpc>
        <a:spcBef>
          <a:spcPct val="0"/>
        </a:spcBef>
        <a:buNone/>
        <a:defRPr sz="2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298227" rtl="0" eaLnBrk="1" latinLnBrk="0" hangingPunct="1">
        <a:lnSpc>
          <a:spcPts val="2300"/>
        </a:lnSpc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242309" indent="-93196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913" kern="1200">
          <a:solidFill>
            <a:schemeClr val="tx1"/>
          </a:solidFill>
          <a:latin typeface="+mn-lt"/>
          <a:ea typeface="+mn-ea"/>
          <a:cs typeface="+mn-cs"/>
        </a:defRPr>
      </a:lvl2pPr>
      <a:lvl3pPr marL="37278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21899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652" kern="1200">
          <a:solidFill>
            <a:schemeClr val="tx1"/>
          </a:solidFill>
          <a:latin typeface="+mn-lt"/>
          <a:ea typeface="+mn-ea"/>
          <a:cs typeface="+mn-cs"/>
        </a:defRPr>
      </a:lvl4pPr>
      <a:lvl5pPr marL="67101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»"/>
        <a:defRPr sz="652" kern="1200">
          <a:solidFill>
            <a:schemeClr val="tx1"/>
          </a:solidFill>
          <a:latin typeface="+mn-lt"/>
          <a:ea typeface="+mn-ea"/>
          <a:cs typeface="+mn-cs"/>
        </a:defRPr>
      </a:lvl5pPr>
      <a:lvl6pPr marL="82012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6pPr>
      <a:lvl7pPr marL="969238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7pPr>
      <a:lvl8pPr marL="111835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8pPr>
      <a:lvl9pPr marL="126746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1pPr>
      <a:lvl2pPr marL="14911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2pPr>
      <a:lvl3pPr marL="29822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3pPr>
      <a:lvl4pPr marL="44734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4pPr>
      <a:lvl5pPr marL="59645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5pPr>
      <a:lvl6pPr marL="74556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6pPr>
      <a:lvl7pPr marL="89468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7pPr>
      <a:lvl8pPr marL="1043795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8pPr>
      <a:lvl9pPr marL="1192908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816528" y="2198292"/>
            <a:ext cx="4190890" cy="23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s-ES" sz="900" dirty="0" smtClean="0">
                <a:latin typeface="Gill Sans MT" panose="020B0502020104020203" pitchFamily="34" charset="0"/>
              </a:rPr>
              <a:t>Escribir aquí el nombre del programa educativo</a:t>
            </a:r>
          </a:p>
          <a:p>
            <a:pPr algn="r">
              <a:lnSpc>
                <a:spcPts val="1058"/>
              </a:lnSpc>
            </a:pPr>
            <a:endParaRPr lang="es-ES" sz="794" dirty="0">
              <a:latin typeface="Gill Sans MT" panose="020B0502020104020203" pitchFamily="34" charset="0"/>
            </a:endParaRPr>
          </a:p>
          <a:p>
            <a:pPr algn="r">
              <a:lnSpc>
                <a:spcPts val="1400"/>
              </a:lnSpc>
            </a:pPr>
            <a:r>
              <a:rPr lang="es-ES" sz="1200" dirty="0">
                <a:latin typeface="Gill Sans MT" panose="020B0502020104020203" pitchFamily="34" charset="0"/>
              </a:rPr>
              <a:t>Escribir aquí el título del trabajo </a:t>
            </a:r>
            <a:r>
              <a:rPr lang="es-ES" sz="1200" dirty="0" err="1">
                <a:latin typeface="Gill Sans MT" panose="020B0502020104020203" pitchFamily="34" charset="0"/>
              </a:rPr>
              <a:t>recepcional</a:t>
            </a:r>
            <a:endParaRPr lang="es-ES" sz="1200" dirty="0">
              <a:latin typeface="Gill Sans MT" panose="020B0502020104020203" pitchFamily="34" charset="0"/>
            </a:endParaRPr>
          </a:p>
          <a:p>
            <a:pPr algn="r">
              <a:lnSpc>
                <a:spcPts val="1058"/>
              </a:lnSpc>
            </a:pPr>
            <a:endParaRPr lang="es-ES" sz="926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 smtClean="0">
                <a:latin typeface="Gill Sans MT" panose="020B0502020104020203" pitchFamily="34" charset="0"/>
              </a:rPr>
              <a:t>(Escribir </a:t>
            </a:r>
            <a:r>
              <a:rPr lang="es-ES" sz="900" dirty="0">
                <a:latin typeface="Gill Sans MT" panose="020B0502020104020203" pitchFamily="34" charset="0"/>
              </a:rPr>
              <a:t>aquí la </a:t>
            </a:r>
            <a:r>
              <a:rPr lang="es-ES" sz="900" dirty="0" smtClean="0">
                <a:latin typeface="Gill Sans MT" panose="020B0502020104020203" pitchFamily="34" charset="0"/>
              </a:rPr>
              <a:t>modalidad del trabajo </a:t>
            </a:r>
            <a:r>
              <a:rPr lang="es-ES" sz="900" dirty="0" err="1" smtClean="0">
                <a:latin typeface="Gill Sans MT" panose="020B0502020104020203" pitchFamily="34" charset="0"/>
              </a:rPr>
              <a:t>recepcional</a:t>
            </a:r>
            <a:r>
              <a:rPr lang="es-ES" sz="900" dirty="0" smtClean="0">
                <a:latin typeface="Gill Sans MT" panose="020B0502020104020203" pitchFamily="34" charset="0"/>
              </a:rPr>
              <a:t>) </a:t>
            </a:r>
            <a:r>
              <a:rPr lang="es-ES" sz="900" dirty="0">
                <a:latin typeface="Gill Sans MT" panose="020B0502020104020203" pitchFamily="34" charset="0"/>
              </a:rPr>
              <a:t>para </a:t>
            </a:r>
            <a:r>
              <a:rPr lang="es-ES" sz="900" dirty="0" smtClean="0">
                <a:latin typeface="Gill Sans MT" panose="020B0502020104020203" pitchFamily="34" charset="0"/>
              </a:rPr>
              <a:t>acreditar la Experiencia </a:t>
            </a:r>
            <a:r>
              <a:rPr lang="es-ES" sz="900" dirty="0" err="1">
                <a:latin typeface="Gill Sans MT" panose="020B0502020104020203" pitchFamily="34" charset="0"/>
              </a:rPr>
              <a:t>r</a:t>
            </a:r>
            <a:r>
              <a:rPr lang="es-ES" sz="900" dirty="0" err="1" smtClean="0">
                <a:latin typeface="Gill Sans MT" panose="020B0502020104020203" pitchFamily="34" charset="0"/>
              </a:rPr>
              <a:t>ecepcional</a:t>
            </a: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Presenta (n):</a:t>
            </a:r>
          </a:p>
          <a:p>
            <a:pPr algn="r">
              <a:lnSpc>
                <a:spcPts val="1100"/>
              </a:lnSpc>
            </a:pPr>
            <a:r>
              <a:rPr lang="es-ES" sz="900" b="1" dirty="0">
                <a:latin typeface="Gill Sans MT" panose="020B0502020104020203" pitchFamily="34" charset="0"/>
              </a:rPr>
              <a:t>Escribir aquí el nombre del </a:t>
            </a:r>
            <a:r>
              <a:rPr lang="es-ES" sz="900" b="1" dirty="0" smtClean="0">
                <a:latin typeface="Gill Sans MT" panose="020B0502020104020203" pitchFamily="34" charset="0"/>
              </a:rPr>
              <a:t>(de los</a:t>
            </a:r>
            <a:r>
              <a:rPr lang="es-ES" sz="900" b="1" dirty="0">
                <a:latin typeface="Gill Sans MT" panose="020B0502020104020203" pitchFamily="34" charset="0"/>
              </a:rPr>
              <a:t>) alumno (s)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 smtClean="0">
                <a:latin typeface="Gill Sans MT" panose="020B0502020104020203" pitchFamily="34" charset="0"/>
              </a:rPr>
              <a:t>Escribir </a:t>
            </a:r>
            <a:r>
              <a:rPr lang="es-ES" sz="900" dirty="0">
                <a:latin typeface="Gill Sans MT" panose="020B0502020104020203" pitchFamily="34" charset="0"/>
              </a:rPr>
              <a:t>aquí </a:t>
            </a:r>
            <a:r>
              <a:rPr lang="es-ES" sz="900" dirty="0" smtClean="0">
                <a:latin typeface="Gill Sans MT" panose="020B0502020104020203" pitchFamily="34" charset="0"/>
              </a:rPr>
              <a:t>mes y año</a:t>
            </a: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“Lis de Veracruz: Arte, Ciencia, Luz</a:t>
            </a:r>
            <a:r>
              <a:rPr lang="es-ES" sz="794" dirty="0">
                <a:latin typeface="Gill Sans MT" panose="020B0502020104020203" pitchFamily="34" charset="0"/>
              </a:rPr>
              <a:t>”</a:t>
            </a:r>
          </a:p>
          <a:p>
            <a:pPr algn="r"/>
            <a:endParaRPr lang="es-ES" sz="794" b="1" dirty="0">
              <a:latin typeface="Gill Sans MT" panose="020B0502020104020203" pitchFamily="34" charset="0"/>
            </a:endParaRPr>
          </a:p>
          <a:p>
            <a:pPr algn="r"/>
            <a:endParaRPr lang="es-MX" sz="1838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0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346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618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108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28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0103740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" id="{EA541A49-8E3F-42EC-BDEC-1E4DDBAD5F1A}" vid="{C711CBF6-4D2A-42B7-842F-7ED3AFEA8AC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Macintosh PowerPoint</Application>
  <PresentationFormat>Presentación en pantalla (16:9)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3234 Portada facebook con fotografia_RGB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UV</dc:creator>
  <cp:lastModifiedBy>Universidad Veracruzana Universidad Veracruzana</cp:lastModifiedBy>
  <cp:revision>1</cp:revision>
  <dcterms:created xsi:type="dcterms:W3CDTF">2021-04-12T22:54:51Z</dcterms:created>
  <dcterms:modified xsi:type="dcterms:W3CDTF">2022-12-08T05:13:28Z</dcterms:modified>
</cp:coreProperties>
</file>