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58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990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255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46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406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854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636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59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124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24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309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546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35" b="1" i="0">
                <a:solidFill>
                  <a:srgbClr val="F37021"/>
                </a:solidFill>
                <a:latin typeface="Book Antiqua"/>
                <a:cs typeface="Book Antiqua"/>
              </a:defRPr>
            </a:lvl1pPr>
          </a:lstStyle>
          <a:p>
            <a:pPr marL="11206">
              <a:lnSpc>
                <a:spcPts val="1456"/>
              </a:lnSpc>
            </a:pPr>
            <a:r>
              <a:rPr lang="es-MX" smtClean="0"/>
              <a:t>Coordinación </a:t>
            </a:r>
            <a:r>
              <a:rPr lang="es-MX" spc="-9" smtClean="0"/>
              <a:t>de </a:t>
            </a:r>
            <a:r>
              <a:rPr lang="es-MX" spc="-4" smtClean="0"/>
              <a:t>la </a:t>
            </a:r>
            <a:r>
              <a:rPr lang="es-MX" spc="-26" smtClean="0"/>
              <a:t>Unidad </a:t>
            </a:r>
            <a:r>
              <a:rPr lang="es-MX" spc="-9" smtClean="0"/>
              <a:t>de</a:t>
            </a:r>
            <a:r>
              <a:rPr lang="es-MX" spc="26" smtClean="0"/>
              <a:t> </a:t>
            </a:r>
            <a:r>
              <a:rPr lang="es-MX" smtClean="0"/>
              <a:t>Género</a:t>
            </a:r>
            <a:endParaRPr lang="es-MX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70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A687C-B3D6-4571-9B52-594CB3798700}" type="datetimeFigureOut">
              <a:rPr lang="es-MX" smtClean="0"/>
              <a:t>02/09/2020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297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lsuarez@uv.mx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22639" y="228790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2232026" y="267755"/>
            <a:ext cx="8716237" cy="64862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/>
          <p:nvPr/>
        </p:nvSpPr>
        <p:spPr>
          <a:xfrm>
            <a:off x="9444004" y="5311588"/>
            <a:ext cx="930704" cy="8068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" name="object 6"/>
          <p:cNvSpPr txBox="1"/>
          <p:nvPr/>
        </p:nvSpPr>
        <p:spPr>
          <a:xfrm>
            <a:off x="3679076" y="737002"/>
            <a:ext cx="6009869" cy="7628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algn="ctr">
              <a:spcBef>
                <a:spcPts val="88"/>
              </a:spcBef>
            </a:pPr>
            <a:r>
              <a:rPr sz="2800" b="1" spc="-150" dirty="0">
                <a:solidFill>
                  <a:srgbClr val="FFFFFF"/>
                </a:solidFill>
                <a:latin typeface="Gill Sans MT"/>
                <a:cs typeface="Gill Sans MT"/>
              </a:rPr>
              <a:t>UNIVERSIDAD</a:t>
            </a:r>
            <a:r>
              <a:rPr sz="1412" b="1" spc="-1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b="1" spc="-168" dirty="0" smtClean="0">
                <a:solidFill>
                  <a:srgbClr val="FFFFFF"/>
                </a:solidFill>
                <a:latin typeface="Gill Sans MT"/>
                <a:cs typeface="Gill Sans MT"/>
              </a:rPr>
              <a:t>VERACRUZANA</a:t>
            </a:r>
            <a:endParaRPr lang="es-MX" sz="2800" b="1" spc="-168" dirty="0" smtClean="0">
              <a:solidFill>
                <a:srgbClr val="FFFFFF"/>
              </a:solidFill>
              <a:latin typeface="Gill Sans MT"/>
              <a:cs typeface="Gill Sans MT"/>
            </a:endParaRPr>
          </a:p>
          <a:p>
            <a:pPr marL="11206" algn="ctr">
              <a:spcBef>
                <a:spcPts val="88"/>
              </a:spcBef>
            </a:pPr>
            <a:r>
              <a:rPr lang="es-MX" sz="2000" b="1" spc="-168" dirty="0" smtClean="0">
                <a:solidFill>
                  <a:srgbClr val="FFFFFF"/>
                </a:solidFill>
                <a:latin typeface="Gill Sans MT"/>
                <a:cs typeface="Gill Sans MT"/>
              </a:rPr>
              <a:t>FACULTAD DE CONTADURÍA Y ADMINISTRACIÓN</a:t>
            </a:r>
            <a:endParaRPr sz="2000" dirty="0">
              <a:latin typeface="Gill Sans MT"/>
              <a:cs typeface="Gill Sans MT"/>
            </a:endParaRPr>
          </a:p>
        </p:txBody>
      </p:sp>
      <p:sp>
        <p:nvSpPr>
          <p:cNvPr id="10" name="object 4"/>
          <p:cNvSpPr txBox="1">
            <a:spLocks noGrp="1"/>
          </p:cNvSpPr>
          <p:nvPr>
            <p:ph type="ftr" sz="quarter" idx="4294967295"/>
          </p:nvPr>
        </p:nvSpPr>
        <p:spPr>
          <a:xfrm>
            <a:off x="2521527" y="6369299"/>
            <a:ext cx="417800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>
              <a:lnSpc>
                <a:spcPts val="1456"/>
              </a:lnSpc>
            </a:pPr>
            <a:r>
              <a:rPr lang="es-MX" dirty="0" smtClean="0"/>
              <a:t>Representante de Género de la FCA</a:t>
            </a:r>
            <a:endParaRPr dirty="0"/>
          </a:p>
        </p:txBody>
      </p:sp>
      <p:sp>
        <p:nvSpPr>
          <p:cNvPr id="11" name="CuadroTexto 10"/>
          <p:cNvSpPr txBox="1"/>
          <p:nvPr/>
        </p:nvSpPr>
        <p:spPr>
          <a:xfrm>
            <a:off x="3560616" y="2197408"/>
            <a:ext cx="605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>
                <a:solidFill>
                  <a:schemeClr val="accent1">
                    <a:lumMod val="50000"/>
                  </a:schemeClr>
                </a:solidFill>
              </a:rPr>
              <a:t>COORDINACIÓN DE GÉNERO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897745" y="3926593"/>
            <a:ext cx="66129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800" dirty="0" smtClean="0">
                <a:solidFill>
                  <a:schemeClr val="bg1"/>
                </a:solidFill>
              </a:rPr>
              <a:t>DRA. ELSA SUÁREZ JASSO</a:t>
            </a:r>
          </a:p>
          <a:p>
            <a:pPr algn="r"/>
            <a:r>
              <a:rPr lang="es-MX" sz="2800" dirty="0" smtClean="0">
                <a:solidFill>
                  <a:schemeClr val="bg1"/>
                </a:solidFill>
              </a:rPr>
              <a:t>Representante de Equidad de Género, FCA.</a:t>
            </a:r>
          </a:p>
          <a:p>
            <a:pPr algn="r"/>
            <a:r>
              <a:rPr lang="es-MX" sz="2800" dirty="0" smtClean="0">
                <a:solidFill>
                  <a:schemeClr val="bg1"/>
                </a:solidFill>
              </a:rPr>
              <a:t>elsuarez@uv.mx</a:t>
            </a:r>
            <a:endParaRPr lang="es-MX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3708" y="2303103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658471" y="781943"/>
            <a:ext cx="7638128" cy="68842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R="4483">
              <a:spcBef>
                <a:spcPts val="88"/>
              </a:spcBef>
            </a:pPr>
            <a:r>
              <a:rPr lang="es-MX" sz="4400" b="1" spc="31" dirty="0" smtClean="0">
                <a:solidFill>
                  <a:srgbClr val="F37021"/>
                </a:solidFill>
                <a:latin typeface="Book Antiqua"/>
                <a:cs typeface="Book Antiqua"/>
              </a:rPr>
              <a:t>Directorio</a:t>
            </a:r>
            <a:endParaRPr lang="es-MX" sz="4400" b="1" spc="31" dirty="0">
              <a:solidFill>
                <a:srgbClr val="F37021"/>
              </a:solidFill>
              <a:latin typeface="Book Antiqua"/>
              <a:cs typeface="Book Antiq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de Equidad </a:t>
            </a:r>
            <a:r>
              <a:rPr spc="-9" dirty="0"/>
              <a:t>de </a:t>
            </a:r>
            <a:r>
              <a:rPr dirty="0" err="1" smtClean="0"/>
              <a:t>Género</a:t>
            </a:r>
            <a:r>
              <a:rPr lang="es-MX" dirty="0" smtClean="0"/>
              <a:t> FCA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de Equidad de Género de la FCA</a:t>
            </a:r>
            <a:endParaRPr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03233" y="2303103"/>
            <a:ext cx="9760017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3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Representante de Equidad de Género de la FCA</a:t>
            </a:r>
            <a:endParaRPr kumimoji="0" lang="es-MX" altLang="es-MX" sz="3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36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Dra. Elsa Su</a:t>
            </a:r>
            <a:r>
              <a:rPr lang="es-MX" altLang="es-MX" sz="360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kumimoji="0" lang="es-MX" altLang="es-MX" sz="36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 Jasso</a:t>
            </a:r>
            <a:endParaRPr kumimoji="0" lang="es-MX" altLang="es-MX" sz="360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3600" b="0" i="0" u="none" strike="noStrike" cap="none" normalizeH="0" baseline="0" dirty="0" smtClean="0">
                <a:ln>
                  <a:noFill/>
                </a:ln>
                <a:solidFill>
                  <a:srgbClr val="212529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elsuarez@uv.mx</a:t>
            </a:r>
            <a:endParaRPr kumimoji="0" lang="es-MX" altLang="es-MX" sz="3600" b="0" i="0" u="none" strike="noStrike" cap="none" normalizeH="0" baseline="0" dirty="0" smtClean="0">
              <a:ln>
                <a:noFill/>
              </a:ln>
              <a:solidFill>
                <a:srgbClr val="212529"/>
              </a:solidFill>
              <a:effectLst/>
              <a:latin typeface="Roboto" panose="020000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24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Coordinadora Regional para la Igualdad de G</a:t>
            </a:r>
            <a:r>
              <a:rPr lang="es-MX" altLang="es-MX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es-MX" altLang="es-MX" sz="24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nero en Xalapa</a:t>
            </a:r>
            <a:endParaRPr lang="es-MX" altLang="es-MX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24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Dra. Mar</a:t>
            </a:r>
            <a:r>
              <a:rPr lang="es-MX" altLang="es-MX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MX" altLang="es-MX" sz="24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Lilia Viveros Ram</a:t>
            </a:r>
            <a:r>
              <a:rPr lang="es-MX" altLang="es-MX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es-MX" altLang="es-MX" sz="2400" b="1" dirty="0">
                <a:solidFill>
                  <a:schemeClr val="accent2">
                    <a:lumMod val="75000"/>
                  </a:schemeClr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</a:t>
            </a:r>
            <a:endParaRPr lang="es-MX" altLang="es-MX" sz="2400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2400" b="1" u="sng" dirty="0">
                <a:solidFill>
                  <a:srgbClr val="2196F3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liviveros@uv.mx</a:t>
            </a:r>
            <a:r>
              <a:rPr lang="es-MX" altLang="es-MX" sz="2400" b="1" dirty="0">
                <a:solidFill>
                  <a:srgbClr val="212529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MX" altLang="es-MX" sz="2400" b="1" dirty="0">
                <a:solidFill>
                  <a:srgbClr val="2125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MX" altLang="es-MX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9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658471" y="781943"/>
            <a:ext cx="7638128" cy="68842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R="4483">
              <a:spcBef>
                <a:spcPts val="88"/>
              </a:spcBef>
            </a:pPr>
            <a:r>
              <a:rPr lang="es-MX" sz="4400" b="1" spc="31" dirty="0" smtClean="0">
                <a:solidFill>
                  <a:srgbClr val="F37021"/>
                </a:solidFill>
                <a:latin typeface="Book Antiqua"/>
                <a:cs typeface="Book Antiqua"/>
              </a:rPr>
              <a:t>Directorio</a:t>
            </a:r>
            <a:endParaRPr lang="es-MX" sz="4400" b="1" spc="31" dirty="0">
              <a:solidFill>
                <a:srgbClr val="F37021"/>
              </a:solidFill>
              <a:latin typeface="Book Antiqua"/>
              <a:cs typeface="Book Antiqu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de Equidad de Género de la FCA</a:t>
            </a:r>
            <a:endParaRPr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267275"/>
              </p:ext>
            </p:extLst>
          </p:nvPr>
        </p:nvGraphicFramePr>
        <p:xfrm>
          <a:off x="2868706" y="2011046"/>
          <a:ext cx="8436602" cy="4256107"/>
        </p:xfrm>
        <a:graphic>
          <a:graphicData uri="http://schemas.openxmlformats.org/drawingml/2006/table">
            <a:tbl>
              <a:tblPr firstRow="1" firstCol="1" bandRow="1"/>
              <a:tblGrid>
                <a:gridCol w="4218301">
                  <a:extLst>
                    <a:ext uri="{9D8B030D-6E8A-4147-A177-3AD203B41FA5}">
                      <a16:colId xmlns:a16="http://schemas.microsoft.com/office/drawing/2014/main" val="2435542802"/>
                    </a:ext>
                  </a:extLst>
                </a:gridCol>
                <a:gridCol w="4218301">
                  <a:extLst>
                    <a:ext uri="{9D8B030D-6E8A-4147-A177-3AD203B41FA5}">
                      <a16:colId xmlns:a16="http://schemas.microsoft.com/office/drawing/2014/main" val="3795761866"/>
                    </a:ext>
                  </a:extLst>
                </a:gridCol>
              </a:tblGrid>
              <a:tr h="3615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spc="-15" dirty="0">
                          <a:solidFill>
                            <a:srgbClr val="333333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Puesto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1905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b="1" spc="-15">
                          <a:solidFill>
                            <a:srgbClr val="333333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Contacto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1905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503024"/>
                  </a:ext>
                </a:extLst>
              </a:tr>
              <a:tr h="778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Coordinadora de la Unidad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 Género de la Universidad Veracruzana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Dra. Beatriz Eugenia Rodríguez Villafuerte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Correo: berodriguez@uv.mx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Extensión: 10532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026260"/>
                  </a:ext>
                </a:extLst>
              </a:tr>
              <a:tr h="778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Responsable de Asuntos Jurídicos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Lic. Natalia Andreina Falfan Trujillo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Correo: nfalfan@uv.mx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Extensión:10531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400495"/>
                  </a:ext>
                </a:extLst>
              </a:tr>
              <a:tr h="778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Auxiliar Jurídico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Lic. Gilberto Mendoza Marín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Correo: gilbmendoza@uv.mx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Extensión: 10531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83607"/>
                  </a:ext>
                </a:extLst>
              </a:tr>
              <a:tr h="778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Responsable de Capacitación y Promoción de la Igualdad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Lic. Ixchel Ortíz Vidal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Correo: ixortiz@uv.mx</a:t>
                      </a:r>
                      <a:b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Extensión: 10535</a:t>
                      </a:r>
                      <a:endParaRPr lang="es-MX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197231"/>
                  </a:ext>
                </a:extLst>
              </a:tr>
              <a:tr h="778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Responsable del Área Administrativa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Lic. </a:t>
                      </a:r>
                      <a:r>
                        <a:rPr lang="es-MX" sz="1200" spc="-15" dirty="0" err="1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Maream</a:t>
                      </a: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200" spc="-15" dirty="0" err="1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Rosandra</a:t>
                      </a: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MX" sz="1200" spc="-15" dirty="0" err="1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Ragazzo</a:t>
                      </a: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Martínez</a:t>
                      </a:r>
                      <a:b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Correo: mragazzo@uv.mx</a:t>
                      </a:r>
                      <a:b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MX" sz="1200" spc="-15" dirty="0">
                          <a:solidFill>
                            <a:srgbClr val="212529"/>
                          </a:solidFill>
                          <a:effectLst/>
                          <a:latin typeface="Roboto" panose="020000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Extensión: 10534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192822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4805073" y="1641714"/>
            <a:ext cx="5089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accent1">
                    <a:lumMod val="50000"/>
                  </a:schemeClr>
                </a:solidFill>
              </a:rPr>
              <a:t>Directorio de la Unidad de Género de la UV</a:t>
            </a:r>
            <a:endParaRPr lang="es-MX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74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151</Words>
  <Application>Microsoft Office PowerPoint</Application>
  <PresentationFormat>Panorámica</PresentationFormat>
  <Paragraphs>35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1" baseType="lpstr">
      <vt:lpstr>Arial</vt:lpstr>
      <vt:lpstr>Book Antiqua</vt:lpstr>
      <vt:lpstr>Calibri</vt:lpstr>
      <vt:lpstr>Calibri Light</vt:lpstr>
      <vt:lpstr>Gill Sans MT</vt:lpstr>
      <vt:lpstr>Roboto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Propitario</dc:creator>
  <cp:lastModifiedBy>Propitario</cp:lastModifiedBy>
  <cp:revision>11</cp:revision>
  <dcterms:created xsi:type="dcterms:W3CDTF">2020-08-30T19:47:58Z</dcterms:created>
  <dcterms:modified xsi:type="dcterms:W3CDTF">2020-09-02T15:48:58Z</dcterms:modified>
</cp:coreProperties>
</file>