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60" r:id="rId5"/>
    <p:sldId id="259" r:id="rId6"/>
    <p:sldId id="27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0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1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8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178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3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896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3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840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10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013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0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782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48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139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8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2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8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8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72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7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07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9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0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AC9C-6F6C-49AE-BBE1-09B05602B81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29/06/2020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8D183-9C3D-4170-9CDF-65C5DA9792E3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0443" y="95625"/>
            <a:ext cx="7772400" cy="1470025"/>
          </a:xfrm>
        </p:spPr>
        <p:txBody>
          <a:bodyPr>
            <a:normAutofit/>
          </a:bodyPr>
          <a:lstStyle/>
          <a:p>
            <a:r>
              <a:rPr lang="es-MX" sz="3300" b="1" dirty="0"/>
              <a:t>Asociación Nacional de Facultades y</a:t>
            </a:r>
            <a:r>
              <a:rPr lang="es-MX" sz="3300" dirty="0"/>
              <a:t/>
            </a:r>
            <a:br>
              <a:rPr lang="es-MX" sz="3300" dirty="0"/>
            </a:br>
            <a:r>
              <a:rPr lang="es-MX" sz="3300" b="1" dirty="0"/>
              <a:t>Escuelas de Contaduría y </a:t>
            </a:r>
            <a:r>
              <a:rPr lang="es-MX" sz="3300" b="1" dirty="0" smtClean="0"/>
              <a:t>Administración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/>
              <a:t>Coordinación Regional de Responsabilidad Universitaria</a:t>
            </a:r>
          </a:p>
          <a:p>
            <a:endParaRPr lang="es-MX" b="1" dirty="0">
              <a:solidFill>
                <a:srgbClr val="FF0000"/>
              </a:solidFill>
            </a:endParaRPr>
          </a:p>
          <a:p>
            <a:r>
              <a:rPr lang="es-MX" b="1" dirty="0"/>
              <a:t>Zona 6 Sur</a:t>
            </a:r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086695" cy="1170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5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0443" y="95625"/>
            <a:ext cx="7772400" cy="1470025"/>
          </a:xfrm>
        </p:spPr>
        <p:txBody>
          <a:bodyPr>
            <a:normAutofit/>
          </a:bodyPr>
          <a:lstStyle/>
          <a:p>
            <a:r>
              <a:rPr lang="es-MX" sz="3300" b="1" dirty="0"/>
              <a:t>Asociación Nacional de Facultades y</a:t>
            </a:r>
            <a:r>
              <a:rPr lang="es-MX" sz="3300" dirty="0"/>
              <a:t/>
            </a:r>
            <a:br>
              <a:rPr lang="es-MX" sz="3300" dirty="0"/>
            </a:br>
            <a:r>
              <a:rPr lang="es-MX" sz="3300" b="1" dirty="0"/>
              <a:t>Escuelas de Contaduría y </a:t>
            </a:r>
            <a:r>
              <a:rPr lang="es-MX" sz="3300" b="1" dirty="0" smtClean="0"/>
              <a:t>Administración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>
            <a:normAutofit/>
          </a:bodyPr>
          <a:lstStyle/>
          <a:p>
            <a:r>
              <a:rPr lang="es-MX" b="1" dirty="0" smtClean="0"/>
              <a:t>INFORME </a:t>
            </a:r>
            <a:r>
              <a:rPr lang="es-MX" b="1" dirty="0" smtClean="0"/>
              <a:t>RESULTADOS 2020</a:t>
            </a:r>
            <a:endParaRPr lang="es-MX" b="1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086695" cy="1170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5222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923112" cy="115699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 </a:t>
            </a:r>
            <a:r>
              <a:rPr lang="es-MX" dirty="0"/>
              <a:t/>
            </a:r>
            <a:br>
              <a:rPr lang="es-MX" dirty="0"/>
            </a:br>
            <a:r>
              <a:rPr lang="es-MX" sz="2800" b="1" dirty="0" smtClean="0"/>
              <a:t>Red de pares Académicos Participantes en el Proceso </a:t>
            </a:r>
            <a:r>
              <a:rPr lang="es-MX" sz="2800" b="1" dirty="0" smtClean="0"/>
              <a:t>de Refrendo 2020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086695" cy="1170825"/>
          </a:xfrm>
          <a:prstGeom prst="rect">
            <a:avLst/>
          </a:prstGeom>
          <a:noFill/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683567" y="1988840"/>
          <a:ext cx="7992888" cy="22658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8931"/>
                <a:gridCol w="1563358"/>
                <a:gridCol w="2880320"/>
                <a:gridCol w="25202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500" baseline="0" dirty="0" smtClean="0"/>
                        <a:t>Zona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5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No. De afiliación</a:t>
                      </a:r>
                      <a:endParaRPr lang="es-MX" sz="25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5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Instituciones</a:t>
                      </a:r>
                      <a:r>
                        <a:rPr lang="es-MX" sz="25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25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Participantes </a:t>
                      </a:r>
                      <a:endParaRPr lang="es-MX" sz="25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5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Facultad/Campus</a:t>
                      </a:r>
                      <a:endParaRPr lang="es-MX" sz="25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Zona 6</a:t>
                      </a:r>
                      <a:endParaRPr lang="es-MX" sz="25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9906034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Universidad de Xalapa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Campus Ánimas</a:t>
                      </a:r>
                    </a:p>
                  </a:txBody>
                  <a:tcPr marL="68580" marR="68580" marT="0" marB="0" anchor="ctr"/>
                </a:tc>
              </a:tr>
              <a:tr h="569171">
                <a:tc vMerge="1">
                  <a:txBody>
                    <a:bodyPr/>
                    <a:lstStyle/>
                    <a:p>
                      <a:pPr algn="ctr"/>
                      <a:endParaRPr lang="es-MX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1406061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Universidad </a:t>
                      </a:r>
                      <a:r>
                        <a:rPr lang="es-MX" sz="1500" kern="1200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Anahúac</a:t>
                      </a:r>
                      <a:r>
                        <a:rPr lang="es-MX" sz="15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 Oaxaca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Escuela de </a:t>
                      </a:r>
                      <a:r>
                        <a:rPr lang="es-MX" sz="15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Negocios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69">
                <a:tc gridSpan="2"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Total</a:t>
                      </a:r>
                      <a:endParaRPr lang="es-MX" sz="2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500" kern="120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MX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5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54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371600" y="36331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/>
              <a:t>Red de pares Académicos Participantes en el Proceso de </a:t>
            </a:r>
            <a:r>
              <a:rPr lang="es-MX" sz="3600" b="1" dirty="0" smtClean="0"/>
              <a:t>obtención del Distintivo RSU  </a:t>
            </a:r>
            <a:r>
              <a:rPr lang="es-MX" sz="3600" b="1" dirty="0"/>
              <a:t>2020</a:t>
            </a:r>
            <a:r>
              <a:rPr lang="es-MX" sz="3600" dirty="0"/>
              <a:t/>
            </a:r>
            <a:br>
              <a:rPr lang="es-MX" sz="3600" dirty="0"/>
            </a:br>
            <a:endParaRPr lang="es-MX" dirty="0"/>
          </a:p>
        </p:txBody>
      </p:sp>
      <p:pic>
        <p:nvPicPr>
          <p:cNvPr id="6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086695" cy="1170825"/>
          </a:xfrm>
          <a:prstGeom prst="rect">
            <a:avLst/>
          </a:prstGeom>
          <a:noFill/>
        </p:spPr>
      </p:pic>
      <p:graphicFrame>
        <p:nvGraphicFramePr>
          <p:cNvPr id="8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096268"/>
              </p:ext>
            </p:extLst>
          </p:nvPr>
        </p:nvGraphicFramePr>
        <p:xfrm>
          <a:off x="694090" y="3089506"/>
          <a:ext cx="7992888" cy="18848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8931"/>
                <a:gridCol w="224313"/>
                <a:gridCol w="4219365"/>
                <a:gridCol w="25202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500" baseline="0" dirty="0" smtClean="0"/>
                        <a:t>Zona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MX" sz="15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5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Instituciones</a:t>
                      </a:r>
                      <a:r>
                        <a:rPr lang="es-MX" sz="25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25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Participantes </a:t>
                      </a:r>
                      <a:endParaRPr lang="es-MX" sz="25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5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Facultad/Campus</a:t>
                      </a:r>
                      <a:endParaRPr lang="es-MX" sz="25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40011"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Zona 6</a:t>
                      </a:r>
                      <a:endParaRPr lang="es-MX" sz="25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5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  <a:r>
                        <a:rPr lang="es-MX" sz="1400" dirty="0" smtClean="0"/>
                        <a:t>Instituto Universitario Puebla, Campus Tabasco</a:t>
                      </a:r>
                      <a:br>
                        <a:rPr lang="es-MX" sz="1400" dirty="0" smtClean="0"/>
                      </a:br>
                      <a:endParaRPr lang="es-MX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Licenciaturas Económico-Administrativo</a:t>
                      </a:r>
                      <a:endParaRPr lang="es-MX" sz="1400" b="0" kern="120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69">
                <a:tc gridSpan="2">
                  <a:txBody>
                    <a:bodyPr/>
                    <a:lstStyle/>
                    <a:p>
                      <a:pPr algn="ctr"/>
                      <a:r>
                        <a:rPr lang="es-MX" sz="2500" dirty="0" smtClean="0"/>
                        <a:t>Total</a:t>
                      </a:r>
                      <a:endParaRPr lang="es-MX" sz="2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500" kern="120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MX" sz="2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5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3488267" y="2455333"/>
            <a:ext cx="227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Evaluación en proceso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6074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340443" y="956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300" b="1" dirty="0" smtClean="0"/>
              <a:t>Asociación Nacional de Facultades y</a:t>
            </a:r>
            <a:r>
              <a:rPr lang="es-MX" sz="3300" dirty="0" smtClean="0"/>
              <a:t/>
            </a:r>
            <a:br>
              <a:rPr lang="es-MX" sz="3300" dirty="0" smtClean="0"/>
            </a:br>
            <a:r>
              <a:rPr lang="es-MX" sz="3300" b="1" dirty="0" smtClean="0"/>
              <a:t>Escuelas de Contaduría y Administración</a:t>
            </a:r>
            <a:endParaRPr lang="es-MX" dirty="0"/>
          </a:p>
        </p:txBody>
      </p:sp>
      <p:pic>
        <p:nvPicPr>
          <p:cNvPr id="5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086695" cy="1170825"/>
          </a:xfrm>
          <a:prstGeom prst="rect">
            <a:avLst/>
          </a:prstGeom>
          <a:noFill/>
        </p:spPr>
      </p:pic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sz="2400" dirty="0"/>
          </a:p>
          <a:p>
            <a:pPr marL="0" indent="0">
              <a:buNone/>
            </a:pPr>
            <a:r>
              <a:rPr lang="es-MX" sz="2400" dirty="0" smtClean="0"/>
              <a:t>Mayor información:</a:t>
            </a:r>
          </a:p>
          <a:p>
            <a:pPr marL="0" indent="0">
              <a:buNone/>
            </a:pPr>
            <a:endParaRPr lang="es-MX" sz="2400" dirty="0"/>
          </a:p>
          <a:p>
            <a:pPr marL="0" indent="0">
              <a:buNone/>
            </a:pPr>
            <a:r>
              <a:rPr lang="es-MX" sz="2400" dirty="0" smtClean="0"/>
              <a:t>Dra. Elda Magdalena López Castro</a:t>
            </a:r>
          </a:p>
          <a:p>
            <a:pPr marL="0" indent="0">
              <a:buNone/>
            </a:pPr>
            <a:r>
              <a:rPr lang="es-MX" sz="2400" dirty="0" smtClean="0"/>
              <a:t>Coordinadora Regional RSU Zona 6 Sur</a:t>
            </a:r>
          </a:p>
          <a:p>
            <a:pPr marL="0" indent="0">
              <a:buNone/>
            </a:pPr>
            <a:r>
              <a:rPr lang="es-MX" sz="2400" dirty="0" smtClean="0"/>
              <a:t>Facultad de Contaduría y Administración Campus Xalapa</a:t>
            </a:r>
          </a:p>
          <a:p>
            <a:pPr marL="0" indent="0">
              <a:buNone/>
            </a:pPr>
            <a:r>
              <a:rPr lang="es-MX" sz="2400" dirty="0" smtClean="0"/>
              <a:t>Universidad Veracruzana</a:t>
            </a:r>
          </a:p>
          <a:p>
            <a:pPr marL="0" indent="0">
              <a:buNone/>
            </a:pPr>
            <a:r>
              <a:rPr lang="es-MX" sz="2400" dirty="0" smtClean="0"/>
              <a:t>Tel. 228 8421700 </a:t>
            </a:r>
            <a:r>
              <a:rPr lang="es-MX" sz="2400" dirty="0" err="1" smtClean="0"/>
              <a:t>ext</a:t>
            </a:r>
            <a:r>
              <a:rPr lang="es-MX" sz="2400" dirty="0" smtClean="0"/>
              <a:t> 11677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3834164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106</Words>
  <Application>Microsoft Office PowerPoint</Application>
  <PresentationFormat>Presentación en pantalla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1_Tema de Office</vt:lpstr>
      <vt:lpstr>Tema de Office</vt:lpstr>
      <vt:lpstr>Asociación Nacional de Facultades y Escuelas de Contaduría y Administración</vt:lpstr>
      <vt:lpstr>Asociación Nacional de Facultades y Escuelas de Contaduría y Administración</vt:lpstr>
      <vt:lpstr>  Red de pares Académicos Participantes en el Proceso de Refrendo 2020 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Asociación Nacional de Facultades y Escuelas de Contaduría y Administración</dc:title>
  <dc:creator>Elda LC</dc:creator>
  <cp:lastModifiedBy>Elda LC</cp:lastModifiedBy>
  <cp:revision>4</cp:revision>
  <dcterms:created xsi:type="dcterms:W3CDTF">2018-02-22T12:35:30Z</dcterms:created>
  <dcterms:modified xsi:type="dcterms:W3CDTF">2020-06-29T17:08:21Z</dcterms:modified>
</cp:coreProperties>
</file>