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80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107" d="100"/>
          <a:sy n="107" d="100"/>
        </p:scale>
        <p:origin x="318" y="0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23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del trabajo </a:t>
            </a:r>
            <a:r>
              <a:rPr lang="es-ES" sz="1200" dirty="0" err="1">
                <a:latin typeface="Gill Sans MT" panose="020B0502020104020203" pitchFamily="34" charset="0"/>
              </a:rPr>
              <a:t>recepcional</a:t>
            </a:r>
            <a:endParaRPr lang="es-ES" sz="1200" dirty="0">
              <a:latin typeface="Gill Sans MT" panose="020B0502020104020203" pitchFamily="34" charset="0"/>
            </a:endParaRP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(Escribir aquí la modalidad del trabajo </a:t>
            </a:r>
            <a:r>
              <a:rPr lang="es-ES" sz="900" dirty="0" err="1">
                <a:latin typeface="Gill Sans MT" panose="020B0502020104020203" pitchFamily="34" charset="0"/>
              </a:rPr>
              <a:t>recepcional</a:t>
            </a:r>
            <a:r>
              <a:rPr lang="es-ES" sz="900" dirty="0">
                <a:latin typeface="Gill Sans MT" panose="020B0502020104020203" pitchFamily="34" charset="0"/>
              </a:rPr>
              <a:t>) para acreditar la Experiencia </a:t>
            </a:r>
            <a:r>
              <a:rPr lang="es-ES" sz="900" dirty="0" err="1">
                <a:latin typeface="Gill Sans MT" panose="020B0502020104020203" pitchFamily="34" charset="0"/>
              </a:rPr>
              <a:t>recepcional</a:t>
            </a: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 (n):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(de los) alumno (s)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  <a:p>
            <a:pPr algn="r"/>
            <a:endParaRPr lang="es-ES" sz="794" b="1" dirty="0">
              <a:latin typeface="Gill Sans MT" panose="020B0502020104020203" pitchFamily="34" charset="0"/>
            </a:endParaRPr>
          </a:p>
          <a:p>
            <a:pPr algn="r"/>
            <a:endParaRPr lang="es-MX" sz="1838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EA541A49-8E3F-42EC-BDEC-1E4DDBAD5F1A}" vid="{C711CBF6-4D2A-42B7-842F-7ED3AFEA8AC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3923 Presentacion PPT_16 a 9</Template>
  <TotalTime>1</TotalTime>
  <Words>61</Words>
  <Application>Microsoft Office PowerPoint</Application>
  <PresentationFormat>Presentación en pantalla (16:9)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3234 Portada facebook con fotografia_RGB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Gomez Cabañas Jose Rafael</dc:creator>
  <cp:lastModifiedBy>Gomez Cabañas Jose Rafael</cp:lastModifiedBy>
  <cp:revision>1</cp:revision>
  <dcterms:created xsi:type="dcterms:W3CDTF">2023-06-16T01:08:34Z</dcterms:created>
  <dcterms:modified xsi:type="dcterms:W3CDTF">2023-06-16T01:09:35Z</dcterms:modified>
</cp:coreProperties>
</file>