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4615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8827022F-EC3B-41A3-B57B-9D8DAFE77B13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965" y="4422543"/>
            <a:ext cx="5641333" cy="4188935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4615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7DC73330-3FA3-4857-8982-B61D16B8669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73330-3FA3-4857-8982-B61D16B86691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183B-C424-4BA8-9835-623F0BD3C417}" type="datetimeFigureOut">
              <a:rPr lang="es-MX" smtClean="0"/>
              <a:t>10/02/2023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/>
          <p:nvPr/>
        </p:nvGrpSpPr>
        <p:grpSpPr bwMode="auto">
          <a:xfrm>
            <a:off x="395288" y="549275"/>
            <a:ext cx="2268537" cy="1939925"/>
            <a:chOff x="4105" y="0"/>
            <a:chExt cx="1655" cy="1466"/>
          </a:xfrm>
        </p:grpSpPr>
        <p:pic>
          <p:nvPicPr>
            <p:cNvPr id="5125" name="Picture 5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2382838"/>
            <a:ext cx="7772400" cy="169386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4606097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Calendario</a:t>
            </a:r>
          </a:p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Experiencia Educativa </a:t>
            </a:r>
            <a:b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Servicio Social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717550" y="5516563"/>
            <a:ext cx="493395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vl="1" algn="r">
              <a:spcBef>
                <a:spcPct val="50000"/>
              </a:spcBef>
              <a:defRPr/>
            </a:pP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Febrer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o 2023 –</a:t>
            </a: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Agosto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2023</a:t>
            </a:r>
            <a:endParaRPr lang="es-ES" sz="2800" b="0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10043"/>
              </p:ext>
            </p:extLst>
          </p:nvPr>
        </p:nvGraphicFramePr>
        <p:xfrm>
          <a:off x="484187" y="1457870"/>
          <a:ext cx="8175625" cy="4479377"/>
        </p:xfrm>
        <a:graphic>
          <a:graphicData uri="http://schemas.openxmlformats.org/drawingml/2006/table">
            <a:tbl>
              <a:tblPr/>
              <a:tblGrid>
                <a:gridCol w="309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PERIODO: FEBRERO 202</a:t>
                      </a: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- AGOSTO 20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23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Inicio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20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de febrero del 202</a:t>
                      </a:r>
                      <a:r>
                        <a:rPr kumimoji="0" lang="es-MX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3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Término 25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de agosto del 20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Plática informativa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Firma de Carta de Presentación</a:t>
                      </a:r>
                      <a:endParaRPr kumimoji="0" lang="es-E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 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 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REGISTRO DEL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Presentación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de febrero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Solicitud de Registro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aceptación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de Trabajo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Acuerdo de colaboración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7463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6296" y="-27384"/>
            <a:ext cx="2116542" cy="1335696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08025"/>
              </p:ext>
            </p:extLst>
          </p:nvPr>
        </p:nvGraphicFramePr>
        <p:xfrm>
          <a:off x="484187" y="1451885"/>
          <a:ext cx="8175625" cy="4756785"/>
        </p:xfrm>
        <a:graphic>
          <a:graphicData uri="http://schemas.openxmlformats.org/drawingml/2006/table">
            <a:tbl>
              <a:tblPr/>
              <a:tblGrid>
                <a:gridCol w="309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DURANTE 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(feb-abr)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abril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abril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(abr-jun)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junio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junio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(jun-</a:t>
                      </a:r>
                      <a:r>
                        <a:rPr kumimoji="0" lang="es-MX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</a:t>
                      </a: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LIBERACIÓN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 final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valuación del Jefe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Liberación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Entrega de Calificaciónes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- -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8487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 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75021" y="-8429"/>
            <a:ext cx="2044534" cy="1324972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222</Words>
  <Application>Microsoft Office PowerPoint</Application>
  <PresentationFormat>Presentación en pantalla (4:3)</PresentationFormat>
  <Paragraphs>56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Candara</vt:lpstr>
      <vt:lpstr>Gill Sans MT</vt:lpstr>
      <vt:lpstr>Tahoma</vt:lpstr>
      <vt:lpstr>Trebuchet MS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Coordinación de S.S</dc:creator>
  <cp:lastModifiedBy>Garcia Rodriguez Carlos Antonio</cp:lastModifiedBy>
  <cp:revision>35</cp:revision>
  <cp:lastPrinted>2018-02-08T01:31:00Z</cp:lastPrinted>
  <dcterms:created xsi:type="dcterms:W3CDTF">2013-05-27T18:29:00Z</dcterms:created>
  <dcterms:modified xsi:type="dcterms:W3CDTF">2023-02-10T23:30:34Z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0B5CFA4D660E4118A98D5256DD37A8E2</vt:lpwstr>
  </property>
  <property fmtid="{D5CDD505-2E9C-101B-9397-08002B2CF9AE}" pid="3" name="KSOProductBuildVer">
    <vt:lpwstr>1033-11.2.0.10114</vt:lpwstr>
  </property>
</Properties>
</file>