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4615" y="1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8827022F-EC3B-41A3-B57B-9D8DAFE77B13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965" y="4422543"/>
            <a:ext cx="5641333" cy="4188935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1886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4615" y="8841886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7DC73330-3FA3-4857-8982-B61D16B8669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73330-3FA3-4857-8982-B61D16B86691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183B-C424-4BA8-9835-623F0BD3C417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4"/>
          <p:cNvGrpSpPr/>
          <p:nvPr/>
        </p:nvGrpSpPr>
        <p:grpSpPr bwMode="auto">
          <a:xfrm>
            <a:off x="395288" y="549275"/>
            <a:ext cx="2268537" cy="1939925"/>
            <a:chOff x="4105" y="0"/>
            <a:chExt cx="1655" cy="1466"/>
          </a:xfrm>
        </p:grpSpPr>
        <p:pic>
          <p:nvPicPr>
            <p:cNvPr id="5125" name="Picture 5" descr="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sp>
        <p:nvSpPr>
          <p:cNvPr id="628755" name="Rectangle 19"/>
          <p:cNvSpPr>
            <a:spLocks noChangeArrowheads="1"/>
          </p:cNvSpPr>
          <p:nvPr/>
        </p:nvSpPr>
        <p:spPr bwMode="auto">
          <a:xfrm>
            <a:off x="1042988" y="2382838"/>
            <a:ext cx="7772400" cy="1693862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28398" dir="14606097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r">
              <a:defRPr/>
            </a:pP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Calendario</a:t>
            </a:r>
          </a:p>
          <a:p>
            <a:pPr algn="r">
              <a:defRPr/>
            </a:pP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Experiencia Educativa </a:t>
            </a:r>
            <a:b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Servicio Social</a:t>
            </a:r>
          </a:p>
        </p:txBody>
      </p:sp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717550" y="5516563"/>
            <a:ext cx="5078586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1" algn="r">
              <a:spcBef>
                <a:spcPct val="50000"/>
              </a:spcBef>
              <a:defRPr/>
            </a:pPr>
            <a:r>
              <a:rPr lang="es-MX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Agosto</a:t>
            </a:r>
            <a:r>
              <a:rPr lang="es-MX" sz="2800" b="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 2022 – Febrero 2023</a:t>
            </a:r>
            <a:endParaRPr lang="es-ES" sz="2800" b="0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8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194559"/>
              </p:ext>
            </p:extLst>
          </p:nvPr>
        </p:nvGraphicFramePr>
        <p:xfrm>
          <a:off x="530289" y="1700551"/>
          <a:ext cx="8175625" cy="4479971"/>
        </p:xfrm>
        <a:graphic>
          <a:graphicData uri="http://schemas.openxmlformats.org/drawingml/2006/table">
            <a:tbl>
              <a:tblPr/>
              <a:tblGrid>
                <a:gridCol w="3096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PERIODO: AGOSTO 20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22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- FEBRERO 202</a:t>
                      </a: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Inicio  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22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de agosto del 20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22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  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Término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24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de febrero del 202</a:t>
                      </a: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  <a:endParaRPr kumimoji="0" lang="es-MX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Plática informativa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FECHA PENDIENTE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Firma de Carta de Presentación</a:t>
                      </a:r>
                      <a:endParaRPr kumimoji="0" lang="es-E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 de agosto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 de agosto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REGISTRO DEL SERVICIO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Presentación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 de agosto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(Con folder, original y una fotocopia)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 de agosto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(Con folder, original y una fotocopia)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Solicitud de Registro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aceptación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 de Trabajo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Acuerdo de colaboración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" name="10 CuadroTexto"/>
          <p:cNvGrpSpPr/>
          <p:nvPr/>
        </p:nvGrpSpPr>
        <p:grpSpPr bwMode="auto">
          <a:xfrm>
            <a:off x="530225" y="130175"/>
            <a:ext cx="3529013" cy="1223963"/>
            <a:chOff x="161" y="899"/>
            <a:chExt cx="1747" cy="576"/>
          </a:xfrm>
        </p:grpSpPr>
        <p:pic>
          <p:nvPicPr>
            <p:cNvPr id="17463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69" name="Text Box 8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304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Servicio Social</a:t>
              </a:r>
            </a:p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Calendario</a:t>
              </a:r>
            </a:p>
          </p:txBody>
        </p:sp>
      </p:grpSp>
      <p:grpSp>
        <p:nvGrpSpPr>
          <p:cNvPr id="7" name="3 Grupo"/>
          <p:cNvGrpSpPr/>
          <p:nvPr/>
        </p:nvGrpSpPr>
        <p:grpSpPr bwMode="auto">
          <a:xfrm>
            <a:off x="7236296" y="-27384"/>
            <a:ext cx="2116542" cy="1335696"/>
            <a:chOff x="0" y="0"/>
            <a:chExt cx="18077" cy="12509"/>
          </a:xfrm>
        </p:grpSpPr>
        <p:pic>
          <p:nvPicPr>
            <p:cNvPr id="8" name="0 Imagen" descr="logo5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" r="7848" b="11938"/>
            <a:stretch>
              <a:fillRect/>
            </a:stretch>
          </p:blipFill>
          <p:spPr bwMode="auto">
            <a:xfrm>
              <a:off x="645" y="0"/>
              <a:ext cx="14955" cy="11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0" y="10696"/>
              <a:ext cx="18077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MX" sz="700" b="1" i="0" u="none" strike="noStrike" baseline="0">
                  <a:solidFill>
                    <a:srgbClr val="000000"/>
                  </a:solidFill>
                  <a:latin typeface="Gill Sans MT" panose="020B0502020104020203"/>
                </a:rPr>
                <a:t>Facultad de Contaduría y Administración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8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59500"/>
              </p:ext>
            </p:extLst>
          </p:nvPr>
        </p:nvGraphicFramePr>
        <p:xfrm>
          <a:off x="467360" y="1628775"/>
          <a:ext cx="8175625" cy="4597400"/>
        </p:xfrm>
        <a:graphic>
          <a:graphicData uri="http://schemas.openxmlformats.org/drawingml/2006/table">
            <a:tbl>
              <a:tblPr/>
              <a:tblGrid>
                <a:gridCol w="309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DURANTE EL SERVICIO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(FEB – ABR)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octubre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octubre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(ABR – JUN)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diciembre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diciembre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(JUN – AGO)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LIBERACIÓN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 final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s-MX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20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 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2023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s-MX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24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 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2023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valuación del Jefe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Liberación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Entrega de Calificaciónes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s-MX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27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 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202</a:t>
                      </a:r>
                      <a:r>
                        <a:rPr lang="es-MX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3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- - 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" name="10 CuadroTexto"/>
          <p:cNvGrpSpPr/>
          <p:nvPr/>
        </p:nvGrpSpPr>
        <p:grpSpPr bwMode="auto">
          <a:xfrm>
            <a:off x="530225" y="130175"/>
            <a:ext cx="3529013" cy="1223963"/>
            <a:chOff x="161" y="899"/>
            <a:chExt cx="1747" cy="576"/>
          </a:xfrm>
        </p:grpSpPr>
        <p:pic>
          <p:nvPicPr>
            <p:cNvPr id="18487" name="10 CuadroTexto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69" name="Text Box 8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304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Servicio Social </a:t>
              </a:r>
            </a:p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Calendario</a:t>
              </a:r>
            </a:p>
          </p:txBody>
        </p:sp>
      </p:grpSp>
      <p:grpSp>
        <p:nvGrpSpPr>
          <p:cNvPr id="7" name="3 Grupo"/>
          <p:cNvGrpSpPr/>
          <p:nvPr/>
        </p:nvGrpSpPr>
        <p:grpSpPr bwMode="auto">
          <a:xfrm>
            <a:off x="7235662" y="-8429"/>
            <a:ext cx="2044534" cy="1363104"/>
            <a:chOff x="-348" y="0"/>
            <a:chExt cx="18077" cy="12869"/>
          </a:xfrm>
        </p:grpSpPr>
        <p:pic>
          <p:nvPicPr>
            <p:cNvPr id="8" name="0 Imagen" descr="logo5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" r="7848" b="11938"/>
            <a:stretch>
              <a:fillRect/>
            </a:stretch>
          </p:blipFill>
          <p:spPr bwMode="auto">
            <a:xfrm>
              <a:off x="645" y="0"/>
              <a:ext cx="14955" cy="11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-348" y="11056"/>
              <a:ext cx="18077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MX" sz="700" b="1" i="0" u="none" strike="noStrike" baseline="0">
                  <a:solidFill>
                    <a:srgbClr val="000000"/>
                  </a:solidFill>
                  <a:latin typeface="Gill Sans MT" panose="020B0502020104020203"/>
                </a:rPr>
                <a:t>Facultad de Contaduría y Administración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223</Words>
  <Application>Microsoft Office PowerPoint</Application>
  <PresentationFormat>Presentación en pantalla (4:3)</PresentationFormat>
  <Paragraphs>56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Candara</vt:lpstr>
      <vt:lpstr>Gill Sans MT</vt:lpstr>
      <vt:lpstr>Tahoma</vt:lpstr>
      <vt:lpstr>Trebuchet MS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Coordinación de S.S</dc:creator>
  <cp:lastModifiedBy>Garcia Rodriguez Carlos Antonio</cp:lastModifiedBy>
  <cp:revision>47</cp:revision>
  <cp:lastPrinted>2018-08-14T00:07:00Z</cp:lastPrinted>
  <dcterms:created xsi:type="dcterms:W3CDTF">2013-05-27T18:29:00Z</dcterms:created>
  <dcterms:modified xsi:type="dcterms:W3CDTF">2022-08-15T12:51:35Z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2058-11.2.0.10152</vt:lpwstr>
  </property>
</Properties>
</file>