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63" r:id="rId2"/>
    <p:sldId id="257" r:id="rId3"/>
    <p:sldId id="258" r:id="rId4"/>
    <p:sldId id="260" r:id="rId5"/>
    <p:sldId id="287" r:id="rId6"/>
    <p:sldId id="282" r:id="rId7"/>
    <p:sldId id="261" r:id="rId8"/>
    <p:sldId id="266" r:id="rId9"/>
    <p:sldId id="267" r:id="rId10"/>
    <p:sldId id="280" r:id="rId11"/>
    <p:sldId id="262" r:id="rId12"/>
    <p:sldId id="264" r:id="rId13"/>
  </p:sldIdLst>
  <p:sldSz cx="9144000" cy="5143500" type="screen16x9"/>
  <p:notesSz cx="6858000" cy="9144000"/>
  <p:defaultTextStyle>
    <a:defPPr>
      <a:defRPr lang="es-MX"/>
    </a:defPPr>
    <a:lvl1pPr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07178" indent="-40717"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815630" indent="-82709"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224080" indent="-124698"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632531" indent="-166689"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1832304" algn="l" defTabSz="732921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198764" algn="l" defTabSz="732921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2565225" algn="l" defTabSz="732921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2931685" algn="l" defTabSz="732921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F9B1"/>
    <a:srgbClr val="18529D"/>
    <a:srgbClr val="28AD56"/>
    <a:srgbClr val="364F9D"/>
    <a:srgbClr val="9FCFA6"/>
    <a:srgbClr val="E6E6E6"/>
    <a:srgbClr val="E1E1E1"/>
    <a:srgbClr val="EBEBEB"/>
    <a:srgbClr val="F7F7F7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472" autoAdjust="0"/>
    <p:restoredTop sz="94660"/>
  </p:normalViewPr>
  <p:slideViewPr>
    <p:cSldViewPr>
      <p:cViewPr varScale="1">
        <p:scale>
          <a:sx n="144" d="100"/>
          <a:sy n="144" d="100"/>
        </p:scale>
        <p:origin x="276" y="11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86" d="100"/>
          <a:sy n="86" d="100"/>
        </p:scale>
        <p:origin x="378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7E15C2-6D60-4A8A-ADBC-6BFFA3118B8E}" type="doc">
      <dgm:prSet loTypeId="urn:microsoft.com/office/officeart/2005/8/layout/hProcess7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s-MX"/>
        </a:p>
      </dgm:t>
    </dgm:pt>
    <dgm:pt modelId="{C67BA90C-6F06-4B0E-8E53-C163A7D6B0EC}">
      <dgm:prSet phldrT="[Texto]"/>
      <dgm:spPr/>
      <dgm:t>
        <a:bodyPr/>
        <a:lstStyle/>
        <a:p>
          <a:r>
            <a:rPr lang="es-MX" dirty="0">
              <a:latin typeface="Gill Sans MT" panose="020B0502020104020203" pitchFamily="34" charset="0"/>
            </a:rPr>
            <a:t>Se recibe información</a:t>
          </a:r>
        </a:p>
      </dgm:t>
    </dgm:pt>
    <dgm:pt modelId="{37418DDA-DEC2-4924-B42A-53078DEC317D}" type="parTrans" cxnId="{9A95ACDB-EB22-4EF9-85A5-E3A32B0F2A12}">
      <dgm:prSet/>
      <dgm:spPr/>
      <dgm:t>
        <a:bodyPr/>
        <a:lstStyle/>
        <a:p>
          <a:endParaRPr lang="es-MX"/>
        </a:p>
      </dgm:t>
    </dgm:pt>
    <dgm:pt modelId="{BB743308-509C-4C41-8464-7048641AA7FF}" type="sibTrans" cxnId="{9A95ACDB-EB22-4EF9-85A5-E3A32B0F2A12}">
      <dgm:prSet/>
      <dgm:spPr/>
      <dgm:t>
        <a:bodyPr/>
        <a:lstStyle/>
        <a:p>
          <a:endParaRPr lang="es-MX"/>
        </a:p>
      </dgm:t>
    </dgm:pt>
    <dgm:pt modelId="{D726C93F-D778-4BB9-8869-454E96FF3F6E}">
      <dgm:prSet phldrT="[Texto]" custT="1"/>
      <dgm:spPr/>
      <dgm:t>
        <a:bodyPr/>
        <a:lstStyle/>
        <a:p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Sistema de Captura de Fuentes de Información</a:t>
          </a:r>
        </a:p>
        <a:p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(</a:t>
          </a:r>
          <a:r>
            <a:rPr lang="es-MX" sz="1600" kern="1200" dirty="0" err="1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SiCFI</a:t>
          </a:r>
          <a:r>
            <a:rPr lang="es-MX" sz="16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)</a:t>
          </a:r>
        </a:p>
        <a:p>
          <a:endParaRPr lang="es-MX" sz="1600" kern="1200" dirty="0">
            <a:solidFill>
              <a:schemeClr val="tx1">
                <a:lumMod val="50000"/>
                <a:lumOff val="50000"/>
              </a:schemeClr>
            </a:solidFill>
            <a:latin typeface="Gill Sans MT" pitchFamily="34" charset="0"/>
            <a:ea typeface="+mn-ea"/>
            <a:cs typeface="+mn-cs"/>
          </a:endParaRPr>
        </a:p>
        <a:p>
          <a:r>
            <a:rPr lang="es-MX" sz="12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Módulos de captura / Módulos de exportación</a:t>
          </a:r>
        </a:p>
      </dgm:t>
    </dgm:pt>
    <dgm:pt modelId="{48FF210A-DA68-47E5-84EF-D2D9B749D882}" type="parTrans" cxnId="{05C5B5BA-C640-4EC7-9399-2838CD17F099}">
      <dgm:prSet/>
      <dgm:spPr/>
      <dgm:t>
        <a:bodyPr/>
        <a:lstStyle/>
        <a:p>
          <a:endParaRPr lang="es-MX"/>
        </a:p>
      </dgm:t>
    </dgm:pt>
    <dgm:pt modelId="{1DEFA2E6-C2FA-48DC-8B01-D0C8BFE51E32}" type="sibTrans" cxnId="{05C5B5BA-C640-4EC7-9399-2838CD17F099}">
      <dgm:prSet/>
      <dgm:spPr/>
      <dgm:t>
        <a:bodyPr/>
        <a:lstStyle/>
        <a:p>
          <a:endParaRPr lang="es-MX"/>
        </a:p>
      </dgm:t>
    </dgm:pt>
    <dgm:pt modelId="{A5B29FA9-D836-4B81-A042-9061DFC17304}">
      <dgm:prSet phldrT="[Texto]"/>
      <dgm:spPr/>
      <dgm:t>
        <a:bodyPr/>
        <a:lstStyle/>
        <a:p>
          <a:r>
            <a:rPr lang="es-MX" dirty="0">
              <a:latin typeface="Gill Sans MT" panose="020B0502020104020203" pitchFamily="34" charset="0"/>
            </a:rPr>
            <a:t>Revisión</a:t>
          </a:r>
        </a:p>
      </dgm:t>
    </dgm:pt>
    <dgm:pt modelId="{97BC83C3-1CA4-4F4E-8980-566B79067AC8}" type="parTrans" cxnId="{CB85D031-2286-4790-95CE-D829F400D874}">
      <dgm:prSet/>
      <dgm:spPr/>
      <dgm:t>
        <a:bodyPr/>
        <a:lstStyle/>
        <a:p>
          <a:endParaRPr lang="es-MX"/>
        </a:p>
      </dgm:t>
    </dgm:pt>
    <dgm:pt modelId="{27BF4627-1177-445B-9C8F-E4963003657B}" type="sibTrans" cxnId="{CB85D031-2286-4790-95CE-D829F400D874}">
      <dgm:prSet/>
      <dgm:spPr/>
      <dgm:t>
        <a:bodyPr/>
        <a:lstStyle/>
        <a:p>
          <a:endParaRPr lang="es-MX"/>
        </a:p>
      </dgm:t>
    </dgm:pt>
    <dgm:pt modelId="{A1D627F7-1A58-49C4-8965-0C41D9180E98}">
      <dgm:prSet phldrT="[Texto]" custT="1"/>
      <dgm:spPr/>
      <dgm:t>
        <a:bodyPr/>
        <a:lstStyle/>
        <a:p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1. Actividades correspondan al indicador</a:t>
          </a:r>
        </a:p>
        <a:p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2. No existan registros duplicados</a:t>
          </a:r>
        </a:p>
        <a:p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3. Descripción incompleta o incorrecta</a:t>
          </a:r>
        </a:p>
        <a:p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4. Fechas y puntajes</a:t>
          </a:r>
        </a:p>
      </dgm:t>
    </dgm:pt>
    <dgm:pt modelId="{F6D8F67A-077A-443A-B537-51C46F7302E4}" type="parTrans" cxnId="{4D4C5DCB-720E-4BF7-88EC-A58A4A91CD9C}">
      <dgm:prSet/>
      <dgm:spPr/>
      <dgm:t>
        <a:bodyPr/>
        <a:lstStyle/>
        <a:p>
          <a:endParaRPr lang="es-MX"/>
        </a:p>
      </dgm:t>
    </dgm:pt>
    <dgm:pt modelId="{494226DC-0565-4F7D-8B9C-7521427EB2F5}" type="sibTrans" cxnId="{4D4C5DCB-720E-4BF7-88EC-A58A4A91CD9C}">
      <dgm:prSet/>
      <dgm:spPr/>
      <dgm:t>
        <a:bodyPr/>
        <a:lstStyle/>
        <a:p>
          <a:endParaRPr lang="es-MX"/>
        </a:p>
      </dgm:t>
    </dgm:pt>
    <dgm:pt modelId="{5BCDFA08-C7D6-4059-B39A-DA96086DE6EC}">
      <dgm:prSet phldrT="[Texto]"/>
      <dgm:spPr/>
      <dgm:t>
        <a:bodyPr/>
        <a:lstStyle/>
        <a:p>
          <a:r>
            <a:rPr lang="es-MX" dirty="0">
              <a:latin typeface="Gill Sans MT" panose="020B0502020104020203" pitchFamily="34" charset="0"/>
            </a:rPr>
            <a:t>Separación</a:t>
          </a:r>
        </a:p>
      </dgm:t>
    </dgm:pt>
    <dgm:pt modelId="{649B3264-BFD0-4D83-84B3-3D4546F1A0A7}" type="parTrans" cxnId="{CC7EA4F4-2679-41EF-AE71-682FE64DAFA0}">
      <dgm:prSet/>
      <dgm:spPr/>
      <dgm:t>
        <a:bodyPr/>
        <a:lstStyle/>
        <a:p>
          <a:endParaRPr lang="es-MX"/>
        </a:p>
      </dgm:t>
    </dgm:pt>
    <dgm:pt modelId="{D01D493C-966E-47DE-90B3-3B92C034BCFD}" type="sibTrans" cxnId="{CC7EA4F4-2679-41EF-AE71-682FE64DAFA0}">
      <dgm:prSet/>
      <dgm:spPr/>
      <dgm:t>
        <a:bodyPr/>
        <a:lstStyle/>
        <a:p>
          <a:endParaRPr lang="es-MX"/>
        </a:p>
      </dgm:t>
    </dgm:pt>
    <dgm:pt modelId="{D6458E83-BF52-4EBE-A9A6-077D9EF3D577}">
      <dgm:prSet phldrT="[Texto]" custT="1"/>
      <dgm:spPr/>
      <dgm:t>
        <a:bodyPr/>
        <a:lstStyle/>
        <a:p>
          <a:r>
            <a:rPr lang="es-ES_tradnl" sz="16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1. Registros correctos : son procesados e incorporados a la base de datos</a:t>
          </a:r>
        </a:p>
        <a:p>
          <a:r>
            <a:rPr lang="es-ES_tradnl" sz="16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2. Registros que presentan inconsistencias no podrán ser considerados.</a:t>
          </a:r>
          <a:endParaRPr lang="es-MX" sz="1600" kern="1200" dirty="0">
            <a:solidFill>
              <a:schemeClr val="tx1">
                <a:lumMod val="50000"/>
                <a:lumOff val="50000"/>
              </a:schemeClr>
            </a:solidFill>
            <a:latin typeface="Gill Sans MT" pitchFamily="34" charset="0"/>
            <a:ea typeface="+mn-ea"/>
            <a:cs typeface="+mn-cs"/>
          </a:endParaRPr>
        </a:p>
      </dgm:t>
    </dgm:pt>
    <dgm:pt modelId="{F1024425-839E-47EE-A785-260FAF156915}" type="parTrans" cxnId="{2EA5C57E-335E-41A4-B07B-6192D5ABB047}">
      <dgm:prSet/>
      <dgm:spPr/>
      <dgm:t>
        <a:bodyPr/>
        <a:lstStyle/>
        <a:p>
          <a:endParaRPr lang="es-MX"/>
        </a:p>
      </dgm:t>
    </dgm:pt>
    <dgm:pt modelId="{0A7106C5-66F9-42C0-A8E0-3A3C0F9E4E78}" type="sibTrans" cxnId="{2EA5C57E-335E-41A4-B07B-6192D5ABB047}">
      <dgm:prSet/>
      <dgm:spPr/>
      <dgm:t>
        <a:bodyPr/>
        <a:lstStyle/>
        <a:p>
          <a:endParaRPr lang="es-MX"/>
        </a:p>
      </dgm:t>
    </dgm:pt>
    <dgm:pt modelId="{85FDFE7C-E8DE-4F38-8E16-86CC11D58F1A}" type="pres">
      <dgm:prSet presAssocID="{927E15C2-6D60-4A8A-ADBC-6BFFA3118B8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1F026894-CB22-4C2A-969C-0EA725CA2316}" type="pres">
      <dgm:prSet presAssocID="{C67BA90C-6F06-4B0E-8E53-C163A7D6B0EC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190F8A5-BFFE-41BD-B8D5-6692FF3C12D5}" type="pres">
      <dgm:prSet presAssocID="{C67BA90C-6F06-4B0E-8E53-C163A7D6B0EC}" presName="bgRect" presStyleLbl="node1" presStyleIdx="0" presStyleCnt="3"/>
      <dgm:spPr/>
      <dgm:t>
        <a:bodyPr/>
        <a:lstStyle/>
        <a:p>
          <a:endParaRPr lang="es-ES"/>
        </a:p>
      </dgm:t>
    </dgm:pt>
    <dgm:pt modelId="{A465C540-E92E-4C53-8CCF-33AA30404B21}" type="pres">
      <dgm:prSet presAssocID="{C67BA90C-6F06-4B0E-8E53-C163A7D6B0EC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42EB130-484F-4E3E-81CD-4A1D554F0946}" type="pres">
      <dgm:prSet presAssocID="{C67BA90C-6F06-4B0E-8E53-C163A7D6B0EC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889EE5C-5866-484C-809D-2A8081F18A18}" type="pres">
      <dgm:prSet presAssocID="{BB743308-509C-4C41-8464-7048641AA7FF}" presName="hSp" presStyleCnt="0"/>
      <dgm:spPr/>
      <dgm:t>
        <a:bodyPr/>
        <a:lstStyle/>
        <a:p>
          <a:endParaRPr lang="es-ES"/>
        </a:p>
      </dgm:t>
    </dgm:pt>
    <dgm:pt modelId="{F1783DA7-FE5C-438B-A8AD-F483F1544A4D}" type="pres">
      <dgm:prSet presAssocID="{BB743308-509C-4C41-8464-7048641AA7FF}" presName="vProcSp" presStyleCnt="0"/>
      <dgm:spPr/>
      <dgm:t>
        <a:bodyPr/>
        <a:lstStyle/>
        <a:p>
          <a:endParaRPr lang="es-ES"/>
        </a:p>
      </dgm:t>
    </dgm:pt>
    <dgm:pt modelId="{83C4F7FB-2138-468D-839C-3FD5E5FCA4C5}" type="pres">
      <dgm:prSet presAssocID="{BB743308-509C-4C41-8464-7048641AA7FF}" presName="vSp1" presStyleCnt="0"/>
      <dgm:spPr/>
      <dgm:t>
        <a:bodyPr/>
        <a:lstStyle/>
        <a:p>
          <a:endParaRPr lang="es-ES"/>
        </a:p>
      </dgm:t>
    </dgm:pt>
    <dgm:pt modelId="{B8017577-07F8-4AA7-8065-6B8CC1F53B47}" type="pres">
      <dgm:prSet presAssocID="{BB743308-509C-4C41-8464-7048641AA7FF}" presName="simulatedConn" presStyleLbl="solidFgAcc1" presStyleIdx="0" presStyleCnt="2"/>
      <dgm:spPr/>
      <dgm:t>
        <a:bodyPr/>
        <a:lstStyle/>
        <a:p>
          <a:endParaRPr lang="es-ES"/>
        </a:p>
      </dgm:t>
    </dgm:pt>
    <dgm:pt modelId="{5A7BA885-F0F1-4B9C-B65A-53044F325187}" type="pres">
      <dgm:prSet presAssocID="{BB743308-509C-4C41-8464-7048641AA7FF}" presName="vSp2" presStyleCnt="0"/>
      <dgm:spPr/>
      <dgm:t>
        <a:bodyPr/>
        <a:lstStyle/>
        <a:p>
          <a:endParaRPr lang="es-ES"/>
        </a:p>
      </dgm:t>
    </dgm:pt>
    <dgm:pt modelId="{8D8FF58E-1A04-4F7F-A575-CB53FAB830CF}" type="pres">
      <dgm:prSet presAssocID="{BB743308-509C-4C41-8464-7048641AA7FF}" presName="sibTrans" presStyleCnt="0"/>
      <dgm:spPr/>
      <dgm:t>
        <a:bodyPr/>
        <a:lstStyle/>
        <a:p>
          <a:endParaRPr lang="es-ES"/>
        </a:p>
      </dgm:t>
    </dgm:pt>
    <dgm:pt modelId="{983E7CD9-FC4B-4D80-AAEF-50C70E7021E8}" type="pres">
      <dgm:prSet presAssocID="{A5B29FA9-D836-4B81-A042-9061DFC17304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B7D6E0B-A541-4C4E-9841-0D387CFB8DBF}" type="pres">
      <dgm:prSet presAssocID="{A5B29FA9-D836-4B81-A042-9061DFC17304}" presName="bgRect" presStyleLbl="node1" presStyleIdx="1" presStyleCnt="3"/>
      <dgm:spPr/>
      <dgm:t>
        <a:bodyPr/>
        <a:lstStyle/>
        <a:p>
          <a:endParaRPr lang="es-ES"/>
        </a:p>
      </dgm:t>
    </dgm:pt>
    <dgm:pt modelId="{455F8D4C-2FFC-406E-BEBF-1E9CD53FF420}" type="pres">
      <dgm:prSet presAssocID="{A5B29FA9-D836-4B81-A042-9061DFC17304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BC3E975-99C8-4412-B382-F183EAFFB53E}" type="pres">
      <dgm:prSet presAssocID="{A5B29FA9-D836-4B81-A042-9061DFC17304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24A1E2D-4E29-426C-BFE1-1079D6A7DA36}" type="pres">
      <dgm:prSet presAssocID="{27BF4627-1177-445B-9C8F-E4963003657B}" presName="hSp" presStyleCnt="0"/>
      <dgm:spPr/>
      <dgm:t>
        <a:bodyPr/>
        <a:lstStyle/>
        <a:p>
          <a:endParaRPr lang="es-ES"/>
        </a:p>
      </dgm:t>
    </dgm:pt>
    <dgm:pt modelId="{66BD97DF-FD9F-48B9-B3D3-B9B43352394D}" type="pres">
      <dgm:prSet presAssocID="{27BF4627-1177-445B-9C8F-E4963003657B}" presName="vProcSp" presStyleCnt="0"/>
      <dgm:spPr/>
      <dgm:t>
        <a:bodyPr/>
        <a:lstStyle/>
        <a:p>
          <a:endParaRPr lang="es-ES"/>
        </a:p>
      </dgm:t>
    </dgm:pt>
    <dgm:pt modelId="{455C26D8-EFE3-4242-98FF-541A9328C220}" type="pres">
      <dgm:prSet presAssocID="{27BF4627-1177-445B-9C8F-E4963003657B}" presName="vSp1" presStyleCnt="0"/>
      <dgm:spPr/>
      <dgm:t>
        <a:bodyPr/>
        <a:lstStyle/>
        <a:p>
          <a:endParaRPr lang="es-ES"/>
        </a:p>
      </dgm:t>
    </dgm:pt>
    <dgm:pt modelId="{E4F9B074-18CA-4FBA-AB32-3744D96DE60D}" type="pres">
      <dgm:prSet presAssocID="{27BF4627-1177-445B-9C8F-E4963003657B}" presName="simulatedConn" presStyleLbl="solidFgAcc1" presStyleIdx="1" presStyleCnt="2"/>
      <dgm:spPr/>
      <dgm:t>
        <a:bodyPr/>
        <a:lstStyle/>
        <a:p>
          <a:endParaRPr lang="es-ES"/>
        </a:p>
      </dgm:t>
    </dgm:pt>
    <dgm:pt modelId="{AEA005A9-49E9-4A92-89B6-6C3BED26EC98}" type="pres">
      <dgm:prSet presAssocID="{27BF4627-1177-445B-9C8F-E4963003657B}" presName="vSp2" presStyleCnt="0"/>
      <dgm:spPr/>
      <dgm:t>
        <a:bodyPr/>
        <a:lstStyle/>
        <a:p>
          <a:endParaRPr lang="es-ES"/>
        </a:p>
      </dgm:t>
    </dgm:pt>
    <dgm:pt modelId="{3F70ABF6-4306-40E8-BDA2-F8C243FC8A33}" type="pres">
      <dgm:prSet presAssocID="{27BF4627-1177-445B-9C8F-E4963003657B}" presName="sibTrans" presStyleCnt="0"/>
      <dgm:spPr/>
      <dgm:t>
        <a:bodyPr/>
        <a:lstStyle/>
        <a:p>
          <a:endParaRPr lang="es-ES"/>
        </a:p>
      </dgm:t>
    </dgm:pt>
    <dgm:pt modelId="{3051F359-C9E1-4C5D-8F8A-0F9654E92047}" type="pres">
      <dgm:prSet presAssocID="{5BCDFA08-C7D6-4059-B39A-DA96086DE6EC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2BD0DBE-8210-4C3A-9162-07DEF4E52776}" type="pres">
      <dgm:prSet presAssocID="{5BCDFA08-C7D6-4059-B39A-DA96086DE6EC}" presName="bgRect" presStyleLbl="node1" presStyleIdx="2" presStyleCnt="3"/>
      <dgm:spPr/>
      <dgm:t>
        <a:bodyPr/>
        <a:lstStyle/>
        <a:p>
          <a:endParaRPr lang="es-ES"/>
        </a:p>
      </dgm:t>
    </dgm:pt>
    <dgm:pt modelId="{231B4BAC-6E9B-4E47-9816-06E93E11D1CC}" type="pres">
      <dgm:prSet presAssocID="{5BCDFA08-C7D6-4059-B39A-DA96086DE6EC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D0D5F1C-E829-4F40-8E97-D41CDE8E3666}" type="pres">
      <dgm:prSet presAssocID="{5BCDFA08-C7D6-4059-B39A-DA96086DE6EC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620E08E5-9EE4-402F-99EA-FDA11BC40066}" type="presOf" srcId="{A5B29FA9-D836-4B81-A042-9061DFC17304}" destId="{455F8D4C-2FFC-406E-BEBF-1E9CD53FF420}" srcOrd="1" destOrd="0" presId="urn:microsoft.com/office/officeart/2005/8/layout/hProcess7"/>
    <dgm:cxn modelId="{B8C81FB1-4231-416B-BEF6-877E379C24ED}" type="presOf" srcId="{C67BA90C-6F06-4B0E-8E53-C163A7D6B0EC}" destId="{A465C540-E92E-4C53-8CCF-33AA30404B21}" srcOrd="1" destOrd="0" presId="urn:microsoft.com/office/officeart/2005/8/layout/hProcess7"/>
    <dgm:cxn modelId="{CB85D031-2286-4790-95CE-D829F400D874}" srcId="{927E15C2-6D60-4A8A-ADBC-6BFFA3118B8E}" destId="{A5B29FA9-D836-4B81-A042-9061DFC17304}" srcOrd="1" destOrd="0" parTransId="{97BC83C3-1CA4-4F4E-8980-566B79067AC8}" sibTransId="{27BF4627-1177-445B-9C8F-E4963003657B}"/>
    <dgm:cxn modelId="{973CECF0-2234-4AE9-BF89-43E3531DF1C5}" type="presOf" srcId="{C67BA90C-6F06-4B0E-8E53-C163A7D6B0EC}" destId="{8190F8A5-BFFE-41BD-B8D5-6692FF3C12D5}" srcOrd="0" destOrd="0" presId="urn:microsoft.com/office/officeart/2005/8/layout/hProcess7"/>
    <dgm:cxn modelId="{4D4C5DCB-720E-4BF7-88EC-A58A4A91CD9C}" srcId="{A5B29FA9-D836-4B81-A042-9061DFC17304}" destId="{A1D627F7-1A58-49C4-8965-0C41D9180E98}" srcOrd="0" destOrd="0" parTransId="{F6D8F67A-077A-443A-B537-51C46F7302E4}" sibTransId="{494226DC-0565-4F7D-8B9C-7521427EB2F5}"/>
    <dgm:cxn modelId="{9E4F9764-4921-4DC6-8B8B-97B10B9ABB4F}" type="presOf" srcId="{A1D627F7-1A58-49C4-8965-0C41D9180E98}" destId="{5BC3E975-99C8-4412-B382-F183EAFFB53E}" srcOrd="0" destOrd="0" presId="urn:microsoft.com/office/officeart/2005/8/layout/hProcess7"/>
    <dgm:cxn modelId="{05C5B5BA-C640-4EC7-9399-2838CD17F099}" srcId="{C67BA90C-6F06-4B0E-8E53-C163A7D6B0EC}" destId="{D726C93F-D778-4BB9-8869-454E96FF3F6E}" srcOrd="0" destOrd="0" parTransId="{48FF210A-DA68-47E5-84EF-D2D9B749D882}" sibTransId="{1DEFA2E6-C2FA-48DC-8B01-D0C8BFE51E32}"/>
    <dgm:cxn modelId="{44F776EB-D6A4-46CF-8A15-B05BDD523E21}" type="presOf" srcId="{D6458E83-BF52-4EBE-A9A6-077D9EF3D577}" destId="{BD0D5F1C-E829-4F40-8E97-D41CDE8E3666}" srcOrd="0" destOrd="0" presId="urn:microsoft.com/office/officeart/2005/8/layout/hProcess7"/>
    <dgm:cxn modelId="{9A95ACDB-EB22-4EF9-85A5-E3A32B0F2A12}" srcId="{927E15C2-6D60-4A8A-ADBC-6BFFA3118B8E}" destId="{C67BA90C-6F06-4B0E-8E53-C163A7D6B0EC}" srcOrd="0" destOrd="0" parTransId="{37418DDA-DEC2-4924-B42A-53078DEC317D}" sibTransId="{BB743308-509C-4C41-8464-7048641AA7FF}"/>
    <dgm:cxn modelId="{8AB76D83-8C60-43E9-A319-37D74E2D6745}" type="presOf" srcId="{A5B29FA9-D836-4B81-A042-9061DFC17304}" destId="{4B7D6E0B-A541-4C4E-9841-0D387CFB8DBF}" srcOrd="0" destOrd="0" presId="urn:microsoft.com/office/officeart/2005/8/layout/hProcess7"/>
    <dgm:cxn modelId="{17F73C44-93A5-4809-8C4D-5053C20E3CAB}" type="presOf" srcId="{5BCDFA08-C7D6-4059-B39A-DA96086DE6EC}" destId="{231B4BAC-6E9B-4E47-9816-06E93E11D1CC}" srcOrd="1" destOrd="0" presId="urn:microsoft.com/office/officeart/2005/8/layout/hProcess7"/>
    <dgm:cxn modelId="{022D7D97-41E5-44A5-B0F4-163C3E7E0E40}" type="presOf" srcId="{5BCDFA08-C7D6-4059-B39A-DA96086DE6EC}" destId="{A2BD0DBE-8210-4C3A-9162-07DEF4E52776}" srcOrd="0" destOrd="0" presId="urn:microsoft.com/office/officeart/2005/8/layout/hProcess7"/>
    <dgm:cxn modelId="{2EA5C57E-335E-41A4-B07B-6192D5ABB047}" srcId="{5BCDFA08-C7D6-4059-B39A-DA96086DE6EC}" destId="{D6458E83-BF52-4EBE-A9A6-077D9EF3D577}" srcOrd="0" destOrd="0" parTransId="{F1024425-839E-47EE-A785-260FAF156915}" sibTransId="{0A7106C5-66F9-42C0-A8E0-3A3C0F9E4E78}"/>
    <dgm:cxn modelId="{CC7EA4F4-2679-41EF-AE71-682FE64DAFA0}" srcId="{927E15C2-6D60-4A8A-ADBC-6BFFA3118B8E}" destId="{5BCDFA08-C7D6-4059-B39A-DA96086DE6EC}" srcOrd="2" destOrd="0" parTransId="{649B3264-BFD0-4D83-84B3-3D4546F1A0A7}" sibTransId="{D01D493C-966E-47DE-90B3-3B92C034BCFD}"/>
    <dgm:cxn modelId="{E705DFF5-1BAF-484F-B7A8-F529FF54F6EA}" type="presOf" srcId="{D726C93F-D778-4BB9-8869-454E96FF3F6E}" destId="{042EB130-484F-4E3E-81CD-4A1D554F0946}" srcOrd="0" destOrd="0" presId="urn:microsoft.com/office/officeart/2005/8/layout/hProcess7"/>
    <dgm:cxn modelId="{6E14469E-3ADD-4033-BAB4-D15F4BB56467}" type="presOf" srcId="{927E15C2-6D60-4A8A-ADBC-6BFFA3118B8E}" destId="{85FDFE7C-E8DE-4F38-8E16-86CC11D58F1A}" srcOrd="0" destOrd="0" presId="urn:microsoft.com/office/officeart/2005/8/layout/hProcess7"/>
    <dgm:cxn modelId="{AFC912CD-78C5-4853-8BDA-B3471404879B}" type="presParOf" srcId="{85FDFE7C-E8DE-4F38-8E16-86CC11D58F1A}" destId="{1F026894-CB22-4C2A-969C-0EA725CA2316}" srcOrd="0" destOrd="0" presId="urn:microsoft.com/office/officeart/2005/8/layout/hProcess7"/>
    <dgm:cxn modelId="{621D5AC1-3B4C-4B12-B7A4-999391588D79}" type="presParOf" srcId="{1F026894-CB22-4C2A-969C-0EA725CA2316}" destId="{8190F8A5-BFFE-41BD-B8D5-6692FF3C12D5}" srcOrd="0" destOrd="0" presId="urn:microsoft.com/office/officeart/2005/8/layout/hProcess7"/>
    <dgm:cxn modelId="{8599AFDE-0AFD-4D74-A1F8-C23770168A51}" type="presParOf" srcId="{1F026894-CB22-4C2A-969C-0EA725CA2316}" destId="{A465C540-E92E-4C53-8CCF-33AA30404B21}" srcOrd="1" destOrd="0" presId="urn:microsoft.com/office/officeart/2005/8/layout/hProcess7"/>
    <dgm:cxn modelId="{A3705C3C-EFE5-4520-8FBA-A1D60E8A2510}" type="presParOf" srcId="{1F026894-CB22-4C2A-969C-0EA725CA2316}" destId="{042EB130-484F-4E3E-81CD-4A1D554F0946}" srcOrd="2" destOrd="0" presId="urn:microsoft.com/office/officeart/2005/8/layout/hProcess7"/>
    <dgm:cxn modelId="{8816C692-5049-4359-A1EB-1C83B1A3A7FD}" type="presParOf" srcId="{85FDFE7C-E8DE-4F38-8E16-86CC11D58F1A}" destId="{3889EE5C-5866-484C-809D-2A8081F18A18}" srcOrd="1" destOrd="0" presId="urn:microsoft.com/office/officeart/2005/8/layout/hProcess7"/>
    <dgm:cxn modelId="{8E35D9DC-6876-4511-94BB-5B49AC34CE65}" type="presParOf" srcId="{85FDFE7C-E8DE-4F38-8E16-86CC11D58F1A}" destId="{F1783DA7-FE5C-438B-A8AD-F483F1544A4D}" srcOrd="2" destOrd="0" presId="urn:microsoft.com/office/officeart/2005/8/layout/hProcess7"/>
    <dgm:cxn modelId="{264DC42C-2B33-4B75-A71C-BB9FC640C26F}" type="presParOf" srcId="{F1783DA7-FE5C-438B-A8AD-F483F1544A4D}" destId="{83C4F7FB-2138-468D-839C-3FD5E5FCA4C5}" srcOrd="0" destOrd="0" presId="urn:microsoft.com/office/officeart/2005/8/layout/hProcess7"/>
    <dgm:cxn modelId="{F604D2AE-1AC4-4DB5-B225-3FD00A6A3E60}" type="presParOf" srcId="{F1783DA7-FE5C-438B-A8AD-F483F1544A4D}" destId="{B8017577-07F8-4AA7-8065-6B8CC1F53B47}" srcOrd="1" destOrd="0" presId="urn:microsoft.com/office/officeart/2005/8/layout/hProcess7"/>
    <dgm:cxn modelId="{0736A894-7B6C-408F-8D8C-4632064425E4}" type="presParOf" srcId="{F1783DA7-FE5C-438B-A8AD-F483F1544A4D}" destId="{5A7BA885-F0F1-4B9C-B65A-53044F325187}" srcOrd="2" destOrd="0" presId="urn:microsoft.com/office/officeart/2005/8/layout/hProcess7"/>
    <dgm:cxn modelId="{1F495B67-423F-4FFA-BA39-BA796E68A041}" type="presParOf" srcId="{85FDFE7C-E8DE-4F38-8E16-86CC11D58F1A}" destId="{8D8FF58E-1A04-4F7F-A575-CB53FAB830CF}" srcOrd="3" destOrd="0" presId="urn:microsoft.com/office/officeart/2005/8/layout/hProcess7"/>
    <dgm:cxn modelId="{0672E79A-09A9-4519-9AD7-59CAFD72B1F2}" type="presParOf" srcId="{85FDFE7C-E8DE-4F38-8E16-86CC11D58F1A}" destId="{983E7CD9-FC4B-4D80-AAEF-50C70E7021E8}" srcOrd="4" destOrd="0" presId="urn:microsoft.com/office/officeart/2005/8/layout/hProcess7"/>
    <dgm:cxn modelId="{6B6B0B90-497E-473C-93BE-B988B9F64B99}" type="presParOf" srcId="{983E7CD9-FC4B-4D80-AAEF-50C70E7021E8}" destId="{4B7D6E0B-A541-4C4E-9841-0D387CFB8DBF}" srcOrd="0" destOrd="0" presId="urn:microsoft.com/office/officeart/2005/8/layout/hProcess7"/>
    <dgm:cxn modelId="{03B2E0DD-A588-4D69-8D61-97AC92C0BCB5}" type="presParOf" srcId="{983E7CD9-FC4B-4D80-AAEF-50C70E7021E8}" destId="{455F8D4C-2FFC-406E-BEBF-1E9CD53FF420}" srcOrd="1" destOrd="0" presId="urn:microsoft.com/office/officeart/2005/8/layout/hProcess7"/>
    <dgm:cxn modelId="{8A951C2A-9237-4640-93F9-2AFEED2433C0}" type="presParOf" srcId="{983E7CD9-FC4B-4D80-AAEF-50C70E7021E8}" destId="{5BC3E975-99C8-4412-B382-F183EAFFB53E}" srcOrd="2" destOrd="0" presId="urn:microsoft.com/office/officeart/2005/8/layout/hProcess7"/>
    <dgm:cxn modelId="{69BC9EF2-89D9-46D8-9E40-32B81AF784CB}" type="presParOf" srcId="{85FDFE7C-E8DE-4F38-8E16-86CC11D58F1A}" destId="{B24A1E2D-4E29-426C-BFE1-1079D6A7DA36}" srcOrd="5" destOrd="0" presId="urn:microsoft.com/office/officeart/2005/8/layout/hProcess7"/>
    <dgm:cxn modelId="{0F409F3C-375E-48D7-A6A4-14D0D5C5D6CB}" type="presParOf" srcId="{85FDFE7C-E8DE-4F38-8E16-86CC11D58F1A}" destId="{66BD97DF-FD9F-48B9-B3D3-B9B43352394D}" srcOrd="6" destOrd="0" presId="urn:microsoft.com/office/officeart/2005/8/layout/hProcess7"/>
    <dgm:cxn modelId="{4DCE5FE1-EA48-4F0D-B9A1-A91861F9F96B}" type="presParOf" srcId="{66BD97DF-FD9F-48B9-B3D3-B9B43352394D}" destId="{455C26D8-EFE3-4242-98FF-541A9328C220}" srcOrd="0" destOrd="0" presId="urn:microsoft.com/office/officeart/2005/8/layout/hProcess7"/>
    <dgm:cxn modelId="{DE5283B9-AAD5-4EA6-A14D-1D29FEAA363A}" type="presParOf" srcId="{66BD97DF-FD9F-48B9-B3D3-B9B43352394D}" destId="{E4F9B074-18CA-4FBA-AB32-3744D96DE60D}" srcOrd="1" destOrd="0" presId="urn:microsoft.com/office/officeart/2005/8/layout/hProcess7"/>
    <dgm:cxn modelId="{8084FDE9-EE75-45A7-A666-71677C92423D}" type="presParOf" srcId="{66BD97DF-FD9F-48B9-B3D3-B9B43352394D}" destId="{AEA005A9-49E9-4A92-89B6-6C3BED26EC98}" srcOrd="2" destOrd="0" presId="urn:microsoft.com/office/officeart/2005/8/layout/hProcess7"/>
    <dgm:cxn modelId="{264D0100-F25A-4D16-A7B5-B747AC2B7F10}" type="presParOf" srcId="{85FDFE7C-E8DE-4F38-8E16-86CC11D58F1A}" destId="{3F70ABF6-4306-40E8-BDA2-F8C243FC8A33}" srcOrd="7" destOrd="0" presId="urn:microsoft.com/office/officeart/2005/8/layout/hProcess7"/>
    <dgm:cxn modelId="{C9277637-08D2-43E1-998D-6F8432788A0D}" type="presParOf" srcId="{85FDFE7C-E8DE-4F38-8E16-86CC11D58F1A}" destId="{3051F359-C9E1-4C5D-8F8A-0F9654E92047}" srcOrd="8" destOrd="0" presId="urn:microsoft.com/office/officeart/2005/8/layout/hProcess7"/>
    <dgm:cxn modelId="{4512E92B-4BF7-4F86-A2AD-0D014CCC50D5}" type="presParOf" srcId="{3051F359-C9E1-4C5D-8F8A-0F9654E92047}" destId="{A2BD0DBE-8210-4C3A-9162-07DEF4E52776}" srcOrd="0" destOrd="0" presId="urn:microsoft.com/office/officeart/2005/8/layout/hProcess7"/>
    <dgm:cxn modelId="{5EA99B17-261A-4C81-940F-D416D37811AB}" type="presParOf" srcId="{3051F359-C9E1-4C5D-8F8A-0F9654E92047}" destId="{231B4BAC-6E9B-4E47-9816-06E93E11D1CC}" srcOrd="1" destOrd="0" presId="urn:microsoft.com/office/officeart/2005/8/layout/hProcess7"/>
    <dgm:cxn modelId="{FDDFDC07-03C4-4AE1-B808-FD77737E04E0}" type="presParOf" srcId="{3051F359-C9E1-4C5D-8F8A-0F9654E92047}" destId="{BD0D5F1C-E829-4F40-8E97-D41CDE8E3666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90F8A5-BFFE-41BD-B8D5-6692FF3C12D5}">
      <dsp:nvSpPr>
        <dsp:cNvPr id="0" name=""/>
        <dsp:cNvSpPr/>
      </dsp:nvSpPr>
      <dsp:spPr>
        <a:xfrm>
          <a:off x="527" y="421092"/>
          <a:ext cx="2269518" cy="2723421"/>
        </a:xfrm>
        <a:prstGeom prst="roundRect">
          <a:avLst>
            <a:gd name="adj" fmla="val 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5151" rIns="84455" bIns="0" numCol="1" spcCol="1270" anchor="t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>
              <a:latin typeface="Gill Sans MT" panose="020B0502020104020203" pitchFamily="34" charset="0"/>
            </a:rPr>
            <a:t>Se recibe información</a:t>
          </a:r>
        </a:p>
      </dsp:txBody>
      <dsp:txXfrm rot="16200000">
        <a:off x="-889123" y="1310743"/>
        <a:ext cx="2233206" cy="453903"/>
      </dsp:txXfrm>
    </dsp:sp>
    <dsp:sp modelId="{042EB130-484F-4E3E-81CD-4A1D554F0946}">
      <dsp:nvSpPr>
        <dsp:cNvPr id="0" name=""/>
        <dsp:cNvSpPr/>
      </dsp:nvSpPr>
      <dsp:spPr>
        <a:xfrm>
          <a:off x="454431" y="421092"/>
          <a:ext cx="1690791" cy="272342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Sistema de Captura de Fuentes de Información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(</a:t>
          </a:r>
          <a:r>
            <a:rPr lang="es-MX" sz="1600" kern="1200" dirty="0" err="1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SiCFI</a:t>
          </a:r>
          <a:r>
            <a:rPr lang="es-MX" sz="16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)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600" kern="1200" dirty="0">
            <a:solidFill>
              <a:schemeClr val="tx1">
                <a:lumMod val="50000"/>
                <a:lumOff val="50000"/>
              </a:schemeClr>
            </a:solidFill>
            <a:latin typeface="Gill Sans MT" pitchFamily="34" charset="0"/>
            <a:ea typeface="+mn-ea"/>
            <a:cs typeface="+mn-cs"/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Módulos de captura / Módulos de exportación</a:t>
          </a:r>
        </a:p>
      </dsp:txBody>
      <dsp:txXfrm>
        <a:off x="454431" y="421092"/>
        <a:ext cx="1690791" cy="2723421"/>
      </dsp:txXfrm>
    </dsp:sp>
    <dsp:sp modelId="{4B7D6E0B-A541-4C4E-9841-0D387CFB8DBF}">
      <dsp:nvSpPr>
        <dsp:cNvPr id="0" name=""/>
        <dsp:cNvSpPr/>
      </dsp:nvSpPr>
      <dsp:spPr>
        <a:xfrm>
          <a:off x="2349478" y="421092"/>
          <a:ext cx="2269518" cy="2723421"/>
        </a:xfrm>
        <a:prstGeom prst="roundRect">
          <a:avLst>
            <a:gd name="adj" fmla="val 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5151" rIns="84455" bIns="0" numCol="1" spcCol="1270" anchor="t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>
              <a:latin typeface="Gill Sans MT" panose="020B0502020104020203" pitchFamily="34" charset="0"/>
            </a:rPr>
            <a:t>Revisión</a:t>
          </a:r>
        </a:p>
      </dsp:txBody>
      <dsp:txXfrm rot="16200000">
        <a:off x="1459827" y="1310743"/>
        <a:ext cx="2233206" cy="453903"/>
      </dsp:txXfrm>
    </dsp:sp>
    <dsp:sp modelId="{B8017577-07F8-4AA7-8065-6B8CC1F53B47}">
      <dsp:nvSpPr>
        <dsp:cNvPr id="0" name=""/>
        <dsp:cNvSpPr/>
      </dsp:nvSpPr>
      <dsp:spPr>
        <a:xfrm rot="5400000">
          <a:off x="2160619" y="2586621"/>
          <a:ext cx="400413" cy="340427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C3E975-99C8-4412-B382-F183EAFFB53E}">
      <dsp:nvSpPr>
        <dsp:cNvPr id="0" name=""/>
        <dsp:cNvSpPr/>
      </dsp:nvSpPr>
      <dsp:spPr>
        <a:xfrm>
          <a:off x="2803382" y="421092"/>
          <a:ext cx="1690791" cy="272342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1. Actividades correspondan al indicador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2. No existan registros duplicados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3. Descripción incompleta o incorrecta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4. Fechas y puntajes</a:t>
          </a:r>
        </a:p>
      </dsp:txBody>
      <dsp:txXfrm>
        <a:off x="2803382" y="421092"/>
        <a:ext cx="1690791" cy="2723421"/>
      </dsp:txXfrm>
    </dsp:sp>
    <dsp:sp modelId="{A2BD0DBE-8210-4C3A-9162-07DEF4E52776}">
      <dsp:nvSpPr>
        <dsp:cNvPr id="0" name=""/>
        <dsp:cNvSpPr/>
      </dsp:nvSpPr>
      <dsp:spPr>
        <a:xfrm>
          <a:off x="4698430" y="421092"/>
          <a:ext cx="2269518" cy="2723421"/>
        </a:xfrm>
        <a:prstGeom prst="roundRect">
          <a:avLst>
            <a:gd name="adj" fmla="val 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5151" rIns="84455" bIns="0" numCol="1" spcCol="1270" anchor="t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>
              <a:latin typeface="Gill Sans MT" panose="020B0502020104020203" pitchFamily="34" charset="0"/>
            </a:rPr>
            <a:t>Separación</a:t>
          </a:r>
        </a:p>
      </dsp:txBody>
      <dsp:txXfrm rot="16200000">
        <a:off x="3808779" y="1310743"/>
        <a:ext cx="2233206" cy="453903"/>
      </dsp:txXfrm>
    </dsp:sp>
    <dsp:sp modelId="{E4F9B074-18CA-4FBA-AB32-3744D96DE60D}">
      <dsp:nvSpPr>
        <dsp:cNvPr id="0" name=""/>
        <dsp:cNvSpPr/>
      </dsp:nvSpPr>
      <dsp:spPr>
        <a:xfrm rot="5400000">
          <a:off x="4509571" y="2586621"/>
          <a:ext cx="400413" cy="340427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0D5F1C-E829-4F40-8E97-D41CDE8E3666}">
      <dsp:nvSpPr>
        <dsp:cNvPr id="0" name=""/>
        <dsp:cNvSpPr/>
      </dsp:nvSpPr>
      <dsp:spPr>
        <a:xfrm>
          <a:off x="5152333" y="421092"/>
          <a:ext cx="1690791" cy="272342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1. Registros correctos : son procesados e incorporados a la base de datos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2. Registros que presentan inconsistencias no podrán ser considerados.</a:t>
          </a:r>
          <a:endParaRPr lang="es-MX" sz="1600" kern="1200" dirty="0">
            <a:solidFill>
              <a:schemeClr val="tx1">
                <a:lumMod val="50000"/>
                <a:lumOff val="50000"/>
              </a:schemeClr>
            </a:solidFill>
            <a:latin typeface="Gill Sans MT" pitchFamily="34" charset="0"/>
            <a:ea typeface="+mn-ea"/>
            <a:cs typeface="+mn-cs"/>
          </a:endParaRPr>
        </a:p>
      </dsp:txBody>
      <dsp:txXfrm>
        <a:off x="5152333" y="421092"/>
        <a:ext cx="1690791" cy="27234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6F262-DD15-468D-94B0-0F951ECCB4BB}" type="datetimeFigureOut">
              <a:rPr lang="es-MX" smtClean="0"/>
              <a:t>15/10/2024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E77DA1-D9F4-4399-AE13-ACDE58B331A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598723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B13B62-0914-45DB-B697-9C97F41EB6C4}" type="datetimeFigureOut">
              <a:rPr lang="es-MX" smtClean="0"/>
              <a:t>15/10/2024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BFF369-147B-496C-9D6A-4F5BADE82F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84718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BFF369-147B-496C-9D6A-4F5BADE82FBA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780304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o 2"/>
          <p:cNvGrpSpPr/>
          <p:nvPr userDrawn="1"/>
        </p:nvGrpSpPr>
        <p:grpSpPr>
          <a:xfrm>
            <a:off x="0" y="0"/>
            <a:ext cx="9147175" cy="4805363"/>
            <a:chOff x="0" y="-3175"/>
            <a:chExt cx="9147175" cy="4805363"/>
          </a:xfrm>
        </p:grpSpPr>
        <p:sp>
          <p:nvSpPr>
            <p:cNvPr id="4" name="Freeform 5"/>
            <p:cNvSpPr>
              <a:spLocks/>
            </p:cNvSpPr>
            <p:nvPr userDrawn="1"/>
          </p:nvSpPr>
          <p:spPr bwMode="auto">
            <a:xfrm>
              <a:off x="3175" y="-3175"/>
              <a:ext cx="9137650" cy="4529138"/>
            </a:xfrm>
            <a:custGeom>
              <a:avLst/>
              <a:gdLst>
                <a:gd name="T0" fmla="*/ 0 w 2878"/>
                <a:gd name="T1" fmla="*/ 0 h 1425"/>
                <a:gd name="T2" fmla="*/ 0 w 2878"/>
                <a:gd name="T3" fmla="*/ 928 h 1425"/>
                <a:gd name="T4" fmla="*/ 44 w 2878"/>
                <a:gd name="T5" fmla="*/ 1046 h 1425"/>
                <a:gd name="T6" fmla="*/ 334 w 2878"/>
                <a:gd name="T7" fmla="*/ 1158 h 1425"/>
                <a:gd name="T8" fmla="*/ 1060 w 2878"/>
                <a:gd name="T9" fmla="*/ 1228 h 1425"/>
                <a:gd name="T10" fmla="*/ 1263 w 2878"/>
                <a:gd name="T11" fmla="*/ 1269 h 1425"/>
                <a:gd name="T12" fmla="*/ 1396 w 2878"/>
                <a:gd name="T13" fmla="*/ 1354 h 1425"/>
                <a:gd name="T14" fmla="*/ 1439 w 2878"/>
                <a:gd name="T15" fmla="*/ 1425 h 1425"/>
                <a:gd name="T16" fmla="*/ 1481 w 2878"/>
                <a:gd name="T17" fmla="*/ 1354 h 1425"/>
                <a:gd name="T18" fmla="*/ 1615 w 2878"/>
                <a:gd name="T19" fmla="*/ 1268 h 1425"/>
                <a:gd name="T20" fmla="*/ 1818 w 2878"/>
                <a:gd name="T21" fmla="*/ 1228 h 1425"/>
                <a:gd name="T22" fmla="*/ 2544 w 2878"/>
                <a:gd name="T23" fmla="*/ 1158 h 1425"/>
                <a:gd name="T24" fmla="*/ 2834 w 2878"/>
                <a:gd name="T25" fmla="*/ 1046 h 1425"/>
                <a:gd name="T26" fmla="*/ 2878 w 2878"/>
                <a:gd name="T27" fmla="*/ 928 h 1425"/>
                <a:gd name="T28" fmla="*/ 2878 w 2878"/>
                <a:gd name="T29" fmla="*/ 0 h 1425"/>
                <a:gd name="T30" fmla="*/ 0 w 2878"/>
                <a:gd name="T31" fmla="*/ 0 h 1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8" h="1425">
                  <a:moveTo>
                    <a:pt x="0" y="0"/>
                  </a:moveTo>
                  <a:cubicBezTo>
                    <a:pt x="0" y="928"/>
                    <a:pt x="0" y="928"/>
                    <a:pt x="0" y="928"/>
                  </a:cubicBezTo>
                  <a:cubicBezTo>
                    <a:pt x="0" y="978"/>
                    <a:pt x="18" y="1017"/>
                    <a:pt x="44" y="1046"/>
                  </a:cubicBezTo>
                  <a:cubicBezTo>
                    <a:pt x="115" y="1124"/>
                    <a:pt x="235" y="1148"/>
                    <a:pt x="334" y="1158"/>
                  </a:cubicBezTo>
                  <a:cubicBezTo>
                    <a:pt x="1060" y="1228"/>
                    <a:pt x="1060" y="1228"/>
                    <a:pt x="1060" y="1228"/>
                  </a:cubicBezTo>
                  <a:cubicBezTo>
                    <a:pt x="1132" y="1236"/>
                    <a:pt x="1194" y="1244"/>
                    <a:pt x="1263" y="1269"/>
                  </a:cubicBezTo>
                  <a:cubicBezTo>
                    <a:pt x="1312" y="1286"/>
                    <a:pt x="1357" y="1312"/>
                    <a:pt x="1396" y="1354"/>
                  </a:cubicBezTo>
                  <a:cubicBezTo>
                    <a:pt x="1418" y="1378"/>
                    <a:pt x="1430" y="1400"/>
                    <a:pt x="1439" y="1425"/>
                  </a:cubicBezTo>
                  <a:cubicBezTo>
                    <a:pt x="1448" y="1400"/>
                    <a:pt x="1460" y="1378"/>
                    <a:pt x="1481" y="1354"/>
                  </a:cubicBezTo>
                  <a:cubicBezTo>
                    <a:pt x="1521" y="1312"/>
                    <a:pt x="1567" y="1286"/>
                    <a:pt x="1615" y="1268"/>
                  </a:cubicBezTo>
                  <a:cubicBezTo>
                    <a:pt x="1685" y="1243"/>
                    <a:pt x="1746" y="1236"/>
                    <a:pt x="1818" y="1228"/>
                  </a:cubicBezTo>
                  <a:cubicBezTo>
                    <a:pt x="2544" y="1158"/>
                    <a:pt x="2544" y="1158"/>
                    <a:pt x="2544" y="1158"/>
                  </a:cubicBezTo>
                  <a:cubicBezTo>
                    <a:pt x="2643" y="1148"/>
                    <a:pt x="2763" y="1124"/>
                    <a:pt x="2834" y="1046"/>
                  </a:cubicBezTo>
                  <a:cubicBezTo>
                    <a:pt x="2860" y="1017"/>
                    <a:pt x="2878" y="978"/>
                    <a:pt x="2878" y="928"/>
                  </a:cubicBezTo>
                  <a:cubicBezTo>
                    <a:pt x="2878" y="0"/>
                    <a:pt x="2878" y="0"/>
                    <a:pt x="2878" y="0"/>
                  </a:cubicBez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79F55"/>
                </a:gs>
                <a:gs pos="16000">
                  <a:srgbClr val="00775F"/>
                </a:gs>
                <a:gs pos="63000">
                  <a:srgbClr val="193F78"/>
                </a:gs>
              </a:gsLst>
              <a:lin ang="162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5" name="Freeform 6"/>
            <p:cNvSpPr>
              <a:spLocks/>
            </p:cNvSpPr>
            <p:nvPr userDrawn="1"/>
          </p:nvSpPr>
          <p:spPr bwMode="auto">
            <a:xfrm>
              <a:off x="3175" y="3178175"/>
              <a:ext cx="9137650" cy="1506538"/>
            </a:xfrm>
            <a:custGeom>
              <a:avLst/>
              <a:gdLst>
                <a:gd name="T0" fmla="*/ 1439 w 2878"/>
                <a:gd name="T1" fmla="*/ 474 h 474"/>
                <a:gd name="T2" fmla="*/ 1441 w 2878"/>
                <a:gd name="T3" fmla="*/ 472 h 474"/>
                <a:gd name="T4" fmla="*/ 1707 w 2878"/>
                <a:gd name="T5" fmla="*/ 279 h 474"/>
                <a:gd name="T6" fmla="*/ 1821 w 2878"/>
                <a:gd name="T7" fmla="*/ 264 h 474"/>
                <a:gd name="T8" fmla="*/ 2536 w 2878"/>
                <a:gd name="T9" fmla="*/ 196 h 474"/>
                <a:gd name="T10" fmla="*/ 2877 w 2878"/>
                <a:gd name="T11" fmla="*/ 5 h 474"/>
                <a:gd name="T12" fmla="*/ 2876 w 2878"/>
                <a:gd name="T13" fmla="*/ 0 h 474"/>
                <a:gd name="T14" fmla="*/ 2874 w 2878"/>
                <a:gd name="T15" fmla="*/ 1 h 474"/>
                <a:gd name="T16" fmla="*/ 2539 w 2878"/>
                <a:gd name="T17" fmla="*/ 172 h 474"/>
                <a:gd name="T18" fmla="*/ 1825 w 2878"/>
                <a:gd name="T19" fmla="*/ 241 h 474"/>
                <a:gd name="T20" fmla="*/ 1544 w 2878"/>
                <a:gd name="T21" fmla="*/ 319 h 474"/>
                <a:gd name="T22" fmla="*/ 1439 w 2878"/>
                <a:gd name="T23" fmla="*/ 457 h 474"/>
                <a:gd name="T24" fmla="*/ 1439 w 2878"/>
                <a:gd name="T25" fmla="*/ 457 h 474"/>
                <a:gd name="T26" fmla="*/ 1334 w 2878"/>
                <a:gd name="T27" fmla="*/ 319 h 474"/>
                <a:gd name="T28" fmla="*/ 1053 w 2878"/>
                <a:gd name="T29" fmla="*/ 241 h 474"/>
                <a:gd name="T30" fmla="*/ 339 w 2878"/>
                <a:gd name="T31" fmla="*/ 172 h 474"/>
                <a:gd name="T32" fmla="*/ 4 w 2878"/>
                <a:gd name="T33" fmla="*/ 1 h 474"/>
                <a:gd name="T34" fmla="*/ 2 w 2878"/>
                <a:gd name="T35" fmla="*/ 0 h 474"/>
                <a:gd name="T36" fmla="*/ 1 w 2878"/>
                <a:gd name="T37" fmla="*/ 5 h 474"/>
                <a:gd name="T38" fmla="*/ 341 w 2878"/>
                <a:gd name="T39" fmla="*/ 196 h 474"/>
                <a:gd name="T40" fmla="*/ 1057 w 2878"/>
                <a:gd name="T41" fmla="*/ 263 h 474"/>
                <a:gd name="T42" fmla="*/ 1171 w 2878"/>
                <a:gd name="T43" fmla="*/ 279 h 474"/>
                <a:gd name="T44" fmla="*/ 1436 w 2878"/>
                <a:gd name="T45" fmla="*/ 471 h 474"/>
                <a:gd name="T46" fmla="*/ 1439 w 2878"/>
                <a:gd name="T47" fmla="*/ 474 h 4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878" h="474">
                  <a:moveTo>
                    <a:pt x="1439" y="474"/>
                  </a:moveTo>
                  <a:cubicBezTo>
                    <a:pt x="1440" y="474"/>
                    <a:pt x="1441" y="472"/>
                    <a:pt x="1441" y="472"/>
                  </a:cubicBezTo>
                  <a:cubicBezTo>
                    <a:pt x="1479" y="355"/>
                    <a:pt x="1589" y="303"/>
                    <a:pt x="1707" y="279"/>
                  </a:cubicBezTo>
                  <a:cubicBezTo>
                    <a:pt x="1746" y="271"/>
                    <a:pt x="1782" y="267"/>
                    <a:pt x="1821" y="264"/>
                  </a:cubicBezTo>
                  <a:cubicBezTo>
                    <a:pt x="2536" y="196"/>
                    <a:pt x="2536" y="196"/>
                    <a:pt x="2536" y="196"/>
                  </a:cubicBezTo>
                  <a:cubicBezTo>
                    <a:pt x="2666" y="186"/>
                    <a:pt x="2845" y="146"/>
                    <a:pt x="2877" y="5"/>
                  </a:cubicBezTo>
                  <a:cubicBezTo>
                    <a:pt x="2878" y="1"/>
                    <a:pt x="2877" y="0"/>
                    <a:pt x="2876" y="0"/>
                  </a:cubicBezTo>
                  <a:cubicBezTo>
                    <a:pt x="2875" y="0"/>
                    <a:pt x="2875" y="0"/>
                    <a:pt x="2874" y="1"/>
                  </a:cubicBezTo>
                  <a:cubicBezTo>
                    <a:pt x="2820" y="127"/>
                    <a:pt x="2672" y="157"/>
                    <a:pt x="2539" y="172"/>
                  </a:cubicBezTo>
                  <a:cubicBezTo>
                    <a:pt x="1825" y="241"/>
                    <a:pt x="1825" y="241"/>
                    <a:pt x="1825" y="241"/>
                  </a:cubicBezTo>
                  <a:cubicBezTo>
                    <a:pt x="1725" y="250"/>
                    <a:pt x="1632" y="262"/>
                    <a:pt x="1544" y="319"/>
                  </a:cubicBezTo>
                  <a:cubicBezTo>
                    <a:pt x="1489" y="354"/>
                    <a:pt x="1451" y="395"/>
                    <a:pt x="1439" y="457"/>
                  </a:cubicBezTo>
                  <a:cubicBezTo>
                    <a:pt x="1439" y="457"/>
                    <a:pt x="1439" y="457"/>
                    <a:pt x="1439" y="457"/>
                  </a:cubicBezTo>
                  <a:cubicBezTo>
                    <a:pt x="1427" y="395"/>
                    <a:pt x="1388" y="354"/>
                    <a:pt x="1334" y="319"/>
                  </a:cubicBezTo>
                  <a:cubicBezTo>
                    <a:pt x="1246" y="262"/>
                    <a:pt x="1153" y="250"/>
                    <a:pt x="1053" y="241"/>
                  </a:cubicBezTo>
                  <a:cubicBezTo>
                    <a:pt x="339" y="172"/>
                    <a:pt x="339" y="172"/>
                    <a:pt x="339" y="172"/>
                  </a:cubicBezTo>
                  <a:cubicBezTo>
                    <a:pt x="206" y="157"/>
                    <a:pt x="58" y="127"/>
                    <a:pt x="4" y="1"/>
                  </a:cubicBezTo>
                  <a:cubicBezTo>
                    <a:pt x="3" y="0"/>
                    <a:pt x="3" y="0"/>
                    <a:pt x="2" y="0"/>
                  </a:cubicBezTo>
                  <a:cubicBezTo>
                    <a:pt x="1" y="0"/>
                    <a:pt x="0" y="1"/>
                    <a:pt x="1" y="5"/>
                  </a:cubicBezTo>
                  <a:cubicBezTo>
                    <a:pt x="33" y="146"/>
                    <a:pt x="212" y="186"/>
                    <a:pt x="341" y="196"/>
                  </a:cubicBezTo>
                  <a:cubicBezTo>
                    <a:pt x="1057" y="263"/>
                    <a:pt x="1057" y="263"/>
                    <a:pt x="1057" y="263"/>
                  </a:cubicBezTo>
                  <a:cubicBezTo>
                    <a:pt x="1096" y="267"/>
                    <a:pt x="1132" y="271"/>
                    <a:pt x="1171" y="279"/>
                  </a:cubicBezTo>
                  <a:cubicBezTo>
                    <a:pt x="1289" y="303"/>
                    <a:pt x="1399" y="355"/>
                    <a:pt x="1436" y="471"/>
                  </a:cubicBezTo>
                  <a:cubicBezTo>
                    <a:pt x="1437" y="472"/>
                    <a:pt x="1437" y="474"/>
                    <a:pt x="1439" y="474"/>
                  </a:cubicBezTo>
                  <a:close/>
                </a:path>
              </a:pathLst>
            </a:custGeom>
            <a:solidFill>
              <a:srgbClr val="28AD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6" name="Freeform 7"/>
            <p:cNvSpPr>
              <a:spLocks/>
            </p:cNvSpPr>
            <p:nvPr userDrawn="1"/>
          </p:nvSpPr>
          <p:spPr bwMode="auto">
            <a:xfrm>
              <a:off x="0" y="3305175"/>
              <a:ext cx="9147175" cy="1497013"/>
            </a:xfrm>
            <a:custGeom>
              <a:avLst/>
              <a:gdLst>
                <a:gd name="T0" fmla="*/ 1440 w 2881"/>
                <a:gd name="T1" fmla="*/ 457 h 471"/>
                <a:gd name="T2" fmla="*/ 1060 w 2881"/>
                <a:gd name="T3" fmla="*/ 236 h 471"/>
                <a:gd name="T4" fmla="*/ 345 w 2881"/>
                <a:gd name="T5" fmla="*/ 168 h 471"/>
                <a:gd name="T6" fmla="*/ 3 w 2881"/>
                <a:gd name="T7" fmla="*/ 1 h 471"/>
                <a:gd name="T8" fmla="*/ 2 w 2881"/>
                <a:gd name="T9" fmla="*/ 0 h 471"/>
                <a:gd name="T10" fmla="*/ 0 w 2881"/>
                <a:gd name="T11" fmla="*/ 6 h 471"/>
                <a:gd name="T12" fmla="*/ 347 w 2881"/>
                <a:gd name="T13" fmla="*/ 187 h 471"/>
                <a:gd name="T14" fmla="*/ 1058 w 2881"/>
                <a:gd name="T15" fmla="*/ 253 h 471"/>
                <a:gd name="T16" fmla="*/ 1438 w 2881"/>
                <a:gd name="T17" fmla="*/ 470 h 471"/>
                <a:gd name="T18" fmla="*/ 1440 w 2881"/>
                <a:gd name="T19" fmla="*/ 471 h 471"/>
                <a:gd name="T20" fmla="*/ 1442 w 2881"/>
                <a:gd name="T21" fmla="*/ 470 h 471"/>
                <a:gd name="T22" fmla="*/ 1822 w 2881"/>
                <a:gd name="T23" fmla="*/ 253 h 471"/>
                <a:gd name="T24" fmla="*/ 2533 w 2881"/>
                <a:gd name="T25" fmla="*/ 187 h 471"/>
                <a:gd name="T26" fmla="*/ 2880 w 2881"/>
                <a:gd name="T27" fmla="*/ 6 h 471"/>
                <a:gd name="T28" fmla="*/ 2878 w 2881"/>
                <a:gd name="T29" fmla="*/ 1 h 471"/>
                <a:gd name="T30" fmla="*/ 2877 w 2881"/>
                <a:gd name="T31" fmla="*/ 1 h 471"/>
                <a:gd name="T32" fmla="*/ 2535 w 2881"/>
                <a:gd name="T33" fmla="*/ 168 h 471"/>
                <a:gd name="T34" fmla="*/ 1820 w 2881"/>
                <a:gd name="T35" fmla="*/ 236 h 471"/>
                <a:gd name="T36" fmla="*/ 1440 w 2881"/>
                <a:gd name="T37" fmla="*/ 457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881" h="471">
                  <a:moveTo>
                    <a:pt x="1440" y="457"/>
                  </a:moveTo>
                  <a:cubicBezTo>
                    <a:pt x="1389" y="290"/>
                    <a:pt x="1215" y="249"/>
                    <a:pt x="1060" y="236"/>
                  </a:cubicBezTo>
                  <a:cubicBezTo>
                    <a:pt x="345" y="168"/>
                    <a:pt x="345" y="168"/>
                    <a:pt x="345" y="168"/>
                  </a:cubicBezTo>
                  <a:cubicBezTo>
                    <a:pt x="223" y="157"/>
                    <a:pt x="56" y="124"/>
                    <a:pt x="3" y="1"/>
                  </a:cubicBezTo>
                  <a:cubicBezTo>
                    <a:pt x="3" y="1"/>
                    <a:pt x="2" y="0"/>
                    <a:pt x="2" y="0"/>
                  </a:cubicBezTo>
                  <a:cubicBezTo>
                    <a:pt x="1" y="0"/>
                    <a:pt x="0" y="2"/>
                    <a:pt x="0" y="6"/>
                  </a:cubicBezTo>
                  <a:cubicBezTo>
                    <a:pt x="25" y="137"/>
                    <a:pt x="238" y="177"/>
                    <a:pt x="347" y="187"/>
                  </a:cubicBezTo>
                  <a:cubicBezTo>
                    <a:pt x="1058" y="253"/>
                    <a:pt x="1058" y="253"/>
                    <a:pt x="1058" y="253"/>
                  </a:cubicBezTo>
                  <a:cubicBezTo>
                    <a:pt x="1209" y="266"/>
                    <a:pt x="1381" y="307"/>
                    <a:pt x="1438" y="470"/>
                  </a:cubicBezTo>
                  <a:cubicBezTo>
                    <a:pt x="1438" y="471"/>
                    <a:pt x="1439" y="471"/>
                    <a:pt x="1440" y="471"/>
                  </a:cubicBezTo>
                  <a:cubicBezTo>
                    <a:pt x="1441" y="471"/>
                    <a:pt x="1442" y="470"/>
                    <a:pt x="1442" y="470"/>
                  </a:cubicBezTo>
                  <a:cubicBezTo>
                    <a:pt x="1499" y="304"/>
                    <a:pt x="1671" y="266"/>
                    <a:pt x="1822" y="253"/>
                  </a:cubicBezTo>
                  <a:cubicBezTo>
                    <a:pt x="2533" y="187"/>
                    <a:pt x="2533" y="187"/>
                    <a:pt x="2533" y="187"/>
                  </a:cubicBezTo>
                  <a:cubicBezTo>
                    <a:pt x="2642" y="177"/>
                    <a:pt x="2855" y="137"/>
                    <a:pt x="2880" y="6"/>
                  </a:cubicBezTo>
                  <a:cubicBezTo>
                    <a:pt x="2881" y="2"/>
                    <a:pt x="2879" y="1"/>
                    <a:pt x="2878" y="1"/>
                  </a:cubicBezTo>
                  <a:cubicBezTo>
                    <a:pt x="2878" y="1"/>
                    <a:pt x="2877" y="1"/>
                    <a:pt x="2877" y="1"/>
                  </a:cubicBezTo>
                  <a:cubicBezTo>
                    <a:pt x="2824" y="124"/>
                    <a:pt x="2657" y="157"/>
                    <a:pt x="2535" y="168"/>
                  </a:cubicBezTo>
                  <a:cubicBezTo>
                    <a:pt x="1820" y="236"/>
                    <a:pt x="1820" y="236"/>
                    <a:pt x="1820" y="236"/>
                  </a:cubicBezTo>
                  <a:cubicBezTo>
                    <a:pt x="1665" y="249"/>
                    <a:pt x="1491" y="290"/>
                    <a:pt x="1440" y="457"/>
                  </a:cubicBezTo>
                  <a:close/>
                </a:path>
              </a:pathLst>
            </a:custGeom>
            <a:solidFill>
              <a:srgbClr val="185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</p:grpSp>
      <p:pic>
        <p:nvPicPr>
          <p:cNvPr id="2" name="Imagen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4000" y="559621"/>
            <a:ext cx="2916000" cy="2907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837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292" tIns="36646" rIns="73292" bIns="36646" anchor="ctr"/>
          <a:lstStyle/>
          <a:p>
            <a:pPr algn="ctr" defTabSz="816694" fontAlgn="auto">
              <a:spcBef>
                <a:spcPts val="0"/>
              </a:spcBef>
              <a:spcAft>
                <a:spcPts val="0"/>
              </a:spcAft>
              <a:defRPr/>
            </a:pPr>
            <a:endParaRPr lang="es-MX"/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10" hasCustomPrompt="1"/>
          </p:nvPr>
        </p:nvSpPr>
        <p:spPr>
          <a:xfrm>
            <a:off x="2933385" y="2255084"/>
            <a:ext cx="5112410" cy="238017"/>
          </a:xfrm>
        </p:spPr>
        <p:txBody>
          <a:bodyPr/>
          <a:lstStyle>
            <a:lvl1pPr algn="r">
              <a:lnSpc>
                <a:spcPts val="2084"/>
              </a:lnSpc>
              <a:defRPr sz="1900" baseline="0">
                <a:solidFill>
                  <a:srgbClr val="364F9D"/>
                </a:solidFill>
              </a:defRPr>
            </a:lvl1pPr>
          </a:lstStyle>
          <a:p>
            <a:pPr lvl="0"/>
            <a:r>
              <a:rPr lang="es-ES" dirty="0" smtClean="0"/>
              <a:t>Haga clic para agregar títulos</a:t>
            </a:r>
          </a:p>
        </p:txBody>
      </p:sp>
      <p:sp>
        <p:nvSpPr>
          <p:cNvPr id="15" name="13 Marcador de texto"/>
          <p:cNvSpPr>
            <a:spLocks noGrp="1"/>
          </p:cNvSpPr>
          <p:nvPr>
            <p:ph type="body" sz="quarter" idx="11" hasCustomPrompt="1"/>
          </p:nvPr>
        </p:nvSpPr>
        <p:spPr>
          <a:xfrm>
            <a:off x="2933385" y="2661778"/>
            <a:ext cx="5112410" cy="238017"/>
          </a:xfrm>
        </p:spPr>
        <p:txBody>
          <a:bodyPr/>
          <a:lstStyle>
            <a:lvl1pPr algn="r">
              <a:lnSpc>
                <a:spcPts val="1283"/>
              </a:lnSpc>
              <a:defRPr sz="1900" baseline="0">
                <a:solidFill>
                  <a:srgbClr val="28AD56"/>
                </a:solidFill>
              </a:defRPr>
            </a:lvl1pPr>
          </a:lstStyle>
          <a:p>
            <a:pPr lvl="0"/>
            <a:r>
              <a:rPr lang="es-ES" dirty="0" smtClean="0"/>
              <a:t>Haga clic para agregar subtítulo</a:t>
            </a:r>
          </a:p>
        </p:txBody>
      </p:sp>
      <p:sp>
        <p:nvSpPr>
          <p:cNvPr id="8" name="7 Marcador de texto"/>
          <p:cNvSpPr>
            <a:spLocks noGrp="1"/>
          </p:cNvSpPr>
          <p:nvPr>
            <p:ph type="body" sz="quarter" idx="12" hasCustomPrompt="1"/>
          </p:nvPr>
        </p:nvSpPr>
        <p:spPr>
          <a:xfrm>
            <a:off x="4637545" y="3114661"/>
            <a:ext cx="3408252" cy="142803"/>
          </a:xfrm>
        </p:spPr>
        <p:txBody>
          <a:bodyPr/>
          <a:lstStyle>
            <a:lvl1pPr algn="r">
              <a:lnSpc>
                <a:spcPts val="1042"/>
              </a:lnSpc>
              <a:defRPr sz="1600">
                <a:solidFill>
                  <a:srgbClr val="364F9D"/>
                </a:solidFill>
              </a:defRPr>
            </a:lvl1pPr>
          </a:lstStyle>
          <a:p>
            <a:pPr lvl="0"/>
            <a:r>
              <a:rPr lang="es-ES" dirty="0" smtClean="0"/>
              <a:t>Haga clic para agregar fecha</a:t>
            </a:r>
          </a:p>
        </p:txBody>
      </p:sp>
      <p:sp>
        <p:nvSpPr>
          <p:cNvPr id="6" name="5 Marcador de texto"/>
          <p:cNvSpPr>
            <a:spLocks noGrp="1"/>
          </p:cNvSpPr>
          <p:nvPr>
            <p:ph type="body" sz="quarter" idx="13" hasCustomPrompt="1"/>
          </p:nvPr>
        </p:nvSpPr>
        <p:spPr>
          <a:xfrm>
            <a:off x="1726573" y="1570777"/>
            <a:ext cx="6291761" cy="334248"/>
          </a:xfrm>
        </p:spPr>
        <p:txBody>
          <a:bodyPr/>
          <a:lstStyle>
            <a:lvl1pPr algn="r">
              <a:lnSpc>
                <a:spcPts val="1122"/>
              </a:lnSpc>
              <a:spcBef>
                <a:spcPts val="0"/>
              </a:spcBef>
              <a:defRPr sz="1000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 smtClean="0"/>
              <a:t>Haga clic para escribir el nombre de su entidad o dependencia</a:t>
            </a:r>
          </a:p>
        </p:txBody>
      </p:sp>
      <p:pic>
        <p:nvPicPr>
          <p:cNvPr id="4" name="3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7862" y="298800"/>
            <a:ext cx="1482702" cy="1277372"/>
          </a:xfrm>
          <a:prstGeom prst="rect">
            <a:avLst/>
          </a:prstGeom>
        </p:spPr>
      </p:pic>
      <p:grpSp>
        <p:nvGrpSpPr>
          <p:cNvPr id="27" name="Grupo 26"/>
          <p:cNvGrpSpPr/>
          <p:nvPr userDrawn="1"/>
        </p:nvGrpSpPr>
        <p:grpSpPr>
          <a:xfrm>
            <a:off x="0" y="3244850"/>
            <a:ext cx="9144000" cy="1898651"/>
            <a:chOff x="0" y="3244850"/>
            <a:chExt cx="9144000" cy="1898651"/>
          </a:xfrm>
        </p:grpSpPr>
        <p:sp>
          <p:nvSpPr>
            <p:cNvPr id="24" name="Freeform 11"/>
            <p:cNvSpPr>
              <a:spLocks/>
            </p:cNvSpPr>
            <p:nvPr userDrawn="1"/>
          </p:nvSpPr>
          <p:spPr bwMode="auto">
            <a:xfrm>
              <a:off x="3175" y="3244850"/>
              <a:ext cx="9134475" cy="1509713"/>
            </a:xfrm>
            <a:custGeom>
              <a:avLst/>
              <a:gdLst>
                <a:gd name="T0" fmla="*/ 1439 w 2877"/>
                <a:gd name="T1" fmla="*/ 474 h 474"/>
                <a:gd name="T2" fmla="*/ 1441 w 2877"/>
                <a:gd name="T3" fmla="*/ 472 h 474"/>
                <a:gd name="T4" fmla="*/ 1707 w 2877"/>
                <a:gd name="T5" fmla="*/ 279 h 474"/>
                <a:gd name="T6" fmla="*/ 1821 w 2877"/>
                <a:gd name="T7" fmla="*/ 264 h 474"/>
                <a:gd name="T8" fmla="*/ 2536 w 2877"/>
                <a:gd name="T9" fmla="*/ 197 h 474"/>
                <a:gd name="T10" fmla="*/ 2877 w 2877"/>
                <a:gd name="T11" fmla="*/ 6 h 474"/>
                <a:gd name="T12" fmla="*/ 2875 w 2877"/>
                <a:gd name="T13" fmla="*/ 0 h 474"/>
                <a:gd name="T14" fmla="*/ 2874 w 2877"/>
                <a:gd name="T15" fmla="*/ 1 h 474"/>
                <a:gd name="T16" fmla="*/ 2539 w 2877"/>
                <a:gd name="T17" fmla="*/ 173 h 474"/>
                <a:gd name="T18" fmla="*/ 1825 w 2877"/>
                <a:gd name="T19" fmla="*/ 241 h 474"/>
                <a:gd name="T20" fmla="*/ 1544 w 2877"/>
                <a:gd name="T21" fmla="*/ 319 h 474"/>
                <a:gd name="T22" fmla="*/ 1439 w 2877"/>
                <a:gd name="T23" fmla="*/ 457 h 474"/>
                <a:gd name="T24" fmla="*/ 1439 w 2877"/>
                <a:gd name="T25" fmla="*/ 457 h 474"/>
                <a:gd name="T26" fmla="*/ 1334 w 2877"/>
                <a:gd name="T27" fmla="*/ 319 h 474"/>
                <a:gd name="T28" fmla="*/ 1053 w 2877"/>
                <a:gd name="T29" fmla="*/ 241 h 474"/>
                <a:gd name="T30" fmla="*/ 339 w 2877"/>
                <a:gd name="T31" fmla="*/ 173 h 474"/>
                <a:gd name="T32" fmla="*/ 4 w 2877"/>
                <a:gd name="T33" fmla="*/ 1 h 474"/>
                <a:gd name="T34" fmla="*/ 2 w 2877"/>
                <a:gd name="T35" fmla="*/ 0 h 474"/>
                <a:gd name="T36" fmla="*/ 1 w 2877"/>
                <a:gd name="T37" fmla="*/ 6 h 474"/>
                <a:gd name="T38" fmla="*/ 341 w 2877"/>
                <a:gd name="T39" fmla="*/ 197 h 474"/>
                <a:gd name="T40" fmla="*/ 1056 w 2877"/>
                <a:gd name="T41" fmla="*/ 264 h 474"/>
                <a:gd name="T42" fmla="*/ 1171 w 2877"/>
                <a:gd name="T43" fmla="*/ 279 h 474"/>
                <a:gd name="T44" fmla="*/ 1436 w 2877"/>
                <a:gd name="T45" fmla="*/ 472 h 474"/>
                <a:gd name="T46" fmla="*/ 1439 w 2877"/>
                <a:gd name="T47" fmla="*/ 474 h 4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877" h="474">
                  <a:moveTo>
                    <a:pt x="1439" y="474"/>
                  </a:moveTo>
                  <a:cubicBezTo>
                    <a:pt x="1440" y="474"/>
                    <a:pt x="1441" y="472"/>
                    <a:pt x="1441" y="472"/>
                  </a:cubicBezTo>
                  <a:cubicBezTo>
                    <a:pt x="1479" y="355"/>
                    <a:pt x="1589" y="303"/>
                    <a:pt x="1707" y="279"/>
                  </a:cubicBezTo>
                  <a:cubicBezTo>
                    <a:pt x="1745" y="271"/>
                    <a:pt x="1782" y="267"/>
                    <a:pt x="1821" y="264"/>
                  </a:cubicBezTo>
                  <a:cubicBezTo>
                    <a:pt x="2536" y="197"/>
                    <a:pt x="2536" y="197"/>
                    <a:pt x="2536" y="197"/>
                  </a:cubicBezTo>
                  <a:cubicBezTo>
                    <a:pt x="2665" y="186"/>
                    <a:pt x="2845" y="146"/>
                    <a:pt x="2877" y="6"/>
                  </a:cubicBezTo>
                  <a:cubicBezTo>
                    <a:pt x="2877" y="2"/>
                    <a:pt x="2876" y="0"/>
                    <a:pt x="2875" y="0"/>
                  </a:cubicBezTo>
                  <a:cubicBezTo>
                    <a:pt x="2875" y="0"/>
                    <a:pt x="2874" y="1"/>
                    <a:pt x="2874" y="1"/>
                  </a:cubicBezTo>
                  <a:cubicBezTo>
                    <a:pt x="2819" y="127"/>
                    <a:pt x="2672" y="157"/>
                    <a:pt x="2539" y="173"/>
                  </a:cubicBezTo>
                  <a:cubicBezTo>
                    <a:pt x="1825" y="241"/>
                    <a:pt x="1825" y="241"/>
                    <a:pt x="1825" y="241"/>
                  </a:cubicBezTo>
                  <a:cubicBezTo>
                    <a:pt x="1725" y="250"/>
                    <a:pt x="1632" y="262"/>
                    <a:pt x="1544" y="319"/>
                  </a:cubicBezTo>
                  <a:cubicBezTo>
                    <a:pt x="1489" y="354"/>
                    <a:pt x="1451" y="396"/>
                    <a:pt x="1439" y="457"/>
                  </a:cubicBezTo>
                  <a:cubicBezTo>
                    <a:pt x="1439" y="457"/>
                    <a:pt x="1439" y="457"/>
                    <a:pt x="1439" y="457"/>
                  </a:cubicBezTo>
                  <a:cubicBezTo>
                    <a:pt x="1427" y="396"/>
                    <a:pt x="1388" y="354"/>
                    <a:pt x="1334" y="319"/>
                  </a:cubicBezTo>
                  <a:cubicBezTo>
                    <a:pt x="1246" y="262"/>
                    <a:pt x="1153" y="250"/>
                    <a:pt x="1053" y="241"/>
                  </a:cubicBezTo>
                  <a:cubicBezTo>
                    <a:pt x="339" y="173"/>
                    <a:pt x="339" y="173"/>
                    <a:pt x="339" y="173"/>
                  </a:cubicBezTo>
                  <a:cubicBezTo>
                    <a:pt x="206" y="157"/>
                    <a:pt x="58" y="127"/>
                    <a:pt x="4" y="1"/>
                  </a:cubicBezTo>
                  <a:cubicBezTo>
                    <a:pt x="3" y="1"/>
                    <a:pt x="3" y="0"/>
                    <a:pt x="2" y="0"/>
                  </a:cubicBezTo>
                  <a:cubicBezTo>
                    <a:pt x="1" y="0"/>
                    <a:pt x="0" y="2"/>
                    <a:pt x="1" y="6"/>
                  </a:cubicBezTo>
                  <a:cubicBezTo>
                    <a:pt x="33" y="146"/>
                    <a:pt x="212" y="186"/>
                    <a:pt x="341" y="197"/>
                  </a:cubicBezTo>
                  <a:cubicBezTo>
                    <a:pt x="1056" y="264"/>
                    <a:pt x="1056" y="264"/>
                    <a:pt x="1056" y="264"/>
                  </a:cubicBezTo>
                  <a:cubicBezTo>
                    <a:pt x="1096" y="267"/>
                    <a:pt x="1132" y="271"/>
                    <a:pt x="1171" y="279"/>
                  </a:cubicBezTo>
                  <a:cubicBezTo>
                    <a:pt x="1288" y="303"/>
                    <a:pt x="1399" y="355"/>
                    <a:pt x="1436" y="472"/>
                  </a:cubicBezTo>
                  <a:cubicBezTo>
                    <a:pt x="1436" y="473"/>
                    <a:pt x="1437" y="474"/>
                    <a:pt x="1439" y="474"/>
                  </a:cubicBezTo>
                  <a:close/>
                </a:path>
              </a:pathLst>
            </a:custGeom>
            <a:solidFill>
              <a:srgbClr val="28AD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5" name="Freeform 12"/>
            <p:cNvSpPr>
              <a:spLocks/>
            </p:cNvSpPr>
            <p:nvPr userDrawn="1"/>
          </p:nvSpPr>
          <p:spPr bwMode="auto">
            <a:xfrm>
              <a:off x="0" y="3375025"/>
              <a:ext cx="9144000" cy="1500188"/>
            </a:xfrm>
            <a:custGeom>
              <a:avLst/>
              <a:gdLst>
                <a:gd name="T0" fmla="*/ 1440 w 2880"/>
                <a:gd name="T1" fmla="*/ 457 h 471"/>
                <a:gd name="T2" fmla="*/ 1060 w 2880"/>
                <a:gd name="T3" fmla="*/ 235 h 471"/>
                <a:gd name="T4" fmla="*/ 345 w 2880"/>
                <a:gd name="T5" fmla="*/ 168 h 471"/>
                <a:gd name="T6" fmla="*/ 3 w 2880"/>
                <a:gd name="T7" fmla="*/ 1 h 471"/>
                <a:gd name="T8" fmla="*/ 2 w 2880"/>
                <a:gd name="T9" fmla="*/ 0 h 471"/>
                <a:gd name="T10" fmla="*/ 0 w 2880"/>
                <a:gd name="T11" fmla="*/ 5 h 471"/>
                <a:gd name="T12" fmla="*/ 347 w 2880"/>
                <a:gd name="T13" fmla="*/ 186 h 471"/>
                <a:gd name="T14" fmla="*/ 1057 w 2880"/>
                <a:gd name="T15" fmla="*/ 252 h 471"/>
                <a:gd name="T16" fmla="*/ 1437 w 2880"/>
                <a:gd name="T17" fmla="*/ 469 h 471"/>
                <a:gd name="T18" fmla="*/ 1440 w 2880"/>
                <a:gd name="T19" fmla="*/ 471 h 471"/>
                <a:gd name="T20" fmla="*/ 1442 w 2880"/>
                <a:gd name="T21" fmla="*/ 469 h 471"/>
                <a:gd name="T22" fmla="*/ 1822 w 2880"/>
                <a:gd name="T23" fmla="*/ 252 h 471"/>
                <a:gd name="T24" fmla="*/ 2532 w 2880"/>
                <a:gd name="T25" fmla="*/ 186 h 471"/>
                <a:gd name="T26" fmla="*/ 2879 w 2880"/>
                <a:gd name="T27" fmla="*/ 5 h 471"/>
                <a:gd name="T28" fmla="*/ 2878 w 2880"/>
                <a:gd name="T29" fmla="*/ 0 h 471"/>
                <a:gd name="T30" fmla="*/ 2876 w 2880"/>
                <a:gd name="T31" fmla="*/ 1 h 471"/>
                <a:gd name="T32" fmla="*/ 2534 w 2880"/>
                <a:gd name="T33" fmla="*/ 168 h 471"/>
                <a:gd name="T34" fmla="*/ 1820 w 2880"/>
                <a:gd name="T35" fmla="*/ 235 h 471"/>
                <a:gd name="T36" fmla="*/ 1440 w 2880"/>
                <a:gd name="T37" fmla="*/ 457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880" h="471">
                  <a:moveTo>
                    <a:pt x="1440" y="457"/>
                  </a:moveTo>
                  <a:cubicBezTo>
                    <a:pt x="1389" y="289"/>
                    <a:pt x="1215" y="248"/>
                    <a:pt x="1060" y="235"/>
                  </a:cubicBezTo>
                  <a:cubicBezTo>
                    <a:pt x="345" y="168"/>
                    <a:pt x="345" y="168"/>
                    <a:pt x="345" y="168"/>
                  </a:cubicBezTo>
                  <a:cubicBezTo>
                    <a:pt x="223" y="156"/>
                    <a:pt x="56" y="124"/>
                    <a:pt x="3" y="1"/>
                  </a:cubicBezTo>
                  <a:cubicBezTo>
                    <a:pt x="3" y="0"/>
                    <a:pt x="2" y="0"/>
                    <a:pt x="2" y="0"/>
                  </a:cubicBezTo>
                  <a:cubicBezTo>
                    <a:pt x="1" y="0"/>
                    <a:pt x="0" y="1"/>
                    <a:pt x="0" y="5"/>
                  </a:cubicBezTo>
                  <a:cubicBezTo>
                    <a:pt x="25" y="136"/>
                    <a:pt x="238" y="177"/>
                    <a:pt x="347" y="186"/>
                  </a:cubicBezTo>
                  <a:cubicBezTo>
                    <a:pt x="1057" y="252"/>
                    <a:pt x="1057" y="252"/>
                    <a:pt x="1057" y="252"/>
                  </a:cubicBezTo>
                  <a:cubicBezTo>
                    <a:pt x="1209" y="266"/>
                    <a:pt x="1381" y="306"/>
                    <a:pt x="1437" y="469"/>
                  </a:cubicBezTo>
                  <a:cubicBezTo>
                    <a:pt x="1438" y="470"/>
                    <a:pt x="1439" y="471"/>
                    <a:pt x="1440" y="471"/>
                  </a:cubicBezTo>
                  <a:cubicBezTo>
                    <a:pt x="1441" y="471"/>
                    <a:pt x="1442" y="470"/>
                    <a:pt x="1442" y="469"/>
                  </a:cubicBezTo>
                  <a:cubicBezTo>
                    <a:pt x="1499" y="303"/>
                    <a:pt x="1671" y="266"/>
                    <a:pt x="1822" y="252"/>
                  </a:cubicBezTo>
                  <a:cubicBezTo>
                    <a:pt x="2532" y="186"/>
                    <a:pt x="2532" y="186"/>
                    <a:pt x="2532" y="186"/>
                  </a:cubicBezTo>
                  <a:cubicBezTo>
                    <a:pt x="2642" y="177"/>
                    <a:pt x="2854" y="136"/>
                    <a:pt x="2879" y="5"/>
                  </a:cubicBezTo>
                  <a:cubicBezTo>
                    <a:pt x="2880" y="1"/>
                    <a:pt x="2879" y="0"/>
                    <a:pt x="2878" y="0"/>
                  </a:cubicBezTo>
                  <a:cubicBezTo>
                    <a:pt x="2877" y="0"/>
                    <a:pt x="2877" y="0"/>
                    <a:pt x="2876" y="1"/>
                  </a:cubicBezTo>
                  <a:cubicBezTo>
                    <a:pt x="2824" y="124"/>
                    <a:pt x="2657" y="156"/>
                    <a:pt x="2534" y="168"/>
                  </a:cubicBezTo>
                  <a:cubicBezTo>
                    <a:pt x="1820" y="235"/>
                    <a:pt x="1820" y="235"/>
                    <a:pt x="1820" y="235"/>
                  </a:cubicBezTo>
                  <a:cubicBezTo>
                    <a:pt x="1664" y="248"/>
                    <a:pt x="1490" y="289"/>
                    <a:pt x="1440" y="457"/>
                  </a:cubicBezTo>
                  <a:close/>
                </a:path>
              </a:pathLst>
            </a:custGeom>
            <a:solidFill>
              <a:srgbClr val="185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6" name="Freeform 13"/>
            <p:cNvSpPr>
              <a:spLocks/>
            </p:cNvSpPr>
            <p:nvPr userDrawn="1"/>
          </p:nvSpPr>
          <p:spPr bwMode="auto">
            <a:xfrm>
              <a:off x="0" y="3481388"/>
              <a:ext cx="9144000" cy="1662113"/>
            </a:xfrm>
            <a:custGeom>
              <a:avLst/>
              <a:gdLst>
                <a:gd name="T0" fmla="*/ 1440 w 2880"/>
                <a:gd name="T1" fmla="*/ 456 h 522"/>
                <a:gd name="T2" fmla="*/ 1437 w 2880"/>
                <a:gd name="T3" fmla="*/ 454 h 522"/>
                <a:gd name="T4" fmla="*/ 1060 w 2880"/>
                <a:gd name="T5" fmla="*/ 235 h 522"/>
                <a:gd name="T6" fmla="*/ 345 w 2880"/>
                <a:gd name="T7" fmla="*/ 168 h 522"/>
                <a:gd name="T8" fmla="*/ 0 w 2880"/>
                <a:gd name="T9" fmla="*/ 3 h 522"/>
                <a:gd name="T10" fmla="*/ 0 w 2880"/>
                <a:gd name="T11" fmla="*/ 522 h 522"/>
                <a:gd name="T12" fmla="*/ 2880 w 2880"/>
                <a:gd name="T13" fmla="*/ 522 h 522"/>
                <a:gd name="T14" fmla="*/ 2879 w 2880"/>
                <a:gd name="T15" fmla="*/ 0 h 522"/>
                <a:gd name="T16" fmla="*/ 2534 w 2880"/>
                <a:gd name="T17" fmla="*/ 168 h 522"/>
                <a:gd name="T18" fmla="*/ 1820 w 2880"/>
                <a:gd name="T19" fmla="*/ 235 h 522"/>
                <a:gd name="T20" fmla="*/ 1443 w 2880"/>
                <a:gd name="T21" fmla="*/ 454 h 522"/>
                <a:gd name="T22" fmla="*/ 1440 w 2880"/>
                <a:gd name="T23" fmla="*/ 456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880" h="522">
                  <a:moveTo>
                    <a:pt x="1440" y="456"/>
                  </a:moveTo>
                  <a:cubicBezTo>
                    <a:pt x="1438" y="456"/>
                    <a:pt x="1437" y="455"/>
                    <a:pt x="1437" y="454"/>
                  </a:cubicBezTo>
                  <a:cubicBezTo>
                    <a:pt x="1378" y="293"/>
                    <a:pt x="1214" y="249"/>
                    <a:pt x="1060" y="235"/>
                  </a:cubicBezTo>
                  <a:cubicBezTo>
                    <a:pt x="345" y="168"/>
                    <a:pt x="345" y="168"/>
                    <a:pt x="345" y="168"/>
                  </a:cubicBezTo>
                  <a:cubicBezTo>
                    <a:pt x="223" y="157"/>
                    <a:pt x="35" y="110"/>
                    <a:pt x="0" y="3"/>
                  </a:cubicBezTo>
                  <a:cubicBezTo>
                    <a:pt x="0" y="522"/>
                    <a:pt x="0" y="522"/>
                    <a:pt x="0" y="522"/>
                  </a:cubicBezTo>
                  <a:cubicBezTo>
                    <a:pt x="2880" y="522"/>
                    <a:pt x="2880" y="522"/>
                    <a:pt x="2880" y="522"/>
                  </a:cubicBezTo>
                  <a:cubicBezTo>
                    <a:pt x="2879" y="0"/>
                    <a:pt x="2879" y="0"/>
                    <a:pt x="2879" y="0"/>
                  </a:cubicBezTo>
                  <a:cubicBezTo>
                    <a:pt x="2850" y="112"/>
                    <a:pt x="2657" y="157"/>
                    <a:pt x="2534" y="168"/>
                  </a:cubicBezTo>
                  <a:cubicBezTo>
                    <a:pt x="1820" y="235"/>
                    <a:pt x="1820" y="235"/>
                    <a:pt x="1820" y="235"/>
                  </a:cubicBezTo>
                  <a:cubicBezTo>
                    <a:pt x="1666" y="249"/>
                    <a:pt x="1503" y="289"/>
                    <a:pt x="1443" y="454"/>
                  </a:cubicBezTo>
                  <a:cubicBezTo>
                    <a:pt x="1442" y="455"/>
                    <a:pt x="1441" y="456"/>
                    <a:pt x="1440" y="456"/>
                  </a:cubicBezTo>
                  <a:close/>
                </a:path>
              </a:pathLst>
            </a:custGeom>
            <a:gradFill>
              <a:gsLst>
                <a:gs pos="0">
                  <a:srgbClr val="279F55"/>
                </a:gs>
                <a:gs pos="16000">
                  <a:srgbClr val="00775F"/>
                </a:gs>
                <a:gs pos="63000">
                  <a:srgbClr val="193F78"/>
                </a:gs>
              </a:gsLst>
              <a:lin ang="162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erpo d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8237" y="1000185"/>
            <a:ext cx="8033892" cy="286625"/>
          </a:xfrm>
        </p:spPr>
        <p:txBody>
          <a:bodyPr/>
          <a:lstStyle>
            <a:lvl1pPr>
              <a:defRPr>
                <a:solidFill>
                  <a:srgbClr val="28AD56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quarter" idx="10"/>
          </p:nvPr>
        </p:nvSpPr>
        <p:spPr>
          <a:xfrm>
            <a:off x="1294771" y="1476417"/>
            <a:ext cx="7209903" cy="3095506"/>
          </a:xfrm>
        </p:spPr>
        <p:txBody>
          <a:bodyPr/>
          <a:lstStyle>
            <a:lvl1pPr>
              <a:defRPr sz="1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s-ES" smtClean="0"/>
              <a:t>Editar el estilo de texto del patrón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4"/>
          <p:cNvGrpSpPr/>
          <p:nvPr userDrawn="1"/>
        </p:nvGrpSpPr>
        <p:grpSpPr>
          <a:xfrm>
            <a:off x="0" y="-3175"/>
            <a:ext cx="9147175" cy="4805363"/>
            <a:chOff x="0" y="-3175"/>
            <a:chExt cx="9147175" cy="4805363"/>
          </a:xfrm>
        </p:grpSpPr>
        <p:sp>
          <p:nvSpPr>
            <p:cNvPr id="6" name="Freeform 5"/>
            <p:cNvSpPr>
              <a:spLocks/>
            </p:cNvSpPr>
            <p:nvPr userDrawn="1"/>
          </p:nvSpPr>
          <p:spPr bwMode="auto">
            <a:xfrm>
              <a:off x="3175" y="-3175"/>
              <a:ext cx="9137650" cy="4529138"/>
            </a:xfrm>
            <a:custGeom>
              <a:avLst/>
              <a:gdLst>
                <a:gd name="T0" fmla="*/ 0 w 2878"/>
                <a:gd name="T1" fmla="*/ 0 h 1425"/>
                <a:gd name="T2" fmla="*/ 0 w 2878"/>
                <a:gd name="T3" fmla="*/ 928 h 1425"/>
                <a:gd name="T4" fmla="*/ 44 w 2878"/>
                <a:gd name="T5" fmla="*/ 1046 h 1425"/>
                <a:gd name="T6" fmla="*/ 334 w 2878"/>
                <a:gd name="T7" fmla="*/ 1158 h 1425"/>
                <a:gd name="T8" fmla="*/ 1060 w 2878"/>
                <a:gd name="T9" fmla="*/ 1228 h 1425"/>
                <a:gd name="T10" fmla="*/ 1263 w 2878"/>
                <a:gd name="T11" fmla="*/ 1269 h 1425"/>
                <a:gd name="T12" fmla="*/ 1396 w 2878"/>
                <a:gd name="T13" fmla="*/ 1354 h 1425"/>
                <a:gd name="T14" fmla="*/ 1439 w 2878"/>
                <a:gd name="T15" fmla="*/ 1425 h 1425"/>
                <a:gd name="T16" fmla="*/ 1481 w 2878"/>
                <a:gd name="T17" fmla="*/ 1354 h 1425"/>
                <a:gd name="T18" fmla="*/ 1615 w 2878"/>
                <a:gd name="T19" fmla="*/ 1268 h 1425"/>
                <a:gd name="T20" fmla="*/ 1818 w 2878"/>
                <a:gd name="T21" fmla="*/ 1228 h 1425"/>
                <a:gd name="T22" fmla="*/ 2544 w 2878"/>
                <a:gd name="T23" fmla="*/ 1158 h 1425"/>
                <a:gd name="T24" fmla="*/ 2834 w 2878"/>
                <a:gd name="T25" fmla="*/ 1046 h 1425"/>
                <a:gd name="T26" fmla="*/ 2878 w 2878"/>
                <a:gd name="T27" fmla="*/ 928 h 1425"/>
                <a:gd name="T28" fmla="*/ 2878 w 2878"/>
                <a:gd name="T29" fmla="*/ 0 h 1425"/>
                <a:gd name="T30" fmla="*/ 0 w 2878"/>
                <a:gd name="T31" fmla="*/ 0 h 1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8" h="1425">
                  <a:moveTo>
                    <a:pt x="0" y="0"/>
                  </a:moveTo>
                  <a:cubicBezTo>
                    <a:pt x="0" y="928"/>
                    <a:pt x="0" y="928"/>
                    <a:pt x="0" y="928"/>
                  </a:cubicBezTo>
                  <a:cubicBezTo>
                    <a:pt x="0" y="978"/>
                    <a:pt x="18" y="1017"/>
                    <a:pt x="44" y="1046"/>
                  </a:cubicBezTo>
                  <a:cubicBezTo>
                    <a:pt x="115" y="1124"/>
                    <a:pt x="235" y="1148"/>
                    <a:pt x="334" y="1158"/>
                  </a:cubicBezTo>
                  <a:cubicBezTo>
                    <a:pt x="1060" y="1228"/>
                    <a:pt x="1060" y="1228"/>
                    <a:pt x="1060" y="1228"/>
                  </a:cubicBezTo>
                  <a:cubicBezTo>
                    <a:pt x="1132" y="1236"/>
                    <a:pt x="1194" y="1244"/>
                    <a:pt x="1263" y="1269"/>
                  </a:cubicBezTo>
                  <a:cubicBezTo>
                    <a:pt x="1312" y="1286"/>
                    <a:pt x="1357" y="1312"/>
                    <a:pt x="1396" y="1354"/>
                  </a:cubicBezTo>
                  <a:cubicBezTo>
                    <a:pt x="1418" y="1378"/>
                    <a:pt x="1430" y="1400"/>
                    <a:pt x="1439" y="1425"/>
                  </a:cubicBezTo>
                  <a:cubicBezTo>
                    <a:pt x="1448" y="1400"/>
                    <a:pt x="1460" y="1378"/>
                    <a:pt x="1481" y="1354"/>
                  </a:cubicBezTo>
                  <a:cubicBezTo>
                    <a:pt x="1521" y="1312"/>
                    <a:pt x="1567" y="1286"/>
                    <a:pt x="1615" y="1268"/>
                  </a:cubicBezTo>
                  <a:cubicBezTo>
                    <a:pt x="1685" y="1243"/>
                    <a:pt x="1746" y="1236"/>
                    <a:pt x="1818" y="1228"/>
                  </a:cubicBezTo>
                  <a:cubicBezTo>
                    <a:pt x="2544" y="1158"/>
                    <a:pt x="2544" y="1158"/>
                    <a:pt x="2544" y="1158"/>
                  </a:cubicBezTo>
                  <a:cubicBezTo>
                    <a:pt x="2643" y="1148"/>
                    <a:pt x="2763" y="1124"/>
                    <a:pt x="2834" y="1046"/>
                  </a:cubicBezTo>
                  <a:cubicBezTo>
                    <a:pt x="2860" y="1017"/>
                    <a:pt x="2878" y="978"/>
                    <a:pt x="2878" y="928"/>
                  </a:cubicBezTo>
                  <a:cubicBezTo>
                    <a:pt x="2878" y="0"/>
                    <a:pt x="2878" y="0"/>
                    <a:pt x="2878" y="0"/>
                  </a:cubicBez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79F55"/>
                </a:gs>
                <a:gs pos="16000">
                  <a:srgbClr val="00775F"/>
                </a:gs>
                <a:gs pos="63000">
                  <a:srgbClr val="193F78"/>
                </a:gs>
              </a:gsLst>
              <a:lin ang="162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7" name="Freeform 6"/>
            <p:cNvSpPr>
              <a:spLocks/>
            </p:cNvSpPr>
            <p:nvPr userDrawn="1"/>
          </p:nvSpPr>
          <p:spPr bwMode="auto">
            <a:xfrm>
              <a:off x="3175" y="3178175"/>
              <a:ext cx="9137650" cy="1506538"/>
            </a:xfrm>
            <a:custGeom>
              <a:avLst/>
              <a:gdLst>
                <a:gd name="T0" fmla="*/ 1439 w 2878"/>
                <a:gd name="T1" fmla="*/ 474 h 474"/>
                <a:gd name="T2" fmla="*/ 1441 w 2878"/>
                <a:gd name="T3" fmla="*/ 472 h 474"/>
                <a:gd name="T4" fmla="*/ 1707 w 2878"/>
                <a:gd name="T5" fmla="*/ 279 h 474"/>
                <a:gd name="T6" fmla="*/ 1821 w 2878"/>
                <a:gd name="T7" fmla="*/ 264 h 474"/>
                <a:gd name="T8" fmla="*/ 2536 w 2878"/>
                <a:gd name="T9" fmla="*/ 196 h 474"/>
                <a:gd name="T10" fmla="*/ 2877 w 2878"/>
                <a:gd name="T11" fmla="*/ 5 h 474"/>
                <a:gd name="T12" fmla="*/ 2876 w 2878"/>
                <a:gd name="T13" fmla="*/ 0 h 474"/>
                <a:gd name="T14" fmla="*/ 2874 w 2878"/>
                <a:gd name="T15" fmla="*/ 1 h 474"/>
                <a:gd name="T16" fmla="*/ 2539 w 2878"/>
                <a:gd name="T17" fmla="*/ 172 h 474"/>
                <a:gd name="T18" fmla="*/ 1825 w 2878"/>
                <a:gd name="T19" fmla="*/ 241 h 474"/>
                <a:gd name="T20" fmla="*/ 1544 w 2878"/>
                <a:gd name="T21" fmla="*/ 319 h 474"/>
                <a:gd name="T22" fmla="*/ 1439 w 2878"/>
                <a:gd name="T23" fmla="*/ 457 h 474"/>
                <a:gd name="T24" fmla="*/ 1439 w 2878"/>
                <a:gd name="T25" fmla="*/ 457 h 474"/>
                <a:gd name="T26" fmla="*/ 1334 w 2878"/>
                <a:gd name="T27" fmla="*/ 319 h 474"/>
                <a:gd name="T28" fmla="*/ 1053 w 2878"/>
                <a:gd name="T29" fmla="*/ 241 h 474"/>
                <a:gd name="T30" fmla="*/ 339 w 2878"/>
                <a:gd name="T31" fmla="*/ 172 h 474"/>
                <a:gd name="T32" fmla="*/ 4 w 2878"/>
                <a:gd name="T33" fmla="*/ 1 h 474"/>
                <a:gd name="T34" fmla="*/ 2 w 2878"/>
                <a:gd name="T35" fmla="*/ 0 h 474"/>
                <a:gd name="T36" fmla="*/ 1 w 2878"/>
                <a:gd name="T37" fmla="*/ 5 h 474"/>
                <a:gd name="T38" fmla="*/ 341 w 2878"/>
                <a:gd name="T39" fmla="*/ 196 h 474"/>
                <a:gd name="T40" fmla="*/ 1057 w 2878"/>
                <a:gd name="T41" fmla="*/ 263 h 474"/>
                <a:gd name="T42" fmla="*/ 1171 w 2878"/>
                <a:gd name="T43" fmla="*/ 279 h 474"/>
                <a:gd name="T44" fmla="*/ 1436 w 2878"/>
                <a:gd name="T45" fmla="*/ 471 h 474"/>
                <a:gd name="T46" fmla="*/ 1439 w 2878"/>
                <a:gd name="T47" fmla="*/ 474 h 4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878" h="474">
                  <a:moveTo>
                    <a:pt x="1439" y="474"/>
                  </a:moveTo>
                  <a:cubicBezTo>
                    <a:pt x="1440" y="474"/>
                    <a:pt x="1441" y="472"/>
                    <a:pt x="1441" y="472"/>
                  </a:cubicBezTo>
                  <a:cubicBezTo>
                    <a:pt x="1479" y="355"/>
                    <a:pt x="1589" y="303"/>
                    <a:pt x="1707" y="279"/>
                  </a:cubicBezTo>
                  <a:cubicBezTo>
                    <a:pt x="1746" y="271"/>
                    <a:pt x="1782" y="267"/>
                    <a:pt x="1821" y="264"/>
                  </a:cubicBezTo>
                  <a:cubicBezTo>
                    <a:pt x="2536" y="196"/>
                    <a:pt x="2536" y="196"/>
                    <a:pt x="2536" y="196"/>
                  </a:cubicBezTo>
                  <a:cubicBezTo>
                    <a:pt x="2666" y="186"/>
                    <a:pt x="2845" y="146"/>
                    <a:pt x="2877" y="5"/>
                  </a:cubicBezTo>
                  <a:cubicBezTo>
                    <a:pt x="2878" y="1"/>
                    <a:pt x="2877" y="0"/>
                    <a:pt x="2876" y="0"/>
                  </a:cubicBezTo>
                  <a:cubicBezTo>
                    <a:pt x="2875" y="0"/>
                    <a:pt x="2875" y="0"/>
                    <a:pt x="2874" y="1"/>
                  </a:cubicBezTo>
                  <a:cubicBezTo>
                    <a:pt x="2820" y="127"/>
                    <a:pt x="2672" y="157"/>
                    <a:pt x="2539" y="172"/>
                  </a:cubicBezTo>
                  <a:cubicBezTo>
                    <a:pt x="1825" y="241"/>
                    <a:pt x="1825" y="241"/>
                    <a:pt x="1825" y="241"/>
                  </a:cubicBezTo>
                  <a:cubicBezTo>
                    <a:pt x="1725" y="250"/>
                    <a:pt x="1632" y="262"/>
                    <a:pt x="1544" y="319"/>
                  </a:cubicBezTo>
                  <a:cubicBezTo>
                    <a:pt x="1489" y="354"/>
                    <a:pt x="1451" y="395"/>
                    <a:pt x="1439" y="457"/>
                  </a:cubicBezTo>
                  <a:cubicBezTo>
                    <a:pt x="1439" y="457"/>
                    <a:pt x="1439" y="457"/>
                    <a:pt x="1439" y="457"/>
                  </a:cubicBezTo>
                  <a:cubicBezTo>
                    <a:pt x="1427" y="395"/>
                    <a:pt x="1388" y="354"/>
                    <a:pt x="1334" y="319"/>
                  </a:cubicBezTo>
                  <a:cubicBezTo>
                    <a:pt x="1246" y="262"/>
                    <a:pt x="1153" y="250"/>
                    <a:pt x="1053" y="241"/>
                  </a:cubicBezTo>
                  <a:cubicBezTo>
                    <a:pt x="339" y="172"/>
                    <a:pt x="339" y="172"/>
                    <a:pt x="339" y="172"/>
                  </a:cubicBezTo>
                  <a:cubicBezTo>
                    <a:pt x="206" y="157"/>
                    <a:pt x="58" y="127"/>
                    <a:pt x="4" y="1"/>
                  </a:cubicBezTo>
                  <a:cubicBezTo>
                    <a:pt x="3" y="0"/>
                    <a:pt x="3" y="0"/>
                    <a:pt x="2" y="0"/>
                  </a:cubicBezTo>
                  <a:cubicBezTo>
                    <a:pt x="1" y="0"/>
                    <a:pt x="0" y="1"/>
                    <a:pt x="1" y="5"/>
                  </a:cubicBezTo>
                  <a:cubicBezTo>
                    <a:pt x="33" y="146"/>
                    <a:pt x="212" y="186"/>
                    <a:pt x="341" y="196"/>
                  </a:cubicBezTo>
                  <a:cubicBezTo>
                    <a:pt x="1057" y="263"/>
                    <a:pt x="1057" y="263"/>
                    <a:pt x="1057" y="263"/>
                  </a:cubicBezTo>
                  <a:cubicBezTo>
                    <a:pt x="1096" y="267"/>
                    <a:pt x="1132" y="271"/>
                    <a:pt x="1171" y="279"/>
                  </a:cubicBezTo>
                  <a:cubicBezTo>
                    <a:pt x="1289" y="303"/>
                    <a:pt x="1399" y="355"/>
                    <a:pt x="1436" y="471"/>
                  </a:cubicBezTo>
                  <a:cubicBezTo>
                    <a:pt x="1437" y="472"/>
                    <a:pt x="1437" y="474"/>
                    <a:pt x="1439" y="474"/>
                  </a:cubicBezTo>
                  <a:close/>
                </a:path>
              </a:pathLst>
            </a:custGeom>
            <a:solidFill>
              <a:srgbClr val="28AD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8" name="Freeform 7"/>
            <p:cNvSpPr>
              <a:spLocks/>
            </p:cNvSpPr>
            <p:nvPr userDrawn="1"/>
          </p:nvSpPr>
          <p:spPr bwMode="auto">
            <a:xfrm>
              <a:off x="0" y="3305175"/>
              <a:ext cx="9147175" cy="1497013"/>
            </a:xfrm>
            <a:custGeom>
              <a:avLst/>
              <a:gdLst>
                <a:gd name="T0" fmla="*/ 1440 w 2881"/>
                <a:gd name="T1" fmla="*/ 457 h 471"/>
                <a:gd name="T2" fmla="*/ 1060 w 2881"/>
                <a:gd name="T3" fmla="*/ 236 h 471"/>
                <a:gd name="T4" fmla="*/ 345 w 2881"/>
                <a:gd name="T5" fmla="*/ 168 h 471"/>
                <a:gd name="T6" fmla="*/ 3 w 2881"/>
                <a:gd name="T7" fmla="*/ 1 h 471"/>
                <a:gd name="T8" fmla="*/ 2 w 2881"/>
                <a:gd name="T9" fmla="*/ 0 h 471"/>
                <a:gd name="T10" fmla="*/ 0 w 2881"/>
                <a:gd name="T11" fmla="*/ 6 h 471"/>
                <a:gd name="T12" fmla="*/ 347 w 2881"/>
                <a:gd name="T13" fmla="*/ 187 h 471"/>
                <a:gd name="T14" fmla="*/ 1058 w 2881"/>
                <a:gd name="T15" fmla="*/ 253 h 471"/>
                <a:gd name="T16" fmla="*/ 1438 w 2881"/>
                <a:gd name="T17" fmla="*/ 470 h 471"/>
                <a:gd name="T18" fmla="*/ 1440 w 2881"/>
                <a:gd name="T19" fmla="*/ 471 h 471"/>
                <a:gd name="T20" fmla="*/ 1442 w 2881"/>
                <a:gd name="T21" fmla="*/ 470 h 471"/>
                <a:gd name="T22" fmla="*/ 1822 w 2881"/>
                <a:gd name="T23" fmla="*/ 253 h 471"/>
                <a:gd name="T24" fmla="*/ 2533 w 2881"/>
                <a:gd name="T25" fmla="*/ 187 h 471"/>
                <a:gd name="T26" fmla="*/ 2880 w 2881"/>
                <a:gd name="T27" fmla="*/ 6 h 471"/>
                <a:gd name="T28" fmla="*/ 2878 w 2881"/>
                <a:gd name="T29" fmla="*/ 1 h 471"/>
                <a:gd name="T30" fmla="*/ 2877 w 2881"/>
                <a:gd name="T31" fmla="*/ 1 h 471"/>
                <a:gd name="T32" fmla="*/ 2535 w 2881"/>
                <a:gd name="T33" fmla="*/ 168 h 471"/>
                <a:gd name="T34" fmla="*/ 1820 w 2881"/>
                <a:gd name="T35" fmla="*/ 236 h 471"/>
                <a:gd name="T36" fmla="*/ 1440 w 2881"/>
                <a:gd name="T37" fmla="*/ 457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881" h="471">
                  <a:moveTo>
                    <a:pt x="1440" y="457"/>
                  </a:moveTo>
                  <a:cubicBezTo>
                    <a:pt x="1389" y="290"/>
                    <a:pt x="1215" y="249"/>
                    <a:pt x="1060" y="236"/>
                  </a:cubicBezTo>
                  <a:cubicBezTo>
                    <a:pt x="345" y="168"/>
                    <a:pt x="345" y="168"/>
                    <a:pt x="345" y="168"/>
                  </a:cubicBezTo>
                  <a:cubicBezTo>
                    <a:pt x="223" y="157"/>
                    <a:pt x="56" y="124"/>
                    <a:pt x="3" y="1"/>
                  </a:cubicBezTo>
                  <a:cubicBezTo>
                    <a:pt x="3" y="1"/>
                    <a:pt x="2" y="0"/>
                    <a:pt x="2" y="0"/>
                  </a:cubicBezTo>
                  <a:cubicBezTo>
                    <a:pt x="1" y="0"/>
                    <a:pt x="0" y="2"/>
                    <a:pt x="0" y="6"/>
                  </a:cubicBezTo>
                  <a:cubicBezTo>
                    <a:pt x="25" y="137"/>
                    <a:pt x="238" y="177"/>
                    <a:pt x="347" y="187"/>
                  </a:cubicBezTo>
                  <a:cubicBezTo>
                    <a:pt x="1058" y="253"/>
                    <a:pt x="1058" y="253"/>
                    <a:pt x="1058" y="253"/>
                  </a:cubicBezTo>
                  <a:cubicBezTo>
                    <a:pt x="1209" y="266"/>
                    <a:pt x="1381" y="307"/>
                    <a:pt x="1438" y="470"/>
                  </a:cubicBezTo>
                  <a:cubicBezTo>
                    <a:pt x="1438" y="471"/>
                    <a:pt x="1439" y="471"/>
                    <a:pt x="1440" y="471"/>
                  </a:cubicBezTo>
                  <a:cubicBezTo>
                    <a:pt x="1441" y="471"/>
                    <a:pt x="1442" y="470"/>
                    <a:pt x="1442" y="470"/>
                  </a:cubicBezTo>
                  <a:cubicBezTo>
                    <a:pt x="1499" y="304"/>
                    <a:pt x="1671" y="266"/>
                    <a:pt x="1822" y="253"/>
                  </a:cubicBezTo>
                  <a:cubicBezTo>
                    <a:pt x="2533" y="187"/>
                    <a:pt x="2533" y="187"/>
                    <a:pt x="2533" y="187"/>
                  </a:cubicBezTo>
                  <a:cubicBezTo>
                    <a:pt x="2642" y="177"/>
                    <a:pt x="2855" y="137"/>
                    <a:pt x="2880" y="6"/>
                  </a:cubicBezTo>
                  <a:cubicBezTo>
                    <a:pt x="2881" y="2"/>
                    <a:pt x="2879" y="1"/>
                    <a:pt x="2878" y="1"/>
                  </a:cubicBezTo>
                  <a:cubicBezTo>
                    <a:pt x="2878" y="1"/>
                    <a:pt x="2877" y="1"/>
                    <a:pt x="2877" y="1"/>
                  </a:cubicBezTo>
                  <a:cubicBezTo>
                    <a:pt x="2824" y="124"/>
                    <a:pt x="2657" y="157"/>
                    <a:pt x="2535" y="168"/>
                  </a:cubicBezTo>
                  <a:cubicBezTo>
                    <a:pt x="1820" y="236"/>
                    <a:pt x="1820" y="236"/>
                    <a:pt x="1820" y="236"/>
                  </a:cubicBezTo>
                  <a:cubicBezTo>
                    <a:pt x="1665" y="249"/>
                    <a:pt x="1491" y="290"/>
                    <a:pt x="1440" y="457"/>
                  </a:cubicBezTo>
                  <a:close/>
                </a:path>
              </a:pathLst>
            </a:custGeom>
            <a:solidFill>
              <a:srgbClr val="185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</p:grpSp>
      <p:sp>
        <p:nvSpPr>
          <p:cNvPr id="2" name="1 Título"/>
          <p:cNvSpPr>
            <a:spLocks noGrp="1"/>
          </p:cNvSpPr>
          <p:nvPr>
            <p:ph type="title" hasCustomPrompt="1"/>
          </p:nvPr>
        </p:nvSpPr>
        <p:spPr>
          <a:xfrm>
            <a:off x="442692" y="1435038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405"/>
              </a:lnSpc>
              <a:defRPr sz="2200" b="0" cap="none">
                <a:solidFill>
                  <a:srgbClr val="B1F9B1"/>
                </a:solidFill>
                <a:latin typeface="Gill Sans MT" pitchFamily="34" charset="0"/>
              </a:defRPr>
            </a:lvl1pPr>
          </a:lstStyle>
          <a:p>
            <a:r>
              <a:rPr lang="es-ES" dirty="0" smtClean="0"/>
              <a:t>Haga clic para agregar subtítulo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 hasCustomPrompt="1"/>
          </p:nvPr>
        </p:nvSpPr>
        <p:spPr>
          <a:xfrm>
            <a:off x="442692" y="1196922"/>
            <a:ext cx="7772400" cy="238116"/>
          </a:xfrm>
          <a:prstGeom prst="rect">
            <a:avLst/>
          </a:prstGeom>
        </p:spPr>
        <p:txBody>
          <a:bodyPr anchor="b"/>
          <a:lstStyle>
            <a:lvl1pPr marL="0" indent="0" algn="l">
              <a:lnSpc>
                <a:spcPts val="1603"/>
              </a:lnSpc>
              <a:buNone/>
              <a:defRPr lang="es-ES" sz="1900" dirty="0" smtClean="0">
                <a:solidFill>
                  <a:schemeClr val="bg1"/>
                </a:solidFill>
              </a:defRPr>
            </a:lvl1pPr>
            <a:lvl2pPr marL="4083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66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504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3338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4173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5008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5843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6677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 smtClean="0"/>
              <a:t>Haga clic para agregar título</a:t>
            </a:r>
          </a:p>
        </p:txBody>
      </p:sp>
      <p:cxnSp>
        <p:nvCxnSpPr>
          <p:cNvPr id="9" name="3 Conector recto"/>
          <p:cNvCxnSpPr/>
          <p:nvPr userDrawn="1"/>
        </p:nvCxnSpPr>
        <p:spPr>
          <a:xfrm>
            <a:off x="508238" y="483518"/>
            <a:ext cx="8127527" cy="0"/>
          </a:xfrm>
          <a:prstGeom prst="line">
            <a:avLst/>
          </a:prstGeom>
          <a:ln>
            <a:solidFill>
              <a:srgbClr val="9FCF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1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5530" y="275506"/>
            <a:ext cx="1593661" cy="1080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42692" y="1000186"/>
            <a:ext cx="4040189" cy="47982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ts val="2084"/>
              </a:lnSpc>
              <a:buNone/>
              <a:defRPr sz="1900" b="0">
                <a:solidFill>
                  <a:srgbClr val="28AD56"/>
                </a:solidFill>
                <a:latin typeface="Gill Sans MT" pitchFamily="34" charset="0"/>
              </a:defRPr>
            </a:lvl1pPr>
            <a:lvl2pPr marL="408348" indent="0">
              <a:buNone/>
              <a:defRPr sz="1800" b="1"/>
            </a:lvl2pPr>
            <a:lvl3pPr marL="816694" indent="0">
              <a:buNone/>
              <a:defRPr sz="1600" b="1"/>
            </a:lvl3pPr>
            <a:lvl4pPr marL="1225042" indent="0">
              <a:buNone/>
              <a:defRPr sz="1400" b="1"/>
            </a:lvl4pPr>
            <a:lvl5pPr marL="1633388" indent="0">
              <a:buNone/>
              <a:defRPr sz="1400" b="1"/>
            </a:lvl5pPr>
            <a:lvl6pPr marL="2041736" indent="0">
              <a:buNone/>
              <a:defRPr sz="1400" b="1"/>
            </a:lvl6pPr>
            <a:lvl7pPr marL="2450082" indent="0">
              <a:buNone/>
              <a:defRPr sz="1400" b="1"/>
            </a:lvl7pPr>
            <a:lvl8pPr marL="2858430" indent="0">
              <a:buNone/>
              <a:defRPr sz="1400" b="1"/>
            </a:lvl8pPr>
            <a:lvl9pPr marL="3266777" indent="0">
              <a:buNone/>
              <a:defRPr sz="14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42692" y="1718123"/>
            <a:ext cx="4040189" cy="2853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30519" y="1000186"/>
            <a:ext cx="4041775" cy="47982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lnSpc>
                <a:spcPts val="2084"/>
              </a:lnSpc>
              <a:buNone/>
              <a:defRPr sz="1900" b="0">
                <a:solidFill>
                  <a:srgbClr val="28AD56"/>
                </a:solidFill>
                <a:latin typeface="Gill Sans MT" pitchFamily="34" charset="0"/>
              </a:defRPr>
            </a:lvl1pPr>
            <a:lvl2pPr marL="408348" indent="0">
              <a:buNone/>
              <a:defRPr sz="1800" b="1"/>
            </a:lvl2pPr>
            <a:lvl3pPr marL="816694" indent="0">
              <a:buNone/>
              <a:defRPr sz="1600" b="1"/>
            </a:lvl3pPr>
            <a:lvl4pPr marL="1225042" indent="0">
              <a:buNone/>
              <a:defRPr sz="1400" b="1"/>
            </a:lvl4pPr>
            <a:lvl5pPr marL="1633388" indent="0">
              <a:buNone/>
              <a:defRPr sz="1400" b="1"/>
            </a:lvl5pPr>
            <a:lvl6pPr marL="2041736" indent="0">
              <a:buNone/>
              <a:defRPr sz="1400" b="1"/>
            </a:lvl6pPr>
            <a:lvl7pPr marL="2450082" indent="0">
              <a:buNone/>
              <a:defRPr sz="1400" b="1"/>
            </a:lvl7pPr>
            <a:lvl8pPr marL="2858430" indent="0">
              <a:buNone/>
              <a:defRPr sz="1400" b="1"/>
            </a:lvl8pPr>
            <a:lvl9pPr marL="3266777" indent="0">
              <a:buNone/>
              <a:defRPr sz="14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30519" y="1718123"/>
            <a:ext cx="4041775" cy="2853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42692" y="1000186"/>
            <a:ext cx="6161190" cy="285739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1900" b="0">
                <a:solidFill>
                  <a:srgbClr val="364F9D"/>
                </a:solidFill>
                <a:latin typeface="Gill Sans MT" pitchFamily="34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60542" y="1476417"/>
            <a:ext cx="4944134" cy="309550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42693" y="1476417"/>
            <a:ext cx="3008313" cy="309550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 marL="408348" indent="0">
              <a:buNone/>
              <a:defRPr sz="1000"/>
            </a:lvl2pPr>
            <a:lvl3pPr marL="816694" indent="0">
              <a:buNone/>
              <a:defRPr sz="900"/>
            </a:lvl3pPr>
            <a:lvl4pPr marL="1225042" indent="0">
              <a:buNone/>
              <a:defRPr sz="800"/>
            </a:lvl4pPr>
            <a:lvl5pPr marL="1633388" indent="0">
              <a:buNone/>
              <a:defRPr sz="800"/>
            </a:lvl5pPr>
            <a:lvl6pPr marL="2041736" indent="0">
              <a:buNone/>
              <a:defRPr sz="800"/>
            </a:lvl6pPr>
            <a:lvl7pPr marL="2450082" indent="0">
              <a:buNone/>
              <a:defRPr sz="800"/>
            </a:lvl7pPr>
            <a:lvl8pPr marL="2858430" indent="0">
              <a:buNone/>
              <a:defRPr sz="800"/>
            </a:lvl8pPr>
            <a:lvl9pPr marL="3266777" indent="0">
              <a:buNone/>
              <a:defRPr sz="8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39326" y="3939902"/>
            <a:ext cx="7865349" cy="276360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lnSpc>
                <a:spcPts val="802"/>
              </a:lnSpc>
              <a:defRPr sz="1900" b="0">
                <a:solidFill>
                  <a:srgbClr val="28AD56"/>
                </a:solidFill>
                <a:latin typeface="Gill Sans MT" pitchFamily="34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99394" y="952562"/>
            <a:ext cx="5945212" cy="290804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 marL="408348" indent="0">
              <a:buNone/>
              <a:defRPr sz="2500"/>
            </a:lvl2pPr>
            <a:lvl3pPr marL="816694" indent="0">
              <a:buNone/>
              <a:defRPr sz="2200"/>
            </a:lvl3pPr>
            <a:lvl4pPr marL="1225042" indent="0">
              <a:buNone/>
              <a:defRPr sz="1800"/>
            </a:lvl4pPr>
            <a:lvl5pPr marL="1633388" indent="0">
              <a:buNone/>
              <a:defRPr sz="1800"/>
            </a:lvl5pPr>
            <a:lvl6pPr marL="2041736" indent="0">
              <a:buNone/>
              <a:defRPr sz="1800"/>
            </a:lvl6pPr>
            <a:lvl7pPr marL="2450082" indent="0">
              <a:buNone/>
              <a:defRPr sz="1800"/>
            </a:lvl7pPr>
            <a:lvl8pPr marL="2858430" indent="0">
              <a:buNone/>
              <a:defRPr sz="1800"/>
            </a:lvl8pPr>
            <a:lvl9pPr marL="3266777" indent="0">
              <a:buNone/>
              <a:defRPr sz="18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s-MX" noProof="0" dirty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39326" y="4311472"/>
            <a:ext cx="7865349" cy="276502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1443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 marL="408348" indent="0">
              <a:buNone/>
              <a:defRPr sz="1000"/>
            </a:lvl2pPr>
            <a:lvl3pPr marL="816694" indent="0">
              <a:buNone/>
              <a:defRPr sz="900"/>
            </a:lvl3pPr>
            <a:lvl4pPr marL="1225042" indent="0">
              <a:buNone/>
              <a:defRPr sz="800"/>
            </a:lvl4pPr>
            <a:lvl5pPr marL="1633388" indent="0">
              <a:buNone/>
              <a:defRPr sz="800"/>
            </a:lvl5pPr>
            <a:lvl6pPr marL="2041736" indent="0">
              <a:buNone/>
              <a:defRPr sz="800"/>
            </a:lvl6pPr>
            <a:lvl7pPr marL="2450082" indent="0">
              <a:buNone/>
              <a:defRPr sz="800"/>
            </a:lvl7pPr>
            <a:lvl8pPr marL="2858430" indent="0">
              <a:buNone/>
              <a:defRPr sz="800"/>
            </a:lvl8pPr>
            <a:lvl9pPr marL="3266777" indent="0">
              <a:buNone/>
              <a:defRPr sz="8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ra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o 2"/>
          <p:cNvGrpSpPr/>
          <p:nvPr userDrawn="1"/>
        </p:nvGrpSpPr>
        <p:grpSpPr>
          <a:xfrm>
            <a:off x="0" y="0"/>
            <a:ext cx="9147175" cy="4805363"/>
            <a:chOff x="0" y="-3175"/>
            <a:chExt cx="9147175" cy="4805363"/>
          </a:xfrm>
        </p:grpSpPr>
        <p:sp>
          <p:nvSpPr>
            <p:cNvPr id="4" name="Freeform 5"/>
            <p:cNvSpPr>
              <a:spLocks/>
            </p:cNvSpPr>
            <p:nvPr userDrawn="1"/>
          </p:nvSpPr>
          <p:spPr bwMode="auto">
            <a:xfrm>
              <a:off x="3175" y="-3175"/>
              <a:ext cx="9137650" cy="4529138"/>
            </a:xfrm>
            <a:custGeom>
              <a:avLst/>
              <a:gdLst>
                <a:gd name="T0" fmla="*/ 0 w 2878"/>
                <a:gd name="T1" fmla="*/ 0 h 1425"/>
                <a:gd name="T2" fmla="*/ 0 w 2878"/>
                <a:gd name="T3" fmla="*/ 928 h 1425"/>
                <a:gd name="T4" fmla="*/ 44 w 2878"/>
                <a:gd name="T5" fmla="*/ 1046 h 1425"/>
                <a:gd name="T6" fmla="*/ 334 w 2878"/>
                <a:gd name="T7" fmla="*/ 1158 h 1425"/>
                <a:gd name="T8" fmla="*/ 1060 w 2878"/>
                <a:gd name="T9" fmla="*/ 1228 h 1425"/>
                <a:gd name="T10" fmla="*/ 1263 w 2878"/>
                <a:gd name="T11" fmla="*/ 1269 h 1425"/>
                <a:gd name="T12" fmla="*/ 1396 w 2878"/>
                <a:gd name="T13" fmla="*/ 1354 h 1425"/>
                <a:gd name="T14" fmla="*/ 1439 w 2878"/>
                <a:gd name="T15" fmla="*/ 1425 h 1425"/>
                <a:gd name="T16" fmla="*/ 1481 w 2878"/>
                <a:gd name="T17" fmla="*/ 1354 h 1425"/>
                <a:gd name="T18" fmla="*/ 1615 w 2878"/>
                <a:gd name="T19" fmla="*/ 1268 h 1425"/>
                <a:gd name="T20" fmla="*/ 1818 w 2878"/>
                <a:gd name="T21" fmla="*/ 1228 h 1425"/>
                <a:gd name="T22" fmla="*/ 2544 w 2878"/>
                <a:gd name="T23" fmla="*/ 1158 h 1425"/>
                <a:gd name="T24" fmla="*/ 2834 w 2878"/>
                <a:gd name="T25" fmla="*/ 1046 h 1425"/>
                <a:gd name="T26" fmla="*/ 2878 w 2878"/>
                <a:gd name="T27" fmla="*/ 928 h 1425"/>
                <a:gd name="T28" fmla="*/ 2878 w 2878"/>
                <a:gd name="T29" fmla="*/ 0 h 1425"/>
                <a:gd name="T30" fmla="*/ 0 w 2878"/>
                <a:gd name="T31" fmla="*/ 0 h 1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8" h="1425">
                  <a:moveTo>
                    <a:pt x="0" y="0"/>
                  </a:moveTo>
                  <a:cubicBezTo>
                    <a:pt x="0" y="928"/>
                    <a:pt x="0" y="928"/>
                    <a:pt x="0" y="928"/>
                  </a:cubicBezTo>
                  <a:cubicBezTo>
                    <a:pt x="0" y="978"/>
                    <a:pt x="18" y="1017"/>
                    <a:pt x="44" y="1046"/>
                  </a:cubicBezTo>
                  <a:cubicBezTo>
                    <a:pt x="115" y="1124"/>
                    <a:pt x="235" y="1148"/>
                    <a:pt x="334" y="1158"/>
                  </a:cubicBezTo>
                  <a:cubicBezTo>
                    <a:pt x="1060" y="1228"/>
                    <a:pt x="1060" y="1228"/>
                    <a:pt x="1060" y="1228"/>
                  </a:cubicBezTo>
                  <a:cubicBezTo>
                    <a:pt x="1132" y="1236"/>
                    <a:pt x="1194" y="1244"/>
                    <a:pt x="1263" y="1269"/>
                  </a:cubicBezTo>
                  <a:cubicBezTo>
                    <a:pt x="1312" y="1286"/>
                    <a:pt x="1357" y="1312"/>
                    <a:pt x="1396" y="1354"/>
                  </a:cubicBezTo>
                  <a:cubicBezTo>
                    <a:pt x="1418" y="1378"/>
                    <a:pt x="1430" y="1400"/>
                    <a:pt x="1439" y="1425"/>
                  </a:cubicBezTo>
                  <a:cubicBezTo>
                    <a:pt x="1448" y="1400"/>
                    <a:pt x="1460" y="1378"/>
                    <a:pt x="1481" y="1354"/>
                  </a:cubicBezTo>
                  <a:cubicBezTo>
                    <a:pt x="1521" y="1312"/>
                    <a:pt x="1567" y="1286"/>
                    <a:pt x="1615" y="1268"/>
                  </a:cubicBezTo>
                  <a:cubicBezTo>
                    <a:pt x="1685" y="1243"/>
                    <a:pt x="1746" y="1236"/>
                    <a:pt x="1818" y="1228"/>
                  </a:cubicBezTo>
                  <a:cubicBezTo>
                    <a:pt x="2544" y="1158"/>
                    <a:pt x="2544" y="1158"/>
                    <a:pt x="2544" y="1158"/>
                  </a:cubicBezTo>
                  <a:cubicBezTo>
                    <a:pt x="2643" y="1148"/>
                    <a:pt x="2763" y="1124"/>
                    <a:pt x="2834" y="1046"/>
                  </a:cubicBezTo>
                  <a:cubicBezTo>
                    <a:pt x="2860" y="1017"/>
                    <a:pt x="2878" y="978"/>
                    <a:pt x="2878" y="928"/>
                  </a:cubicBezTo>
                  <a:cubicBezTo>
                    <a:pt x="2878" y="0"/>
                    <a:pt x="2878" y="0"/>
                    <a:pt x="2878" y="0"/>
                  </a:cubicBez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79F55"/>
                </a:gs>
                <a:gs pos="16000">
                  <a:srgbClr val="00775F"/>
                </a:gs>
                <a:gs pos="63000">
                  <a:srgbClr val="193F78"/>
                </a:gs>
              </a:gsLst>
              <a:lin ang="162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5" name="Freeform 6"/>
            <p:cNvSpPr>
              <a:spLocks/>
            </p:cNvSpPr>
            <p:nvPr userDrawn="1"/>
          </p:nvSpPr>
          <p:spPr bwMode="auto">
            <a:xfrm>
              <a:off x="3175" y="3178175"/>
              <a:ext cx="9137650" cy="1506538"/>
            </a:xfrm>
            <a:custGeom>
              <a:avLst/>
              <a:gdLst>
                <a:gd name="T0" fmla="*/ 1439 w 2878"/>
                <a:gd name="T1" fmla="*/ 474 h 474"/>
                <a:gd name="T2" fmla="*/ 1441 w 2878"/>
                <a:gd name="T3" fmla="*/ 472 h 474"/>
                <a:gd name="T4" fmla="*/ 1707 w 2878"/>
                <a:gd name="T5" fmla="*/ 279 h 474"/>
                <a:gd name="T6" fmla="*/ 1821 w 2878"/>
                <a:gd name="T7" fmla="*/ 264 h 474"/>
                <a:gd name="T8" fmla="*/ 2536 w 2878"/>
                <a:gd name="T9" fmla="*/ 196 h 474"/>
                <a:gd name="T10" fmla="*/ 2877 w 2878"/>
                <a:gd name="T11" fmla="*/ 5 h 474"/>
                <a:gd name="T12" fmla="*/ 2876 w 2878"/>
                <a:gd name="T13" fmla="*/ 0 h 474"/>
                <a:gd name="T14" fmla="*/ 2874 w 2878"/>
                <a:gd name="T15" fmla="*/ 1 h 474"/>
                <a:gd name="T16" fmla="*/ 2539 w 2878"/>
                <a:gd name="T17" fmla="*/ 172 h 474"/>
                <a:gd name="T18" fmla="*/ 1825 w 2878"/>
                <a:gd name="T19" fmla="*/ 241 h 474"/>
                <a:gd name="T20" fmla="*/ 1544 w 2878"/>
                <a:gd name="T21" fmla="*/ 319 h 474"/>
                <a:gd name="T22" fmla="*/ 1439 w 2878"/>
                <a:gd name="T23" fmla="*/ 457 h 474"/>
                <a:gd name="T24" fmla="*/ 1439 w 2878"/>
                <a:gd name="T25" fmla="*/ 457 h 474"/>
                <a:gd name="T26" fmla="*/ 1334 w 2878"/>
                <a:gd name="T27" fmla="*/ 319 h 474"/>
                <a:gd name="T28" fmla="*/ 1053 w 2878"/>
                <a:gd name="T29" fmla="*/ 241 h 474"/>
                <a:gd name="T30" fmla="*/ 339 w 2878"/>
                <a:gd name="T31" fmla="*/ 172 h 474"/>
                <a:gd name="T32" fmla="*/ 4 w 2878"/>
                <a:gd name="T33" fmla="*/ 1 h 474"/>
                <a:gd name="T34" fmla="*/ 2 w 2878"/>
                <a:gd name="T35" fmla="*/ 0 h 474"/>
                <a:gd name="T36" fmla="*/ 1 w 2878"/>
                <a:gd name="T37" fmla="*/ 5 h 474"/>
                <a:gd name="T38" fmla="*/ 341 w 2878"/>
                <a:gd name="T39" fmla="*/ 196 h 474"/>
                <a:gd name="T40" fmla="*/ 1057 w 2878"/>
                <a:gd name="T41" fmla="*/ 263 h 474"/>
                <a:gd name="T42" fmla="*/ 1171 w 2878"/>
                <a:gd name="T43" fmla="*/ 279 h 474"/>
                <a:gd name="T44" fmla="*/ 1436 w 2878"/>
                <a:gd name="T45" fmla="*/ 471 h 474"/>
                <a:gd name="T46" fmla="*/ 1439 w 2878"/>
                <a:gd name="T47" fmla="*/ 474 h 4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878" h="474">
                  <a:moveTo>
                    <a:pt x="1439" y="474"/>
                  </a:moveTo>
                  <a:cubicBezTo>
                    <a:pt x="1440" y="474"/>
                    <a:pt x="1441" y="472"/>
                    <a:pt x="1441" y="472"/>
                  </a:cubicBezTo>
                  <a:cubicBezTo>
                    <a:pt x="1479" y="355"/>
                    <a:pt x="1589" y="303"/>
                    <a:pt x="1707" y="279"/>
                  </a:cubicBezTo>
                  <a:cubicBezTo>
                    <a:pt x="1746" y="271"/>
                    <a:pt x="1782" y="267"/>
                    <a:pt x="1821" y="264"/>
                  </a:cubicBezTo>
                  <a:cubicBezTo>
                    <a:pt x="2536" y="196"/>
                    <a:pt x="2536" y="196"/>
                    <a:pt x="2536" y="196"/>
                  </a:cubicBezTo>
                  <a:cubicBezTo>
                    <a:pt x="2666" y="186"/>
                    <a:pt x="2845" y="146"/>
                    <a:pt x="2877" y="5"/>
                  </a:cubicBezTo>
                  <a:cubicBezTo>
                    <a:pt x="2878" y="1"/>
                    <a:pt x="2877" y="0"/>
                    <a:pt x="2876" y="0"/>
                  </a:cubicBezTo>
                  <a:cubicBezTo>
                    <a:pt x="2875" y="0"/>
                    <a:pt x="2875" y="0"/>
                    <a:pt x="2874" y="1"/>
                  </a:cubicBezTo>
                  <a:cubicBezTo>
                    <a:pt x="2820" y="127"/>
                    <a:pt x="2672" y="157"/>
                    <a:pt x="2539" y="172"/>
                  </a:cubicBezTo>
                  <a:cubicBezTo>
                    <a:pt x="1825" y="241"/>
                    <a:pt x="1825" y="241"/>
                    <a:pt x="1825" y="241"/>
                  </a:cubicBezTo>
                  <a:cubicBezTo>
                    <a:pt x="1725" y="250"/>
                    <a:pt x="1632" y="262"/>
                    <a:pt x="1544" y="319"/>
                  </a:cubicBezTo>
                  <a:cubicBezTo>
                    <a:pt x="1489" y="354"/>
                    <a:pt x="1451" y="395"/>
                    <a:pt x="1439" y="457"/>
                  </a:cubicBezTo>
                  <a:cubicBezTo>
                    <a:pt x="1439" y="457"/>
                    <a:pt x="1439" y="457"/>
                    <a:pt x="1439" y="457"/>
                  </a:cubicBezTo>
                  <a:cubicBezTo>
                    <a:pt x="1427" y="395"/>
                    <a:pt x="1388" y="354"/>
                    <a:pt x="1334" y="319"/>
                  </a:cubicBezTo>
                  <a:cubicBezTo>
                    <a:pt x="1246" y="262"/>
                    <a:pt x="1153" y="250"/>
                    <a:pt x="1053" y="241"/>
                  </a:cubicBezTo>
                  <a:cubicBezTo>
                    <a:pt x="339" y="172"/>
                    <a:pt x="339" y="172"/>
                    <a:pt x="339" y="172"/>
                  </a:cubicBezTo>
                  <a:cubicBezTo>
                    <a:pt x="206" y="157"/>
                    <a:pt x="58" y="127"/>
                    <a:pt x="4" y="1"/>
                  </a:cubicBezTo>
                  <a:cubicBezTo>
                    <a:pt x="3" y="0"/>
                    <a:pt x="3" y="0"/>
                    <a:pt x="2" y="0"/>
                  </a:cubicBezTo>
                  <a:cubicBezTo>
                    <a:pt x="1" y="0"/>
                    <a:pt x="0" y="1"/>
                    <a:pt x="1" y="5"/>
                  </a:cubicBezTo>
                  <a:cubicBezTo>
                    <a:pt x="33" y="146"/>
                    <a:pt x="212" y="186"/>
                    <a:pt x="341" y="196"/>
                  </a:cubicBezTo>
                  <a:cubicBezTo>
                    <a:pt x="1057" y="263"/>
                    <a:pt x="1057" y="263"/>
                    <a:pt x="1057" y="263"/>
                  </a:cubicBezTo>
                  <a:cubicBezTo>
                    <a:pt x="1096" y="267"/>
                    <a:pt x="1132" y="271"/>
                    <a:pt x="1171" y="279"/>
                  </a:cubicBezTo>
                  <a:cubicBezTo>
                    <a:pt x="1289" y="303"/>
                    <a:pt x="1399" y="355"/>
                    <a:pt x="1436" y="471"/>
                  </a:cubicBezTo>
                  <a:cubicBezTo>
                    <a:pt x="1437" y="472"/>
                    <a:pt x="1437" y="474"/>
                    <a:pt x="1439" y="474"/>
                  </a:cubicBezTo>
                  <a:close/>
                </a:path>
              </a:pathLst>
            </a:custGeom>
            <a:solidFill>
              <a:srgbClr val="28AD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6" name="Freeform 7"/>
            <p:cNvSpPr>
              <a:spLocks/>
            </p:cNvSpPr>
            <p:nvPr userDrawn="1"/>
          </p:nvSpPr>
          <p:spPr bwMode="auto">
            <a:xfrm>
              <a:off x="0" y="3305175"/>
              <a:ext cx="9147175" cy="1497013"/>
            </a:xfrm>
            <a:custGeom>
              <a:avLst/>
              <a:gdLst>
                <a:gd name="T0" fmla="*/ 1440 w 2881"/>
                <a:gd name="T1" fmla="*/ 457 h 471"/>
                <a:gd name="T2" fmla="*/ 1060 w 2881"/>
                <a:gd name="T3" fmla="*/ 236 h 471"/>
                <a:gd name="T4" fmla="*/ 345 w 2881"/>
                <a:gd name="T5" fmla="*/ 168 h 471"/>
                <a:gd name="T6" fmla="*/ 3 w 2881"/>
                <a:gd name="T7" fmla="*/ 1 h 471"/>
                <a:gd name="T8" fmla="*/ 2 w 2881"/>
                <a:gd name="T9" fmla="*/ 0 h 471"/>
                <a:gd name="T10" fmla="*/ 0 w 2881"/>
                <a:gd name="T11" fmla="*/ 6 h 471"/>
                <a:gd name="T12" fmla="*/ 347 w 2881"/>
                <a:gd name="T13" fmla="*/ 187 h 471"/>
                <a:gd name="T14" fmla="*/ 1058 w 2881"/>
                <a:gd name="T15" fmla="*/ 253 h 471"/>
                <a:gd name="T16" fmla="*/ 1438 w 2881"/>
                <a:gd name="T17" fmla="*/ 470 h 471"/>
                <a:gd name="T18" fmla="*/ 1440 w 2881"/>
                <a:gd name="T19" fmla="*/ 471 h 471"/>
                <a:gd name="T20" fmla="*/ 1442 w 2881"/>
                <a:gd name="T21" fmla="*/ 470 h 471"/>
                <a:gd name="T22" fmla="*/ 1822 w 2881"/>
                <a:gd name="T23" fmla="*/ 253 h 471"/>
                <a:gd name="T24" fmla="*/ 2533 w 2881"/>
                <a:gd name="T25" fmla="*/ 187 h 471"/>
                <a:gd name="T26" fmla="*/ 2880 w 2881"/>
                <a:gd name="T27" fmla="*/ 6 h 471"/>
                <a:gd name="T28" fmla="*/ 2878 w 2881"/>
                <a:gd name="T29" fmla="*/ 1 h 471"/>
                <a:gd name="T30" fmla="*/ 2877 w 2881"/>
                <a:gd name="T31" fmla="*/ 1 h 471"/>
                <a:gd name="T32" fmla="*/ 2535 w 2881"/>
                <a:gd name="T33" fmla="*/ 168 h 471"/>
                <a:gd name="T34" fmla="*/ 1820 w 2881"/>
                <a:gd name="T35" fmla="*/ 236 h 471"/>
                <a:gd name="T36" fmla="*/ 1440 w 2881"/>
                <a:gd name="T37" fmla="*/ 457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881" h="471">
                  <a:moveTo>
                    <a:pt x="1440" y="457"/>
                  </a:moveTo>
                  <a:cubicBezTo>
                    <a:pt x="1389" y="290"/>
                    <a:pt x="1215" y="249"/>
                    <a:pt x="1060" y="236"/>
                  </a:cubicBezTo>
                  <a:cubicBezTo>
                    <a:pt x="345" y="168"/>
                    <a:pt x="345" y="168"/>
                    <a:pt x="345" y="168"/>
                  </a:cubicBezTo>
                  <a:cubicBezTo>
                    <a:pt x="223" y="157"/>
                    <a:pt x="56" y="124"/>
                    <a:pt x="3" y="1"/>
                  </a:cubicBezTo>
                  <a:cubicBezTo>
                    <a:pt x="3" y="1"/>
                    <a:pt x="2" y="0"/>
                    <a:pt x="2" y="0"/>
                  </a:cubicBezTo>
                  <a:cubicBezTo>
                    <a:pt x="1" y="0"/>
                    <a:pt x="0" y="2"/>
                    <a:pt x="0" y="6"/>
                  </a:cubicBezTo>
                  <a:cubicBezTo>
                    <a:pt x="25" y="137"/>
                    <a:pt x="238" y="177"/>
                    <a:pt x="347" y="187"/>
                  </a:cubicBezTo>
                  <a:cubicBezTo>
                    <a:pt x="1058" y="253"/>
                    <a:pt x="1058" y="253"/>
                    <a:pt x="1058" y="253"/>
                  </a:cubicBezTo>
                  <a:cubicBezTo>
                    <a:pt x="1209" y="266"/>
                    <a:pt x="1381" y="307"/>
                    <a:pt x="1438" y="470"/>
                  </a:cubicBezTo>
                  <a:cubicBezTo>
                    <a:pt x="1438" y="471"/>
                    <a:pt x="1439" y="471"/>
                    <a:pt x="1440" y="471"/>
                  </a:cubicBezTo>
                  <a:cubicBezTo>
                    <a:pt x="1441" y="471"/>
                    <a:pt x="1442" y="470"/>
                    <a:pt x="1442" y="470"/>
                  </a:cubicBezTo>
                  <a:cubicBezTo>
                    <a:pt x="1499" y="304"/>
                    <a:pt x="1671" y="266"/>
                    <a:pt x="1822" y="253"/>
                  </a:cubicBezTo>
                  <a:cubicBezTo>
                    <a:pt x="2533" y="187"/>
                    <a:pt x="2533" y="187"/>
                    <a:pt x="2533" y="187"/>
                  </a:cubicBezTo>
                  <a:cubicBezTo>
                    <a:pt x="2642" y="177"/>
                    <a:pt x="2855" y="137"/>
                    <a:pt x="2880" y="6"/>
                  </a:cubicBezTo>
                  <a:cubicBezTo>
                    <a:pt x="2881" y="2"/>
                    <a:pt x="2879" y="1"/>
                    <a:pt x="2878" y="1"/>
                  </a:cubicBezTo>
                  <a:cubicBezTo>
                    <a:pt x="2878" y="1"/>
                    <a:pt x="2877" y="1"/>
                    <a:pt x="2877" y="1"/>
                  </a:cubicBezTo>
                  <a:cubicBezTo>
                    <a:pt x="2824" y="124"/>
                    <a:pt x="2657" y="157"/>
                    <a:pt x="2535" y="168"/>
                  </a:cubicBezTo>
                  <a:cubicBezTo>
                    <a:pt x="1820" y="236"/>
                    <a:pt x="1820" y="236"/>
                    <a:pt x="1820" y="236"/>
                  </a:cubicBezTo>
                  <a:cubicBezTo>
                    <a:pt x="1665" y="249"/>
                    <a:pt x="1491" y="290"/>
                    <a:pt x="1440" y="457"/>
                  </a:cubicBezTo>
                  <a:close/>
                </a:path>
              </a:pathLst>
            </a:custGeom>
            <a:solidFill>
              <a:srgbClr val="185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</p:grp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9566" y="713341"/>
            <a:ext cx="2551181" cy="2231141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5488" y="627534"/>
            <a:ext cx="2304000" cy="2297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1065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14 Marcador de título"/>
          <p:cNvSpPr>
            <a:spLocks noGrp="1"/>
          </p:cNvSpPr>
          <p:nvPr>
            <p:ph type="title"/>
          </p:nvPr>
        </p:nvSpPr>
        <p:spPr bwMode="auto">
          <a:xfrm>
            <a:off x="508236" y="1143055"/>
            <a:ext cx="7668715" cy="28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3292" tIns="36646" rIns="73292" bIns="3664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 smtClean="0"/>
              <a:t>Haga clic para modificar el estilo de título del patrón</a:t>
            </a:r>
            <a:endParaRPr lang="es-MX" dirty="0" smtClean="0"/>
          </a:p>
        </p:txBody>
      </p:sp>
      <p:sp>
        <p:nvSpPr>
          <p:cNvPr id="1029" name="15 Marcador de texto"/>
          <p:cNvSpPr>
            <a:spLocks noGrp="1"/>
          </p:cNvSpPr>
          <p:nvPr>
            <p:ph type="body" idx="1"/>
          </p:nvPr>
        </p:nvSpPr>
        <p:spPr bwMode="auto">
          <a:xfrm>
            <a:off x="1294771" y="1619286"/>
            <a:ext cx="7209903" cy="3047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3292" tIns="36646" rIns="73292" bIns="366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cxnSp>
        <p:nvCxnSpPr>
          <p:cNvPr id="4" name="3 Conector recto"/>
          <p:cNvCxnSpPr/>
          <p:nvPr/>
        </p:nvCxnSpPr>
        <p:spPr>
          <a:xfrm>
            <a:off x="508238" y="483518"/>
            <a:ext cx="8127527" cy="0"/>
          </a:xfrm>
          <a:prstGeom prst="line">
            <a:avLst/>
          </a:prstGeom>
          <a:ln>
            <a:solidFill>
              <a:srgbClr val="364F9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1 Imagen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0273" y="275506"/>
            <a:ext cx="1664175" cy="10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5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7" r:id="rId8"/>
  </p:sldLayoutIdLst>
  <p:txStyles>
    <p:titleStyle>
      <a:lvl1pPr algn="l" defTabSz="815630" rtl="0" eaLnBrk="1" fontAlgn="base" hangingPunct="1">
        <a:spcBef>
          <a:spcPct val="0"/>
        </a:spcBef>
        <a:spcAft>
          <a:spcPct val="0"/>
        </a:spcAft>
        <a:defRPr sz="2200" b="0" kern="1200">
          <a:solidFill>
            <a:srgbClr val="404040"/>
          </a:solidFill>
          <a:latin typeface="Gill Sans MT" pitchFamily="34" charset="0"/>
          <a:ea typeface="+mj-ea"/>
          <a:cs typeface="+mj-cs"/>
        </a:defRPr>
      </a:lvl1pPr>
      <a:lvl2pPr algn="l" defTabSz="815630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404040"/>
          </a:solidFill>
          <a:latin typeface="Gill Sans MT" pitchFamily="34" charset="0"/>
        </a:defRPr>
      </a:lvl2pPr>
      <a:lvl3pPr algn="l" defTabSz="815630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404040"/>
          </a:solidFill>
          <a:latin typeface="Gill Sans MT" pitchFamily="34" charset="0"/>
        </a:defRPr>
      </a:lvl3pPr>
      <a:lvl4pPr algn="l" defTabSz="815630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404040"/>
          </a:solidFill>
          <a:latin typeface="Gill Sans MT" pitchFamily="34" charset="0"/>
        </a:defRPr>
      </a:lvl4pPr>
      <a:lvl5pPr algn="l" defTabSz="815630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404040"/>
          </a:solidFill>
          <a:latin typeface="Gill Sans MT" pitchFamily="34" charset="0"/>
        </a:defRPr>
      </a:lvl5pPr>
      <a:lvl6pPr marL="366461" algn="ctr" defTabSz="815630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6pPr>
      <a:lvl7pPr marL="732921" algn="ctr" defTabSz="815630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7pPr>
      <a:lvl8pPr marL="1099382" algn="ctr" defTabSz="815630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8pPr>
      <a:lvl9pPr marL="1465843" algn="ctr" defTabSz="815630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9pPr>
    </p:titleStyle>
    <p:bodyStyle>
      <a:lvl1pPr marL="0" indent="0" algn="l" defTabSz="815630" rtl="0" eaLnBrk="1" fontAlgn="base" hangingPunct="1">
        <a:lnSpc>
          <a:spcPts val="2244"/>
        </a:lnSpc>
        <a:spcBef>
          <a:spcPct val="20000"/>
        </a:spcBef>
        <a:spcAft>
          <a:spcPct val="0"/>
        </a:spcAft>
        <a:buFont typeface="Arial" charset="0"/>
        <a:defRPr sz="1900" kern="1200">
          <a:solidFill>
            <a:srgbClr val="7F7F7F"/>
          </a:solidFill>
          <a:latin typeface="Gill Sans MT" pitchFamily="34" charset="0"/>
          <a:ea typeface="+mn-ea"/>
          <a:cs typeface="+mn-cs"/>
        </a:defRPr>
      </a:lvl1pPr>
      <a:lvl2pPr marL="662938" indent="-254486" algn="l" defTabSz="81563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0491" indent="-203589" algn="l" defTabSz="81563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28943" indent="-203589" algn="l" defTabSz="81563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37393" indent="-203589" algn="l" defTabSz="81563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45909" indent="-204174" algn="l" defTabSz="81669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4256" indent="-204174" algn="l" defTabSz="81669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2603" indent="-204174" algn="l" defTabSz="81669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70951" indent="-204174" algn="l" defTabSz="81669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348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694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5042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3388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1736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50082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8430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6777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hyperlink" Target="https://www.uv.mx/evaluacionacademica/2022/11/14/directorio-dea/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9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12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4801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491630"/>
            <a:ext cx="7260701" cy="2781697"/>
          </a:xfrm>
          <a:prstGeom prst="rect">
            <a:avLst/>
          </a:prstGeom>
        </p:spPr>
      </p:pic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442692" y="1000186"/>
            <a:ext cx="6161190" cy="285739"/>
          </a:xfrm>
        </p:spPr>
        <p:txBody>
          <a:bodyPr/>
          <a:lstStyle/>
          <a:p>
            <a:r>
              <a:rPr lang="es-MX" sz="2200" dirty="0" smtClean="0"/>
              <a:t>Corte de información</a:t>
            </a:r>
            <a:endParaRPr lang="es-MX" sz="2200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DE449980-74FC-C115-8879-657FF55C9BC6}"/>
              </a:ext>
            </a:extLst>
          </p:cNvPr>
          <p:cNvSpPr/>
          <p:nvPr/>
        </p:nvSpPr>
        <p:spPr>
          <a:xfrm>
            <a:off x="6516216" y="2211710"/>
            <a:ext cx="247565" cy="127931"/>
          </a:xfrm>
          <a:prstGeom prst="rect">
            <a:avLst/>
          </a:prstGeom>
          <a:solidFill>
            <a:srgbClr val="00B050">
              <a:alpha val="16863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72FCE527-0172-4002-DDC8-BF9961A77C9C}"/>
              </a:ext>
            </a:extLst>
          </p:cNvPr>
          <p:cNvSpPr txBox="1"/>
          <p:nvPr/>
        </p:nvSpPr>
        <p:spPr>
          <a:xfrm>
            <a:off x="6144031" y="1095239"/>
            <a:ext cx="88838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dirty="0">
                <a:solidFill>
                  <a:srgbClr val="002060"/>
                </a:solidFill>
                <a:latin typeface="Gill Sans MT" panose="020B0502020104020203" pitchFamily="34" charset="0"/>
              </a:rPr>
              <a:t>Apertura </a:t>
            </a:r>
            <a:r>
              <a:rPr lang="es-MX" sz="900" dirty="0" err="1">
                <a:solidFill>
                  <a:srgbClr val="002060"/>
                </a:solidFill>
                <a:latin typeface="Gill Sans MT" panose="020B0502020104020203" pitchFamily="34" charset="0"/>
              </a:rPr>
              <a:t>SiCFI</a:t>
            </a:r>
            <a:endParaRPr lang="es-MX" sz="900" dirty="0">
              <a:solidFill>
                <a:srgbClr val="002060"/>
              </a:solidFill>
              <a:latin typeface="Gill Sans MT" panose="020B0502020104020203" pitchFamily="34" charset="0"/>
            </a:endParaRP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DDB2ECC5-C9F1-9D0D-218B-000814940B26}"/>
              </a:ext>
            </a:extLst>
          </p:cNvPr>
          <p:cNvCxnSpPr/>
          <p:nvPr/>
        </p:nvCxnSpPr>
        <p:spPr>
          <a:xfrm>
            <a:off x="6588224" y="1347614"/>
            <a:ext cx="0" cy="837823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ángulo 10">
            <a:extLst>
              <a:ext uri="{FF2B5EF4-FFF2-40B4-BE49-F238E27FC236}">
                <a16:creationId xmlns:a16="http://schemas.microsoft.com/office/drawing/2014/main" id="{0EA2F9F6-5E90-334A-14C2-49FE0132EC03}"/>
              </a:ext>
            </a:extLst>
          </p:cNvPr>
          <p:cNvSpPr/>
          <p:nvPr/>
        </p:nvSpPr>
        <p:spPr>
          <a:xfrm>
            <a:off x="3779912" y="3507854"/>
            <a:ext cx="247565" cy="127931"/>
          </a:xfrm>
          <a:prstGeom prst="rect">
            <a:avLst/>
          </a:prstGeom>
          <a:solidFill>
            <a:srgbClr val="FF0000">
              <a:alpha val="16863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99661F92-2AD2-3737-59A5-69B0E2D352E0}"/>
              </a:ext>
            </a:extLst>
          </p:cNvPr>
          <p:cNvSpPr txBox="1"/>
          <p:nvPr/>
        </p:nvSpPr>
        <p:spPr>
          <a:xfrm>
            <a:off x="3347864" y="2870312"/>
            <a:ext cx="122661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dirty="0">
                <a:solidFill>
                  <a:srgbClr val="002060"/>
                </a:solidFill>
                <a:latin typeface="Gill Sans MT" panose="020B0502020104020203" pitchFamily="34" charset="0"/>
              </a:rPr>
              <a:t>Corte 1: Copia de BD</a:t>
            </a:r>
          </a:p>
        </p:txBody>
      </p: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DDB2ECC5-C9F1-9D0D-218B-000814940B26}"/>
              </a:ext>
            </a:extLst>
          </p:cNvPr>
          <p:cNvCxnSpPr/>
          <p:nvPr/>
        </p:nvCxnSpPr>
        <p:spPr>
          <a:xfrm>
            <a:off x="3923928" y="3075806"/>
            <a:ext cx="0" cy="40671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ángulo 14">
            <a:extLst>
              <a:ext uri="{FF2B5EF4-FFF2-40B4-BE49-F238E27FC236}">
                <a16:creationId xmlns:a16="http://schemas.microsoft.com/office/drawing/2014/main" id="{277D7189-55A1-C42A-3900-42AC7177C99E}"/>
              </a:ext>
            </a:extLst>
          </p:cNvPr>
          <p:cNvSpPr/>
          <p:nvPr/>
        </p:nvSpPr>
        <p:spPr>
          <a:xfrm>
            <a:off x="4108411" y="3516046"/>
            <a:ext cx="247565" cy="127931"/>
          </a:xfrm>
          <a:prstGeom prst="rect">
            <a:avLst/>
          </a:prstGeom>
          <a:solidFill>
            <a:srgbClr val="00B0F0">
              <a:alpha val="16863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584D3B4F-44D2-0F4E-63D5-DE8DF658EC2B}"/>
              </a:ext>
            </a:extLst>
          </p:cNvPr>
          <p:cNvCxnSpPr/>
          <p:nvPr/>
        </p:nvCxnSpPr>
        <p:spPr>
          <a:xfrm flipV="1">
            <a:off x="4283968" y="3643977"/>
            <a:ext cx="0" cy="78745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uadroTexto 16">
            <a:extLst>
              <a:ext uri="{FF2B5EF4-FFF2-40B4-BE49-F238E27FC236}">
                <a16:creationId xmlns:a16="http://schemas.microsoft.com/office/drawing/2014/main" id="{C407E2FF-BD9E-F59E-1B43-20D5B12173BB}"/>
              </a:ext>
            </a:extLst>
          </p:cNvPr>
          <p:cNvSpPr txBox="1"/>
          <p:nvPr/>
        </p:nvSpPr>
        <p:spPr>
          <a:xfrm>
            <a:off x="3024649" y="4430010"/>
            <a:ext cx="251863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dirty="0">
                <a:solidFill>
                  <a:srgbClr val="002060"/>
                </a:solidFill>
                <a:latin typeface="Gill Sans MT" panose="020B0502020104020203" pitchFamily="34" charset="0"/>
              </a:rPr>
              <a:t>Nuevas capturas se verán reflejadas en el Corte 2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7AC24B32-7766-FCF7-120C-F7D5ACEEB09F}"/>
              </a:ext>
            </a:extLst>
          </p:cNvPr>
          <p:cNvSpPr txBox="1"/>
          <p:nvPr/>
        </p:nvSpPr>
        <p:spPr>
          <a:xfrm>
            <a:off x="6798397" y="2499742"/>
            <a:ext cx="159002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00" dirty="0">
                <a:solidFill>
                  <a:srgbClr val="002060"/>
                </a:solidFill>
                <a:latin typeface="Gill Sans MT" panose="020B0502020104020203" pitchFamily="34" charset="0"/>
              </a:rPr>
              <a:t>La publicación considera los registros correctos capturados hasta el Corte 1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D9DA7BE9-FF39-6E4D-83DA-F4CC5F3ED4B5}"/>
              </a:ext>
            </a:extLst>
          </p:cNvPr>
          <p:cNvSpPr/>
          <p:nvPr/>
        </p:nvSpPr>
        <p:spPr>
          <a:xfrm>
            <a:off x="7504721" y="3325866"/>
            <a:ext cx="247565" cy="127931"/>
          </a:xfrm>
          <a:prstGeom prst="rect">
            <a:avLst/>
          </a:prstGeom>
          <a:solidFill>
            <a:srgbClr val="7030A0">
              <a:alpha val="16863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F59A5AD6-20CA-B391-DBE1-FFB86BA28382}"/>
              </a:ext>
            </a:extLst>
          </p:cNvPr>
          <p:cNvCxnSpPr/>
          <p:nvPr/>
        </p:nvCxnSpPr>
        <p:spPr>
          <a:xfrm>
            <a:off x="7596336" y="2993001"/>
            <a:ext cx="0" cy="29882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ángulo 21">
            <a:extLst>
              <a:ext uri="{FF2B5EF4-FFF2-40B4-BE49-F238E27FC236}">
                <a16:creationId xmlns:a16="http://schemas.microsoft.com/office/drawing/2014/main" id="{5F2076F8-E14A-A269-BF31-2D54C2CB1812}"/>
              </a:ext>
            </a:extLst>
          </p:cNvPr>
          <p:cNvSpPr/>
          <p:nvPr/>
        </p:nvSpPr>
        <p:spPr>
          <a:xfrm>
            <a:off x="6170355" y="3516046"/>
            <a:ext cx="247565" cy="127931"/>
          </a:xfrm>
          <a:prstGeom prst="rect">
            <a:avLst/>
          </a:prstGeom>
          <a:solidFill>
            <a:srgbClr val="FFFF00">
              <a:alpha val="16863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0ED29614-8181-5440-A0CA-B36AD6131903}"/>
              </a:ext>
            </a:extLst>
          </p:cNvPr>
          <p:cNvSpPr txBox="1"/>
          <p:nvPr/>
        </p:nvSpPr>
        <p:spPr>
          <a:xfrm>
            <a:off x="5593816" y="4430010"/>
            <a:ext cx="164820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dirty="0">
                <a:solidFill>
                  <a:srgbClr val="002060"/>
                </a:solidFill>
                <a:latin typeface="Gill Sans MT" panose="020B0502020104020203" pitchFamily="34" charset="0"/>
              </a:rPr>
              <a:t>Se envía correo inconsistencias</a:t>
            </a:r>
          </a:p>
        </p:txBody>
      </p: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C8A4428D-2E36-79E0-6ABE-301DBC954E43}"/>
              </a:ext>
            </a:extLst>
          </p:cNvPr>
          <p:cNvCxnSpPr/>
          <p:nvPr/>
        </p:nvCxnSpPr>
        <p:spPr>
          <a:xfrm flipV="1">
            <a:off x="6372200" y="3656504"/>
            <a:ext cx="0" cy="78745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1722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Directorio DEA</a:t>
            </a:r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s-MX" sz="1600" dirty="0"/>
              <a:t>Pagina web DEA - Pestaña Nosotros - Directorio DEA</a:t>
            </a:r>
          </a:p>
          <a:p>
            <a:r>
              <a:rPr lang="es-MX" sz="1600" dirty="0">
                <a:solidFill>
                  <a:srgbClr val="B1F9B1"/>
                </a:solidFill>
                <a:hlinkClick r:id="rId2"/>
              </a:rPr>
              <a:t>https://www.uv.mx/evaluacionacademica/2022/11/14/directorio-dea</a:t>
            </a:r>
            <a:r>
              <a:rPr lang="es-MX" sz="1600" dirty="0" smtClean="0">
                <a:solidFill>
                  <a:srgbClr val="18529D"/>
                </a:solidFill>
                <a:hlinkClick r:id="rId2"/>
              </a:rPr>
              <a:t>/</a:t>
            </a:r>
            <a:endParaRPr lang="es-MX" sz="1600" dirty="0">
              <a:solidFill>
                <a:srgbClr val="18529D"/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2286000" y="1786920"/>
            <a:ext cx="531033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Tels. </a:t>
            </a:r>
            <a:b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</a:b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(228) 8175043 y (228) 8421700 </a:t>
            </a:r>
            <a:b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</a:b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Ext. 18300, 18302 y 18304</a:t>
            </a:r>
            <a:b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</a:b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/>
            </a:r>
            <a:b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</a:b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Horario de atención: Lunes a viernes de 8:00 a 15:00 </a:t>
            </a:r>
            <a:r>
              <a:rPr lang="es-MX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hrs</a:t>
            </a: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.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851670"/>
            <a:ext cx="648072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895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7669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quarter" idx="10"/>
          </p:nvPr>
        </p:nvSpPr>
        <p:spPr>
          <a:xfrm>
            <a:off x="2411760" y="2255084"/>
            <a:ext cx="5634035" cy="238017"/>
          </a:xfrm>
        </p:spPr>
        <p:txBody>
          <a:bodyPr/>
          <a:lstStyle/>
          <a:p>
            <a:r>
              <a:rPr lang="es-MX" sz="2000" dirty="0">
                <a:solidFill>
                  <a:srgbClr val="002060"/>
                </a:solidFill>
              </a:rPr>
              <a:t>Reunión informativa para las Fuentes de Información</a:t>
            </a:r>
            <a:endParaRPr lang="es-MX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s-MX" altLang="es-MX" sz="1100" dirty="0">
                <a:solidFill>
                  <a:srgbClr val="002060"/>
                </a:solidFill>
              </a:rPr>
              <a:t>Programa de Estímulos al Desempeño del Personal Académico (PEDPA) y Programa de Estímulos al Desempeño en la Ejecución Artística (PEDEA), ejercicio </a:t>
            </a:r>
            <a:r>
              <a:rPr lang="es-MX" altLang="es-MX" sz="1100" dirty="0" smtClean="0">
                <a:solidFill>
                  <a:srgbClr val="002060"/>
                </a:solidFill>
              </a:rPr>
              <a:t>2023-2025, periodo de pago 2025-2027</a:t>
            </a:r>
            <a:endParaRPr lang="es-MX" dirty="0"/>
          </a:p>
        </p:txBody>
      </p:sp>
      <p:sp>
        <p:nvSpPr>
          <p:cNvPr id="6" name="5 Marcador de texto"/>
          <p:cNvSpPr>
            <a:spLocks noGrp="1"/>
          </p:cNvSpPr>
          <p:nvPr>
            <p:ph type="body" sz="quarter" idx="12"/>
          </p:nvPr>
        </p:nvSpPr>
        <p:spPr>
          <a:xfrm>
            <a:off x="4637543" y="3437059"/>
            <a:ext cx="3408252" cy="142803"/>
          </a:xfrm>
        </p:spPr>
        <p:txBody>
          <a:bodyPr/>
          <a:lstStyle/>
          <a:p>
            <a:r>
              <a:rPr lang="es-MX" dirty="0" smtClean="0"/>
              <a:t>15 de Octubre del 2024</a:t>
            </a:r>
            <a:endParaRPr lang="es-MX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s-MX" altLang="es-MX" dirty="0">
                <a:cs typeface="Times New Roman" panose="02020603050405020304" pitchFamily="18" charset="0"/>
              </a:rPr>
              <a:t>Dirección General de Desarrollo Académico e Innovación </a:t>
            </a:r>
            <a:r>
              <a:rPr lang="es-MX" altLang="es-MX" dirty="0" smtClean="0">
                <a:cs typeface="Times New Roman" panose="02020603050405020304" pitchFamily="18" charset="0"/>
              </a:rPr>
              <a:t>Educativa</a:t>
            </a:r>
            <a:br>
              <a:rPr lang="es-MX" altLang="es-MX" dirty="0" smtClean="0">
                <a:cs typeface="Times New Roman" panose="02020603050405020304" pitchFamily="18" charset="0"/>
              </a:rPr>
            </a:br>
            <a:r>
              <a:rPr lang="es-MX" altLang="es-MX" dirty="0" smtClean="0">
                <a:cs typeface="Times New Roman" panose="02020603050405020304" pitchFamily="18" charset="0"/>
              </a:rPr>
              <a:t>Departamento </a:t>
            </a:r>
            <a:r>
              <a:rPr lang="es-MX" altLang="es-MX" dirty="0">
                <a:cs typeface="Times New Roman" panose="02020603050405020304" pitchFamily="18" charset="0"/>
              </a:rPr>
              <a:t>de Evaluación Académica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04384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solidFill>
                  <a:srgbClr val="364F9D"/>
                </a:solidFill>
              </a:rPr>
              <a:t>Concentración de información de las Entidades Académicas y Dependencias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MX" altLang="es-MX" dirty="0" smtClean="0"/>
          </a:p>
          <a:p>
            <a:pPr algn="just"/>
            <a:r>
              <a:rPr lang="es-MX" altLang="es-MX" dirty="0" smtClean="0"/>
              <a:t>La </a:t>
            </a:r>
            <a:r>
              <a:rPr lang="es-MX" altLang="es-MX" dirty="0"/>
              <a:t>responsabilidad de las Fuentes de Información y del Departamento de Evaluación Académica en el Proceso de la Evaluación de los Programas de Estímulos.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55457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sz="2200" dirty="0">
                <a:solidFill>
                  <a:srgbClr val="364F9D"/>
                </a:solidFill>
                <a:ea typeface="+mj-ea"/>
                <a:cs typeface="+mj-cs"/>
              </a:rPr>
              <a:t>Ejercicio 2023-2025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000" dirty="0"/>
              <a:t>1 de Abril del </a:t>
            </a:r>
            <a:r>
              <a:rPr lang="es-MX" sz="2000" dirty="0" smtClean="0"/>
              <a:t>2023 </a:t>
            </a:r>
            <a:r>
              <a:rPr lang="es-MX" sz="2000" dirty="0"/>
              <a:t>al 31 de Marzo del </a:t>
            </a:r>
            <a:r>
              <a:rPr lang="es-MX" sz="2000" dirty="0" smtClean="0"/>
              <a:t>2025.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MX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/>
              <a:t>Tabla de descripción de indicadores del </a:t>
            </a:r>
            <a:r>
              <a:rPr lang="es-ES" sz="2000" dirty="0" smtClean="0"/>
              <a:t>PEDPA y PEDEA de la Universidad Veracruzana</a:t>
            </a:r>
            <a:endParaRPr lang="es-E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MX" dirty="0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/>
              <a:t>Reglas Operativas del PEDPA</a:t>
            </a:r>
            <a:endParaRPr lang="es-MX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000" dirty="0"/>
              <a:t>Lineamientos del Programa de Estímulos al Desempeño en la Ejecución Artística.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MX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3A064751-DEF8-E122-6F85-7B5F40CB6EDE}"/>
              </a:ext>
            </a:extLst>
          </p:cNvPr>
          <p:cNvSpPr txBox="1"/>
          <p:nvPr/>
        </p:nvSpPr>
        <p:spPr>
          <a:xfrm>
            <a:off x="5240805" y="3373043"/>
            <a:ext cx="31323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https://www.uv.mx/evaluacionacademica/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3AF6F34A-2637-E1E1-8F6D-A55B16B6FC4C}"/>
              </a:ext>
            </a:extLst>
          </p:cNvPr>
          <p:cNvSpPr txBox="1"/>
          <p:nvPr/>
        </p:nvSpPr>
        <p:spPr>
          <a:xfrm>
            <a:off x="5240805" y="3723878"/>
            <a:ext cx="12927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Pestaña PEDPA</a:t>
            </a: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3251889"/>
            <a:ext cx="420539" cy="420539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3746484"/>
            <a:ext cx="484359" cy="484359"/>
          </a:xfrm>
          <a:prstGeom prst="rect">
            <a:avLst/>
          </a:prstGeom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3AF6F34A-2637-E1E1-8F6D-A55B16B6FC4C}"/>
              </a:ext>
            </a:extLst>
          </p:cNvPr>
          <p:cNvSpPr txBox="1"/>
          <p:nvPr/>
        </p:nvSpPr>
        <p:spPr>
          <a:xfrm>
            <a:off x="5240805" y="3966056"/>
            <a:ext cx="13054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Pestaña </a:t>
            </a:r>
            <a:r>
              <a:rPr lang="es-MX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PEDEA</a:t>
            </a:r>
            <a:endParaRPr lang="es-MX" sz="14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316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Numeralia</a:t>
            </a:r>
            <a:r>
              <a:rPr lang="es-MX" dirty="0" smtClean="0"/>
              <a:t> del ejercicio 2021-2023</a:t>
            </a:r>
            <a:endParaRPr lang="es-MX" dirty="0"/>
          </a:p>
        </p:txBody>
      </p:sp>
      <p:grpSp>
        <p:nvGrpSpPr>
          <p:cNvPr id="5" name="Grupo 4"/>
          <p:cNvGrpSpPr/>
          <p:nvPr/>
        </p:nvGrpSpPr>
        <p:grpSpPr>
          <a:xfrm>
            <a:off x="611560" y="3075806"/>
            <a:ext cx="2269518" cy="1377555"/>
            <a:chOff x="527" y="421092"/>
            <a:chExt cx="2269518" cy="2723421"/>
          </a:xfrm>
        </p:grpSpPr>
        <p:sp>
          <p:nvSpPr>
            <p:cNvPr id="6" name="Rectángulo redondeado 5"/>
            <p:cNvSpPr/>
            <p:nvPr/>
          </p:nvSpPr>
          <p:spPr>
            <a:xfrm>
              <a:off x="527" y="421092"/>
              <a:ext cx="2269518" cy="2723421"/>
            </a:xfrm>
            <a:prstGeom prst="roundRect">
              <a:avLst>
                <a:gd name="adj" fmla="val 5000"/>
              </a:avLst>
            </a:prstGeom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CuadroTexto 6"/>
            <p:cNvSpPr txBox="1"/>
            <p:nvPr/>
          </p:nvSpPr>
          <p:spPr>
            <a:xfrm>
              <a:off x="18683" y="421092"/>
              <a:ext cx="2233206" cy="453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65151" rIns="84455" bIns="0" numCol="1" spcCol="1270" anchor="t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dirty="0" smtClean="0">
                  <a:latin typeface="Gill Sans MT" panose="020B0502020104020203" pitchFamily="34" charset="0"/>
                </a:rPr>
                <a:t>Total de participaciones recibidas en el </a:t>
              </a:r>
              <a:r>
                <a:rPr lang="es-MX" sz="1900" dirty="0" err="1" smtClean="0">
                  <a:latin typeface="Gill Sans MT" panose="020B0502020104020203" pitchFamily="34" charset="0"/>
                </a:rPr>
                <a:t>SiCFI</a:t>
              </a:r>
              <a:endParaRPr lang="es-MX" sz="1900" dirty="0" smtClean="0">
                <a:latin typeface="Gill Sans MT" panose="020B0502020104020203" pitchFamily="34" charset="0"/>
              </a:endParaRPr>
            </a:p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kern="1200" dirty="0" smtClean="0">
                  <a:solidFill>
                    <a:schemeClr val="bg1">
                      <a:lumMod val="50000"/>
                    </a:schemeClr>
                  </a:solidFill>
                  <a:latin typeface="Gill Sans MT" panose="020B0502020104020203" pitchFamily="34" charset="0"/>
                </a:rPr>
                <a:t>153,390 registros</a:t>
              </a:r>
              <a:endParaRPr lang="es-MX" sz="1900" kern="1200" dirty="0">
                <a:solidFill>
                  <a:schemeClr val="bg1">
                    <a:lumMod val="50000"/>
                  </a:schemeClr>
                </a:solidFill>
                <a:latin typeface="Gill Sans MT" panose="020B0502020104020203" pitchFamily="34" charset="0"/>
              </a:endParaRPr>
            </a:p>
          </p:txBody>
        </p:sp>
      </p:grpSp>
      <p:grpSp>
        <p:nvGrpSpPr>
          <p:cNvPr id="8" name="Grupo 7"/>
          <p:cNvGrpSpPr/>
          <p:nvPr/>
        </p:nvGrpSpPr>
        <p:grpSpPr>
          <a:xfrm>
            <a:off x="3203848" y="1476415"/>
            <a:ext cx="4824536" cy="3039551"/>
            <a:chOff x="527" y="421092"/>
            <a:chExt cx="2269518" cy="2723421"/>
          </a:xfrm>
        </p:grpSpPr>
        <p:sp>
          <p:nvSpPr>
            <p:cNvPr id="9" name="Rectángulo redondeado 8"/>
            <p:cNvSpPr/>
            <p:nvPr/>
          </p:nvSpPr>
          <p:spPr>
            <a:xfrm>
              <a:off x="527" y="421092"/>
              <a:ext cx="2269518" cy="2723421"/>
            </a:xfrm>
            <a:prstGeom prst="roundRect">
              <a:avLst>
                <a:gd name="adj" fmla="val 5000"/>
              </a:avLst>
            </a:prstGeom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CuadroTexto 9"/>
            <p:cNvSpPr txBox="1"/>
            <p:nvPr/>
          </p:nvSpPr>
          <p:spPr>
            <a:xfrm>
              <a:off x="549051" y="658524"/>
              <a:ext cx="1172470" cy="33604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65151" rIns="84455" bIns="0" numCol="1" spcCol="1270" anchor="t" anchorCtr="0">
              <a:noAutofit/>
            </a:bodyPr>
            <a:lstStyle/>
            <a:p>
              <a:pPr lvl="0" algn="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kern="1200" dirty="0" smtClean="0">
                  <a:latin typeface="Gill Sans MT" panose="020B0502020104020203" pitchFamily="34" charset="0"/>
                </a:rPr>
                <a:t>Recurso de revisión</a:t>
              </a:r>
              <a:endParaRPr lang="es-MX" sz="1900" kern="1200" dirty="0">
                <a:latin typeface="Gill Sans MT" panose="020B0502020104020203" pitchFamily="34" charset="0"/>
              </a:endParaRPr>
            </a:p>
          </p:txBody>
        </p:sp>
      </p:grpSp>
      <p:sp>
        <p:nvSpPr>
          <p:cNvPr id="11" name="CuadroTexto 10"/>
          <p:cNvSpPr txBox="1"/>
          <p:nvPr/>
        </p:nvSpPr>
        <p:spPr>
          <a:xfrm>
            <a:off x="3654336" y="2185404"/>
            <a:ext cx="3923560" cy="45390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65151" rIns="84455" bIns="0" numCol="1" spcCol="1270" anchor="t" anchorCtr="0">
            <a:noAutofit/>
          </a:bodyPr>
          <a:lstStyle/>
          <a:p>
            <a:pPr algn="ctr"/>
            <a:r>
              <a:rPr lang="es-MX" sz="2000" dirty="0" smtClean="0">
                <a:solidFill>
                  <a:schemeClr val="bg1">
                    <a:lumMod val="50000"/>
                  </a:schemeClr>
                </a:solidFill>
              </a:rPr>
              <a:t>Personal Académico solicitante: 102</a:t>
            </a:r>
          </a:p>
          <a:p>
            <a:pPr algn="ctr"/>
            <a:r>
              <a:rPr lang="es-MX" sz="2000" dirty="0">
                <a:solidFill>
                  <a:schemeClr val="bg1">
                    <a:lumMod val="50000"/>
                  </a:schemeClr>
                </a:solidFill>
              </a:rPr>
              <a:t>Total de </a:t>
            </a:r>
            <a:r>
              <a:rPr lang="es-MX" sz="2000" dirty="0" smtClean="0">
                <a:solidFill>
                  <a:schemeClr val="bg1">
                    <a:lumMod val="50000"/>
                  </a:schemeClr>
                </a:solidFill>
              </a:rPr>
              <a:t>actividades y productos atendidos: 399</a:t>
            </a:r>
            <a:endParaRPr lang="es-MX" sz="2000" dirty="0"/>
          </a:p>
          <a:p>
            <a:pPr algn="ctr"/>
            <a:endParaRPr lang="es-MX" sz="2000" dirty="0"/>
          </a:p>
        </p:txBody>
      </p:sp>
      <p:sp>
        <p:nvSpPr>
          <p:cNvPr id="13" name="CuadroTexto 12"/>
          <p:cNvSpPr txBox="1"/>
          <p:nvPr/>
        </p:nvSpPr>
        <p:spPr>
          <a:xfrm>
            <a:off x="3347864" y="3326834"/>
            <a:ext cx="2492434" cy="42870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65151" rIns="84455" bIns="0" numCol="1" spcCol="1270" anchor="t" anchorCtr="0">
            <a:noAutofit/>
          </a:bodyPr>
          <a:lstStyle/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900" kern="1200" dirty="0" smtClean="0">
                <a:latin typeface="Gill Sans MT" panose="020B0502020104020203" pitchFamily="34" charset="0"/>
              </a:rPr>
              <a:t>Favorables</a:t>
            </a:r>
          </a:p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900" dirty="0" smtClean="0">
                <a:solidFill>
                  <a:schemeClr val="bg1">
                    <a:lumMod val="50000"/>
                  </a:schemeClr>
                </a:solidFill>
                <a:latin typeface="Gill Sans MT" panose="020B0502020104020203" pitchFamily="34" charset="0"/>
              </a:rPr>
              <a:t>204</a:t>
            </a:r>
            <a:endParaRPr lang="es-MX" sz="1900" kern="1200" dirty="0">
              <a:solidFill>
                <a:schemeClr val="bg1">
                  <a:lumMod val="50000"/>
                </a:schemeClr>
              </a:solidFill>
              <a:latin typeface="Gill Sans MT" panose="020B0502020104020203" pitchFamily="34" charset="0"/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5517086" y="3305398"/>
            <a:ext cx="2492434" cy="42870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65151" rIns="84455" bIns="0" numCol="1" spcCol="1270" anchor="t" anchorCtr="0">
            <a:noAutofit/>
          </a:bodyPr>
          <a:lstStyle/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900" kern="1200" dirty="0" smtClean="0">
                <a:latin typeface="Gill Sans MT" panose="020B0502020104020203" pitchFamily="34" charset="0"/>
              </a:rPr>
              <a:t>No favorables</a:t>
            </a:r>
          </a:p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900" dirty="0" smtClean="0">
                <a:solidFill>
                  <a:schemeClr val="bg1">
                    <a:lumMod val="50000"/>
                  </a:schemeClr>
                </a:solidFill>
                <a:latin typeface="Gill Sans MT" panose="020B0502020104020203" pitchFamily="34" charset="0"/>
              </a:rPr>
              <a:t>195</a:t>
            </a:r>
            <a:endParaRPr lang="es-MX" sz="1900" kern="1200" dirty="0">
              <a:solidFill>
                <a:schemeClr val="bg1">
                  <a:lumMod val="50000"/>
                </a:schemeClr>
              </a:solidFill>
              <a:latin typeface="Gill Sans MT" panose="020B0502020104020203" pitchFamily="34" charset="0"/>
            </a:endParaRPr>
          </a:p>
        </p:txBody>
      </p:sp>
      <p:grpSp>
        <p:nvGrpSpPr>
          <p:cNvPr id="15" name="Grupo 14"/>
          <p:cNvGrpSpPr/>
          <p:nvPr/>
        </p:nvGrpSpPr>
        <p:grpSpPr>
          <a:xfrm>
            <a:off x="640601" y="1563638"/>
            <a:ext cx="2269518" cy="1377555"/>
            <a:chOff x="527" y="421092"/>
            <a:chExt cx="2269518" cy="2723421"/>
          </a:xfrm>
        </p:grpSpPr>
        <p:sp>
          <p:nvSpPr>
            <p:cNvPr id="16" name="Rectángulo redondeado 15"/>
            <p:cNvSpPr/>
            <p:nvPr/>
          </p:nvSpPr>
          <p:spPr>
            <a:xfrm>
              <a:off x="527" y="421092"/>
              <a:ext cx="2269518" cy="2723421"/>
            </a:xfrm>
            <a:prstGeom prst="roundRect">
              <a:avLst>
                <a:gd name="adj" fmla="val 5000"/>
              </a:avLst>
            </a:prstGeom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CuadroTexto 16"/>
            <p:cNvSpPr txBox="1"/>
            <p:nvPr/>
          </p:nvSpPr>
          <p:spPr>
            <a:xfrm>
              <a:off x="18683" y="421092"/>
              <a:ext cx="2233206" cy="453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65151" rIns="84455" bIns="0" numCol="1" spcCol="1270" anchor="t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dirty="0" smtClean="0">
                  <a:latin typeface="Gill Sans MT" panose="020B0502020104020203" pitchFamily="34" charset="0"/>
                </a:rPr>
                <a:t>Fuentes de información</a:t>
              </a:r>
            </a:p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kern="1200" dirty="0" smtClean="0">
                  <a:solidFill>
                    <a:schemeClr val="bg1">
                      <a:lumMod val="50000"/>
                    </a:schemeClr>
                  </a:solidFill>
                  <a:latin typeface="Gill Sans MT" panose="020B0502020104020203" pitchFamily="34" charset="0"/>
                </a:rPr>
                <a:t>177</a:t>
              </a:r>
              <a:endParaRPr lang="es-MX" sz="1900" kern="1200" dirty="0">
                <a:solidFill>
                  <a:schemeClr val="bg1">
                    <a:lumMod val="50000"/>
                  </a:schemeClr>
                </a:solidFill>
                <a:latin typeface="Gill Sans MT" panose="020B0502020104020203" pitchFamily="34" charset="0"/>
              </a:endParaRPr>
            </a:p>
          </p:txBody>
        </p:sp>
      </p:grpSp>
      <p:pic>
        <p:nvPicPr>
          <p:cNvPr id="18" name="Marcador de contenido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8788" y="1659155"/>
            <a:ext cx="457301" cy="457301"/>
          </a:xfrm>
        </p:spPr>
      </p:pic>
      <p:sp>
        <p:nvSpPr>
          <p:cNvPr id="19" name="Extracto 18"/>
          <p:cNvSpPr/>
          <p:nvPr/>
        </p:nvSpPr>
        <p:spPr>
          <a:xfrm rot="10800000">
            <a:off x="1575153" y="2791292"/>
            <a:ext cx="400413" cy="340427"/>
          </a:xfrm>
          <a:prstGeom prst="flowChartExtract">
            <a:avLst/>
          </a:prstGeom>
        </p:spPr>
        <p:style>
          <a:lnRef idx="2">
            <a:schemeClr val="dk2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21725418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2"/>
          <p:cNvSpPr>
            <a:spLocks noGrp="1"/>
          </p:cNvSpPr>
          <p:nvPr>
            <p:ph sz="half" idx="2"/>
          </p:nvPr>
        </p:nvSpPr>
        <p:spPr>
          <a:xfrm>
            <a:off x="539552" y="1275606"/>
            <a:ext cx="8161756" cy="1656184"/>
          </a:xfrm>
        </p:spPr>
        <p:txBody>
          <a:bodyPr>
            <a:normAutofit/>
          </a:bodyPr>
          <a:lstStyle/>
          <a:p>
            <a:r>
              <a:rPr lang="es-MX" sz="1600" dirty="0" smtClean="0"/>
              <a:t>3.7.3.2 </a:t>
            </a:r>
            <a:r>
              <a:rPr lang="es-MX" sz="1600" dirty="0"/>
              <a:t>Comisión para la conducción de procesos de innovación, internacionalización e interculturalidad en la docencia, así como gestión académica y docente.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1200" dirty="0"/>
              <a:t>Aumenta el puntaje máximo de 15 a 30.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1200" dirty="0"/>
              <a:t>No se consideran las participaciones como revisor de trabajos </a:t>
            </a:r>
            <a:r>
              <a:rPr lang="es-MX" sz="1200" dirty="0" err="1"/>
              <a:t>recepcionales</a:t>
            </a:r>
            <a:r>
              <a:rPr lang="es-MX" sz="1200" dirty="0"/>
              <a:t> o tesis para pasar a concursos, ya que serán consideradas en el indicador 3.5.2 Miembro de órganos de evaluación de procesos académicos.</a:t>
            </a:r>
          </a:p>
          <a:p>
            <a:endParaRPr lang="es-ES_tradnl" sz="1200" dirty="0" smtClean="0"/>
          </a:p>
          <a:p>
            <a:endParaRPr lang="es-MX" sz="1200" dirty="0"/>
          </a:p>
        </p:txBody>
      </p:sp>
      <p:sp>
        <p:nvSpPr>
          <p:cNvPr id="9" name="Marcador de texto 1"/>
          <p:cNvSpPr>
            <a:spLocks noGrp="1"/>
          </p:cNvSpPr>
          <p:nvPr>
            <p:ph type="body" idx="1"/>
          </p:nvPr>
        </p:nvSpPr>
        <p:spPr>
          <a:xfrm>
            <a:off x="539552" y="699542"/>
            <a:ext cx="7776864" cy="479822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s-MX" sz="2200" dirty="0">
                <a:solidFill>
                  <a:srgbClr val="364F9D"/>
                </a:solidFill>
                <a:ea typeface="+mj-ea"/>
                <a:cs typeface="+mj-cs"/>
              </a:rPr>
              <a:t>Principales cambios en los </a:t>
            </a:r>
            <a:r>
              <a:rPr lang="es-MX" sz="2200" dirty="0" smtClean="0">
                <a:solidFill>
                  <a:srgbClr val="364F9D"/>
                </a:solidFill>
                <a:ea typeface="+mj-ea"/>
                <a:cs typeface="+mj-cs"/>
              </a:rPr>
              <a:t>indicadores (SA y Dirección Editorial)</a:t>
            </a:r>
            <a:endParaRPr lang="es-MX" sz="2200" dirty="0">
              <a:solidFill>
                <a:srgbClr val="364F9D"/>
              </a:solidFill>
              <a:ea typeface="+mj-ea"/>
              <a:cs typeface="+mj-cs"/>
            </a:endParaRPr>
          </a:p>
        </p:txBody>
      </p:sp>
      <p:sp>
        <p:nvSpPr>
          <p:cNvPr id="4" name="Marcador de texto 1"/>
          <p:cNvSpPr>
            <a:spLocks noGrp="1"/>
          </p:cNvSpPr>
          <p:nvPr>
            <p:ph type="body" idx="1"/>
          </p:nvPr>
        </p:nvSpPr>
        <p:spPr>
          <a:xfrm>
            <a:off x="523054" y="2788121"/>
            <a:ext cx="6497218" cy="479822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s-MX" sz="2200" dirty="0">
                <a:solidFill>
                  <a:srgbClr val="364F9D"/>
                </a:solidFill>
                <a:ea typeface="+mj-ea"/>
                <a:cs typeface="+mj-cs"/>
              </a:rPr>
              <a:t>Principales cambios en los </a:t>
            </a:r>
            <a:r>
              <a:rPr lang="es-MX" sz="2200" dirty="0" smtClean="0">
                <a:solidFill>
                  <a:srgbClr val="364F9D"/>
                </a:solidFill>
                <a:ea typeface="+mj-ea"/>
                <a:cs typeface="+mj-cs"/>
              </a:rPr>
              <a:t>indicadores (SAF y OAG)</a:t>
            </a:r>
            <a:endParaRPr lang="es-MX" sz="2200" dirty="0">
              <a:solidFill>
                <a:srgbClr val="364F9D"/>
              </a:solidFill>
              <a:ea typeface="+mj-ea"/>
              <a:cs typeface="+mj-cs"/>
            </a:endParaRPr>
          </a:p>
        </p:txBody>
      </p:sp>
      <p:sp>
        <p:nvSpPr>
          <p:cNvPr id="6" name="Marcador de contenido 2"/>
          <p:cNvSpPr>
            <a:spLocks noGrp="1"/>
          </p:cNvSpPr>
          <p:nvPr>
            <p:ph sz="half" idx="2"/>
          </p:nvPr>
        </p:nvSpPr>
        <p:spPr>
          <a:xfrm>
            <a:off x="517577" y="3339951"/>
            <a:ext cx="8161756" cy="1320031"/>
          </a:xfrm>
        </p:spPr>
        <p:txBody>
          <a:bodyPr>
            <a:normAutofit/>
          </a:bodyPr>
          <a:lstStyle/>
          <a:p>
            <a:r>
              <a:rPr lang="es-ES_tradnl" sz="1600" dirty="0" smtClean="0"/>
              <a:t>3.7.2 Comisión del Consejo Universitario General</a:t>
            </a:r>
            <a:endParaRPr lang="es-MX" sz="1600" dirty="0"/>
          </a:p>
          <a:p>
            <a:r>
              <a:rPr lang="es-MX" sz="1200" dirty="0" smtClean="0"/>
              <a:t>Aumenta </a:t>
            </a:r>
            <a:r>
              <a:rPr lang="es-MX" sz="1200" dirty="0"/>
              <a:t>el puntaje de </a:t>
            </a:r>
            <a:r>
              <a:rPr lang="es-MX" sz="1200" dirty="0" smtClean="0"/>
              <a:t>12 a 15 y </a:t>
            </a:r>
            <a:r>
              <a:rPr lang="es-MX" sz="1200" dirty="0"/>
              <a:t>se </a:t>
            </a:r>
            <a:r>
              <a:rPr lang="es-MX" sz="1200" dirty="0" smtClean="0"/>
              <a:t>enlistan las Fuentes de información responsables de reportar el indicador.</a:t>
            </a:r>
            <a:endParaRPr lang="es-ES_tradnl" sz="1200" dirty="0" smtClean="0"/>
          </a:p>
          <a:p>
            <a:endParaRPr lang="es-MX" sz="1200" dirty="0"/>
          </a:p>
        </p:txBody>
      </p:sp>
    </p:spTree>
    <p:extLst>
      <p:ext uri="{BB962C8B-B14F-4D97-AF65-F5344CB8AC3E}">
        <p14:creationId xmlns:p14="http://schemas.microsoft.com/office/powerpoint/2010/main" val="1905833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2200" dirty="0" smtClean="0"/>
              <a:t>Proceso</a:t>
            </a:r>
            <a:endParaRPr lang="es-MX" sz="2200" dirty="0"/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8C9B1CBE-2AD8-C503-1549-678E6035368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35280191"/>
              </p:ext>
            </p:extLst>
          </p:nvPr>
        </p:nvGraphicFramePr>
        <p:xfrm>
          <a:off x="1259632" y="1131590"/>
          <a:ext cx="6968476" cy="35656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Imagen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771550"/>
            <a:ext cx="720082" cy="720080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5565" y="783285"/>
            <a:ext cx="696610" cy="696610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845851"/>
            <a:ext cx="645779" cy="645779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3656" y="4346931"/>
            <a:ext cx="432050" cy="432048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B0236821-D8C7-2223-513B-1005A9BFE2F0}"/>
              </a:ext>
            </a:extLst>
          </p:cNvPr>
          <p:cNvSpPr txBox="1"/>
          <p:nvPr/>
        </p:nvSpPr>
        <p:spPr>
          <a:xfrm>
            <a:off x="4145706" y="4342333"/>
            <a:ext cx="21528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Calendario de cortes de información</a:t>
            </a:r>
          </a:p>
        </p:txBody>
      </p:sp>
    </p:spTree>
    <p:extLst>
      <p:ext uri="{BB962C8B-B14F-4D97-AF65-F5344CB8AC3E}">
        <p14:creationId xmlns:p14="http://schemas.microsoft.com/office/powerpoint/2010/main" val="2594575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2200" dirty="0" smtClean="0"/>
              <a:t>Proceso</a:t>
            </a:r>
            <a:endParaRPr lang="es-MX" sz="2200" dirty="0"/>
          </a:p>
        </p:txBody>
      </p:sp>
      <p:grpSp>
        <p:nvGrpSpPr>
          <p:cNvPr id="9" name="Grupo 8"/>
          <p:cNvGrpSpPr/>
          <p:nvPr/>
        </p:nvGrpSpPr>
        <p:grpSpPr>
          <a:xfrm>
            <a:off x="1348995" y="1504513"/>
            <a:ext cx="2269518" cy="2723421"/>
            <a:chOff x="527" y="421092"/>
            <a:chExt cx="2269518" cy="2723421"/>
          </a:xfrm>
        </p:grpSpPr>
        <p:sp>
          <p:nvSpPr>
            <p:cNvPr id="16" name="Rectángulo redondeado 15"/>
            <p:cNvSpPr/>
            <p:nvPr/>
          </p:nvSpPr>
          <p:spPr>
            <a:xfrm>
              <a:off x="527" y="421092"/>
              <a:ext cx="2269518" cy="2723421"/>
            </a:xfrm>
            <a:prstGeom prst="roundRect">
              <a:avLst>
                <a:gd name="adj" fmla="val 5000"/>
              </a:avLst>
            </a:prstGeom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CuadroTexto 16"/>
            <p:cNvSpPr txBox="1"/>
            <p:nvPr/>
          </p:nvSpPr>
          <p:spPr>
            <a:xfrm rot="16200000">
              <a:off x="-889123" y="1310743"/>
              <a:ext cx="2233206" cy="453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65151" rIns="84455" bIns="0" numCol="1" spcCol="1270" anchor="t" anchorCtr="0">
              <a:noAutofit/>
            </a:bodyPr>
            <a:lstStyle/>
            <a:p>
              <a:pPr lvl="0" algn="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kern="1200" dirty="0" smtClean="0">
                  <a:latin typeface="Gill Sans MT" panose="020B0502020104020203" pitchFamily="34" charset="0"/>
                </a:rPr>
                <a:t>Publicación</a:t>
              </a:r>
              <a:endParaRPr lang="es-MX" sz="1900" kern="1200" dirty="0">
                <a:latin typeface="Gill Sans MT" panose="020B0502020104020203" pitchFamily="34" charset="0"/>
              </a:endParaRPr>
            </a:p>
          </p:txBody>
        </p:sp>
      </p:grpSp>
      <p:grpSp>
        <p:nvGrpSpPr>
          <p:cNvPr id="10" name="Grupo 9"/>
          <p:cNvGrpSpPr/>
          <p:nvPr/>
        </p:nvGrpSpPr>
        <p:grpSpPr>
          <a:xfrm>
            <a:off x="3697946" y="1504512"/>
            <a:ext cx="2269518" cy="2723422"/>
            <a:chOff x="2349478" y="421091"/>
            <a:chExt cx="2269518" cy="2723422"/>
          </a:xfrm>
        </p:grpSpPr>
        <p:sp>
          <p:nvSpPr>
            <p:cNvPr id="14" name="Rectángulo redondeado 13"/>
            <p:cNvSpPr/>
            <p:nvPr/>
          </p:nvSpPr>
          <p:spPr>
            <a:xfrm>
              <a:off x="2349478" y="421092"/>
              <a:ext cx="2269518" cy="2723421"/>
            </a:xfrm>
            <a:prstGeom prst="roundRect">
              <a:avLst>
                <a:gd name="adj" fmla="val 5000"/>
              </a:avLst>
            </a:prstGeom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CuadroTexto 14"/>
            <p:cNvSpPr txBox="1"/>
            <p:nvPr/>
          </p:nvSpPr>
          <p:spPr>
            <a:xfrm rot="16200000">
              <a:off x="1322731" y="1447839"/>
              <a:ext cx="2507399" cy="453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65151" rIns="84455" bIns="0" numCol="1" spcCol="1270" anchor="t" anchorCtr="0">
              <a:noAutofit/>
            </a:bodyPr>
            <a:lstStyle/>
            <a:p>
              <a:pPr lvl="0" algn="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kern="1200" dirty="0" smtClean="0">
                  <a:latin typeface="Gill Sans MT" panose="020B0502020104020203" pitchFamily="34" charset="0"/>
                </a:rPr>
                <a:t>Envío de inconsistencias</a:t>
              </a:r>
              <a:endParaRPr lang="es-MX" sz="1900" kern="1200" dirty="0">
                <a:latin typeface="Gill Sans MT" panose="020B0502020104020203" pitchFamily="34" charset="0"/>
              </a:endParaRPr>
            </a:p>
          </p:txBody>
        </p:sp>
      </p:grpSp>
      <p:grpSp>
        <p:nvGrpSpPr>
          <p:cNvPr id="11" name="Grupo 10"/>
          <p:cNvGrpSpPr/>
          <p:nvPr/>
        </p:nvGrpSpPr>
        <p:grpSpPr>
          <a:xfrm>
            <a:off x="6046898" y="1504513"/>
            <a:ext cx="2269518" cy="2723421"/>
            <a:chOff x="4698430" y="421092"/>
            <a:chExt cx="2269518" cy="2723421"/>
          </a:xfrm>
        </p:grpSpPr>
        <p:sp>
          <p:nvSpPr>
            <p:cNvPr id="12" name="Rectángulo redondeado 11"/>
            <p:cNvSpPr/>
            <p:nvPr/>
          </p:nvSpPr>
          <p:spPr>
            <a:xfrm>
              <a:off x="4698430" y="421092"/>
              <a:ext cx="2269518" cy="2723421"/>
            </a:xfrm>
            <a:prstGeom prst="roundRect">
              <a:avLst>
                <a:gd name="adj" fmla="val 5000"/>
              </a:avLst>
            </a:prstGeom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CuadroTexto 12"/>
            <p:cNvSpPr txBox="1"/>
            <p:nvPr/>
          </p:nvSpPr>
          <p:spPr>
            <a:xfrm rot="16200000">
              <a:off x="3808779" y="1310743"/>
              <a:ext cx="2233206" cy="453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65151" rIns="84455" bIns="0" numCol="1" spcCol="1270" anchor="t" anchorCtr="0">
              <a:noAutofit/>
            </a:bodyPr>
            <a:lstStyle/>
            <a:p>
              <a:pPr lvl="0" algn="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kern="1200" dirty="0" smtClean="0">
                  <a:latin typeface="Gill Sans MT" panose="020B0502020104020203" pitchFamily="34" charset="0"/>
                </a:rPr>
                <a:t>Cierre del </a:t>
              </a:r>
              <a:r>
                <a:rPr lang="es-MX" sz="1900" kern="1200" dirty="0" err="1" smtClean="0">
                  <a:latin typeface="Gill Sans MT" panose="020B0502020104020203" pitchFamily="34" charset="0"/>
                </a:rPr>
                <a:t>SiCFI</a:t>
              </a:r>
              <a:endParaRPr lang="es-MX" sz="1900" kern="1200" dirty="0">
                <a:latin typeface="Gill Sans MT" panose="020B0502020104020203" pitchFamily="34" charset="0"/>
              </a:endParaRPr>
            </a:p>
          </p:txBody>
        </p:sp>
      </p:grpSp>
      <p:grpSp>
        <p:nvGrpSpPr>
          <p:cNvPr id="18" name="Grupo 17"/>
          <p:cNvGrpSpPr/>
          <p:nvPr/>
        </p:nvGrpSpPr>
        <p:grpSpPr>
          <a:xfrm>
            <a:off x="1777038" y="1504513"/>
            <a:ext cx="1690791" cy="2723421"/>
            <a:chOff x="454431" y="421092"/>
            <a:chExt cx="1690791" cy="2723421"/>
          </a:xfrm>
        </p:grpSpPr>
        <p:sp>
          <p:nvSpPr>
            <p:cNvPr id="19" name="Rectángulo 18"/>
            <p:cNvSpPr/>
            <p:nvPr/>
          </p:nvSpPr>
          <p:spPr>
            <a:xfrm>
              <a:off x="454431" y="421092"/>
              <a:ext cx="1690791" cy="2723421"/>
            </a:xfrm>
            <a:prstGeom prst="rect">
              <a:avLst/>
            </a:prstGeom>
            <a:noFill/>
            <a:ln>
              <a:noFill/>
            </a:ln>
            <a:sp3d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CuadroTexto 19"/>
            <p:cNvSpPr txBox="1"/>
            <p:nvPr/>
          </p:nvSpPr>
          <p:spPr>
            <a:xfrm>
              <a:off x="454431" y="421092"/>
              <a:ext cx="1690791" cy="272342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54864" rIns="0" bIns="0" numCol="1" spcCol="1270" anchor="t" anchorCtr="0">
              <a:noAutofit/>
            </a:bodyPr>
            <a:lstStyle/>
            <a:p>
              <a:pPr lvl="0"/>
              <a:r>
                <a:rPr lang="es-MX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1. Sistema de Productos y Actividades (PEDPA)</a:t>
              </a:r>
            </a:p>
            <a:p>
              <a:pPr lvl="0"/>
              <a:r>
                <a:rPr lang="es-MX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2. Sistema Integral de Información para el Fortalecimiento Académico (PEDEA)</a:t>
              </a:r>
            </a:p>
          </p:txBody>
        </p:sp>
      </p:grpSp>
      <p:sp>
        <p:nvSpPr>
          <p:cNvPr id="24" name="Rectángulo 23"/>
          <p:cNvSpPr/>
          <p:nvPr/>
        </p:nvSpPr>
        <p:spPr>
          <a:xfrm>
            <a:off x="4120108" y="1491630"/>
            <a:ext cx="17480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1. Indicador</a:t>
            </a:r>
          </a:p>
          <a:p>
            <a:pPr lvl="0"/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2. Id Registro</a:t>
            </a:r>
          </a:p>
          <a:p>
            <a:pPr lvl="0"/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3. Observación</a:t>
            </a:r>
          </a:p>
          <a:p>
            <a:pPr lvl="0"/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4. Sugerencia</a:t>
            </a:r>
          </a:p>
          <a:p>
            <a:pPr lvl="0"/>
            <a:endParaRPr lang="es-MX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cs typeface="+mn-cs"/>
            </a:endParaRPr>
          </a:p>
          <a:p>
            <a:pPr lvl="0"/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a. Realizar la corrección</a:t>
            </a:r>
          </a:p>
          <a:p>
            <a:pPr lvl="0"/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b. Enviar justificación</a:t>
            </a:r>
          </a:p>
        </p:txBody>
      </p:sp>
      <p:cxnSp>
        <p:nvCxnSpPr>
          <p:cNvPr id="25" name="Conector recto 24">
            <a:extLst>
              <a:ext uri="{FF2B5EF4-FFF2-40B4-BE49-F238E27FC236}">
                <a16:creationId xmlns:a16="http://schemas.microsoft.com/office/drawing/2014/main" id="{E33F4797-8D81-B2EA-0FE8-65C8E8E5C99F}"/>
              </a:ext>
            </a:extLst>
          </p:cNvPr>
          <p:cNvCxnSpPr/>
          <p:nvPr/>
        </p:nvCxnSpPr>
        <p:spPr>
          <a:xfrm>
            <a:off x="4211960" y="2643758"/>
            <a:ext cx="1460004" cy="0"/>
          </a:xfrm>
          <a:prstGeom prst="line">
            <a:avLst/>
          </a:prstGeom>
          <a:ln w="19050">
            <a:solidFill>
              <a:srgbClr val="28AD56"/>
            </a:solidFill>
          </a:ln>
          <a:effectLst/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grpSp>
        <p:nvGrpSpPr>
          <p:cNvPr id="28" name="Grupo 27"/>
          <p:cNvGrpSpPr/>
          <p:nvPr/>
        </p:nvGrpSpPr>
        <p:grpSpPr>
          <a:xfrm>
            <a:off x="3518947" y="843558"/>
            <a:ext cx="4776398" cy="3312368"/>
            <a:chOff x="6417924" y="611577"/>
            <a:chExt cx="5041313" cy="3979458"/>
          </a:xfrm>
        </p:grpSpPr>
        <p:sp>
          <p:nvSpPr>
            <p:cNvPr id="29" name="Rectángulo 28"/>
            <p:cNvSpPr/>
            <p:nvPr/>
          </p:nvSpPr>
          <p:spPr>
            <a:xfrm>
              <a:off x="6417924" y="611577"/>
              <a:ext cx="2106107" cy="3392388"/>
            </a:xfrm>
            <a:prstGeom prst="rect">
              <a:avLst/>
            </a:prstGeom>
            <a:noFill/>
            <a:ln>
              <a:noFill/>
            </a:ln>
            <a:sp3d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CuadroTexto 29"/>
            <p:cNvSpPr txBox="1"/>
            <p:nvPr/>
          </p:nvSpPr>
          <p:spPr>
            <a:xfrm>
              <a:off x="9585421" y="1390167"/>
              <a:ext cx="1873816" cy="3200868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75438" rIns="0" bIns="0" numCol="1" spcCol="1270" anchor="t" anchorCtr="0">
              <a:noAutofit/>
            </a:bodyPr>
            <a:lstStyle/>
            <a:p>
              <a:pPr lvl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_tradnl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1. Registros correctos son considerados en </a:t>
              </a:r>
              <a:r>
                <a:rPr lang="es-ES_tradnl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los sistemas y en la </a:t>
              </a:r>
              <a:r>
                <a:rPr lang="es-ES_tradnl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ficha individual de concentración de puntuaciones.</a:t>
              </a:r>
            </a:p>
            <a:p>
              <a:pPr lvl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_tradnl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2. No se envía correo de inconsistencias a las FI</a:t>
              </a:r>
              <a:endPara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endParaRPr>
            </a:p>
          </p:txBody>
        </p:sp>
      </p:grpSp>
      <p:pic>
        <p:nvPicPr>
          <p:cNvPr id="31" name="Imagen 3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7055" y="4304540"/>
            <a:ext cx="432050" cy="432048"/>
          </a:xfrm>
          <a:prstGeom prst="rect">
            <a:avLst/>
          </a:prstGeom>
        </p:spPr>
      </p:pic>
      <p:sp>
        <p:nvSpPr>
          <p:cNvPr id="32" name="CuadroTexto 31">
            <a:extLst>
              <a:ext uri="{FF2B5EF4-FFF2-40B4-BE49-F238E27FC236}">
                <a16:creationId xmlns:a16="http://schemas.microsoft.com/office/drawing/2014/main" id="{B0236821-D8C7-2223-513B-1005A9BFE2F0}"/>
              </a:ext>
            </a:extLst>
          </p:cNvPr>
          <p:cNvSpPr txBox="1"/>
          <p:nvPr/>
        </p:nvSpPr>
        <p:spPr>
          <a:xfrm>
            <a:off x="2069105" y="4299942"/>
            <a:ext cx="17828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Calendario </a:t>
            </a:r>
            <a:r>
              <a:rPr lang="es-MX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para publicación</a:t>
            </a:r>
            <a:endParaRPr lang="es-MX" sz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cs typeface="+mn-cs"/>
            </a:endParaRP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F1F03C36-9D5A-CC4D-6ED7-7FED449FC5AD}"/>
              </a:ext>
            </a:extLst>
          </p:cNvPr>
          <p:cNvSpPr txBox="1"/>
          <p:nvPr/>
        </p:nvSpPr>
        <p:spPr>
          <a:xfrm>
            <a:off x="3952528" y="4299942"/>
            <a:ext cx="17603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recrevisionpedpa@uv.mx</a:t>
            </a:r>
          </a:p>
        </p:txBody>
      </p:sp>
      <p:pic>
        <p:nvPicPr>
          <p:cNvPr id="34" name="Imagen 3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771550"/>
            <a:ext cx="720082" cy="720080"/>
          </a:xfrm>
          <a:prstGeom prst="rect">
            <a:avLst/>
          </a:prstGeom>
        </p:spPr>
      </p:pic>
      <p:pic>
        <p:nvPicPr>
          <p:cNvPr id="36" name="Imagen 3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882" y="771925"/>
            <a:ext cx="741994" cy="741992"/>
          </a:xfrm>
          <a:prstGeom prst="rect">
            <a:avLst/>
          </a:prstGeom>
        </p:spPr>
      </p:pic>
      <p:pic>
        <p:nvPicPr>
          <p:cNvPr id="37" name="Imagen 3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1635" y="804594"/>
            <a:ext cx="653994" cy="653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0554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Sistema de </a:t>
            </a:r>
            <a:r>
              <a:rPr lang="es-MX" sz="2200" dirty="0" smtClean="0"/>
              <a:t>Captura</a:t>
            </a:r>
            <a:r>
              <a:rPr lang="es-MX" dirty="0" smtClean="0"/>
              <a:t> de Fuentes de Información (</a:t>
            </a:r>
            <a:r>
              <a:rPr lang="es-MX" dirty="0" err="1" smtClean="0"/>
              <a:t>SiCFI</a:t>
            </a:r>
            <a:r>
              <a:rPr lang="es-MX" dirty="0" smtClean="0"/>
              <a:t>)</a:t>
            </a:r>
            <a:endParaRPr lang="es-MX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F60F6FA-20DD-090D-DC6C-2C0B49D061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364205"/>
            <a:ext cx="5400600" cy="3227188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3A064751-DEF8-E122-6F85-7B5F40CB6EDE}"/>
              </a:ext>
            </a:extLst>
          </p:cNvPr>
          <p:cNvSpPr txBox="1"/>
          <p:nvPr/>
        </p:nvSpPr>
        <p:spPr>
          <a:xfrm>
            <a:off x="6300192" y="2823910"/>
            <a:ext cx="24132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https</a:t>
            </a:r>
            <a:r>
              <a:rPr lang="es-MX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://</a:t>
            </a:r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academicos.uv.mx/sicfi/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2388532"/>
            <a:ext cx="420539" cy="420539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91A29A3E-C89D-356B-47C7-5AB3036C9AC9}"/>
              </a:ext>
            </a:extLst>
          </p:cNvPr>
          <p:cNvSpPr txBox="1"/>
          <p:nvPr/>
        </p:nvSpPr>
        <p:spPr>
          <a:xfrm>
            <a:off x="827584" y="4622490"/>
            <a:ext cx="70755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Página web DEA – PEDPA – Ejercicio 2023-2025 – Fuentes de información – Acceso al sistema</a:t>
            </a:r>
          </a:p>
        </p:txBody>
      </p:sp>
    </p:spTree>
    <p:extLst>
      <p:ext uri="{BB962C8B-B14F-4D97-AF65-F5344CB8AC3E}">
        <p14:creationId xmlns:p14="http://schemas.microsoft.com/office/powerpoint/2010/main" val="2496437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234 Presentacion PPT_16 a 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2" id="{3DFFDB15-14F2-4DB4-ACD8-AED04BA92FC0}" vid="{FE3AA26B-0D80-49C3-80A4-43D86DF4AEEF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80A51 Presentacion PPT_16 a 9</Template>
  <TotalTime>2171</TotalTime>
  <Words>572</Words>
  <Application>Microsoft Office PowerPoint</Application>
  <PresentationFormat>Presentación en pantalla (16:9)</PresentationFormat>
  <Paragraphs>81</Paragraphs>
  <Slides>12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7" baseType="lpstr">
      <vt:lpstr>Arial</vt:lpstr>
      <vt:lpstr>Calibri</vt:lpstr>
      <vt:lpstr>Gill Sans MT</vt:lpstr>
      <vt:lpstr>Times New Roman</vt:lpstr>
      <vt:lpstr>3234 Presentacion PPT_16 a 9</vt:lpstr>
      <vt:lpstr>Presentación de PowerPoint</vt:lpstr>
      <vt:lpstr>Presentación de PowerPoint</vt:lpstr>
      <vt:lpstr>Concentración de información de las Entidades Académicas y Dependencias</vt:lpstr>
      <vt:lpstr>Presentación de PowerPoint</vt:lpstr>
      <vt:lpstr>Numeralia del ejercicio 2021-2023</vt:lpstr>
      <vt:lpstr>Presentación de PowerPoint</vt:lpstr>
      <vt:lpstr>Proceso</vt:lpstr>
      <vt:lpstr>Proceso</vt:lpstr>
      <vt:lpstr>Sistema de Captura de Fuentes de Información (SiCFI)</vt:lpstr>
      <vt:lpstr>Corte de información</vt:lpstr>
      <vt:lpstr>Directorio DEA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Vasquez Medrano Alma Liliana</dc:creator>
  <cp:lastModifiedBy>Vasquez Medrano Alma Liliana</cp:lastModifiedBy>
  <cp:revision>97</cp:revision>
  <dcterms:created xsi:type="dcterms:W3CDTF">2024-02-21T15:45:22Z</dcterms:created>
  <dcterms:modified xsi:type="dcterms:W3CDTF">2024-10-15T15:34:44Z</dcterms:modified>
</cp:coreProperties>
</file>