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1" r:id="rId2"/>
    <p:sldId id="281" r:id="rId3"/>
    <p:sldId id="277" r:id="rId4"/>
    <p:sldId id="263" r:id="rId5"/>
    <p:sldId id="258" r:id="rId6"/>
    <p:sldId id="259" r:id="rId7"/>
    <p:sldId id="282" r:id="rId8"/>
    <p:sldId id="260" r:id="rId9"/>
    <p:sldId id="278" r:id="rId10"/>
    <p:sldId id="280" r:id="rId11"/>
    <p:sldId id="279" r:id="rId12"/>
    <p:sldId id="267" r:id="rId13"/>
    <p:sldId id="268" r:id="rId14"/>
    <p:sldId id="283" r:id="rId15"/>
    <p:sldId id="271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Sandoval" initials="MS" lastIdx="0" clrIdx="0">
    <p:extLst>
      <p:ext uri="{19B8F6BF-5375-455C-9EA6-DF929625EA0E}">
        <p15:presenceInfo xmlns:p15="http://schemas.microsoft.com/office/powerpoint/2012/main" userId="Marco Sandov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EF0"/>
    <a:srgbClr val="FFA829"/>
    <a:srgbClr val="93E9AE"/>
    <a:srgbClr val="47D974"/>
    <a:srgbClr val="99CCFF"/>
    <a:srgbClr val="5ACC1A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5179" autoAdjust="0"/>
  </p:normalViewPr>
  <p:slideViewPr>
    <p:cSldViewPr snapToGrid="0">
      <p:cViewPr varScale="1">
        <p:scale>
          <a:sx n="67" d="100"/>
          <a:sy n="67" d="100"/>
        </p:scale>
        <p:origin x="72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58E9A-1DD2-44B1-A0FB-796637AE8BB8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34007CB-AE0C-42F1-8E16-31498E5B858F}">
      <dgm:prSet phldrT="[Texto]" custT="1"/>
      <dgm:spPr/>
      <dgm:t>
        <a:bodyPr/>
        <a:lstStyle/>
        <a:p>
          <a:r>
            <a:rPr lang="es-MX" sz="1600" b="1" dirty="0" smtClean="0"/>
            <a:t>Sociabilidad de la lectura</a:t>
          </a:r>
          <a:endParaRPr lang="es-MX" sz="1600" dirty="0"/>
        </a:p>
      </dgm:t>
    </dgm:pt>
    <dgm:pt modelId="{2B66621D-68B0-4DA8-98FC-241EDC39F988}" type="parTrans" cxnId="{2C95CA37-9C3D-4BFE-A7C3-3758251868BC}">
      <dgm:prSet/>
      <dgm:spPr/>
      <dgm:t>
        <a:bodyPr/>
        <a:lstStyle/>
        <a:p>
          <a:endParaRPr lang="es-MX"/>
        </a:p>
      </dgm:t>
    </dgm:pt>
    <dgm:pt modelId="{DCBE02DA-D63B-424D-B50C-79D740ECE83C}" type="sibTrans" cxnId="{2C95CA37-9C3D-4BFE-A7C3-3758251868BC}">
      <dgm:prSet/>
      <dgm:spPr/>
      <dgm:t>
        <a:bodyPr/>
        <a:lstStyle/>
        <a:p>
          <a:endParaRPr lang="es-MX"/>
        </a:p>
      </dgm:t>
    </dgm:pt>
    <dgm:pt modelId="{AA270001-A926-4664-B15B-215497DD331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Petit M. (1999, 2011</a:t>
          </a:r>
          <a:r>
            <a:rPr lang="es-MX" sz="1050" i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, 2015)</a:t>
          </a:r>
          <a:endParaRPr lang="es-MX" sz="1050" i="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8F45C6DC-9714-4596-9A1E-79120D05D116}" type="parTrans" cxnId="{68B339D5-7270-45E7-B503-50D7AC3541D7}">
      <dgm:prSet/>
      <dgm:spPr/>
      <dgm:t>
        <a:bodyPr/>
        <a:lstStyle/>
        <a:p>
          <a:endParaRPr lang="es-MX"/>
        </a:p>
      </dgm:t>
    </dgm:pt>
    <dgm:pt modelId="{20922ACE-F39D-4F17-9A93-1E56E3BF1481}" type="sibTrans" cxnId="{68B339D5-7270-45E7-B503-50D7AC3541D7}">
      <dgm:prSet/>
      <dgm:spPr/>
      <dgm:t>
        <a:bodyPr/>
        <a:lstStyle/>
        <a:p>
          <a:endParaRPr lang="es-MX"/>
        </a:p>
      </dgm:t>
    </dgm:pt>
    <dgm:pt modelId="{CAB35222-74EB-475F-BA6D-92FBAD8F032A}">
      <dgm:prSet phldrT="[Texto]" custT="1"/>
      <dgm:spPr/>
      <dgm:t>
        <a:bodyPr/>
        <a:lstStyle/>
        <a:p>
          <a:r>
            <a:rPr lang="es-MX" sz="1600" b="1" dirty="0" smtClean="0"/>
            <a:t>Mediadores de lectura</a:t>
          </a:r>
          <a:endParaRPr lang="es-MX" sz="1600" dirty="0"/>
        </a:p>
      </dgm:t>
    </dgm:pt>
    <dgm:pt modelId="{73389FA2-DAD8-4D9C-8746-A4831B48DABD}" type="parTrans" cxnId="{A55D9F7F-6078-4E1B-B181-BEF26F89B983}">
      <dgm:prSet/>
      <dgm:spPr/>
      <dgm:t>
        <a:bodyPr/>
        <a:lstStyle/>
        <a:p>
          <a:endParaRPr lang="es-MX"/>
        </a:p>
      </dgm:t>
    </dgm:pt>
    <dgm:pt modelId="{1F1D800C-666B-443E-9C3C-B32024F24688}" type="sibTrans" cxnId="{A55D9F7F-6078-4E1B-B181-BEF26F89B983}">
      <dgm:prSet/>
      <dgm:spPr/>
      <dgm:t>
        <a:bodyPr/>
        <a:lstStyle/>
        <a:p>
          <a:endParaRPr lang="es-MX"/>
        </a:p>
      </dgm:t>
    </dgm:pt>
    <dgm:pt modelId="{49495820-CAC9-498D-ABE5-A69427733DB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Munita F. (2014, 2022)</a:t>
          </a:r>
          <a:endParaRPr lang="es-MX" sz="1050" i="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82A156B6-3057-4E5E-A56A-A279A8524D4F}" type="parTrans" cxnId="{A33B47B4-7F0D-4532-A7EE-28A603CD7BF6}">
      <dgm:prSet/>
      <dgm:spPr/>
      <dgm:t>
        <a:bodyPr/>
        <a:lstStyle/>
        <a:p>
          <a:endParaRPr lang="es-MX"/>
        </a:p>
      </dgm:t>
    </dgm:pt>
    <dgm:pt modelId="{C10895DE-977E-4798-9451-080978226C8A}" type="sibTrans" cxnId="{A33B47B4-7F0D-4532-A7EE-28A603CD7BF6}">
      <dgm:prSet/>
      <dgm:spPr/>
      <dgm:t>
        <a:bodyPr/>
        <a:lstStyle/>
        <a:p>
          <a:endParaRPr lang="es-MX"/>
        </a:p>
      </dgm:t>
    </dgm:pt>
    <dgm:pt modelId="{635116BD-380F-48D2-AB48-D9A3198B155D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600" b="1" dirty="0" smtClean="0"/>
            <a:t>Lectura digital y transmedia</a:t>
          </a:r>
          <a:endParaRPr lang="es-MX" sz="1600" dirty="0"/>
        </a:p>
      </dgm:t>
    </dgm:pt>
    <dgm:pt modelId="{4325524B-B631-4485-BE27-35B2EEFAB242}" type="parTrans" cxnId="{D9B7DF0F-0051-4A70-AA01-A3C44F60BC72}">
      <dgm:prSet/>
      <dgm:spPr/>
      <dgm:t>
        <a:bodyPr/>
        <a:lstStyle/>
        <a:p>
          <a:endParaRPr lang="es-MX"/>
        </a:p>
      </dgm:t>
    </dgm:pt>
    <dgm:pt modelId="{65140580-E585-42B7-8D07-CD5033314352}" type="sibTrans" cxnId="{D9B7DF0F-0051-4A70-AA01-A3C44F60BC72}">
      <dgm:prSet/>
      <dgm:spPr/>
      <dgm:t>
        <a:bodyPr/>
        <a:lstStyle/>
        <a:p>
          <a:endParaRPr lang="es-MX"/>
        </a:p>
      </dgm:t>
    </dgm:pt>
    <dgm:pt modelId="{86E6A0FF-AEF9-42D2-B2C6-C1EEF0E6366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Cassany (1998, 2019)</a:t>
          </a:r>
          <a:endParaRPr lang="es-MX" sz="1050" i="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39D691EB-39D9-4E60-BACB-588FE49035AD}" type="parTrans" cxnId="{BECD32B0-4260-4A49-9CF6-EB82B8D99630}">
      <dgm:prSet/>
      <dgm:spPr/>
      <dgm:t>
        <a:bodyPr/>
        <a:lstStyle/>
        <a:p>
          <a:endParaRPr lang="es-MX"/>
        </a:p>
      </dgm:t>
    </dgm:pt>
    <dgm:pt modelId="{4FD62087-B81D-4226-B019-14F2B4DDEAB8}" type="sibTrans" cxnId="{BECD32B0-4260-4A49-9CF6-EB82B8D99630}">
      <dgm:prSet/>
      <dgm:spPr/>
      <dgm:t>
        <a:bodyPr/>
        <a:lstStyle/>
        <a:p>
          <a:endParaRPr lang="es-MX"/>
        </a:p>
      </dgm:t>
    </dgm:pt>
    <dgm:pt modelId="{80185444-A774-4078-AC8B-2182BE304B7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Colomer T. (2021)</a:t>
          </a:r>
        </a:p>
      </dgm:t>
    </dgm:pt>
    <dgm:pt modelId="{F4768B46-A1D4-46A9-919E-2091B0C82FB2}" type="parTrans" cxnId="{7C88018D-41E7-4D29-B737-B27550901FD0}">
      <dgm:prSet/>
      <dgm:spPr/>
      <dgm:t>
        <a:bodyPr/>
        <a:lstStyle/>
        <a:p>
          <a:endParaRPr lang="es-MX"/>
        </a:p>
      </dgm:t>
    </dgm:pt>
    <dgm:pt modelId="{517929AF-FF07-4672-8643-389626B02AA3}" type="sibTrans" cxnId="{7C88018D-41E7-4D29-B737-B27550901FD0}">
      <dgm:prSet/>
      <dgm:spPr/>
      <dgm:t>
        <a:bodyPr/>
        <a:lstStyle/>
        <a:p>
          <a:endParaRPr lang="es-MX"/>
        </a:p>
      </dgm:t>
    </dgm:pt>
    <dgm:pt modelId="{940D18DC-DC37-419E-8882-A9A16112375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Cerrillo T. (2005, 2016)</a:t>
          </a:r>
        </a:p>
      </dgm:t>
    </dgm:pt>
    <dgm:pt modelId="{2A2A286C-842C-4AEF-857A-B1DC640DD132}" type="parTrans" cxnId="{55EA1981-63A6-409D-98FB-5E43655F332A}">
      <dgm:prSet/>
      <dgm:spPr/>
      <dgm:t>
        <a:bodyPr/>
        <a:lstStyle/>
        <a:p>
          <a:endParaRPr lang="es-MX"/>
        </a:p>
      </dgm:t>
    </dgm:pt>
    <dgm:pt modelId="{B897A589-641D-42E0-B216-B6FCFBFB1003}" type="sibTrans" cxnId="{55EA1981-63A6-409D-98FB-5E43655F332A}">
      <dgm:prSet/>
      <dgm:spPr/>
      <dgm:t>
        <a:bodyPr/>
        <a:lstStyle/>
        <a:p>
          <a:endParaRPr lang="es-MX"/>
        </a:p>
      </dgm:t>
    </dgm:pt>
    <dgm:pt modelId="{5076EAFF-A1B4-44DD-8037-2487E14851A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Saldaña Sagredo (2009)</a:t>
          </a:r>
        </a:p>
      </dgm:t>
    </dgm:pt>
    <dgm:pt modelId="{FF4E1826-2956-478E-988D-E17464DA16D2}" type="parTrans" cxnId="{9F8DCE29-32C7-4813-B652-260B3740D87E}">
      <dgm:prSet/>
      <dgm:spPr/>
      <dgm:t>
        <a:bodyPr/>
        <a:lstStyle/>
        <a:p>
          <a:endParaRPr lang="es-MX"/>
        </a:p>
      </dgm:t>
    </dgm:pt>
    <dgm:pt modelId="{B52AE673-D2EA-4C64-95C4-99983BABE4FC}" type="sibTrans" cxnId="{9F8DCE29-32C7-4813-B652-260B3740D87E}">
      <dgm:prSet/>
      <dgm:spPr/>
      <dgm:t>
        <a:bodyPr/>
        <a:lstStyle/>
        <a:p>
          <a:endParaRPr lang="es-MX"/>
        </a:p>
      </dgm:t>
    </dgm:pt>
    <dgm:pt modelId="{E48AD545-A285-490B-91AC-5AF7996C7ED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Romero López (2012)</a:t>
          </a:r>
        </a:p>
      </dgm:t>
    </dgm:pt>
    <dgm:pt modelId="{729514B4-9507-4F69-ABD9-433E48D40314}" type="parTrans" cxnId="{6959A53F-660C-42D2-9829-7B372CC90A87}">
      <dgm:prSet/>
      <dgm:spPr/>
      <dgm:t>
        <a:bodyPr/>
        <a:lstStyle/>
        <a:p>
          <a:endParaRPr lang="es-MX"/>
        </a:p>
      </dgm:t>
    </dgm:pt>
    <dgm:pt modelId="{AE652E25-EB14-4369-A9F0-225AA7F932E1}" type="sibTrans" cxnId="{6959A53F-660C-42D2-9829-7B372CC90A87}">
      <dgm:prSet/>
      <dgm:spPr/>
      <dgm:t>
        <a:bodyPr/>
        <a:lstStyle/>
        <a:p>
          <a:endParaRPr lang="es-MX"/>
        </a:p>
      </dgm:t>
    </dgm:pt>
    <dgm:pt modelId="{0A63EDD8-3412-41F0-AD88-714DC64BEBE9}">
      <dgm:prSet custT="1"/>
      <dgm:spPr>
        <a:solidFill>
          <a:srgbClr val="00B050"/>
        </a:solidFill>
      </dgm:spPr>
      <dgm:t>
        <a:bodyPr/>
        <a:lstStyle/>
        <a:p>
          <a:r>
            <a:rPr lang="es-MX" sz="1600" b="1" dirty="0" smtClean="0"/>
            <a:t>Sociedad de la información y TIC</a:t>
          </a:r>
          <a:endParaRPr lang="es-MX" sz="1600" dirty="0"/>
        </a:p>
      </dgm:t>
    </dgm:pt>
    <dgm:pt modelId="{6BB0132A-B064-4F17-AFB6-891C9B1F298A}" type="parTrans" cxnId="{8770F759-FCC4-4F97-BF05-F310A2E61501}">
      <dgm:prSet/>
      <dgm:spPr/>
      <dgm:t>
        <a:bodyPr/>
        <a:lstStyle/>
        <a:p>
          <a:endParaRPr lang="es-MX"/>
        </a:p>
      </dgm:t>
    </dgm:pt>
    <dgm:pt modelId="{6450FC4C-9ADF-4893-AEEC-523D2500EC5D}" type="sibTrans" cxnId="{8770F759-FCC4-4F97-BF05-F310A2E61501}">
      <dgm:prSet/>
      <dgm:spPr/>
      <dgm:t>
        <a:bodyPr/>
        <a:lstStyle/>
        <a:p>
          <a:endParaRPr lang="es-MX"/>
        </a:p>
      </dgm:t>
    </dgm:pt>
    <dgm:pt modelId="{BD5F54D7-C72D-416C-BD6C-28F55B7949AB}">
      <dgm:prSet custT="1"/>
      <dgm:spPr/>
      <dgm:t>
        <a:bodyPr/>
        <a:lstStyle/>
        <a:p>
          <a:r>
            <a:rPr lang="es-MX" sz="1600" b="1" dirty="0" smtClean="0"/>
            <a:t>Charla Literaria</a:t>
          </a:r>
          <a:endParaRPr lang="es-MX" sz="1600" dirty="0"/>
        </a:p>
      </dgm:t>
    </dgm:pt>
    <dgm:pt modelId="{D8FA4295-310C-4CAC-97D9-D16E83C5FFFA}" type="parTrans" cxnId="{C1254038-181C-4B91-AEFD-603618044022}">
      <dgm:prSet/>
      <dgm:spPr/>
      <dgm:t>
        <a:bodyPr/>
        <a:lstStyle/>
        <a:p>
          <a:endParaRPr lang="es-MX"/>
        </a:p>
      </dgm:t>
    </dgm:pt>
    <dgm:pt modelId="{52144B8B-D270-44F4-9960-C70B11522363}" type="sibTrans" cxnId="{C1254038-181C-4B91-AEFD-603618044022}">
      <dgm:prSet/>
      <dgm:spPr/>
      <dgm:t>
        <a:bodyPr/>
        <a:lstStyle/>
        <a:p>
          <a:endParaRPr lang="es-MX"/>
        </a:p>
      </dgm:t>
    </dgm:pt>
    <dgm:pt modelId="{0C19E26A-79FF-40C8-B057-64CFC9C818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Castells (2003)</a:t>
          </a:r>
          <a:endParaRPr lang="es-MX" sz="1050" i="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C8CC0D79-70C8-4659-8B1E-EBBEE758E9FE}" type="parTrans" cxnId="{60DB5C8B-3FFC-49D0-8FB8-FFCB7BE099C3}">
      <dgm:prSet/>
      <dgm:spPr/>
      <dgm:t>
        <a:bodyPr/>
        <a:lstStyle/>
        <a:p>
          <a:endParaRPr lang="es-MX"/>
        </a:p>
      </dgm:t>
    </dgm:pt>
    <dgm:pt modelId="{020FD405-1521-4903-A4E4-E197A09B1A41}" type="sibTrans" cxnId="{60DB5C8B-3FFC-49D0-8FB8-FFCB7BE099C3}">
      <dgm:prSet/>
      <dgm:spPr/>
      <dgm:t>
        <a:bodyPr/>
        <a:lstStyle/>
        <a:p>
          <a:endParaRPr lang="es-MX"/>
        </a:p>
      </dgm:t>
    </dgm:pt>
    <dgm:pt modelId="{15C4463F-DFAA-4626-8413-1B598D09CD4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Chambers A. (2007)</a:t>
          </a:r>
          <a:endParaRPr lang="es-MX" sz="1050" i="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F4C15C12-F143-4326-9405-5A7AC7B043BF}" type="parTrans" cxnId="{4906A50C-7C2B-42C0-B8EE-1FAE74194112}">
      <dgm:prSet/>
      <dgm:spPr/>
      <dgm:t>
        <a:bodyPr/>
        <a:lstStyle/>
        <a:p>
          <a:endParaRPr lang="es-MX"/>
        </a:p>
      </dgm:t>
    </dgm:pt>
    <dgm:pt modelId="{95BD8E2B-5AD5-41B1-BFFF-91B9A4AE0003}" type="sibTrans" cxnId="{4906A50C-7C2B-42C0-B8EE-1FAE74194112}">
      <dgm:prSet/>
      <dgm:spPr/>
      <dgm:t>
        <a:bodyPr/>
        <a:lstStyle/>
        <a:p>
          <a:endParaRPr lang="es-MX"/>
        </a:p>
      </dgm:t>
    </dgm:pt>
    <dgm:pt modelId="{BEF9472C-18BC-4551-91D2-7909F1C2998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Cordón García (2016)</a:t>
          </a:r>
        </a:p>
      </dgm:t>
    </dgm:pt>
    <dgm:pt modelId="{5E2D3BD8-D269-43F8-846E-018828CFA3C3}" type="parTrans" cxnId="{2DB49F31-6BE6-456D-8BEB-B0B6E25B6B18}">
      <dgm:prSet/>
      <dgm:spPr/>
      <dgm:t>
        <a:bodyPr/>
        <a:lstStyle/>
        <a:p>
          <a:endParaRPr lang="es-MX"/>
        </a:p>
      </dgm:t>
    </dgm:pt>
    <dgm:pt modelId="{8C4FD621-6948-4E3A-AAF9-148BA50B04A7}" type="sibTrans" cxnId="{2DB49F31-6BE6-456D-8BEB-B0B6E25B6B18}">
      <dgm:prSet/>
      <dgm:spPr/>
      <dgm:t>
        <a:bodyPr/>
        <a:lstStyle/>
        <a:p>
          <a:endParaRPr lang="es-MX"/>
        </a:p>
      </dgm:t>
    </dgm:pt>
    <dgm:pt modelId="{744E7851-6F90-4737-8E8E-A00BA7D0721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Cassany D. (2006)</a:t>
          </a:r>
          <a:endParaRPr lang="es-MX" sz="1050" i="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D9CCE4E0-06DC-4F66-BD8E-5352CE0BE9C6}" type="parTrans" cxnId="{6AE94240-D01E-43C0-8CFB-4E94B87A4897}">
      <dgm:prSet/>
      <dgm:spPr/>
      <dgm:t>
        <a:bodyPr/>
        <a:lstStyle/>
        <a:p>
          <a:endParaRPr lang="es-MX"/>
        </a:p>
      </dgm:t>
    </dgm:pt>
    <dgm:pt modelId="{64FB08EF-6E0D-4F58-8B5B-D009EE95C2BA}" type="sibTrans" cxnId="{6AE94240-D01E-43C0-8CFB-4E94B87A4897}">
      <dgm:prSet/>
      <dgm:spPr/>
      <dgm:t>
        <a:bodyPr/>
        <a:lstStyle/>
        <a:p>
          <a:endParaRPr lang="es-MX"/>
        </a:p>
      </dgm:t>
    </dgm:pt>
    <dgm:pt modelId="{FDFC4094-7C70-4711-BD58-874E2354C43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Gonzáles Ramírez et al (2022)</a:t>
          </a:r>
          <a:endParaRPr lang="es-MX" sz="1050" i="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228BDDCB-C982-4066-AF87-32CCD7046F86}" type="parTrans" cxnId="{21AF08A8-B179-40CD-A53E-2E2928CBA94C}">
      <dgm:prSet/>
      <dgm:spPr/>
      <dgm:t>
        <a:bodyPr/>
        <a:lstStyle/>
        <a:p>
          <a:endParaRPr lang="es-MX"/>
        </a:p>
      </dgm:t>
    </dgm:pt>
    <dgm:pt modelId="{AD47D851-D271-40EB-A522-A3DF392012A1}" type="sibTrans" cxnId="{21AF08A8-B179-40CD-A53E-2E2928CBA94C}">
      <dgm:prSet/>
      <dgm:spPr/>
      <dgm:t>
        <a:bodyPr/>
        <a:lstStyle/>
        <a:p>
          <a:endParaRPr lang="es-MX"/>
        </a:p>
      </dgm:t>
    </dgm:pt>
    <dgm:pt modelId="{E53E245C-74DF-40E0-8B41-1F6BD28C414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García Ávila (2017) </a:t>
          </a:r>
        </a:p>
      </dgm:t>
    </dgm:pt>
    <dgm:pt modelId="{215F4B1F-9CB1-4521-B06B-8C5B6DC558A6}" type="parTrans" cxnId="{DDFC06C1-36E1-408A-82E5-7F029185EDC3}">
      <dgm:prSet/>
      <dgm:spPr/>
      <dgm:t>
        <a:bodyPr/>
        <a:lstStyle/>
        <a:p>
          <a:endParaRPr lang="es-MX"/>
        </a:p>
      </dgm:t>
    </dgm:pt>
    <dgm:pt modelId="{738648DF-F329-4340-B911-A75A5E87628E}" type="sibTrans" cxnId="{DDFC06C1-36E1-408A-82E5-7F029185EDC3}">
      <dgm:prSet/>
      <dgm:spPr/>
      <dgm:t>
        <a:bodyPr/>
        <a:lstStyle/>
        <a:p>
          <a:endParaRPr lang="es-MX"/>
        </a:p>
      </dgm:t>
    </dgm:pt>
    <dgm:pt modelId="{D432C121-D341-4791-97D1-0A13092B1245}" type="pres">
      <dgm:prSet presAssocID="{0C758E9A-1DD2-44B1-A0FB-796637AE8B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E1E0E26-3560-4AAA-8C26-3583613E3DF5}" type="pres">
      <dgm:prSet presAssocID="{F34007CB-AE0C-42F1-8E16-31498E5B858F}" presName="linNode" presStyleCnt="0"/>
      <dgm:spPr/>
    </dgm:pt>
    <dgm:pt modelId="{1BA14DFB-D1F4-4990-9DA8-388EDBD605A0}" type="pres">
      <dgm:prSet presAssocID="{F34007CB-AE0C-42F1-8E16-31498E5B858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30C5C8-81F7-4A3B-BBB8-CE1A11E92FEC}" type="pres">
      <dgm:prSet presAssocID="{F34007CB-AE0C-42F1-8E16-31498E5B858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5A3B0A-B751-4EB2-847E-500930D379E9}" type="pres">
      <dgm:prSet presAssocID="{DCBE02DA-D63B-424D-B50C-79D740ECE83C}" presName="sp" presStyleCnt="0"/>
      <dgm:spPr/>
    </dgm:pt>
    <dgm:pt modelId="{C6B49EC4-E923-4552-BE2B-9C57B2E408F3}" type="pres">
      <dgm:prSet presAssocID="{CAB35222-74EB-475F-BA6D-92FBAD8F032A}" presName="linNode" presStyleCnt="0"/>
      <dgm:spPr/>
    </dgm:pt>
    <dgm:pt modelId="{37E1036D-CA06-4C6C-8BAE-B0E8F1112EDF}" type="pres">
      <dgm:prSet presAssocID="{CAB35222-74EB-475F-BA6D-92FBAD8F032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921C2E-D096-4BBF-BF60-FB7912DC0CCA}" type="pres">
      <dgm:prSet presAssocID="{CAB35222-74EB-475F-BA6D-92FBAD8F032A}" presName="descendantText" presStyleLbl="alignAccFollowNode1" presStyleIdx="1" presStyleCnt="5" custLinFactNeighborY="39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E3F029-CAB3-4795-A659-2288F951D648}" type="pres">
      <dgm:prSet presAssocID="{1F1D800C-666B-443E-9C3C-B32024F24688}" presName="sp" presStyleCnt="0"/>
      <dgm:spPr/>
    </dgm:pt>
    <dgm:pt modelId="{5E0C83CB-6641-439C-BAEF-5D22527F3DBA}" type="pres">
      <dgm:prSet presAssocID="{635116BD-380F-48D2-AB48-D9A3198B155D}" presName="linNode" presStyleCnt="0"/>
      <dgm:spPr/>
    </dgm:pt>
    <dgm:pt modelId="{6CC78785-65B0-4F54-874C-7782BEEBC7BA}" type="pres">
      <dgm:prSet presAssocID="{635116BD-380F-48D2-AB48-D9A3198B155D}" presName="parentText" presStyleLbl="node1" presStyleIdx="2" presStyleCnt="5" custScaleX="10279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F1D464-ACD7-4FBA-B144-0D37D1621ED6}" type="pres">
      <dgm:prSet presAssocID="{635116BD-380F-48D2-AB48-D9A3198B155D}" presName="descendantText" presStyleLbl="alignAccFollowNode1" presStyleIdx="2" presStyleCnt="5" custScaleX="104213" custLinFactNeighborX="1792" custLinFactNeighborY="43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FEDF3A-CED6-4BE4-B44E-DF659EACD8FC}" type="pres">
      <dgm:prSet presAssocID="{65140580-E585-42B7-8D07-CD5033314352}" presName="sp" presStyleCnt="0"/>
      <dgm:spPr/>
    </dgm:pt>
    <dgm:pt modelId="{AB681947-5A8C-4B2C-AABE-BE94E373F2FF}" type="pres">
      <dgm:prSet presAssocID="{0A63EDD8-3412-41F0-AD88-714DC64BEBE9}" presName="linNode" presStyleCnt="0"/>
      <dgm:spPr/>
    </dgm:pt>
    <dgm:pt modelId="{C81BF3B5-9DF1-4ABE-ADF5-D9C6F231A693}" type="pres">
      <dgm:prSet presAssocID="{0A63EDD8-3412-41F0-AD88-714DC64BEBE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837EF1-BFC3-425A-A37B-727B9342C7B6}" type="pres">
      <dgm:prSet presAssocID="{0A63EDD8-3412-41F0-AD88-714DC64BEBE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17DF19-EE13-4DF9-B48C-C69A26E28FBD}" type="pres">
      <dgm:prSet presAssocID="{6450FC4C-9ADF-4893-AEEC-523D2500EC5D}" presName="sp" presStyleCnt="0"/>
      <dgm:spPr/>
    </dgm:pt>
    <dgm:pt modelId="{0E67B749-D036-4367-8483-E8B3DDDAB191}" type="pres">
      <dgm:prSet presAssocID="{BD5F54D7-C72D-416C-BD6C-28F55B7949AB}" presName="linNode" presStyleCnt="0"/>
      <dgm:spPr/>
    </dgm:pt>
    <dgm:pt modelId="{956E8FE9-73E6-463C-8714-274E10DD968D}" type="pres">
      <dgm:prSet presAssocID="{BD5F54D7-C72D-416C-BD6C-28F55B7949A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47BF87-48F0-4A05-B947-4B993A0AB44F}" type="pres">
      <dgm:prSet presAssocID="{BD5F54D7-C72D-416C-BD6C-28F55B7949A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B339D5-7270-45E7-B503-50D7AC3541D7}" srcId="{F34007CB-AE0C-42F1-8E16-31498E5B858F}" destId="{AA270001-A926-4664-B15B-215497DD331C}" srcOrd="0" destOrd="0" parTransId="{8F45C6DC-9714-4596-9A1E-79120D05D116}" sibTransId="{20922ACE-F39D-4F17-9A93-1E56E3BF1481}"/>
    <dgm:cxn modelId="{7208AEA0-57BC-4B7F-AB5D-2BE1A60115CD}" type="presOf" srcId="{86E6A0FF-AEF9-42D2-B2C6-C1EEF0E63660}" destId="{11F1D464-ACD7-4FBA-B144-0D37D1621ED6}" srcOrd="0" destOrd="0" presId="urn:microsoft.com/office/officeart/2005/8/layout/vList5"/>
    <dgm:cxn modelId="{A33B47B4-7F0D-4532-A7EE-28A603CD7BF6}" srcId="{CAB35222-74EB-475F-BA6D-92FBAD8F032A}" destId="{49495820-CAC9-498D-ABE5-A69427733DBE}" srcOrd="0" destOrd="0" parTransId="{82A156B6-3057-4E5E-A56A-A279A8524D4F}" sibTransId="{C10895DE-977E-4798-9451-080978226C8A}"/>
    <dgm:cxn modelId="{9F8DCE29-32C7-4813-B652-260B3740D87E}" srcId="{635116BD-380F-48D2-AB48-D9A3198B155D}" destId="{5076EAFF-A1B4-44DD-8037-2487E14851AB}" srcOrd="1" destOrd="0" parTransId="{FF4E1826-2956-478E-988D-E17464DA16D2}" sibTransId="{B52AE673-D2EA-4C64-95C4-99983BABE4FC}"/>
    <dgm:cxn modelId="{220816C4-A559-4F14-A73D-0651BBB18BF4}" type="presOf" srcId="{49495820-CAC9-498D-ABE5-A69427733DBE}" destId="{35921C2E-D096-4BBF-BF60-FB7912DC0CCA}" srcOrd="0" destOrd="0" presId="urn:microsoft.com/office/officeart/2005/8/layout/vList5"/>
    <dgm:cxn modelId="{C8407FE4-2AC0-4936-A975-A424D8233B12}" type="presOf" srcId="{0C19E26A-79FF-40C8-B057-64CFC9C81839}" destId="{1F837EF1-BFC3-425A-A37B-727B9342C7B6}" srcOrd="0" destOrd="0" presId="urn:microsoft.com/office/officeart/2005/8/layout/vList5"/>
    <dgm:cxn modelId="{16B0376A-34FC-4EB3-8F81-E2240A43D088}" type="presOf" srcId="{E53E245C-74DF-40E0-8B41-1F6BD28C4147}" destId="{1F837EF1-BFC3-425A-A37B-727B9342C7B6}" srcOrd="0" destOrd="2" presId="urn:microsoft.com/office/officeart/2005/8/layout/vList5"/>
    <dgm:cxn modelId="{D2F46D1A-86EA-4CF6-9013-9F66976D2915}" type="presOf" srcId="{CAB35222-74EB-475F-BA6D-92FBAD8F032A}" destId="{37E1036D-CA06-4C6C-8BAE-B0E8F1112EDF}" srcOrd="0" destOrd="0" presId="urn:microsoft.com/office/officeart/2005/8/layout/vList5"/>
    <dgm:cxn modelId="{07F37639-6AAA-4A0E-B170-10D396735E73}" type="presOf" srcId="{BEF9472C-18BC-4551-91D2-7909F1C29980}" destId="{1F837EF1-BFC3-425A-A37B-727B9342C7B6}" srcOrd="0" destOrd="1" presId="urn:microsoft.com/office/officeart/2005/8/layout/vList5"/>
    <dgm:cxn modelId="{D9B7DF0F-0051-4A70-AA01-A3C44F60BC72}" srcId="{0C758E9A-1DD2-44B1-A0FB-796637AE8BB8}" destId="{635116BD-380F-48D2-AB48-D9A3198B155D}" srcOrd="2" destOrd="0" parTransId="{4325524B-B631-4485-BE27-35B2EEFAB242}" sibTransId="{65140580-E585-42B7-8D07-CD5033314352}"/>
    <dgm:cxn modelId="{94FC1AD4-3623-4696-9C0D-64A8292AE653}" type="presOf" srcId="{940D18DC-DC37-419E-8882-A9A161123753}" destId="{35921C2E-D096-4BBF-BF60-FB7912DC0CCA}" srcOrd="0" destOrd="2" presId="urn:microsoft.com/office/officeart/2005/8/layout/vList5"/>
    <dgm:cxn modelId="{55EA1981-63A6-409D-98FB-5E43655F332A}" srcId="{CAB35222-74EB-475F-BA6D-92FBAD8F032A}" destId="{940D18DC-DC37-419E-8882-A9A161123753}" srcOrd="2" destOrd="0" parTransId="{2A2A286C-842C-4AEF-857A-B1DC640DD132}" sibTransId="{B897A589-641D-42E0-B216-B6FCFBFB1003}"/>
    <dgm:cxn modelId="{6AE94240-D01E-43C0-8CFB-4E94B87A4897}" srcId="{F34007CB-AE0C-42F1-8E16-31498E5B858F}" destId="{744E7851-6F90-4737-8E8E-A00BA7D07212}" srcOrd="1" destOrd="0" parTransId="{D9CCE4E0-06DC-4F66-BD8E-5352CE0BE9C6}" sibTransId="{64FB08EF-6E0D-4F58-8B5B-D009EE95C2BA}"/>
    <dgm:cxn modelId="{8046BC44-0F41-4967-BA21-6C51EA7E96E6}" type="presOf" srcId="{80185444-A774-4078-AC8B-2182BE304B79}" destId="{35921C2E-D096-4BBF-BF60-FB7912DC0CCA}" srcOrd="0" destOrd="1" presId="urn:microsoft.com/office/officeart/2005/8/layout/vList5"/>
    <dgm:cxn modelId="{2DB49F31-6BE6-456D-8BEB-B0B6E25B6B18}" srcId="{0A63EDD8-3412-41F0-AD88-714DC64BEBE9}" destId="{BEF9472C-18BC-4551-91D2-7909F1C29980}" srcOrd="1" destOrd="0" parTransId="{5E2D3BD8-D269-43F8-846E-018828CFA3C3}" sibTransId="{8C4FD621-6948-4E3A-AAF9-148BA50B04A7}"/>
    <dgm:cxn modelId="{2C95CA37-9C3D-4BFE-A7C3-3758251868BC}" srcId="{0C758E9A-1DD2-44B1-A0FB-796637AE8BB8}" destId="{F34007CB-AE0C-42F1-8E16-31498E5B858F}" srcOrd="0" destOrd="0" parTransId="{2B66621D-68B0-4DA8-98FC-241EDC39F988}" sibTransId="{DCBE02DA-D63B-424D-B50C-79D740ECE83C}"/>
    <dgm:cxn modelId="{6959A53F-660C-42D2-9829-7B372CC90A87}" srcId="{635116BD-380F-48D2-AB48-D9A3198B155D}" destId="{E48AD545-A285-490B-91AC-5AF7996C7ED9}" srcOrd="2" destOrd="0" parTransId="{729514B4-9507-4F69-ABD9-433E48D40314}" sibTransId="{AE652E25-EB14-4369-A9F0-225AA7F932E1}"/>
    <dgm:cxn modelId="{60DB5C8B-3FFC-49D0-8FB8-FFCB7BE099C3}" srcId="{0A63EDD8-3412-41F0-AD88-714DC64BEBE9}" destId="{0C19E26A-79FF-40C8-B057-64CFC9C81839}" srcOrd="0" destOrd="0" parTransId="{C8CC0D79-70C8-4659-8B1E-EBBEE758E9FE}" sibTransId="{020FD405-1521-4903-A4E4-E197A09B1A41}"/>
    <dgm:cxn modelId="{08C1CD73-EA48-4F3C-8B07-335ECE3B9ABE}" type="presOf" srcId="{FDFC4094-7C70-4711-BD58-874E2354C435}" destId="{9530C5C8-81F7-4A3B-BBB8-CE1A11E92FEC}" srcOrd="0" destOrd="2" presId="urn:microsoft.com/office/officeart/2005/8/layout/vList5"/>
    <dgm:cxn modelId="{C56AEAA9-129E-4C6C-AE61-588E1F23E7E8}" type="presOf" srcId="{0C758E9A-1DD2-44B1-A0FB-796637AE8BB8}" destId="{D432C121-D341-4791-97D1-0A13092B1245}" srcOrd="0" destOrd="0" presId="urn:microsoft.com/office/officeart/2005/8/layout/vList5"/>
    <dgm:cxn modelId="{63AA950F-CB2A-4C40-A58C-460E6C1D496E}" type="presOf" srcId="{F34007CB-AE0C-42F1-8E16-31498E5B858F}" destId="{1BA14DFB-D1F4-4990-9DA8-388EDBD605A0}" srcOrd="0" destOrd="0" presId="urn:microsoft.com/office/officeart/2005/8/layout/vList5"/>
    <dgm:cxn modelId="{2E9B43C7-4F61-4C4A-B3C7-9DE19D8EF8BB}" type="presOf" srcId="{15C4463F-DFAA-4626-8413-1B598D09CD49}" destId="{7047BF87-48F0-4A05-B947-4B993A0AB44F}" srcOrd="0" destOrd="0" presId="urn:microsoft.com/office/officeart/2005/8/layout/vList5"/>
    <dgm:cxn modelId="{92BF576B-B4D5-4EAE-A077-0F1C15778592}" type="presOf" srcId="{BD5F54D7-C72D-416C-BD6C-28F55B7949AB}" destId="{956E8FE9-73E6-463C-8714-274E10DD968D}" srcOrd="0" destOrd="0" presId="urn:microsoft.com/office/officeart/2005/8/layout/vList5"/>
    <dgm:cxn modelId="{DDFC06C1-36E1-408A-82E5-7F029185EDC3}" srcId="{0A63EDD8-3412-41F0-AD88-714DC64BEBE9}" destId="{E53E245C-74DF-40E0-8B41-1F6BD28C4147}" srcOrd="2" destOrd="0" parTransId="{215F4B1F-9CB1-4521-B06B-8C5B6DC558A6}" sibTransId="{738648DF-F329-4340-B911-A75A5E87628E}"/>
    <dgm:cxn modelId="{2F48627D-BEB5-4190-B891-3C3E7123AFED}" type="presOf" srcId="{5076EAFF-A1B4-44DD-8037-2487E14851AB}" destId="{11F1D464-ACD7-4FBA-B144-0D37D1621ED6}" srcOrd="0" destOrd="1" presId="urn:microsoft.com/office/officeart/2005/8/layout/vList5"/>
    <dgm:cxn modelId="{21AF08A8-B179-40CD-A53E-2E2928CBA94C}" srcId="{F34007CB-AE0C-42F1-8E16-31498E5B858F}" destId="{FDFC4094-7C70-4711-BD58-874E2354C435}" srcOrd="2" destOrd="0" parTransId="{228BDDCB-C982-4066-AF87-32CCD7046F86}" sibTransId="{AD47D851-D271-40EB-A522-A3DF392012A1}"/>
    <dgm:cxn modelId="{256D3C20-D91C-4FAC-9600-3FF71C25B014}" type="presOf" srcId="{E48AD545-A285-490B-91AC-5AF7996C7ED9}" destId="{11F1D464-ACD7-4FBA-B144-0D37D1621ED6}" srcOrd="0" destOrd="2" presId="urn:microsoft.com/office/officeart/2005/8/layout/vList5"/>
    <dgm:cxn modelId="{BE2C9F5A-F3D3-4BCA-9B84-9602760FF9AD}" type="presOf" srcId="{635116BD-380F-48D2-AB48-D9A3198B155D}" destId="{6CC78785-65B0-4F54-874C-7782BEEBC7BA}" srcOrd="0" destOrd="0" presId="urn:microsoft.com/office/officeart/2005/8/layout/vList5"/>
    <dgm:cxn modelId="{7C88018D-41E7-4D29-B737-B27550901FD0}" srcId="{CAB35222-74EB-475F-BA6D-92FBAD8F032A}" destId="{80185444-A774-4078-AC8B-2182BE304B79}" srcOrd="1" destOrd="0" parTransId="{F4768B46-A1D4-46A9-919E-2091B0C82FB2}" sibTransId="{517929AF-FF07-4672-8643-389626B02AA3}"/>
    <dgm:cxn modelId="{BECD32B0-4260-4A49-9CF6-EB82B8D99630}" srcId="{635116BD-380F-48D2-AB48-D9A3198B155D}" destId="{86E6A0FF-AEF9-42D2-B2C6-C1EEF0E63660}" srcOrd="0" destOrd="0" parTransId="{39D691EB-39D9-4E60-BACB-588FE49035AD}" sibTransId="{4FD62087-B81D-4226-B019-14F2B4DDEAB8}"/>
    <dgm:cxn modelId="{C1254038-181C-4B91-AEFD-603618044022}" srcId="{0C758E9A-1DD2-44B1-A0FB-796637AE8BB8}" destId="{BD5F54D7-C72D-416C-BD6C-28F55B7949AB}" srcOrd="4" destOrd="0" parTransId="{D8FA4295-310C-4CAC-97D9-D16E83C5FFFA}" sibTransId="{52144B8B-D270-44F4-9960-C70B11522363}"/>
    <dgm:cxn modelId="{A55D9F7F-6078-4E1B-B181-BEF26F89B983}" srcId="{0C758E9A-1DD2-44B1-A0FB-796637AE8BB8}" destId="{CAB35222-74EB-475F-BA6D-92FBAD8F032A}" srcOrd="1" destOrd="0" parTransId="{73389FA2-DAD8-4D9C-8746-A4831B48DABD}" sibTransId="{1F1D800C-666B-443E-9C3C-B32024F24688}"/>
    <dgm:cxn modelId="{8770F759-FCC4-4F97-BF05-F310A2E61501}" srcId="{0C758E9A-1DD2-44B1-A0FB-796637AE8BB8}" destId="{0A63EDD8-3412-41F0-AD88-714DC64BEBE9}" srcOrd="3" destOrd="0" parTransId="{6BB0132A-B064-4F17-AFB6-891C9B1F298A}" sibTransId="{6450FC4C-9ADF-4893-AEEC-523D2500EC5D}"/>
    <dgm:cxn modelId="{496C8742-F506-4FEE-B071-1343752CECA7}" type="presOf" srcId="{0A63EDD8-3412-41F0-AD88-714DC64BEBE9}" destId="{C81BF3B5-9DF1-4ABE-ADF5-D9C6F231A693}" srcOrd="0" destOrd="0" presId="urn:microsoft.com/office/officeart/2005/8/layout/vList5"/>
    <dgm:cxn modelId="{7FB889AC-81D1-46BF-98AF-F94B331E0004}" type="presOf" srcId="{AA270001-A926-4664-B15B-215497DD331C}" destId="{9530C5C8-81F7-4A3B-BBB8-CE1A11E92FEC}" srcOrd="0" destOrd="0" presId="urn:microsoft.com/office/officeart/2005/8/layout/vList5"/>
    <dgm:cxn modelId="{66C78B01-E071-4165-A3AB-69588EABAFAC}" type="presOf" srcId="{744E7851-6F90-4737-8E8E-A00BA7D07212}" destId="{9530C5C8-81F7-4A3B-BBB8-CE1A11E92FEC}" srcOrd="0" destOrd="1" presId="urn:microsoft.com/office/officeart/2005/8/layout/vList5"/>
    <dgm:cxn modelId="{4906A50C-7C2B-42C0-B8EE-1FAE74194112}" srcId="{BD5F54D7-C72D-416C-BD6C-28F55B7949AB}" destId="{15C4463F-DFAA-4626-8413-1B598D09CD49}" srcOrd="0" destOrd="0" parTransId="{F4C15C12-F143-4326-9405-5A7AC7B043BF}" sibTransId="{95BD8E2B-5AD5-41B1-BFFF-91B9A4AE0003}"/>
    <dgm:cxn modelId="{8006BB57-BD08-4813-B8BB-A204DF981498}" type="presParOf" srcId="{D432C121-D341-4791-97D1-0A13092B1245}" destId="{3E1E0E26-3560-4AAA-8C26-3583613E3DF5}" srcOrd="0" destOrd="0" presId="urn:microsoft.com/office/officeart/2005/8/layout/vList5"/>
    <dgm:cxn modelId="{B2027BA5-8610-4135-89D4-9088C6D9E231}" type="presParOf" srcId="{3E1E0E26-3560-4AAA-8C26-3583613E3DF5}" destId="{1BA14DFB-D1F4-4990-9DA8-388EDBD605A0}" srcOrd="0" destOrd="0" presId="urn:microsoft.com/office/officeart/2005/8/layout/vList5"/>
    <dgm:cxn modelId="{97475944-2AE4-40F0-9669-8AF0C31B7B6E}" type="presParOf" srcId="{3E1E0E26-3560-4AAA-8C26-3583613E3DF5}" destId="{9530C5C8-81F7-4A3B-BBB8-CE1A11E92FEC}" srcOrd="1" destOrd="0" presId="urn:microsoft.com/office/officeart/2005/8/layout/vList5"/>
    <dgm:cxn modelId="{CE260649-34E7-486D-A5BD-E1EEA0FCA40C}" type="presParOf" srcId="{D432C121-D341-4791-97D1-0A13092B1245}" destId="{315A3B0A-B751-4EB2-847E-500930D379E9}" srcOrd="1" destOrd="0" presId="urn:microsoft.com/office/officeart/2005/8/layout/vList5"/>
    <dgm:cxn modelId="{6E641768-E975-4A25-B820-F9902A3FE5A1}" type="presParOf" srcId="{D432C121-D341-4791-97D1-0A13092B1245}" destId="{C6B49EC4-E923-4552-BE2B-9C57B2E408F3}" srcOrd="2" destOrd="0" presId="urn:microsoft.com/office/officeart/2005/8/layout/vList5"/>
    <dgm:cxn modelId="{55899511-9E9F-45EE-AE46-755752900836}" type="presParOf" srcId="{C6B49EC4-E923-4552-BE2B-9C57B2E408F3}" destId="{37E1036D-CA06-4C6C-8BAE-B0E8F1112EDF}" srcOrd="0" destOrd="0" presId="urn:microsoft.com/office/officeart/2005/8/layout/vList5"/>
    <dgm:cxn modelId="{36A67493-FCCD-4383-9285-2CCE50DB0293}" type="presParOf" srcId="{C6B49EC4-E923-4552-BE2B-9C57B2E408F3}" destId="{35921C2E-D096-4BBF-BF60-FB7912DC0CCA}" srcOrd="1" destOrd="0" presId="urn:microsoft.com/office/officeart/2005/8/layout/vList5"/>
    <dgm:cxn modelId="{675C83AF-9338-4472-80F1-E8CB3E2EA21E}" type="presParOf" srcId="{D432C121-D341-4791-97D1-0A13092B1245}" destId="{60E3F029-CAB3-4795-A659-2288F951D648}" srcOrd="3" destOrd="0" presId="urn:microsoft.com/office/officeart/2005/8/layout/vList5"/>
    <dgm:cxn modelId="{357AC9A9-DB25-4482-8D28-3C3F4E07420A}" type="presParOf" srcId="{D432C121-D341-4791-97D1-0A13092B1245}" destId="{5E0C83CB-6641-439C-BAEF-5D22527F3DBA}" srcOrd="4" destOrd="0" presId="urn:microsoft.com/office/officeart/2005/8/layout/vList5"/>
    <dgm:cxn modelId="{F56F0F09-11C8-42CB-8DC6-A67F83894326}" type="presParOf" srcId="{5E0C83CB-6641-439C-BAEF-5D22527F3DBA}" destId="{6CC78785-65B0-4F54-874C-7782BEEBC7BA}" srcOrd="0" destOrd="0" presId="urn:microsoft.com/office/officeart/2005/8/layout/vList5"/>
    <dgm:cxn modelId="{E8A6FEF4-0631-4228-B55E-528FF24A2179}" type="presParOf" srcId="{5E0C83CB-6641-439C-BAEF-5D22527F3DBA}" destId="{11F1D464-ACD7-4FBA-B144-0D37D1621ED6}" srcOrd="1" destOrd="0" presId="urn:microsoft.com/office/officeart/2005/8/layout/vList5"/>
    <dgm:cxn modelId="{80C89B01-F001-4D1C-B449-AC0C89FFAD35}" type="presParOf" srcId="{D432C121-D341-4791-97D1-0A13092B1245}" destId="{BEFEDF3A-CED6-4BE4-B44E-DF659EACD8FC}" srcOrd="5" destOrd="0" presId="urn:microsoft.com/office/officeart/2005/8/layout/vList5"/>
    <dgm:cxn modelId="{F2098653-6B6A-432C-B37D-6DE9231B905D}" type="presParOf" srcId="{D432C121-D341-4791-97D1-0A13092B1245}" destId="{AB681947-5A8C-4B2C-AABE-BE94E373F2FF}" srcOrd="6" destOrd="0" presId="urn:microsoft.com/office/officeart/2005/8/layout/vList5"/>
    <dgm:cxn modelId="{5333F5D2-49A6-4C87-9898-2D219AB8162D}" type="presParOf" srcId="{AB681947-5A8C-4B2C-AABE-BE94E373F2FF}" destId="{C81BF3B5-9DF1-4ABE-ADF5-D9C6F231A693}" srcOrd="0" destOrd="0" presId="urn:microsoft.com/office/officeart/2005/8/layout/vList5"/>
    <dgm:cxn modelId="{EE33C817-24B3-4D78-BBA9-09A5AD16489B}" type="presParOf" srcId="{AB681947-5A8C-4B2C-AABE-BE94E373F2FF}" destId="{1F837EF1-BFC3-425A-A37B-727B9342C7B6}" srcOrd="1" destOrd="0" presId="urn:microsoft.com/office/officeart/2005/8/layout/vList5"/>
    <dgm:cxn modelId="{6563CF4F-7524-4178-AFCF-D6C5AD6EC73E}" type="presParOf" srcId="{D432C121-D341-4791-97D1-0A13092B1245}" destId="{2E17DF19-EE13-4DF9-B48C-C69A26E28FBD}" srcOrd="7" destOrd="0" presId="urn:microsoft.com/office/officeart/2005/8/layout/vList5"/>
    <dgm:cxn modelId="{B292FB92-BBBF-47BB-A110-F6B7C7AE7EF9}" type="presParOf" srcId="{D432C121-D341-4791-97D1-0A13092B1245}" destId="{0E67B749-D036-4367-8483-E8B3DDDAB191}" srcOrd="8" destOrd="0" presId="urn:microsoft.com/office/officeart/2005/8/layout/vList5"/>
    <dgm:cxn modelId="{88CEE9A2-F69B-4295-B958-6BDBD1709754}" type="presParOf" srcId="{0E67B749-D036-4367-8483-E8B3DDDAB191}" destId="{956E8FE9-73E6-463C-8714-274E10DD968D}" srcOrd="0" destOrd="0" presId="urn:microsoft.com/office/officeart/2005/8/layout/vList5"/>
    <dgm:cxn modelId="{CC2650D4-F622-4E2B-A57F-571A94CAC2CC}" type="presParOf" srcId="{0E67B749-D036-4367-8483-E8B3DDDAB191}" destId="{7047BF87-48F0-4A05-B947-4B993A0AB4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D1A798-53A0-4EED-ACD5-9653A7FCF31F}" type="doc">
      <dgm:prSet loTypeId="urn:microsoft.com/office/officeart/2005/8/layout/StepDown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01CB75A-5699-4D32-90FA-774FB1F82C11}">
      <dgm:prSet phldrT="[Texto]" custT="1"/>
      <dgm:spPr/>
      <dgm:t>
        <a:bodyPr/>
        <a:lstStyle/>
        <a:p>
          <a:pPr algn="ctr"/>
          <a:r>
            <a:rPr lang="es-MX" sz="2300" smtClean="0"/>
            <a:t>Inicial</a:t>
          </a:r>
          <a:endParaRPr lang="es-MX" sz="2300" dirty="0"/>
        </a:p>
      </dgm:t>
    </dgm:pt>
    <dgm:pt modelId="{58C486CA-3DD2-4F84-B204-4267485A0E18}" type="parTrans" cxnId="{78E71A0B-8F36-46E6-8A5D-B0B826CCF560}">
      <dgm:prSet/>
      <dgm:spPr/>
      <dgm:t>
        <a:bodyPr/>
        <a:lstStyle/>
        <a:p>
          <a:pPr algn="ctr"/>
          <a:endParaRPr lang="es-MX"/>
        </a:p>
      </dgm:t>
    </dgm:pt>
    <dgm:pt modelId="{3FCE9399-A5E4-44A2-A53E-E4771A124AAF}" type="sibTrans" cxnId="{78E71A0B-8F36-46E6-8A5D-B0B826CCF560}">
      <dgm:prSet/>
      <dgm:spPr/>
      <dgm:t>
        <a:bodyPr/>
        <a:lstStyle/>
        <a:p>
          <a:pPr algn="ctr"/>
          <a:endParaRPr lang="es-MX"/>
        </a:p>
      </dgm:t>
    </dgm:pt>
    <dgm:pt modelId="{4DE33E7C-8903-4FEA-8AEA-299CB69E6F6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800" i="1" dirty="0" smtClean="0">
              <a:latin typeface="+mj-lt"/>
            </a:rPr>
            <a:t>Instrumento diagnóstico</a:t>
          </a:r>
          <a:endParaRPr lang="es-MX" sz="1800" i="1" dirty="0"/>
        </a:p>
      </dgm:t>
    </dgm:pt>
    <dgm:pt modelId="{786B9F89-756B-48BD-BC6D-CFD5D9135305}" type="parTrans" cxnId="{D153E018-8242-4AF0-A393-CEF9B6F9EA5A}">
      <dgm:prSet/>
      <dgm:spPr/>
      <dgm:t>
        <a:bodyPr/>
        <a:lstStyle/>
        <a:p>
          <a:pPr algn="ctr"/>
          <a:endParaRPr lang="es-MX"/>
        </a:p>
      </dgm:t>
    </dgm:pt>
    <dgm:pt modelId="{7F9842F1-72CC-4EFB-A23E-449115C21724}" type="sibTrans" cxnId="{D153E018-8242-4AF0-A393-CEF9B6F9EA5A}">
      <dgm:prSet/>
      <dgm:spPr/>
      <dgm:t>
        <a:bodyPr/>
        <a:lstStyle/>
        <a:p>
          <a:pPr algn="ctr"/>
          <a:endParaRPr lang="es-MX"/>
        </a:p>
      </dgm:t>
    </dgm:pt>
    <dgm:pt modelId="{C238A561-F305-481E-A472-C214FFA55DF4}">
      <dgm:prSet phldrT="[Texto]" custT="1"/>
      <dgm:spPr/>
      <dgm:t>
        <a:bodyPr/>
        <a:lstStyle/>
        <a:p>
          <a:pPr algn="ctr"/>
          <a:r>
            <a:rPr lang="es-MX" sz="2300" smtClean="0"/>
            <a:t>Formativa</a:t>
          </a:r>
          <a:endParaRPr lang="es-MX" sz="2300" dirty="0"/>
        </a:p>
      </dgm:t>
    </dgm:pt>
    <dgm:pt modelId="{AC2C2B4B-D3E2-4FDB-813C-9253F8E4877C}" type="parTrans" cxnId="{C7AF3EF7-D7A6-4B93-A24D-0D0340B3A1B4}">
      <dgm:prSet/>
      <dgm:spPr/>
      <dgm:t>
        <a:bodyPr/>
        <a:lstStyle/>
        <a:p>
          <a:pPr algn="ctr"/>
          <a:endParaRPr lang="es-MX"/>
        </a:p>
      </dgm:t>
    </dgm:pt>
    <dgm:pt modelId="{E13E81CA-00B0-4FC9-AAD5-8D300C78F706}" type="sibTrans" cxnId="{C7AF3EF7-D7A6-4B93-A24D-0D0340B3A1B4}">
      <dgm:prSet/>
      <dgm:spPr/>
      <dgm:t>
        <a:bodyPr/>
        <a:lstStyle/>
        <a:p>
          <a:pPr algn="ctr"/>
          <a:endParaRPr lang="es-MX"/>
        </a:p>
      </dgm:t>
    </dgm:pt>
    <dgm:pt modelId="{8280C1D9-0B55-45A4-8413-4866B1FD59E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800" i="1" dirty="0" smtClean="0">
              <a:latin typeface="+mj-lt"/>
            </a:rPr>
            <a:t>Grabaciones de la sesión</a:t>
          </a:r>
          <a:endParaRPr lang="es-MX" sz="1800" dirty="0"/>
        </a:p>
      </dgm:t>
    </dgm:pt>
    <dgm:pt modelId="{89B56FDD-801F-464B-9FBD-4E5B4AF3417A}" type="parTrans" cxnId="{7A7CA045-6911-402C-9D33-5BA385825123}">
      <dgm:prSet/>
      <dgm:spPr/>
      <dgm:t>
        <a:bodyPr/>
        <a:lstStyle/>
        <a:p>
          <a:pPr algn="ctr"/>
          <a:endParaRPr lang="es-MX"/>
        </a:p>
      </dgm:t>
    </dgm:pt>
    <dgm:pt modelId="{908AAE97-372F-4F55-B1B9-D45897CBF171}" type="sibTrans" cxnId="{7A7CA045-6911-402C-9D33-5BA385825123}">
      <dgm:prSet/>
      <dgm:spPr/>
      <dgm:t>
        <a:bodyPr/>
        <a:lstStyle/>
        <a:p>
          <a:pPr algn="ctr"/>
          <a:endParaRPr lang="es-MX"/>
        </a:p>
      </dgm:t>
    </dgm:pt>
    <dgm:pt modelId="{9ADBB2D9-EAA5-4A65-AE6C-3EEF82DD7A78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MX" sz="2300" smtClean="0"/>
            <a:t>Final</a:t>
          </a:r>
          <a:endParaRPr lang="es-MX" sz="2300" dirty="0"/>
        </a:p>
      </dgm:t>
    </dgm:pt>
    <dgm:pt modelId="{554AA817-49F6-4213-9E85-B7D77C95EC4F}" type="parTrans" cxnId="{4A658175-80FF-4808-9753-643DC5D3B7CC}">
      <dgm:prSet/>
      <dgm:spPr/>
      <dgm:t>
        <a:bodyPr/>
        <a:lstStyle/>
        <a:p>
          <a:pPr algn="ctr"/>
          <a:endParaRPr lang="es-MX"/>
        </a:p>
      </dgm:t>
    </dgm:pt>
    <dgm:pt modelId="{1DCA7B66-0241-44CD-A8E5-BEC8F3CEBF37}" type="sibTrans" cxnId="{4A658175-80FF-4808-9753-643DC5D3B7CC}">
      <dgm:prSet/>
      <dgm:spPr/>
      <dgm:t>
        <a:bodyPr/>
        <a:lstStyle/>
        <a:p>
          <a:pPr algn="ctr"/>
          <a:endParaRPr lang="es-MX"/>
        </a:p>
      </dgm:t>
    </dgm:pt>
    <dgm:pt modelId="{EC0B1D16-2A25-465B-955C-898DD733899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s-MX" sz="1800" i="1" dirty="0" smtClean="0">
              <a:latin typeface="+mj-lt"/>
            </a:rPr>
            <a:t>Cuestionario de evaluación</a:t>
          </a:r>
          <a:endParaRPr lang="es-MX" sz="1800" dirty="0"/>
        </a:p>
      </dgm:t>
    </dgm:pt>
    <dgm:pt modelId="{B194765A-C3B9-4597-A186-E6A5846013D8}" type="parTrans" cxnId="{77D276A0-2CDF-4A65-AF88-0BCA082C2595}">
      <dgm:prSet/>
      <dgm:spPr/>
      <dgm:t>
        <a:bodyPr/>
        <a:lstStyle/>
        <a:p>
          <a:pPr algn="ctr"/>
          <a:endParaRPr lang="es-MX"/>
        </a:p>
      </dgm:t>
    </dgm:pt>
    <dgm:pt modelId="{AAFC4FCF-02FD-4463-90E1-6B33306C087B}" type="sibTrans" cxnId="{77D276A0-2CDF-4A65-AF88-0BCA082C2595}">
      <dgm:prSet/>
      <dgm:spPr/>
      <dgm:t>
        <a:bodyPr/>
        <a:lstStyle/>
        <a:p>
          <a:pPr algn="ctr"/>
          <a:endParaRPr lang="es-MX"/>
        </a:p>
      </dgm:t>
    </dgm:pt>
    <dgm:pt modelId="{561DE607-9B66-466F-93B8-21ACE631F3B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s-MX" sz="1800" i="1" dirty="0" smtClean="0">
              <a:latin typeface="+mj-lt"/>
            </a:rPr>
            <a:t>Foro virtual</a:t>
          </a:r>
          <a:endParaRPr lang="es-MX" sz="1800" i="1" dirty="0">
            <a:latin typeface="+mj-lt"/>
          </a:endParaRPr>
        </a:p>
      </dgm:t>
    </dgm:pt>
    <dgm:pt modelId="{94548C1D-2695-4BD1-8DCD-68842790711C}" type="parTrans" cxnId="{19B54A0F-F4F5-4F60-B589-5D163F374170}">
      <dgm:prSet/>
      <dgm:spPr/>
      <dgm:t>
        <a:bodyPr/>
        <a:lstStyle/>
        <a:p>
          <a:pPr algn="ctr"/>
          <a:endParaRPr lang="es-MX"/>
        </a:p>
      </dgm:t>
    </dgm:pt>
    <dgm:pt modelId="{80B9DEBF-C5C2-4E33-87ED-BC30444EB554}" type="sibTrans" cxnId="{19B54A0F-F4F5-4F60-B589-5D163F374170}">
      <dgm:prSet/>
      <dgm:spPr/>
      <dgm:t>
        <a:bodyPr/>
        <a:lstStyle/>
        <a:p>
          <a:pPr algn="ctr"/>
          <a:endParaRPr lang="es-MX"/>
        </a:p>
      </dgm:t>
    </dgm:pt>
    <dgm:pt modelId="{360B8552-8E5A-4C34-BE71-FE93FBA76F4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800" i="1" smtClean="0">
              <a:latin typeface="+mj-lt"/>
            </a:rPr>
            <a:t>Bitácora COL</a:t>
          </a:r>
          <a:endParaRPr lang="es-MX" sz="1800" i="1" dirty="0">
            <a:latin typeface="+mj-lt"/>
          </a:endParaRPr>
        </a:p>
      </dgm:t>
    </dgm:pt>
    <dgm:pt modelId="{5ACD5D83-1E57-4856-A708-F4EE840511FF}" type="parTrans" cxnId="{9F78F048-2C68-41EC-A715-31A7A578CFF8}">
      <dgm:prSet/>
      <dgm:spPr/>
      <dgm:t>
        <a:bodyPr/>
        <a:lstStyle/>
        <a:p>
          <a:pPr algn="ctr"/>
          <a:endParaRPr lang="es-MX"/>
        </a:p>
      </dgm:t>
    </dgm:pt>
    <dgm:pt modelId="{659805D8-2433-4492-84D2-C1911181228E}" type="sibTrans" cxnId="{9F78F048-2C68-41EC-A715-31A7A578CFF8}">
      <dgm:prSet/>
      <dgm:spPr/>
      <dgm:t>
        <a:bodyPr/>
        <a:lstStyle/>
        <a:p>
          <a:pPr algn="ctr"/>
          <a:endParaRPr lang="es-MX"/>
        </a:p>
      </dgm:t>
    </dgm:pt>
    <dgm:pt modelId="{35BD924D-8520-401B-870D-E4C42FE66B77}" type="pres">
      <dgm:prSet presAssocID="{8DD1A798-53A0-4EED-ACD5-9653A7FCF3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E2F8296-9C8D-4BEB-A84A-9357BCAB8DCF}" type="pres">
      <dgm:prSet presAssocID="{E01CB75A-5699-4D32-90FA-774FB1F82C11}" presName="composite" presStyleCnt="0"/>
      <dgm:spPr/>
      <dgm:t>
        <a:bodyPr/>
        <a:lstStyle/>
        <a:p>
          <a:endParaRPr lang="es-MX"/>
        </a:p>
      </dgm:t>
    </dgm:pt>
    <dgm:pt modelId="{84A4D27D-91B4-415C-AFF3-3AAB08B30F10}" type="pres">
      <dgm:prSet presAssocID="{E01CB75A-5699-4D32-90FA-774FB1F82C11}" presName="bentUpArrow1" presStyleLbl="alignImgPlace1" presStyleIdx="0" presStyleCnt="2"/>
      <dgm:spPr/>
      <dgm:t>
        <a:bodyPr/>
        <a:lstStyle/>
        <a:p>
          <a:endParaRPr lang="es-MX"/>
        </a:p>
      </dgm:t>
    </dgm:pt>
    <dgm:pt modelId="{1A4FDF4C-29DB-4136-B8A2-7759798FCF1B}" type="pres">
      <dgm:prSet presAssocID="{E01CB75A-5699-4D32-90FA-774FB1F82C1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EE4FBD-4D3D-4E6A-B4D3-24286BB17E63}" type="pres">
      <dgm:prSet presAssocID="{E01CB75A-5699-4D32-90FA-774FB1F82C11}" presName="ChildText" presStyleLbl="revTx" presStyleIdx="0" presStyleCnt="3" custScaleX="227844" custLinFactNeighborX="64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A88A0F-3310-4EB0-BE9D-910C6ED7D97B}" type="pres">
      <dgm:prSet presAssocID="{3FCE9399-A5E4-44A2-A53E-E4771A124AAF}" presName="sibTrans" presStyleCnt="0"/>
      <dgm:spPr/>
      <dgm:t>
        <a:bodyPr/>
        <a:lstStyle/>
        <a:p>
          <a:endParaRPr lang="es-MX"/>
        </a:p>
      </dgm:t>
    </dgm:pt>
    <dgm:pt modelId="{48E28E81-5FF0-4F76-BA0B-828BF539E026}" type="pres">
      <dgm:prSet presAssocID="{C238A561-F305-481E-A472-C214FFA55DF4}" presName="composite" presStyleCnt="0"/>
      <dgm:spPr/>
      <dgm:t>
        <a:bodyPr/>
        <a:lstStyle/>
        <a:p>
          <a:endParaRPr lang="es-MX"/>
        </a:p>
      </dgm:t>
    </dgm:pt>
    <dgm:pt modelId="{33838E77-931F-4A07-B781-1CB17DE3D696}" type="pres">
      <dgm:prSet presAssocID="{C238A561-F305-481E-A472-C214FFA55DF4}" presName="bentUpArrow1" presStyleLbl="alignImgPlace1" presStyleIdx="1" presStyleCnt="2"/>
      <dgm:spPr/>
      <dgm:t>
        <a:bodyPr/>
        <a:lstStyle/>
        <a:p>
          <a:endParaRPr lang="es-MX"/>
        </a:p>
      </dgm:t>
    </dgm:pt>
    <dgm:pt modelId="{C1D3B84C-433D-4026-87B4-D3AFECB92E5E}" type="pres">
      <dgm:prSet presAssocID="{C238A561-F305-481E-A472-C214FFA55DF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9C7E6F-5D85-4AEB-8D2E-0F70461258A8}" type="pres">
      <dgm:prSet presAssocID="{C238A561-F305-481E-A472-C214FFA55DF4}" presName="ChildText" presStyleLbl="revTx" presStyleIdx="1" presStyleCnt="3" custScaleX="298008" custLinFactX="2058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89D0ED-BEB8-4415-B0B9-8BE8ED764766}" type="pres">
      <dgm:prSet presAssocID="{E13E81CA-00B0-4FC9-AAD5-8D300C78F706}" presName="sibTrans" presStyleCnt="0"/>
      <dgm:spPr/>
      <dgm:t>
        <a:bodyPr/>
        <a:lstStyle/>
        <a:p>
          <a:endParaRPr lang="es-MX"/>
        </a:p>
      </dgm:t>
    </dgm:pt>
    <dgm:pt modelId="{E3BDE42D-2BB2-4B2E-8E7D-48D35D0F8FED}" type="pres">
      <dgm:prSet presAssocID="{9ADBB2D9-EAA5-4A65-AE6C-3EEF82DD7A78}" presName="composite" presStyleCnt="0"/>
      <dgm:spPr/>
      <dgm:t>
        <a:bodyPr/>
        <a:lstStyle/>
        <a:p>
          <a:endParaRPr lang="es-MX"/>
        </a:p>
      </dgm:t>
    </dgm:pt>
    <dgm:pt modelId="{C79FD840-E90C-499D-860E-54796FB46CFA}" type="pres">
      <dgm:prSet presAssocID="{9ADBB2D9-EAA5-4A65-AE6C-3EEF82DD7A7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69E78E-0205-4AF0-8EA0-27A6DF884893}" type="pres">
      <dgm:prSet presAssocID="{9ADBB2D9-EAA5-4A65-AE6C-3EEF82DD7A78}" presName="FinalChildText" presStyleLbl="revTx" presStyleIdx="2" presStyleCnt="3" custScaleX="281456" custLinFactNeighborX="91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4CCBD1-803D-4C85-B1B9-04CC82914037}" type="presOf" srcId="{8280C1D9-0B55-45A4-8413-4866B1FD59EC}" destId="{139C7E6F-5D85-4AEB-8D2E-0F70461258A8}" srcOrd="0" destOrd="0" presId="urn:microsoft.com/office/officeart/2005/8/layout/StepDownProcess"/>
    <dgm:cxn modelId="{7A7CA045-6911-402C-9D33-5BA385825123}" srcId="{C238A561-F305-481E-A472-C214FFA55DF4}" destId="{8280C1D9-0B55-45A4-8413-4866B1FD59EC}" srcOrd="0" destOrd="0" parTransId="{89B56FDD-801F-464B-9FBD-4E5B4AF3417A}" sibTransId="{908AAE97-372F-4F55-B1B9-D45897CBF171}"/>
    <dgm:cxn modelId="{19B54A0F-F4F5-4F60-B589-5D163F374170}" srcId="{9ADBB2D9-EAA5-4A65-AE6C-3EEF82DD7A78}" destId="{561DE607-9B66-466F-93B8-21ACE631F3BA}" srcOrd="1" destOrd="0" parTransId="{94548C1D-2695-4BD1-8DCD-68842790711C}" sibTransId="{80B9DEBF-C5C2-4E33-87ED-BC30444EB554}"/>
    <dgm:cxn modelId="{5CF166EE-8101-4271-A211-E0957B3D365D}" type="presOf" srcId="{360B8552-8E5A-4C34-BE71-FE93FBA76F43}" destId="{139C7E6F-5D85-4AEB-8D2E-0F70461258A8}" srcOrd="0" destOrd="1" presId="urn:microsoft.com/office/officeart/2005/8/layout/StepDownProcess"/>
    <dgm:cxn modelId="{9F78F048-2C68-41EC-A715-31A7A578CFF8}" srcId="{C238A561-F305-481E-A472-C214FFA55DF4}" destId="{360B8552-8E5A-4C34-BE71-FE93FBA76F43}" srcOrd="1" destOrd="0" parTransId="{5ACD5D83-1E57-4856-A708-F4EE840511FF}" sibTransId="{659805D8-2433-4492-84D2-C1911181228E}"/>
    <dgm:cxn modelId="{C7AF3EF7-D7A6-4B93-A24D-0D0340B3A1B4}" srcId="{8DD1A798-53A0-4EED-ACD5-9653A7FCF31F}" destId="{C238A561-F305-481E-A472-C214FFA55DF4}" srcOrd="1" destOrd="0" parTransId="{AC2C2B4B-D3E2-4FDB-813C-9253F8E4877C}" sibTransId="{E13E81CA-00B0-4FC9-AAD5-8D300C78F706}"/>
    <dgm:cxn modelId="{541B7B83-7CFF-4FF4-892C-558D636D5472}" type="presOf" srcId="{C238A561-F305-481E-A472-C214FFA55DF4}" destId="{C1D3B84C-433D-4026-87B4-D3AFECB92E5E}" srcOrd="0" destOrd="0" presId="urn:microsoft.com/office/officeart/2005/8/layout/StepDownProcess"/>
    <dgm:cxn modelId="{78E71A0B-8F36-46E6-8A5D-B0B826CCF560}" srcId="{8DD1A798-53A0-4EED-ACD5-9653A7FCF31F}" destId="{E01CB75A-5699-4D32-90FA-774FB1F82C11}" srcOrd="0" destOrd="0" parTransId="{58C486CA-3DD2-4F84-B204-4267485A0E18}" sibTransId="{3FCE9399-A5E4-44A2-A53E-E4771A124AAF}"/>
    <dgm:cxn modelId="{97908257-7652-43D9-866E-AE225CC65CB4}" type="presOf" srcId="{4DE33E7C-8903-4FEA-8AEA-299CB69E6F6D}" destId="{BFEE4FBD-4D3D-4E6A-B4D3-24286BB17E63}" srcOrd="0" destOrd="0" presId="urn:microsoft.com/office/officeart/2005/8/layout/StepDownProcess"/>
    <dgm:cxn modelId="{0CF57C97-28EA-4734-9FF9-DB9BD487F872}" type="presOf" srcId="{EC0B1D16-2A25-465B-955C-898DD733899B}" destId="{4269E78E-0205-4AF0-8EA0-27A6DF884893}" srcOrd="0" destOrd="0" presId="urn:microsoft.com/office/officeart/2005/8/layout/StepDownProcess"/>
    <dgm:cxn modelId="{4A658175-80FF-4808-9753-643DC5D3B7CC}" srcId="{8DD1A798-53A0-4EED-ACD5-9653A7FCF31F}" destId="{9ADBB2D9-EAA5-4A65-AE6C-3EEF82DD7A78}" srcOrd="2" destOrd="0" parTransId="{554AA817-49F6-4213-9E85-B7D77C95EC4F}" sibTransId="{1DCA7B66-0241-44CD-A8E5-BEC8F3CEBF37}"/>
    <dgm:cxn modelId="{FFFF7E58-8404-4BDA-86D5-B6E78363BB54}" type="presOf" srcId="{8DD1A798-53A0-4EED-ACD5-9653A7FCF31F}" destId="{35BD924D-8520-401B-870D-E4C42FE66B77}" srcOrd="0" destOrd="0" presId="urn:microsoft.com/office/officeart/2005/8/layout/StepDownProcess"/>
    <dgm:cxn modelId="{2C510F27-CDCB-440F-AE09-7CFD607130D9}" type="presOf" srcId="{561DE607-9B66-466F-93B8-21ACE631F3BA}" destId="{4269E78E-0205-4AF0-8EA0-27A6DF884893}" srcOrd="0" destOrd="1" presId="urn:microsoft.com/office/officeart/2005/8/layout/StepDownProcess"/>
    <dgm:cxn modelId="{77D276A0-2CDF-4A65-AF88-0BCA082C2595}" srcId="{9ADBB2D9-EAA5-4A65-AE6C-3EEF82DD7A78}" destId="{EC0B1D16-2A25-465B-955C-898DD733899B}" srcOrd="0" destOrd="0" parTransId="{B194765A-C3B9-4597-A186-E6A5846013D8}" sibTransId="{AAFC4FCF-02FD-4463-90E1-6B33306C087B}"/>
    <dgm:cxn modelId="{7F25D097-1076-49BB-A1B6-B224A9D19164}" type="presOf" srcId="{E01CB75A-5699-4D32-90FA-774FB1F82C11}" destId="{1A4FDF4C-29DB-4136-B8A2-7759798FCF1B}" srcOrd="0" destOrd="0" presId="urn:microsoft.com/office/officeart/2005/8/layout/StepDownProcess"/>
    <dgm:cxn modelId="{43736768-07BE-4B45-B403-F39783372486}" type="presOf" srcId="{9ADBB2D9-EAA5-4A65-AE6C-3EEF82DD7A78}" destId="{C79FD840-E90C-499D-860E-54796FB46CFA}" srcOrd="0" destOrd="0" presId="urn:microsoft.com/office/officeart/2005/8/layout/StepDownProcess"/>
    <dgm:cxn modelId="{D153E018-8242-4AF0-A393-CEF9B6F9EA5A}" srcId="{E01CB75A-5699-4D32-90FA-774FB1F82C11}" destId="{4DE33E7C-8903-4FEA-8AEA-299CB69E6F6D}" srcOrd="0" destOrd="0" parTransId="{786B9F89-756B-48BD-BC6D-CFD5D9135305}" sibTransId="{7F9842F1-72CC-4EFB-A23E-449115C21724}"/>
    <dgm:cxn modelId="{A27C135A-1C3F-431C-93A0-53569F1158BA}" type="presParOf" srcId="{35BD924D-8520-401B-870D-E4C42FE66B77}" destId="{1E2F8296-9C8D-4BEB-A84A-9357BCAB8DCF}" srcOrd="0" destOrd="0" presId="urn:microsoft.com/office/officeart/2005/8/layout/StepDownProcess"/>
    <dgm:cxn modelId="{8BA3DBA5-EE1A-472D-9D47-E3162F433FBA}" type="presParOf" srcId="{1E2F8296-9C8D-4BEB-A84A-9357BCAB8DCF}" destId="{84A4D27D-91B4-415C-AFF3-3AAB08B30F10}" srcOrd="0" destOrd="0" presId="urn:microsoft.com/office/officeart/2005/8/layout/StepDownProcess"/>
    <dgm:cxn modelId="{C096A484-9397-49BD-899D-153B732EA37D}" type="presParOf" srcId="{1E2F8296-9C8D-4BEB-A84A-9357BCAB8DCF}" destId="{1A4FDF4C-29DB-4136-B8A2-7759798FCF1B}" srcOrd="1" destOrd="0" presId="urn:microsoft.com/office/officeart/2005/8/layout/StepDownProcess"/>
    <dgm:cxn modelId="{60C58ACB-B18D-4412-944B-C1D37610BAE9}" type="presParOf" srcId="{1E2F8296-9C8D-4BEB-A84A-9357BCAB8DCF}" destId="{BFEE4FBD-4D3D-4E6A-B4D3-24286BB17E63}" srcOrd="2" destOrd="0" presId="urn:microsoft.com/office/officeart/2005/8/layout/StepDownProcess"/>
    <dgm:cxn modelId="{00BF7802-D7C0-4671-A2CD-66A8602DFD04}" type="presParOf" srcId="{35BD924D-8520-401B-870D-E4C42FE66B77}" destId="{48A88A0F-3310-4EB0-BE9D-910C6ED7D97B}" srcOrd="1" destOrd="0" presId="urn:microsoft.com/office/officeart/2005/8/layout/StepDownProcess"/>
    <dgm:cxn modelId="{1CF542BC-FEE0-453C-92DB-A50E423E57D8}" type="presParOf" srcId="{35BD924D-8520-401B-870D-E4C42FE66B77}" destId="{48E28E81-5FF0-4F76-BA0B-828BF539E026}" srcOrd="2" destOrd="0" presId="urn:microsoft.com/office/officeart/2005/8/layout/StepDownProcess"/>
    <dgm:cxn modelId="{13157772-FE6A-4D01-864F-D51378B66C3F}" type="presParOf" srcId="{48E28E81-5FF0-4F76-BA0B-828BF539E026}" destId="{33838E77-931F-4A07-B781-1CB17DE3D696}" srcOrd="0" destOrd="0" presId="urn:microsoft.com/office/officeart/2005/8/layout/StepDownProcess"/>
    <dgm:cxn modelId="{133609BB-4B37-4A31-ADDB-DAC190344BF7}" type="presParOf" srcId="{48E28E81-5FF0-4F76-BA0B-828BF539E026}" destId="{C1D3B84C-433D-4026-87B4-D3AFECB92E5E}" srcOrd="1" destOrd="0" presId="urn:microsoft.com/office/officeart/2005/8/layout/StepDownProcess"/>
    <dgm:cxn modelId="{8A23FBAA-7D31-4D8D-8E70-CAAA5EA2CF92}" type="presParOf" srcId="{48E28E81-5FF0-4F76-BA0B-828BF539E026}" destId="{139C7E6F-5D85-4AEB-8D2E-0F70461258A8}" srcOrd="2" destOrd="0" presId="urn:microsoft.com/office/officeart/2005/8/layout/StepDownProcess"/>
    <dgm:cxn modelId="{FEA7997F-FA1A-4EF5-BD07-C500228CA3CB}" type="presParOf" srcId="{35BD924D-8520-401B-870D-E4C42FE66B77}" destId="{8289D0ED-BEB8-4415-B0B9-8BE8ED764766}" srcOrd="3" destOrd="0" presId="urn:microsoft.com/office/officeart/2005/8/layout/StepDownProcess"/>
    <dgm:cxn modelId="{D9804210-E3C2-471C-BE2E-E555AE481CAC}" type="presParOf" srcId="{35BD924D-8520-401B-870D-E4C42FE66B77}" destId="{E3BDE42D-2BB2-4B2E-8E7D-48D35D0F8FED}" srcOrd="4" destOrd="0" presId="urn:microsoft.com/office/officeart/2005/8/layout/StepDownProcess"/>
    <dgm:cxn modelId="{EE41407C-2997-434A-B5A5-3A2331AABDC2}" type="presParOf" srcId="{E3BDE42D-2BB2-4B2E-8E7D-48D35D0F8FED}" destId="{C79FD840-E90C-499D-860E-54796FB46CFA}" srcOrd="0" destOrd="0" presId="urn:microsoft.com/office/officeart/2005/8/layout/StepDownProcess"/>
    <dgm:cxn modelId="{FB6C1803-B6EF-4BA6-9023-0C47C17B3CE4}" type="presParOf" srcId="{E3BDE42D-2BB2-4B2E-8E7D-48D35D0F8FED}" destId="{4269E78E-0205-4AF0-8EA0-27A6DF88489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DB274-21EA-4C4E-8203-4A50F5C54361}" type="doc">
      <dgm:prSet loTypeId="urn:microsoft.com/office/officeart/2005/8/layout/hList7" loCatId="relationship" qsTypeId="urn:microsoft.com/office/officeart/2005/8/quickstyle/3d1" qsCatId="3D" csTypeId="urn:microsoft.com/office/officeart/2005/8/colors/colorful1" csCatId="colorful" phldr="1"/>
      <dgm:spPr/>
    </dgm:pt>
    <dgm:pt modelId="{49AF75FD-1C0C-41DE-BC39-343AE7652B33}">
      <dgm:prSet phldrT="[Texto]" custT="1"/>
      <dgm:spPr/>
      <dgm:t>
        <a:bodyPr/>
        <a:lstStyle/>
        <a:p>
          <a:r>
            <a:rPr lang="es-MX" sz="1900" b="1" dirty="0" smtClean="0"/>
            <a:t>Posmodernidad y posestructuralismo </a:t>
          </a:r>
        </a:p>
        <a:p>
          <a:r>
            <a:rPr lang="es-MX" sz="1600" i="1" dirty="0" smtClean="0">
              <a:latin typeface="+mj-lt"/>
            </a:rPr>
            <a:t>(Romero López, 2013) (Llosa Sanz, 2012) (</a:t>
          </a:r>
          <a:r>
            <a:rPr lang="es-MX" sz="1600" i="1" dirty="0" err="1" smtClean="0">
              <a:latin typeface="+mj-lt"/>
            </a:rPr>
            <a:t>Krieger</a:t>
          </a:r>
          <a:r>
            <a:rPr lang="es-MX" sz="1600" i="1" dirty="0" smtClean="0">
              <a:latin typeface="+mj-lt"/>
            </a:rPr>
            <a:t> 2004)</a:t>
          </a:r>
          <a:endParaRPr lang="es-MX" sz="1600" dirty="0"/>
        </a:p>
      </dgm:t>
    </dgm:pt>
    <dgm:pt modelId="{1A47F7F2-D657-47CE-A9F7-49B29CDFA142}" type="parTrans" cxnId="{D9F5837C-1611-48A4-BCB5-3A5773B05AE7}">
      <dgm:prSet/>
      <dgm:spPr/>
      <dgm:t>
        <a:bodyPr/>
        <a:lstStyle/>
        <a:p>
          <a:endParaRPr lang="es-MX"/>
        </a:p>
      </dgm:t>
    </dgm:pt>
    <dgm:pt modelId="{FC17DDFF-033F-49BE-AB87-C07602AB68E8}" type="sibTrans" cxnId="{D9F5837C-1611-48A4-BCB5-3A5773B05AE7}">
      <dgm:prSet/>
      <dgm:spPr/>
      <dgm:t>
        <a:bodyPr/>
        <a:lstStyle/>
        <a:p>
          <a:endParaRPr lang="es-MX"/>
        </a:p>
      </dgm:t>
    </dgm:pt>
    <dgm:pt modelId="{D2DDDE1F-645A-4166-B813-8690135852C5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MX" sz="1900" b="1" dirty="0" smtClean="0"/>
            <a:t>Teoría de los campos</a:t>
          </a:r>
        </a:p>
        <a:p>
          <a:pPr>
            <a:lnSpc>
              <a:spcPct val="90000"/>
            </a:lnSpc>
          </a:pPr>
          <a:r>
            <a:rPr lang="es-MX" sz="1600" i="1" dirty="0" smtClean="0">
              <a:latin typeface="+mj-lt"/>
            </a:rPr>
            <a:t>(Bourdieu 1987, 2001, 2006, 2010), (Gutiérrez, 1997) y (Sánchez Dromundo, 2007)</a:t>
          </a:r>
          <a:endParaRPr lang="es-MX" sz="1600" dirty="0"/>
        </a:p>
      </dgm:t>
    </dgm:pt>
    <dgm:pt modelId="{A57E4D6E-D805-49DE-94E4-89D496C76233}" type="parTrans" cxnId="{9A40E53A-3A24-495E-8A31-58B5232D4531}">
      <dgm:prSet/>
      <dgm:spPr/>
      <dgm:t>
        <a:bodyPr/>
        <a:lstStyle/>
        <a:p>
          <a:endParaRPr lang="es-MX"/>
        </a:p>
      </dgm:t>
    </dgm:pt>
    <dgm:pt modelId="{EB446180-16CF-420E-8515-9EF3DF5B1D96}" type="sibTrans" cxnId="{9A40E53A-3A24-495E-8A31-58B5232D4531}">
      <dgm:prSet/>
      <dgm:spPr/>
      <dgm:t>
        <a:bodyPr/>
        <a:lstStyle/>
        <a:p>
          <a:endParaRPr lang="es-MX"/>
        </a:p>
      </dgm:t>
    </dgm:pt>
    <dgm:pt modelId="{1887D606-D2EF-4918-8180-82EC412F7587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900" b="1" dirty="0" smtClean="0"/>
            <a:t>Teoría del diálogo didáctico mediado</a:t>
          </a:r>
        </a:p>
        <a:p>
          <a:endParaRPr lang="es-MX" sz="1900" b="1" dirty="0" smtClean="0"/>
        </a:p>
        <a:p>
          <a:r>
            <a:rPr lang="es-MX" sz="1600" i="1" dirty="0" smtClean="0">
              <a:latin typeface="+mj-lt"/>
            </a:rPr>
            <a:t>(García Aretio, 2001a)</a:t>
          </a:r>
          <a:endParaRPr lang="es-MX" sz="1600" dirty="0"/>
        </a:p>
      </dgm:t>
    </dgm:pt>
    <dgm:pt modelId="{361BF4C8-7FC4-4F34-9753-4DD304BDA889}" type="parTrans" cxnId="{7C2F6315-1C72-40EE-AC6A-B163F0DAADDC}">
      <dgm:prSet/>
      <dgm:spPr/>
      <dgm:t>
        <a:bodyPr/>
        <a:lstStyle/>
        <a:p>
          <a:endParaRPr lang="es-MX"/>
        </a:p>
      </dgm:t>
    </dgm:pt>
    <dgm:pt modelId="{F5CC4BA9-AA37-4F89-8B0B-18AE2B8270ED}" type="sibTrans" cxnId="{7C2F6315-1C72-40EE-AC6A-B163F0DAADDC}">
      <dgm:prSet/>
      <dgm:spPr/>
      <dgm:t>
        <a:bodyPr/>
        <a:lstStyle/>
        <a:p>
          <a:endParaRPr lang="es-MX"/>
        </a:p>
      </dgm:t>
    </dgm:pt>
    <dgm:pt modelId="{46969C9C-D90E-4330-80DE-7CE937EFAB17}" type="pres">
      <dgm:prSet presAssocID="{E78DB274-21EA-4C4E-8203-4A50F5C54361}" presName="Name0" presStyleCnt="0">
        <dgm:presLayoutVars>
          <dgm:dir/>
          <dgm:resizeHandles val="exact"/>
        </dgm:presLayoutVars>
      </dgm:prSet>
      <dgm:spPr/>
    </dgm:pt>
    <dgm:pt modelId="{147D7DD7-DF11-4243-82C0-0B20BCE2343D}" type="pres">
      <dgm:prSet presAssocID="{E78DB274-21EA-4C4E-8203-4A50F5C54361}" presName="fgShape" presStyleLbl="fgShp" presStyleIdx="0" presStyleCnt="1" custLinFactNeighborX="273" custLinFactNeighborY="840"/>
      <dgm:spPr/>
    </dgm:pt>
    <dgm:pt modelId="{22D35A2E-7525-4D95-BEAE-820892AB54C7}" type="pres">
      <dgm:prSet presAssocID="{E78DB274-21EA-4C4E-8203-4A50F5C54361}" presName="linComp" presStyleCnt="0"/>
      <dgm:spPr/>
    </dgm:pt>
    <dgm:pt modelId="{F187B4A7-5DCA-4045-A2A3-1818DE7FF226}" type="pres">
      <dgm:prSet presAssocID="{49AF75FD-1C0C-41DE-BC39-343AE7652B33}" presName="compNode" presStyleCnt="0"/>
      <dgm:spPr/>
    </dgm:pt>
    <dgm:pt modelId="{FACF30F6-1BFB-4CA6-B3DF-A787FD810961}" type="pres">
      <dgm:prSet presAssocID="{49AF75FD-1C0C-41DE-BC39-343AE7652B33}" presName="bkgdShape" presStyleLbl="node1" presStyleIdx="0" presStyleCnt="3" custScaleX="84006"/>
      <dgm:spPr/>
      <dgm:t>
        <a:bodyPr/>
        <a:lstStyle/>
        <a:p>
          <a:endParaRPr lang="es-MX"/>
        </a:p>
      </dgm:t>
    </dgm:pt>
    <dgm:pt modelId="{2B438322-3C38-4CAB-B4DC-8BD07E6062E4}" type="pres">
      <dgm:prSet presAssocID="{49AF75FD-1C0C-41DE-BC39-343AE7652B3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DFAF0E-8376-4E62-8262-538C3E9F0B3A}" type="pres">
      <dgm:prSet presAssocID="{49AF75FD-1C0C-41DE-BC39-343AE7652B33}" presName="invisiNode" presStyleLbl="node1" presStyleIdx="0" presStyleCnt="3"/>
      <dgm:spPr/>
    </dgm:pt>
    <dgm:pt modelId="{C1FE8D3A-149C-4A52-815E-1E9E42A51DA3}" type="pres">
      <dgm:prSet presAssocID="{49AF75FD-1C0C-41DE-BC39-343AE7652B33}" presName="imagNode" presStyleLbl="fgImgPlace1" presStyleIdx="0" presStyleCnt="3" custLinFactNeighborY="-64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38D97FA-F510-48AC-91FB-FAECCEA415AB}" type="pres">
      <dgm:prSet presAssocID="{FC17DDFF-033F-49BE-AB87-C07602AB68E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1F7BF9E-5369-4BD3-8706-E5F4EC22C143}" type="pres">
      <dgm:prSet presAssocID="{D2DDDE1F-645A-4166-B813-8690135852C5}" presName="compNode" presStyleCnt="0"/>
      <dgm:spPr/>
    </dgm:pt>
    <dgm:pt modelId="{C7934ECF-D129-462F-BBD2-7E63557C65C3}" type="pres">
      <dgm:prSet presAssocID="{D2DDDE1F-645A-4166-B813-8690135852C5}" presName="bkgdShape" presStyleLbl="node1" presStyleIdx="1" presStyleCnt="3" custScaleX="81207"/>
      <dgm:spPr/>
      <dgm:t>
        <a:bodyPr/>
        <a:lstStyle/>
        <a:p>
          <a:endParaRPr lang="es-MX"/>
        </a:p>
      </dgm:t>
    </dgm:pt>
    <dgm:pt modelId="{0BFC1279-BC10-45B8-A493-0A1075C389E6}" type="pres">
      <dgm:prSet presAssocID="{D2DDDE1F-645A-4166-B813-8690135852C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0FB95F-50CB-419E-8033-9A719D2762AA}" type="pres">
      <dgm:prSet presAssocID="{D2DDDE1F-645A-4166-B813-8690135852C5}" presName="invisiNode" presStyleLbl="node1" presStyleIdx="1" presStyleCnt="3"/>
      <dgm:spPr/>
    </dgm:pt>
    <dgm:pt modelId="{4D2A591D-1DA2-4C0D-9866-B7DD40A87A23}" type="pres">
      <dgm:prSet presAssocID="{D2DDDE1F-645A-4166-B813-8690135852C5}" presName="imagNode" presStyleLbl="fgImgPlace1" presStyleIdx="1" presStyleCnt="3" custLinFactNeighborY="-81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0E16626-8752-4BAF-9746-CB01A653C037}" type="pres">
      <dgm:prSet presAssocID="{EB446180-16CF-420E-8515-9EF3DF5B1D9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FB5FFBD-91D2-4023-912A-6034A01A6ADE}" type="pres">
      <dgm:prSet presAssocID="{1887D606-D2EF-4918-8180-82EC412F7587}" presName="compNode" presStyleCnt="0"/>
      <dgm:spPr/>
    </dgm:pt>
    <dgm:pt modelId="{667E53B1-46B9-4062-B9BA-94DFFE24C647}" type="pres">
      <dgm:prSet presAssocID="{1887D606-D2EF-4918-8180-82EC412F7587}" presName="bkgdShape" presStyleLbl="node1" presStyleIdx="2" presStyleCnt="3" custScaleX="82157"/>
      <dgm:spPr/>
      <dgm:t>
        <a:bodyPr/>
        <a:lstStyle/>
        <a:p>
          <a:endParaRPr lang="es-MX"/>
        </a:p>
      </dgm:t>
    </dgm:pt>
    <dgm:pt modelId="{819EAF58-3210-456C-9DE8-3E1AEACF6EB5}" type="pres">
      <dgm:prSet presAssocID="{1887D606-D2EF-4918-8180-82EC412F758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EA11F8-BBCC-4F70-A13A-41B6D470F990}" type="pres">
      <dgm:prSet presAssocID="{1887D606-D2EF-4918-8180-82EC412F7587}" presName="invisiNode" presStyleLbl="node1" presStyleIdx="2" presStyleCnt="3"/>
      <dgm:spPr/>
    </dgm:pt>
    <dgm:pt modelId="{92130448-7831-4D86-90AB-DB4339FC8EC4}" type="pres">
      <dgm:prSet presAssocID="{1887D606-D2EF-4918-8180-82EC412F7587}" presName="imagNode" presStyleLbl="fgImgPlace1" presStyleIdx="2" presStyleCnt="3" custLinFactNeighborX="3808" custLinFactNeighborY="-786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E975F1A7-5E0C-4F43-BC8D-488FA3A8E18B}" type="presOf" srcId="{1887D606-D2EF-4918-8180-82EC412F7587}" destId="{667E53B1-46B9-4062-B9BA-94DFFE24C647}" srcOrd="0" destOrd="0" presId="urn:microsoft.com/office/officeart/2005/8/layout/hList7"/>
    <dgm:cxn modelId="{ED2E288A-F981-4426-90E9-279D5B903D00}" type="presOf" srcId="{D2DDDE1F-645A-4166-B813-8690135852C5}" destId="{0BFC1279-BC10-45B8-A493-0A1075C389E6}" srcOrd="1" destOrd="0" presId="urn:microsoft.com/office/officeart/2005/8/layout/hList7"/>
    <dgm:cxn modelId="{0F951DFE-E687-4E0E-9EDF-F7DA4AC88188}" type="presOf" srcId="{49AF75FD-1C0C-41DE-BC39-343AE7652B33}" destId="{2B438322-3C38-4CAB-B4DC-8BD07E6062E4}" srcOrd="1" destOrd="0" presId="urn:microsoft.com/office/officeart/2005/8/layout/hList7"/>
    <dgm:cxn modelId="{565D2C1B-DE23-44AB-A294-1A86A407C295}" type="presOf" srcId="{E78DB274-21EA-4C4E-8203-4A50F5C54361}" destId="{46969C9C-D90E-4330-80DE-7CE937EFAB17}" srcOrd="0" destOrd="0" presId="urn:microsoft.com/office/officeart/2005/8/layout/hList7"/>
    <dgm:cxn modelId="{37CFC779-F4BC-4A86-B3BC-638C31BD07AE}" type="presOf" srcId="{FC17DDFF-033F-49BE-AB87-C07602AB68E8}" destId="{738D97FA-F510-48AC-91FB-FAECCEA415AB}" srcOrd="0" destOrd="0" presId="urn:microsoft.com/office/officeart/2005/8/layout/hList7"/>
    <dgm:cxn modelId="{A88F0BB8-8DA8-4FF5-98F7-9DC477ABA3BF}" type="presOf" srcId="{1887D606-D2EF-4918-8180-82EC412F7587}" destId="{819EAF58-3210-456C-9DE8-3E1AEACF6EB5}" srcOrd="1" destOrd="0" presId="urn:microsoft.com/office/officeart/2005/8/layout/hList7"/>
    <dgm:cxn modelId="{AD716A4A-C02C-4D54-84C7-0D937AEAFE3A}" type="presOf" srcId="{EB446180-16CF-420E-8515-9EF3DF5B1D96}" destId="{B0E16626-8752-4BAF-9746-CB01A653C037}" srcOrd="0" destOrd="0" presId="urn:microsoft.com/office/officeart/2005/8/layout/hList7"/>
    <dgm:cxn modelId="{D9F5837C-1611-48A4-BCB5-3A5773B05AE7}" srcId="{E78DB274-21EA-4C4E-8203-4A50F5C54361}" destId="{49AF75FD-1C0C-41DE-BC39-343AE7652B33}" srcOrd="0" destOrd="0" parTransId="{1A47F7F2-D657-47CE-A9F7-49B29CDFA142}" sibTransId="{FC17DDFF-033F-49BE-AB87-C07602AB68E8}"/>
    <dgm:cxn modelId="{9A40E53A-3A24-495E-8A31-58B5232D4531}" srcId="{E78DB274-21EA-4C4E-8203-4A50F5C54361}" destId="{D2DDDE1F-645A-4166-B813-8690135852C5}" srcOrd="1" destOrd="0" parTransId="{A57E4D6E-D805-49DE-94E4-89D496C76233}" sibTransId="{EB446180-16CF-420E-8515-9EF3DF5B1D96}"/>
    <dgm:cxn modelId="{7C2F6315-1C72-40EE-AC6A-B163F0DAADDC}" srcId="{E78DB274-21EA-4C4E-8203-4A50F5C54361}" destId="{1887D606-D2EF-4918-8180-82EC412F7587}" srcOrd="2" destOrd="0" parTransId="{361BF4C8-7FC4-4F34-9753-4DD304BDA889}" sibTransId="{F5CC4BA9-AA37-4F89-8B0B-18AE2B8270ED}"/>
    <dgm:cxn modelId="{59E2E65B-9A9F-45B1-AFEA-AA84465F6543}" type="presOf" srcId="{49AF75FD-1C0C-41DE-BC39-343AE7652B33}" destId="{FACF30F6-1BFB-4CA6-B3DF-A787FD810961}" srcOrd="0" destOrd="0" presId="urn:microsoft.com/office/officeart/2005/8/layout/hList7"/>
    <dgm:cxn modelId="{2660C861-EE80-4F65-822B-3A2E317870DB}" type="presOf" srcId="{D2DDDE1F-645A-4166-B813-8690135852C5}" destId="{C7934ECF-D129-462F-BBD2-7E63557C65C3}" srcOrd="0" destOrd="0" presId="urn:microsoft.com/office/officeart/2005/8/layout/hList7"/>
    <dgm:cxn modelId="{E5779D4F-F513-49AE-BAF0-CE06C695E902}" type="presParOf" srcId="{46969C9C-D90E-4330-80DE-7CE937EFAB17}" destId="{147D7DD7-DF11-4243-82C0-0B20BCE2343D}" srcOrd="0" destOrd="0" presId="urn:microsoft.com/office/officeart/2005/8/layout/hList7"/>
    <dgm:cxn modelId="{B590BC8E-0503-49AF-BE13-22CC6B7B85D2}" type="presParOf" srcId="{46969C9C-D90E-4330-80DE-7CE937EFAB17}" destId="{22D35A2E-7525-4D95-BEAE-820892AB54C7}" srcOrd="1" destOrd="0" presId="urn:microsoft.com/office/officeart/2005/8/layout/hList7"/>
    <dgm:cxn modelId="{08AF849A-3A74-4327-8ED5-5390E543E5BF}" type="presParOf" srcId="{22D35A2E-7525-4D95-BEAE-820892AB54C7}" destId="{F187B4A7-5DCA-4045-A2A3-1818DE7FF226}" srcOrd="0" destOrd="0" presId="urn:microsoft.com/office/officeart/2005/8/layout/hList7"/>
    <dgm:cxn modelId="{8636FCF5-BFD3-474E-BB3D-50017090CEDB}" type="presParOf" srcId="{F187B4A7-5DCA-4045-A2A3-1818DE7FF226}" destId="{FACF30F6-1BFB-4CA6-B3DF-A787FD810961}" srcOrd="0" destOrd="0" presId="urn:microsoft.com/office/officeart/2005/8/layout/hList7"/>
    <dgm:cxn modelId="{85D720B1-07CC-469E-B8B1-8CDA18F722B3}" type="presParOf" srcId="{F187B4A7-5DCA-4045-A2A3-1818DE7FF226}" destId="{2B438322-3C38-4CAB-B4DC-8BD07E6062E4}" srcOrd="1" destOrd="0" presId="urn:microsoft.com/office/officeart/2005/8/layout/hList7"/>
    <dgm:cxn modelId="{C7D8828D-8565-4118-BC19-C5BFFBD74831}" type="presParOf" srcId="{F187B4A7-5DCA-4045-A2A3-1818DE7FF226}" destId="{4EDFAF0E-8376-4E62-8262-538C3E9F0B3A}" srcOrd="2" destOrd="0" presId="urn:microsoft.com/office/officeart/2005/8/layout/hList7"/>
    <dgm:cxn modelId="{B1ABC42E-8D50-4701-8268-BA7CA161392D}" type="presParOf" srcId="{F187B4A7-5DCA-4045-A2A3-1818DE7FF226}" destId="{C1FE8D3A-149C-4A52-815E-1E9E42A51DA3}" srcOrd="3" destOrd="0" presId="urn:microsoft.com/office/officeart/2005/8/layout/hList7"/>
    <dgm:cxn modelId="{6A27787F-00E5-4DD8-91A0-60936677685A}" type="presParOf" srcId="{22D35A2E-7525-4D95-BEAE-820892AB54C7}" destId="{738D97FA-F510-48AC-91FB-FAECCEA415AB}" srcOrd="1" destOrd="0" presId="urn:microsoft.com/office/officeart/2005/8/layout/hList7"/>
    <dgm:cxn modelId="{38698B8B-6EE5-4582-94F2-3F41FC0E8805}" type="presParOf" srcId="{22D35A2E-7525-4D95-BEAE-820892AB54C7}" destId="{61F7BF9E-5369-4BD3-8706-E5F4EC22C143}" srcOrd="2" destOrd="0" presId="urn:microsoft.com/office/officeart/2005/8/layout/hList7"/>
    <dgm:cxn modelId="{CC682F72-2743-41F2-B4BE-A88F440B1E64}" type="presParOf" srcId="{61F7BF9E-5369-4BD3-8706-E5F4EC22C143}" destId="{C7934ECF-D129-462F-BBD2-7E63557C65C3}" srcOrd="0" destOrd="0" presId="urn:microsoft.com/office/officeart/2005/8/layout/hList7"/>
    <dgm:cxn modelId="{52FE2103-8633-43FB-A33D-FFB0AC3D62E3}" type="presParOf" srcId="{61F7BF9E-5369-4BD3-8706-E5F4EC22C143}" destId="{0BFC1279-BC10-45B8-A493-0A1075C389E6}" srcOrd="1" destOrd="0" presId="urn:microsoft.com/office/officeart/2005/8/layout/hList7"/>
    <dgm:cxn modelId="{6BE0B616-390E-4EAC-9A1E-BBA2913D25CF}" type="presParOf" srcId="{61F7BF9E-5369-4BD3-8706-E5F4EC22C143}" destId="{940FB95F-50CB-419E-8033-9A719D2762AA}" srcOrd="2" destOrd="0" presId="urn:microsoft.com/office/officeart/2005/8/layout/hList7"/>
    <dgm:cxn modelId="{4055506E-152F-4D3B-BB1F-7A615121E9E6}" type="presParOf" srcId="{61F7BF9E-5369-4BD3-8706-E5F4EC22C143}" destId="{4D2A591D-1DA2-4C0D-9866-B7DD40A87A23}" srcOrd="3" destOrd="0" presId="urn:microsoft.com/office/officeart/2005/8/layout/hList7"/>
    <dgm:cxn modelId="{E6EA615B-7BDC-434C-B54A-E4587BE5179F}" type="presParOf" srcId="{22D35A2E-7525-4D95-BEAE-820892AB54C7}" destId="{B0E16626-8752-4BAF-9746-CB01A653C037}" srcOrd="3" destOrd="0" presId="urn:microsoft.com/office/officeart/2005/8/layout/hList7"/>
    <dgm:cxn modelId="{7D1BD2E1-2132-4C21-A7DD-5B662A4FAB31}" type="presParOf" srcId="{22D35A2E-7525-4D95-BEAE-820892AB54C7}" destId="{7FB5FFBD-91D2-4023-912A-6034A01A6ADE}" srcOrd="4" destOrd="0" presId="urn:microsoft.com/office/officeart/2005/8/layout/hList7"/>
    <dgm:cxn modelId="{CE517843-89A2-483E-BB82-A98BCB184649}" type="presParOf" srcId="{7FB5FFBD-91D2-4023-912A-6034A01A6ADE}" destId="{667E53B1-46B9-4062-B9BA-94DFFE24C647}" srcOrd="0" destOrd="0" presId="urn:microsoft.com/office/officeart/2005/8/layout/hList7"/>
    <dgm:cxn modelId="{606D5091-5492-43A4-BED5-49089D838246}" type="presParOf" srcId="{7FB5FFBD-91D2-4023-912A-6034A01A6ADE}" destId="{819EAF58-3210-456C-9DE8-3E1AEACF6EB5}" srcOrd="1" destOrd="0" presId="urn:microsoft.com/office/officeart/2005/8/layout/hList7"/>
    <dgm:cxn modelId="{537896D7-174B-48DC-B7BE-9A2EAFFDFC8A}" type="presParOf" srcId="{7FB5FFBD-91D2-4023-912A-6034A01A6ADE}" destId="{4BEA11F8-BBCC-4F70-A13A-41B6D470F990}" srcOrd="2" destOrd="0" presId="urn:microsoft.com/office/officeart/2005/8/layout/hList7"/>
    <dgm:cxn modelId="{B21DDCB4-D6F9-407E-B29C-49A1615ACB98}" type="presParOf" srcId="{7FB5FFBD-91D2-4023-912A-6034A01A6ADE}" destId="{92130448-7831-4D86-90AB-DB4339FC8EC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696B9-F3DD-4A33-A75B-6DB0E06E497D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E88154F-9F7F-442B-97C8-CE13353A3023}">
      <dgm:prSet phldrT="[Texto]" custT="1"/>
      <dgm:spPr/>
      <dgm:t>
        <a:bodyPr/>
        <a:lstStyle/>
        <a:p>
          <a:r>
            <a:rPr lang="es-MX" sz="2000" b="1" smtClean="0"/>
            <a:t>INTERNACIONALES</a:t>
          </a:r>
          <a:endParaRPr lang="es-MX" sz="2000" dirty="0"/>
        </a:p>
      </dgm:t>
    </dgm:pt>
    <dgm:pt modelId="{22A0C87F-5F49-4C74-9C14-FFDF0023BC21}" type="parTrans" cxnId="{68E1AD52-C60E-492B-A2FA-07A979C60758}">
      <dgm:prSet/>
      <dgm:spPr/>
      <dgm:t>
        <a:bodyPr/>
        <a:lstStyle/>
        <a:p>
          <a:endParaRPr lang="es-MX"/>
        </a:p>
      </dgm:t>
    </dgm:pt>
    <dgm:pt modelId="{5D9D20D4-190E-4301-98DD-DBD1F9B0FBAC}" type="sibTrans" cxnId="{68E1AD52-C60E-492B-A2FA-07A979C60758}">
      <dgm:prSet/>
      <dgm:spPr/>
      <dgm:t>
        <a:bodyPr/>
        <a:lstStyle/>
        <a:p>
          <a:endParaRPr lang="es-MX"/>
        </a:p>
      </dgm:t>
    </dgm:pt>
    <dgm:pt modelId="{D51B946E-8410-447B-877B-BBC45C3856E4}">
      <dgm:prSet phldrT="[Texto]" custT="1"/>
      <dgm:spPr/>
      <dgm:t>
        <a:bodyPr/>
        <a:lstStyle/>
        <a:p>
          <a:r>
            <a:rPr lang="es-MX" sz="1600" i="1" dirty="0" smtClean="0">
              <a:latin typeface="+mj-lt"/>
            </a:rPr>
            <a:t>Berríos Barra, et. al. (2022)</a:t>
          </a:r>
          <a:endParaRPr lang="es-MX" sz="1600" i="1" dirty="0">
            <a:latin typeface="+mj-lt"/>
          </a:endParaRPr>
        </a:p>
      </dgm:t>
    </dgm:pt>
    <dgm:pt modelId="{DECEE321-D10F-4DA6-8515-802B1441DFB5}" type="parTrans" cxnId="{1F60DCDD-8BCC-4001-A14A-729E06AF3147}">
      <dgm:prSet/>
      <dgm:spPr/>
      <dgm:t>
        <a:bodyPr/>
        <a:lstStyle/>
        <a:p>
          <a:endParaRPr lang="es-MX"/>
        </a:p>
      </dgm:t>
    </dgm:pt>
    <dgm:pt modelId="{F95E6AC7-B417-4D45-A445-482B30FBC1B9}" type="sibTrans" cxnId="{1F60DCDD-8BCC-4001-A14A-729E06AF3147}">
      <dgm:prSet/>
      <dgm:spPr/>
      <dgm:t>
        <a:bodyPr/>
        <a:lstStyle/>
        <a:p>
          <a:endParaRPr lang="es-MX"/>
        </a:p>
      </dgm:t>
    </dgm:pt>
    <dgm:pt modelId="{C71CBD62-B607-4282-AC20-3411E0DAB50F}">
      <dgm:prSet phldrT="[Texto]" custT="1"/>
      <dgm:spPr/>
      <dgm:t>
        <a:bodyPr/>
        <a:lstStyle/>
        <a:p>
          <a:r>
            <a:rPr lang="es-MX" sz="1600" i="1" dirty="0" smtClean="0">
              <a:latin typeface="+mj-lt"/>
            </a:rPr>
            <a:t>Barboza Marcano (2007)</a:t>
          </a:r>
          <a:endParaRPr lang="es-MX" sz="1600" i="1" dirty="0">
            <a:latin typeface="+mj-lt"/>
          </a:endParaRPr>
        </a:p>
      </dgm:t>
    </dgm:pt>
    <dgm:pt modelId="{10090633-28BE-4353-BD58-4CF54D20DD65}" type="parTrans" cxnId="{416E0EC9-D593-457A-88D6-961BBB589282}">
      <dgm:prSet/>
      <dgm:spPr/>
      <dgm:t>
        <a:bodyPr/>
        <a:lstStyle/>
        <a:p>
          <a:endParaRPr lang="es-MX"/>
        </a:p>
      </dgm:t>
    </dgm:pt>
    <dgm:pt modelId="{A121915A-9C2B-490A-95A6-10B29B20C156}" type="sibTrans" cxnId="{416E0EC9-D593-457A-88D6-961BBB589282}">
      <dgm:prSet/>
      <dgm:spPr/>
      <dgm:t>
        <a:bodyPr/>
        <a:lstStyle/>
        <a:p>
          <a:endParaRPr lang="es-MX"/>
        </a:p>
      </dgm:t>
    </dgm:pt>
    <dgm:pt modelId="{B3792B15-E401-4909-85FF-98DE835A60E3}">
      <dgm:prSet phldrT="[Texto]" custT="1"/>
      <dgm:spPr/>
      <dgm:t>
        <a:bodyPr/>
        <a:lstStyle/>
        <a:p>
          <a:r>
            <a:rPr lang="es-MX" sz="2000" b="1" smtClean="0"/>
            <a:t>NACIONALES</a:t>
          </a:r>
          <a:endParaRPr lang="es-MX" sz="2000" dirty="0"/>
        </a:p>
      </dgm:t>
    </dgm:pt>
    <dgm:pt modelId="{4E53A911-F389-4C5D-921C-880EC0BE54D4}" type="parTrans" cxnId="{8E09AD74-25C7-4464-B371-F146CF54203A}">
      <dgm:prSet/>
      <dgm:spPr/>
      <dgm:t>
        <a:bodyPr/>
        <a:lstStyle/>
        <a:p>
          <a:endParaRPr lang="es-MX"/>
        </a:p>
      </dgm:t>
    </dgm:pt>
    <dgm:pt modelId="{3F9EEABB-2418-4DD4-B887-75D84391B9BD}" type="sibTrans" cxnId="{8E09AD74-25C7-4464-B371-F146CF54203A}">
      <dgm:prSet/>
      <dgm:spPr/>
      <dgm:t>
        <a:bodyPr/>
        <a:lstStyle/>
        <a:p>
          <a:endParaRPr lang="es-MX"/>
        </a:p>
      </dgm:t>
    </dgm:pt>
    <dgm:pt modelId="{F7A35B1A-5D80-42E0-A38A-A4F81DF65C91}">
      <dgm:prSet phldrT="[Texto]" custT="1"/>
      <dgm:spPr/>
      <dgm:t>
        <a:bodyPr/>
        <a:lstStyle/>
        <a:p>
          <a:r>
            <a:rPr lang="es-MX" sz="1600" i="1" dirty="0" smtClean="0">
              <a:latin typeface="+mj-lt"/>
            </a:rPr>
            <a:t>Sánchez, Jarvio y Ojeda (2021)</a:t>
          </a:r>
          <a:endParaRPr lang="es-MX" sz="1600" dirty="0"/>
        </a:p>
      </dgm:t>
    </dgm:pt>
    <dgm:pt modelId="{18354BCB-FEF4-4025-92A3-E765DEF3398A}" type="parTrans" cxnId="{B8B86B20-5244-4469-8D97-A5FBDE585CB2}">
      <dgm:prSet/>
      <dgm:spPr/>
      <dgm:t>
        <a:bodyPr/>
        <a:lstStyle/>
        <a:p>
          <a:endParaRPr lang="es-MX"/>
        </a:p>
      </dgm:t>
    </dgm:pt>
    <dgm:pt modelId="{2F204F1C-A11B-4B0B-8A76-1A652E5E0A0A}" type="sibTrans" cxnId="{B8B86B20-5244-4469-8D97-A5FBDE585CB2}">
      <dgm:prSet/>
      <dgm:spPr/>
      <dgm:t>
        <a:bodyPr/>
        <a:lstStyle/>
        <a:p>
          <a:endParaRPr lang="es-MX"/>
        </a:p>
      </dgm:t>
    </dgm:pt>
    <dgm:pt modelId="{53C6A074-2FA8-4DCB-B3F8-4852077AE346}">
      <dgm:prSet phldrT="[Texto]" custT="1"/>
      <dgm:spPr/>
      <dgm:t>
        <a:bodyPr/>
        <a:lstStyle/>
        <a:p>
          <a:r>
            <a:rPr lang="es-MX" sz="1600" i="1" dirty="0" smtClean="0">
              <a:latin typeface="+mj-lt"/>
            </a:rPr>
            <a:t>Muñoz Flores (2017)</a:t>
          </a:r>
          <a:endParaRPr lang="es-MX" sz="1600" dirty="0"/>
        </a:p>
      </dgm:t>
    </dgm:pt>
    <dgm:pt modelId="{E0FBA767-1E42-40D8-885F-2C3D4B49DB14}" type="parTrans" cxnId="{07C997D2-10ED-44AD-B66B-BE74C996B4F5}">
      <dgm:prSet/>
      <dgm:spPr/>
      <dgm:t>
        <a:bodyPr/>
        <a:lstStyle/>
        <a:p>
          <a:endParaRPr lang="es-MX"/>
        </a:p>
      </dgm:t>
    </dgm:pt>
    <dgm:pt modelId="{61C2BCAB-F0CC-4B9F-AEA3-E74FAD66D117}" type="sibTrans" cxnId="{07C997D2-10ED-44AD-B66B-BE74C996B4F5}">
      <dgm:prSet/>
      <dgm:spPr/>
      <dgm:t>
        <a:bodyPr/>
        <a:lstStyle/>
        <a:p>
          <a:endParaRPr lang="es-MX"/>
        </a:p>
      </dgm:t>
    </dgm:pt>
    <dgm:pt modelId="{80002872-C6C9-4913-ABB8-FB055BC696C9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b="1" smtClean="0"/>
            <a:t>LOCALES </a:t>
          </a:r>
          <a:r>
            <a:rPr lang="es-MX" sz="2000" smtClean="0"/>
            <a:t>(EPL)</a:t>
          </a:r>
          <a:endParaRPr lang="es-MX" sz="2000" dirty="0"/>
        </a:p>
      </dgm:t>
    </dgm:pt>
    <dgm:pt modelId="{43059818-A748-4963-8408-1CAE70AAE451}" type="parTrans" cxnId="{00F81B0E-329B-4397-8D68-79C230B495D0}">
      <dgm:prSet/>
      <dgm:spPr/>
      <dgm:t>
        <a:bodyPr/>
        <a:lstStyle/>
        <a:p>
          <a:endParaRPr lang="es-MX"/>
        </a:p>
      </dgm:t>
    </dgm:pt>
    <dgm:pt modelId="{C975F529-617E-420C-808F-2A0A12BE8AC0}" type="sibTrans" cxnId="{00F81B0E-329B-4397-8D68-79C230B495D0}">
      <dgm:prSet/>
      <dgm:spPr/>
      <dgm:t>
        <a:bodyPr/>
        <a:lstStyle/>
        <a:p>
          <a:endParaRPr lang="es-MX"/>
        </a:p>
      </dgm:t>
    </dgm:pt>
    <dgm:pt modelId="{49CEC5C1-CC21-4D78-81FD-426B9EB90FF2}">
      <dgm:prSet phldrT="[Texto]" custT="1"/>
      <dgm:spPr/>
      <dgm:t>
        <a:bodyPr/>
        <a:lstStyle/>
        <a:p>
          <a:r>
            <a:rPr lang="pt-BR" sz="1600" i="1" dirty="0" smtClean="0">
              <a:latin typeface="+mj-lt"/>
            </a:rPr>
            <a:t>Parra </a:t>
          </a:r>
          <a:r>
            <a:rPr lang="pt-BR" sz="1600" i="1" dirty="0" err="1" smtClean="0">
              <a:latin typeface="+mj-lt"/>
            </a:rPr>
            <a:t>Henao</a:t>
          </a:r>
          <a:r>
            <a:rPr lang="pt-BR" sz="1600" i="1" dirty="0" smtClean="0">
              <a:latin typeface="+mj-lt"/>
            </a:rPr>
            <a:t> (2022) </a:t>
          </a:r>
          <a:endParaRPr lang="es-MX" sz="1600" dirty="0"/>
        </a:p>
      </dgm:t>
    </dgm:pt>
    <dgm:pt modelId="{D8F5230C-2E0A-485E-A0D5-D62D556A2188}" type="parTrans" cxnId="{2AE91A3B-1FE8-49C8-9FC8-EB4122E268F2}">
      <dgm:prSet/>
      <dgm:spPr/>
      <dgm:t>
        <a:bodyPr/>
        <a:lstStyle/>
        <a:p>
          <a:endParaRPr lang="es-MX"/>
        </a:p>
      </dgm:t>
    </dgm:pt>
    <dgm:pt modelId="{1DD5C776-FEF5-42BB-87FC-9949315B6BA3}" type="sibTrans" cxnId="{2AE91A3B-1FE8-49C8-9FC8-EB4122E268F2}">
      <dgm:prSet/>
      <dgm:spPr/>
      <dgm:t>
        <a:bodyPr/>
        <a:lstStyle/>
        <a:p>
          <a:endParaRPr lang="es-MX"/>
        </a:p>
      </dgm:t>
    </dgm:pt>
    <dgm:pt modelId="{EAC47A8C-C6C5-4EDB-AE48-82B365875AD8}">
      <dgm:prSet phldrT="[Texto]" custT="1"/>
      <dgm:spPr/>
      <dgm:t>
        <a:bodyPr/>
        <a:lstStyle/>
        <a:p>
          <a:r>
            <a:rPr lang="pt-BR" sz="1600" i="1" dirty="0" smtClean="0">
              <a:latin typeface="+mj-lt"/>
            </a:rPr>
            <a:t>Sánchez </a:t>
          </a:r>
          <a:r>
            <a:rPr lang="pt-BR" sz="1600" i="1" dirty="0" err="1" smtClean="0">
              <a:latin typeface="+mj-lt"/>
            </a:rPr>
            <a:t>Sosa</a:t>
          </a:r>
          <a:r>
            <a:rPr lang="pt-BR" sz="1600" i="1" dirty="0" smtClean="0">
              <a:latin typeface="+mj-lt"/>
            </a:rPr>
            <a:t> (2019)</a:t>
          </a:r>
          <a:endParaRPr lang="es-MX" sz="1600" dirty="0"/>
        </a:p>
      </dgm:t>
    </dgm:pt>
    <dgm:pt modelId="{7E122111-8AB0-4FA8-93FE-7F4A1EF68E5D}" type="parTrans" cxnId="{6E0BA8DD-2779-4D5F-8379-4B211A38471B}">
      <dgm:prSet/>
      <dgm:spPr/>
      <dgm:t>
        <a:bodyPr/>
        <a:lstStyle/>
        <a:p>
          <a:endParaRPr lang="es-MX"/>
        </a:p>
      </dgm:t>
    </dgm:pt>
    <dgm:pt modelId="{FB8D9794-459F-4213-9466-F9EFC219B40D}" type="sibTrans" cxnId="{6E0BA8DD-2779-4D5F-8379-4B211A38471B}">
      <dgm:prSet/>
      <dgm:spPr/>
      <dgm:t>
        <a:bodyPr/>
        <a:lstStyle/>
        <a:p>
          <a:endParaRPr lang="es-MX"/>
        </a:p>
      </dgm:t>
    </dgm:pt>
    <dgm:pt modelId="{72CFEA5F-AFF1-401B-A934-75ED28142200}">
      <dgm:prSet phldrT="[Texto]" custT="1"/>
      <dgm:spPr/>
      <dgm:t>
        <a:bodyPr/>
        <a:lstStyle/>
        <a:p>
          <a:endParaRPr lang="es-MX" sz="1600" i="1" dirty="0">
            <a:solidFill>
              <a:srgbClr val="000000">
                <a:lumMod val="75000"/>
                <a:lumOff val="25000"/>
              </a:srgbClr>
            </a:solidFill>
            <a:latin typeface="+mj-lt"/>
          </a:endParaRPr>
        </a:p>
      </dgm:t>
    </dgm:pt>
    <dgm:pt modelId="{4C8C1FCA-4B4E-4253-A526-D412F1B4C4AB}" type="parTrans" cxnId="{C769F6AA-F173-4E97-ACEF-50BC868F94EE}">
      <dgm:prSet/>
      <dgm:spPr/>
      <dgm:t>
        <a:bodyPr/>
        <a:lstStyle/>
        <a:p>
          <a:endParaRPr lang="es-MX"/>
        </a:p>
      </dgm:t>
    </dgm:pt>
    <dgm:pt modelId="{4CE6416C-C3F1-481B-AFF5-4A7136E53B49}" type="sibTrans" cxnId="{C769F6AA-F173-4E97-ACEF-50BC868F94EE}">
      <dgm:prSet/>
      <dgm:spPr/>
      <dgm:t>
        <a:bodyPr/>
        <a:lstStyle/>
        <a:p>
          <a:endParaRPr lang="es-MX"/>
        </a:p>
      </dgm:t>
    </dgm:pt>
    <dgm:pt modelId="{98699C33-10E6-4E27-8CE8-6FC23A252368}">
      <dgm:prSet phldrT="[Texto]" custT="1"/>
      <dgm:spPr/>
      <dgm:t>
        <a:bodyPr/>
        <a:lstStyle/>
        <a:p>
          <a:endParaRPr lang="es-MX" sz="1600" dirty="0"/>
        </a:p>
      </dgm:t>
    </dgm:pt>
    <dgm:pt modelId="{27C1BAC8-03FE-439C-936B-436E3A60E9DC}" type="parTrans" cxnId="{6D094216-B24B-4354-9B2E-9DCFF6139A83}">
      <dgm:prSet/>
      <dgm:spPr/>
      <dgm:t>
        <a:bodyPr/>
        <a:lstStyle/>
        <a:p>
          <a:endParaRPr lang="es-MX"/>
        </a:p>
      </dgm:t>
    </dgm:pt>
    <dgm:pt modelId="{9B2F6248-2CDE-478A-9253-E7D02B02E14E}" type="sibTrans" cxnId="{6D094216-B24B-4354-9B2E-9DCFF6139A83}">
      <dgm:prSet/>
      <dgm:spPr/>
      <dgm:t>
        <a:bodyPr/>
        <a:lstStyle/>
        <a:p>
          <a:endParaRPr lang="es-MX"/>
        </a:p>
      </dgm:t>
    </dgm:pt>
    <dgm:pt modelId="{334D104C-E6E3-4625-831A-00DE16F0269E}">
      <dgm:prSet phldrT="[Texto]" custT="1"/>
      <dgm:spPr/>
      <dgm:t>
        <a:bodyPr/>
        <a:lstStyle/>
        <a:p>
          <a:endParaRPr lang="es-MX" sz="1600" dirty="0"/>
        </a:p>
      </dgm:t>
    </dgm:pt>
    <dgm:pt modelId="{A8EA410F-706B-44FE-A768-4C9A37BB5619}" type="parTrans" cxnId="{007F128B-75A2-49EA-8576-7571859D158E}">
      <dgm:prSet/>
      <dgm:spPr/>
      <dgm:t>
        <a:bodyPr/>
        <a:lstStyle/>
        <a:p>
          <a:endParaRPr lang="es-MX"/>
        </a:p>
      </dgm:t>
    </dgm:pt>
    <dgm:pt modelId="{F3402960-7F88-44AF-BDE5-DAD28C69F76E}" type="sibTrans" cxnId="{007F128B-75A2-49EA-8576-7571859D158E}">
      <dgm:prSet/>
      <dgm:spPr/>
      <dgm:t>
        <a:bodyPr/>
        <a:lstStyle/>
        <a:p>
          <a:endParaRPr lang="es-MX"/>
        </a:p>
      </dgm:t>
    </dgm:pt>
    <dgm:pt modelId="{8AEE0E36-755D-4EE6-A931-AB67C10ACA16}" type="pres">
      <dgm:prSet presAssocID="{289696B9-F3DD-4A33-A75B-6DB0E06E49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2F7250B-9DE9-48DD-BC42-1D4930CCA6CB}" type="pres">
      <dgm:prSet presAssocID="{7E88154F-9F7F-442B-97C8-CE13353A3023}" presName="composite" presStyleCnt="0"/>
      <dgm:spPr/>
      <dgm:t>
        <a:bodyPr/>
        <a:lstStyle/>
        <a:p>
          <a:endParaRPr lang="es-MX"/>
        </a:p>
      </dgm:t>
    </dgm:pt>
    <dgm:pt modelId="{F9F877B8-0F00-4BF4-AFBC-CFA1691E6566}" type="pres">
      <dgm:prSet presAssocID="{7E88154F-9F7F-442B-97C8-CE13353A302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D883C9-EA14-4942-B355-85F3FA3A0D86}" type="pres">
      <dgm:prSet presAssocID="{7E88154F-9F7F-442B-97C8-CE13353A302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1D64D8-28EF-4787-9EB6-EAD08FE1CFD9}" type="pres">
      <dgm:prSet presAssocID="{5D9D20D4-190E-4301-98DD-DBD1F9B0FBAC}" presName="space" presStyleCnt="0"/>
      <dgm:spPr/>
      <dgm:t>
        <a:bodyPr/>
        <a:lstStyle/>
        <a:p>
          <a:endParaRPr lang="es-MX"/>
        </a:p>
      </dgm:t>
    </dgm:pt>
    <dgm:pt modelId="{A8E9890A-BB46-4CFD-BDAE-B08F5F843320}" type="pres">
      <dgm:prSet presAssocID="{B3792B15-E401-4909-85FF-98DE835A60E3}" presName="composite" presStyleCnt="0"/>
      <dgm:spPr/>
      <dgm:t>
        <a:bodyPr/>
        <a:lstStyle/>
        <a:p>
          <a:endParaRPr lang="es-MX"/>
        </a:p>
      </dgm:t>
    </dgm:pt>
    <dgm:pt modelId="{7EFFCFDA-B6D4-49BC-AD15-B0E00E451B39}" type="pres">
      <dgm:prSet presAssocID="{B3792B15-E401-4909-85FF-98DE835A60E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2E3FA5-0199-4D6B-B690-D740B1CFE594}" type="pres">
      <dgm:prSet presAssocID="{B3792B15-E401-4909-85FF-98DE835A60E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EEB861-D937-4B09-88F5-9FAB4E74ABBF}" type="pres">
      <dgm:prSet presAssocID="{3F9EEABB-2418-4DD4-B887-75D84391B9BD}" presName="space" presStyleCnt="0"/>
      <dgm:spPr/>
      <dgm:t>
        <a:bodyPr/>
        <a:lstStyle/>
        <a:p>
          <a:endParaRPr lang="es-MX"/>
        </a:p>
      </dgm:t>
    </dgm:pt>
    <dgm:pt modelId="{44AA8CE9-F115-4602-9733-646839E7E080}" type="pres">
      <dgm:prSet presAssocID="{80002872-C6C9-4913-ABB8-FB055BC696C9}" presName="composite" presStyleCnt="0"/>
      <dgm:spPr/>
      <dgm:t>
        <a:bodyPr/>
        <a:lstStyle/>
        <a:p>
          <a:endParaRPr lang="es-MX"/>
        </a:p>
      </dgm:t>
    </dgm:pt>
    <dgm:pt modelId="{39A9AD05-32C6-43A5-B66F-01B1B16C4B96}" type="pres">
      <dgm:prSet presAssocID="{80002872-C6C9-4913-ABB8-FB055BC696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EF88A1-E7DA-441C-86F1-7A6ED3AEA44F}" type="pres">
      <dgm:prSet presAssocID="{80002872-C6C9-4913-ABB8-FB055BC696C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094216-B24B-4354-9B2E-9DCFF6139A83}" srcId="{B3792B15-E401-4909-85FF-98DE835A60E3}" destId="{98699C33-10E6-4E27-8CE8-6FC23A252368}" srcOrd="1" destOrd="0" parTransId="{27C1BAC8-03FE-439C-936B-436E3A60E9DC}" sibTransId="{9B2F6248-2CDE-478A-9253-E7D02B02E14E}"/>
    <dgm:cxn modelId="{3C5E22D7-F2F1-4615-BC54-57E0D5AE8ED5}" type="presOf" srcId="{D51B946E-8410-447B-877B-BBC45C3856E4}" destId="{FCD883C9-EA14-4942-B355-85F3FA3A0D86}" srcOrd="0" destOrd="0" presId="urn:microsoft.com/office/officeart/2005/8/layout/hList1"/>
    <dgm:cxn modelId="{2AE91A3B-1FE8-49C8-9FC8-EB4122E268F2}" srcId="{80002872-C6C9-4913-ABB8-FB055BC696C9}" destId="{49CEC5C1-CC21-4D78-81FD-426B9EB90FF2}" srcOrd="0" destOrd="0" parTransId="{D8F5230C-2E0A-485E-A0D5-D62D556A2188}" sibTransId="{1DD5C776-FEF5-42BB-87FC-9949315B6BA3}"/>
    <dgm:cxn modelId="{F9D3DC81-CC76-46D5-BE0F-AA4CB226812B}" type="presOf" srcId="{80002872-C6C9-4913-ABB8-FB055BC696C9}" destId="{39A9AD05-32C6-43A5-B66F-01B1B16C4B96}" srcOrd="0" destOrd="0" presId="urn:microsoft.com/office/officeart/2005/8/layout/hList1"/>
    <dgm:cxn modelId="{8E09AD74-25C7-4464-B371-F146CF54203A}" srcId="{289696B9-F3DD-4A33-A75B-6DB0E06E497D}" destId="{B3792B15-E401-4909-85FF-98DE835A60E3}" srcOrd="1" destOrd="0" parTransId="{4E53A911-F389-4C5D-921C-880EC0BE54D4}" sibTransId="{3F9EEABB-2418-4DD4-B887-75D84391B9BD}"/>
    <dgm:cxn modelId="{1F60DCDD-8BCC-4001-A14A-729E06AF3147}" srcId="{7E88154F-9F7F-442B-97C8-CE13353A3023}" destId="{D51B946E-8410-447B-877B-BBC45C3856E4}" srcOrd="0" destOrd="0" parTransId="{DECEE321-D10F-4DA6-8515-802B1441DFB5}" sibTransId="{F95E6AC7-B417-4D45-A445-482B30FBC1B9}"/>
    <dgm:cxn modelId="{00F81B0E-329B-4397-8D68-79C230B495D0}" srcId="{289696B9-F3DD-4A33-A75B-6DB0E06E497D}" destId="{80002872-C6C9-4913-ABB8-FB055BC696C9}" srcOrd="2" destOrd="0" parTransId="{43059818-A748-4963-8408-1CAE70AAE451}" sibTransId="{C975F529-617E-420C-808F-2A0A12BE8AC0}"/>
    <dgm:cxn modelId="{416E0EC9-D593-457A-88D6-961BBB589282}" srcId="{7E88154F-9F7F-442B-97C8-CE13353A3023}" destId="{C71CBD62-B607-4282-AC20-3411E0DAB50F}" srcOrd="2" destOrd="0" parTransId="{10090633-28BE-4353-BD58-4CF54D20DD65}" sibTransId="{A121915A-9C2B-490A-95A6-10B29B20C156}"/>
    <dgm:cxn modelId="{911ACE63-B51F-4E22-9884-2CFDD3A54CDC}" type="presOf" srcId="{334D104C-E6E3-4625-831A-00DE16F0269E}" destId="{C8EF88A1-E7DA-441C-86F1-7A6ED3AEA44F}" srcOrd="0" destOrd="1" presId="urn:microsoft.com/office/officeart/2005/8/layout/hList1"/>
    <dgm:cxn modelId="{007F128B-75A2-49EA-8576-7571859D158E}" srcId="{80002872-C6C9-4913-ABB8-FB055BC696C9}" destId="{334D104C-E6E3-4625-831A-00DE16F0269E}" srcOrd="1" destOrd="0" parTransId="{A8EA410F-706B-44FE-A768-4C9A37BB5619}" sibTransId="{F3402960-7F88-44AF-BDE5-DAD28C69F76E}"/>
    <dgm:cxn modelId="{FB57DF5E-958B-473A-B39A-7833292236B1}" type="presOf" srcId="{98699C33-10E6-4E27-8CE8-6FC23A252368}" destId="{5E2E3FA5-0199-4D6B-B690-D740B1CFE594}" srcOrd="0" destOrd="1" presId="urn:microsoft.com/office/officeart/2005/8/layout/hList1"/>
    <dgm:cxn modelId="{14B79172-3B87-4916-8A08-7353D3E2B799}" type="presOf" srcId="{EAC47A8C-C6C5-4EDB-AE48-82B365875AD8}" destId="{C8EF88A1-E7DA-441C-86F1-7A6ED3AEA44F}" srcOrd="0" destOrd="2" presId="urn:microsoft.com/office/officeart/2005/8/layout/hList1"/>
    <dgm:cxn modelId="{C769F6AA-F173-4E97-ACEF-50BC868F94EE}" srcId="{7E88154F-9F7F-442B-97C8-CE13353A3023}" destId="{72CFEA5F-AFF1-401B-A934-75ED28142200}" srcOrd="1" destOrd="0" parTransId="{4C8C1FCA-4B4E-4253-A526-D412F1B4C4AB}" sibTransId="{4CE6416C-C3F1-481B-AFF5-4A7136E53B49}"/>
    <dgm:cxn modelId="{07C997D2-10ED-44AD-B66B-BE74C996B4F5}" srcId="{B3792B15-E401-4909-85FF-98DE835A60E3}" destId="{53C6A074-2FA8-4DCB-B3F8-4852077AE346}" srcOrd="2" destOrd="0" parTransId="{E0FBA767-1E42-40D8-885F-2C3D4B49DB14}" sibTransId="{61C2BCAB-F0CC-4B9F-AEA3-E74FAD66D117}"/>
    <dgm:cxn modelId="{68E1AD52-C60E-492B-A2FA-07A979C60758}" srcId="{289696B9-F3DD-4A33-A75B-6DB0E06E497D}" destId="{7E88154F-9F7F-442B-97C8-CE13353A3023}" srcOrd="0" destOrd="0" parTransId="{22A0C87F-5F49-4C74-9C14-FFDF0023BC21}" sibTransId="{5D9D20D4-190E-4301-98DD-DBD1F9B0FBAC}"/>
    <dgm:cxn modelId="{E2CDBF64-984D-47D9-B6B1-E6E7A4B2A1AC}" type="presOf" srcId="{B3792B15-E401-4909-85FF-98DE835A60E3}" destId="{7EFFCFDA-B6D4-49BC-AD15-B0E00E451B39}" srcOrd="0" destOrd="0" presId="urn:microsoft.com/office/officeart/2005/8/layout/hList1"/>
    <dgm:cxn modelId="{0F714580-03DF-4162-948C-BFEF196000B8}" type="presOf" srcId="{72CFEA5F-AFF1-401B-A934-75ED28142200}" destId="{FCD883C9-EA14-4942-B355-85F3FA3A0D86}" srcOrd="0" destOrd="1" presId="urn:microsoft.com/office/officeart/2005/8/layout/hList1"/>
    <dgm:cxn modelId="{5A93B152-D62B-48EC-8498-1F0A751E381A}" type="presOf" srcId="{C71CBD62-B607-4282-AC20-3411E0DAB50F}" destId="{FCD883C9-EA14-4942-B355-85F3FA3A0D86}" srcOrd="0" destOrd="2" presId="urn:microsoft.com/office/officeart/2005/8/layout/hList1"/>
    <dgm:cxn modelId="{B8B86B20-5244-4469-8D97-A5FBDE585CB2}" srcId="{B3792B15-E401-4909-85FF-98DE835A60E3}" destId="{F7A35B1A-5D80-42E0-A38A-A4F81DF65C91}" srcOrd="0" destOrd="0" parTransId="{18354BCB-FEF4-4025-92A3-E765DEF3398A}" sibTransId="{2F204F1C-A11B-4B0B-8A76-1A652E5E0A0A}"/>
    <dgm:cxn modelId="{082D124D-6E0B-434A-B28A-554EDC2F26C9}" type="presOf" srcId="{53C6A074-2FA8-4DCB-B3F8-4852077AE346}" destId="{5E2E3FA5-0199-4D6B-B690-D740B1CFE594}" srcOrd="0" destOrd="2" presId="urn:microsoft.com/office/officeart/2005/8/layout/hList1"/>
    <dgm:cxn modelId="{B3B37F8D-82F1-4FD1-A408-4AEAB8501634}" type="presOf" srcId="{F7A35B1A-5D80-42E0-A38A-A4F81DF65C91}" destId="{5E2E3FA5-0199-4D6B-B690-D740B1CFE594}" srcOrd="0" destOrd="0" presId="urn:microsoft.com/office/officeart/2005/8/layout/hList1"/>
    <dgm:cxn modelId="{CDD7CAE2-1224-4EC5-8759-1A68589C5D78}" type="presOf" srcId="{289696B9-F3DD-4A33-A75B-6DB0E06E497D}" destId="{8AEE0E36-755D-4EE6-A931-AB67C10ACA16}" srcOrd="0" destOrd="0" presId="urn:microsoft.com/office/officeart/2005/8/layout/hList1"/>
    <dgm:cxn modelId="{80E4DEC9-577F-4DF2-9908-21CEF2C6E96C}" type="presOf" srcId="{49CEC5C1-CC21-4D78-81FD-426B9EB90FF2}" destId="{C8EF88A1-E7DA-441C-86F1-7A6ED3AEA44F}" srcOrd="0" destOrd="0" presId="urn:microsoft.com/office/officeart/2005/8/layout/hList1"/>
    <dgm:cxn modelId="{C2539EC5-53E1-4DE8-B970-ABEDC8BBCEA8}" type="presOf" srcId="{7E88154F-9F7F-442B-97C8-CE13353A3023}" destId="{F9F877B8-0F00-4BF4-AFBC-CFA1691E6566}" srcOrd="0" destOrd="0" presId="urn:microsoft.com/office/officeart/2005/8/layout/hList1"/>
    <dgm:cxn modelId="{6E0BA8DD-2779-4D5F-8379-4B211A38471B}" srcId="{80002872-C6C9-4913-ABB8-FB055BC696C9}" destId="{EAC47A8C-C6C5-4EDB-AE48-82B365875AD8}" srcOrd="2" destOrd="0" parTransId="{7E122111-8AB0-4FA8-93FE-7F4A1EF68E5D}" sibTransId="{FB8D9794-459F-4213-9466-F9EFC219B40D}"/>
    <dgm:cxn modelId="{A38918A8-50F2-44D8-8CA4-DF39A8978FE7}" type="presParOf" srcId="{8AEE0E36-755D-4EE6-A931-AB67C10ACA16}" destId="{92F7250B-9DE9-48DD-BC42-1D4930CCA6CB}" srcOrd="0" destOrd="0" presId="urn:microsoft.com/office/officeart/2005/8/layout/hList1"/>
    <dgm:cxn modelId="{FDA52668-D10B-41CC-ADA9-1D67B00BF54C}" type="presParOf" srcId="{92F7250B-9DE9-48DD-BC42-1D4930CCA6CB}" destId="{F9F877B8-0F00-4BF4-AFBC-CFA1691E6566}" srcOrd="0" destOrd="0" presId="urn:microsoft.com/office/officeart/2005/8/layout/hList1"/>
    <dgm:cxn modelId="{2AB9BE5E-EBC3-4FA6-96C9-F03088550844}" type="presParOf" srcId="{92F7250B-9DE9-48DD-BC42-1D4930CCA6CB}" destId="{FCD883C9-EA14-4942-B355-85F3FA3A0D86}" srcOrd="1" destOrd="0" presId="urn:microsoft.com/office/officeart/2005/8/layout/hList1"/>
    <dgm:cxn modelId="{995D8DA8-DE7F-48C6-9205-3E9A3AA51A1D}" type="presParOf" srcId="{8AEE0E36-755D-4EE6-A931-AB67C10ACA16}" destId="{231D64D8-28EF-4787-9EB6-EAD08FE1CFD9}" srcOrd="1" destOrd="0" presId="urn:microsoft.com/office/officeart/2005/8/layout/hList1"/>
    <dgm:cxn modelId="{29636FD7-880E-4448-BF2E-14D6A253F916}" type="presParOf" srcId="{8AEE0E36-755D-4EE6-A931-AB67C10ACA16}" destId="{A8E9890A-BB46-4CFD-BDAE-B08F5F843320}" srcOrd="2" destOrd="0" presId="urn:microsoft.com/office/officeart/2005/8/layout/hList1"/>
    <dgm:cxn modelId="{2047234A-3530-44AE-9110-7F6A630DC475}" type="presParOf" srcId="{A8E9890A-BB46-4CFD-BDAE-B08F5F843320}" destId="{7EFFCFDA-B6D4-49BC-AD15-B0E00E451B39}" srcOrd="0" destOrd="0" presId="urn:microsoft.com/office/officeart/2005/8/layout/hList1"/>
    <dgm:cxn modelId="{CAB88016-37A2-4EDF-937F-CDAAFED2FEC4}" type="presParOf" srcId="{A8E9890A-BB46-4CFD-BDAE-B08F5F843320}" destId="{5E2E3FA5-0199-4D6B-B690-D740B1CFE594}" srcOrd="1" destOrd="0" presId="urn:microsoft.com/office/officeart/2005/8/layout/hList1"/>
    <dgm:cxn modelId="{94BFBC68-27AB-4074-B732-4115358C339A}" type="presParOf" srcId="{8AEE0E36-755D-4EE6-A931-AB67C10ACA16}" destId="{32EEB861-D937-4B09-88F5-9FAB4E74ABBF}" srcOrd="3" destOrd="0" presId="urn:microsoft.com/office/officeart/2005/8/layout/hList1"/>
    <dgm:cxn modelId="{6307373F-1A7D-4F77-A8AD-E7AA77C12E08}" type="presParOf" srcId="{8AEE0E36-755D-4EE6-A931-AB67C10ACA16}" destId="{44AA8CE9-F115-4602-9733-646839E7E080}" srcOrd="4" destOrd="0" presId="urn:microsoft.com/office/officeart/2005/8/layout/hList1"/>
    <dgm:cxn modelId="{72274072-0659-4DDD-A0A5-B57980CE5D48}" type="presParOf" srcId="{44AA8CE9-F115-4602-9733-646839E7E080}" destId="{39A9AD05-32C6-43A5-B66F-01B1B16C4B96}" srcOrd="0" destOrd="0" presId="urn:microsoft.com/office/officeart/2005/8/layout/hList1"/>
    <dgm:cxn modelId="{CF861ACC-A470-4AD1-9EFD-1FFE5EA15012}" type="presParOf" srcId="{44AA8CE9-F115-4602-9733-646839E7E080}" destId="{C8EF88A1-E7DA-441C-86F1-7A6ED3AEA4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450EE-8FC0-4221-B143-09C602EE91DD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0884F61-C75A-4B49-8B91-7A0CA716687B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General</a:t>
          </a:r>
          <a:endParaRPr lang="es-MX" b="1" dirty="0">
            <a:solidFill>
              <a:schemeClr val="tx1"/>
            </a:solidFill>
          </a:endParaRPr>
        </a:p>
      </dgm:t>
    </dgm:pt>
    <dgm:pt modelId="{469FCFF8-C529-438F-A6ED-F0EB2D8479B3}" type="parTrans" cxnId="{1363A7D8-8B12-417F-A3C0-35B5FA816D0D}">
      <dgm:prSet/>
      <dgm:spPr/>
      <dgm:t>
        <a:bodyPr/>
        <a:lstStyle/>
        <a:p>
          <a:endParaRPr lang="es-MX"/>
        </a:p>
      </dgm:t>
    </dgm:pt>
    <dgm:pt modelId="{77D9350F-4499-4A3C-950D-1A8CDA14FB65}" type="sibTrans" cxnId="{1363A7D8-8B12-417F-A3C0-35B5FA816D0D}">
      <dgm:prSet/>
      <dgm:spPr/>
      <dgm:t>
        <a:bodyPr/>
        <a:lstStyle/>
        <a:p>
          <a:endParaRPr lang="es-MX"/>
        </a:p>
      </dgm:t>
    </dgm:pt>
    <dgm:pt modelId="{C01FD40A-1D71-4EB7-A190-A5F8C3A6D3E2}">
      <dgm:prSet phldrT="[Texto]" custT="1"/>
      <dgm:spPr>
        <a:ln>
          <a:solidFill>
            <a:srgbClr val="5ACC1A"/>
          </a:solidFill>
        </a:ln>
      </dgm:spPr>
      <dgm:t>
        <a:bodyPr/>
        <a:lstStyle/>
        <a:p>
          <a:pPr marL="36000" indent="-36000">
            <a:lnSpc>
              <a:spcPct val="100000"/>
            </a:lnSpc>
            <a:spcAft>
              <a:spcPts val="0"/>
            </a:spcAft>
          </a:pPr>
          <a:r>
            <a:rPr lang="es-MX" sz="1300" dirty="0" smtClean="0">
              <a:latin typeface="Candara" panose="020E0502030303020204" pitchFamily="34" charset="0"/>
            </a:rPr>
            <a:t>El conflicto cultural —que no fracaso— en el que ha devenido la lectura  </a:t>
          </a:r>
          <a:r>
            <a:rPr lang="es-MX" sz="1300" i="1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(Colomer 2002, Munita 2001, 2014)</a:t>
          </a:r>
          <a:endParaRPr lang="es-MX" sz="1300" i="1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E680B702-7638-4AB0-888E-2AAF6CF5DFBA}" type="parTrans" cxnId="{169C7281-435C-4013-B982-B5FD32718C06}">
      <dgm:prSet/>
      <dgm:spPr/>
      <dgm:t>
        <a:bodyPr/>
        <a:lstStyle/>
        <a:p>
          <a:endParaRPr lang="es-MX"/>
        </a:p>
      </dgm:t>
    </dgm:pt>
    <dgm:pt modelId="{CEDC1956-A40F-41F2-B734-74EAD2AD63C2}" type="sibTrans" cxnId="{169C7281-435C-4013-B982-B5FD32718C06}">
      <dgm:prSet/>
      <dgm:spPr/>
      <dgm:t>
        <a:bodyPr/>
        <a:lstStyle/>
        <a:p>
          <a:endParaRPr lang="es-MX"/>
        </a:p>
      </dgm:t>
    </dgm:pt>
    <dgm:pt modelId="{845434B5-085E-434A-BE4D-640E70358B25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Concreto</a:t>
          </a:r>
          <a:endParaRPr lang="es-MX" b="1" dirty="0">
            <a:solidFill>
              <a:schemeClr val="tx1"/>
            </a:solidFill>
          </a:endParaRPr>
        </a:p>
      </dgm:t>
    </dgm:pt>
    <dgm:pt modelId="{9DDDF06C-3ECF-44D3-9DE0-8EA513A4A5FC}" type="parTrans" cxnId="{938CD1D9-16C3-4DEC-A838-56068701226F}">
      <dgm:prSet/>
      <dgm:spPr/>
      <dgm:t>
        <a:bodyPr/>
        <a:lstStyle/>
        <a:p>
          <a:endParaRPr lang="es-MX"/>
        </a:p>
      </dgm:t>
    </dgm:pt>
    <dgm:pt modelId="{6667A5FB-6F14-4B4A-BC3E-EFC3C04907A0}" type="sibTrans" cxnId="{938CD1D9-16C3-4DEC-A838-56068701226F}">
      <dgm:prSet/>
      <dgm:spPr/>
      <dgm:t>
        <a:bodyPr/>
        <a:lstStyle/>
        <a:p>
          <a:endParaRPr lang="es-MX"/>
        </a:p>
      </dgm:t>
    </dgm:pt>
    <dgm:pt modelId="{95824F9B-A3C2-4D5A-9862-3B9A31B7CD93}">
      <dgm:prSet phldrT="[Texto]" custT="1"/>
      <dgm:spPr/>
      <dgm:t>
        <a:bodyPr/>
        <a:lstStyle/>
        <a:p>
          <a:r>
            <a:rPr lang="es-MX" sz="1400" dirty="0" smtClean="0">
              <a:latin typeface="Candara" panose="020E0502030303020204" pitchFamily="34" charset="0"/>
            </a:rPr>
            <a:t>Las complejidades que surgen a raíz del advenimiento de las TIC y su vínculo con alfabetismo digital, lectura transmedia, inteligencia artificial y criticidad electrónica </a:t>
          </a:r>
          <a:r>
            <a:rPr lang="es-MX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Gadugi" panose="020B0502040204020203" pitchFamily="34" charset="0"/>
            </a:rPr>
            <a:t>(Cassany, 2005; Albarello, 2011; DW Español, 2022; PISSA 2018,OCDE; ASOCIACIÓN DE INTERNET MX, 2022; TV, UNAM, 2020, 31 enero; MOLEC 2023)</a:t>
          </a:r>
          <a:endParaRPr lang="es-MX" sz="1400" dirty="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  <a:ea typeface="Gadugi" panose="020B0502040204020203" pitchFamily="34" charset="0"/>
          </a:endParaRPr>
        </a:p>
      </dgm:t>
    </dgm:pt>
    <dgm:pt modelId="{FFC4B560-644E-4A43-9534-4ABF8329848C}" type="parTrans" cxnId="{278474B6-2593-4C7C-BA3E-8F7CF2905247}">
      <dgm:prSet/>
      <dgm:spPr/>
      <dgm:t>
        <a:bodyPr/>
        <a:lstStyle/>
        <a:p>
          <a:endParaRPr lang="es-MX"/>
        </a:p>
      </dgm:t>
    </dgm:pt>
    <dgm:pt modelId="{584449EE-B8D8-4E3B-8282-7405CFEC97DF}" type="sibTrans" cxnId="{278474B6-2593-4C7C-BA3E-8F7CF2905247}">
      <dgm:prSet/>
      <dgm:spPr/>
      <dgm:t>
        <a:bodyPr/>
        <a:lstStyle/>
        <a:p>
          <a:endParaRPr lang="es-MX"/>
        </a:p>
      </dgm:t>
    </dgm:pt>
    <dgm:pt modelId="{EA2F26E5-4C15-4B04-A404-83D6727A5088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Específico</a:t>
          </a:r>
          <a:endParaRPr lang="es-MX" b="1" dirty="0">
            <a:solidFill>
              <a:schemeClr val="tx1"/>
            </a:solidFill>
          </a:endParaRPr>
        </a:p>
      </dgm:t>
    </dgm:pt>
    <dgm:pt modelId="{574EE6F2-94ED-474A-B26B-7FA7BA49DADA}" type="parTrans" cxnId="{836EA6E5-9F76-437F-91D8-0DD37AAF2549}">
      <dgm:prSet/>
      <dgm:spPr/>
      <dgm:t>
        <a:bodyPr/>
        <a:lstStyle/>
        <a:p>
          <a:endParaRPr lang="es-MX"/>
        </a:p>
      </dgm:t>
    </dgm:pt>
    <dgm:pt modelId="{6DF9A537-8185-4C63-B3AE-01AF7DCD076E}" type="sibTrans" cxnId="{836EA6E5-9F76-437F-91D8-0DD37AAF2549}">
      <dgm:prSet/>
      <dgm:spPr/>
      <dgm:t>
        <a:bodyPr/>
        <a:lstStyle/>
        <a:p>
          <a:endParaRPr lang="es-MX"/>
        </a:p>
      </dgm:t>
    </dgm:pt>
    <dgm:pt modelId="{9FABBA7D-86A3-4792-9C3C-6DB3B26C34FB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s-MX" sz="1400" dirty="0" smtClean="0">
              <a:latin typeface="Candara" panose="020E0502030303020204" pitchFamily="34" charset="0"/>
            </a:rPr>
            <a:t>Algunas de las dificultades que experimentan los mediadores de lectura en entornos digitales son falta de integración y acompañamiento, falta de capacitación y materiales respecto a lo digital </a:t>
          </a:r>
          <a:r>
            <a:rPr lang="es-MX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Gadugi" panose="020B0502040204020203" pitchFamily="34" charset="0"/>
            </a:rPr>
            <a:t>(Instrumento diagnóstico; Coloquio Profesionalización de la Promoción de la Lectura y el Aprendizaje Basado en Proyectos, 2022)</a:t>
          </a:r>
          <a:endParaRPr lang="es-MX" sz="1400" i="1" dirty="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  <a:ea typeface="Gadugi" panose="020B0502040204020203" pitchFamily="34" charset="0"/>
          </a:endParaRPr>
        </a:p>
      </dgm:t>
    </dgm:pt>
    <dgm:pt modelId="{F9456071-2056-49BF-B6D4-B95D4B43D1CB}" type="parTrans" cxnId="{8121CBE6-86EE-4B16-B51D-074332DA4E88}">
      <dgm:prSet/>
      <dgm:spPr/>
      <dgm:t>
        <a:bodyPr/>
        <a:lstStyle/>
        <a:p>
          <a:endParaRPr lang="es-MX"/>
        </a:p>
      </dgm:t>
    </dgm:pt>
    <dgm:pt modelId="{F6E74A1A-FB0F-4C29-B9F6-74AB430EAD44}" type="sibTrans" cxnId="{8121CBE6-86EE-4B16-B51D-074332DA4E88}">
      <dgm:prSet/>
      <dgm:spPr/>
      <dgm:t>
        <a:bodyPr/>
        <a:lstStyle/>
        <a:p>
          <a:endParaRPr lang="es-MX"/>
        </a:p>
      </dgm:t>
    </dgm:pt>
    <dgm:pt modelId="{30BEB75D-07C7-4246-962F-C69D2AFA4038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endParaRPr lang="es-MX" sz="1400" i="1" dirty="0">
            <a:solidFill>
              <a:schemeClr val="tx1">
                <a:lumMod val="75000"/>
                <a:lumOff val="2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25E2134B-79EF-48F7-BF88-31A2F3D97EC3}" type="parTrans" cxnId="{EE31FAFC-5ED8-48A9-8B97-2E39D56E3565}">
      <dgm:prSet/>
      <dgm:spPr/>
      <dgm:t>
        <a:bodyPr/>
        <a:lstStyle/>
        <a:p>
          <a:endParaRPr lang="es-MX"/>
        </a:p>
      </dgm:t>
    </dgm:pt>
    <dgm:pt modelId="{03D073F8-D8B7-4566-8207-EAE9E5CC65CC}" type="sibTrans" cxnId="{EE31FAFC-5ED8-48A9-8B97-2E39D56E3565}">
      <dgm:prSet/>
      <dgm:spPr/>
      <dgm:t>
        <a:bodyPr/>
        <a:lstStyle/>
        <a:p>
          <a:endParaRPr lang="es-MX"/>
        </a:p>
      </dgm:t>
    </dgm:pt>
    <dgm:pt modelId="{ECE2695E-D1BB-4901-96F2-1A19AE7E0CEE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s-MX" sz="14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85FDFE78-93D4-44EF-83E3-FE5B1C422BE0}" type="parTrans" cxnId="{977F9817-C71A-4CD3-9DE5-E79B34AE4251}">
      <dgm:prSet/>
      <dgm:spPr/>
      <dgm:t>
        <a:bodyPr/>
        <a:lstStyle/>
        <a:p>
          <a:endParaRPr lang="es-MX"/>
        </a:p>
      </dgm:t>
    </dgm:pt>
    <dgm:pt modelId="{8AFE823E-8E34-47FB-BA35-BA3BAF2429F2}" type="sibTrans" cxnId="{977F9817-C71A-4CD3-9DE5-E79B34AE4251}">
      <dgm:prSet/>
      <dgm:spPr/>
      <dgm:t>
        <a:bodyPr/>
        <a:lstStyle/>
        <a:p>
          <a:endParaRPr lang="es-MX"/>
        </a:p>
      </dgm:t>
    </dgm:pt>
    <dgm:pt modelId="{25059A52-F7E7-4304-87CB-E324DE5045EC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endParaRPr lang="es-MX" sz="1500" i="1" dirty="0"/>
        </a:p>
      </dgm:t>
    </dgm:pt>
    <dgm:pt modelId="{B70CB248-4EA4-4C19-BCA2-44C200122FEE}" type="parTrans" cxnId="{FD2441E7-AE1C-4061-B09B-1864030EF8B4}">
      <dgm:prSet/>
      <dgm:spPr/>
      <dgm:t>
        <a:bodyPr/>
        <a:lstStyle/>
        <a:p>
          <a:endParaRPr lang="es-MX"/>
        </a:p>
      </dgm:t>
    </dgm:pt>
    <dgm:pt modelId="{6258E18D-31E9-4249-B5ED-8BC213DE5C47}" type="sibTrans" cxnId="{FD2441E7-AE1C-4061-B09B-1864030EF8B4}">
      <dgm:prSet/>
      <dgm:spPr/>
      <dgm:t>
        <a:bodyPr/>
        <a:lstStyle/>
        <a:p>
          <a:endParaRPr lang="es-MX"/>
        </a:p>
      </dgm:t>
    </dgm:pt>
    <dgm:pt modelId="{DF2CA226-E146-49B1-8E4A-39C5D350CBB6}">
      <dgm:prSet custT="1"/>
      <dgm:spPr>
        <a:ln>
          <a:solidFill>
            <a:srgbClr val="5ACC1A"/>
          </a:solidFill>
        </a:ln>
      </dgm:spPr>
      <dgm:t>
        <a:bodyPr/>
        <a:lstStyle/>
        <a:p>
          <a:pPr marL="36000" indent="-36000">
            <a:lnSpc>
              <a:spcPct val="100000"/>
            </a:lnSpc>
            <a:spcAft>
              <a:spcPts val="0"/>
            </a:spcAft>
          </a:pPr>
          <a:r>
            <a:rPr lang="es-MX" sz="1300" dirty="0" smtClean="0">
              <a:latin typeface="Candara" panose="020E0502030303020204" pitchFamily="34" charset="0"/>
            </a:rPr>
            <a:t>Lo pocos cambios generados índices e instrumentos para observar y medir dicho fenómeno </a:t>
          </a:r>
          <a:r>
            <a:rPr lang="es-MX" sz="1300" i="1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(Cordón García, 2001, 2018)</a:t>
          </a:r>
        </a:p>
      </dgm:t>
    </dgm:pt>
    <dgm:pt modelId="{C0184C53-C265-429E-BAEA-1112AF120D9A}" type="sibTrans" cxnId="{B0BEEB82-298F-4F84-9870-DED2F1F43B8E}">
      <dgm:prSet/>
      <dgm:spPr/>
      <dgm:t>
        <a:bodyPr/>
        <a:lstStyle/>
        <a:p>
          <a:endParaRPr lang="es-MX"/>
        </a:p>
      </dgm:t>
    </dgm:pt>
    <dgm:pt modelId="{1EBA690A-AA58-4145-8382-2F9A19889747}" type="parTrans" cxnId="{B0BEEB82-298F-4F84-9870-DED2F1F43B8E}">
      <dgm:prSet/>
      <dgm:spPr/>
      <dgm:t>
        <a:bodyPr/>
        <a:lstStyle/>
        <a:p>
          <a:endParaRPr lang="es-MX"/>
        </a:p>
      </dgm:t>
    </dgm:pt>
    <dgm:pt modelId="{05952AFB-5FD0-4E9A-9598-DA30275978E5}">
      <dgm:prSet custT="1"/>
      <dgm:spPr>
        <a:ln>
          <a:solidFill>
            <a:srgbClr val="5ACC1A"/>
          </a:solidFill>
        </a:ln>
      </dgm:spPr>
      <dgm:t>
        <a:bodyPr/>
        <a:lstStyle/>
        <a:p>
          <a:pPr marL="36000" indent="-36000">
            <a:lnSpc>
              <a:spcPct val="100000"/>
            </a:lnSpc>
            <a:spcAft>
              <a:spcPts val="0"/>
            </a:spcAft>
          </a:pPr>
          <a:r>
            <a:rPr lang="es-MX" sz="1300" dirty="0" smtClean="0">
              <a:latin typeface="Candara" panose="020E0502030303020204" pitchFamily="34" charset="0"/>
            </a:rPr>
            <a:t>La nula capacidad del sistema bibliotecario (escolar y público) en provocar y procurar lectores </a:t>
          </a:r>
          <a:r>
            <a:rPr lang="es-MX" sz="1300" i="1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(Arguelles, 2004; García Canclini 2015)</a:t>
          </a:r>
        </a:p>
      </dgm:t>
    </dgm:pt>
    <dgm:pt modelId="{4A7F944D-08C5-4F2E-85F2-43EFF7F03FA6}" type="parTrans" cxnId="{E22578D6-ED20-4970-993C-BCDA5FB4D2D7}">
      <dgm:prSet/>
      <dgm:spPr/>
      <dgm:t>
        <a:bodyPr/>
        <a:lstStyle/>
        <a:p>
          <a:endParaRPr lang="es-MX"/>
        </a:p>
      </dgm:t>
    </dgm:pt>
    <dgm:pt modelId="{2ED8C511-6957-4A12-8DB3-879678408838}" type="sibTrans" cxnId="{E22578D6-ED20-4970-993C-BCDA5FB4D2D7}">
      <dgm:prSet/>
      <dgm:spPr/>
      <dgm:t>
        <a:bodyPr/>
        <a:lstStyle/>
        <a:p>
          <a:endParaRPr lang="es-MX"/>
        </a:p>
      </dgm:t>
    </dgm:pt>
    <dgm:pt modelId="{4B32B670-C763-4BDC-9936-0DDC928C4915}" type="pres">
      <dgm:prSet presAssocID="{60A450EE-8FC0-4221-B143-09C602EE91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D75BA8-F60C-47D7-85A0-72D25A24A01E}" type="pres">
      <dgm:prSet presAssocID="{50884F61-C75A-4B49-8B91-7A0CA716687B}" presName="composite" presStyleCnt="0"/>
      <dgm:spPr/>
      <dgm:t>
        <a:bodyPr/>
        <a:lstStyle/>
        <a:p>
          <a:endParaRPr lang="es-MX"/>
        </a:p>
      </dgm:t>
    </dgm:pt>
    <dgm:pt modelId="{B99E8E93-35E6-46E0-BCEC-493EC8D1D6D3}" type="pres">
      <dgm:prSet presAssocID="{50884F61-C75A-4B49-8B91-7A0CA716687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592980-C868-4A0E-BBFA-7590533087FA}" type="pres">
      <dgm:prSet presAssocID="{50884F61-C75A-4B49-8B91-7A0CA716687B}" presName="descendantText" presStyleLbl="alignAcc1" presStyleIdx="0" presStyleCnt="3" custLinFactNeighborX="527" custLinFactNeighborY="26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736B6A-F213-4174-B34B-ABA5176C4DB2}" type="pres">
      <dgm:prSet presAssocID="{77D9350F-4499-4A3C-950D-1A8CDA14FB65}" presName="sp" presStyleCnt="0"/>
      <dgm:spPr/>
      <dgm:t>
        <a:bodyPr/>
        <a:lstStyle/>
        <a:p>
          <a:endParaRPr lang="es-MX"/>
        </a:p>
      </dgm:t>
    </dgm:pt>
    <dgm:pt modelId="{1624B644-3BCA-4B14-9FF5-A56C378E86C2}" type="pres">
      <dgm:prSet presAssocID="{845434B5-085E-434A-BE4D-640E70358B25}" presName="composite" presStyleCnt="0"/>
      <dgm:spPr/>
      <dgm:t>
        <a:bodyPr/>
        <a:lstStyle/>
        <a:p>
          <a:endParaRPr lang="es-MX"/>
        </a:p>
      </dgm:t>
    </dgm:pt>
    <dgm:pt modelId="{354CB6E7-8269-4E3E-BF9C-BB76F98EB1D0}" type="pres">
      <dgm:prSet presAssocID="{845434B5-085E-434A-BE4D-640E70358B2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9525CB-1258-478A-A002-368EC6DD0CDA}" type="pres">
      <dgm:prSet presAssocID="{845434B5-085E-434A-BE4D-640E70358B25}" presName="descendantText" presStyleLbl="alignAcc1" presStyleIdx="1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3404F5-85CA-455B-93A9-5395475F8A4A}" type="pres">
      <dgm:prSet presAssocID="{6667A5FB-6F14-4B4A-BC3E-EFC3C04907A0}" presName="sp" presStyleCnt="0"/>
      <dgm:spPr/>
      <dgm:t>
        <a:bodyPr/>
        <a:lstStyle/>
        <a:p>
          <a:endParaRPr lang="es-MX"/>
        </a:p>
      </dgm:t>
    </dgm:pt>
    <dgm:pt modelId="{4C5C2F16-E628-4240-8512-D5C68A749052}" type="pres">
      <dgm:prSet presAssocID="{EA2F26E5-4C15-4B04-A404-83D6727A5088}" presName="composite" presStyleCnt="0"/>
      <dgm:spPr/>
      <dgm:t>
        <a:bodyPr/>
        <a:lstStyle/>
        <a:p>
          <a:endParaRPr lang="es-MX"/>
        </a:p>
      </dgm:t>
    </dgm:pt>
    <dgm:pt modelId="{1FEA8AC9-1422-4FD9-AC1C-B1F18B69C693}" type="pres">
      <dgm:prSet presAssocID="{EA2F26E5-4C15-4B04-A404-83D6727A50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0715A1-85E0-443E-AA1E-6088D8C59390}" type="pres">
      <dgm:prSet presAssocID="{EA2F26E5-4C15-4B04-A404-83D6727A50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69C7281-435C-4013-B982-B5FD32718C06}" srcId="{50884F61-C75A-4B49-8B91-7A0CA716687B}" destId="{C01FD40A-1D71-4EB7-A190-A5F8C3A6D3E2}" srcOrd="0" destOrd="0" parTransId="{E680B702-7638-4AB0-888E-2AAF6CF5DFBA}" sibTransId="{CEDC1956-A40F-41F2-B734-74EAD2AD63C2}"/>
    <dgm:cxn modelId="{EE31FAFC-5ED8-48A9-8B97-2E39D56E3565}" srcId="{EA2F26E5-4C15-4B04-A404-83D6727A5088}" destId="{30BEB75D-07C7-4246-962F-C69D2AFA4038}" srcOrd="2" destOrd="0" parTransId="{25E2134B-79EF-48F7-BF88-31A2F3D97EC3}" sibTransId="{03D073F8-D8B7-4566-8207-EAE9E5CC65CC}"/>
    <dgm:cxn modelId="{B0BEEB82-298F-4F84-9870-DED2F1F43B8E}" srcId="{50884F61-C75A-4B49-8B91-7A0CA716687B}" destId="{DF2CA226-E146-49B1-8E4A-39C5D350CBB6}" srcOrd="1" destOrd="0" parTransId="{1EBA690A-AA58-4145-8382-2F9A19889747}" sibTransId="{C0184C53-C265-429E-BAEA-1112AF120D9A}"/>
    <dgm:cxn modelId="{39D5411B-6A75-4E16-B1A1-319CF14B4DDF}" type="presOf" srcId="{50884F61-C75A-4B49-8B91-7A0CA716687B}" destId="{B99E8E93-35E6-46E0-BCEC-493EC8D1D6D3}" srcOrd="0" destOrd="0" presId="urn:microsoft.com/office/officeart/2005/8/layout/chevron2"/>
    <dgm:cxn modelId="{FD2441E7-AE1C-4061-B09B-1864030EF8B4}" srcId="{EA2F26E5-4C15-4B04-A404-83D6727A5088}" destId="{25059A52-F7E7-4304-87CB-E324DE5045EC}" srcOrd="0" destOrd="0" parTransId="{B70CB248-4EA4-4C19-BCA2-44C200122FEE}" sibTransId="{6258E18D-31E9-4249-B5ED-8BC213DE5C47}"/>
    <dgm:cxn modelId="{A5745373-3FB4-4DA8-87A9-39D556214097}" type="presOf" srcId="{C01FD40A-1D71-4EB7-A190-A5F8C3A6D3E2}" destId="{E8592980-C868-4A0E-BBFA-7590533087FA}" srcOrd="0" destOrd="0" presId="urn:microsoft.com/office/officeart/2005/8/layout/chevron2"/>
    <dgm:cxn modelId="{836EA6E5-9F76-437F-91D8-0DD37AAF2549}" srcId="{60A450EE-8FC0-4221-B143-09C602EE91DD}" destId="{EA2F26E5-4C15-4B04-A404-83D6727A5088}" srcOrd="2" destOrd="0" parTransId="{574EE6F2-94ED-474A-B26B-7FA7BA49DADA}" sibTransId="{6DF9A537-8185-4C63-B3AE-01AF7DCD076E}"/>
    <dgm:cxn modelId="{29C42F7E-CB7E-4A16-ABA5-050DBE58E04C}" type="presOf" srcId="{95824F9B-A3C2-4D5A-9862-3B9A31B7CD93}" destId="{CC9525CB-1258-478A-A002-368EC6DD0CDA}" srcOrd="0" destOrd="0" presId="urn:microsoft.com/office/officeart/2005/8/layout/chevron2"/>
    <dgm:cxn modelId="{8CC165E3-DD25-4002-8DD9-3B4D5B440636}" type="presOf" srcId="{25059A52-F7E7-4304-87CB-E324DE5045EC}" destId="{450715A1-85E0-443E-AA1E-6088D8C59390}" srcOrd="0" destOrd="0" presId="urn:microsoft.com/office/officeart/2005/8/layout/chevron2"/>
    <dgm:cxn modelId="{5A65D4D7-ED96-43BD-80F2-DA559341286F}" type="presOf" srcId="{60A450EE-8FC0-4221-B143-09C602EE91DD}" destId="{4B32B670-C763-4BDC-9936-0DDC928C4915}" srcOrd="0" destOrd="0" presId="urn:microsoft.com/office/officeart/2005/8/layout/chevron2"/>
    <dgm:cxn modelId="{71596B4C-0499-473A-B543-27D272B75E59}" type="presOf" srcId="{EA2F26E5-4C15-4B04-A404-83D6727A5088}" destId="{1FEA8AC9-1422-4FD9-AC1C-B1F18B69C693}" srcOrd="0" destOrd="0" presId="urn:microsoft.com/office/officeart/2005/8/layout/chevron2"/>
    <dgm:cxn modelId="{FAD630B0-1FE1-4AB6-B7C4-E0685579E6E2}" type="presOf" srcId="{30BEB75D-07C7-4246-962F-C69D2AFA4038}" destId="{450715A1-85E0-443E-AA1E-6088D8C59390}" srcOrd="0" destOrd="2" presId="urn:microsoft.com/office/officeart/2005/8/layout/chevron2"/>
    <dgm:cxn modelId="{B28C41CA-02F4-4528-8B58-AC4F8B19722A}" type="presOf" srcId="{845434B5-085E-434A-BE4D-640E70358B25}" destId="{354CB6E7-8269-4E3E-BF9C-BB76F98EB1D0}" srcOrd="0" destOrd="0" presId="urn:microsoft.com/office/officeart/2005/8/layout/chevron2"/>
    <dgm:cxn modelId="{3642C4B1-369A-4BDB-B37C-5F96CDA735AC}" type="presOf" srcId="{05952AFB-5FD0-4E9A-9598-DA30275978E5}" destId="{E8592980-C868-4A0E-BBFA-7590533087FA}" srcOrd="0" destOrd="2" presId="urn:microsoft.com/office/officeart/2005/8/layout/chevron2"/>
    <dgm:cxn modelId="{977F9817-C71A-4CD3-9DE5-E79B34AE4251}" srcId="{EA2F26E5-4C15-4B04-A404-83D6727A5088}" destId="{ECE2695E-D1BB-4901-96F2-1A19AE7E0CEE}" srcOrd="3" destOrd="0" parTransId="{85FDFE78-93D4-44EF-83E3-FE5B1C422BE0}" sibTransId="{8AFE823E-8E34-47FB-BA35-BA3BAF2429F2}"/>
    <dgm:cxn modelId="{278474B6-2593-4C7C-BA3E-8F7CF2905247}" srcId="{845434B5-085E-434A-BE4D-640E70358B25}" destId="{95824F9B-A3C2-4D5A-9862-3B9A31B7CD93}" srcOrd="0" destOrd="0" parTransId="{FFC4B560-644E-4A43-9534-4ABF8329848C}" sibTransId="{584449EE-B8D8-4E3B-8282-7405CFEC97DF}"/>
    <dgm:cxn modelId="{E22578D6-ED20-4970-993C-BCDA5FB4D2D7}" srcId="{50884F61-C75A-4B49-8B91-7A0CA716687B}" destId="{05952AFB-5FD0-4E9A-9598-DA30275978E5}" srcOrd="2" destOrd="0" parTransId="{4A7F944D-08C5-4F2E-85F2-43EFF7F03FA6}" sibTransId="{2ED8C511-6957-4A12-8DB3-879678408838}"/>
    <dgm:cxn modelId="{A95C6A39-0941-43C1-9CFD-B1B63D65CB8B}" type="presOf" srcId="{9FABBA7D-86A3-4792-9C3C-6DB3B26C34FB}" destId="{450715A1-85E0-443E-AA1E-6088D8C59390}" srcOrd="0" destOrd="1" presId="urn:microsoft.com/office/officeart/2005/8/layout/chevron2"/>
    <dgm:cxn modelId="{8121CBE6-86EE-4B16-B51D-074332DA4E88}" srcId="{EA2F26E5-4C15-4B04-A404-83D6727A5088}" destId="{9FABBA7D-86A3-4792-9C3C-6DB3B26C34FB}" srcOrd="1" destOrd="0" parTransId="{F9456071-2056-49BF-B6D4-B95D4B43D1CB}" sibTransId="{F6E74A1A-FB0F-4C29-B9F6-74AB430EAD44}"/>
    <dgm:cxn modelId="{938CD1D9-16C3-4DEC-A838-56068701226F}" srcId="{60A450EE-8FC0-4221-B143-09C602EE91DD}" destId="{845434B5-085E-434A-BE4D-640E70358B25}" srcOrd="1" destOrd="0" parTransId="{9DDDF06C-3ECF-44D3-9DE0-8EA513A4A5FC}" sibTransId="{6667A5FB-6F14-4B4A-BC3E-EFC3C04907A0}"/>
    <dgm:cxn modelId="{D4876A96-C855-4512-8AC2-04B2912BA6EA}" type="presOf" srcId="{DF2CA226-E146-49B1-8E4A-39C5D350CBB6}" destId="{E8592980-C868-4A0E-BBFA-7590533087FA}" srcOrd="0" destOrd="1" presId="urn:microsoft.com/office/officeart/2005/8/layout/chevron2"/>
    <dgm:cxn modelId="{1363A7D8-8B12-417F-A3C0-35B5FA816D0D}" srcId="{60A450EE-8FC0-4221-B143-09C602EE91DD}" destId="{50884F61-C75A-4B49-8B91-7A0CA716687B}" srcOrd="0" destOrd="0" parTransId="{469FCFF8-C529-438F-A6ED-F0EB2D8479B3}" sibTransId="{77D9350F-4499-4A3C-950D-1A8CDA14FB65}"/>
    <dgm:cxn modelId="{44C2E395-1F20-4403-BE32-7B4802F50547}" type="presOf" srcId="{ECE2695E-D1BB-4901-96F2-1A19AE7E0CEE}" destId="{450715A1-85E0-443E-AA1E-6088D8C59390}" srcOrd="0" destOrd="3" presId="urn:microsoft.com/office/officeart/2005/8/layout/chevron2"/>
    <dgm:cxn modelId="{03EC0475-FFBD-4DC2-8B5C-161113AC9ADE}" type="presParOf" srcId="{4B32B670-C763-4BDC-9936-0DDC928C4915}" destId="{55D75BA8-F60C-47D7-85A0-72D25A24A01E}" srcOrd="0" destOrd="0" presId="urn:microsoft.com/office/officeart/2005/8/layout/chevron2"/>
    <dgm:cxn modelId="{2F1818FF-F1BE-4838-A5A8-80B531224D3F}" type="presParOf" srcId="{55D75BA8-F60C-47D7-85A0-72D25A24A01E}" destId="{B99E8E93-35E6-46E0-BCEC-493EC8D1D6D3}" srcOrd="0" destOrd="0" presId="urn:microsoft.com/office/officeart/2005/8/layout/chevron2"/>
    <dgm:cxn modelId="{77122909-2874-4FB8-81D0-5A25DF6D37F5}" type="presParOf" srcId="{55D75BA8-F60C-47D7-85A0-72D25A24A01E}" destId="{E8592980-C868-4A0E-BBFA-7590533087FA}" srcOrd="1" destOrd="0" presId="urn:microsoft.com/office/officeart/2005/8/layout/chevron2"/>
    <dgm:cxn modelId="{7DEC2D28-E840-483F-B24D-82ABFD3742DB}" type="presParOf" srcId="{4B32B670-C763-4BDC-9936-0DDC928C4915}" destId="{1E736B6A-F213-4174-B34B-ABA5176C4DB2}" srcOrd="1" destOrd="0" presId="urn:microsoft.com/office/officeart/2005/8/layout/chevron2"/>
    <dgm:cxn modelId="{C9CD3E4E-C87F-4D35-A19D-20F344BF3E37}" type="presParOf" srcId="{4B32B670-C763-4BDC-9936-0DDC928C4915}" destId="{1624B644-3BCA-4B14-9FF5-A56C378E86C2}" srcOrd="2" destOrd="0" presId="urn:microsoft.com/office/officeart/2005/8/layout/chevron2"/>
    <dgm:cxn modelId="{DEA23845-0372-41A3-BEF2-5F7EBAA667C2}" type="presParOf" srcId="{1624B644-3BCA-4B14-9FF5-A56C378E86C2}" destId="{354CB6E7-8269-4E3E-BF9C-BB76F98EB1D0}" srcOrd="0" destOrd="0" presId="urn:microsoft.com/office/officeart/2005/8/layout/chevron2"/>
    <dgm:cxn modelId="{5ADA679B-7389-4DD1-880D-38C568B9FA44}" type="presParOf" srcId="{1624B644-3BCA-4B14-9FF5-A56C378E86C2}" destId="{CC9525CB-1258-478A-A002-368EC6DD0CDA}" srcOrd="1" destOrd="0" presId="urn:microsoft.com/office/officeart/2005/8/layout/chevron2"/>
    <dgm:cxn modelId="{5924FB55-BC1A-4B52-84DB-1D319462048E}" type="presParOf" srcId="{4B32B670-C763-4BDC-9936-0DDC928C4915}" destId="{423404F5-85CA-455B-93A9-5395475F8A4A}" srcOrd="3" destOrd="0" presId="urn:microsoft.com/office/officeart/2005/8/layout/chevron2"/>
    <dgm:cxn modelId="{E29C368F-0318-4A47-932B-5F0C3D38BBD5}" type="presParOf" srcId="{4B32B670-C763-4BDC-9936-0DDC928C4915}" destId="{4C5C2F16-E628-4240-8512-D5C68A749052}" srcOrd="4" destOrd="0" presId="urn:microsoft.com/office/officeart/2005/8/layout/chevron2"/>
    <dgm:cxn modelId="{D4CDA441-F072-4F46-864F-C6EA4363729F}" type="presParOf" srcId="{4C5C2F16-E628-4240-8512-D5C68A749052}" destId="{1FEA8AC9-1422-4FD9-AC1C-B1F18B69C693}" srcOrd="0" destOrd="0" presId="urn:microsoft.com/office/officeart/2005/8/layout/chevron2"/>
    <dgm:cxn modelId="{6A553B2A-24FD-4137-9A75-CEBEB9EF04BD}" type="presParOf" srcId="{4C5C2F16-E628-4240-8512-D5C68A749052}" destId="{450715A1-85E0-443E-AA1E-6088D8C593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96EC5-23CC-4122-861F-A06558AC8340}" type="doc">
      <dgm:prSet loTypeId="urn:microsoft.com/office/officeart/2005/8/layout/target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8AD861F-51A7-464E-B370-5477DB366806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 SOCIAL</a:t>
          </a:r>
          <a:endParaRPr lang="es-MX" sz="1800" b="1" dirty="0"/>
        </a:p>
      </dgm:t>
    </dgm:pt>
    <dgm:pt modelId="{80EB2739-2F20-4FE4-8BC7-0A0C3DAEACB9}" type="parTrans" cxnId="{29E98B02-9ADD-4DE4-85A2-A120B7A6D05F}">
      <dgm:prSet/>
      <dgm:spPr/>
      <dgm:t>
        <a:bodyPr/>
        <a:lstStyle/>
        <a:p>
          <a:endParaRPr lang="es-MX"/>
        </a:p>
      </dgm:t>
    </dgm:pt>
    <dgm:pt modelId="{C55461EF-9A06-4C1A-AAE4-033B66B3A9B2}" type="sibTrans" cxnId="{29E98B02-9ADD-4DE4-85A2-A120B7A6D05F}">
      <dgm:prSet/>
      <dgm:spPr/>
      <dgm:t>
        <a:bodyPr/>
        <a:lstStyle/>
        <a:p>
          <a:endParaRPr lang="es-MX"/>
        </a:p>
      </dgm:t>
    </dgm:pt>
    <dgm:pt modelId="{B60133A5-970A-407B-B5C9-DD2EDF751DA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INSTITUCIONAL</a:t>
          </a:r>
          <a:endParaRPr lang="es-MX" sz="1800" b="1" dirty="0"/>
        </a:p>
      </dgm:t>
    </dgm:pt>
    <dgm:pt modelId="{08A96AF5-5DF2-4E0D-B602-18F8DBD006F8}" type="parTrans" cxnId="{2A63A442-6D2E-4ACC-8627-87F4E766FE57}">
      <dgm:prSet/>
      <dgm:spPr/>
      <dgm:t>
        <a:bodyPr/>
        <a:lstStyle/>
        <a:p>
          <a:endParaRPr lang="es-MX"/>
        </a:p>
      </dgm:t>
    </dgm:pt>
    <dgm:pt modelId="{BA6E717F-B123-402A-B691-83C65FAE851E}" type="sibTrans" cxnId="{2A63A442-6D2E-4ACC-8627-87F4E766FE57}">
      <dgm:prSet/>
      <dgm:spPr/>
      <dgm:t>
        <a:bodyPr/>
        <a:lstStyle/>
        <a:p>
          <a:endParaRPr lang="es-MX"/>
        </a:p>
      </dgm:t>
    </dgm:pt>
    <dgm:pt modelId="{FDA2C3BE-775F-41C0-AF6A-5863805BCA2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85725" indent="0" algn="l">
            <a:lnSpc>
              <a:spcPct val="100000"/>
            </a:lnSpc>
            <a:spcAft>
              <a:spcPts val="200"/>
            </a:spcAft>
            <a:tabLst>
              <a:tab pos="1878013" algn="l"/>
            </a:tabLst>
          </a:pPr>
          <a:r>
            <a:rPr lang="es-MX" sz="1200" dirty="0" smtClean="0">
              <a:solidFill>
                <a:schemeClr val="bg2">
                  <a:lumMod val="2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La lectura es un camino privilegiado para descubrirse, construirse y reconstruirse (Petit, 2003), un asunto social (Petit, 1999), una cuestión de encuentros (Gutiérrez, 2009) y además instrumento de democratización (Munita, 2014). </a:t>
          </a:r>
          <a:endParaRPr lang="es-MX" sz="1200" dirty="0">
            <a:solidFill>
              <a:schemeClr val="bg2">
                <a:lumMod val="2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795AADE5-C680-41C3-9340-43B7C12CC5F0}" type="parTrans" cxnId="{5B67B163-A86E-4F5C-8035-9A9F633FBB24}">
      <dgm:prSet/>
      <dgm:spPr/>
      <dgm:t>
        <a:bodyPr/>
        <a:lstStyle/>
        <a:p>
          <a:endParaRPr lang="es-MX"/>
        </a:p>
      </dgm:t>
    </dgm:pt>
    <dgm:pt modelId="{F42C6E73-E374-435D-A1DF-7BC100A46F7A}" type="sibTrans" cxnId="{5B67B163-A86E-4F5C-8035-9A9F633FBB24}">
      <dgm:prSet/>
      <dgm:spPr/>
      <dgm:t>
        <a:bodyPr/>
        <a:lstStyle/>
        <a:p>
          <a:endParaRPr lang="es-MX"/>
        </a:p>
      </dgm:t>
    </dgm:pt>
    <dgm:pt modelId="{E0C6C641-BEB0-4159-8CEE-0621F950C4A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PERSONAL</a:t>
          </a:r>
          <a:endParaRPr lang="es-MX" sz="2000" b="1" dirty="0"/>
        </a:p>
      </dgm:t>
    </dgm:pt>
    <dgm:pt modelId="{F40463F6-F18C-410E-8C6B-71A0AB3EF767}" type="parTrans" cxnId="{25937BED-4D36-402B-8268-D1C72766A867}">
      <dgm:prSet/>
      <dgm:spPr/>
      <dgm:t>
        <a:bodyPr/>
        <a:lstStyle/>
        <a:p>
          <a:endParaRPr lang="es-MX"/>
        </a:p>
      </dgm:t>
    </dgm:pt>
    <dgm:pt modelId="{4A6FF7F8-87FE-4037-85CF-CD0F3ED5B79E}" type="sibTrans" cxnId="{25937BED-4D36-402B-8268-D1C72766A867}">
      <dgm:prSet/>
      <dgm:spPr/>
      <dgm:t>
        <a:bodyPr/>
        <a:lstStyle/>
        <a:p>
          <a:endParaRPr lang="es-MX"/>
        </a:p>
      </dgm:t>
    </dgm:pt>
    <dgm:pt modelId="{2DAAADED-C7BD-44A5-BBD8-2ADAC0CF852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METODOLÓGICA</a:t>
          </a:r>
          <a:endParaRPr lang="es-MX" sz="1800" b="1" dirty="0"/>
        </a:p>
      </dgm:t>
    </dgm:pt>
    <dgm:pt modelId="{DB761C62-921C-45FA-AE70-D1865175744F}" type="sibTrans" cxnId="{A9543FB8-85CC-47AD-A2F7-EE2AE9128651}">
      <dgm:prSet/>
      <dgm:spPr/>
      <dgm:t>
        <a:bodyPr/>
        <a:lstStyle/>
        <a:p>
          <a:endParaRPr lang="es-MX"/>
        </a:p>
      </dgm:t>
    </dgm:pt>
    <dgm:pt modelId="{E9907B19-C01C-42FB-8B23-752717DAA492}" type="parTrans" cxnId="{A9543FB8-85CC-47AD-A2F7-EE2AE9128651}">
      <dgm:prSet/>
      <dgm:spPr/>
      <dgm:t>
        <a:bodyPr/>
        <a:lstStyle/>
        <a:p>
          <a:endParaRPr lang="es-MX"/>
        </a:p>
      </dgm:t>
    </dgm:pt>
    <dgm:pt modelId="{9DBF15F2-25CC-4EF9-92AA-1CC87D342D5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 sz="1000" dirty="0"/>
        </a:p>
      </dgm:t>
    </dgm:pt>
    <dgm:pt modelId="{3423C303-56E8-4A3E-A08B-E185F4A20901}" type="parTrans" cxnId="{E0EE0BE4-74B7-409C-9A09-B0C159F48E1D}">
      <dgm:prSet/>
      <dgm:spPr/>
      <dgm:t>
        <a:bodyPr/>
        <a:lstStyle/>
        <a:p>
          <a:endParaRPr lang="es-MX"/>
        </a:p>
      </dgm:t>
    </dgm:pt>
    <dgm:pt modelId="{47BC88CD-3189-4FD6-8BE7-C4EE3911DFB8}" type="sibTrans" cxnId="{E0EE0BE4-74B7-409C-9A09-B0C159F48E1D}">
      <dgm:prSet/>
      <dgm:spPr/>
      <dgm:t>
        <a:bodyPr/>
        <a:lstStyle/>
        <a:p>
          <a:endParaRPr lang="es-MX"/>
        </a:p>
      </dgm:t>
    </dgm:pt>
    <dgm:pt modelId="{C0C06D5A-5B4F-40A8-950F-B7C46FE0B048}" type="pres">
      <dgm:prSet presAssocID="{E3396EC5-23CC-4122-861F-A06558AC834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0B25648-C5DB-4425-8DDE-C87D17A67C7F}" type="pres">
      <dgm:prSet presAssocID="{E3396EC5-23CC-4122-861F-A06558AC8340}" presName="outerBox" presStyleCnt="0"/>
      <dgm:spPr/>
    </dgm:pt>
    <dgm:pt modelId="{422255BB-5088-435A-BD18-3921823656EC}" type="pres">
      <dgm:prSet presAssocID="{E3396EC5-23CC-4122-861F-A06558AC8340}" presName="outerBoxParent" presStyleLbl="node1" presStyleIdx="0" presStyleCnt="3" custLinFactNeighborX="-1188" custLinFactNeighborY="3902"/>
      <dgm:spPr/>
      <dgm:t>
        <a:bodyPr/>
        <a:lstStyle/>
        <a:p>
          <a:endParaRPr lang="es-MX"/>
        </a:p>
      </dgm:t>
    </dgm:pt>
    <dgm:pt modelId="{EE132AC9-621C-4213-9B77-FEE9AA564995}" type="pres">
      <dgm:prSet presAssocID="{E3396EC5-23CC-4122-861F-A06558AC8340}" presName="outerBoxChildren" presStyleCnt="0"/>
      <dgm:spPr/>
    </dgm:pt>
    <dgm:pt modelId="{9D40C16C-DC99-4A69-90A3-885F5B5251E1}" type="pres">
      <dgm:prSet presAssocID="{FDA2C3BE-775F-41C0-AF6A-5863805BCA29}" presName="oChild" presStyleLbl="fgAcc1" presStyleIdx="0" presStyleCnt="2" custScaleX="121242" custScaleY="108684" custLinFactNeighborX="15062" custLinFactNeighborY="-12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A9A0B6-52C6-4C8D-B1D2-6CCD9F42B669}" type="pres">
      <dgm:prSet presAssocID="{E3396EC5-23CC-4122-861F-A06558AC8340}" presName="middleBox" presStyleCnt="0"/>
      <dgm:spPr/>
    </dgm:pt>
    <dgm:pt modelId="{56BCC32A-E60C-40BD-AC9F-7B19447D6AAA}" type="pres">
      <dgm:prSet presAssocID="{E3396EC5-23CC-4122-861F-A06558AC8340}" presName="middleBoxParent" presStyleLbl="node1" presStyleIdx="1" presStyleCnt="3" custScaleX="97736" custScaleY="118958" custLinFactNeighborX="3898" custLinFactNeighborY="-316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8A4ECB62-E9FD-47A8-8BC4-44C67286B927}" type="pres">
      <dgm:prSet presAssocID="{E3396EC5-23CC-4122-861F-A06558AC8340}" presName="middleBoxChildren" presStyleCnt="0"/>
      <dgm:spPr/>
    </dgm:pt>
    <dgm:pt modelId="{55C23D29-209C-4CDC-B13B-FFFDDC9E28B3}" type="pres">
      <dgm:prSet presAssocID="{E3396EC5-23CC-4122-861F-A06558AC8340}" presName="centerBox" presStyleCnt="0"/>
      <dgm:spPr/>
    </dgm:pt>
    <dgm:pt modelId="{7699B6BE-2AEA-4094-A322-53E7036B9EDB}" type="pres">
      <dgm:prSet presAssocID="{E3396EC5-23CC-4122-861F-A06558AC8340}" presName="centerBoxParent" presStyleLbl="node1" presStyleIdx="2" presStyleCnt="3" custScaleX="97072" custScaleY="126747" custLinFactNeighborX="6864" custLinFactNeighborY="6410"/>
      <dgm:spPr/>
      <dgm:t>
        <a:bodyPr/>
        <a:lstStyle/>
        <a:p>
          <a:endParaRPr lang="es-MX"/>
        </a:p>
      </dgm:t>
    </dgm:pt>
    <dgm:pt modelId="{CA9D26CC-16FD-4992-9542-EC00D81DB5DB}" type="pres">
      <dgm:prSet presAssocID="{E3396EC5-23CC-4122-861F-A06558AC8340}" presName="centerBoxChildren" presStyleCnt="0"/>
      <dgm:spPr/>
    </dgm:pt>
    <dgm:pt modelId="{618CB71B-45B7-4CAC-9739-B5DEEAE608DA}" type="pres">
      <dgm:prSet presAssocID="{E0C6C641-BEB0-4159-8CEE-0621F950C4AA}" presName="cChild" presStyleLbl="fgAcc1" presStyleIdx="1" presStyleCnt="2" custScaleX="88115" custScaleY="119467" custLinFactNeighborX="19096" custLinFactNeighborY="484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1D3F681-D2EE-49D6-B83E-F130BAFB14DA}" type="presOf" srcId="{FDA2C3BE-775F-41C0-AF6A-5863805BCA29}" destId="{9D40C16C-DC99-4A69-90A3-885F5B5251E1}" srcOrd="0" destOrd="0" presId="urn:microsoft.com/office/officeart/2005/8/layout/target2"/>
    <dgm:cxn modelId="{B2A8A919-3543-418E-A931-BBD470FF328D}" type="presOf" srcId="{9DBF15F2-25CC-4EF9-92AA-1CC87D342D54}" destId="{618CB71B-45B7-4CAC-9739-B5DEEAE608DA}" srcOrd="0" destOrd="1" presId="urn:microsoft.com/office/officeart/2005/8/layout/target2"/>
    <dgm:cxn modelId="{E0EE0BE4-74B7-409C-9A09-B0C159F48E1D}" srcId="{E0C6C641-BEB0-4159-8CEE-0621F950C4AA}" destId="{9DBF15F2-25CC-4EF9-92AA-1CC87D342D54}" srcOrd="0" destOrd="0" parTransId="{3423C303-56E8-4A3E-A08B-E185F4A20901}" sibTransId="{47BC88CD-3189-4FD6-8BE7-C4EE3911DFB8}"/>
    <dgm:cxn modelId="{2A63A442-6D2E-4ACC-8627-87F4E766FE57}" srcId="{E3396EC5-23CC-4122-861F-A06558AC8340}" destId="{B60133A5-970A-407B-B5C9-DD2EDF751DA7}" srcOrd="1" destOrd="0" parTransId="{08A96AF5-5DF2-4E0D-B602-18F8DBD006F8}" sibTransId="{BA6E717F-B123-402A-B691-83C65FAE851E}"/>
    <dgm:cxn modelId="{2AC40B6A-EE75-4E06-9224-B651B7A01B29}" type="presOf" srcId="{B60133A5-970A-407B-B5C9-DD2EDF751DA7}" destId="{56BCC32A-E60C-40BD-AC9F-7B19447D6AAA}" srcOrd="0" destOrd="0" presId="urn:microsoft.com/office/officeart/2005/8/layout/target2"/>
    <dgm:cxn modelId="{96FDC0A4-004D-4D37-BC8B-0F91A3507E9C}" type="presOf" srcId="{E3396EC5-23CC-4122-861F-A06558AC8340}" destId="{C0C06D5A-5B4F-40A8-950F-B7C46FE0B048}" srcOrd="0" destOrd="0" presId="urn:microsoft.com/office/officeart/2005/8/layout/target2"/>
    <dgm:cxn modelId="{25937BED-4D36-402B-8268-D1C72766A867}" srcId="{2DAAADED-C7BD-44A5-BBD8-2ADAC0CF8524}" destId="{E0C6C641-BEB0-4159-8CEE-0621F950C4AA}" srcOrd="0" destOrd="0" parTransId="{F40463F6-F18C-410E-8C6B-71A0AB3EF767}" sibTransId="{4A6FF7F8-87FE-4037-85CF-CD0F3ED5B79E}"/>
    <dgm:cxn modelId="{29E98B02-9ADD-4DE4-85A2-A120B7A6D05F}" srcId="{E3396EC5-23CC-4122-861F-A06558AC8340}" destId="{38AD861F-51A7-464E-B370-5477DB366806}" srcOrd="0" destOrd="0" parTransId="{80EB2739-2F20-4FE4-8BC7-0A0C3DAEACB9}" sibTransId="{C55461EF-9A06-4C1A-AAE4-033B66B3A9B2}"/>
    <dgm:cxn modelId="{96A9404F-9FDA-4BF2-AA02-986C69AA99E4}" type="presOf" srcId="{E0C6C641-BEB0-4159-8CEE-0621F950C4AA}" destId="{618CB71B-45B7-4CAC-9739-B5DEEAE608DA}" srcOrd="0" destOrd="0" presId="urn:microsoft.com/office/officeart/2005/8/layout/target2"/>
    <dgm:cxn modelId="{5B67B163-A86E-4F5C-8035-9A9F633FBB24}" srcId="{38AD861F-51A7-464E-B370-5477DB366806}" destId="{FDA2C3BE-775F-41C0-AF6A-5863805BCA29}" srcOrd="0" destOrd="0" parTransId="{795AADE5-C680-41C3-9340-43B7C12CC5F0}" sibTransId="{F42C6E73-E374-435D-A1DF-7BC100A46F7A}"/>
    <dgm:cxn modelId="{A9543FB8-85CC-47AD-A2F7-EE2AE9128651}" srcId="{E3396EC5-23CC-4122-861F-A06558AC8340}" destId="{2DAAADED-C7BD-44A5-BBD8-2ADAC0CF8524}" srcOrd="2" destOrd="0" parTransId="{E9907B19-C01C-42FB-8B23-752717DAA492}" sibTransId="{DB761C62-921C-45FA-AE70-D1865175744F}"/>
    <dgm:cxn modelId="{673B4A7E-305D-4085-8A4F-9701A2E5A4E2}" type="presOf" srcId="{2DAAADED-C7BD-44A5-BBD8-2ADAC0CF8524}" destId="{7699B6BE-2AEA-4094-A322-53E7036B9EDB}" srcOrd="0" destOrd="0" presId="urn:microsoft.com/office/officeart/2005/8/layout/target2"/>
    <dgm:cxn modelId="{9BFA5513-B3EE-4A0C-91B5-3164483FA42B}" type="presOf" srcId="{38AD861F-51A7-464E-B370-5477DB366806}" destId="{422255BB-5088-435A-BD18-3921823656EC}" srcOrd="0" destOrd="0" presId="urn:microsoft.com/office/officeart/2005/8/layout/target2"/>
    <dgm:cxn modelId="{6207B686-2477-469E-A8B1-C496CAF0D98A}" type="presParOf" srcId="{C0C06D5A-5B4F-40A8-950F-B7C46FE0B048}" destId="{50B25648-C5DB-4425-8DDE-C87D17A67C7F}" srcOrd="0" destOrd="0" presId="urn:microsoft.com/office/officeart/2005/8/layout/target2"/>
    <dgm:cxn modelId="{51D521AC-FDD8-40D7-BC1A-351E815BFDE8}" type="presParOf" srcId="{50B25648-C5DB-4425-8DDE-C87D17A67C7F}" destId="{422255BB-5088-435A-BD18-3921823656EC}" srcOrd="0" destOrd="0" presId="urn:microsoft.com/office/officeart/2005/8/layout/target2"/>
    <dgm:cxn modelId="{5AE333ED-6216-46EA-8693-55F0BDFD90AA}" type="presParOf" srcId="{50B25648-C5DB-4425-8DDE-C87D17A67C7F}" destId="{EE132AC9-621C-4213-9B77-FEE9AA564995}" srcOrd="1" destOrd="0" presId="urn:microsoft.com/office/officeart/2005/8/layout/target2"/>
    <dgm:cxn modelId="{91D49DCB-66FE-42AB-B9E7-BE7DC2B28370}" type="presParOf" srcId="{EE132AC9-621C-4213-9B77-FEE9AA564995}" destId="{9D40C16C-DC99-4A69-90A3-885F5B5251E1}" srcOrd="0" destOrd="0" presId="urn:microsoft.com/office/officeart/2005/8/layout/target2"/>
    <dgm:cxn modelId="{D2B2924E-94EA-4248-8CD3-99D789B3F8D0}" type="presParOf" srcId="{C0C06D5A-5B4F-40A8-950F-B7C46FE0B048}" destId="{50A9A0B6-52C6-4C8D-B1D2-6CCD9F42B669}" srcOrd="1" destOrd="0" presId="urn:microsoft.com/office/officeart/2005/8/layout/target2"/>
    <dgm:cxn modelId="{003DC7DB-D0A9-420A-A1E5-E1E9D52E9D55}" type="presParOf" srcId="{50A9A0B6-52C6-4C8D-B1D2-6CCD9F42B669}" destId="{56BCC32A-E60C-40BD-AC9F-7B19447D6AAA}" srcOrd="0" destOrd="0" presId="urn:microsoft.com/office/officeart/2005/8/layout/target2"/>
    <dgm:cxn modelId="{81C00BA4-93CA-4114-AC3F-1842C60D4223}" type="presParOf" srcId="{50A9A0B6-52C6-4C8D-B1D2-6CCD9F42B669}" destId="{8A4ECB62-E9FD-47A8-8BC4-44C67286B927}" srcOrd="1" destOrd="0" presId="urn:microsoft.com/office/officeart/2005/8/layout/target2"/>
    <dgm:cxn modelId="{4ED538CE-7D3E-4B5C-85FC-599898CBC80B}" type="presParOf" srcId="{C0C06D5A-5B4F-40A8-950F-B7C46FE0B048}" destId="{55C23D29-209C-4CDC-B13B-FFFDDC9E28B3}" srcOrd="2" destOrd="0" presId="urn:microsoft.com/office/officeart/2005/8/layout/target2"/>
    <dgm:cxn modelId="{C4267FE5-1D18-4A46-9DB3-C8480BE12EDB}" type="presParOf" srcId="{55C23D29-209C-4CDC-B13B-FFFDDC9E28B3}" destId="{7699B6BE-2AEA-4094-A322-53E7036B9EDB}" srcOrd="0" destOrd="0" presId="urn:microsoft.com/office/officeart/2005/8/layout/target2"/>
    <dgm:cxn modelId="{5F04961B-C78B-4331-A431-C24A1F19E1C7}" type="presParOf" srcId="{55C23D29-209C-4CDC-B13B-FFFDDC9E28B3}" destId="{CA9D26CC-16FD-4992-9542-EC00D81DB5DB}" srcOrd="1" destOrd="0" presId="urn:microsoft.com/office/officeart/2005/8/layout/target2"/>
    <dgm:cxn modelId="{E9905F12-E742-408F-8209-4922AAF514F7}" type="presParOf" srcId="{CA9D26CC-16FD-4992-9542-EC00D81DB5DB}" destId="{618CB71B-45B7-4CAC-9739-B5DEEAE608D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92B28B-9E3C-48E6-BE9E-781ADC1A5B3D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C361955-1C2D-4AF8-AA15-9F1BA4CB5BBC}">
      <dgm:prSet phldrT="[Texto]"/>
      <dgm:spPr/>
      <dgm:t>
        <a:bodyPr/>
        <a:lstStyle/>
        <a:p>
          <a:r>
            <a:rPr lang="es-MX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Acercar una docena de mediadores de la lectura y sus comunidades digitales con el fin de integrar una red.</a:t>
          </a:r>
          <a:endParaRPr lang="es-MX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E394A97-1474-411E-965D-2B9B8C6D1D14}" type="parTrans" cxnId="{1C112DF9-17BB-482C-AC6A-11010AF11C2B}">
      <dgm:prSet/>
      <dgm:spPr/>
      <dgm:t>
        <a:bodyPr/>
        <a:lstStyle/>
        <a:p>
          <a:endParaRPr lang="es-MX"/>
        </a:p>
      </dgm:t>
    </dgm:pt>
    <dgm:pt modelId="{DB0D79D5-B2A9-488D-BA24-49576EBB28B6}" type="sibTrans" cxnId="{1C112DF9-17BB-482C-AC6A-11010AF11C2B}">
      <dgm:prSet/>
      <dgm:spPr/>
      <dgm:t>
        <a:bodyPr/>
        <a:lstStyle/>
        <a:p>
          <a:endParaRPr lang="es-MX"/>
        </a:p>
      </dgm:t>
    </dgm:pt>
    <dgm:pt modelId="{26201351-FD3C-4718-8F5D-D35C67B92B37}">
      <dgm:prSet phldrT="[Texto]"/>
      <dgm:spPr/>
      <dgm:t>
        <a:bodyPr/>
        <a:lstStyle/>
        <a:p>
          <a:r>
            <a:rPr lang="es-MX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Promover entre los mediadores de la red una cartografía basada en escritoras mexicanas infravaloradas históricamente</a:t>
          </a:r>
          <a:endParaRPr lang="es-MX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32FA081-6A77-4336-B7B9-929431FA6614}" type="parTrans" cxnId="{5E3B3977-DA72-4D3A-9E37-6605A06B4EAB}">
      <dgm:prSet/>
      <dgm:spPr/>
      <dgm:t>
        <a:bodyPr/>
        <a:lstStyle/>
        <a:p>
          <a:endParaRPr lang="es-MX"/>
        </a:p>
      </dgm:t>
    </dgm:pt>
    <dgm:pt modelId="{FC90035C-9BCA-4D21-A378-900714E0C176}" type="sibTrans" cxnId="{5E3B3977-DA72-4D3A-9E37-6605A06B4EAB}">
      <dgm:prSet/>
      <dgm:spPr/>
      <dgm:t>
        <a:bodyPr/>
        <a:lstStyle/>
        <a:p>
          <a:endParaRPr lang="es-MX"/>
        </a:p>
      </dgm:t>
    </dgm:pt>
    <dgm:pt modelId="{E041E81A-A75D-43CA-8A1A-C769C4859FEA}">
      <dgm:prSet/>
      <dgm:spPr>
        <a:solidFill>
          <a:srgbClr val="00B0F0"/>
        </a:solidFill>
      </dgm:spPr>
      <dgm:t>
        <a:bodyPr/>
        <a:lstStyle/>
        <a:p>
          <a:r>
            <a:rPr lang="es-MX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Favorecer, a través de dicha cartografía, un intercambio de técnicas y estrategias para la promoción de lectura en entornos digitales por medio de un diálogo didáctico mediado en la red.</a:t>
          </a:r>
          <a:endParaRPr lang="es-MX" dirty="0"/>
        </a:p>
      </dgm:t>
    </dgm:pt>
    <dgm:pt modelId="{7B6B8FFB-6F5D-418A-9D6A-E49DA0BD698D}" type="parTrans" cxnId="{6DD07D7C-5A70-441B-97E5-D661735061E8}">
      <dgm:prSet/>
      <dgm:spPr/>
      <dgm:t>
        <a:bodyPr/>
        <a:lstStyle/>
        <a:p>
          <a:endParaRPr lang="es-MX"/>
        </a:p>
      </dgm:t>
    </dgm:pt>
    <dgm:pt modelId="{F2DFCC76-64E1-4499-B805-E6A8BC0D235F}" type="sibTrans" cxnId="{6DD07D7C-5A70-441B-97E5-D661735061E8}">
      <dgm:prSet/>
      <dgm:spPr/>
      <dgm:t>
        <a:bodyPr/>
        <a:lstStyle/>
        <a:p>
          <a:endParaRPr lang="es-MX"/>
        </a:p>
      </dgm:t>
    </dgm:pt>
    <dgm:pt modelId="{1B2C6728-469A-493F-9E07-272C9F75DA90}">
      <dgm:prSet/>
      <dgm:spPr/>
      <dgm:t>
        <a:bodyPr/>
        <a:lstStyle/>
        <a:p>
          <a:r>
            <a:rPr lang="es-MX" i="1" dirty="0" smtClean="0">
              <a:solidFill>
                <a:schemeClr val="tx1">
                  <a:lumMod val="85000"/>
                  <a:lumOff val="15000"/>
                </a:schemeClr>
              </a:solidFill>
            </a:rPr>
            <a:t>Coadyuvar a la mejora de prácticas en promoción, fomento y mediación con la ayuda de la lectura en entornos digitales.</a:t>
          </a:r>
          <a:endParaRPr lang="es-MX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7A83B5-BD41-40AE-9E7C-63D7D687F7E2}" type="parTrans" cxnId="{35644C94-D8EC-4A42-925D-14BBFFECAA58}">
      <dgm:prSet/>
      <dgm:spPr/>
      <dgm:t>
        <a:bodyPr/>
        <a:lstStyle/>
        <a:p>
          <a:endParaRPr lang="es-MX"/>
        </a:p>
      </dgm:t>
    </dgm:pt>
    <dgm:pt modelId="{D73615F4-F2EC-4EBF-84CB-B176BB06CA96}" type="sibTrans" cxnId="{35644C94-D8EC-4A42-925D-14BBFFECAA58}">
      <dgm:prSet/>
      <dgm:spPr/>
      <dgm:t>
        <a:bodyPr/>
        <a:lstStyle/>
        <a:p>
          <a:endParaRPr lang="es-MX"/>
        </a:p>
      </dgm:t>
    </dgm:pt>
    <dgm:pt modelId="{836E18E3-E4F2-4CA1-BE4B-E9F7D3CDAA2C}" type="pres">
      <dgm:prSet presAssocID="{EF92B28B-9E3C-48E6-BE9E-781ADC1A5B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DBC6772-C8B4-449E-BC9B-F5A0D0790E6A}" type="pres">
      <dgm:prSet presAssocID="{EF92B28B-9E3C-48E6-BE9E-781ADC1A5B3D}" presName="Name1" presStyleCnt="0"/>
      <dgm:spPr/>
      <dgm:t>
        <a:bodyPr/>
        <a:lstStyle/>
        <a:p>
          <a:endParaRPr lang="es-MX"/>
        </a:p>
      </dgm:t>
    </dgm:pt>
    <dgm:pt modelId="{A5C00A1A-1703-43C5-87C0-1B65E3CFEAD5}" type="pres">
      <dgm:prSet presAssocID="{EF92B28B-9E3C-48E6-BE9E-781ADC1A5B3D}" presName="cycle" presStyleCnt="0"/>
      <dgm:spPr/>
      <dgm:t>
        <a:bodyPr/>
        <a:lstStyle/>
        <a:p>
          <a:endParaRPr lang="es-MX"/>
        </a:p>
      </dgm:t>
    </dgm:pt>
    <dgm:pt modelId="{673BAB91-E5C1-48EE-B952-8DEEA460A412}" type="pres">
      <dgm:prSet presAssocID="{EF92B28B-9E3C-48E6-BE9E-781ADC1A5B3D}" presName="srcNode" presStyleLbl="node1" presStyleIdx="0" presStyleCnt="4"/>
      <dgm:spPr/>
      <dgm:t>
        <a:bodyPr/>
        <a:lstStyle/>
        <a:p>
          <a:endParaRPr lang="es-MX"/>
        </a:p>
      </dgm:t>
    </dgm:pt>
    <dgm:pt modelId="{31DA465E-ED8F-4976-8DA7-3598ADA4E483}" type="pres">
      <dgm:prSet presAssocID="{EF92B28B-9E3C-48E6-BE9E-781ADC1A5B3D}" presName="conn" presStyleLbl="parChTrans1D2" presStyleIdx="0" presStyleCnt="1"/>
      <dgm:spPr/>
      <dgm:t>
        <a:bodyPr/>
        <a:lstStyle/>
        <a:p>
          <a:endParaRPr lang="es-MX"/>
        </a:p>
      </dgm:t>
    </dgm:pt>
    <dgm:pt modelId="{2EBDCE52-C503-4A5B-B2B4-955853479AD2}" type="pres">
      <dgm:prSet presAssocID="{EF92B28B-9E3C-48E6-BE9E-781ADC1A5B3D}" presName="extraNode" presStyleLbl="node1" presStyleIdx="0" presStyleCnt="4"/>
      <dgm:spPr/>
      <dgm:t>
        <a:bodyPr/>
        <a:lstStyle/>
        <a:p>
          <a:endParaRPr lang="es-MX"/>
        </a:p>
      </dgm:t>
    </dgm:pt>
    <dgm:pt modelId="{5CBB754C-5128-406E-A008-4471A53B5930}" type="pres">
      <dgm:prSet presAssocID="{EF92B28B-9E3C-48E6-BE9E-781ADC1A5B3D}" presName="dstNode" presStyleLbl="node1" presStyleIdx="0" presStyleCnt="4"/>
      <dgm:spPr/>
      <dgm:t>
        <a:bodyPr/>
        <a:lstStyle/>
        <a:p>
          <a:endParaRPr lang="es-MX"/>
        </a:p>
      </dgm:t>
    </dgm:pt>
    <dgm:pt modelId="{42E5EA6B-830F-4FA5-8D02-F962E4108C89}" type="pres">
      <dgm:prSet presAssocID="{2C361955-1C2D-4AF8-AA15-9F1BA4CB5BB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A3760B-D1AD-400B-BC6E-32DE2FB3BDB5}" type="pres">
      <dgm:prSet presAssocID="{2C361955-1C2D-4AF8-AA15-9F1BA4CB5BBC}" presName="accent_1" presStyleCnt="0"/>
      <dgm:spPr/>
      <dgm:t>
        <a:bodyPr/>
        <a:lstStyle/>
        <a:p>
          <a:endParaRPr lang="es-MX"/>
        </a:p>
      </dgm:t>
    </dgm:pt>
    <dgm:pt modelId="{E50953A1-A499-4905-892E-5FE08AC77D5B}" type="pres">
      <dgm:prSet presAssocID="{2C361955-1C2D-4AF8-AA15-9F1BA4CB5BBC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62AC2CD4-A2F9-4B0A-8CD4-13554820A0E7}" type="pres">
      <dgm:prSet presAssocID="{26201351-FD3C-4718-8F5D-D35C67B92B3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9876AA-BAA2-461B-AD18-2819E34BE692}" type="pres">
      <dgm:prSet presAssocID="{26201351-FD3C-4718-8F5D-D35C67B92B37}" presName="accent_2" presStyleCnt="0"/>
      <dgm:spPr/>
      <dgm:t>
        <a:bodyPr/>
        <a:lstStyle/>
        <a:p>
          <a:endParaRPr lang="es-MX"/>
        </a:p>
      </dgm:t>
    </dgm:pt>
    <dgm:pt modelId="{276F699B-4C37-46BE-B9C8-8AE07EB7969A}" type="pres">
      <dgm:prSet presAssocID="{26201351-FD3C-4718-8F5D-D35C67B92B37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80650A45-1EBC-42BA-B60D-A17AC576E237}" type="pres">
      <dgm:prSet presAssocID="{E041E81A-A75D-43CA-8A1A-C769C4859FE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53989B-42EA-45B2-8262-182C2A37A44F}" type="pres">
      <dgm:prSet presAssocID="{E041E81A-A75D-43CA-8A1A-C769C4859FEA}" presName="accent_3" presStyleCnt="0"/>
      <dgm:spPr/>
      <dgm:t>
        <a:bodyPr/>
        <a:lstStyle/>
        <a:p>
          <a:endParaRPr lang="es-MX"/>
        </a:p>
      </dgm:t>
    </dgm:pt>
    <dgm:pt modelId="{B300437B-EB65-4B76-9C15-10568DC0791E}" type="pres">
      <dgm:prSet presAssocID="{E041E81A-A75D-43CA-8A1A-C769C4859FEA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7C862A0A-087C-41F3-AE77-9859936448AB}" type="pres">
      <dgm:prSet presAssocID="{1B2C6728-469A-493F-9E07-272C9F75DA9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914F6-C4D5-411E-94C3-CED527BB31A7}" type="pres">
      <dgm:prSet presAssocID="{1B2C6728-469A-493F-9E07-272C9F75DA90}" presName="accent_4" presStyleCnt="0"/>
      <dgm:spPr/>
      <dgm:t>
        <a:bodyPr/>
        <a:lstStyle/>
        <a:p>
          <a:endParaRPr lang="es-MX"/>
        </a:p>
      </dgm:t>
    </dgm:pt>
    <dgm:pt modelId="{537ADA87-D8D1-48E8-AA2E-F21616B245A6}" type="pres">
      <dgm:prSet presAssocID="{1B2C6728-469A-493F-9E07-272C9F75DA90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1C112DF9-17BB-482C-AC6A-11010AF11C2B}" srcId="{EF92B28B-9E3C-48E6-BE9E-781ADC1A5B3D}" destId="{2C361955-1C2D-4AF8-AA15-9F1BA4CB5BBC}" srcOrd="0" destOrd="0" parTransId="{2E394A97-1474-411E-965D-2B9B8C6D1D14}" sibTransId="{DB0D79D5-B2A9-488D-BA24-49576EBB28B6}"/>
    <dgm:cxn modelId="{5E3B3977-DA72-4D3A-9E37-6605A06B4EAB}" srcId="{EF92B28B-9E3C-48E6-BE9E-781ADC1A5B3D}" destId="{26201351-FD3C-4718-8F5D-D35C67B92B37}" srcOrd="1" destOrd="0" parTransId="{A32FA081-6A77-4336-B7B9-929431FA6614}" sibTransId="{FC90035C-9BCA-4D21-A378-900714E0C176}"/>
    <dgm:cxn modelId="{6DD07D7C-5A70-441B-97E5-D661735061E8}" srcId="{EF92B28B-9E3C-48E6-BE9E-781ADC1A5B3D}" destId="{E041E81A-A75D-43CA-8A1A-C769C4859FEA}" srcOrd="2" destOrd="0" parTransId="{7B6B8FFB-6F5D-418A-9D6A-E49DA0BD698D}" sibTransId="{F2DFCC76-64E1-4499-B805-E6A8BC0D235F}"/>
    <dgm:cxn modelId="{377F7EC0-7E4A-457B-8269-AF5ED06BDF24}" type="presOf" srcId="{EF92B28B-9E3C-48E6-BE9E-781ADC1A5B3D}" destId="{836E18E3-E4F2-4CA1-BE4B-E9F7D3CDAA2C}" srcOrd="0" destOrd="0" presId="urn:microsoft.com/office/officeart/2008/layout/VerticalCurvedList"/>
    <dgm:cxn modelId="{5AD703DC-4A2E-49A4-853E-464484208590}" type="presOf" srcId="{2C361955-1C2D-4AF8-AA15-9F1BA4CB5BBC}" destId="{42E5EA6B-830F-4FA5-8D02-F962E4108C89}" srcOrd="0" destOrd="0" presId="urn:microsoft.com/office/officeart/2008/layout/VerticalCurvedList"/>
    <dgm:cxn modelId="{35644C94-D8EC-4A42-925D-14BBFFECAA58}" srcId="{EF92B28B-9E3C-48E6-BE9E-781ADC1A5B3D}" destId="{1B2C6728-469A-493F-9E07-272C9F75DA90}" srcOrd="3" destOrd="0" parTransId="{EF7A83B5-BD41-40AE-9E7C-63D7D687F7E2}" sibTransId="{D73615F4-F2EC-4EBF-84CB-B176BB06CA96}"/>
    <dgm:cxn modelId="{7260B4DC-0341-4E27-90BC-B557EFD19774}" type="presOf" srcId="{26201351-FD3C-4718-8F5D-D35C67B92B37}" destId="{62AC2CD4-A2F9-4B0A-8CD4-13554820A0E7}" srcOrd="0" destOrd="0" presId="urn:microsoft.com/office/officeart/2008/layout/VerticalCurvedList"/>
    <dgm:cxn modelId="{200DC46A-12B4-4648-A1B2-49695B36EDFD}" type="presOf" srcId="{E041E81A-A75D-43CA-8A1A-C769C4859FEA}" destId="{80650A45-1EBC-42BA-B60D-A17AC576E237}" srcOrd="0" destOrd="0" presId="urn:microsoft.com/office/officeart/2008/layout/VerticalCurvedList"/>
    <dgm:cxn modelId="{565DA3CD-E64F-4277-BA4C-BD936D93EE4C}" type="presOf" srcId="{DB0D79D5-B2A9-488D-BA24-49576EBB28B6}" destId="{31DA465E-ED8F-4976-8DA7-3598ADA4E483}" srcOrd="0" destOrd="0" presId="urn:microsoft.com/office/officeart/2008/layout/VerticalCurvedList"/>
    <dgm:cxn modelId="{6E900BC2-4D99-4A20-AABF-A9EDF1E043A0}" type="presOf" srcId="{1B2C6728-469A-493F-9E07-272C9F75DA90}" destId="{7C862A0A-087C-41F3-AE77-9859936448AB}" srcOrd="0" destOrd="0" presId="urn:microsoft.com/office/officeart/2008/layout/VerticalCurvedList"/>
    <dgm:cxn modelId="{B348D922-5A81-4CCE-ABA9-0012BD8316EA}" type="presParOf" srcId="{836E18E3-E4F2-4CA1-BE4B-E9F7D3CDAA2C}" destId="{5DBC6772-C8B4-449E-BC9B-F5A0D0790E6A}" srcOrd="0" destOrd="0" presId="urn:microsoft.com/office/officeart/2008/layout/VerticalCurvedList"/>
    <dgm:cxn modelId="{C6EA9672-DC48-4FDA-BC27-0E0D4C4C67F0}" type="presParOf" srcId="{5DBC6772-C8B4-449E-BC9B-F5A0D0790E6A}" destId="{A5C00A1A-1703-43C5-87C0-1B65E3CFEAD5}" srcOrd="0" destOrd="0" presId="urn:microsoft.com/office/officeart/2008/layout/VerticalCurvedList"/>
    <dgm:cxn modelId="{C5FF3598-8902-4803-B10D-1BF90C4DD1ED}" type="presParOf" srcId="{A5C00A1A-1703-43C5-87C0-1B65E3CFEAD5}" destId="{673BAB91-E5C1-48EE-B952-8DEEA460A412}" srcOrd="0" destOrd="0" presId="urn:microsoft.com/office/officeart/2008/layout/VerticalCurvedList"/>
    <dgm:cxn modelId="{371F1849-FF1E-4925-B75D-8D49FF5F06B6}" type="presParOf" srcId="{A5C00A1A-1703-43C5-87C0-1B65E3CFEAD5}" destId="{31DA465E-ED8F-4976-8DA7-3598ADA4E483}" srcOrd="1" destOrd="0" presId="urn:microsoft.com/office/officeart/2008/layout/VerticalCurvedList"/>
    <dgm:cxn modelId="{D5F2EDFB-A779-4DE0-A6C7-894CEBEE3958}" type="presParOf" srcId="{A5C00A1A-1703-43C5-87C0-1B65E3CFEAD5}" destId="{2EBDCE52-C503-4A5B-B2B4-955853479AD2}" srcOrd="2" destOrd="0" presId="urn:microsoft.com/office/officeart/2008/layout/VerticalCurvedList"/>
    <dgm:cxn modelId="{4B1535AB-7F81-44E9-A40D-A008734845B5}" type="presParOf" srcId="{A5C00A1A-1703-43C5-87C0-1B65E3CFEAD5}" destId="{5CBB754C-5128-406E-A008-4471A53B5930}" srcOrd="3" destOrd="0" presId="urn:microsoft.com/office/officeart/2008/layout/VerticalCurvedList"/>
    <dgm:cxn modelId="{6CA44EAC-EBDD-497C-BB8C-588680353DF5}" type="presParOf" srcId="{5DBC6772-C8B4-449E-BC9B-F5A0D0790E6A}" destId="{42E5EA6B-830F-4FA5-8D02-F962E4108C89}" srcOrd="1" destOrd="0" presId="urn:microsoft.com/office/officeart/2008/layout/VerticalCurvedList"/>
    <dgm:cxn modelId="{3088705A-85A5-4ED6-8ED1-20AF1998818D}" type="presParOf" srcId="{5DBC6772-C8B4-449E-BC9B-F5A0D0790E6A}" destId="{9DA3760B-D1AD-400B-BC6E-32DE2FB3BDB5}" srcOrd="2" destOrd="0" presId="urn:microsoft.com/office/officeart/2008/layout/VerticalCurvedList"/>
    <dgm:cxn modelId="{3DD245D6-7A26-4C46-9784-2D1BCD26C61B}" type="presParOf" srcId="{9DA3760B-D1AD-400B-BC6E-32DE2FB3BDB5}" destId="{E50953A1-A499-4905-892E-5FE08AC77D5B}" srcOrd="0" destOrd="0" presId="urn:microsoft.com/office/officeart/2008/layout/VerticalCurvedList"/>
    <dgm:cxn modelId="{C152D65F-FF1A-4601-A72C-CD7BFDBBDF4C}" type="presParOf" srcId="{5DBC6772-C8B4-449E-BC9B-F5A0D0790E6A}" destId="{62AC2CD4-A2F9-4B0A-8CD4-13554820A0E7}" srcOrd="3" destOrd="0" presId="urn:microsoft.com/office/officeart/2008/layout/VerticalCurvedList"/>
    <dgm:cxn modelId="{C49B4C6F-FACC-4925-9A63-833227AB2D2D}" type="presParOf" srcId="{5DBC6772-C8B4-449E-BC9B-F5A0D0790E6A}" destId="{9C9876AA-BAA2-461B-AD18-2819E34BE692}" srcOrd="4" destOrd="0" presId="urn:microsoft.com/office/officeart/2008/layout/VerticalCurvedList"/>
    <dgm:cxn modelId="{27E70660-DB79-4894-89AF-2C72AA296EE5}" type="presParOf" srcId="{9C9876AA-BAA2-461B-AD18-2819E34BE692}" destId="{276F699B-4C37-46BE-B9C8-8AE07EB7969A}" srcOrd="0" destOrd="0" presId="urn:microsoft.com/office/officeart/2008/layout/VerticalCurvedList"/>
    <dgm:cxn modelId="{E5ECE8A7-276D-4192-8052-8D26017EA535}" type="presParOf" srcId="{5DBC6772-C8B4-449E-BC9B-F5A0D0790E6A}" destId="{80650A45-1EBC-42BA-B60D-A17AC576E237}" srcOrd="5" destOrd="0" presId="urn:microsoft.com/office/officeart/2008/layout/VerticalCurvedList"/>
    <dgm:cxn modelId="{F9F79F88-F467-4417-8EDD-BF3558A70531}" type="presParOf" srcId="{5DBC6772-C8B4-449E-BC9B-F5A0D0790E6A}" destId="{FA53989B-42EA-45B2-8262-182C2A37A44F}" srcOrd="6" destOrd="0" presId="urn:microsoft.com/office/officeart/2008/layout/VerticalCurvedList"/>
    <dgm:cxn modelId="{8B2F0352-EB20-4055-AD1B-D9A31D3D58FF}" type="presParOf" srcId="{FA53989B-42EA-45B2-8262-182C2A37A44F}" destId="{B300437B-EB65-4B76-9C15-10568DC0791E}" srcOrd="0" destOrd="0" presId="urn:microsoft.com/office/officeart/2008/layout/VerticalCurvedList"/>
    <dgm:cxn modelId="{9379CE17-F407-4D78-B21F-007EF9BC2DAB}" type="presParOf" srcId="{5DBC6772-C8B4-449E-BC9B-F5A0D0790E6A}" destId="{7C862A0A-087C-41F3-AE77-9859936448AB}" srcOrd="7" destOrd="0" presId="urn:microsoft.com/office/officeart/2008/layout/VerticalCurvedList"/>
    <dgm:cxn modelId="{0A041E91-38D3-4A28-840C-484AF829BD49}" type="presParOf" srcId="{5DBC6772-C8B4-449E-BC9B-F5A0D0790E6A}" destId="{7FE914F6-C4D5-411E-94C3-CED527BB31A7}" srcOrd="8" destOrd="0" presId="urn:microsoft.com/office/officeart/2008/layout/VerticalCurvedList"/>
    <dgm:cxn modelId="{47883A74-5B97-4C5D-93F3-34B8BDC1CEE0}" type="presParOf" srcId="{7FE914F6-C4D5-411E-94C3-CED527BB31A7}" destId="{537ADA87-D8D1-48E8-AA2E-F21616B245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025A8B-9ED1-4475-93DF-96DFABA4BFF3}" type="doc">
      <dgm:prSet loTypeId="urn:microsoft.com/office/officeart/2008/layout/VerticalAccent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DF2A65B-C601-4C0B-9BF7-3A712221DFA2}">
      <dgm:prSet phldrT="[Texto]" custT="1"/>
      <dgm:spPr/>
      <dgm:t>
        <a:bodyPr/>
        <a:lstStyle/>
        <a:p>
          <a:r>
            <a:rPr lang="es-MX" sz="1600" b="1" dirty="0" smtClean="0">
              <a:latin typeface="Candara" panose="020E0502030303020204" pitchFamily="34" charset="0"/>
            </a:rPr>
            <a:t>Diseño participativo </a:t>
          </a:r>
          <a:r>
            <a:rPr lang="es-MX" sz="1500" b="0" dirty="0" smtClean="0">
              <a:latin typeface="Candara" panose="020E0502030303020204" pitchFamily="34" charset="0"/>
            </a:rPr>
            <a:t>(</a:t>
          </a:r>
          <a:r>
            <a:rPr lang="es-MX" sz="1500" b="0" dirty="0" err="1" smtClean="0">
              <a:latin typeface="Candara" panose="020E0502030303020204" pitchFamily="34" charset="0"/>
            </a:rPr>
            <a:t>Creswell</a:t>
          </a:r>
          <a:r>
            <a:rPr lang="es-MX" sz="1500" b="0" dirty="0" smtClean="0">
              <a:latin typeface="Candara" panose="020E0502030303020204" pitchFamily="34" charset="0"/>
            </a:rPr>
            <a:t>, 2005)</a:t>
          </a:r>
          <a:endParaRPr lang="es-MX" sz="1500" b="0" dirty="0" smtClean="0">
            <a:latin typeface="Candara" panose="020E0502030303020204" pitchFamily="34" charset="0"/>
            <a:ea typeface="Adobe Fan Heiti Std B" panose="020B0700000000000000" pitchFamily="34" charset="-128"/>
          </a:endParaRPr>
        </a:p>
      </dgm:t>
    </dgm:pt>
    <dgm:pt modelId="{5600B074-9EDD-472C-8F38-6C9CEBD1FD38}" type="parTrans" cxnId="{6BAA4D40-0040-4952-BCDF-E4AF49AD93DC}">
      <dgm:prSet/>
      <dgm:spPr/>
      <dgm:t>
        <a:bodyPr/>
        <a:lstStyle/>
        <a:p>
          <a:endParaRPr lang="es-MX"/>
        </a:p>
      </dgm:t>
    </dgm:pt>
    <dgm:pt modelId="{6F67CD2E-6017-4813-8D57-B1743CD83073}" type="sibTrans" cxnId="{6BAA4D40-0040-4952-BCDF-E4AF49AD93DC}">
      <dgm:prSet/>
      <dgm:spPr/>
      <dgm:t>
        <a:bodyPr/>
        <a:lstStyle/>
        <a:p>
          <a:endParaRPr lang="es-MX"/>
        </a:p>
      </dgm:t>
    </dgm:pt>
    <dgm:pt modelId="{90CB807B-F979-4207-B9F4-F4AC1F2FF76E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es-MX" sz="1400" dirty="0" smtClean="0">
              <a:solidFill>
                <a:schemeClr val="tx1"/>
              </a:solidFill>
              <a:latin typeface="Candara" panose="020E0502030303020204" pitchFamily="34" charset="0"/>
              <a:ea typeface="Gadugi" panose="020B0502040204020203" pitchFamily="34" charset="0"/>
            </a:rPr>
            <a:t>Pues estudia un tema social que constriñe las vidas de las personas de una comunidad, resalta la colaboración equitativa de un grupo y se enfoca en cambios para mejorar el nivel de vida de individuos.</a:t>
          </a:r>
          <a:endParaRPr lang="es-MX" sz="1400" dirty="0">
            <a:solidFill>
              <a:schemeClr val="tx1"/>
            </a:solidFill>
            <a:latin typeface="Candara" panose="020E0502030303020204" pitchFamily="34" charset="0"/>
            <a:ea typeface="Gadugi" panose="020B0502040204020203" pitchFamily="34" charset="0"/>
          </a:endParaRPr>
        </a:p>
      </dgm:t>
    </dgm:pt>
    <dgm:pt modelId="{A476A489-743B-4BAE-9E1C-8AC9651967A2}" type="parTrans" cxnId="{56A865F9-A03C-42AE-9154-FA266764C789}">
      <dgm:prSet/>
      <dgm:spPr/>
      <dgm:t>
        <a:bodyPr/>
        <a:lstStyle/>
        <a:p>
          <a:endParaRPr lang="es-MX"/>
        </a:p>
      </dgm:t>
    </dgm:pt>
    <dgm:pt modelId="{699F5FF6-62D3-47FB-9BA3-11568CDD8D43}" type="sibTrans" cxnId="{56A865F9-A03C-42AE-9154-FA266764C789}">
      <dgm:prSet/>
      <dgm:spPr/>
      <dgm:t>
        <a:bodyPr/>
        <a:lstStyle/>
        <a:p>
          <a:endParaRPr lang="es-MX"/>
        </a:p>
      </dgm:t>
    </dgm:pt>
    <dgm:pt modelId="{CD62067D-0BA6-410E-9BFC-03D2F5EE17E2}">
      <dgm:prSet phldrT="[Texto]" custT="1"/>
      <dgm:spPr/>
      <dgm:t>
        <a:bodyPr/>
        <a:lstStyle/>
        <a:p>
          <a:r>
            <a:rPr lang="es-MX" sz="1600" b="1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Visión democrática </a:t>
          </a:r>
          <a:r>
            <a:rPr lang="es-MX" sz="1500" b="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(</a:t>
          </a:r>
          <a:r>
            <a:rPr lang="es-MX" sz="1500" b="0" dirty="0" err="1" smtClean="0">
              <a:latin typeface="Candara" panose="020E0502030303020204" pitchFamily="34" charset="0"/>
              <a:ea typeface="Adobe Fan Heiti Std B" panose="020B0700000000000000" pitchFamily="34" charset="-128"/>
            </a:rPr>
            <a:t>Stringer</a:t>
          </a:r>
          <a:r>
            <a:rPr lang="es-MX" sz="1500" b="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, 1999) </a:t>
          </a:r>
          <a:endParaRPr lang="es-MX" sz="1500" b="0" dirty="0">
            <a:latin typeface="Candara" panose="020E0502030303020204" pitchFamily="34" charset="0"/>
            <a:ea typeface="Adobe Fan Heiti Std B" panose="020B0700000000000000" pitchFamily="34" charset="-128"/>
          </a:endParaRPr>
        </a:p>
      </dgm:t>
    </dgm:pt>
    <dgm:pt modelId="{D4ADBE2A-18E9-4664-AF04-0B37F68F9536}" type="parTrans" cxnId="{7626A858-3DD0-46A7-AC93-B13FCB26519A}">
      <dgm:prSet/>
      <dgm:spPr/>
      <dgm:t>
        <a:bodyPr/>
        <a:lstStyle/>
        <a:p>
          <a:endParaRPr lang="es-MX"/>
        </a:p>
      </dgm:t>
    </dgm:pt>
    <dgm:pt modelId="{D8A33584-856A-484F-A191-4BA365680496}" type="sibTrans" cxnId="{7626A858-3DD0-46A7-AC93-B13FCB26519A}">
      <dgm:prSet/>
      <dgm:spPr/>
      <dgm:t>
        <a:bodyPr/>
        <a:lstStyle/>
        <a:p>
          <a:endParaRPr lang="es-MX"/>
        </a:p>
      </dgm:t>
    </dgm:pt>
    <dgm:pt modelId="{ADDD0165-7766-4231-86D8-C6A3FD81948F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es-MX" sz="1400" dirty="0" smtClean="0">
              <a:solidFill>
                <a:schemeClr val="tx1"/>
              </a:solidFill>
              <a:latin typeface="Candara" panose="020E0502030303020204" pitchFamily="34" charset="0"/>
              <a:ea typeface="Gadugi" panose="020B0502040204020203" pitchFamily="34" charset="0"/>
            </a:rPr>
            <a:t>Puesto que habilita a todos los miembros de un grupo o comunidad para participar.</a:t>
          </a:r>
          <a:endParaRPr lang="es-MX" sz="1400" dirty="0">
            <a:solidFill>
              <a:schemeClr val="tx1"/>
            </a:solidFill>
            <a:latin typeface="Candara" panose="020E0502030303020204" pitchFamily="34" charset="0"/>
            <a:ea typeface="Gadugi" panose="020B0502040204020203" pitchFamily="34" charset="0"/>
          </a:endParaRPr>
        </a:p>
      </dgm:t>
    </dgm:pt>
    <dgm:pt modelId="{5CCDA29D-E7AD-42A5-8F27-354A541B6CA7}" type="parTrans" cxnId="{90F2CC91-A186-493F-9E93-2D3E528A245E}">
      <dgm:prSet/>
      <dgm:spPr/>
      <dgm:t>
        <a:bodyPr/>
        <a:lstStyle/>
        <a:p>
          <a:endParaRPr lang="es-MX"/>
        </a:p>
      </dgm:t>
    </dgm:pt>
    <dgm:pt modelId="{73A87F45-BE50-4A4E-865F-07DD39E92054}" type="sibTrans" cxnId="{90F2CC91-A186-493F-9E93-2D3E528A245E}">
      <dgm:prSet/>
      <dgm:spPr/>
      <dgm:t>
        <a:bodyPr/>
        <a:lstStyle/>
        <a:p>
          <a:endParaRPr lang="es-MX"/>
        </a:p>
      </dgm:t>
    </dgm:pt>
    <dgm:pt modelId="{04686BB8-1951-44AE-A4FE-53790CE55EBE}">
      <dgm:prSet phldrT="[Texto]" custT="1"/>
      <dgm:spPr/>
      <dgm:t>
        <a:bodyPr/>
        <a:lstStyle/>
        <a:p>
          <a:r>
            <a:rPr lang="es-MX" sz="1600" b="1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Visión deliberativa </a:t>
          </a:r>
          <a:r>
            <a:rPr lang="es-MX" sz="1500" b="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(Álvarez-</a:t>
          </a:r>
          <a:r>
            <a:rPr lang="es-MX" sz="1500" b="0" dirty="0" err="1" smtClean="0">
              <a:latin typeface="Candara" panose="020E0502030303020204" pitchFamily="34" charset="0"/>
              <a:ea typeface="Adobe Fan Heiti Std B" panose="020B0700000000000000" pitchFamily="34" charset="-128"/>
            </a:rPr>
            <a:t>Gayou</a:t>
          </a:r>
          <a:r>
            <a:rPr lang="es-MX" sz="1500" b="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, 2003)</a:t>
          </a:r>
          <a:endParaRPr lang="es-MX" sz="1500" b="0" dirty="0">
            <a:latin typeface="Candara" panose="020E0502030303020204" pitchFamily="34" charset="0"/>
          </a:endParaRPr>
        </a:p>
      </dgm:t>
    </dgm:pt>
    <dgm:pt modelId="{D6F51B6A-8CB7-4CD2-BED9-A1DF11AB2F48}" type="parTrans" cxnId="{B5FE0881-12E7-4AD7-8F7A-3126215843D3}">
      <dgm:prSet/>
      <dgm:spPr/>
      <dgm:t>
        <a:bodyPr/>
        <a:lstStyle/>
        <a:p>
          <a:endParaRPr lang="es-MX"/>
        </a:p>
      </dgm:t>
    </dgm:pt>
    <dgm:pt modelId="{A82B9246-82ED-4389-90FE-D2E81F2E5F54}" type="sibTrans" cxnId="{B5FE0881-12E7-4AD7-8F7A-3126215843D3}">
      <dgm:prSet/>
      <dgm:spPr/>
      <dgm:t>
        <a:bodyPr/>
        <a:lstStyle/>
        <a:p>
          <a:endParaRPr lang="es-MX"/>
        </a:p>
      </dgm:t>
    </dgm:pt>
    <dgm:pt modelId="{DE1295FD-471F-4F46-822D-4B6709DD084B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es-MX" sz="1400" dirty="0" smtClean="0">
              <a:solidFill>
                <a:schemeClr val="tx1"/>
              </a:solidFill>
              <a:latin typeface="Candara" panose="020E0502030303020204" pitchFamily="34" charset="0"/>
              <a:ea typeface="Gadugi" panose="020B0502040204020203" pitchFamily="34" charset="0"/>
            </a:rPr>
            <a:t>Pues incumben tanto los resultados como el proceso mismo, además de estar enfocada principalmente en “la interpretación humana y la comunicación interactiva.</a:t>
          </a:r>
          <a:endParaRPr lang="es-MX" sz="1400" dirty="0">
            <a:solidFill>
              <a:schemeClr val="tx1"/>
            </a:solidFill>
            <a:latin typeface="Candara" panose="020E0502030303020204" pitchFamily="34" charset="0"/>
            <a:ea typeface="Gadugi" panose="020B0502040204020203" pitchFamily="34" charset="0"/>
          </a:endParaRPr>
        </a:p>
      </dgm:t>
    </dgm:pt>
    <dgm:pt modelId="{7F0A7BC1-A38B-42BB-9A9F-2EBA71C2F305}" type="parTrans" cxnId="{D4329CD3-2697-48C1-B126-31EEB9843E92}">
      <dgm:prSet/>
      <dgm:spPr/>
      <dgm:t>
        <a:bodyPr/>
        <a:lstStyle/>
        <a:p>
          <a:endParaRPr lang="es-MX"/>
        </a:p>
      </dgm:t>
    </dgm:pt>
    <dgm:pt modelId="{3A225814-76FA-4D99-B87E-A1F4B9124F83}" type="sibTrans" cxnId="{D4329CD3-2697-48C1-B126-31EEB9843E92}">
      <dgm:prSet/>
      <dgm:spPr/>
      <dgm:t>
        <a:bodyPr/>
        <a:lstStyle/>
        <a:p>
          <a:endParaRPr lang="es-MX"/>
        </a:p>
      </dgm:t>
    </dgm:pt>
    <dgm:pt modelId="{E555FE8C-55BC-4CE2-A9BD-EFE2A048E012}" type="pres">
      <dgm:prSet presAssocID="{04025A8B-9ED1-4475-93DF-96DFABA4BFF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97F4B59F-399D-40D8-8384-3B38EE910898}" type="pres">
      <dgm:prSet presAssocID="{FDF2A65B-C601-4C0B-9BF7-3A712221DFA2}" presName="parenttextcomposite" presStyleCnt="0"/>
      <dgm:spPr/>
    </dgm:pt>
    <dgm:pt modelId="{B0C8464B-7AE7-4C36-86FC-F5F02170702B}" type="pres">
      <dgm:prSet presAssocID="{FDF2A65B-C601-4C0B-9BF7-3A712221DFA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1FDECB-9CBE-416C-9484-1FC643C1859B}" type="pres">
      <dgm:prSet presAssocID="{FDF2A65B-C601-4C0B-9BF7-3A712221DFA2}" presName="composite" presStyleCnt="0"/>
      <dgm:spPr/>
    </dgm:pt>
    <dgm:pt modelId="{A7753D9A-ACB0-4463-A55F-7C79E8D2F5CF}" type="pres">
      <dgm:prSet presAssocID="{FDF2A65B-C601-4C0B-9BF7-3A712221DFA2}" presName="chevron1" presStyleLbl="alignNode1" presStyleIdx="0" presStyleCnt="21"/>
      <dgm:spPr/>
    </dgm:pt>
    <dgm:pt modelId="{A810A2DC-B809-4BAE-86B8-7C244B806C21}" type="pres">
      <dgm:prSet presAssocID="{FDF2A65B-C601-4C0B-9BF7-3A712221DFA2}" presName="chevron2" presStyleLbl="alignNode1" presStyleIdx="1" presStyleCnt="21"/>
      <dgm:spPr/>
    </dgm:pt>
    <dgm:pt modelId="{2C4E07AD-8145-4103-8D74-84602451AAC5}" type="pres">
      <dgm:prSet presAssocID="{FDF2A65B-C601-4C0B-9BF7-3A712221DFA2}" presName="chevron3" presStyleLbl="alignNode1" presStyleIdx="2" presStyleCnt="21"/>
      <dgm:spPr/>
      <dgm:t>
        <a:bodyPr/>
        <a:lstStyle/>
        <a:p>
          <a:endParaRPr lang="es-MX"/>
        </a:p>
      </dgm:t>
    </dgm:pt>
    <dgm:pt modelId="{EC41E9E1-2965-430B-B546-1A7451A04DF6}" type="pres">
      <dgm:prSet presAssocID="{FDF2A65B-C601-4C0B-9BF7-3A712221DFA2}" presName="chevron4" presStyleLbl="alignNode1" presStyleIdx="3" presStyleCnt="21"/>
      <dgm:spPr/>
    </dgm:pt>
    <dgm:pt modelId="{9671695B-ACA7-4F0A-81A7-413A4E8C8062}" type="pres">
      <dgm:prSet presAssocID="{FDF2A65B-C601-4C0B-9BF7-3A712221DFA2}" presName="chevron5" presStyleLbl="alignNode1" presStyleIdx="4" presStyleCnt="21"/>
      <dgm:spPr/>
    </dgm:pt>
    <dgm:pt modelId="{11977FF1-BD85-43A4-AE0F-A42A07ABA2F1}" type="pres">
      <dgm:prSet presAssocID="{FDF2A65B-C601-4C0B-9BF7-3A712221DFA2}" presName="chevron6" presStyleLbl="alignNode1" presStyleIdx="5" presStyleCnt="21"/>
      <dgm:spPr/>
    </dgm:pt>
    <dgm:pt modelId="{54ED210E-5164-423B-88B9-47E99E565F5F}" type="pres">
      <dgm:prSet presAssocID="{FDF2A65B-C601-4C0B-9BF7-3A712221DFA2}" presName="chevron7" presStyleLbl="alignNode1" presStyleIdx="6" presStyleCnt="21"/>
      <dgm:spPr/>
    </dgm:pt>
    <dgm:pt modelId="{AD80891E-181A-48BC-8843-C5391AE39303}" type="pres">
      <dgm:prSet presAssocID="{FDF2A65B-C601-4C0B-9BF7-3A712221DFA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282468-FE08-4D88-80EF-FF2362292743}" type="pres">
      <dgm:prSet presAssocID="{6F67CD2E-6017-4813-8D57-B1743CD83073}" presName="sibTrans" presStyleCnt="0"/>
      <dgm:spPr/>
    </dgm:pt>
    <dgm:pt modelId="{17EE6CED-1BCA-42FB-8798-0A76AA84700C}" type="pres">
      <dgm:prSet presAssocID="{CD62067D-0BA6-410E-9BFC-03D2F5EE17E2}" presName="parenttextcomposite" presStyleCnt="0"/>
      <dgm:spPr/>
    </dgm:pt>
    <dgm:pt modelId="{3F9F82ED-0F0C-4D31-B4C8-64A3F1A30BC7}" type="pres">
      <dgm:prSet presAssocID="{CD62067D-0BA6-410E-9BFC-03D2F5EE17E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91A95D-0B3C-4D60-93B6-EC484053322C}" type="pres">
      <dgm:prSet presAssocID="{CD62067D-0BA6-410E-9BFC-03D2F5EE17E2}" presName="composite" presStyleCnt="0"/>
      <dgm:spPr/>
    </dgm:pt>
    <dgm:pt modelId="{7BC98823-2FE9-4EDB-B39A-F6C8742679E3}" type="pres">
      <dgm:prSet presAssocID="{CD62067D-0BA6-410E-9BFC-03D2F5EE17E2}" presName="chevron1" presStyleLbl="alignNode1" presStyleIdx="7" presStyleCnt="21"/>
      <dgm:spPr/>
    </dgm:pt>
    <dgm:pt modelId="{10F9CFFD-6566-4629-B2DF-9462B1847947}" type="pres">
      <dgm:prSet presAssocID="{CD62067D-0BA6-410E-9BFC-03D2F5EE17E2}" presName="chevron2" presStyleLbl="alignNode1" presStyleIdx="8" presStyleCnt="21"/>
      <dgm:spPr/>
    </dgm:pt>
    <dgm:pt modelId="{8E25896B-AB70-4A75-98A5-F48DD60FE999}" type="pres">
      <dgm:prSet presAssocID="{CD62067D-0BA6-410E-9BFC-03D2F5EE17E2}" presName="chevron3" presStyleLbl="alignNode1" presStyleIdx="9" presStyleCnt="21"/>
      <dgm:spPr/>
    </dgm:pt>
    <dgm:pt modelId="{83D19DD3-4960-460E-AE51-AB85D4E709C0}" type="pres">
      <dgm:prSet presAssocID="{CD62067D-0BA6-410E-9BFC-03D2F5EE17E2}" presName="chevron4" presStyleLbl="alignNode1" presStyleIdx="10" presStyleCnt="21"/>
      <dgm:spPr/>
    </dgm:pt>
    <dgm:pt modelId="{8B32C828-81FE-4BBF-AC18-6CCEAA07B94A}" type="pres">
      <dgm:prSet presAssocID="{CD62067D-0BA6-410E-9BFC-03D2F5EE17E2}" presName="chevron5" presStyleLbl="alignNode1" presStyleIdx="11" presStyleCnt="21"/>
      <dgm:spPr/>
    </dgm:pt>
    <dgm:pt modelId="{31160B3A-4925-4666-8953-3D5CDBA2E21F}" type="pres">
      <dgm:prSet presAssocID="{CD62067D-0BA6-410E-9BFC-03D2F5EE17E2}" presName="chevron6" presStyleLbl="alignNode1" presStyleIdx="12" presStyleCnt="21" custLinFactNeighborX="0"/>
      <dgm:spPr/>
      <dgm:t>
        <a:bodyPr/>
        <a:lstStyle/>
        <a:p>
          <a:endParaRPr lang="es-MX"/>
        </a:p>
      </dgm:t>
    </dgm:pt>
    <dgm:pt modelId="{30DCD37E-ED48-4929-B00C-B3374202BB01}" type="pres">
      <dgm:prSet presAssocID="{CD62067D-0BA6-410E-9BFC-03D2F5EE17E2}" presName="chevron7" presStyleLbl="alignNode1" presStyleIdx="13" presStyleCnt="21"/>
      <dgm:spPr/>
    </dgm:pt>
    <dgm:pt modelId="{9627C14A-84B2-4E0D-9368-FD0F6C1585F4}" type="pres">
      <dgm:prSet presAssocID="{CD62067D-0BA6-410E-9BFC-03D2F5EE17E2}" presName="childtext" presStyleLbl="solidFgAcc1" presStyleIdx="1" presStyleCnt="3" custLinFactNeighborX="-2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2B0797-C061-4287-B707-65B7B25700A8}" type="pres">
      <dgm:prSet presAssocID="{D8A33584-856A-484F-A191-4BA365680496}" presName="sibTrans" presStyleCnt="0"/>
      <dgm:spPr/>
    </dgm:pt>
    <dgm:pt modelId="{29751297-E858-4958-B68C-B071421AB356}" type="pres">
      <dgm:prSet presAssocID="{04686BB8-1951-44AE-A4FE-53790CE55EBE}" presName="parenttextcomposite" presStyleCnt="0"/>
      <dgm:spPr/>
    </dgm:pt>
    <dgm:pt modelId="{5367EC74-5DCE-4234-9D93-CB108C86C462}" type="pres">
      <dgm:prSet presAssocID="{04686BB8-1951-44AE-A4FE-53790CE55EB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447710-2C7B-42A7-B68F-FF6971D6B694}" type="pres">
      <dgm:prSet presAssocID="{04686BB8-1951-44AE-A4FE-53790CE55EBE}" presName="composite" presStyleCnt="0"/>
      <dgm:spPr/>
    </dgm:pt>
    <dgm:pt modelId="{C013E3D3-A1AC-4707-9CCB-89EACA3F407F}" type="pres">
      <dgm:prSet presAssocID="{04686BB8-1951-44AE-A4FE-53790CE55EBE}" presName="chevron1" presStyleLbl="alignNode1" presStyleIdx="14" presStyleCnt="21"/>
      <dgm:spPr/>
    </dgm:pt>
    <dgm:pt modelId="{05D8DA96-202C-4C5B-8263-1ABBFA2F8EFF}" type="pres">
      <dgm:prSet presAssocID="{04686BB8-1951-44AE-A4FE-53790CE55EBE}" presName="chevron2" presStyleLbl="alignNode1" presStyleIdx="15" presStyleCnt="21"/>
      <dgm:spPr/>
    </dgm:pt>
    <dgm:pt modelId="{61864B50-A5C8-4B82-82E7-FFA1912F4913}" type="pres">
      <dgm:prSet presAssocID="{04686BB8-1951-44AE-A4FE-53790CE55EBE}" presName="chevron3" presStyleLbl="alignNode1" presStyleIdx="16" presStyleCnt="21"/>
      <dgm:spPr/>
    </dgm:pt>
    <dgm:pt modelId="{CE671752-5DBC-47BF-8792-4CC50F3FD0BB}" type="pres">
      <dgm:prSet presAssocID="{04686BB8-1951-44AE-A4FE-53790CE55EBE}" presName="chevron4" presStyleLbl="alignNode1" presStyleIdx="17" presStyleCnt="21"/>
      <dgm:spPr/>
    </dgm:pt>
    <dgm:pt modelId="{90312DAC-4334-43CB-BA23-536A96208683}" type="pres">
      <dgm:prSet presAssocID="{04686BB8-1951-44AE-A4FE-53790CE55EBE}" presName="chevron5" presStyleLbl="alignNode1" presStyleIdx="18" presStyleCnt="21"/>
      <dgm:spPr/>
    </dgm:pt>
    <dgm:pt modelId="{DFFFEE2D-49B5-48C4-B3E5-A57A188159C2}" type="pres">
      <dgm:prSet presAssocID="{04686BB8-1951-44AE-A4FE-53790CE55EBE}" presName="chevron6" presStyleLbl="alignNode1" presStyleIdx="19" presStyleCnt="21"/>
      <dgm:spPr/>
    </dgm:pt>
    <dgm:pt modelId="{8D459C97-6801-43EF-97CF-4E944D2D6593}" type="pres">
      <dgm:prSet presAssocID="{04686BB8-1951-44AE-A4FE-53790CE55EBE}" presName="chevron7" presStyleLbl="alignNode1" presStyleIdx="20" presStyleCnt="21"/>
      <dgm:spPr/>
    </dgm:pt>
    <dgm:pt modelId="{3B1C6CB7-ED2C-4040-A821-06C1ACF80008}" type="pres">
      <dgm:prSet presAssocID="{04686BB8-1951-44AE-A4FE-53790CE55EBE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A865F9-A03C-42AE-9154-FA266764C789}" srcId="{FDF2A65B-C601-4C0B-9BF7-3A712221DFA2}" destId="{90CB807B-F979-4207-B9F4-F4AC1F2FF76E}" srcOrd="0" destOrd="0" parTransId="{A476A489-743B-4BAE-9E1C-8AC9651967A2}" sibTransId="{699F5FF6-62D3-47FB-9BA3-11568CDD8D43}"/>
    <dgm:cxn modelId="{EFC10691-3217-4021-B01A-CD135B8C2A27}" type="presOf" srcId="{ADDD0165-7766-4231-86D8-C6A3FD81948F}" destId="{9627C14A-84B2-4E0D-9368-FD0F6C1585F4}" srcOrd="0" destOrd="0" presId="urn:microsoft.com/office/officeart/2008/layout/VerticalAccentList"/>
    <dgm:cxn modelId="{6BAA4D40-0040-4952-BCDF-E4AF49AD93DC}" srcId="{04025A8B-9ED1-4475-93DF-96DFABA4BFF3}" destId="{FDF2A65B-C601-4C0B-9BF7-3A712221DFA2}" srcOrd="0" destOrd="0" parTransId="{5600B074-9EDD-472C-8F38-6C9CEBD1FD38}" sibTransId="{6F67CD2E-6017-4813-8D57-B1743CD83073}"/>
    <dgm:cxn modelId="{B5FE0881-12E7-4AD7-8F7A-3126215843D3}" srcId="{04025A8B-9ED1-4475-93DF-96DFABA4BFF3}" destId="{04686BB8-1951-44AE-A4FE-53790CE55EBE}" srcOrd="2" destOrd="0" parTransId="{D6F51B6A-8CB7-4CD2-BED9-A1DF11AB2F48}" sibTransId="{A82B9246-82ED-4389-90FE-D2E81F2E5F54}"/>
    <dgm:cxn modelId="{19E1C166-374E-4330-932E-BAE96442C2F0}" type="presOf" srcId="{CD62067D-0BA6-410E-9BFC-03D2F5EE17E2}" destId="{3F9F82ED-0F0C-4D31-B4C8-64A3F1A30BC7}" srcOrd="0" destOrd="0" presId="urn:microsoft.com/office/officeart/2008/layout/VerticalAccentList"/>
    <dgm:cxn modelId="{6B258698-5CA8-46C6-B0A3-C44402AFC8CD}" type="presOf" srcId="{FDF2A65B-C601-4C0B-9BF7-3A712221DFA2}" destId="{B0C8464B-7AE7-4C36-86FC-F5F02170702B}" srcOrd="0" destOrd="0" presId="urn:microsoft.com/office/officeart/2008/layout/VerticalAccentList"/>
    <dgm:cxn modelId="{90F2CC91-A186-493F-9E93-2D3E528A245E}" srcId="{CD62067D-0BA6-410E-9BFC-03D2F5EE17E2}" destId="{ADDD0165-7766-4231-86D8-C6A3FD81948F}" srcOrd="0" destOrd="0" parTransId="{5CCDA29D-E7AD-42A5-8F27-354A541B6CA7}" sibTransId="{73A87F45-BE50-4A4E-865F-07DD39E92054}"/>
    <dgm:cxn modelId="{0B0F7FD8-99EE-4D4F-8EEC-2B9F14C63492}" type="presOf" srcId="{04686BB8-1951-44AE-A4FE-53790CE55EBE}" destId="{5367EC74-5DCE-4234-9D93-CB108C86C462}" srcOrd="0" destOrd="0" presId="urn:microsoft.com/office/officeart/2008/layout/VerticalAccentList"/>
    <dgm:cxn modelId="{784E133C-B196-4384-BF1D-59C0866BDE73}" type="presOf" srcId="{DE1295FD-471F-4F46-822D-4B6709DD084B}" destId="{3B1C6CB7-ED2C-4040-A821-06C1ACF80008}" srcOrd="0" destOrd="0" presId="urn:microsoft.com/office/officeart/2008/layout/VerticalAccentList"/>
    <dgm:cxn modelId="{10136EA0-5742-4240-8ADF-92BF25BD7C77}" type="presOf" srcId="{90CB807B-F979-4207-B9F4-F4AC1F2FF76E}" destId="{AD80891E-181A-48BC-8843-C5391AE39303}" srcOrd="0" destOrd="0" presId="urn:microsoft.com/office/officeart/2008/layout/VerticalAccentList"/>
    <dgm:cxn modelId="{D4329CD3-2697-48C1-B126-31EEB9843E92}" srcId="{04686BB8-1951-44AE-A4FE-53790CE55EBE}" destId="{DE1295FD-471F-4F46-822D-4B6709DD084B}" srcOrd="0" destOrd="0" parTransId="{7F0A7BC1-A38B-42BB-9A9F-2EBA71C2F305}" sibTransId="{3A225814-76FA-4D99-B87E-A1F4B9124F83}"/>
    <dgm:cxn modelId="{E4F3B9A1-806B-442F-ABA6-7BE606871EFF}" type="presOf" srcId="{04025A8B-9ED1-4475-93DF-96DFABA4BFF3}" destId="{E555FE8C-55BC-4CE2-A9BD-EFE2A048E012}" srcOrd="0" destOrd="0" presId="urn:microsoft.com/office/officeart/2008/layout/VerticalAccentList"/>
    <dgm:cxn modelId="{7626A858-3DD0-46A7-AC93-B13FCB26519A}" srcId="{04025A8B-9ED1-4475-93DF-96DFABA4BFF3}" destId="{CD62067D-0BA6-410E-9BFC-03D2F5EE17E2}" srcOrd="1" destOrd="0" parTransId="{D4ADBE2A-18E9-4664-AF04-0B37F68F9536}" sibTransId="{D8A33584-856A-484F-A191-4BA365680496}"/>
    <dgm:cxn modelId="{51B24137-96AC-4245-8610-C6C81B5F855A}" type="presParOf" srcId="{E555FE8C-55BC-4CE2-A9BD-EFE2A048E012}" destId="{97F4B59F-399D-40D8-8384-3B38EE910898}" srcOrd="0" destOrd="0" presId="urn:microsoft.com/office/officeart/2008/layout/VerticalAccentList"/>
    <dgm:cxn modelId="{ECB3910F-B175-43AD-AA95-F99B244D83C5}" type="presParOf" srcId="{97F4B59F-399D-40D8-8384-3B38EE910898}" destId="{B0C8464B-7AE7-4C36-86FC-F5F02170702B}" srcOrd="0" destOrd="0" presId="urn:microsoft.com/office/officeart/2008/layout/VerticalAccentList"/>
    <dgm:cxn modelId="{4681523B-7673-4419-B381-1BD0F2F23576}" type="presParOf" srcId="{E555FE8C-55BC-4CE2-A9BD-EFE2A048E012}" destId="{DF1FDECB-9CBE-416C-9484-1FC643C1859B}" srcOrd="1" destOrd="0" presId="urn:microsoft.com/office/officeart/2008/layout/VerticalAccentList"/>
    <dgm:cxn modelId="{A4C2D60F-DB6D-4E8B-85D3-D0C0CCC32636}" type="presParOf" srcId="{DF1FDECB-9CBE-416C-9484-1FC643C1859B}" destId="{A7753D9A-ACB0-4463-A55F-7C79E8D2F5CF}" srcOrd="0" destOrd="0" presId="urn:microsoft.com/office/officeart/2008/layout/VerticalAccentList"/>
    <dgm:cxn modelId="{BA19A303-F314-46D6-B0B5-B9AF59B9E16A}" type="presParOf" srcId="{DF1FDECB-9CBE-416C-9484-1FC643C1859B}" destId="{A810A2DC-B809-4BAE-86B8-7C244B806C21}" srcOrd="1" destOrd="0" presId="urn:microsoft.com/office/officeart/2008/layout/VerticalAccentList"/>
    <dgm:cxn modelId="{2B934777-265F-4E7E-8D68-0550918A1EAE}" type="presParOf" srcId="{DF1FDECB-9CBE-416C-9484-1FC643C1859B}" destId="{2C4E07AD-8145-4103-8D74-84602451AAC5}" srcOrd="2" destOrd="0" presId="urn:microsoft.com/office/officeart/2008/layout/VerticalAccentList"/>
    <dgm:cxn modelId="{B043531C-159D-4088-A99B-13DAAFCB0F90}" type="presParOf" srcId="{DF1FDECB-9CBE-416C-9484-1FC643C1859B}" destId="{EC41E9E1-2965-430B-B546-1A7451A04DF6}" srcOrd="3" destOrd="0" presId="urn:microsoft.com/office/officeart/2008/layout/VerticalAccentList"/>
    <dgm:cxn modelId="{EBE693E8-751A-4F90-BA3C-036D7E98BBE9}" type="presParOf" srcId="{DF1FDECB-9CBE-416C-9484-1FC643C1859B}" destId="{9671695B-ACA7-4F0A-81A7-413A4E8C8062}" srcOrd="4" destOrd="0" presId="urn:microsoft.com/office/officeart/2008/layout/VerticalAccentList"/>
    <dgm:cxn modelId="{869797B7-26CE-4A29-8F15-EC4011383B58}" type="presParOf" srcId="{DF1FDECB-9CBE-416C-9484-1FC643C1859B}" destId="{11977FF1-BD85-43A4-AE0F-A42A07ABA2F1}" srcOrd="5" destOrd="0" presId="urn:microsoft.com/office/officeart/2008/layout/VerticalAccentList"/>
    <dgm:cxn modelId="{E7762482-87FA-4C63-89A1-65B553BF7373}" type="presParOf" srcId="{DF1FDECB-9CBE-416C-9484-1FC643C1859B}" destId="{54ED210E-5164-423B-88B9-47E99E565F5F}" srcOrd="6" destOrd="0" presId="urn:microsoft.com/office/officeart/2008/layout/VerticalAccentList"/>
    <dgm:cxn modelId="{C6073CBE-E724-4736-91E9-4F5C17499809}" type="presParOf" srcId="{DF1FDECB-9CBE-416C-9484-1FC643C1859B}" destId="{AD80891E-181A-48BC-8843-C5391AE39303}" srcOrd="7" destOrd="0" presId="urn:microsoft.com/office/officeart/2008/layout/VerticalAccentList"/>
    <dgm:cxn modelId="{4DAD5750-8506-4DC7-9476-9F0D33950396}" type="presParOf" srcId="{E555FE8C-55BC-4CE2-A9BD-EFE2A048E012}" destId="{5F282468-FE08-4D88-80EF-FF2362292743}" srcOrd="2" destOrd="0" presId="urn:microsoft.com/office/officeart/2008/layout/VerticalAccentList"/>
    <dgm:cxn modelId="{0D248A0D-4F2A-46A3-AC0D-4098A4C11714}" type="presParOf" srcId="{E555FE8C-55BC-4CE2-A9BD-EFE2A048E012}" destId="{17EE6CED-1BCA-42FB-8798-0A76AA84700C}" srcOrd="3" destOrd="0" presId="urn:microsoft.com/office/officeart/2008/layout/VerticalAccentList"/>
    <dgm:cxn modelId="{8B0D7A9F-D3BE-47B7-A264-D4E8DA818F04}" type="presParOf" srcId="{17EE6CED-1BCA-42FB-8798-0A76AA84700C}" destId="{3F9F82ED-0F0C-4D31-B4C8-64A3F1A30BC7}" srcOrd="0" destOrd="0" presId="urn:microsoft.com/office/officeart/2008/layout/VerticalAccentList"/>
    <dgm:cxn modelId="{053FF43F-F234-44F1-B3F9-993865899D4D}" type="presParOf" srcId="{E555FE8C-55BC-4CE2-A9BD-EFE2A048E012}" destId="{0991A95D-0B3C-4D60-93B6-EC484053322C}" srcOrd="4" destOrd="0" presId="urn:microsoft.com/office/officeart/2008/layout/VerticalAccentList"/>
    <dgm:cxn modelId="{A6DA3E3C-8777-47FC-8F07-A3B5F7589697}" type="presParOf" srcId="{0991A95D-0B3C-4D60-93B6-EC484053322C}" destId="{7BC98823-2FE9-4EDB-B39A-F6C8742679E3}" srcOrd="0" destOrd="0" presId="urn:microsoft.com/office/officeart/2008/layout/VerticalAccentList"/>
    <dgm:cxn modelId="{9FB8A1BE-939C-49B6-B437-7CBAA933D009}" type="presParOf" srcId="{0991A95D-0B3C-4D60-93B6-EC484053322C}" destId="{10F9CFFD-6566-4629-B2DF-9462B1847947}" srcOrd="1" destOrd="0" presId="urn:microsoft.com/office/officeart/2008/layout/VerticalAccentList"/>
    <dgm:cxn modelId="{7620F3D2-1500-4F44-9BB8-238EF5CF92D5}" type="presParOf" srcId="{0991A95D-0B3C-4D60-93B6-EC484053322C}" destId="{8E25896B-AB70-4A75-98A5-F48DD60FE999}" srcOrd="2" destOrd="0" presId="urn:microsoft.com/office/officeart/2008/layout/VerticalAccentList"/>
    <dgm:cxn modelId="{720F28D5-E3BC-404C-9901-E921E6F43210}" type="presParOf" srcId="{0991A95D-0B3C-4D60-93B6-EC484053322C}" destId="{83D19DD3-4960-460E-AE51-AB85D4E709C0}" srcOrd="3" destOrd="0" presId="urn:microsoft.com/office/officeart/2008/layout/VerticalAccentList"/>
    <dgm:cxn modelId="{71AA9755-CA1B-4C61-8BB6-3A7D41045FC5}" type="presParOf" srcId="{0991A95D-0B3C-4D60-93B6-EC484053322C}" destId="{8B32C828-81FE-4BBF-AC18-6CCEAA07B94A}" srcOrd="4" destOrd="0" presId="urn:microsoft.com/office/officeart/2008/layout/VerticalAccentList"/>
    <dgm:cxn modelId="{651E830B-96E3-4F76-AE19-E254C86ECE87}" type="presParOf" srcId="{0991A95D-0B3C-4D60-93B6-EC484053322C}" destId="{31160B3A-4925-4666-8953-3D5CDBA2E21F}" srcOrd="5" destOrd="0" presId="urn:microsoft.com/office/officeart/2008/layout/VerticalAccentList"/>
    <dgm:cxn modelId="{4A3B6482-D02E-4D26-BEFA-D2F46E3BE045}" type="presParOf" srcId="{0991A95D-0B3C-4D60-93B6-EC484053322C}" destId="{30DCD37E-ED48-4929-B00C-B3374202BB01}" srcOrd="6" destOrd="0" presId="urn:microsoft.com/office/officeart/2008/layout/VerticalAccentList"/>
    <dgm:cxn modelId="{3DF7E8E9-BA48-4850-A6A5-955DD90C6003}" type="presParOf" srcId="{0991A95D-0B3C-4D60-93B6-EC484053322C}" destId="{9627C14A-84B2-4E0D-9368-FD0F6C1585F4}" srcOrd="7" destOrd="0" presId="urn:microsoft.com/office/officeart/2008/layout/VerticalAccentList"/>
    <dgm:cxn modelId="{D38142D1-1E63-4C65-BFF0-AB3E76BB91DD}" type="presParOf" srcId="{E555FE8C-55BC-4CE2-A9BD-EFE2A048E012}" destId="{B32B0797-C061-4287-B707-65B7B25700A8}" srcOrd="5" destOrd="0" presId="urn:microsoft.com/office/officeart/2008/layout/VerticalAccentList"/>
    <dgm:cxn modelId="{335F830E-D01F-4EAE-9273-5AEAF829B942}" type="presParOf" srcId="{E555FE8C-55BC-4CE2-A9BD-EFE2A048E012}" destId="{29751297-E858-4958-B68C-B071421AB356}" srcOrd="6" destOrd="0" presId="urn:microsoft.com/office/officeart/2008/layout/VerticalAccentList"/>
    <dgm:cxn modelId="{2C46ACD8-49B4-4F95-8409-924D7D6367B3}" type="presParOf" srcId="{29751297-E858-4958-B68C-B071421AB356}" destId="{5367EC74-5DCE-4234-9D93-CB108C86C462}" srcOrd="0" destOrd="0" presId="urn:microsoft.com/office/officeart/2008/layout/VerticalAccentList"/>
    <dgm:cxn modelId="{AD686AC7-D5AF-4CAE-A55F-C57E9170C2E1}" type="presParOf" srcId="{E555FE8C-55BC-4CE2-A9BD-EFE2A048E012}" destId="{E5447710-2C7B-42A7-B68F-FF6971D6B694}" srcOrd="7" destOrd="0" presId="urn:microsoft.com/office/officeart/2008/layout/VerticalAccentList"/>
    <dgm:cxn modelId="{615D13CE-85FC-4F28-B092-78DF618175E6}" type="presParOf" srcId="{E5447710-2C7B-42A7-B68F-FF6971D6B694}" destId="{C013E3D3-A1AC-4707-9CCB-89EACA3F407F}" srcOrd="0" destOrd="0" presId="urn:microsoft.com/office/officeart/2008/layout/VerticalAccentList"/>
    <dgm:cxn modelId="{0E897EC5-018C-4963-83B5-344AB557E1DB}" type="presParOf" srcId="{E5447710-2C7B-42A7-B68F-FF6971D6B694}" destId="{05D8DA96-202C-4C5B-8263-1ABBFA2F8EFF}" srcOrd="1" destOrd="0" presId="urn:microsoft.com/office/officeart/2008/layout/VerticalAccentList"/>
    <dgm:cxn modelId="{12CD4A7A-71AA-47F1-A662-2F600557D46E}" type="presParOf" srcId="{E5447710-2C7B-42A7-B68F-FF6971D6B694}" destId="{61864B50-A5C8-4B82-82E7-FFA1912F4913}" srcOrd="2" destOrd="0" presId="urn:microsoft.com/office/officeart/2008/layout/VerticalAccentList"/>
    <dgm:cxn modelId="{F1B60A6C-DB0B-4527-900F-E77BF26EE7BF}" type="presParOf" srcId="{E5447710-2C7B-42A7-B68F-FF6971D6B694}" destId="{CE671752-5DBC-47BF-8792-4CC50F3FD0BB}" srcOrd="3" destOrd="0" presId="urn:microsoft.com/office/officeart/2008/layout/VerticalAccentList"/>
    <dgm:cxn modelId="{2E3EB05C-8986-457D-9871-17347FDB385C}" type="presParOf" srcId="{E5447710-2C7B-42A7-B68F-FF6971D6B694}" destId="{90312DAC-4334-43CB-BA23-536A96208683}" srcOrd="4" destOrd="0" presId="urn:microsoft.com/office/officeart/2008/layout/VerticalAccentList"/>
    <dgm:cxn modelId="{AEDE344D-7330-41A0-8B17-0641C2117CEE}" type="presParOf" srcId="{E5447710-2C7B-42A7-B68F-FF6971D6B694}" destId="{DFFFEE2D-49B5-48C4-B3E5-A57A188159C2}" srcOrd="5" destOrd="0" presId="urn:microsoft.com/office/officeart/2008/layout/VerticalAccentList"/>
    <dgm:cxn modelId="{B0D13FA3-B80E-4BB5-BE7D-463C1E38C59B}" type="presParOf" srcId="{E5447710-2C7B-42A7-B68F-FF6971D6B694}" destId="{8D459C97-6801-43EF-97CF-4E944D2D6593}" srcOrd="6" destOrd="0" presId="urn:microsoft.com/office/officeart/2008/layout/VerticalAccentList"/>
    <dgm:cxn modelId="{70AEF249-657B-413C-9312-2996607EC28C}" type="presParOf" srcId="{E5447710-2C7B-42A7-B68F-FF6971D6B694}" destId="{3B1C6CB7-ED2C-4040-A821-06C1ACF8000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FD4357-E84F-4574-B4C1-734F72932ED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E35C045-3638-4C69-B6C6-D790A5287D50}" type="pres">
      <dgm:prSet presAssocID="{D6FD4357-E84F-4574-B4C1-734F72932ED1}" presName="Name0" presStyleCnt="0">
        <dgm:presLayoutVars>
          <dgm:dir/>
          <dgm:animLvl val="lvl"/>
          <dgm:resizeHandles val="exact"/>
        </dgm:presLayoutVars>
      </dgm:prSet>
      <dgm:spPr/>
    </dgm:pt>
    <dgm:pt modelId="{3E385923-268B-41D8-9F6F-296F588F7FAE}" type="pres">
      <dgm:prSet presAssocID="{D6FD4357-E84F-4574-B4C1-734F72932ED1}" presName="dummy" presStyleCnt="0"/>
      <dgm:spPr/>
    </dgm:pt>
    <dgm:pt modelId="{72C2E806-134B-4E72-A7B5-B7AF5F19CDC9}" type="pres">
      <dgm:prSet presAssocID="{D6FD4357-E84F-4574-B4C1-734F72932ED1}" presName="linH" presStyleCnt="0"/>
      <dgm:spPr/>
    </dgm:pt>
    <dgm:pt modelId="{C0F1D551-0B9D-47C0-90B1-DA112EACF73E}" type="pres">
      <dgm:prSet presAssocID="{D6FD4357-E84F-4574-B4C1-734F72932ED1}" presName="padding1" presStyleCnt="0"/>
      <dgm:spPr/>
    </dgm:pt>
    <dgm:pt modelId="{F7D9D0D1-D3C9-49C8-A279-5D98995EF366}" type="pres">
      <dgm:prSet presAssocID="{D6FD4357-E84F-4574-B4C1-734F72932ED1}" presName="padding2" presStyleCnt="0"/>
      <dgm:spPr/>
    </dgm:pt>
    <dgm:pt modelId="{6D0117FD-1C79-48E4-B52B-769F1F9C24CE}" type="pres">
      <dgm:prSet presAssocID="{D6FD4357-E84F-4574-B4C1-734F72932ED1}" presName="negArrow" presStyleCnt="0"/>
      <dgm:spPr/>
    </dgm:pt>
    <dgm:pt modelId="{58AAB087-59B2-4B44-AE46-1C28A55F7ECF}" type="pres">
      <dgm:prSet presAssocID="{D6FD4357-E84F-4574-B4C1-734F72932ED1}" presName="backgroundArrow" presStyleLbl="node1" presStyleIdx="0" presStyleCnt="1" custLinFactNeighborY="-688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effectLst>
          <a:glow rad="139700">
            <a:srgbClr val="00B050">
              <a:alpha val="40000"/>
            </a:srgbClr>
          </a:glow>
        </a:effectLst>
      </dgm:spPr>
    </dgm:pt>
  </dgm:ptLst>
  <dgm:cxnLst>
    <dgm:cxn modelId="{EDD571C7-8EE0-40A7-AA84-52E7AED48486}" type="presOf" srcId="{D6FD4357-E84F-4574-B4C1-734F72932ED1}" destId="{5E35C045-3638-4C69-B6C6-D790A5287D50}" srcOrd="0" destOrd="0" presId="urn:microsoft.com/office/officeart/2005/8/layout/hProcess3"/>
    <dgm:cxn modelId="{72E4BA51-A980-4331-A18B-426AC2C1508F}" type="presParOf" srcId="{5E35C045-3638-4C69-B6C6-D790A5287D50}" destId="{3E385923-268B-41D8-9F6F-296F588F7FAE}" srcOrd="0" destOrd="0" presId="urn:microsoft.com/office/officeart/2005/8/layout/hProcess3"/>
    <dgm:cxn modelId="{A23550F6-9E1D-4A67-A08D-5C2EDC0B345E}" type="presParOf" srcId="{5E35C045-3638-4C69-B6C6-D790A5287D50}" destId="{72C2E806-134B-4E72-A7B5-B7AF5F19CDC9}" srcOrd="1" destOrd="0" presId="urn:microsoft.com/office/officeart/2005/8/layout/hProcess3"/>
    <dgm:cxn modelId="{E3C1105E-C70B-43FB-BAF7-D919913B9114}" type="presParOf" srcId="{72C2E806-134B-4E72-A7B5-B7AF5F19CDC9}" destId="{C0F1D551-0B9D-47C0-90B1-DA112EACF73E}" srcOrd="0" destOrd="0" presId="urn:microsoft.com/office/officeart/2005/8/layout/hProcess3"/>
    <dgm:cxn modelId="{47B2DB18-5DC4-4386-92B2-9200899C4226}" type="presParOf" srcId="{72C2E806-134B-4E72-A7B5-B7AF5F19CDC9}" destId="{F7D9D0D1-D3C9-49C8-A279-5D98995EF366}" srcOrd="1" destOrd="0" presId="urn:microsoft.com/office/officeart/2005/8/layout/hProcess3"/>
    <dgm:cxn modelId="{37D4E9F4-3E58-4389-BFA2-0DF229B84FD4}" type="presParOf" srcId="{72C2E806-134B-4E72-A7B5-B7AF5F19CDC9}" destId="{6D0117FD-1C79-48E4-B52B-769F1F9C24CE}" srcOrd="2" destOrd="0" presId="urn:microsoft.com/office/officeart/2005/8/layout/hProcess3"/>
    <dgm:cxn modelId="{D8B015B1-9EBF-492A-B202-E5D95420C955}" type="presParOf" srcId="{72C2E806-134B-4E72-A7B5-B7AF5F19CDC9}" destId="{58AAB087-59B2-4B44-AE46-1C28A55F7ECF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19F2D6-A6E8-4914-AEE5-225CAE63317F}" type="doc">
      <dgm:prSet loTypeId="urn:microsoft.com/office/officeart/2008/layout/AlternatingHexagons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AAAB7BBB-0389-48A8-ACF8-05F03918A8C0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600" i="1" dirty="0" smtClean="0"/>
            <a:t>12 sesiones de 90 minutos</a:t>
          </a:r>
          <a:endParaRPr lang="es-MX" sz="1600" i="1" dirty="0"/>
        </a:p>
      </dgm:t>
    </dgm:pt>
    <dgm:pt modelId="{87A6326F-CB1B-430F-803D-E685CF9EC1B3}" type="parTrans" cxnId="{944C1B8B-0A9C-4367-B4D3-CCD59921506C}">
      <dgm:prSet/>
      <dgm:spPr/>
      <dgm:t>
        <a:bodyPr/>
        <a:lstStyle/>
        <a:p>
          <a:endParaRPr lang="es-MX"/>
        </a:p>
      </dgm:t>
    </dgm:pt>
    <dgm:pt modelId="{3F40B153-2A25-43F1-B9A9-4DD21D30F32D}" type="sibTrans" cxnId="{944C1B8B-0A9C-4367-B4D3-CCD59921506C}">
      <dgm:prSet/>
      <dgm:spPr/>
      <dgm:t>
        <a:bodyPr/>
        <a:lstStyle/>
        <a:p>
          <a:endParaRPr lang="es-MX"/>
        </a:p>
      </dgm:t>
    </dgm:pt>
    <dgm:pt modelId="{AECEF9EB-C566-4BC3-BD30-7E8D4932CC54}">
      <dgm:prSet phldrT="[Texto]" custT="1"/>
      <dgm:spPr/>
      <dgm:t>
        <a:bodyPr/>
        <a:lstStyle/>
        <a:p>
          <a:pPr algn="l">
            <a:spcAft>
              <a:spcPts val="0"/>
            </a:spcAft>
          </a:pPr>
          <a:endParaRPr lang="es-MX" sz="1600" i="1" dirty="0"/>
        </a:p>
      </dgm:t>
    </dgm:pt>
    <dgm:pt modelId="{6D45CCBB-0121-41A3-9DB7-27711E24FEA8}" type="parTrans" cxnId="{AB6081C0-A320-49BB-9031-92895FFE186E}">
      <dgm:prSet/>
      <dgm:spPr/>
      <dgm:t>
        <a:bodyPr/>
        <a:lstStyle/>
        <a:p>
          <a:endParaRPr lang="es-MX"/>
        </a:p>
      </dgm:t>
    </dgm:pt>
    <dgm:pt modelId="{6BA905DA-85C6-4063-90F8-9155BB9107BE}" type="sibTrans" cxnId="{AB6081C0-A320-49BB-9031-92895FFE186E}">
      <dgm:prSet/>
      <dgm:spPr/>
      <dgm:t>
        <a:bodyPr/>
        <a:lstStyle/>
        <a:p>
          <a:endParaRPr lang="es-MX"/>
        </a:p>
      </dgm:t>
    </dgm:pt>
    <dgm:pt modelId="{A2F4AABB-CDCE-451D-AD73-A2535972E46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600" i="1" dirty="0" smtClean="0"/>
            <a:t>Lunes y miércoles</a:t>
          </a:r>
        </a:p>
        <a:p>
          <a:pPr>
            <a:spcAft>
              <a:spcPts val="0"/>
            </a:spcAft>
          </a:pPr>
          <a:r>
            <a:rPr lang="es-MX" sz="1600" i="1" dirty="0" smtClean="0"/>
            <a:t>8:30pm</a:t>
          </a:r>
          <a:endParaRPr lang="es-MX" sz="1600" i="1" dirty="0"/>
        </a:p>
      </dgm:t>
    </dgm:pt>
    <dgm:pt modelId="{DD9FE6CC-A0E4-4873-8961-68A949570852}" type="parTrans" cxnId="{BC1464A5-06A6-4E4C-B8D8-C3D754438559}">
      <dgm:prSet/>
      <dgm:spPr/>
      <dgm:t>
        <a:bodyPr/>
        <a:lstStyle/>
        <a:p>
          <a:endParaRPr lang="es-MX"/>
        </a:p>
      </dgm:t>
    </dgm:pt>
    <dgm:pt modelId="{A0026A0A-A145-4BF3-9047-F9D6C3ED80E1}" type="sibTrans" cxnId="{BC1464A5-06A6-4E4C-B8D8-C3D754438559}">
      <dgm:prSet/>
      <dgm:spPr/>
      <dgm:t>
        <a:bodyPr/>
        <a:lstStyle/>
        <a:p>
          <a:endParaRPr lang="es-MX"/>
        </a:p>
      </dgm:t>
    </dgm:pt>
    <dgm:pt modelId="{C4003396-C9E2-4C89-9F96-7EE8ED9AF27F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es-MX" sz="1600" i="1" dirty="0" smtClean="0">
              <a:solidFill>
                <a:schemeClr val="bg2">
                  <a:lumMod val="10000"/>
                </a:schemeClr>
              </a:solidFill>
            </a:rPr>
            <a:t>Encuentros grabados en Google Meet</a:t>
          </a:r>
          <a:endParaRPr lang="es-MX" sz="1600" i="1" dirty="0">
            <a:solidFill>
              <a:schemeClr val="bg2">
                <a:lumMod val="10000"/>
              </a:schemeClr>
            </a:solidFill>
          </a:endParaRPr>
        </a:p>
      </dgm:t>
    </dgm:pt>
    <dgm:pt modelId="{BF5D122E-0884-4766-974A-4917F63A6EFE}" type="parTrans" cxnId="{F95F6318-B1CB-4BCE-9768-6555ED6830B9}">
      <dgm:prSet/>
      <dgm:spPr/>
      <dgm:t>
        <a:bodyPr/>
        <a:lstStyle/>
        <a:p>
          <a:endParaRPr lang="es-MX"/>
        </a:p>
      </dgm:t>
    </dgm:pt>
    <dgm:pt modelId="{2BFD236C-1654-494B-BABD-EBDE8879DDDC}" type="sibTrans" cxnId="{F95F6318-B1CB-4BCE-9768-6555ED6830B9}">
      <dgm:prSet/>
      <dgm:spPr/>
      <dgm:t>
        <a:bodyPr/>
        <a:lstStyle/>
        <a:p>
          <a:endParaRPr lang="es-MX"/>
        </a:p>
      </dgm:t>
    </dgm:pt>
    <dgm:pt modelId="{F77677EB-A61C-46C3-93DF-D0A48CD80387}">
      <dgm:prSet phldrT="[Texto]"/>
      <dgm:spPr/>
      <dgm:t>
        <a:bodyPr/>
        <a:lstStyle/>
        <a:p>
          <a:r>
            <a:rPr lang="es-MX" i="1" dirty="0" smtClean="0"/>
            <a:t>Foro virtual como cierre y producto</a:t>
          </a:r>
          <a:endParaRPr lang="es-MX" i="1" dirty="0"/>
        </a:p>
      </dgm:t>
    </dgm:pt>
    <dgm:pt modelId="{7AC78807-D7F0-4E7A-A05C-7F374B0695F2}" type="parTrans" cxnId="{76FCF669-3453-4EDB-94E9-6830B5F40145}">
      <dgm:prSet/>
      <dgm:spPr/>
      <dgm:t>
        <a:bodyPr/>
        <a:lstStyle/>
        <a:p>
          <a:endParaRPr lang="es-MX"/>
        </a:p>
      </dgm:t>
    </dgm:pt>
    <dgm:pt modelId="{BA4C301D-7C59-4BFC-A969-28D4F21EB366}" type="sibTrans" cxnId="{76FCF669-3453-4EDB-94E9-6830B5F40145}">
      <dgm:prSet/>
      <dgm:spPr/>
      <dgm:t>
        <a:bodyPr/>
        <a:lstStyle/>
        <a:p>
          <a:endParaRPr lang="es-MX"/>
        </a:p>
      </dgm:t>
    </dgm:pt>
    <dgm:pt modelId="{561D64D0-B34B-4689-AE53-D2E379A3B9A6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es-MX" sz="1600" i="1" dirty="0" smtClean="0">
              <a:solidFill>
                <a:schemeClr val="bg2">
                  <a:lumMod val="10000"/>
                </a:schemeClr>
              </a:solidFill>
            </a:rPr>
            <a:t>19 junio</a:t>
          </a:r>
        </a:p>
        <a:p>
          <a:pPr algn="ctr">
            <a:spcAft>
              <a:spcPts val="0"/>
            </a:spcAft>
          </a:pPr>
          <a:r>
            <a:rPr lang="es-MX" sz="1600" i="1" dirty="0" smtClean="0">
              <a:solidFill>
                <a:schemeClr val="bg2">
                  <a:lumMod val="10000"/>
                </a:schemeClr>
              </a:solidFill>
            </a:rPr>
            <a:t>a 30 julio</a:t>
          </a:r>
          <a:endParaRPr lang="es-MX" sz="1600" i="1" dirty="0">
            <a:solidFill>
              <a:schemeClr val="bg2">
                <a:lumMod val="10000"/>
              </a:schemeClr>
            </a:solidFill>
          </a:endParaRPr>
        </a:p>
      </dgm:t>
    </dgm:pt>
    <dgm:pt modelId="{60B53324-C995-48BC-A0DC-0E1C5D4F75AC}" type="parTrans" cxnId="{F5D2F4AB-AA6D-4293-8C75-2599AD866A12}">
      <dgm:prSet/>
      <dgm:spPr/>
      <dgm:t>
        <a:bodyPr/>
        <a:lstStyle/>
        <a:p>
          <a:endParaRPr lang="es-MX"/>
        </a:p>
      </dgm:t>
    </dgm:pt>
    <dgm:pt modelId="{E97A2BC3-453A-4161-A36C-36C7104F2D95}" type="sibTrans" cxnId="{F5D2F4AB-AA6D-4293-8C75-2599AD866A12}">
      <dgm:prSet/>
      <dgm:spPr/>
      <dgm:t>
        <a:bodyPr/>
        <a:lstStyle/>
        <a:p>
          <a:endParaRPr lang="es-MX"/>
        </a:p>
      </dgm:t>
    </dgm:pt>
    <dgm:pt modelId="{F8B3B80E-E36C-4D5A-8041-08B35338FF9D}" type="pres">
      <dgm:prSet presAssocID="{8819F2D6-A6E8-4914-AEE5-225CAE6331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E4F51E3-6135-4CC9-8E7F-6FBA3824965A}" type="pres">
      <dgm:prSet presAssocID="{AAAB7BBB-0389-48A8-ACF8-05F03918A8C0}" presName="composite" presStyleCnt="0"/>
      <dgm:spPr/>
    </dgm:pt>
    <dgm:pt modelId="{393287D3-8B9D-4C06-8E29-EEB63D27C9C0}" type="pres">
      <dgm:prSet presAssocID="{AAAB7BBB-0389-48A8-ACF8-05F03918A8C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8E5456-09B5-42F8-A1AD-B3D1AF200C51}" type="pres">
      <dgm:prSet presAssocID="{AAAB7BBB-0389-48A8-ACF8-05F03918A8C0}" presName="Childtext1" presStyleLbl="revTx" presStyleIdx="0" presStyleCnt="3" custScaleX="53356" custScaleY="95485" custLinFactNeighborX="-18660" custLinFactNeighborY="-5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EE130A-70E9-4F72-9317-E871DC8CBB0A}" type="pres">
      <dgm:prSet presAssocID="{AAAB7BBB-0389-48A8-ACF8-05F03918A8C0}" presName="BalanceSpacing" presStyleCnt="0"/>
      <dgm:spPr/>
    </dgm:pt>
    <dgm:pt modelId="{6AE9987E-39AE-436D-8F40-43EDEA1583EB}" type="pres">
      <dgm:prSet presAssocID="{AAAB7BBB-0389-48A8-ACF8-05F03918A8C0}" presName="BalanceSpacing1" presStyleCnt="0"/>
      <dgm:spPr/>
    </dgm:pt>
    <dgm:pt modelId="{65FDE93E-27C2-4478-9406-1203D08DAC56}" type="pres">
      <dgm:prSet presAssocID="{3F40B153-2A25-43F1-B9A9-4DD21D30F32D}" presName="Accent1Text" presStyleLbl="node1" presStyleIdx="1" presStyleCnt="6" custLinFactNeighborX="-2693"/>
      <dgm:spPr/>
      <dgm:t>
        <a:bodyPr/>
        <a:lstStyle/>
        <a:p>
          <a:endParaRPr lang="es-MX"/>
        </a:p>
      </dgm:t>
    </dgm:pt>
    <dgm:pt modelId="{5BA26C54-BF4C-45D3-B51C-99A735798C29}" type="pres">
      <dgm:prSet presAssocID="{3F40B153-2A25-43F1-B9A9-4DD21D30F32D}" presName="spaceBetweenRectangles" presStyleCnt="0"/>
      <dgm:spPr/>
    </dgm:pt>
    <dgm:pt modelId="{DE254F69-375D-4EF5-9578-3009DCD4EBAC}" type="pres">
      <dgm:prSet presAssocID="{A2F4AABB-CDCE-451D-AD73-A2535972E46A}" presName="composite" presStyleCnt="0"/>
      <dgm:spPr/>
    </dgm:pt>
    <dgm:pt modelId="{A0FBA407-F4B4-4EE3-AAE8-C65D89EEE05C}" type="pres">
      <dgm:prSet presAssocID="{A2F4AABB-CDCE-451D-AD73-A2535972E46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24CDAE-4C50-43E3-8740-59D44B1C0589}" type="pres">
      <dgm:prSet presAssocID="{A2F4AABB-CDCE-451D-AD73-A2535972E46A}" presName="Childtext1" presStyleLbl="revTx" presStyleIdx="1" presStyleCnt="3" custScaleX="68560" custLinFactY="-44336" custLinFactNeighborX="4772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170CC2-50C9-4E19-8BC0-79D0D1F336AB}" type="pres">
      <dgm:prSet presAssocID="{A2F4AABB-CDCE-451D-AD73-A2535972E46A}" presName="BalanceSpacing" presStyleCnt="0"/>
      <dgm:spPr/>
    </dgm:pt>
    <dgm:pt modelId="{62D14F8C-1823-4218-B623-9AEE540D86F2}" type="pres">
      <dgm:prSet presAssocID="{A2F4AABB-CDCE-451D-AD73-A2535972E46A}" presName="BalanceSpacing1" presStyleCnt="0"/>
      <dgm:spPr/>
    </dgm:pt>
    <dgm:pt modelId="{3B783A22-60B2-42A5-956F-3A70DEEC0E52}" type="pres">
      <dgm:prSet presAssocID="{A0026A0A-A145-4BF3-9047-F9D6C3ED80E1}" presName="Accent1Text" presStyleLbl="node1" presStyleIdx="3" presStyleCnt="6"/>
      <dgm:spPr/>
      <dgm:t>
        <a:bodyPr/>
        <a:lstStyle/>
        <a:p>
          <a:endParaRPr lang="es-MX"/>
        </a:p>
      </dgm:t>
    </dgm:pt>
    <dgm:pt modelId="{F619E5B4-6291-40D2-851A-83F5958D0688}" type="pres">
      <dgm:prSet presAssocID="{A0026A0A-A145-4BF3-9047-F9D6C3ED80E1}" presName="spaceBetweenRectangles" presStyleCnt="0"/>
      <dgm:spPr/>
    </dgm:pt>
    <dgm:pt modelId="{D2CEB353-5DD7-4E35-A9D6-1732899CE8DF}" type="pres">
      <dgm:prSet presAssocID="{F77677EB-A61C-46C3-93DF-D0A48CD80387}" presName="composite" presStyleCnt="0"/>
      <dgm:spPr/>
    </dgm:pt>
    <dgm:pt modelId="{BB560A31-38AC-4089-8228-96325273D289}" type="pres">
      <dgm:prSet presAssocID="{F77677EB-A61C-46C3-93DF-D0A48CD8038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5B3D51-FA9A-4E6E-B59E-BE48A3B005FB}" type="pres">
      <dgm:prSet presAssocID="{F77677EB-A61C-46C3-93DF-D0A48CD80387}" presName="Childtext1" presStyleLbl="revTx" presStyleIdx="2" presStyleCnt="3" custScaleX="50824" custLinFactY="-40560" custLinFactNeighborX="-4890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8626AB-B21B-42E2-9E20-EC8862E3FB2B}" type="pres">
      <dgm:prSet presAssocID="{F77677EB-A61C-46C3-93DF-D0A48CD80387}" presName="BalanceSpacing" presStyleCnt="0"/>
      <dgm:spPr/>
    </dgm:pt>
    <dgm:pt modelId="{525E0F9C-1CB0-4E11-8F6A-F2C3F4A35ADB}" type="pres">
      <dgm:prSet presAssocID="{F77677EB-A61C-46C3-93DF-D0A48CD80387}" presName="BalanceSpacing1" presStyleCnt="0"/>
      <dgm:spPr/>
    </dgm:pt>
    <dgm:pt modelId="{EF0A928B-BD3D-4655-AAA3-2590C3C9A775}" type="pres">
      <dgm:prSet presAssocID="{BA4C301D-7C59-4BFC-A969-28D4F21EB366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1A2DAFFC-1649-47F3-AC73-CFF1E71E0E7F}" type="presOf" srcId="{F77677EB-A61C-46C3-93DF-D0A48CD80387}" destId="{BB560A31-38AC-4089-8228-96325273D289}" srcOrd="0" destOrd="0" presId="urn:microsoft.com/office/officeart/2008/layout/AlternatingHexagons"/>
    <dgm:cxn modelId="{BC1464A5-06A6-4E4C-B8D8-C3D754438559}" srcId="{8819F2D6-A6E8-4914-AEE5-225CAE63317F}" destId="{A2F4AABB-CDCE-451D-AD73-A2535972E46A}" srcOrd="1" destOrd="0" parTransId="{DD9FE6CC-A0E4-4873-8961-68A949570852}" sibTransId="{A0026A0A-A145-4BF3-9047-F9D6C3ED80E1}"/>
    <dgm:cxn modelId="{A454B387-F2E3-4260-9975-962266A1535D}" type="presOf" srcId="{BA4C301D-7C59-4BFC-A969-28D4F21EB366}" destId="{EF0A928B-BD3D-4655-AAA3-2590C3C9A775}" srcOrd="0" destOrd="0" presId="urn:microsoft.com/office/officeart/2008/layout/AlternatingHexagons"/>
    <dgm:cxn modelId="{395A0AD8-25A3-4BE0-9F8D-8F75152BF42D}" type="presOf" srcId="{A0026A0A-A145-4BF3-9047-F9D6C3ED80E1}" destId="{3B783A22-60B2-42A5-956F-3A70DEEC0E52}" srcOrd="0" destOrd="0" presId="urn:microsoft.com/office/officeart/2008/layout/AlternatingHexagons"/>
    <dgm:cxn modelId="{F95F6318-B1CB-4BCE-9768-6555ED6830B9}" srcId="{A2F4AABB-CDCE-451D-AD73-A2535972E46A}" destId="{C4003396-C9E2-4C89-9F96-7EE8ED9AF27F}" srcOrd="0" destOrd="0" parTransId="{BF5D122E-0884-4766-974A-4917F63A6EFE}" sibTransId="{2BFD236C-1654-494B-BABD-EBDE8879DDDC}"/>
    <dgm:cxn modelId="{76FCF669-3453-4EDB-94E9-6830B5F40145}" srcId="{8819F2D6-A6E8-4914-AEE5-225CAE63317F}" destId="{F77677EB-A61C-46C3-93DF-D0A48CD80387}" srcOrd="2" destOrd="0" parTransId="{7AC78807-D7F0-4E7A-A05C-7F374B0695F2}" sibTransId="{BA4C301D-7C59-4BFC-A969-28D4F21EB366}"/>
    <dgm:cxn modelId="{944C1B8B-0A9C-4367-B4D3-CCD59921506C}" srcId="{8819F2D6-A6E8-4914-AEE5-225CAE63317F}" destId="{AAAB7BBB-0389-48A8-ACF8-05F03918A8C0}" srcOrd="0" destOrd="0" parTransId="{87A6326F-CB1B-430F-803D-E685CF9EC1B3}" sibTransId="{3F40B153-2A25-43F1-B9A9-4DD21D30F32D}"/>
    <dgm:cxn modelId="{AB6081C0-A320-49BB-9031-92895FFE186E}" srcId="{AAAB7BBB-0389-48A8-ACF8-05F03918A8C0}" destId="{AECEF9EB-C566-4BC3-BD30-7E8D4932CC54}" srcOrd="0" destOrd="0" parTransId="{6D45CCBB-0121-41A3-9DB7-27711E24FEA8}" sibTransId="{6BA905DA-85C6-4063-90F8-9155BB9107BE}"/>
    <dgm:cxn modelId="{F5D2F4AB-AA6D-4293-8C75-2599AD866A12}" srcId="{F77677EB-A61C-46C3-93DF-D0A48CD80387}" destId="{561D64D0-B34B-4689-AE53-D2E379A3B9A6}" srcOrd="0" destOrd="0" parTransId="{60B53324-C995-48BC-A0DC-0E1C5D4F75AC}" sibTransId="{E97A2BC3-453A-4161-A36C-36C7104F2D95}"/>
    <dgm:cxn modelId="{D8423A3D-4C87-402A-A0A3-BB5F706A910B}" type="presOf" srcId="{C4003396-C9E2-4C89-9F96-7EE8ED9AF27F}" destId="{1E24CDAE-4C50-43E3-8740-59D44B1C0589}" srcOrd="0" destOrd="0" presId="urn:microsoft.com/office/officeart/2008/layout/AlternatingHexagons"/>
    <dgm:cxn modelId="{3042C926-6A65-4E00-BF59-49C7153C1B0D}" type="presOf" srcId="{AECEF9EB-C566-4BC3-BD30-7E8D4932CC54}" destId="{D58E5456-09B5-42F8-A1AD-B3D1AF200C51}" srcOrd="0" destOrd="0" presId="urn:microsoft.com/office/officeart/2008/layout/AlternatingHexagons"/>
    <dgm:cxn modelId="{3A98C0E6-F577-44C5-9F8C-180241D3F60D}" type="presOf" srcId="{561D64D0-B34B-4689-AE53-D2E379A3B9A6}" destId="{C95B3D51-FA9A-4E6E-B59E-BE48A3B005FB}" srcOrd="0" destOrd="0" presId="urn:microsoft.com/office/officeart/2008/layout/AlternatingHexagons"/>
    <dgm:cxn modelId="{9F077B14-8262-44CA-A795-BBD4D5A04554}" type="presOf" srcId="{A2F4AABB-CDCE-451D-AD73-A2535972E46A}" destId="{A0FBA407-F4B4-4EE3-AAE8-C65D89EEE05C}" srcOrd="0" destOrd="0" presId="urn:microsoft.com/office/officeart/2008/layout/AlternatingHexagons"/>
    <dgm:cxn modelId="{0AF36271-1022-4273-ADC4-B699A78DCC21}" type="presOf" srcId="{8819F2D6-A6E8-4914-AEE5-225CAE63317F}" destId="{F8B3B80E-E36C-4D5A-8041-08B35338FF9D}" srcOrd="0" destOrd="0" presId="urn:microsoft.com/office/officeart/2008/layout/AlternatingHexagons"/>
    <dgm:cxn modelId="{EB16A3DE-9445-4F49-A0F9-B2E7A8B90B82}" type="presOf" srcId="{3F40B153-2A25-43F1-B9A9-4DD21D30F32D}" destId="{65FDE93E-27C2-4478-9406-1203D08DAC56}" srcOrd="0" destOrd="0" presId="urn:microsoft.com/office/officeart/2008/layout/AlternatingHexagons"/>
    <dgm:cxn modelId="{1CE7F2D5-E925-4704-A051-D04E2649ABD3}" type="presOf" srcId="{AAAB7BBB-0389-48A8-ACF8-05F03918A8C0}" destId="{393287D3-8B9D-4C06-8E29-EEB63D27C9C0}" srcOrd="0" destOrd="0" presId="urn:microsoft.com/office/officeart/2008/layout/AlternatingHexagons"/>
    <dgm:cxn modelId="{C45BDF10-B091-41FD-A79B-6EC418517E3D}" type="presParOf" srcId="{F8B3B80E-E36C-4D5A-8041-08B35338FF9D}" destId="{BE4F51E3-6135-4CC9-8E7F-6FBA3824965A}" srcOrd="0" destOrd="0" presId="urn:microsoft.com/office/officeart/2008/layout/AlternatingHexagons"/>
    <dgm:cxn modelId="{573B1DBE-00BA-4884-B5C9-76B769A68C9F}" type="presParOf" srcId="{BE4F51E3-6135-4CC9-8E7F-6FBA3824965A}" destId="{393287D3-8B9D-4C06-8E29-EEB63D27C9C0}" srcOrd="0" destOrd="0" presId="urn:microsoft.com/office/officeart/2008/layout/AlternatingHexagons"/>
    <dgm:cxn modelId="{36162AE8-3278-45C2-A602-8D2D7376D133}" type="presParOf" srcId="{BE4F51E3-6135-4CC9-8E7F-6FBA3824965A}" destId="{D58E5456-09B5-42F8-A1AD-B3D1AF200C51}" srcOrd="1" destOrd="0" presId="urn:microsoft.com/office/officeart/2008/layout/AlternatingHexagons"/>
    <dgm:cxn modelId="{14359768-36CA-4215-ADDA-E61A5047BD50}" type="presParOf" srcId="{BE4F51E3-6135-4CC9-8E7F-6FBA3824965A}" destId="{23EE130A-70E9-4F72-9317-E871DC8CBB0A}" srcOrd="2" destOrd="0" presId="urn:microsoft.com/office/officeart/2008/layout/AlternatingHexagons"/>
    <dgm:cxn modelId="{7473661B-5255-4D0C-AA64-D11E6639CFC1}" type="presParOf" srcId="{BE4F51E3-6135-4CC9-8E7F-6FBA3824965A}" destId="{6AE9987E-39AE-436D-8F40-43EDEA1583EB}" srcOrd="3" destOrd="0" presId="urn:microsoft.com/office/officeart/2008/layout/AlternatingHexagons"/>
    <dgm:cxn modelId="{29F23B7D-1B7E-4608-BD4B-7A985F42F866}" type="presParOf" srcId="{BE4F51E3-6135-4CC9-8E7F-6FBA3824965A}" destId="{65FDE93E-27C2-4478-9406-1203D08DAC56}" srcOrd="4" destOrd="0" presId="urn:microsoft.com/office/officeart/2008/layout/AlternatingHexagons"/>
    <dgm:cxn modelId="{F0DDA0B9-D310-481E-B415-AB84F90D6984}" type="presParOf" srcId="{F8B3B80E-E36C-4D5A-8041-08B35338FF9D}" destId="{5BA26C54-BF4C-45D3-B51C-99A735798C29}" srcOrd="1" destOrd="0" presId="urn:microsoft.com/office/officeart/2008/layout/AlternatingHexagons"/>
    <dgm:cxn modelId="{F444F174-E5E5-4D2B-A53C-634765962321}" type="presParOf" srcId="{F8B3B80E-E36C-4D5A-8041-08B35338FF9D}" destId="{DE254F69-375D-4EF5-9578-3009DCD4EBAC}" srcOrd="2" destOrd="0" presId="urn:microsoft.com/office/officeart/2008/layout/AlternatingHexagons"/>
    <dgm:cxn modelId="{2D9660AC-5CC8-4252-B820-3FD8FD57780F}" type="presParOf" srcId="{DE254F69-375D-4EF5-9578-3009DCD4EBAC}" destId="{A0FBA407-F4B4-4EE3-AAE8-C65D89EEE05C}" srcOrd="0" destOrd="0" presId="urn:microsoft.com/office/officeart/2008/layout/AlternatingHexagons"/>
    <dgm:cxn modelId="{1E8C2972-B738-4D5B-B66C-05839E04302A}" type="presParOf" srcId="{DE254F69-375D-4EF5-9578-3009DCD4EBAC}" destId="{1E24CDAE-4C50-43E3-8740-59D44B1C0589}" srcOrd="1" destOrd="0" presId="urn:microsoft.com/office/officeart/2008/layout/AlternatingHexagons"/>
    <dgm:cxn modelId="{255A9EF4-107E-42BB-BADF-62C963E679D2}" type="presParOf" srcId="{DE254F69-375D-4EF5-9578-3009DCD4EBAC}" destId="{52170CC2-50C9-4E19-8BC0-79D0D1F336AB}" srcOrd="2" destOrd="0" presId="urn:microsoft.com/office/officeart/2008/layout/AlternatingHexagons"/>
    <dgm:cxn modelId="{B09A7414-C741-4C8A-94DB-654E04C8767E}" type="presParOf" srcId="{DE254F69-375D-4EF5-9578-3009DCD4EBAC}" destId="{62D14F8C-1823-4218-B623-9AEE540D86F2}" srcOrd="3" destOrd="0" presId="urn:microsoft.com/office/officeart/2008/layout/AlternatingHexagons"/>
    <dgm:cxn modelId="{E0A36D7F-1EBD-47F4-9661-734E80E4BEE2}" type="presParOf" srcId="{DE254F69-375D-4EF5-9578-3009DCD4EBAC}" destId="{3B783A22-60B2-42A5-956F-3A70DEEC0E52}" srcOrd="4" destOrd="0" presId="urn:microsoft.com/office/officeart/2008/layout/AlternatingHexagons"/>
    <dgm:cxn modelId="{E51DA872-5CD0-4FFE-85FB-C63F4DD2807E}" type="presParOf" srcId="{F8B3B80E-E36C-4D5A-8041-08B35338FF9D}" destId="{F619E5B4-6291-40D2-851A-83F5958D0688}" srcOrd="3" destOrd="0" presId="urn:microsoft.com/office/officeart/2008/layout/AlternatingHexagons"/>
    <dgm:cxn modelId="{68320C11-6BBF-4607-86B2-543AF43EB2FE}" type="presParOf" srcId="{F8B3B80E-E36C-4D5A-8041-08B35338FF9D}" destId="{D2CEB353-5DD7-4E35-A9D6-1732899CE8DF}" srcOrd="4" destOrd="0" presId="urn:microsoft.com/office/officeart/2008/layout/AlternatingHexagons"/>
    <dgm:cxn modelId="{37080152-77D9-4CDC-B58D-BCD732B3D9D4}" type="presParOf" srcId="{D2CEB353-5DD7-4E35-A9D6-1732899CE8DF}" destId="{BB560A31-38AC-4089-8228-96325273D289}" srcOrd="0" destOrd="0" presId="urn:microsoft.com/office/officeart/2008/layout/AlternatingHexagons"/>
    <dgm:cxn modelId="{F452B357-B25E-4E13-BC83-BCB5EA89462B}" type="presParOf" srcId="{D2CEB353-5DD7-4E35-A9D6-1732899CE8DF}" destId="{C95B3D51-FA9A-4E6E-B59E-BE48A3B005FB}" srcOrd="1" destOrd="0" presId="urn:microsoft.com/office/officeart/2008/layout/AlternatingHexagons"/>
    <dgm:cxn modelId="{3C1D2A19-6B6D-4BDF-AB6F-ACEFE19DC59F}" type="presParOf" srcId="{D2CEB353-5DD7-4E35-A9D6-1732899CE8DF}" destId="{358626AB-B21B-42E2-9E20-EC8862E3FB2B}" srcOrd="2" destOrd="0" presId="urn:microsoft.com/office/officeart/2008/layout/AlternatingHexagons"/>
    <dgm:cxn modelId="{D6CF27DE-C348-49AD-A28D-EBC9A0AD65EC}" type="presParOf" srcId="{D2CEB353-5DD7-4E35-A9D6-1732899CE8DF}" destId="{525E0F9C-1CB0-4E11-8F6A-F2C3F4A35ADB}" srcOrd="3" destOrd="0" presId="urn:microsoft.com/office/officeart/2008/layout/AlternatingHexagons"/>
    <dgm:cxn modelId="{FC85DBD5-9329-4C79-9406-5F7030D431F1}" type="presParOf" srcId="{D2CEB353-5DD7-4E35-A9D6-1732899CE8DF}" destId="{EF0A928B-BD3D-4655-AAA3-2590C3C9A77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0C5C8-81F7-4A3B-BBB8-CE1A11E92FEC}">
      <dsp:nvSpPr>
        <dsp:cNvPr id="0" name=""/>
        <dsp:cNvSpPr/>
      </dsp:nvSpPr>
      <dsp:spPr>
        <a:xfrm rot="5400000">
          <a:off x="5326740" y="-2251890"/>
          <a:ext cx="649090" cy="5318856"/>
        </a:xfrm>
        <a:prstGeom prst="round2Same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Petit M. (1999, 2011</a:t>
          </a:r>
          <a:r>
            <a:rPr lang="es-MX" sz="1050" i="0" kern="120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, 2015)</a:t>
          </a:r>
          <a:endParaRPr lang="es-MX" sz="1050" i="0" kern="120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Cassany D. (2006)</a:t>
          </a:r>
          <a:endParaRPr lang="es-MX" sz="1050" i="0" kern="120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Gonzáles Ramírez et al (2022)</a:t>
          </a:r>
          <a:endParaRPr lang="es-MX" sz="1050" i="0" kern="120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sp:txBody>
      <dsp:txXfrm rot="-5400000">
        <a:off x="2991857" y="114679"/>
        <a:ext cx="5287170" cy="585718"/>
      </dsp:txXfrm>
    </dsp:sp>
    <dsp:sp modelId="{1BA14DFB-D1F4-4990-9DA8-388EDBD605A0}">
      <dsp:nvSpPr>
        <dsp:cNvPr id="0" name=""/>
        <dsp:cNvSpPr/>
      </dsp:nvSpPr>
      <dsp:spPr>
        <a:xfrm>
          <a:off x="0" y="1855"/>
          <a:ext cx="2991857" cy="8113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Sociabilidad de la lectura</a:t>
          </a:r>
          <a:endParaRPr lang="es-MX" sz="1600" kern="1200" dirty="0"/>
        </a:p>
      </dsp:txBody>
      <dsp:txXfrm>
        <a:off x="39607" y="41462"/>
        <a:ext cx="2912643" cy="732149"/>
      </dsp:txXfrm>
    </dsp:sp>
    <dsp:sp modelId="{35921C2E-D096-4BBF-BF60-FB7912DC0CCA}">
      <dsp:nvSpPr>
        <dsp:cNvPr id="0" name=""/>
        <dsp:cNvSpPr/>
      </dsp:nvSpPr>
      <dsp:spPr>
        <a:xfrm rot="5400000">
          <a:off x="5326740" y="-1374566"/>
          <a:ext cx="649090" cy="5318856"/>
        </a:xfrm>
        <a:prstGeom prst="round2Same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Munita F. (2014, 2022)</a:t>
          </a:r>
          <a:endParaRPr lang="es-MX" sz="1050" i="0" kern="120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Colomer T. (2021)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Cerrillo T. (2005, 2016)</a:t>
          </a:r>
        </a:p>
      </dsp:txBody>
      <dsp:txXfrm rot="-5400000">
        <a:off x="2991857" y="992003"/>
        <a:ext cx="5287170" cy="585718"/>
      </dsp:txXfrm>
    </dsp:sp>
    <dsp:sp modelId="{37E1036D-CA06-4C6C-8BAE-B0E8F1112EDF}">
      <dsp:nvSpPr>
        <dsp:cNvPr id="0" name=""/>
        <dsp:cNvSpPr/>
      </dsp:nvSpPr>
      <dsp:spPr>
        <a:xfrm>
          <a:off x="0" y="853787"/>
          <a:ext cx="2991857" cy="8113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Mediadores de lectura</a:t>
          </a:r>
          <a:endParaRPr lang="es-MX" sz="1600" kern="1200" dirty="0"/>
        </a:p>
      </dsp:txBody>
      <dsp:txXfrm>
        <a:off x="39607" y="893394"/>
        <a:ext cx="2912643" cy="732149"/>
      </dsp:txXfrm>
    </dsp:sp>
    <dsp:sp modelId="{11F1D464-ACD7-4FBA-B144-0D37D1621ED6}">
      <dsp:nvSpPr>
        <dsp:cNvPr id="0" name=""/>
        <dsp:cNvSpPr/>
      </dsp:nvSpPr>
      <dsp:spPr>
        <a:xfrm rot="5400000">
          <a:off x="5314839" y="-531783"/>
          <a:ext cx="649090" cy="5342658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Cassany (1998, 2019)</a:t>
          </a:r>
          <a:endParaRPr lang="es-MX" sz="1050" i="0" kern="120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Saldaña Sagredo (2009)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Romero López (2012)</a:t>
          </a:r>
        </a:p>
      </dsp:txBody>
      <dsp:txXfrm rot="-5400000">
        <a:off x="2968055" y="1846687"/>
        <a:ext cx="5310972" cy="585718"/>
      </dsp:txXfrm>
    </dsp:sp>
    <dsp:sp modelId="{6CC78785-65B0-4F54-874C-7782BEEBC7BA}">
      <dsp:nvSpPr>
        <dsp:cNvPr id="0" name=""/>
        <dsp:cNvSpPr/>
      </dsp:nvSpPr>
      <dsp:spPr>
        <a:xfrm>
          <a:off x="0" y="1705719"/>
          <a:ext cx="2964267" cy="81136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Lectura digital y transmedia</a:t>
          </a:r>
          <a:endParaRPr lang="es-MX" sz="1600" kern="1200" dirty="0"/>
        </a:p>
      </dsp:txBody>
      <dsp:txXfrm>
        <a:off x="39607" y="1745326"/>
        <a:ext cx="2885053" cy="732149"/>
      </dsp:txXfrm>
    </dsp:sp>
    <dsp:sp modelId="{1F837EF1-BFC3-425A-A37B-727B9342C7B6}">
      <dsp:nvSpPr>
        <dsp:cNvPr id="0" name=""/>
        <dsp:cNvSpPr/>
      </dsp:nvSpPr>
      <dsp:spPr>
        <a:xfrm rot="5400000">
          <a:off x="5326740" y="303904"/>
          <a:ext cx="649090" cy="5318856"/>
        </a:xfrm>
        <a:prstGeom prst="round2Same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Castells (2003)</a:t>
          </a:r>
          <a:endParaRPr lang="es-MX" sz="1050" i="0" kern="120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Cordón García (2016)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García Ávila (2017) </a:t>
          </a:r>
        </a:p>
      </dsp:txBody>
      <dsp:txXfrm rot="-5400000">
        <a:off x="2991857" y="2670473"/>
        <a:ext cx="5287170" cy="585718"/>
      </dsp:txXfrm>
    </dsp:sp>
    <dsp:sp modelId="{C81BF3B5-9DF1-4ABE-ADF5-D9C6F231A693}">
      <dsp:nvSpPr>
        <dsp:cNvPr id="0" name=""/>
        <dsp:cNvSpPr/>
      </dsp:nvSpPr>
      <dsp:spPr>
        <a:xfrm>
          <a:off x="0" y="2557650"/>
          <a:ext cx="2991857" cy="81136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Sociedad de la información y TIC</a:t>
          </a:r>
          <a:endParaRPr lang="es-MX" sz="1600" kern="1200" dirty="0"/>
        </a:p>
      </dsp:txBody>
      <dsp:txXfrm>
        <a:off x="39607" y="2597257"/>
        <a:ext cx="2912643" cy="732149"/>
      </dsp:txXfrm>
    </dsp:sp>
    <dsp:sp modelId="{7047BF87-48F0-4A05-B947-4B993A0AB44F}">
      <dsp:nvSpPr>
        <dsp:cNvPr id="0" name=""/>
        <dsp:cNvSpPr/>
      </dsp:nvSpPr>
      <dsp:spPr>
        <a:xfrm rot="5400000">
          <a:off x="5326740" y="1155836"/>
          <a:ext cx="649090" cy="5318856"/>
        </a:xfrm>
        <a:prstGeom prst="round2Same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Chambers A. (2007)</a:t>
          </a:r>
          <a:endParaRPr lang="es-MX" sz="1050" i="0" kern="1200" dirty="0">
            <a:solidFill>
              <a:schemeClr val="tx1">
                <a:lumMod val="85000"/>
                <a:lumOff val="1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sp:txBody>
      <dsp:txXfrm rot="-5400000">
        <a:off x="2991857" y="3522405"/>
        <a:ext cx="5287170" cy="585718"/>
      </dsp:txXfrm>
    </dsp:sp>
    <dsp:sp modelId="{956E8FE9-73E6-463C-8714-274E10DD968D}">
      <dsp:nvSpPr>
        <dsp:cNvPr id="0" name=""/>
        <dsp:cNvSpPr/>
      </dsp:nvSpPr>
      <dsp:spPr>
        <a:xfrm>
          <a:off x="0" y="3409582"/>
          <a:ext cx="2991857" cy="81136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Charla Literaria</a:t>
          </a:r>
          <a:endParaRPr lang="es-MX" sz="1600" kern="1200" dirty="0"/>
        </a:p>
      </dsp:txBody>
      <dsp:txXfrm>
        <a:off x="39607" y="3449189"/>
        <a:ext cx="2912643" cy="7321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4D27D-91B4-415C-AFF3-3AAB08B30F10}">
      <dsp:nvSpPr>
        <dsp:cNvPr id="0" name=""/>
        <dsp:cNvSpPr/>
      </dsp:nvSpPr>
      <dsp:spPr>
        <a:xfrm rot="5400000">
          <a:off x="1402050" y="1053177"/>
          <a:ext cx="931444" cy="10604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4FDF4C-29DB-4136-B8A2-7759798FCF1B}">
      <dsp:nvSpPr>
        <dsp:cNvPr id="0" name=""/>
        <dsp:cNvSpPr/>
      </dsp:nvSpPr>
      <dsp:spPr>
        <a:xfrm>
          <a:off x="1155274" y="20652"/>
          <a:ext cx="1568004" cy="10975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Inicial</a:t>
          </a:r>
          <a:endParaRPr lang="es-MX" sz="2300" kern="1200" dirty="0"/>
        </a:p>
      </dsp:txBody>
      <dsp:txXfrm>
        <a:off x="1208862" y="74240"/>
        <a:ext cx="1460828" cy="990376"/>
      </dsp:txXfrm>
    </dsp:sp>
    <dsp:sp modelId="{BFEE4FBD-4D3D-4E6A-B4D3-24286BB17E63}">
      <dsp:nvSpPr>
        <dsp:cNvPr id="0" name=""/>
        <dsp:cNvSpPr/>
      </dsp:nvSpPr>
      <dsp:spPr>
        <a:xfrm>
          <a:off x="2728080" y="125328"/>
          <a:ext cx="2598371" cy="88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i="1" kern="1200" dirty="0" smtClean="0">
              <a:latin typeface="+mj-lt"/>
            </a:rPr>
            <a:t>Instrumento diagnóstico</a:t>
          </a:r>
          <a:endParaRPr lang="es-MX" sz="1800" i="1" kern="1200" dirty="0"/>
        </a:p>
      </dsp:txBody>
      <dsp:txXfrm>
        <a:off x="2728080" y="125328"/>
        <a:ext cx="2598371" cy="887089"/>
      </dsp:txXfrm>
    </dsp:sp>
    <dsp:sp modelId="{33838E77-931F-4A07-B781-1CB17DE3D696}">
      <dsp:nvSpPr>
        <dsp:cNvPr id="0" name=""/>
        <dsp:cNvSpPr/>
      </dsp:nvSpPr>
      <dsp:spPr>
        <a:xfrm rot="5400000">
          <a:off x="3052002" y="2286090"/>
          <a:ext cx="931444" cy="10604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-8180640"/>
                <a:satOff val="1047"/>
                <a:lumOff val="12009"/>
                <a:alphaOff val="0"/>
                <a:shade val="85000"/>
                <a:satMod val="130000"/>
              </a:schemeClr>
            </a:gs>
            <a:gs pos="34000">
              <a:schemeClr val="accent1">
                <a:tint val="50000"/>
                <a:hueOff val="-8180640"/>
                <a:satOff val="1047"/>
                <a:lumOff val="12009"/>
                <a:alphaOff val="0"/>
                <a:shade val="87000"/>
                <a:satMod val="125000"/>
              </a:schemeClr>
            </a:gs>
            <a:gs pos="70000">
              <a:schemeClr val="accent1">
                <a:tint val="50000"/>
                <a:hueOff val="-8180640"/>
                <a:satOff val="1047"/>
                <a:lumOff val="1200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50000"/>
                <a:hueOff val="-8180640"/>
                <a:satOff val="1047"/>
                <a:lumOff val="1200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1D3B84C-433D-4026-87B4-D3AFECB92E5E}">
      <dsp:nvSpPr>
        <dsp:cNvPr id="0" name=""/>
        <dsp:cNvSpPr/>
      </dsp:nvSpPr>
      <dsp:spPr>
        <a:xfrm>
          <a:off x="2805225" y="1253565"/>
          <a:ext cx="1568004" cy="10975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Formativa</a:t>
          </a:r>
          <a:endParaRPr lang="es-MX" sz="2300" kern="1200" dirty="0"/>
        </a:p>
      </dsp:txBody>
      <dsp:txXfrm>
        <a:off x="2858813" y="1307153"/>
        <a:ext cx="1460828" cy="990376"/>
      </dsp:txXfrm>
    </dsp:sp>
    <dsp:sp modelId="{139C7E6F-5D85-4AEB-8D2E-0F70461258A8}">
      <dsp:nvSpPr>
        <dsp:cNvPr id="0" name=""/>
        <dsp:cNvSpPr/>
      </dsp:nvSpPr>
      <dsp:spPr>
        <a:xfrm>
          <a:off x="4408058" y="1358242"/>
          <a:ext cx="3398533" cy="88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i="1" kern="1200" dirty="0" smtClean="0">
              <a:latin typeface="+mj-lt"/>
            </a:rPr>
            <a:t>Grabaciones de la sesión</a:t>
          </a:r>
          <a:endParaRPr lang="es-MX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i="1" kern="1200" smtClean="0">
              <a:latin typeface="+mj-lt"/>
            </a:rPr>
            <a:t>Bitácora COL</a:t>
          </a:r>
          <a:endParaRPr lang="es-MX" sz="1800" i="1" kern="1200" dirty="0">
            <a:latin typeface="+mj-lt"/>
          </a:endParaRPr>
        </a:p>
      </dsp:txBody>
      <dsp:txXfrm>
        <a:off x="4408058" y="1358242"/>
        <a:ext cx="3398533" cy="887089"/>
      </dsp:txXfrm>
    </dsp:sp>
    <dsp:sp modelId="{C79FD840-E90C-499D-860E-54796FB46CFA}">
      <dsp:nvSpPr>
        <dsp:cNvPr id="0" name=""/>
        <dsp:cNvSpPr/>
      </dsp:nvSpPr>
      <dsp:spPr>
        <a:xfrm>
          <a:off x="4455176" y="2486478"/>
          <a:ext cx="1568004" cy="1097552"/>
        </a:xfrm>
        <a:prstGeom prst="roundRect">
          <a:avLst>
            <a:gd name="adj" fmla="val 16670"/>
          </a:avLst>
        </a:prstGeom>
        <a:solidFill>
          <a:srgbClr val="00B0F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Final</a:t>
          </a:r>
          <a:endParaRPr lang="es-MX" sz="2300" kern="1200" dirty="0"/>
        </a:p>
      </dsp:txBody>
      <dsp:txXfrm>
        <a:off x="4508764" y="2540066"/>
        <a:ext cx="1460828" cy="990376"/>
      </dsp:txXfrm>
    </dsp:sp>
    <dsp:sp modelId="{4269E78E-0205-4AF0-8EA0-27A6DF884893}">
      <dsp:nvSpPr>
        <dsp:cNvPr id="0" name=""/>
        <dsp:cNvSpPr/>
      </dsp:nvSpPr>
      <dsp:spPr>
        <a:xfrm>
          <a:off x="6026499" y="2591155"/>
          <a:ext cx="3209771" cy="887089"/>
        </a:xfrm>
        <a:prstGeom prst="rect">
          <a:avLst/>
        </a:prstGeom>
        <a:solidFill>
          <a:schemeClr val="lt1"/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i="1" kern="1200" dirty="0" smtClean="0">
              <a:latin typeface="+mj-lt"/>
            </a:rPr>
            <a:t>Cuestionario de evaluación</a:t>
          </a:r>
          <a:endParaRPr lang="es-MX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i="1" kern="1200" dirty="0" smtClean="0">
              <a:latin typeface="+mj-lt"/>
            </a:rPr>
            <a:t>Foro virtual</a:t>
          </a:r>
          <a:endParaRPr lang="es-MX" sz="1800" i="1" kern="1200" dirty="0">
            <a:latin typeface="+mj-lt"/>
          </a:endParaRPr>
        </a:p>
      </dsp:txBody>
      <dsp:txXfrm>
        <a:off x="6026499" y="2591155"/>
        <a:ext cx="3209771" cy="887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F30F6-1BFB-4CA6-B3DF-A787FD810961}">
      <dsp:nvSpPr>
        <dsp:cNvPr id="0" name=""/>
        <dsp:cNvSpPr/>
      </dsp:nvSpPr>
      <dsp:spPr>
        <a:xfrm>
          <a:off x="242938" y="0"/>
          <a:ext cx="2401955" cy="4002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Posmodernidad y posestructuralismo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1" kern="1200" dirty="0" smtClean="0">
              <a:latin typeface="+mj-lt"/>
            </a:rPr>
            <a:t>(Romero López, 2013) (Llosa Sanz, 2012) (</a:t>
          </a:r>
          <a:r>
            <a:rPr lang="es-MX" sz="1600" i="1" kern="1200" dirty="0" err="1" smtClean="0">
              <a:latin typeface="+mj-lt"/>
            </a:rPr>
            <a:t>Krieger</a:t>
          </a:r>
          <a:r>
            <a:rPr lang="es-MX" sz="1600" i="1" kern="1200" dirty="0" smtClean="0">
              <a:latin typeface="+mj-lt"/>
            </a:rPr>
            <a:t> 2004)</a:t>
          </a:r>
          <a:endParaRPr lang="es-MX" sz="1600" kern="1200" dirty="0"/>
        </a:p>
      </dsp:txBody>
      <dsp:txXfrm>
        <a:off x="242938" y="1600840"/>
        <a:ext cx="2401955" cy="1600840"/>
      </dsp:txXfrm>
    </dsp:sp>
    <dsp:sp modelId="{C1FE8D3A-149C-4A52-815E-1E9E42A51DA3}">
      <dsp:nvSpPr>
        <dsp:cNvPr id="0" name=""/>
        <dsp:cNvSpPr/>
      </dsp:nvSpPr>
      <dsp:spPr>
        <a:xfrm>
          <a:off x="777566" y="154406"/>
          <a:ext cx="1332699" cy="13326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934ECF-D129-462F-BBD2-7E63557C65C3}">
      <dsp:nvSpPr>
        <dsp:cNvPr id="0" name=""/>
        <dsp:cNvSpPr/>
      </dsp:nvSpPr>
      <dsp:spPr>
        <a:xfrm>
          <a:off x="2730671" y="0"/>
          <a:ext cx="2321924" cy="4002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Teoría de los campos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1" kern="1200" dirty="0" smtClean="0">
              <a:latin typeface="+mj-lt"/>
            </a:rPr>
            <a:t>(Bourdieu 1987, 2001, 2006, 2010), (Gutiérrez, 1997) y (Sánchez Dromundo, 2007)</a:t>
          </a:r>
          <a:endParaRPr lang="es-MX" sz="1600" kern="1200" dirty="0"/>
        </a:p>
      </dsp:txBody>
      <dsp:txXfrm>
        <a:off x="2730671" y="1600840"/>
        <a:ext cx="2321924" cy="1600840"/>
      </dsp:txXfrm>
    </dsp:sp>
    <dsp:sp modelId="{4D2A591D-1DA2-4C0D-9866-B7DD40A87A23}">
      <dsp:nvSpPr>
        <dsp:cNvPr id="0" name=""/>
        <dsp:cNvSpPr/>
      </dsp:nvSpPr>
      <dsp:spPr>
        <a:xfrm>
          <a:off x="3225284" y="130937"/>
          <a:ext cx="1332699" cy="13326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7E53B1-46B9-4062-B9BA-94DFFE24C647}">
      <dsp:nvSpPr>
        <dsp:cNvPr id="0" name=""/>
        <dsp:cNvSpPr/>
      </dsp:nvSpPr>
      <dsp:spPr>
        <a:xfrm>
          <a:off x="5138374" y="0"/>
          <a:ext cx="2349087" cy="400210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Teoría del diálogo didáctico mediado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1" kern="1200" dirty="0" smtClean="0">
              <a:latin typeface="+mj-lt"/>
            </a:rPr>
            <a:t>(García Aretio, 2001a)</a:t>
          </a:r>
          <a:endParaRPr lang="es-MX" sz="1600" kern="1200" dirty="0"/>
        </a:p>
      </dsp:txBody>
      <dsp:txXfrm>
        <a:off x="5138374" y="1600840"/>
        <a:ext cx="2349087" cy="1600840"/>
      </dsp:txXfrm>
    </dsp:sp>
    <dsp:sp modelId="{92130448-7831-4D86-90AB-DB4339FC8EC4}">
      <dsp:nvSpPr>
        <dsp:cNvPr id="0" name=""/>
        <dsp:cNvSpPr/>
      </dsp:nvSpPr>
      <dsp:spPr>
        <a:xfrm>
          <a:off x="5697317" y="135349"/>
          <a:ext cx="1332699" cy="13326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47D7DD7-DF11-4243-82C0-0B20BCE2343D}">
      <dsp:nvSpPr>
        <dsp:cNvPr id="0" name=""/>
        <dsp:cNvSpPr/>
      </dsp:nvSpPr>
      <dsp:spPr>
        <a:xfrm>
          <a:off x="548752" y="3206723"/>
          <a:ext cx="6669308" cy="60031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77B8-0F00-4BF4-AFBC-CFA1691E6566}">
      <dsp:nvSpPr>
        <dsp:cNvPr id="0" name=""/>
        <dsp:cNvSpPr/>
      </dsp:nvSpPr>
      <dsp:spPr>
        <a:xfrm>
          <a:off x="2797" y="4407"/>
          <a:ext cx="2728019" cy="100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/>
            <a:t>INTERNACIONALES</a:t>
          </a:r>
          <a:endParaRPr lang="es-MX" sz="2000" kern="1200" dirty="0"/>
        </a:p>
      </dsp:txBody>
      <dsp:txXfrm>
        <a:off x="2797" y="4407"/>
        <a:ext cx="2728019" cy="1008000"/>
      </dsp:txXfrm>
    </dsp:sp>
    <dsp:sp modelId="{FCD883C9-EA14-4942-B355-85F3FA3A0D86}">
      <dsp:nvSpPr>
        <dsp:cNvPr id="0" name=""/>
        <dsp:cNvSpPr/>
      </dsp:nvSpPr>
      <dsp:spPr>
        <a:xfrm>
          <a:off x="2797" y="1012407"/>
          <a:ext cx="2728019" cy="1537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dirty="0" smtClean="0">
              <a:latin typeface="+mj-lt"/>
            </a:rPr>
            <a:t>Berríos Barra, et. al. (2022)</a:t>
          </a:r>
          <a:endParaRPr lang="es-MX" sz="1600" i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i="1" kern="1200" dirty="0">
            <a:solidFill>
              <a:srgbClr val="000000">
                <a:lumMod val="75000"/>
                <a:lumOff val="25000"/>
              </a:srgbClr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dirty="0" smtClean="0">
              <a:latin typeface="+mj-lt"/>
            </a:rPr>
            <a:t>Barboza Marcano (2007)</a:t>
          </a:r>
          <a:endParaRPr lang="es-MX" sz="1600" i="1" kern="1200" dirty="0">
            <a:latin typeface="+mj-lt"/>
          </a:endParaRPr>
        </a:p>
      </dsp:txBody>
      <dsp:txXfrm>
        <a:off x="2797" y="1012407"/>
        <a:ext cx="2728019" cy="1537199"/>
      </dsp:txXfrm>
    </dsp:sp>
    <dsp:sp modelId="{7EFFCFDA-B6D4-49BC-AD15-B0E00E451B39}">
      <dsp:nvSpPr>
        <dsp:cNvPr id="0" name=""/>
        <dsp:cNvSpPr/>
      </dsp:nvSpPr>
      <dsp:spPr>
        <a:xfrm>
          <a:off x="3112740" y="4407"/>
          <a:ext cx="2728019" cy="100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/>
            <a:t>NACIONALES</a:t>
          </a:r>
          <a:endParaRPr lang="es-MX" sz="2000" kern="1200" dirty="0"/>
        </a:p>
      </dsp:txBody>
      <dsp:txXfrm>
        <a:off x="3112740" y="4407"/>
        <a:ext cx="2728019" cy="1008000"/>
      </dsp:txXfrm>
    </dsp:sp>
    <dsp:sp modelId="{5E2E3FA5-0199-4D6B-B690-D740B1CFE594}">
      <dsp:nvSpPr>
        <dsp:cNvPr id="0" name=""/>
        <dsp:cNvSpPr/>
      </dsp:nvSpPr>
      <dsp:spPr>
        <a:xfrm>
          <a:off x="3112740" y="1012407"/>
          <a:ext cx="2728019" cy="1537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dirty="0" smtClean="0">
              <a:latin typeface="+mj-lt"/>
            </a:rPr>
            <a:t>Sánchez, Jarvio y Ojeda (2021)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dirty="0" smtClean="0">
              <a:latin typeface="+mj-lt"/>
            </a:rPr>
            <a:t>Muñoz Flores (2017)</a:t>
          </a:r>
          <a:endParaRPr lang="es-MX" sz="1600" kern="1200" dirty="0"/>
        </a:p>
      </dsp:txBody>
      <dsp:txXfrm>
        <a:off x="3112740" y="1012407"/>
        <a:ext cx="2728019" cy="1537199"/>
      </dsp:txXfrm>
    </dsp:sp>
    <dsp:sp modelId="{39A9AD05-32C6-43A5-B66F-01B1B16C4B96}">
      <dsp:nvSpPr>
        <dsp:cNvPr id="0" name=""/>
        <dsp:cNvSpPr/>
      </dsp:nvSpPr>
      <dsp:spPr>
        <a:xfrm>
          <a:off x="6222682" y="4407"/>
          <a:ext cx="2728019" cy="100800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/>
            <a:t>LOCALES </a:t>
          </a:r>
          <a:r>
            <a:rPr lang="es-MX" sz="2000" kern="1200" smtClean="0"/>
            <a:t>(EPL)</a:t>
          </a:r>
          <a:endParaRPr lang="es-MX" sz="2000" kern="1200" dirty="0"/>
        </a:p>
      </dsp:txBody>
      <dsp:txXfrm>
        <a:off x="6222682" y="4407"/>
        <a:ext cx="2728019" cy="1008000"/>
      </dsp:txXfrm>
    </dsp:sp>
    <dsp:sp modelId="{C8EF88A1-E7DA-441C-86F1-7A6ED3AEA44F}">
      <dsp:nvSpPr>
        <dsp:cNvPr id="0" name=""/>
        <dsp:cNvSpPr/>
      </dsp:nvSpPr>
      <dsp:spPr>
        <a:xfrm>
          <a:off x="6222682" y="1012407"/>
          <a:ext cx="2728019" cy="15371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i="1" kern="1200" dirty="0" smtClean="0">
              <a:latin typeface="+mj-lt"/>
            </a:rPr>
            <a:t>Parra </a:t>
          </a:r>
          <a:r>
            <a:rPr lang="pt-BR" sz="1600" i="1" kern="1200" dirty="0" err="1" smtClean="0">
              <a:latin typeface="+mj-lt"/>
            </a:rPr>
            <a:t>Henao</a:t>
          </a:r>
          <a:r>
            <a:rPr lang="pt-BR" sz="1600" i="1" kern="1200" dirty="0" smtClean="0">
              <a:latin typeface="+mj-lt"/>
            </a:rPr>
            <a:t> (2022) 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i="1" kern="1200" dirty="0" smtClean="0">
              <a:latin typeface="+mj-lt"/>
            </a:rPr>
            <a:t>Sánchez </a:t>
          </a:r>
          <a:r>
            <a:rPr lang="pt-BR" sz="1600" i="1" kern="1200" dirty="0" err="1" smtClean="0">
              <a:latin typeface="+mj-lt"/>
            </a:rPr>
            <a:t>Sosa</a:t>
          </a:r>
          <a:r>
            <a:rPr lang="pt-BR" sz="1600" i="1" kern="1200" dirty="0" smtClean="0">
              <a:latin typeface="+mj-lt"/>
            </a:rPr>
            <a:t> (2019)</a:t>
          </a:r>
          <a:endParaRPr lang="es-MX" sz="1600" kern="1200" dirty="0"/>
        </a:p>
      </dsp:txBody>
      <dsp:txXfrm>
        <a:off x="6222682" y="1012407"/>
        <a:ext cx="2728019" cy="1537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E8E93-35E6-46E0-BCEC-493EC8D1D6D3}">
      <dsp:nvSpPr>
        <dsp:cNvPr id="0" name=""/>
        <dsp:cNvSpPr/>
      </dsp:nvSpPr>
      <dsp:spPr>
        <a:xfrm rot="5400000">
          <a:off x="-245326" y="248037"/>
          <a:ext cx="1635513" cy="114485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General</a:t>
          </a:r>
          <a:endParaRPr lang="es-MX" sz="2100" b="1" kern="1200" dirty="0">
            <a:solidFill>
              <a:schemeClr val="tx1"/>
            </a:solidFill>
          </a:endParaRPr>
        </a:p>
      </dsp:txBody>
      <dsp:txXfrm rot="-5400000">
        <a:off x="2" y="575140"/>
        <a:ext cx="1144859" cy="490654"/>
      </dsp:txXfrm>
    </dsp:sp>
    <dsp:sp modelId="{E8592980-C868-4A0E-BBFA-7590533087FA}">
      <dsp:nvSpPr>
        <dsp:cNvPr id="0" name=""/>
        <dsp:cNvSpPr/>
      </dsp:nvSpPr>
      <dsp:spPr>
        <a:xfrm rot="5400000">
          <a:off x="5204094" y="-4028438"/>
          <a:ext cx="1063083" cy="9181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ACC1A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36000" lvl="1" indent="-360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300" kern="1200" dirty="0" smtClean="0">
              <a:latin typeface="Candara" panose="020E0502030303020204" pitchFamily="34" charset="0"/>
            </a:rPr>
            <a:t>El conflicto cultural —que no fracaso— en el que ha devenido la lectura  </a:t>
          </a:r>
          <a:r>
            <a:rPr lang="es-MX" sz="1300" i="1" kern="12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(Colomer 2002, Munita 2001, 2014)</a:t>
          </a:r>
          <a:endParaRPr lang="es-MX" sz="1300" i="1" kern="120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  <a:p>
          <a:pPr marL="36000" lvl="1" indent="-360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300" kern="1200" dirty="0" smtClean="0">
              <a:latin typeface="Candara" panose="020E0502030303020204" pitchFamily="34" charset="0"/>
            </a:rPr>
            <a:t>Lo pocos cambios generados índices e instrumentos para observar y medir dicho fenómeno </a:t>
          </a:r>
          <a:r>
            <a:rPr lang="es-MX" sz="1300" i="1" kern="12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(Cordón García, 2001, 2018)</a:t>
          </a:r>
        </a:p>
        <a:p>
          <a:pPr marL="36000" lvl="1" indent="-360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1300" kern="1200" dirty="0" smtClean="0">
              <a:latin typeface="Candara" panose="020E0502030303020204" pitchFamily="34" charset="0"/>
            </a:rPr>
            <a:t>La nula capacidad del sistema bibliotecario (escolar y público) en provocar y procurar lectores </a:t>
          </a:r>
          <a:r>
            <a:rPr lang="es-MX" sz="1300" i="1" kern="12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(Arguelles, 2004; García Canclini 2015)</a:t>
          </a:r>
        </a:p>
      </dsp:txBody>
      <dsp:txXfrm rot="-5400000">
        <a:off x="1144859" y="82692"/>
        <a:ext cx="9129659" cy="959293"/>
      </dsp:txXfrm>
    </dsp:sp>
    <dsp:sp modelId="{354CB6E7-8269-4E3E-BF9C-BB76F98EB1D0}">
      <dsp:nvSpPr>
        <dsp:cNvPr id="0" name=""/>
        <dsp:cNvSpPr/>
      </dsp:nvSpPr>
      <dsp:spPr>
        <a:xfrm rot="5400000">
          <a:off x="-245326" y="1689921"/>
          <a:ext cx="1635513" cy="114485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Concreto</a:t>
          </a:r>
          <a:endParaRPr lang="es-MX" sz="2100" b="1" kern="1200" dirty="0">
            <a:solidFill>
              <a:schemeClr val="tx1"/>
            </a:solidFill>
          </a:endParaRPr>
        </a:p>
      </dsp:txBody>
      <dsp:txXfrm rot="-5400000">
        <a:off x="2" y="2017024"/>
        <a:ext cx="1144859" cy="490654"/>
      </dsp:txXfrm>
    </dsp:sp>
    <dsp:sp modelId="{CC9525CB-1258-478A-A002-368EC6DD0CDA}">
      <dsp:nvSpPr>
        <dsp:cNvPr id="0" name=""/>
        <dsp:cNvSpPr/>
      </dsp:nvSpPr>
      <dsp:spPr>
        <a:xfrm rot="5400000">
          <a:off x="5204094" y="-2614640"/>
          <a:ext cx="1063083" cy="9181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ndara" panose="020E0502030303020204" pitchFamily="34" charset="0"/>
            </a:rPr>
            <a:t>Las complejidades que surgen a raíz del advenimiento de las TIC y su vínculo con alfabetismo digital, lectura transmedia, inteligencia artificial y criticidad electrónica </a:t>
          </a:r>
          <a:r>
            <a:rPr lang="es-MX" sz="14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Gadugi" panose="020B0502040204020203" pitchFamily="34" charset="0"/>
            </a:rPr>
            <a:t>(Cassany, 2005; Albarello, 2011; DW Español, 2022; PISSA 2018,OCDE; ASOCIACIÓN DE INTERNET MX, 2022; TV, UNAM, 2020, 31 enero; MOLEC 2023)</a:t>
          </a:r>
          <a:endParaRPr lang="es-MX" sz="1400" kern="1200" dirty="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  <a:ea typeface="Gadugi" panose="020B0502040204020203" pitchFamily="34" charset="0"/>
          </a:endParaRPr>
        </a:p>
      </dsp:txBody>
      <dsp:txXfrm rot="-5400000">
        <a:off x="1144859" y="1496490"/>
        <a:ext cx="9129659" cy="959293"/>
      </dsp:txXfrm>
    </dsp:sp>
    <dsp:sp modelId="{1FEA8AC9-1422-4FD9-AC1C-B1F18B69C693}">
      <dsp:nvSpPr>
        <dsp:cNvPr id="0" name=""/>
        <dsp:cNvSpPr/>
      </dsp:nvSpPr>
      <dsp:spPr>
        <a:xfrm rot="5400000">
          <a:off x="-245326" y="3131806"/>
          <a:ext cx="1635513" cy="114485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Específico</a:t>
          </a:r>
          <a:endParaRPr lang="es-MX" sz="2100" b="1" kern="1200" dirty="0">
            <a:solidFill>
              <a:schemeClr val="tx1"/>
            </a:solidFill>
          </a:endParaRPr>
        </a:p>
      </dsp:txBody>
      <dsp:txXfrm rot="-5400000">
        <a:off x="2" y="3458909"/>
        <a:ext cx="1144859" cy="490654"/>
      </dsp:txXfrm>
    </dsp:sp>
    <dsp:sp modelId="{450715A1-85E0-443E-AA1E-6088D8C59390}">
      <dsp:nvSpPr>
        <dsp:cNvPr id="0" name=""/>
        <dsp:cNvSpPr/>
      </dsp:nvSpPr>
      <dsp:spPr>
        <a:xfrm rot="5400000">
          <a:off x="5204094" y="-1172756"/>
          <a:ext cx="1063083" cy="9181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5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ndara" panose="020E0502030303020204" pitchFamily="34" charset="0"/>
            </a:rPr>
            <a:t>Algunas de las dificultades que experimentan los mediadores de lectura en entornos digitales son falta de integración y acompañamiento, falta de capacitación y materiales respecto a lo digital </a:t>
          </a:r>
          <a:r>
            <a:rPr lang="es-MX" sz="14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Gadugi" panose="020B0502040204020203" pitchFamily="34" charset="0"/>
            </a:rPr>
            <a:t>(Instrumento diagnóstico; Coloquio Profesionalización de la Promoción de la Lectura y el Aprendizaje Basado en Proyectos, 2022)</a:t>
          </a:r>
          <a:endParaRPr lang="es-MX" sz="1400" i="1" kern="1200" dirty="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  <a:ea typeface="Gadugi" panose="020B05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400" i="1" kern="1200" dirty="0">
            <a:solidFill>
              <a:schemeClr val="tx1">
                <a:lumMod val="75000"/>
                <a:lumOff val="2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 rot="-5400000">
        <a:off x="1144859" y="2938374"/>
        <a:ext cx="9129659" cy="959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255BB-5088-435A-BD18-3921823656EC}">
      <dsp:nvSpPr>
        <dsp:cNvPr id="0" name=""/>
        <dsp:cNvSpPr/>
      </dsp:nvSpPr>
      <dsp:spPr>
        <a:xfrm>
          <a:off x="0" y="0"/>
          <a:ext cx="10571672" cy="4702181"/>
        </a:xfrm>
        <a:prstGeom prst="roundRect">
          <a:avLst>
            <a:gd name="adj" fmla="val 8500"/>
          </a:avLst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3649415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 SOCIAL</a:t>
          </a:r>
          <a:endParaRPr lang="es-MX" sz="1800" b="1" kern="1200" dirty="0"/>
        </a:p>
      </dsp:txBody>
      <dsp:txXfrm>
        <a:off x="117064" y="117064"/>
        <a:ext cx="10337544" cy="4468053"/>
      </dsp:txXfrm>
    </dsp:sp>
    <dsp:sp modelId="{9D40C16C-DC99-4A69-90A3-885F5B5251E1}">
      <dsp:nvSpPr>
        <dsp:cNvPr id="0" name=""/>
        <dsp:cNvSpPr/>
      </dsp:nvSpPr>
      <dsp:spPr>
        <a:xfrm>
          <a:off x="334714" y="1137574"/>
          <a:ext cx="1922595" cy="3290894"/>
        </a:xfrm>
        <a:prstGeom prst="roundRect">
          <a:avLst>
            <a:gd name="adj" fmla="val 105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85725" lvl="0" indent="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tabLst>
              <a:tab pos="1878013" algn="l"/>
            </a:tabLst>
          </a:pPr>
          <a:r>
            <a:rPr lang="es-MX" sz="1200" kern="1200" dirty="0" smtClean="0">
              <a:solidFill>
                <a:schemeClr val="bg2">
                  <a:lumMod val="2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rPr>
            <a:t>La lectura es un camino privilegiado para descubrirse, construirse y reconstruirse (Petit, 2003), un asunto social (Petit, 1999), una cuestión de encuentros (Gutiérrez, 2009) y además instrumento de democratización (Munita, 2014). </a:t>
          </a:r>
          <a:endParaRPr lang="es-MX" sz="1200" kern="1200" dirty="0">
            <a:solidFill>
              <a:schemeClr val="bg2">
                <a:lumMod val="25000"/>
              </a:schemeClr>
            </a:solidFill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93840" y="1196700"/>
        <a:ext cx="1804343" cy="3172642"/>
      </dsp:txXfrm>
    </dsp:sp>
    <dsp:sp modelId="{56BCC32A-E60C-40BD-AC9F-7B19447D6AAA}">
      <dsp:nvSpPr>
        <dsp:cNvPr id="0" name=""/>
        <dsp:cNvSpPr/>
      </dsp:nvSpPr>
      <dsp:spPr>
        <a:xfrm>
          <a:off x="2526444" y="759298"/>
          <a:ext cx="8007555" cy="3915534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2090119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INSTITUCIONAL</a:t>
          </a:r>
          <a:endParaRPr lang="es-MX" sz="1800" b="1" kern="1200" dirty="0"/>
        </a:p>
      </dsp:txBody>
      <dsp:txXfrm>
        <a:off x="2646860" y="879714"/>
        <a:ext cx="7766723" cy="3674702"/>
      </dsp:txXfrm>
    </dsp:sp>
    <dsp:sp modelId="{7699B6BE-2AEA-4094-A322-53E7036B9EDB}">
      <dsp:nvSpPr>
        <dsp:cNvPr id="0" name=""/>
        <dsp:cNvSpPr/>
      </dsp:nvSpPr>
      <dsp:spPr>
        <a:xfrm>
          <a:off x="3016922" y="2220115"/>
          <a:ext cx="7440046" cy="2383949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1061648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METODOLÓGICA</a:t>
          </a:r>
          <a:endParaRPr lang="es-MX" sz="1800" b="1" kern="1200" dirty="0"/>
        </a:p>
      </dsp:txBody>
      <dsp:txXfrm>
        <a:off x="3090237" y="2293430"/>
        <a:ext cx="7293416" cy="2237319"/>
      </dsp:txXfrm>
    </dsp:sp>
    <dsp:sp modelId="{618CB71B-45B7-4CAC-9739-B5DEEAE608DA}">
      <dsp:nvSpPr>
        <dsp:cNvPr id="0" name=""/>
        <dsp:cNvSpPr/>
      </dsp:nvSpPr>
      <dsp:spPr>
        <a:xfrm>
          <a:off x="3960663" y="3525464"/>
          <a:ext cx="6415863" cy="1011159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PERSONAL</a:t>
          </a:r>
          <a:endParaRPr lang="es-MX" sz="2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000" kern="1200" dirty="0"/>
        </a:p>
      </dsp:txBody>
      <dsp:txXfrm>
        <a:off x="3991760" y="3556561"/>
        <a:ext cx="6353669" cy="9489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A465E-ED8F-4976-8DA7-3598ADA4E483}">
      <dsp:nvSpPr>
        <dsp:cNvPr id="0" name=""/>
        <dsp:cNvSpPr/>
      </dsp:nvSpPr>
      <dsp:spPr>
        <a:xfrm>
          <a:off x="-5039156" y="-772032"/>
          <a:ext cx="6001231" cy="6001231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5EA6B-830F-4FA5-8D02-F962E4108C89}">
      <dsp:nvSpPr>
        <dsp:cNvPr id="0" name=""/>
        <dsp:cNvSpPr/>
      </dsp:nvSpPr>
      <dsp:spPr>
        <a:xfrm>
          <a:off x="503772" y="342666"/>
          <a:ext cx="9700734" cy="6856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426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Acercar una docena de mediadores de la lectura y sus comunidades digitales con el fin de integrar una red.</a:t>
          </a:r>
          <a:endParaRPr lang="es-MX" sz="17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03772" y="342666"/>
        <a:ext cx="9700734" cy="685690"/>
      </dsp:txXfrm>
    </dsp:sp>
    <dsp:sp modelId="{E50953A1-A499-4905-892E-5FE08AC77D5B}">
      <dsp:nvSpPr>
        <dsp:cNvPr id="0" name=""/>
        <dsp:cNvSpPr/>
      </dsp:nvSpPr>
      <dsp:spPr>
        <a:xfrm>
          <a:off x="75215" y="256955"/>
          <a:ext cx="857113" cy="85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C2CD4-A2F9-4B0A-8CD4-13554820A0E7}">
      <dsp:nvSpPr>
        <dsp:cNvPr id="0" name=""/>
        <dsp:cNvSpPr/>
      </dsp:nvSpPr>
      <dsp:spPr>
        <a:xfrm>
          <a:off x="896894" y="1371380"/>
          <a:ext cx="9307612" cy="6856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426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Promover entre los mediadores de la red una cartografía basada en escritoras mexicanas infravaloradas históricamente</a:t>
          </a:r>
          <a:endParaRPr lang="es-MX" sz="17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96894" y="1371380"/>
        <a:ext cx="9307612" cy="685690"/>
      </dsp:txXfrm>
    </dsp:sp>
    <dsp:sp modelId="{276F699B-4C37-46BE-B9C8-8AE07EB7969A}">
      <dsp:nvSpPr>
        <dsp:cNvPr id="0" name=""/>
        <dsp:cNvSpPr/>
      </dsp:nvSpPr>
      <dsp:spPr>
        <a:xfrm>
          <a:off x="468337" y="1285669"/>
          <a:ext cx="857113" cy="85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650A45-1EBC-42BA-B60D-A17AC576E237}">
      <dsp:nvSpPr>
        <dsp:cNvPr id="0" name=""/>
        <dsp:cNvSpPr/>
      </dsp:nvSpPr>
      <dsp:spPr>
        <a:xfrm>
          <a:off x="896894" y="2400094"/>
          <a:ext cx="9307612" cy="68569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426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Favorecer, a través de dicha cartografía, un intercambio de técnicas y estrategias para la promoción de lectura en entornos digitales por medio de un diálogo didáctico mediado en la red.</a:t>
          </a:r>
          <a:endParaRPr lang="es-MX" sz="1700" kern="1200" dirty="0"/>
        </a:p>
      </dsp:txBody>
      <dsp:txXfrm>
        <a:off x="896894" y="2400094"/>
        <a:ext cx="9307612" cy="685690"/>
      </dsp:txXfrm>
    </dsp:sp>
    <dsp:sp modelId="{B300437B-EB65-4B76-9C15-10568DC0791E}">
      <dsp:nvSpPr>
        <dsp:cNvPr id="0" name=""/>
        <dsp:cNvSpPr/>
      </dsp:nvSpPr>
      <dsp:spPr>
        <a:xfrm>
          <a:off x="468337" y="2314383"/>
          <a:ext cx="857113" cy="85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862A0A-087C-41F3-AE77-9859936448AB}">
      <dsp:nvSpPr>
        <dsp:cNvPr id="0" name=""/>
        <dsp:cNvSpPr/>
      </dsp:nvSpPr>
      <dsp:spPr>
        <a:xfrm>
          <a:off x="503772" y="3428808"/>
          <a:ext cx="9700734" cy="6856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426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i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Coadyuvar a la mejora de prácticas en promoción, fomento y mediación con la ayuda de la lectura en entornos digitales.</a:t>
          </a:r>
          <a:endParaRPr lang="es-MX" sz="1700" i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03772" y="3428808"/>
        <a:ext cx="9700734" cy="685690"/>
      </dsp:txXfrm>
    </dsp:sp>
    <dsp:sp modelId="{537ADA87-D8D1-48E8-AA2E-F21616B245A6}">
      <dsp:nvSpPr>
        <dsp:cNvPr id="0" name=""/>
        <dsp:cNvSpPr/>
      </dsp:nvSpPr>
      <dsp:spPr>
        <a:xfrm>
          <a:off x="75215" y="3343097"/>
          <a:ext cx="857113" cy="85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464B-7AE7-4C36-86FC-F5F02170702B}">
      <dsp:nvSpPr>
        <dsp:cNvPr id="0" name=""/>
        <dsp:cNvSpPr/>
      </dsp:nvSpPr>
      <dsp:spPr>
        <a:xfrm>
          <a:off x="3769710" y="1442"/>
          <a:ext cx="5117006" cy="46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</a:rPr>
            <a:t>Diseño participativo </a:t>
          </a:r>
          <a:r>
            <a:rPr lang="es-MX" sz="1500" b="0" kern="1200" dirty="0" smtClean="0">
              <a:latin typeface="Candara" panose="020E0502030303020204" pitchFamily="34" charset="0"/>
            </a:rPr>
            <a:t>(</a:t>
          </a:r>
          <a:r>
            <a:rPr lang="es-MX" sz="1500" b="0" kern="1200" dirty="0" err="1" smtClean="0">
              <a:latin typeface="Candara" panose="020E0502030303020204" pitchFamily="34" charset="0"/>
            </a:rPr>
            <a:t>Creswell</a:t>
          </a:r>
          <a:r>
            <a:rPr lang="es-MX" sz="1500" b="0" kern="1200" dirty="0" smtClean="0">
              <a:latin typeface="Candara" panose="020E0502030303020204" pitchFamily="34" charset="0"/>
            </a:rPr>
            <a:t>, 2005)</a:t>
          </a:r>
          <a:endParaRPr lang="es-MX" sz="1500" b="0" kern="1200" dirty="0" smtClean="0">
            <a:latin typeface="Candara" panose="020E0502030303020204" pitchFamily="34" charset="0"/>
            <a:ea typeface="Adobe Fan Heiti Std B" panose="020B0700000000000000" pitchFamily="34" charset="-128"/>
          </a:endParaRPr>
        </a:p>
      </dsp:txBody>
      <dsp:txXfrm>
        <a:off x="3769710" y="1442"/>
        <a:ext cx="5117006" cy="465182"/>
      </dsp:txXfrm>
    </dsp:sp>
    <dsp:sp modelId="{A7753D9A-ACB0-4463-A55F-7C79E8D2F5CF}">
      <dsp:nvSpPr>
        <dsp:cNvPr id="0" name=""/>
        <dsp:cNvSpPr/>
      </dsp:nvSpPr>
      <dsp:spPr>
        <a:xfrm>
          <a:off x="3769710" y="466625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10A2DC-B809-4BAE-86B8-7C244B806C21}">
      <dsp:nvSpPr>
        <dsp:cNvPr id="0" name=""/>
        <dsp:cNvSpPr/>
      </dsp:nvSpPr>
      <dsp:spPr>
        <a:xfrm>
          <a:off x="4488934" y="466625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94420"/>
                <a:satOff val="1757"/>
                <a:lumOff val="235"/>
                <a:alphaOff val="0"/>
                <a:shade val="85000"/>
                <a:satMod val="130000"/>
              </a:schemeClr>
            </a:gs>
            <a:gs pos="34000">
              <a:schemeClr val="accent2">
                <a:hueOff val="-94420"/>
                <a:satOff val="1757"/>
                <a:lumOff val="235"/>
                <a:alphaOff val="0"/>
                <a:shade val="87000"/>
                <a:satMod val="125000"/>
              </a:schemeClr>
            </a:gs>
            <a:gs pos="70000">
              <a:schemeClr val="accent2">
                <a:hueOff val="-94420"/>
                <a:satOff val="1757"/>
                <a:lumOff val="2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94420"/>
                <a:satOff val="1757"/>
                <a:lumOff val="2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07AD-8145-4103-8D74-84602451AAC5}">
      <dsp:nvSpPr>
        <dsp:cNvPr id="0" name=""/>
        <dsp:cNvSpPr/>
      </dsp:nvSpPr>
      <dsp:spPr>
        <a:xfrm>
          <a:off x="5208726" y="466625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88840"/>
                <a:satOff val="3514"/>
                <a:lumOff val="471"/>
                <a:alphaOff val="0"/>
                <a:shade val="85000"/>
                <a:satMod val="130000"/>
              </a:schemeClr>
            </a:gs>
            <a:gs pos="34000">
              <a:schemeClr val="accent2">
                <a:hueOff val="-188840"/>
                <a:satOff val="3514"/>
                <a:lumOff val="471"/>
                <a:alphaOff val="0"/>
                <a:shade val="87000"/>
                <a:satMod val="125000"/>
              </a:schemeClr>
            </a:gs>
            <a:gs pos="70000">
              <a:schemeClr val="accent2">
                <a:hueOff val="-188840"/>
                <a:satOff val="3514"/>
                <a:lumOff val="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88840"/>
                <a:satOff val="3514"/>
                <a:lumOff val="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41E9E1-2965-430B-B546-1A7451A04DF6}">
      <dsp:nvSpPr>
        <dsp:cNvPr id="0" name=""/>
        <dsp:cNvSpPr/>
      </dsp:nvSpPr>
      <dsp:spPr>
        <a:xfrm>
          <a:off x="5927949" y="466625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283259"/>
                <a:satOff val="5270"/>
                <a:lumOff val="706"/>
                <a:alphaOff val="0"/>
                <a:shade val="85000"/>
                <a:satMod val="130000"/>
              </a:schemeClr>
            </a:gs>
            <a:gs pos="34000">
              <a:schemeClr val="accent2">
                <a:hueOff val="-283259"/>
                <a:satOff val="5270"/>
                <a:lumOff val="706"/>
                <a:alphaOff val="0"/>
                <a:shade val="87000"/>
                <a:satMod val="125000"/>
              </a:schemeClr>
            </a:gs>
            <a:gs pos="70000">
              <a:schemeClr val="accent2">
                <a:hueOff val="-283259"/>
                <a:satOff val="5270"/>
                <a:lumOff val="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283259"/>
                <a:satOff val="5270"/>
                <a:lumOff val="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1695B-ACA7-4F0A-81A7-413A4E8C8062}">
      <dsp:nvSpPr>
        <dsp:cNvPr id="0" name=""/>
        <dsp:cNvSpPr/>
      </dsp:nvSpPr>
      <dsp:spPr>
        <a:xfrm>
          <a:off x="6647742" y="466625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377679"/>
                <a:satOff val="7027"/>
                <a:lumOff val="941"/>
                <a:alphaOff val="0"/>
                <a:shade val="85000"/>
                <a:satMod val="130000"/>
              </a:schemeClr>
            </a:gs>
            <a:gs pos="34000">
              <a:schemeClr val="accent2">
                <a:hueOff val="-377679"/>
                <a:satOff val="7027"/>
                <a:lumOff val="941"/>
                <a:alphaOff val="0"/>
                <a:shade val="87000"/>
                <a:satMod val="125000"/>
              </a:schemeClr>
            </a:gs>
            <a:gs pos="70000">
              <a:schemeClr val="accent2">
                <a:hueOff val="-377679"/>
                <a:satOff val="7027"/>
                <a:lumOff val="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377679"/>
                <a:satOff val="7027"/>
                <a:lumOff val="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77FF1-BD85-43A4-AE0F-A42A07ABA2F1}">
      <dsp:nvSpPr>
        <dsp:cNvPr id="0" name=""/>
        <dsp:cNvSpPr/>
      </dsp:nvSpPr>
      <dsp:spPr>
        <a:xfrm>
          <a:off x="7366965" y="466625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472099"/>
                <a:satOff val="8784"/>
                <a:lumOff val="1176"/>
                <a:alphaOff val="0"/>
                <a:shade val="85000"/>
                <a:satMod val="130000"/>
              </a:schemeClr>
            </a:gs>
            <a:gs pos="34000">
              <a:schemeClr val="accent2">
                <a:hueOff val="-472099"/>
                <a:satOff val="8784"/>
                <a:lumOff val="1176"/>
                <a:alphaOff val="0"/>
                <a:shade val="87000"/>
                <a:satMod val="125000"/>
              </a:schemeClr>
            </a:gs>
            <a:gs pos="70000">
              <a:schemeClr val="accent2">
                <a:hueOff val="-472099"/>
                <a:satOff val="8784"/>
                <a:lumOff val="117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472099"/>
                <a:satOff val="8784"/>
                <a:lumOff val="117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D210E-5164-423B-88B9-47E99E565F5F}">
      <dsp:nvSpPr>
        <dsp:cNvPr id="0" name=""/>
        <dsp:cNvSpPr/>
      </dsp:nvSpPr>
      <dsp:spPr>
        <a:xfrm>
          <a:off x="8086758" y="466625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566519"/>
                <a:satOff val="10541"/>
                <a:lumOff val="1412"/>
                <a:alphaOff val="0"/>
                <a:shade val="85000"/>
                <a:satMod val="130000"/>
              </a:schemeClr>
            </a:gs>
            <a:gs pos="34000">
              <a:schemeClr val="accent2">
                <a:hueOff val="-566519"/>
                <a:satOff val="10541"/>
                <a:lumOff val="1412"/>
                <a:alphaOff val="0"/>
                <a:shade val="87000"/>
                <a:satMod val="125000"/>
              </a:schemeClr>
            </a:gs>
            <a:gs pos="70000">
              <a:schemeClr val="accent2">
                <a:hueOff val="-566519"/>
                <a:satOff val="10541"/>
                <a:lumOff val="141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566519"/>
                <a:satOff val="10541"/>
                <a:lumOff val="141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80891E-181A-48BC-8843-C5391AE39303}">
      <dsp:nvSpPr>
        <dsp:cNvPr id="0" name=""/>
        <dsp:cNvSpPr/>
      </dsp:nvSpPr>
      <dsp:spPr>
        <a:xfrm>
          <a:off x="3769710" y="561384"/>
          <a:ext cx="5183527" cy="758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400" kern="1200" dirty="0" smtClean="0">
              <a:solidFill>
                <a:schemeClr val="tx1"/>
              </a:solidFill>
              <a:latin typeface="Candara" panose="020E0502030303020204" pitchFamily="34" charset="0"/>
              <a:ea typeface="Gadugi" panose="020B0502040204020203" pitchFamily="34" charset="0"/>
            </a:rPr>
            <a:t>Pues estudia un tema social que constriñe las vidas de las personas de una comunidad, resalta la colaboración equitativa de un grupo y se enfoca en cambios para mejorar el nivel de vida de individuos.</a:t>
          </a:r>
          <a:endParaRPr lang="es-MX" sz="1400" kern="1200" dirty="0">
            <a:solidFill>
              <a:schemeClr val="tx1"/>
            </a:solidFill>
            <a:latin typeface="Candara" panose="020E0502030303020204" pitchFamily="34" charset="0"/>
            <a:ea typeface="Gadugi" panose="020B0502040204020203" pitchFamily="34" charset="0"/>
          </a:endParaRPr>
        </a:p>
      </dsp:txBody>
      <dsp:txXfrm>
        <a:off x="3769710" y="561384"/>
        <a:ext cx="5183527" cy="758075"/>
      </dsp:txXfrm>
    </dsp:sp>
    <dsp:sp modelId="{3F9F82ED-0F0C-4D31-B4C8-64A3F1A30BC7}">
      <dsp:nvSpPr>
        <dsp:cNvPr id="0" name=""/>
        <dsp:cNvSpPr/>
      </dsp:nvSpPr>
      <dsp:spPr>
        <a:xfrm>
          <a:off x="3769710" y="1451818"/>
          <a:ext cx="5117006" cy="46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Visión democrática </a:t>
          </a:r>
          <a:r>
            <a:rPr lang="es-MX" sz="1500" b="0" kern="120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(</a:t>
          </a:r>
          <a:r>
            <a:rPr lang="es-MX" sz="1500" b="0" kern="1200" dirty="0" err="1" smtClean="0">
              <a:latin typeface="Candara" panose="020E0502030303020204" pitchFamily="34" charset="0"/>
              <a:ea typeface="Adobe Fan Heiti Std B" panose="020B0700000000000000" pitchFamily="34" charset="-128"/>
            </a:rPr>
            <a:t>Stringer</a:t>
          </a:r>
          <a:r>
            <a:rPr lang="es-MX" sz="1500" b="0" kern="120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, 1999) </a:t>
          </a:r>
          <a:endParaRPr lang="es-MX" sz="1500" b="0" kern="1200" dirty="0">
            <a:latin typeface="Candara" panose="020E0502030303020204" pitchFamily="34" charset="0"/>
            <a:ea typeface="Adobe Fan Heiti Std B" panose="020B0700000000000000" pitchFamily="34" charset="-128"/>
          </a:endParaRPr>
        </a:p>
      </dsp:txBody>
      <dsp:txXfrm>
        <a:off x="3769710" y="1451818"/>
        <a:ext cx="5117006" cy="465182"/>
      </dsp:txXfrm>
    </dsp:sp>
    <dsp:sp modelId="{7BC98823-2FE9-4EDB-B39A-F6C8742679E3}">
      <dsp:nvSpPr>
        <dsp:cNvPr id="0" name=""/>
        <dsp:cNvSpPr/>
      </dsp:nvSpPr>
      <dsp:spPr>
        <a:xfrm>
          <a:off x="3769710" y="1917001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660938"/>
                <a:satOff val="12298"/>
                <a:lumOff val="1647"/>
                <a:alphaOff val="0"/>
                <a:shade val="85000"/>
                <a:satMod val="130000"/>
              </a:schemeClr>
            </a:gs>
            <a:gs pos="34000">
              <a:schemeClr val="accent2">
                <a:hueOff val="-660938"/>
                <a:satOff val="12298"/>
                <a:lumOff val="1647"/>
                <a:alphaOff val="0"/>
                <a:shade val="87000"/>
                <a:satMod val="125000"/>
              </a:schemeClr>
            </a:gs>
            <a:gs pos="70000">
              <a:schemeClr val="accent2">
                <a:hueOff val="-660938"/>
                <a:satOff val="12298"/>
                <a:lumOff val="16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660938"/>
                <a:satOff val="12298"/>
                <a:lumOff val="16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9CFFD-6566-4629-B2DF-9462B1847947}">
      <dsp:nvSpPr>
        <dsp:cNvPr id="0" name=""/>
        <dsp:cNvSpPr/>
      </dsp:nvSpPr>
      <dsp:spPr>
        <a:xfrm>
          <a:off x="4488934" y="1917001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755358"/>
                <a:satOff val="14054"/>
                <a:lumOff val="1882"/>
                <a:alphaOff val="0"/>
                <a:shade val="85000"/>
                <a:satMod val="130000"/>
              </a:schemeClr>
            </a:gs>
            <a:gs pos="34000">
              <a:schemeClr val="accent2">
                <a:hueOff val="-755358"/>
                <a:satOff val="14054"/>
                <a:lumOff val="1882"/>
                <a:alphaOff val="0"/>
                <a:shade val="87000"/>
                <a:satMod val="125000"/>
              </a:schemeClr>
            </a:gs>
            <a:gs pos="70000">
              <a:schemeClr val="accent2">
                <a:hueOff val="-755358"/>
                <a:satOff val="14054"/>
                <a:lumOff val="1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55358"/>
                <a:satOff val="14054"/>
                <a:lumOff val="1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5896B-AB70-4A75-98A5-F48DD60FE999}">
      <dsp:nvSpPr>
        <dsp:cNvPr id="0" name=""/>
        <dsp:cNvSpPr/>
      </dsp:nvSpPr>
      <dsp:spPr>
        <a:xfrm>
          <a:off x="5208726" y="1917001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849778"/>
                <a:satOff val="15811"/>
                <a:lumOff val="2117"/>
                <a:alphaOff val="0"/>
                <a:shade val="85000"/>
                <a:satMod val="130000"/>
              </a:schemeClr>
            </a:gs>
            <a:gs pos="34000">
              <a:schemeClr val="accent2">
                <a:hueOff val="-849778"/>
                <a:satOff val="15811"/>
                <a:lumOff val="2117"/>
                <a:alphaOff val="0"/>
                <a:shade val="87000"/>
                <a:satMod val="125000"/>
              </a:schemeClr>
            </a:gs>
            <a:gs pos="70000">
              <a:schemeClr val="accent2">
                <a:hueOff val="-849778"/>
                <a:satOff val="15811"/>
                <a:lumOff val="21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49778"/>
                <a:satOff val="15811"/>
                <a:lumOff val="21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19DD3-4960-460E-AE51-AB85D4E709C0}">
      <dsp:nvSpPr>
        <dsp:cNvPr id="0" name=""/>
        <dsp:cNvSpPr/>
      </dsp:nvSpPr>
      <dsp:spPr>
        <a:xfrm>
          <a:off x="5927949" y="1917001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944198"/>
                <a:satOff val="17568"/>
                <a:lumOff val="2352"/>
                <a:alphaOff val="0"/>
                <a:shade val="85000"/>
                <a:satMod val="130000"/>
              </a:schemeClr>
            </a:gs>
            <a:gs pos="34000">
              <a:schemeClr val="accent2">
                <a:hueOff val="-944198"/>
                <a:satOff val="17568"/>
                <a:lumOff val="2352"/>
                <a:alphaOff val="0"/>
                <a:shade val="87000"/>
                <a:satMod val="125000"/>
              </a:schemeClr>
            </a:gs>
            <a:gs pos="70000">
              <a:schemeClr val="accent2">
                <a:hueOff val="-944198"/>
                <a:satOff val="17568"/>
                <a:lumOff val="235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944198"/>
                <a:satOff val="17568"/>
                <a:lumOff val="235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2C828-81FE-4BBF-AC18-6CCEAA07B94A}">
      <dsp:nvSpPr>
        <dsp:cNvPr id="0" name=""/>
        <dsp:cNvSpPr/>
      </dsp:nvSpPr>
      <dsp:spPr>
        <a:xfrm>
          <a:off x="6647742" y="1917001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038617"/>
                <a:satOff val="19325"/>
                <a:lumOff val="2588"/>
                <a:alphaOff val="0"/>
                <a:shade val="85000"/>
                <a:satMod val="130000"/>
              </a:schemeClr>
            </a:gs>
            <a:gs pos="34000">
              <a:schemeClr val="accent2">
                <a:hueOff val="-1038617"/>
                <a:satOff val="19325"/>
                <a:lumOff val="2588"/>
                <a:alphaOff val="0"/>
                <a:shade val="87000"/>
                <a:satMod val="125000"/>
              </a:schemeClr>
            </a:gs>
            <a:gs pos="70000">
              <a:schemeClr val="accent2">
                <a:hueOff val="-1038617"/>
                <a:satOff val="19325"/>
                <a:lumOff val="2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038617"/>
                <a:satOff val="19325"/>
                <a:lumOff val="2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160B3A-4925-4666-8953-3D5CDBA2E21F}">
      <dsp:nvSpPr>
        <dsp:cNvPr id="0" name=""/>
        <dsp:cNvSpPr/>
      </dsp:nvSpPr>
      <dsp:spPr>
        <a:xfrm>
          <a:off x="7366965" y="1917001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133037"/>
                <a:satOff val="21082"/>
                <a:lumOff val="2823"/>
                <a:alphaOff val="0"/>
                <a:shade val="85000"/>
                <a:satMod val="130000"/>
              </a:schemeClr>
            </a:gs>
            <a:gs pos="34000">
              <a:schemeClr val="accent2">
                <a:hueOff val="-1133037"/>
                <a:satOff val="21082"/>
                <a:lumOff val="2823"/>
                <a:alphaOff val="0"/>
                <a:shade val="87000"/>
                <a:satMod val="125000"/>
              </a:schemeClr>
            </a:gs>
            <a:gs pos="70000">
              <a:schemeClr val="accent2">
                <a:hueOff val="-1133037"/>
                <a:satOff val="21082"/>
                <a:lumOff val="2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133037"/>
                <a:satOff val="21082"/>
                <a:lumOff val="2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CD37E-ED48-4929-B00C-B3374202BB01}">
      <dsp:nvSpPr>
        <dsp:cNvPr id="0" name=""/>
        <dsp:cNvSpPr/>
      </dsp:nvSpPr>
      <dsp:spPr>
        <a:xfrm>
          <a:off x="8086758" y="1917001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227457"/>
                <a:satOff val="22838"/>
                <a:lumOff val="3058"/>
                <a:alphaOff val="0"/>
                <a:shade val="85000"/>
                <a:satMod val="130000"/>
              </a:schemeClr>
            </a:gs>
            <a:gs pos="34000">
              <a:schemeClr val="accent2">
                <a:hueOff val="-1227457"/>
                <a:satOff val="22838"/>
                <a:lumOff val="3058"/>
                <a:alphaOff val="0"/>
                <a:shade val="87000"/>
                <a:satMod val="125000"/>
              </a:schemeClr>
            </a:gs>
            <a:gs pos="70000">
              <a:schemeClr val="accent2">
                <a:hueOff val="-1227457"/>
                <a:satOff val="22838"/>
                <a:lumOff val="30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227457"/>
                <a:satOff val="22838"/>
                <a:lumOff val="30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7C14A-84B2-4E0D-9368-FD0F6C1585F4}">
      <dsp:nvSpPr>
        <dsp:cNvPr id="0" name=""/>
        <dsp:cNvSpPr/>
      </dsp:nvSpPr>
      <dsp:spPr>
        <a:xfrm>
          <a:off x="3755196" y="2011760"/>
          <a:ext cx="5183527" cy="758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4198"/>
              <a:satOff val="17568"/>
              <a:lumOff val="235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400" kern="1200" dirty="0" smtClean="0">
              <a:solidFill>
                <a:schemeClr val="tx1"/>
              </a:solidFill>
              <a:latin typeface="Candara" panose="020E0502030303020204" pitchFamily="34" charset="0"/>
              <a:ea typeface="Gadugi" panose="020B0502040204020203" pitchFamily="34" charset="0"/>
            </a:rPr>
            <a:t>Puesto que habilita a todos los miembros de un grupo o comunidad para participar.</a:t>
          </a:r>
          <a:endParaRPr lang="es-MX" sz="1400" kern="1200" dirty="0">
            <a:solidFill>
              <a:schemeClr val="tx1"/>
            </a:solidFill>
            <a:latin typeface="Candara" panose="020E0502030303020204" pitchFamily="34" charset="0"/>
            <a:ea typeface="Gadugi" panose="020B0502040204020203" pitchFamily="34" charset="0"/>
          </a:endParaRPr>
        </a:p>
      </dsp:txBody>
      <dsp:txXfrm>
        <a:off x="3755196" y="2011760"/>
        <a:ext cx="5183527" cy="758075"/>
      </dsp:txXfrm>
    </dsp:sp>
    <dsp:sp modelId="{5367EC74-5DCE-4234-9D93-CB108C86C462}">
      <dsp:nvSpPr>
        <dsp:cNvPr id="0" name=""/>
        <dsp:cNvSpPr/>
      </dsp:nvSpPr>
      <dsp:spPr>
        <a:xfrm>
          <a:off x="3769710" y="2902195"/>
          <a:ext cx="5117006" cy="46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Visión deliberativa </a:t>
          </a:r>
          <a:r>
            <a:rPr lang="es-MX" sz="1500" b="0" kern="120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(Álvarez-</a:t>
          </a:r>
          <a:r>
            <a:rPr lang="es-MX" sz="1500" b="0" kern="1200" dirty="0" err="1" smtClean="0">
              <a:latin typeface="Candara" panose="020E0502030303020204" pitchFamily="34" charset="0"/>
              <a:ea typeface="Adobe Fan Heiti Std B" panose="020B0700000000000000" pitchFamily="34" charset="-128"/>
            </a:rPr>
            <a:t>Gayou</a:t>
          </a:r>
          <a:r>
            <a:rPr lang="es-MX" sz="1500" b="0" kern="1200" dirty="0" smtClean="0">
              <a:latin typeface="Candara" panose="020E0502030303020204" pitchFamily="34" charset="0"/>
              <a:ea typeface="Adobe Fan Heiti Std B" panose="020B0700000000000000" pitchFamily="34" charset="-128"/>
            </a:rPr>
            <a:t>, 2003)</a:t>
          </a:r>
          <a:endParaRPr lang="es-MX" sz="1500" b="0" kern="1200" dirty="0">
            <a:latin typeface="Candara" panose="020E0502030303020204" pitchFamily="34" charset="0"/>
          </a:endParaRPr>
        </a:p>
      </dsp:txBody>
      <dsp:txXfrm>
        <a:off x="3769710" y="2902195"/>
        <a:ext cx="5117006" cy="465182"/>
      </dsp:txXfrm>
    </dsp:sp>
    <dsp:sp modelId="{C013E3D3-A1AC-4707-9CCB-89EACA3F407F}">
      <dsp:nvSpPr>
        <dsp:cNvPr id="0" name=""/>
        <dsp:cNvSpPr/>
      </dsp:nvSpPr>
      <dsp:spPr>
        <a:xfrm>
          <a:off x="3769710" y="3367377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321876"/>
                <a:satOff val="24595"/>
                <a:lumOff val="3293"/>
                <a:alphaOff val="0"/>
                <a:shade val="85000"/>
                <a:satMod val="130000"/>
              </a:schemeClr>
            </a:gs>
            <a:gs pos="34000">
              <a:schemeClr val="accent2">
                <a:hueOff val="-1321876"/>
                <a:satOff val="24595"/>
                <a:lumOff val="3293"/>
                <a:alphaOff val="0"/>
                <a:shade val="87000"/>
                <a:satMod val="125000"/>
              </a:schemeClr>
            </a:gs>
            <a:gs pos="70000">
              <a:schemeClr val="accent2">
                <a:hueOff val="-1321876"/>
                <a:satOff val="24595"/>
                <a:lumOff val="329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21876"/>
                <a:satOff val="24595"/>
                <a:lumOff val="329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8DA96-202C-4C5B-8263-1ABBFA2F8EFF}">
      <dsp:nvSpPr>
        <dsp:cNvPr id="0" name=""/>
        <dsp:cNvSpPr/>
      </dsp:nvSpPr>
      <dsp:spPr>
        <a:xfrm>
          <a:off x="4488934" y="3367377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416296"/>
                <a:satOff val="26352"/>
                <a:lumOff val="3529"/>
                <a:alphaOff val="0"/>
                <a:shade val="85000"/>
                <a:satMod val="130000"/>
              </a:schemeClr>
            </a:gs>
            <a:gs pos="34000">
              <a:schemeClr val="accent2">
                <a:hueOff val="-1416296"/>
                <a:satOff val="26352"/>
                <a:lumOff val="3529"/>
                <a:alphaOff val="0"/>
                <a:shade val="87000"/>
                <a:satMod val="125000"/>
              </a:schemeClr>
            </a:gs>
            <a:gs pos="70000">
              <a:schemeClr val="accent2">
                <a:hueOff val="-1416296"/>
                <a:satOff val="26352"/>
                <a:lumOff val="35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16296"/>
                <a:satOff val="26352"/>
                <a:lumOff val="35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64B50-A5C8-4B82-82E7-FFA1912F4913}">
      <dsp:nvSpPr>
        <dsp:cNvPr id="0" name=""/>
        <dsp:cNvSpPr/>
      </dsp:nvSpPr>
      <dsp:spPr>
        <a:xfrm>
          <a:off x="5208726" y="3367377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510716"/>
                <a:satOff val="28109"/>
                <a:lumOff val="3764"/>
                <a:alphaOff val="0"/>
                <a:shade val="85000"/>
                <a:satMod val="130000"/>
              </a:schemeClr>
            </a:gs>
            <a:gs pos="34000">
              <a:schemeClr val="accent2">
                <a:hueOff val="-1510716"/>
                <a:satOff val="28109"/>
                <a:lumOff val="3764"/>
                <a:alphaOff val="0"/>
                <a:shade val="87000"/>
                <a:satMod val="125000"/>
              </a:schemeClr>
            </a:gs>
            <a:gs pos="70000">
              <a:schemeClr val="accent2">
                <a:hueOff val="-1510716"/>
                <a:satOff val="28109"/>
                <a:lumOff val="376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510716"/>
                <a:satOff val="28109"/>
                <a:lumOff val="376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71752-5DBC-47BF-8792-4CC50F3FD0BB}">
      <dsp:nvSpPr>
        <dsp:cNvPr id="0" name=""/>
        <dsp:cNvSpPr/>
      </dsp:nvSpPr>
      <dsp:spPr>
        <a:xfrm>
          <a:off x="5927949" y="3367377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605136"/>
                <a:satOff val="29866"/>
                <a:lumOff val="3999"/>
                <a:alphaOff val="0"/>
                <a:shade val="85000"/>
                <a:satMod val="130000"/>
              </a:schemeClr>
            </a:gs>
            <a:gs pos="34000">
              <a:schemeClr val="accent2">
                <a:hueOff val="-1605136"/>
                <a:satOff val="29866"/>
                <a:lumOff val="3999"/>
                <a:alphaOff val="0"/>
                <a:shade val="87000"/>
                <a:satMod val="125000"/>
              </a:schemeClr>
            </a:gs>
            <a:gs pos="70000">
              <a:schemeClr val="accent2">
                <a:hueOff val="-1605136"/>
                <a:satOff val="29866"/>
                <a:lumOff val="39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605136"/>
                <a:satOff val="29866"/>
                <a:lumOff val="39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12DAC-4334-43CB-BA23-536A96208683}">
      <dsp:nvSpPr>
        <dsp:cNvPr id="0" name=""/>
        <dsp:cNvSpPr/>
      </dsp:nvSpPr>
      <dsp:spPr>
        <a:xfrm>
          <a:off x="6647742" y="3367377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699556"/>
                <a:satOff val="31622"/>
                <a:lumOff val="4234"/>
                <a:alphaOff val="0"/>
                <a:shade val="85000"/>
                <a:satMod val="130000"/>
              </a:schemeClr>
            </a:gs>
            <a:gs pos="34000">
              <a:schemeClr val="accent2">
                <a:hueOff val="-1699556"/>
                <a:satOff val="31622"/>
                <a:lumOff val="4234"/>
                <a:alphaOff val="0"/>
                <a:shade val="87000"/>
                <a:satMod val="125000"/>
              </a:schemeClr>
            </a:gs>
            <a:gs pos="70000">
              <a:schemeClr val="accent2">
                <a:hueOff val="-1699556"/>
                <a:satOff val="31622"/>
                <a:lumOff val="423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699556"/>
                <a:satOff val="31622"/>
                <a:lumOff val="423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EE2D-49B5-48C4-B3E5-A57A188159C2}">
      <dsp:nvSpPr>
        <dsp:cNvPr id="0" name=""/>
        <dsp:cNvSpPr/>
      </dsp:nvSpPr>
      <dsp:spPr>
        <a:xfrm>
          <a:off x="7366965" y="3367377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793975"/>
                <a:satOff val="33379"/>
                <a:lumOff val="4470"/>
                <a:alphaOff val="0"/>
                <a:shade val="85000"/>
                <a:satMod val="130000"/>
              </a:schemeClr>
            </a:gs>
            <a:gs pos="34000">
              <a:schemeClr val="accent2">
                <a:hueOff val="-1793975"/>
                <a:satOff val="33379"/>
                <a:lumOff val="4470"/>
                <a:alphaOff val="0"/>
                <a:shade val="87000"/>
                <a:satMod val="125000"/>
              </a:schemeClr>
            </a:gs>
            <a:gs pos="70000">
              <a:schemeClr val="accent2">
                <a:hueOff val="-1793975"/>
                <a:satOff val="33379"/>
                <a:lumOff val="447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793975"/>
                <a:satOff val="33379"/>
                <a:lumOff val="447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59C97-6801-43EF-97CF-4E944D2D6593}">
      <dsp:nvSpPr>
        <dsp:cNvPr id="0" name=""/>
        <dsp:cNvSpPr/>
      </dsp:nvSpPr>
      <dsp:spPr>
        <a:xfrm>
          <a:off x="8086758" y="3367377"/>
          <a:ext cx="1197379" cy="94759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888395"/>
                <a:satOff val="35136"/>
                <a:lumOff val="4705"/>
                <a:alphaOff val="0"/>
                <a:shade val="85000"/>
                <a:satMod val="130000"/>
              </a:schemeClr>
            </a:gs>
            <a:gs pos="34000">
              <a:schemeClr val="accent2">
                <a:hueOff val="-1888395"/>
                <a:satOff val="35136"/>
                <a:lumOff val="4705"/>
                <a:alphaOff val="0"/>
                <a:shade val="87000"/>
                <a:satMod val="125000"/>
              </a:schemeClr>
            </a:gs>
            <a:gs pos="70000">
              <a:schemeClr val="accent2">
                <a:hueOff val="-1888395"/>
                <a:satOff val="35136"/>
                <a:lumOff val="470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888395"/>
                <a:satOff val="35136"/>
                <a:lumOff val="470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C6CB7-ED2C-4040-A821-06C1ACF80008}">
      <dsp:nvSpPr>
        <dsp:cNvPr id="0" name=""/>
        <dsp:cNvSpPr/>
      </dsp:nvSpPr>
      <dsp:spPr>
        <a:xfrm>
          <a:off x="3769710" y="3462136"/>
          <a:ext cx="5183527" cy="758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400" kern="1200" dirty="0" smtClean="0">
              <a:solidFill>
                <a:schemeClr val="tx1"/>
              </a:solidFill>
              <a:latin typeface="Candara" panose="020E0502030303020204" pitchFamily="34" charset="0"/>
              <a:ea typeface="Gadugi" panose="020B0502040204020203" pitchFamily="34" charset="0"/>
            </a:rPr>
            <a:t>Pues incumben tanto los resultados como el proceso mismo, además de estar enfocada principalmente en “la interpretación humana y la comunicación interactiva.</a:t>
          </a:r>
          <a:endParaRPr lang="es-MX" sz="1400" kern="1200" dirty="0">
            <a:solidFill>
              <a:schemeClr val="tx1"/>
            </a:solidFill>
            <a:latin typeface="Candara" panose="020E0502030303020204" pitchFamily="34" charset="0"/>
            <a:ea typeface="Gadugi" panose="020B0502040204020203" pitchFamily="34" charset="0"/>
          </a:endParaRPr>
        </a:p>
      </dsp:txBody>
      <dsp:txXfrm>
        <a:off x="3769710" y="3462136"/>
        <a:ext cx="5183527" cy="7580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AB087-59B2-4B44-AE46-1C28A55F7ECF}">
      <dsp:nvSpPr>
        <dsp:cNvPr id="0" name=""/>
        <dsp:cNvSpPr/>
      </dsp:nvSpPr>
      <dsp:spPr>
        <a:xfrm>
          <a:off x="0" y="0"/>
          <a:ext cx="6734175" cy="2592000"/>
        </a:xfrm>
        <a:prstGeom prst="rightArrow">
          <a:avLst/>
        </a:prstGeom>
        <a:solidFill>
          <a:schemeClr val="lt1"/>
        </a:solidFill>
        <a:ln w="15875" cap="flat" cmpd="sng" algn="ctr">
          <a:solidFill>
            <a:srgbClr val="00B050"/>
          </a:solidFill>
          <a:prstDash val="solid"/>
        </a:ln>
        <a:effectLst>
          <a:glow rad="139700">
            <a:srgbClr val="00B050">
              <a:alpha val="40000"/>
            </a:srgb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87D3-8B9D-4C06-8E29-EEB63D27C9C0}">
      <dsp:nvSpPr>
        <dsp:cNvPr id="0" name=""/>
        <dsp:cNvSpPr/>
      </dsp:nvSpPr>
      <dsp:spPr>
        <a:xfrm rot="5400000">
          <a:off x="2785740" y="231750"/>
          <a:ext cx="1829594" cy="15917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i="1" kern="1200" dirty="0" smtClean="0"/>
            <a:t>12 sesiones de 90 minutos</a:t>
          </a:r>
          <a:endParaRPr lang="es-MX" sz="1600" i="1" kern="1200" dirty="0"/>
        </a:p>
      </dsp:txBody>
      <dsp:txXfrm rot="-5400000">
        <a:off x="3152711" y="397938"/>
        <a:ext cx="1095652" cy="1259370"/>
      </dsp:txXfrm>
    </dsp:sp>
    <dsp:sp modelId="{D58E5456-09B5-42F8-A1AD-B3D1AF200C51}">
      <dsp:nvSpPr>
        <dsp:cNvPr id="0" name=""/>
        <dsp:cNvSpPr/>
      </dsp:nvSpPr>
      <dsp:spPr>
        <a:xfrm>
          <a:off x="4639901" y="447245"/>
          <a:ext cx="1089437" cy="104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600" i="1" kern="1200" dirty="0"/>
        </a:p>
      </dsp:txBody>
      <dsp:txXfrm>
        <a:off x="4639901" y="447245"/>
        <a:ext cx="1089437" cy="1048192"/>
      </dsp:txXfrm>
    </dsp:sp>
    <dsp:sp modelId="{65FDE93E-27C2-4478-9406-1203D08DAC56}">
      <dsp:nvSpPr>
        <dsp:cNvPr id="0" name=""/>
        <dsp:cNvSpPr/>
      </dsp:nvSpPr>
      <dsp:spPr>
        <a:xfrm rot="5400000">
          <a:off x="1023787" y="231750"/>
          <a:ext cx="1829594" cy="15917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8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8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1390758" y="397938"/>
        <a:ext cx="1095652" cy="1259370"/>
      </dsp:txXfrm>
    </dsp:sp>
    <dsp:sp modelId="{A0FBA407-F4B4-4EE3-AAE8-C65D89EEE05C}">
      <dsp:nvSpPr>
        <dsp:cNvPr id="0" name=""/>
        <dsp:cNvSpPr/>
      </dsp:nvSpPr>
      <dsp:spPr>
        <a:xfrm rot="5400000">
          <a:off x="1922903" y="1784710"/>
          <a:ext cx="1829594" cy="15917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16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16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i="1" kern="1200" dirty="0" smtClean="0"/>
            <a:t>Lunes y miércoles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i="1" kern="1200" dirty="0" smtClean="0"/>
            <a:t>8:30pm</a:t>
          </a:r>
          <a:endParaRPr lang="es-MX" sz="1600" i="1" kern="1200" dirty="0"/>
        </a:p>
      </dsp:txBody>
      <dsp:txXfrm rot="-5400000">
        <a:off x="2289874" y="1950898"/>
        <a:ext cx="1095652" cy="1259370"/>
      </dsp:txXfrm>
    </dsp:sp>
    <dsp:sp modelId="{1E24CDAE-4C50-43E3-8740-59D44B1C0589}">
      <dsp:nvSpPr>
        <dsp:cNvPr id="0" name=""/>
        <dsp:cNvSpPr/>
      </dsp:nvSpPr>
      <dsp:spPr>
        <a:xfrm>
          <a:off x="1253609" y="447247"/>
          <a:ext cx="1354719" cy="10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i="1" kern="1200" dirty="0" smtClean="0">
              <a:solidFill>
                <a:schemeClr val="bg2">
                  <a:lumMod val="10000"/>
                </a:schemeClr>
              </a:solidFill>
            </a:rPr>
            <a:t>Encuentros grabados en Google Meet</a:t>
          </a:r>
          <a:endParaRPr lang="es-MX" sz="1600" i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53609" y="447247"/>
        <a:ext cx="1354719" cy="1097756"/>
      </dsp:txXfrm>
    </dsp:sp>
    <dsp:sp modelId="{3B783A22-60B2-42A5-956F-3A70DEEC0E52}">
      <dsp:nvSpPr>
        <dsp:cNvPr id="0" name=""/>
        <dsp:cNvSpPr/>
      </dsp:nvSpPr>
      <dsp:spPr>
        <a:xfrm rot="5400000">
          <a:off x="3641990" y="1784710"/>
          <a:ext cx="1829594" cy="15917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24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24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4008961" y="1950898"/>
        <a:ext cx="1095652" cy="1259370"/>
      </dsp:txXfrm>
    </dsp:sp>
    <dsp:sp modelId="{BB560A31-38AC-4089-8228-96325273D289}">
      <dsp:nvSpPr>
        <dsp:cNvPr id="0" name=""/>
        <dsp:cNvSpPr/>
      </dsp:nvSpPr>
      <dsp:spPr>
        <a:xfrm rot="5400000">
          <a:off x="2785740" y="3337669"/>
          <a:ext cx="1829594" cy="15917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32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32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1" kern="1200" dirty="0" smtClean="0"/>
            <a:t>Foro virtual como cierre y producto</a:t>
          </a:r>
          <a:endParaRPr lang="es-MX" sz="1600" i="1" kern="1200" dirty="0"/>
        </a:p>
      </dsp:txBody>
      <dsp:txXfrm rot="-5400000">
        <a:off x="3152711" y="3503857"/>
        <a:ext cx="1095652" cy="1259370"/>
      </dsp:txXfrm>
    </dsp:sp>
    <dsp:sp modelId="{C95B3D51-FA9A-4E6E-B59E-BE48A3B005FB}">
      <dsp:nvSpPr>
        <dsp:cNvPr id="0" name=""/>
        <dsp:cNvSpPr/>
      </dsp:nvSpPr>
      <dsp:spPr>
        <a:xfrm>
          <a:off x="4048180" y="2041658"/>
          <a:ext cx="1037738" cy="10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i="1" kern="1200" dirty="0" smtClean="0">
              <a:solidFill>
                <a:schemeClr val="bg2">
                  <a:lumMod val="10000"/>
                </a:schemeClr>
              </a:solidFill>
            </a:rPr>
            <a:t>19 junio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i="1" kern="1200" dirty="0" smtClean="0">
              <a:solidFill>
                <a:schemeClr val="bg2">
                  <a:lumMod val="10000"/>
                </a:schemeClr>
              </a:solidFill>
            </a:rPr>
            <a:t>a 30 julio</a:t>
          </a:r>
          <a:endParaRPr lang="es-MX" sz="1600" i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048180" y="2041658"/>
        <a:ext cx="1037738" cy="1097756"/>
      </dsp:txXfrm>
    </dsp:sp>
    <dsp:sp modelId="{EF0A928B-BD3D-4655-AAA3-2590C3C9A775}">
      <dsp:nvSpPr>
        <dsp:cNvPr id="0" name=""/>
        <dsp:cNvSpPr/>
      </dsp:nvSpPr>
      <dsp:spPr>
        <a:xfrm rot="5400000">
          <a:off x="1066653" y="3337669"/>
          <a:ext cx="1829594" cy="15917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1433624" y="3503857"/>
        <a:ext cx="1095652" cy="125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0D2C-41C2-4762-A5B3-CF245CA0E08A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39A92-6D7A-459A-B0ED-6AE4B406AA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26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39A92-6D7A-459A-B0ED-6AE4B406AA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73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39A92-6D7A-459A-B0ED-6AE4B406AAC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1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12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33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3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6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2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64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87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11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05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41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4CB2A2-0A67-40FE-A459-516271801438}" type="datetimeFigureOut">
              <a:rPr lang="es-MX" smtClean="0"/>
              <a:t>08/07/2023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1BCB34-47EE-49B5-85AC-99392AF78A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3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microsoft.com/office/2007/relationships/media" Target="../media/media4.wma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microsoft.com/office/2007/relationships/media" Target="../media/media5.wma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.png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336CC8-1B0E-D532-A56D-29488033C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496" y="769629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s-MX" sz="6600" dirty="0"/>
              <a:t>Universidad Veracruzana</a:t>
            </a:r>
            <a:br>
              <a:rPr lang="es-MX" sz="6600" dirty="0"/>
            </a:br>
            <a:r>
              <a:rPr lang="es-MX" sz="3600" dirty="0"/>
              <a:t>Centro de idiomas Córdoba</a:t>
            </a:r>
            <a:br>
              <a:rPr lang="es-MX" sz="3600" dirty="0"/>
            </a:br>
            <a:r>
              <a:rPr lang="es-MX" sz="3600" dirty="0"/>
              <a:t>Especialización en Promoción de la Lectura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8921D08-7C17-ABE2-19E1-A815DB05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05" y="3331450"/>
            <a:ext cx="11032156" cy="1311988"/>
          </a:xfrm>
          <a:ln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s-MX" sz="3600" dirty="0" smtClean="0"/>
          </a:p>
          <a:p>
            <a:pPr algn="ctr">
              <a:lnSpc>
                <a:spcPct val="170000"/>
              </a:lnSpc>
            </a:pPr>
            <a:r>
              <a:rPr lang="es-MX" sz="7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Mediación en </a:t>
            </a:r>
            <a:r>
              <a:rPr lang="es-MX" sz="7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red: Abrazo </a:t>
            </a:r>
            <a:r>
              <a:rPr lang="es-MX" sz="7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colectivo en reconocimiento a mediadores de lectura y sus comunidades en entornos </a:t>
            </a:r>
            <a:r>
              <a:rPr lang="es-MX" sz="7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digitales</a:t>
            </a:r>
          </a:p>
          <a:p>
            <a:pPr algn="ctr">
              <a:lnSpc>
                <a:spcPct val="170000"/>
              </a:lnSpc>
            </a:pPr>
            <a:endParaRPr lang="es-MX" sz="4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70000"/>
              </a:lnSpc>
              <a:spcBef>
                <a:spcPts val="600"/>
              </a:spcBef>
            </a:pPr>
            <a:endParaRPr lang="es-MX" sz="64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r">
              <a:lnSpc>
                <a:spcPct val="70000"/>
              </a:lnSpc>
              <a:spcBef>
                <a:spcPts val="600"/>
              </a:spcBef>
            </a:pPr>
            <a:endParaRPr lang="es-MX" sz="6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r">
              <a:lnSpc>
                <a:spcPct val="70000"/>
              </a:lnSpc>
              <a:spcBef>
                <a:spcPts val="600"/>
              </a:spcBef>
            </a:pPr>
            <a:endParaRPr lang="es-MX" sz="64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r">
              <a:lnSpc>
                <a:spcPct val="70000"/>
              </a:lnSpc>
              <a:spcBef>
                <a:spcPts val="600"/>
              </a:spcBef>
            </a:pPr>
            <a:endParaRPr lang="es-MX" sz="6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r">
              <a:lnSpc>
                <a:spcPct val="70000"/>
              </a:lnSpc>
              <a:spcBef>
                <a:spcPts val="600"/>
              </a:spcBef>
            </a:pPr>
            <a:r>
              <a:rPr lang="es-MX" sz="6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s-MX" sz="6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Estudiante: </a:t>
            </a:r>
            <a:r>
              <a:rPr lang="es-MX" sz="6400" i="1" dirty="0">
                <a:solidFill>
                  <a:schemeClr val="tx1"/>
                </a:solidFill>
                <a:latin typeface="Arial Narrow" panose="020B0606020202030204" pitchFamily="34" charset="0"/>
              </a:rPr>
              <a:t>Marcos Cambray Sandoval</a:t>
            </a:r>
          </a:p>
          <a:p>
            <a:pPr algn="r">
              <a:lnSpc>
                <a:spcPct val="70000"/>
              </a:lnSpc>
              <a:spcBef>
                <a:spcPts val="600"/>
              </a:spcBef>
            </a:pPr>
            <a:r>
              <a:rPr lang="es-MX" sz="64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TutorA</a:t>
            </a:r>
            <a:r>
              <a:rPr lang="es-MX" sz="6400" i="1" dirty="0">
                <a:solidFill>
                  <a:schemeClr val="tx1"/>
                </a:solidFill>
                <a:latin typeface="Arial Narrow" panose="020B0606020202030204" pitchFamily="34" charset="0"/>
              </a:rPr>
              <a:t>: Dra. Herlinda Flores Badillo</a:t>
            </a:r>
          </a:p>
          <a:p>
            <a:pPr algn="r"/>
            <a:endParaRPr lang="es-MX" sz="6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MX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4" name="Imagen 3" descr="Centro de Estudios de la Cultura y la Comunicación | Blog del CECC">
            <a:extLst>
              <a:ext uri="{FF2B5EF4-FFF2-40B4-BE49-F238E27FC236}">
                <a16:creationId xmlns:a16="http://schemas.microsoft.com/office/drawing/2014/main" xmlns="" id="{D5007F2F-45EA-5870-7FAD-636AF818ED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 bwMode="auto">
          <a:xfrm>
            <a:off x="128065" y="132181"/>
            <a:ext cx="1520431" cy="1274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0" end="10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7"/>
    </mc:Choice>
    <mc:Fallback xmlns="">
      <p:transition spd="slow" advTm="18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0468" y="373557"/>
            <a:ext cx="5849615" cy="6076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3: Diseño metodológico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4566215"/>
              </p:ext>
            </p:extLst>
          </p:nvPr>
        </p:nvGraphicFramePr>
        <p:xfrm>
          <a:off x="2047005" y="1318962"/>
          <a:ext cx="13053848" cy="43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966421" y="1429764"/>
            <a:ext cx="3894083" cy="4387941"/>
            <a:chOff x="4905247" y="2580268"/>
            <a:chExt cx="5254752" cy="3526114"/>
          </a:xfrm>
        </p:grpSpPr>
        <p:sp>
          <p:nvSpPr>
            <p:cNvPr id="9" name="Forma libre 8"/>
            <p:cNvSpPr/>
            <p:nvPr/>
          </p:nvSpPr>
          <p:spPr>
            <a:xfrm>
              <a:off x="5297017" y="2971702"/>
              <a:ext cx="4440326" cy="2742711"/>
            </a:xfrm>
            <a:custGeom>
              <a:avLst/>
              <a:gdLst>
                <a:gd name="connsiteX0" fmla="*/ 0 w 4440326"/>
                <a:gd name="connsiteY0" fmla="*/ 0 h 2742711"/>
                <a:gd name="connsiteX1" fmla="*/ 4440326 w 4440326"/>
                <a:gd name="connsiteY1" fmla="*/ 0 h 2742711"/>
                <a:gd name="connsiteX2" fmla="*/ 4440326 w 4440326"/>
                <a:gd name="connsiteY2" fmla="*/ 2742711 h 2742711"/>
                <a:gd name="connsiteX3" fmla="*/ 0 w 4440326"/>
                <a:gd name="connsiteY3" fmla="*/ 2742711 h 2742711"/>
                <a:gd name="connsiteX4" fmla="*/ 0 w 4440326"/>
                <a:gd name="connsiteY4" fmla="*/ 0 h 274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0326" h="2742711">
                  <a:moveTo>
                    <a:pt x="0" y="0"/>
                  </a:moveTo>
                  <a:lnTo>
                    <a:pt x="4440326" y="0"/>
                  </a:lnTo>
                  <a:lnTo>
                    <a:pt x="4440326" y="2742711"/>
                  </a:lnTo>
                  <a:lnTo>
                    <a:pt x="0" y="27427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500" kern="1200"/>
            </a:p>
          </p:txBody>
        </p:sp>
        <p:sp>
          <p:nvSpPr>
            <p:cNvPr id="10" name="Medio marco 9"/>
            <p:cNvSpPr/>
            <p:nvPr/>
          </p:nvSpPr>
          <p:spPr>
            <a:xfrm>
              <a:off x="4905247" y="2580269"/>
              <a:ext cx="1066393" cy="1066669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Medio marco 10"/>
            <p:cNvSpPr/>
            <p:nvPr/>
          </p:nvSpPr>
          <p:spPr>
            <a:xfrm rot="5400000">
              <a:off x="9093468" y="2580406"/>
              <a:ext cx="1066669" cy="1066393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Medio marco 11"/>
            <p:cNvSpPr/>
            <p:nvPr/>
          </p:nvSpPr>
          <p:spPr>
            <a:xfrm rot="16200000">
              <a:off x="4905110" y="5039851"/>
              <a:ext cx="1066669" cy="1066393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Medio marco 12"/>
            <p:cNvSpPr/>
            <p:nvPr/>
          </p:nvSpPr>
          <p:spPr>
            <a:xfrm rot="10800000">
              <a:off x="9093606" y="5039713"/>
              <a:ext cx="1066393" cy="1066669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Rectángulo 13"/>
          <p:cNvSpPr/>
          <p:nvPr/>
        </p:nvSpPr>
        <p:spPr>
          <a:xfrm>
            <a:off x="1364821" y="1776741"/>
            <a:ext cx="3100552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750" dirty="0">
                <a:latin typeface="Candara" panose="020E0502030303020204" pitchFamily="34" charset="0"/>
                <a:ea typeface="Gadugi" panose="020B0502040204020203" pitchFamily="34" charset="0"/>
              </a:rPr>
              <a:t>La </a:t>
            </a:r>
            <a:r>
              <a:rPr lang="es-MX" sz="1750" b="1" dirty="0">
                <a:latin typeface="Candara" panose="020E0502030303020204" pitchFamily="34" charset="0"/>
                <a:ea typeface="Gadugi" panose="020B0502040204020203" pitchFamily="34" charset="0"/>
              </a:rPr>
              <a:t>investigación-acción </a:t>
            </a:r>
            <a:r>
              <a:rPr lang="es-MX" sz="1750" dirty="0">
                <a:latin typeface="Candara" panose="020E0502030303020204" pitchFamily="34" charset="0"/>
                <a:ea typeface="Gadugi" panose="020B0502040204020203" pitchFamily="34" charset="0"/>
              </a:rPr>
              <a:t>busca </a:t>
            </a:r>
            <a:r>
              <a:rPr lang="es-MX" sz="1750" dirty="0">
                <a:latin typeface="Candara" panose="020E0502030303020204" pitchFamily="34" charset="0"/>
              </a:rPr>
              <a:t>comprender y resolver problemáticas específicas de una colectividad vinculadas a </a:t>
            </a:r>
            <a:r>
              <a:rPr lang="es-MX" sz="1750" dirty="0" smtClean="0">
                <a:latin typeface="Candara" panose="020E0502030303020204" pitchFamily="34" charset="0"/>
              </a:rPr>
              <a:t>un ambiente </a:t>
            </a:r>
            <a:r>
              <a:rPr lang="es-MX" sz="1750" i="1" dirty="0" smtClean="0">
                <a:latin typeface="Candara" panose="020E0502030303020204" pitchFamily="34" charset="0"/>
              </a:rPr>
              <a:t>(Hernández Sampieri</a:t>
            </a:r>
            <a:r>
              <a:rPr lang="es-MX" sz="1750" i="1" dirty="0">
                <a:latin typeface="Candara" panose="020E0502030303020204" pitchFamily="34" charset="0"/>
              </a:rPr>
              <a:t>, et. al., 2014, p. 497). </a:t>
            </a:r>
            <a:endParaRPr lang="es-MX" sz="1750" i="1" dirty="0" smtClean="0">
              <a:latin typeface="Candara" panose="020E0502030303020204" pitchFamily="34" charset="0"/>
            </a:endParaRPr>
          </a:p>
          <a:p>
            <a:pPr lvl="0"/>
            <a:endParaRPr lang="es-MX" sz="1750" i="1" dirty="0">
              <a:latin typeface="Candara" panose="020E0502030303020204" pitchFamily="34" charset="0"/>
              <a:ea typeface="Gadugi" panose="020B0502040204020203" pitchFamily="34" charset="0"/>
            </a:endParaRPr>
          </a:p>
          <a:p>
            <a:pPr lvl="0"/>
            <a:r>
              <a:rPr lang="es-MX" sz="1750" dirty="0" smtClean="0">
                <a:latin typeface="Candara" panose="020E0502030303020204" pitchFamily="34" charset="0"/>
                <a:ea typeface="Gadugi" panose="020B0502040204020203" pitchFamily="34" charset="0"/>
              </a:rPr>
              <a:t>Muestra </a:t>
            </a:r>
            <a:r>
              <a:rPr lang="es-MX" sz="1750" dirty="0">
                <a:latin typeface="Candara" panose="020E0502030303020204" pitchFamily="34" charset="0"/>
                <a:ea typeface="Gadugi" panose="020B0502040204020203" pitchFamily="34" charset="0"/>
              </a:rPr>
              <a:t>estrategias para estudiar, comprender y, en especial, modificar las prácticas educativas mediante acciones </a:t>
            </a:r>
            <a:r>
              <a:rPr lang="es-MX" sz="1750" dirty="0" smtClean="0">
                <a:latin typeface="Candara" panose="020E0502030303020204" pitchFamily="34" charset="0"/>
                <a:ea typeface="Gadugi" panose="020B0502040204020203" pitchFamily="34" charset="0"/>
              </a:rPr>
              <a:t>concretas </a:t>
            </a:r>
            <a:r>
              <a:rPr lang="es-MX" sz="1750" i="1" dirty="0" smtClean="0">
                <a:latin typeface="Candara" panose="020E0502030303020204" pitchFamily="34" charset="0"/>
                <a:ea typeface="Gadugi" panose="020B0502040204020203" pitchFamily="34" charset="0"/>
              </a:rPr>
              <a:t>(Latorre</a:t>
            </a:r>
            <a:r>
              <a:rPr lang="es-MX" sz="1750" i="1" dirty="0">
                <a:latin typeface="Candara" panose="020E0502030303020204" pitchFamily="34" charset="0"/>
                <a:ea typeface="Gadugi" panose="020B0502040204020203" pitchFamily="34" charset="0"/>
              </a:rPr>
              <a:t>, 2005</a:t>
            </a:r>
            <a:r>
              <a:rPr lang="es-MX" sz="1750" i="1" dirty="0" smtClean="0">
                <a:latin typeface="Candara" panose="020E0502030303020204" pitchFamily="34" charset="0"/>
                <a:ea typeface="Gadugi" panose="020B0502040204020203" pitchFamily="34" charset="0"/>
              </a:rPr>
              <a:t>).</a:t>
            </a:r>
            <a:endParaRPr lang="es-MX" sz="1750" i="1" dirty="0">
              <a:latin typeface="Candara" panose="020E0502030303020204" pitchFamily="34" charset="0"/>
              <a:ea typeface="Gadugi" panose="020B0502040204020203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59"/>
    </mc:Choice>
    <mc:Fallback xmlns="">
      <p:transition spd="slow" advTm="25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2438" y="523276"/>
            <a:ext cx="5029200" cy="6482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intervención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76124" y="2217267"/>
            <a:ext cx="6734175" cy="2651181"/>
            <a:chOff x="1957388" y="1257299"/>
            <a:chExt cx="7043737" cy="2743201"/>
          </a:xfrm>
        </p:grpSpPr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701915842"/>
                </p:ext>
              </p:extLst>
            </p:nvPr>
          </p:nvGraphicFramePr>
          <p:xfrm>
            <a:off x="1957388" y="1257299"/>
            <a:ext cx="7043737" cy="27432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2131909" y="2189359"/>
              <a:ext cx="6291310" cy="85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i="1" dirty="0">
                  <a:ln w="0"/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Intercambio de experiencias y mejora de prácticas </a:t>
              </a:r>
              <a:r>
                <a:rPr lang="es-MX" sz="1600" i="1" dirty="0" smtClean="0">
                  <a:ln w="0"/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en lo referente a </a:t>
              </a:r>
              <a:r>
                <a:rPr lang="es-MX" sz="1600" i="1" dirty="0">
                  <a:ln w="0"/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mediación lectora en entornos digitales mediante textos breves de escritoras mexicanas </a:t>
              </a:r>
              <a:r>
                <a:rPr lang="es-MX" sz="1600" i="1" dirty="0" smtClean="0">
                  <a:ln w="0"/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infravaloradas históricamente</a:t>
              </a:r>
              <a:endParaRPr lang="es-MX" sz="1600" i="1" dirty="0">
                <a:ln w="0"/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14301626"/>
              </p:ext>
            </p:extLst>
          </p:nvPr>
        </p:nvGraphicFramePr>
        <p:xfrm>
          <a:off x="6476942" y="551540"/>
          <a:ext cx="6586539" cy="516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715251" y="4286251"/>
            <a:ext cx="147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bg2">
                    <a:lumMod val="10000"/>
                  </a:schemeClr>
                </a:solidFill>
              </a:rPr>
              <a:t>Dialogo, reflexión y colaboración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594268" y="1967847"/>
            <a:ext cx="3682418" cy="769441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 smtClean="0">
                <a:ln w="0"/>
                <a:solidFill>
                  <a:srgbClr val="00B050"/>
                </a:solidFill>
              </a:rPr>
              <a:t>Red de Mediadores de lectura </a:t>
            </a:r>
          </a:p>
          <a:p>
            <a:pPr algn="ctr"/>
            <a:r>
              <a:rPr lang="es-ES" sz="2200" cap="none" spc="0" dirty="0" smtClean="0">
                <a:ln w="0"/>
                <a:solidFill>
                  <a:srgbClr val="00B050"/>
                </a:solidFill>
              </a:rPr>
              <a:t>en entornos digitales</a:t>
            </a:r>
            <a:endParaRPr lang="es-ES" sz="2200" cap="none" spc="0" dirty="0">
              <a:ln w="0"/>
              <a:solidFill>
                <a:srgbClr val="00B05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7"/>
    </mc:Choice>
    <mc:Fallback xmlns="">
      <p:transition spd="slow" advTm="37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973" y="557213"/>
            <a:ext cx="5106865" cy="682625"/>
          </a:xfrm>
        </p:spPr>
        <p:txBody>
          <a:bodyPr>
            <a:norm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de evaluación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85824445"/>
              </p:ext>
            </p:extLst>
          </p:nvPr>
        </p:nvGraphicFramePr>
        <p:xfrm>
          <a:off x="1105406" y="2173507"/>
          <a:ext cx="9353550" cy="360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58"/>
    </mc:Choice>
    <mc:Fallback xmlns="">
      <p:transition spd="slow" advTm="30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780" y="193594"/>
            <a:ext cx="9620250" cy="1450757"/>
          </a:xfrm>
        </p:spPr>
        <p:txBody>
          <a:bodyPr>
            <a:norm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Cartografía de escritoras mexicanas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históricamente por </a:t>
            </a:r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canon literario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72939"/>
              </p:ext>
            </p:extLst>
          </p:nvPr>
        </p:nvGraphicFramePr>
        <p:xfrm>
          <a:off x="2602605" y="1980220"/>
          <a:ext cx="6541394" cy="4043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270697"/>
                <a:gridCol w="327069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La pelota </a:t>
                      </a:r>
                      <a:r>
                        <a:rPr lang="es-MX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(2020)</a:t>
                      </a:r>
                      <a:endParaRPr lang="es-MX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Flor Sotelo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La historia de Mariquita </a:t>
                      </a:r>
                      <a:r>
                        <a:rPr lang="es-MX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(2021)</a:t>
                      </a:r>
                      <a:endParaRPr lang="es-MX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Guadalupe Dueñas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Verbo:</a:t>
                      </a:r>
                      <a:r>
                        <a:rPr lang="es-MX" sz="1600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03</a:t>
                      </a:r>
                      <a:r>
                        <a:rPr lang="es-MX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(2015) </a:t>
                      </a:r>
                      <a:endParaRPr lang="es-MX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Judith Cárdenas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Las dulces</a:t>
                      </a:r>
                      <a:r>
                        <a:rPr lang="es-MX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(2004)</a:t>
                      </a:r>
                      <a:endParaRPr lang="es-MX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Beatriz Espejo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La señorita</a:t>
                      </a:r>
                      <a:r>
                        <a:rPr lang="es-MX" sz="1600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Julia</a:t>
                      </a:r>
                      <a:r>
                        <a:rPr lang="es-MX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(1959)</a:t>
                      </a:r>
                      <a:endParaRPr lang="es-MX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Amparo Dávila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Alta cocina </a:t>
                      </a:r>
                      <a:r>
                        <a:rPr lang="es-MX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(2021)</a:t>
                      </a:r>
                      <a:endParaRPr lang="es-MX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Amparo Dávila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La jaula de la tía Enedina </a:t>
                      </a:r>
                      <a:r>
                        <a:rPr lang="es-MX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(2009)</a:t>
                      </a:r>
                      <a:endParaRPr lang="es-MX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Adela Fernández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Cordelias </a:t>
                      </a:r>
                      <a:r>
                        <a:rPr lang="es-MX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Adela Fernández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Nacha</a:t>
                      </a:r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Ceniceros </a:t>
                      </a:r>
                      <a:r>
                        <a:rPr lang="es-MX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Nellie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Campobello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Apunte gótico</a:t>
                      </a:r>
                      <a:r>
                        <a:rPr lang="es-MX" sz="1600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MX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(2021)</a:t>
                      </a:r>
                      <a:endParaRPr lang="es-MX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Inés</a:t>
                      </a:r>
                      <a:r>
                        <a:rPr lang="es-MX" sz="1600" baseline="0" dirty="0" smtClean="0"/>
                        <a:t> Arredondo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El libro vacío</a:t>
                      </a:r>
                      <a:r>
                        <a:rPr lang="es-MX" sz="1600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MX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(2021)</a:t>
                      </a:r>
                      <a:endParaRPr lang="es-MX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Josefina Vincens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9AE"/>
                    </a:solidFill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8"/>
    </mc:Choice>
    <mc:Fallback xmlns="">
      <p:transition spd="slow" advTm="8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2892" y="371476"/>
            <a:ext cx="2403158" cy="6372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Referencias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0477" y="1008699"/>
            <a:ext cx="11031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Albarello, F. (2011). </a:t>
            </a:r>
            <a:r>
              <a:rPr lang="es-MX" sz="1400" i="1" dirty="0"/>
              <a:t>Leer-navegar en internet: las formas de lectura en la computadora. </a:t>
            </a:r>
            <a:r>
              <a:rPr lang="es-MX" sz="1400" dirty="0"/>
              <a:t>La crujía.</a:t>
            </a:r>
          </a:p>
          <a:p>
            <a:r>
              <a:rPr lang="es-MX" sz="1400" dirty="0"/>
              <a:t>Albarello, F. (2019). </a:t>
            </a:r>
            <a:r>
              <a:rPr lang="es-MX" sz="1400" i="1" dirty="0"/>
              <a:t>Lectura transmedia. Leer, escribir, conversar en el ecosistema de pantallas. </a:t>
            </a:r>
            <a:r>
              <a:rPr lang="es-MX" sz="1400" dirty="0" err="1"/>
              <a:t>Ampersand</a:t>
            </a:r>
            <a:r>
              <a:rPr lang="es-MX" sz="1400" dirty="0"/>
              <a:t>.</a:t>
            </a:r>
          </a:p>
          <a:p>
            <a:r>
              <a:rPr lang="es-MX" sz="1400" dirty="0"/>
              <a:t>Andrade, J. A. (2010, enero-abril). La sociedad red: una visión global. </a:t>
            </a:r>
            <a:r>
              <a:rPr lang="es-MX" sz="1400" i="1" dirty="0"/>
              <a:t>Revista Venezolana de Información, Tecnología y Conocimiento</a:t>
            </a:r>
            <a:r>
              <a:rPr lang="es-MX" sz="1400" dirty="0"/>
              <a:t> </a:t>
            </a:r>
            <a:r>
              <a:rPr lang="es-MX" sz="1400" i="1" dirty="0"/>
              <a:t>7(1),</a:t>
            </a:r>
            <a:r>
              <a:rPr lang="es-MX" sz="1400" dirty="0"/>
              <a:t> 139-141.</a:t>
            </a:r>
          </a:p>
          <a:p>
            <a:r>
              <a:rPr lang="es-MX" sz="1400" dirty="0"/>
              <a:t>Asociación del Internet MX. (2023). </a:t>
            </a:r>
            <a:r>
              <a:rPr lang="es-MX" sz="1400" i="1" dirty="0"/>
              <a:t>19° Estudio sobre los Hábitos de los Usuarios de Internet </a:t>
            </a:r>
            <a:r>
              <a:rPr lang="es-MX" sz="1400" i="1" dirty="0" smtClean="0"/>
              <a:t>2023.</a:t>
            </a:r>
            <a:endParaRPr lang="es-MX" sz="1400" dirty="0"/>
          </a:p>
          <a:p>
            <a:r>
              <a:rPr lang="es-MX" sz="1400" dirty="0" smtClean="0"/>
              <a:t>Asociación </a:t>
            </a:r>
            <a:r>
              <a:rPr lang="es-MX" sz="1400" dirty="0"/>
              <a:t>del Internet MX. (2022). </a:t>
            </a:r>
            <a:r>
              <a:rPr lang="es-MX" sz="1400" i="1" dirty="0"/>
              <a:t>18° Estudio sobre los Hábitos de Personas Usuarias de Internet en México 2022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/>
              <a:t>Bourdieu, P. (1987). Los Tres Estados del Capital Cultural</a:t>
            </a:r>
            <a:r>
              <a:rPr lang="es-MX" sz="1400" i="1" dirty="0"/>
              <a:t>. Sociológica. Revista del departamento de sociología</a:t>
            </a:r>
            <a:r>
              <a:rPr lang="es-MX" sz="1400" dirty="0"/>
              <a:t>, </a:t>
            </a:r>
            <a:r>
              <a:rPr lang="es-MX" sz="1400" i="1" dirty="0"/>
              <a:t>2</a:t>
            </a:r>
            <a:r>
              <a:rPr lang="es-MX" sz="1400" dirty="0"/>
              <a:t>(5), </a:t>
            </a:r>
            <a:r>
              <a:rPr lang="es-MX" sz="1400" dirty="0" smtClean="0"/>
              <a:t>11-17.</a:t>
            </a:r>
          </a:p>
          <a:p>
            <a:r>
              <a:rPr lang="es-MX" sz="1400" dirty="0" smtClean="0"/>
              <a:t>Bourdieu</a:t>
            </a:r>
            <a:r>
              <a:rPr lang="es-MX" sz="1400" dirty="0"/>
              <a:t>, P. (2010). </a:t>
            </a:r>
            <a:r>
              <a:rPr lang="es-MX" sz="1400" i="1" dirty="0"/>
              <a:t>El sentido social del gusto: elementos para una sociología de la cultura.</a:t>
            </a:r>
            <a:r>
              <a:rPr lang="es-MX" sz="1400" dirty="0"/>
              <a:t> Siglo </a:t>
            </a:r>
            <a:r>
              <a:rPr lang="es-MX" sz="1400" dirty="0" smtClean="0"/>
              <a:t>XXI.</a:t>
            </a:r>
          </a:p>
          <a:p>
            <a:r>
              <a:rPr lang="es-MX" sz="1400" dirty="0" smtClean="0"/>
              <a:t>Briones</a:t>
            </a:r>
            <a:r>
              <a:rPr lang="es-MX" sz="1400" dirty="0"/>
              <a:t>, G. (2006). </a:t>
            </a:r>
            <a:r>
              <a:rPr lang="es-MX" sz="1400" i="1" dirty="0"/>
              <a:t>Teorías de las ciencias sociales y de la educación. Epistemología</a:t>
            </a:r>
            <a:r>
              <a:rPr lang="es-MX" sz="1400" dirty="0"/>
              <a:t>. Trillas.</a:t>
            </a:r>
          </a:p>
          <a:p>
            <a:r>
              <a:rPr lang="es-MX" sz="1400" dirty="0"/>
              <a:t>Bourdieu, P. (2001). </a:t>
            </a:r>
            <a:r>
              <a:rPr lang="es-MX" sz="1400" i="1" dirty="0"/>
              <a:t>Poder, derecho y clases sociales</a:t>
            </a:r>
            <a:r>
              <a:rPr lang="es-MX" sz="1400" dirty="0"/>
              <a:t>. </a:t>
            </a:r>
            <a:r>
              <a:rPr lang="es-MX" sz="1400" dirty="0" err="1"/>
              <a:t>Desclee</a:t>
            </a:r>
            <a:r>
              <a:rPr lang="es-MX" sz="1400" dirty="0"/>
              <a:t> de </a:t>
            </a:r>
            <a:r>
              <a:rPr lang="es-MX" sz="1400" dirty="0" err="1"/>
              <a:t>Brouwer</a:t>
            </a:r>
            <a:endParaRPr lang="es-MX" sz="1400" dirty="0"/>
          </a:p>
          <a:p>
            <a:r>
              <a:rPr lang="es-MX" sz="1400" dirty="0"/>
              <a:t>Cassany, D. (2006). </a:t>
            </a:r>
            <a:r>
              <a:rPr lang="es-MX" sz="1400" i="1" dirty="0"/>
              <a:t>Tras las líneas. Sobre la lectura contemporánea</a:t>
            </a:r>
            <a:r>
              <a:rPr lang="es-MX" sz="1400" dirty="0"/>
              <a:t>. Anagrama. </a:t>
            </a:r>
          </a:p>
          <a:p>
            <a:r>
              <a:rPr lang="es-MX" sz="1400" dirty="0"/>
              <a:t>Cassany, D. (2012). </a:t>
            </a:r>
            <a:r>
              <a:rPr lang="es-MX" sz="1400" i="1" dirty="0"/>
              <a:t>Taller de textos. Leer, escribir y comentar en el aula</a:t>
            </a:r>
            <a:r>
              <a:rPr lang="es-MX" sz="1400" dirty="0"/>
              <a:t>. Paidós.</a:t>
            </a:r>
          </a:p>
          <a:p>
            <a:r>
              <a:rPr lang="es-MX" sz="1400" dirty="0"/>
              <a:t>Cassany, D. (2019). </a:t>
            </a:r>
            <a:r>
              <a:rPr lang="es-MX" sz="1400" i="1" dirty="0"/>
              <a:t>Laboratorio lector. Para entender la lectura</a:t>
            </a:r>
            <a:r>
              <a:rPr lang="es-MX" sz="1400" dirty="0"/>
              <a:t>. Anagrama.</a:t>
            </a:r>
          </a:p>
          <a:p>
            <a:r>
              <a:rPr lang="es-MX" sz="1400" dirty="0"/>
              <a:t>Castells, M. (2009). </a:t>
            </a:r>
            <a:r>
              <a:rPr lang="es-MX" sz="1400" i="1" dirty="0"/>
              <a:t>Comunicación y poder. </a:t>
            </a:r>
            <a:r>
              <a:rPr lang="es-MX" sz="1400" dirty="0"/>
              <a:t>Alianza Editorial.</a:t>
            </a:r>
          </a:p>
          <a:p>
            <a:r>
              <a:rPr lang="es-MX" sz="1400" dirty="0"/>
              <a:t>Cerrillo, P. C. (2016). </a:t>
            </a:r>
            <a:r>
              <a:rPr lang="es-MX" sz="1400" i="1" dirty="0"/>
              <a:t>El lector literario. </a:t>
            </a:r>
            <a:r>
              <a:rPr lang="es-MX" sz="1400" dirty="0"/>
              <a:t>Fondo de Cultura Económica. Colección Espacios para la Lectura.</a:t>
            </a:r>
          </a:p>
          <a:p>
            <a:pPr marL="441325" indent="-441325"/>
            <a:r>
              <a:rPr lang="es-MX" sz="1400" dirty="0"/>
              <a:t>Castells, M. (2003). </a:t>
            </a:r>
            <a:r>
              <a:rPr lang="es-MX" sz="1400" i="1" dirty="0"/>
              <a:t>Internet y la sociedad red</a:t>
            </a:r>
            <a:r>
              <a:rPr lang="es-MX" sz="1400" dirty="0"/>
              <a:t> [</a:t>
            </a:r>
            <a:r>
              <a:rPr lang="es-MX" sz="1400" dirty="0" err="1"/>
              <a:t>Resum</a:t>
            </a:r>
            <a:r>
              <a:rPr lang="es-MX" sz="1400" dirty="0"/>
              <a:t> de la </a:t>
            </a:r>
            <a:r>
              <a:rPr lang="es-MX" sz="1400" dirty="0" err="1"/>
              <a:t>presentació</a:t>
            </a:r>
            <a:r>
              <a:rPr lang="es-MX" sz="1400" dirty="0"/>
              <a:t> de la </a:t>
            </a:r>
            <a:r>
              <a:rPr lang="es-MX" sz="1400" dirty="0" err="1"/>
              <a:t>conferència</a:t>
            </a:r>
            <a:r>
              <a:rPr lang="es-MX" sz="1400" dirty="0"/>
              <a:t>]. </a:t>
            </a:r>
            <a:r>
              <a:rPr lang="es-MX" sz="1400" dirty="0" err="1"/>
              <a:t>Lliçó</a:t>
            </a:r>
            <a:r>
              <a:rPr lang="es-MX" sz="1400" dirty="0"/>
              <a:t> inaugural del programa de </a:t>
            </a:r>
            <a:r>
              <a:rPr lang="es-MX" sz="1400" dirty="0" err="1"/>
              <a:t>doctorat</a:t>
            </a:r>
            <a:r>
              <a:rPr lang="es-MX" sz="1400" dirty="0"/>
              <a:t> sobre la </a:t>
            </a:r>
            <a:r>
              <a:rPr lang="es-MX" sz="1400" dirty="0" err="1"/>
              <a:t>societat</a:t>
            </a:r>
            <a:r>
              <a:rPr lang="es-MX" sz="1400" dirty="0"/>
              <a:t> de la </a:t>
            </a:r>
            <a:r>
              <a:rPr lang="es-MX" sz="1400" dirty="0" err="1"/>
              <a:t>informació</a:t>
            </a:r>
            <a:r>
              <a:rPr lang="es-MX" sz="1400" dirty="0"/>
              <a:t> i el </a:t>
            </a:r>
            <a:r>
              <a:rPr lang="es-MX" sz="1400" dirty="0" err="1" smtClean="0"/>
              <a:t>coneixement</a:t>
            </a:r>
            <a:r>
              <a:rPr lang="es-MX" sz="1400" dirty="0" smtClean="0"/>
              <a:t>.</a:t>
            </a:r>
          </a:p>
          <a:p>
            <a:r>
              <a:rPr lang="es-MX" sz="1400" dirty="0" smtClean="0"/>
              <a:t>Castells</a:t>
            </a:r>
            <a:r>
              <a:rPr lang="es-MX" sz="1400" dirty="0"/>
              <a:t>, M. (2009). </a:t>
            </a:r>
            <a:r>
              <a:rPr lang="es-MX" sz="1400" i="1" dirty="0"/>
              <a:t>Comunicación y poder. </a:t>
            </a:r>
            <a:r>
              <a:rPr lang="es-MX" sz="1400" dirty="0"/>
              <a:t>Alianza Editorial.</a:t>
            </a:r>
          </a:p>
          <a:p>
            <a:r>
              <a:rPr lang="es-MX" sz="1400" dirty="0"/>
              <a:t>Cerrillo </a:t>
            </a:r>
            <a:r>
              <a:rPr lang="es-MX" sz="1400" dirty="0" err="1"/>
              <a:t>Torremocha</a:t>
            </a:r>
            <a:r>
              <a:rPr lang="es-MX" sz="1400" dirty="0"/>
              <a:t>, P. C. (2005). Los nuevos lectores; la formación del lector literario.</a:t>
            </a:r>
            <a:r>
              <a:rPr lang="es-MX" sz="1400" i="1" dirty="0"/>
              <a:t> Literatura infantil y educación literaria,</a:t>
            </a:r>
            <a:r>
              <a:rPr lang="es-MX" sz="1400" dirty="0"/>
              <a:t> </a:t>
            </a:r>
            <a:r>
              <a:rPr lang="es-MX" sz="1400" dirty="0" smtClean="0"/>
              <a:t>133-152.</a:t>
            </a:r>
          </a:p>
          <a:p>
            <a:pPr marL="441325" indent="-441325"/>
            <a:r>
              <a:rPr lang="es-MX" sz="1400" dirty="0" smtClean="0"/>
              <a:t>Centro </a:t>
            </a:r>
            <a:r>
              <a:rPr lang="es-MX" sz="1400" dirty="0"/>
              <a:t>de Estudios de la Cultura y la Comunicación, UV. (2022, 30-31 de enero). </a:t>
            </a:r>
            <a:r>
              <a:rPr lang="es-MX" sz="1400" i="1" dirty="0"/>
              <a:t>Coloquio Profesionalización de la Promoción de la Lectura y el Aprendizaje Basado en Proyectos</a:t>
            </a:r>
            <a:r>
              <a:rPr lang="es-MX" sz="1400" dirty="0"/>
              <a:t> [Foro en línea]. Facebook. </a:t>
            </a:r>
            <a:endParaRPr lang="es-MX" sz="1400" dirty="0" smtClean="0"/>
          </a:p>
          <a:p>
            <a:pPr marL="441325" indent="-441325"/>
            <a:r>
              <a:rPr lang="es-MX" sz="1400" dirty="0" err="1" smtClean="0"/>
              <a:t>Chapela</a:t>
            </a:r>
            <a:r>
              <a:rPr lang="es-MX" sz="1400" dirty="0"/>
              <a:t>, L.M. (2011). </a:t>
            </a:r>
            <a:r>
              <a:rPr lang="es-MX" sz="1400" i="1" dirty="0"/>
              <a:t>Las salas de lectura. </a:t>
            </a:r>
            <a:r>
              <a:rPr lang="es-MX" sz="1400" dirty="0"/>
              <a:t>(Il. S. Escamilla). Edición: Dirección General de Publicaciones del Consejo Nacional para la Cultura y las Artes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"/>
    </mc:Choice>
    <mc:Fallback xmlns="">
      <p:transition spd="slow" advTm="1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3928" y="435050"/>
            <a:ext cx="110243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s-MX" sz="1400" dirty="0"/>
              <a:t>Colomer, T. (2002). El papel de la mediación en la formación de lectores. En Colomer, T., Ferreiro, E. y Garrido, F. </a:t>
            </a:r>
            <a:r>
              <a:rPr lang="es-MX" sz="1400" i="1" dirty="0"/>
              <a:t>Lecturas sobre lecturas/3.</a:t>
            </a:r>
            <a:r>
              <a:rPr lang="es-MX" sz="1400" dirty="0"/>
              <a:t> Conaculta. (pp. 9-29).</a:t>
            </a:r>
          </a:p>
          <a:p>
            <a:r>
              <a:rPr lang="es-MX" sz="1400" dirty="0"/>
              <a:t>Colomer, T. (2021). Prólogo. En Munita, F. </a:t>
            </a:r>
            <a:r>
              <a:rPr lang="es-MX" sz="1400" i="1" dirty="0"/>
              <a:t>Yo mediador(a). Mediación y formación de lectores. </a:t>
            </a:r>
            <a:r>
              <a:rPr lang="es-MX" sz="1400" dirty="0"/>
              <a:t>Ediciones Octaedro. (pp. 11-17).</a:t>
            </a:r>
          </a:p>
          <a:p>
            <a:r>
              <a:rPr lang="es-MX" sz="1400" dirty="0"/>
              <a:t>Cordón García, J.A. (2018). Libros electrónicos y lectura digital: los escenarios del cambio. </a:t>
            </a:r>
            <a:r>
              <a:rPr lang="es-MX" sz="1400" i="1" dirty="0"/>
              <a:t>Palabra Clave</a:t>
            </a:r>
            <a:r>
              <a:rPr lang="es-MX" sz="1400" dirty="0"/>
              <a:t> (La Plata), </a:t>
            </a:r>
            <a:r>
              <a:rPr lang="es-MX" sz="1400" i="1" dirty="0"/>
              <a:t>7</a:t>
            </a:r>
            <a:r>
              <a:rPr lang="es-MX" sz="1400" dirty="0"/>
              <a:t>(2), </a:t>
            </a:r>
            <a:r>
              <a:rPr lang="es-MX" sz="1400" dirty="0" smtClean="0"/>
              <a:t>e044.</a:t>
            </a:r>
          </a:p>
          <a:p>
            <a:r>
              <a:rPr lang="es-MX" sz="1400" dirty="0" smtClean="0"/>
              <a:t>Cordón </a:t>
            </a:r>
            <a:r>
              <a:rPr lang="es-MX" sz="1400" dirty="0"/>
              <a:t>García, J. A. (2016). </a:t>
            </a:r>
            <a:r>
              <a:rPr lang="es-MX" sz="1400" i="1" dirty="0"/>
              <a:t>Métodos de información.</a:t>
            </a:r>
            <a:r>
              <a:rPr lang="es-MX" sz="1400" dirty="0"/>
              <a:t> </a:t>
            </a:r>
            <a:r>
              <a:rPr lang="es-MX" sz="1400" i="1" dirty="0"/>
              <a:t>17</a:t>
            </a:r>
            <a:r>
              <a:rPr lang="es-MX" sz="1400" dirty="0"/>
              <a:t>(13). La investigación sobre lectura en 	el entorno digital.</a:t>
            </a:r>
          </a:p>
          <a:p>
            <a:pPr marL="361950" indent="-361950"/>
            <a:r>
              <a:rPr lang="es-MX" sz="1400" dirty="0"/>
              <a:t>De la Cruz González-Cutre, I. y </a:t>
            </a:r>
            <a:r>
              <a:rPr lang="es-MX" sz="1400" dirty="0" err="1"/>
              <a:t>Saurin</a:t>
            </a:r>
            <a:r>
              <a:rPr lang="es-MX" sz="1400" dirty="0"/>
              <a:t> Parra, J. (2013). Los clubes de lectura en la era digital. Pasado, presente y futuro. </a:t>
            </a:r>
            <a:r>
              <a:rPr lang="es-MX" sz="1400" i="1" dirty="0"/>
              <a:t>VI Congreso Nacional de Bibliotecas públicas: memoria individual, patrimonio global</a:t>
            </a:r>
            <a:r>
              <a:rPr lang="es-MX" sz="1400" dirty="0"/>
              <a:t>, </a:t>
            </a:r>
            <a:r>
              <a:rPr lang="es-MX" sz="1400" dirty="0" smtClean="0"/>
              <a:t>351-358.</a:t>
            </a:r>
          </a:p>
          <a:p>
            <a:pPr marL="361950" indent="-361950">
              <a:tabLst>
                <a:tab pos="361950" algn="l"/>
              </a:tabLst>
            </a:pPr>
            <a:r>
              <a:rPr lang="es-MX" sz="1400" dirty="0" smtClean="0"/>
              <a:t>Delgado </a:t>
            </a:r>
            <a:r>
              <a:rPr lang="es-MX" sz="1400" dirty="0"/>
              <a:t>Fernández, M., y Solano González, A. (2009). Estrategias didácticas creativas en entornos virtuales para el aprendizaje. </a:t>
            </a:r>
            <a:r>
              <a:rPr lang="es-MX" sz="1400" i="1" dirty="0"/>
              <a:t>Actualidades Investigativas en Educación, 9</a:t>
            </a:r>
            <a:r>
              <a:rPr lang="es-MX" sz="1400" dirty="0"/>
              <a:t>(2), 1- 21. </a:t>
            </a:r>
            <a:endParaRPr lang="es-MX" sz="1400" dirty="0" smtClean="0"/>
          </a:p>
          <a:p>
            <a:r>
              <a:rPr lang="es-MX" sz="1400" dirty="0" smtClean="0"/>
              <a:t>Díaz </a:t>
            </a:r>
            <a:r>
              <a:rPr lang="es-MX" sz="1400" dirty="0"/>
              <a:t>Becerro, S. (2009). Plataformas educativas, un entorno para profesores y alumnos. </a:t>
            </a:r>
            <a:r>
              <a:rPr lang="es-MX" sz="1400" i="1" dirty="0"/>
              <a:t>Temas para la educación</a:t>
            </a:r>
            <a:r>
              <a:rPr lang="es-MX" sz="1400" dirty="0"/>
              <a:t>, </a:t>
            </a:r>
            <a:r>
              <a:rPr lang="es-MX" sz="1400" i="1" dirty="0"/>
              <a:t>2</a:t>
            </a:r>
            <a:r>
              <a:rPr lang="es-MX" sz="1400" dirty="0"/>
              <a:t>, 1-7. </a:t>
            </a:r>
            <a:endParaRPr lang="es-MX" sz="1400" dirty="0" smtClean="0"/>
          </a:p>
          <a:p>
            <a:pPr marL="361950" indent="-361950"/>
            <a:r>
              <a:rPr lang="es-MX" sz="1400" dirty="0" err="1" smtClean="0"/>
              <a:t>Diel</a:t>
            </a:r>
            <a:r>
              <a:rPr lang="es-MX" sz="1400" dirty="0" smtClean="0"/>
              <a:t> </a:t>
            </a:r>
            <a:r>
              <a:rPr lang="es-MX" sz="1400" dirty="0" err="1"/>
              <a:t>Schanzembach</a:t>
            </a:r>
            <a:r>
              <a:rPr lang="es-MX" sz="1400" dirty="0"/>
              <a:t>, M. (2019). </a:t>
            </a:r>
            <a:r>
              <a:rPr lang="es-MX" sz="1400" i="1" dirty="0"/>
              <a:t>Lecturas, pantallas y adolescentes lectores.</a:t>
            </a:r>
            <a:r>
              <a:rPr lang="es-MX" sz="1400" dirty="0"/>
              <a:t> [Tesis de maestría, Universidad ORT Uruguay]. Repositorio Institucional Universidad ORT Uruguay. </a:t>
            </a:r>
            <a:endParaRPr lang="es-MX" sz="1400" dirty="0" smtClean="0"/>
          </a:p>
          <a:p>
            <a:r>
              <a:rPr lang="es-MX" sz="1400" dirty="0" smtClean="0"/>
              <a:t>Domingo </a:t>
            </a:r>
            <a:r>
              <a:rPr lang="es-MX" sz="1400" dirty="0"/>
              <a:t>Argüelles, J. (2015). </a:t>
            </a:r>
            <a:r>
              <a:rPr lang="es-MX" sz="1400" i="1" dirty="0"/>
              <a:t>Por una universidad lectora.</a:t>
            </a:r>
            <a:r>
              <a:rPr lang="es-MX" sz="1400" dirty="0"/>
              <a:t> Universidad Juárez Autónoma de Tabasco.</a:t>
            </a:r>
            <a:r>
              <a:rPr lang="es-MX" sz="1400" i="1" dirty="0"/>
              <a:t> </a:t>
            </a:r>
            <a:r>
              <a:rPr lang="es-MX" sz="1400" dirty="0"/>
              <a:t>Laberinto Ediciones.</a:t>
            </a:r>
          </a:p>
          <a:p>
            <a:r>
              <a:rPr lang="es-MX" sz="1400" dirty="0"/>
              <a:t>Domingo Argüelles, J. (2017).</a:t>
            </a:r>
            <a:r>
              <a:rPr lang="es-MX" sz="1400" i="1" dirty="0"/>
              <a:t> ¿Qué leen los que no leen? El poder inmaterial de la lectura, la tradición literaria y el placer de leer.</a:t>
            </a:r>
            <a:r>
              <a:rPr lang="es-MX" sz="1400" dirty="0"/>
              <a:t> Océano Travesía.</a:t>
            </a:r>
          </a:p>
          <a:p>
            <a:r>
              <a:rPr lang="es-MX" sz="1400" dirty="0"/>
              <a:t>Duarte </a:t>
            </a:r>
            <a:r>
              <a:rPr lang="es-MX" sz="1400" dirty="0" err="1"/>
              <a:t>Acquistapace</a:t>
            </a:r>
            <a:r>
              <a:rPr lang="es-MX" sz="1400" dirty="0"/>
              <a:t>, D. (2020). Lectura y habitus: un acercamiento a la sociología de la lectura. </a:t>
            </a:r>
            <a:r>
              <a:rPr lang="es-MX" sz="1400" i="1" dirty="0"/>
              <a:t>Literatura: teoría, historia, crítica, 22</a:t>
            </a:r>
            <a:r>
              <a:rPr lang="es-MX" sz="1400" dirty="0"/>
              <a:t>(1), 321-338. </a:t>
            </a:r>
            <a:r>
              <a:rPr lang="es-MX" sz="1400" dirty="0" smtClean="0"/>
              <a:t>DW </a:t>
            </a:r>
            <a:r>
              <a:rPr lang="es-MX" sz="1400" dirty="0"/>
              <a:t>Español. (2021, 23 de abril). </a:t>
            </a:r>
            <a:r>
              <a:rPr lang="es-MX" sz="1400" i="1" dirty="0"/>
              <a:t>¿Por qué los niños y adolescentes no entienden lo que leen? | Contexto DW </a:t>
            </a:r>
            <a:r>
              <a:rPr lang="es-MX" sz="1400" dirty="0"/>
              <a:t>[Video]. YouTube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/>
              <a:t>Ferrándiz Soriano, J. U. (2014). Clubes de lectura virtuales: el modelo por videoconferencia. </a:t>
            </a:r>
            <a:r>
              <a:rPr lang="es-MX" sz="1400" i="1" dirty="0"/>
              <a:t>TEJUELO: Revista de ANABAD-Murcia, 13</a:t>
            </a:r>
            <a:r>
              <a:rPr lang="es-MX" sz="1400" dirty="0"/>
              <a:t>, 26-35. </a:t>
            </a:r>
            <a:endParaRPr lang="es-MX" sz="1400" dirty="0" smtClean="0"/>
          </a:p>
          <a:p>
            <a:r>
              <a:rPr lang="es-MX" sz="1400" dirty="0" err="1" smtClean="0"/>
              <a:t>Fumaz</a:t>
            </a:r>
            <a:r>
              <a:rPr lang="es-MX" sz="1400" dirty="0"/>
              <a:t>, R. B. (2012). Muerte del autor y literatura digital. </a:t>
            </a:r>
            <a:r>
              <a:rPr lang="es-MX" sz="1400" i="1" dirty="0" err="1"/>
              <a:t>Eikasia</a:t>
            </a:r>
            <a:r>
              <a:rPr lang="es-MX" sz="1400" i="1" dirty="0"/>
              <a:t>: revista de filosofía</a:t>
            </a:r>
            <a:r>
              <a:rPr lang="es-MX" sz="1400" dirty="0"/>
              <a:t>. (44), 113-128.</a:t>
            </a:r>
          </a:p>
          <a:p>
            <a:r>
              <a:rPr lang="es-MX" sz="1400" dirty="0"/>
              <a:t>Freire, P. (2005). </a:t>
            </a:r>
            <a:r>
              <a:rPr lang="es-MX" sz="1400" i="1" dirty="0"/>
              <a:t>Pedagogía del oprimido</a:t>
            </a:r>
            <a:r>
              <a:rPr lang="es-MX" sz="1400" dirty="0"/>
              <a:t>. Siglo veintiuno.</a:t>
            </a:r>
          </a:p>
          <a:p>
            <a:r>
              <a:rPr lang="es-MX" sz="1400" dirty="0"/>
              <a:t>García Aretio, L. (2001a). </a:t>
            </a:r>
            <a:r>
              <a:rPr lang="es-MX" sz="1400" i="1" dirty="0"/>
              <a:t>Diálogo didáctico mediado</a:t>
            </a:r>
            <a:r>
              <a:rPr lang="es-MX" sz="1400" dirty="0"/>
              <a:t>. Editorial del BENED</a:t>
            </a:r>
          </a:p>
          <a:p>
            <a:pPr marL="361950" indent="-361950"/>
            <a:r>
              <a:rPr lang="es-MX" sz="1400" dirty="0"/>
              <a:t>García Aretio, L. (2001b). Educación a distancia; ayer y hoy. En Florentino Blázquez Entonado (Coord.), </a:t>
            </a:r>
            <a:r>
              <a:rPr lang="es-MX" sz="1400" i="1" dirty="0"/>
              <a:t>Sociedad de la información y educación. </a:t>
            </a:r>
            <a:r>
              <a:rPr lang="es-MX" sz="1400" dirty="0"/>
              <a:t>(pp. 160-194). Universidad Nacional de Educación a </a:t>
            </a:r>
            <a:r>
              <a:rPr lang="es-MX" sz="1400" dirty="0" smtClean="0"/>
              <a:t>Distancia.</a:t>
            </a:r>
          </a:p>
          <a:p>
            <a:pPr marL="361950" indent="-361950"/>
            <a:r>
              <a:rPr lang="es-MX" sz="1400" dirty="0"/>
              <a:t>García Ávila, S. (2017). Alfabetización Digital. </a:t>
            </a:r>
            <a:r>
              <a:rPr lang="es-MX" sz="1400" i="1" dirty="0"/>
              <a:t>Razón y Palabra</a:t>
            </a:r>
            <a:r>
              <a:rPr lang="es-MX" sz="1400" dirty="0"/>
              <a:t>, </a:t>
            </a:r>
            <a:r>
              <a:rPr lang="es-MX" sz="1400" i="1" dirty="0"/>
              <a:t>21</a:t>
            </a:r>
            <a:r>
              <a:rPr lang="es-MX" sz="1400" dirty="0"/>
              <a:t>(3-98), </a:t>
            </a:r>
            <a:r>
              <a:rPr lang="es-MX" sz="1400" dirty="0" smtClean="0"/>
              <a:t>66–81.</a:t>
            </a:r>
          </a:p>
          <a:p>
            <a:pPr marL="361950" indent="-361950"/>
            <a:r>
              <a:rPr lang="es-MX" sz="1400" dirty="0" smtClean="0"/>
              <a:t>García </a:t>
            </a:r>
            <a:r>
              <a:rPr lang="es-MX" sz="1400" dirty="0"/>
              <a:t>Canclini, N.</a:t>
            </a:r>
            <a:r>
              <a:rPr lang="es-MX" sz="1400" i="1" dirty="0"/>
              <a:t> </a:t>
            </a:r>
            <a:r>
              <a:rPr lang="es-MX" sz="1400" dirty="0"/>
              <a:t>et al. (2015). </a:t>
            </a:r>
            <a:r>
              <a:rPr lang="es-MX" sz="1400" i="1" dirty="0"/>
              <a:t>Hacia una antropología de los lectores</a:t>
            </a:r>
            <a:r>
              <a:rPr lang="es-MX" sz="1400" dirty="0"/>
              <a:t>. Fundación Telefónica, Universidad Autónoma Metropolitana, Editorial Ariel. Biblioteca Digital Juan </a:t>
            </a:r>
            <a:r>
              <a:rPr lang="es-MX" sz="1400" dirty="0" smtClean="0"/>
              <a:t>Comas.</a:t>
            </a:r>
          </a:p>
          <a:p>
            <a:r>
              <a:rPr lang="es-MX" sz="1400" dirty="0" smtClean="0"/>
              <a:t>García </a:t>
            </a:r>
            <a:r>
              <a:rPr lang="es-MX" sz="1400" dirty="0"/>
              <a:t>Ejarque, L. (1975). Prólogo. En Bamberger, R. </a:t>
            </a:r>
            <a:r>
              <a:rPr lang="es-MX" sz="1400" i="1" dirty="0"/>
              <a:t>La promoción de la lectura</a:t>
            </a:r>
            <a:r>
              <a:rPr lang="es-MX" sz="1400" dirty="0"/>
              <a:t>. Promoción Cultural, Unesco.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"/>
    </mc:Choice>
    <mc:Fallback xmlns="">
      <p:transition spd="slow" advTm="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1787" y="426637"/>
            <a:ext cx="110900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s-MX" sz="1400" dirty="0"/>
              <a:t>García Hernández G. (2010, octubre-noviembre) </a:t>
            </a:r>
            <a:r>
              <a:rPr lang="es-MX" sz="1400" i="1" dirty="0"/>
              <a:t>La importancia de la intención educativa en los entornos virtuales de aprendizaje.</a:t>
            </a:r>
            <a:r>
              <a:rPr lang="es-MX" sz="1400" dirty="0"/>
              <a:t> Primera parte: Foros. INITE.</a:t>
            </a:r>
          </a:p>
          <a:p>
            <a:r>
              <a:rPr lang="es-MX" sz="1400" dirty="0"/>
              <a:t>Garrido, F. (1998). </a:t>
            </a:r>
            <a:r>
              <a:rPr lang="es-MX" sz="1400" i="1" dirty="0"/>
              <a:t>Cómo leer (mejor) en voz alta.</a:t>
            </a:r>
            <a:r>
              <a:rPr lang="es-MX" sz="1400" dirty="0"/>
              <a:t> Secretaría de Educación Pública.</a:t>
            </a:r>
          </a:p>
          <a:p>
            <a:r>
              <a:rPr lang="es-MX" sz="1400" dirty="0"/>
              <a:t>Garrido, F. (2004). </a:t>
            </a:r>
            <a:r>
              <a:rPr lang="es-MX" sz="1400" i="1" dirty="0"/>
              <a:t>Para leerte mejor</a:t>
            </a:r>
            <a:r>
              <a:rPr lang="es-MX" sz="1400" dirty="0"/>
              <a:t>. Paidós.</a:t>
            </a:r>
          </a:p>
          <a:p>
            <a:r>
              <a:rPr lang="es-MX" sz="1400" dirty="0"/>
              <a:t>Garrido, F. (2014). </a:t>
            </a:r>
            <a:r>
              <a:rPr lang="es-MX" sz="1400" i="1" dirty="0"/>
              <a:t>El buen lector se hace, no nace</a:t>
            </a:r>
            <a:r>
              <a:rPr lang="es-MX" sz="1400" dirty="0"/>
              <a:t>. Paidós.</a:t>
            </a:r>
          </a:p>
          <a:p>
            <a:r>
              <a:rPr lang="es-MX" sz="1400" dirty="0"/>
              <a:t>Garzón Clemente, R. (2009). Las oportunidades tecnológicas: aprendiendo en las tecnologías de la información y comunicación (TIC). En G. Andrade Reyes (Coord.), </a:t>
            </a:r>
            <a:r>
              <a:rPr lang="es-MX" sz="1400" i="1" dirty="0"/>
              <a:t>Ensayos sobre educación y sociedad.</a:t>
            </a:r>
            <a:r>
              <a:rPr lang="es-MX" sz="1400" dirty="0"/>
              <a:t> (pp. 71-89). UNACH</a:t>
            </a:r>
          </a:p>
          <a:p>
            <a:r>
              <a:rPr lang="es-MX" sz="1400" dirty="0"/>
              <a:t>González Morales, A. (2021). La lectura crítica en la universidad. </a:t>
            </a:r>
            <a:r>
              <a:rPr lang="es-MX" sz="1400" i="1" dirty="0"/>
              <a:t>Revista Varela</a:t>
            </a:r>
            <a:r>
              <a:rPr lang="es-MX" sz="1400" dirty="0"/>
              <a:t>, </a:t>
            </a:r>
            <a:r>
              <a:rPr lang="es-MX" sz="1400" i="1" dirty="0"/>
              <a:t>21</a:t>
            </a:r>
            <a:r>
              <a:rPr lang="es-MX" sz="1400" dirty="0"/>
              <a:t>(58), </a:t>
            </a:r>
            <a:r>
              <a:rPr lang="es-MX" sz="1400" dirty="0" smtClean="0"/>
              <a:t>10-21.</a:t>
            </a:r>
          </a:p>
          <a:p>
            <a:pPr marL="361950" indent="-361950"/>
            <a:r>
              <a:rPr lang="es-MX" sz="1400" dirty="0" smtClean="0"/>
              <a:t>Gonzáles </a:t>
            </a:r>
            <a:r>
              <a:rPr lang="es-MX" sz="1400" dirty="0"/>
              <a:t>Ramírez, C., </a:t>
            </a:r>
            <a:r>
              <a:rPr lang="es-MX" sz="1400" dirty="0" err="1"/>
              <a:t>Gladic</a:t>
            </a:r>
            <a:r>
              <a:rPr lang="es-MX" sz="1400" dirty="0"/>
              <a:t> Miralles, J. y Contador </a:t>
            </a:r>
            <a:r>
              <a:rPr lang="es-MX" sz="1400" dirty="0" err="1"/>
              <a:t>Pergelier</a:t>
            </a:r>
            <a:r>
              <a:rPr lang="es-MX" sz="1400" dirty="0"/>
              <a:t>, N. (2022). Conceptualizaciones sobre mediación, animación y promoción de la lectura: acercamiento a sus procesos y actividades. </a:t>
            </a:r>
            <a:r>
              <a:rPr lang="es-MX" sz="1400" i="1" dirty="0"/>
              <a:t>Tejuelo, 36</a:t>
            </a:r>
            <a:r>
              <a:rPr lang="es-MX" sz="1400" dirty="0"/>
              <a:t>, 41-68. </a:t>
            </a:r>
            <a:endParaRPr lang="es-MX" sz="1400" dirty="0" smtClean="0"/>
          </a:p>
          <a:p>
            <a:pPr marL="361950" indent="-361950"/>
            <a:r>
              <a:rPr lang="es-MX" sz="1400" dirty="0" err="1" smtClean="0"/>
              <a:t>Guichot</a:t>
            </a:r>
            <a:r>
              <a:rPr lang="es-MX" sz="1400" dirty="0" smtClean="0"/>
              <a:t>-Muñoz</a:t>
            </a:r>
            <a:r>
              <a:rPr lang="es-MX" sz="1400" dirty="0"/>
              <a:t>, E., de </a:t>
            </a:r>
            <a:r>
              <a:rPr lang="es-MX" sz="1400" dirty="0" err="1"/>
              <a:t>Sario</a:t>
            </a:r>
            <a:r>
              <a:rPr lang="es-MX" sz="1400" dirty="0"/>
              <a:t>, G., y Galera-Núñez, M. (2020). </a:t>
            </a:r>
            <a:r>
              <a:rPr lang="es-MX" sz="1400" i="1" dirty="0"/>
              <a:t>Caso de estudio, </a:t>
            </a:r>
            <a:r>
              <a:rPr lang="es-MX" sz="1400" i="1" dirty="0" err="1"/>
              <a:t>PoeTICs</a:t>
            </a:r>
            <a:r>
              <a:rPr lang="es-MX" sz="1400" i="1" dirty="0"/>
              <a:t>: literacidad, arte y tecnología en la formación docente en la Universidad de </a:t>
            </a:r>
            <a:r>
              <a:rPr lang="es-MX" sz="1400" i="1" dirty="0" err="1"/>
              <a:t>SevillaEspaña</a:t>
            </a:r>
            <a:r>
              <a:rPr lang="es-MX" sz="1400" dirty="0"/>
              <a:t>. Formación Universitaria, 13(5), </a:t>
            </a:r>
            <a:r>
              <a:rPr lang="es-MX" sz="1400" dirty="0" smtClean="0"/>
              <a:t>203-212.</a:t>
            </a:r>
          </a:p>
          <a:p>
            <a:r>
              <a:rPr lang="es-MX" sz="1400" dirty="0" smtClean="0"/>
              <a:t>Gutiérrez</a:t>
            </a:r>
            <a:r>
              <a:rPr lang="es-MX" sz="1400" dirty="0"/>
              <a:t>, A. (1997). Bourdieu y las prácticas sociales. Universidad de Córdova.</a:t>
            </a:r>
          </a:p>
          <a:p>
            <a:pPr marL="361950" indent="-361950"/>
            <a:r>
              <a:rPr lang="es-MX" sz="1400" dirty="0"/>
              <a:t>Gutiérrez Valencia, A. y Montes de Oca García, R. (2009). </a:t>
            </a:r>
            <a:r>
              <a:rPr lang="es-MX" sz="1400" i="1" dirty="0"/>
              <a:t>La importancia de la lectura y su problemática en el contexto educativo universitario, el caso de la Universidad Juárez Autónoma de Tabasco (México).</a:t>
            </a:r>
            <a:r>
              <a:rPr lang="es-MX" sz="1400" dirty="0"/>
              <a:t> Revista iberoamericana de educación. </a:t>
            </a:r>
            <a:r>
              <a:rPr lang="es-MX" sz="1400" i="1" dirty="0"/>
              <a:t>34</a:t>
            </a:r>
            <a:r>
              <a:rPr lang="es-MX" sz="1400" dirty="0"/>
              <a:t>(3), </a:t>
            </a:r>
            <a:r>
              <a:rPr lang="es-MX" sz="1400" dirty="0" smtClean="0"/>
              <a:t>1-12.</a:t>
            </a:r>
          </a:p>
          <a:p>
            <a:pPr marL="361950" indent="-361950"/>
            <a:r>
              <a:rPr lang="es-MX" sz="1400" dirty="0" smtClean="0"/>
              <a:t>Gutiérrez</a:t>
            </a:r>
            <a:r>
              <a:rPr lang="es-MX" sz="1400" dirty="0"/>
              <a:t>, E. (2009, enero-junio). Leer digital: la lectura en el entorno de las nuevas tecnologías de la información y la comunicación. </a:t>
            </a:r>
            <a:r>
              <a:rPr lang="es-MX" sz="1400" i="1" dirty="0"/>
              <a:t>Signo y pensamiento</a:t>
            </a:r>
            <a:r>
              <a:rPr lang="es-MX" sz="1400" dirty="0"/>
              <a:t>. </a:t>
            </a:r>
            <a:r>
              <a:rPr lang="es-MX" sz="1400" i="1" dirty="0"/>
              <a:t>28(54)</a:t>
            </a:r>
            <a:r>
              <a:rPr lang="es-MX" sz="1400" dirty="0"/>
              <a:t>, 144-163. </a:t>
            </a:r>
            <a:endParaRPr lang="es-MX" sz="1400" dirty="0" smtClean="0"/>
          </a:p>
          <a:p>
            <a:r>
              <a:rPr lang="es-MX" sz="1400" dirty="0" smtClean="0"/>
              <a:t>Instituto </a:t>
            </a:r>
            <a:r>
              <a:rPr lang="es-MX" sz="1400" dirty="0"/>
              <a:t>Nacional de Estadística y Geografía. (2023, 22 de abril). </a:t>
            </a:r>
            <a:r>
              <a:rPr lang="es-MX" sz="1400" i="1" dirty="0"/>
              <a:t>Módulo sobre lectura </a:t>
            </a:r>
            <a:r>
              <a:rPr lang="es-MX" sz="1400" i="1" dirty="0" smtClean="0"/>
              <a:t>(</a:t>
            </a:r>
            <a:r>
              <a:rPr lang="es-MX" sz="1400" i="1" dirty="0"/>
              <a:t>MOLEC). </a:t>
            </a:r>
            <a:endParaRPr lang="es-MX" sz="1400" i="1" dirty="0" smtClean="0"/>
          </a:p>
          <a:p>
            <a:pPr marL="361950" indent="-361950"/>
            <a:r>
              <a:rPr lang="es-MX" sz="1400" dirty="0" smtClean="0"/>
              <a:t>Jarvio-Fernández</a:t>
            </a:r>
            <a:r>
              <a:rPr lang="es-MX" sz="1400" dirty="0"/>
              <a:t>, A. O., y Ojeda-Ramírez, M. M. (2017). Profesionalización de promotores de lectura con el aprendizaje basado en proyectos mediado por TIC. </a:t>
            </a:r>
            <a:r>
              <a:rPr lang="es-MX" sz="1400" i="1" dirty="0"/>
              <a:t>RED Revista de Educación a Distancia, 54</a:t>
            </a:r>
            <a:r>
              <a:rPr lang="es-MX" sz="1400" dirty="0"/>
              <a:t>(1), Artículo e010. </a:t>
            </a:r>
          </a:p>
          <a:p>
            <a:r>
              <a:rPr lang="es-MX" sz="1400" dirty="0" err="1"/>
              <a:t>Krieger</a:t>
            </a:r>
            <a:r>
              <a:rPr lang="es-MX" sz="1400" dirty="0"/>
              <a:t>, Peter. (2004). La deconstrucción de Jacques Derrida (1930-2004). </a:t>
            </a:r>
            <a:r>
              <a:rPr lang="es-MX" sz="1400" i="1" dirty="0"/>
              <a:t>Anales del Instituto de Investigaciones Estéticas,</a:t>
            </a:r>
            <a:r>
              <a:rPr lang="es-MX" sz="1400" dirty="0"/>
              <a:t> </a:t>
            </a:r>
            <a:r>
              <a:rPr lang="es-MX" sz="1400" i="1" dirty="0"/>
              <a:t>26</a:t>
            </a:r>
            <a:r>
              <a:rPr lang="es-MX" sz="1400" dirty="0"/>
              <a:t>(84), 179-188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/>
              <a:t>Lahire, B. (2004). </a:t>
            </a:r>
            <a:r>
              <a:rPr lang="es-MX" sz="1400" i="1" dirty="0"/>
              <a:t>Sociología de la lectura.</a:t>
            </a:r>
            <a:r>
              <a:rPr lang="es-MX" sz="1400" dirty="0"/>
              <a:t> (H. H. García, trad.). </a:t>
            </a:r>
            <a:r>
              <a:rPr lang="es-MX" sz="1400" dirty="0" err="1"/>
              <a:t>Gedisa</a:t>
            </a:r>
            <a:r>
              <a:rPr lang="es-MX" sz="1400" dirty="0"/>
              <a:t>.</a:t>
            </a:r>
          </a:p>
          <a:p>
            <a:r>
              <a:rPr lang="es-MX" sz="1400" dirty="0"/>
              <a:t>Lahire, B. (2012). De la teoría del habitus a una sociología psicológica. </a:t>
            </a:r>
            <a:r>
              <a:rPr lang="es-MX" sz="1400" i="1" dirty="0"/>
              <a:t>CPU-e Revista de Investigación Educativa, </a:t>
            </a:r>
            <a:r>
              <a:rPr lang="es-MX" sz="1400" dirty="0"/>
              <a:t>(14)</a:t>
            </a:r>
            <a:r>
              <a:rPr lang="es-MX" sz="1400" i="1" dirty="0"/>
              <a:t>,</a:t>
            </a:r>
            <a:r>
              <a:rPr lang="es-MX" sz="1400" dirty="0"/>
              <a:t> 75-105. </a:t>
            </a:r>
            <a:endParaRPr lang="es-MX" sz="1400" dirty="0" smtClean="0"/>
          </a:p>
          <a:p>
            <a:r>
              <a:rPr lang="es-MX" sz="1400" dirty="0" smtClean="0"/>
              <a:t>Latorre</a:t>
            </a:r>
            <a:r>
              <a:rPr lang="es-MX" sz="1400" dirty="0"/>
              <a:t>, A. (2005). </a:t>
            </a:r>
            <a:r>
              <a:rPr lang="es-MX" sz="1400" i="1" dirty="0"/>
              <a:t>La investigación-acción. Conocer y cambiar la práctica educativa</a:t>
            </a:r>
            <a:r>
              <a:rPr lang="es-MX" sz="1400" dirty="0"/>
              <a:t>. </a:t>
            </a:r>
            <a:r>
              <a:rPr lang="es-MX" sz="1400" dirty="0" err="1"/>
              <a:t>Graó</a:t>
            </a:r>
            <a:r>
              <a:rPr lang="es-MX" sz="1400" dirty="0"/>
              <a:t>.</a:t>
            </a:r>
          </a:p>
          <a:p>
            <a:pPr marL="361950" indent="-361950"/>
            <a:r>
              <a:rPr lang="es-MX" sz="1400" dirty="0"/>
              <a:t>Llosa Sanz, Á. (2012). Re-construyendo la novela para un nuevo milenio: Postestructuralismo, discurso, lectura, autoría e hipertextualidad ante los nuevos caminos de la novela. </a:t>
            </a:r>
            <a:r>
              <a:rPr lang="es-MX" sz="1400" i="1" dirty="0"/>
              <a:t>Caracteres: estudios culturales y críticos de la esfera digital</a:t>
            </a:r>
            <a:r>
              <a:rPr lang="es-MX" sz="1400" dirty="0"/>
              <a:t>, 1(2), 22-28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6334" y="389337"/>
            <a:ext cx="1073126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s-MX" sz="1400" dirty="0"/>
              <a:t>López de Aguileta, G., y Soler-</a:t>
            </a:r>
            <a:r>
              <a:rPr lang="es-MX" sz="1400" dirty="0" err="1"/>
              <a:t>Gallart</a:t>
            </a:r>
            <a:r>
              <a:rPr lang="es-MX" sz="1400" dirty="0"/>
              <a:t>, M. (2021). Aprendizaje significativo de Ausubel y segregación educativa. </a:t>
            </a:r>
            <a:r>
              <a:rPr lang="es-MX" sz="1400" i="1" dirty="0" err="1"/>
              <a:t>Multidisciplinary</a:t>
            </a:r>
            <a:r>
              <a:rPr lang="es-MX" sz="1400" i="1" dirty="0"/>
              <a:t> </a:t>
            </a:r>
            <a:r>
              <a:rPr lang="es-MX" sz="1400" i="1" dirty="0" err="1"/>
              <a:t>Journal</a:t>
            </a:r>
            <a:r>
              <a:rPr lang="es-MX" sz="1400" i="1" dirty="0"/>
              <a:t> of </a:t>
            </a:r>
            <a:r>
              <a:rPr lang="es-MX" sz="1400" i="1" dirty="0" err="1"/>
              <a:t>Educational</a:t>
            </a:r>
            <a:r>
              <a:rPr lang="es-MX" sz="1400" i="1" dirty="0"/>
              <a:t> </a:t>
            </a:r>
            <a:r>
              <a:rPr lang="es-MX" sz="1400" i="1" dirty="0" err="1"/>
              <a:t>Research</a:t>
            </a:r>
            <a:r>
              <a:rPr lang="es-MX" sz="1400" dirty="0"/>
              <a:t>, </a:t>
            </a:r>
            <a:r>
              <a:rPr lang="es-MX" sz="1400" i="1" dirty="0"/>
              <a:t>11</a:t>
            </a:r>
            <a:r>
              <a:rPr lang="es-MX" sz="1400" dirty="0"/>
              <a:t>(1), </a:t>
            </a:r>
            <a:r>
              <a:rPr lang="es-MX" sz="1400" dirty="0" smtClean="0"/>
              <a:t>1-19.</a:t>
            </a:r>
          </a:p>
          <a:p>
            <a:pPr marL="361950" indent="-361950"/>
            <a:r>
              <a:rPr lang="es-MX" sz="1400" dirty="0" smtClean="0"/>
              <a:t>López </a:t>
            </a:r>
            <a:r>
              <a:rPr lang="es-MX" sz="1400" dirty="0"/>
              <a:t>Gómez P. y Santos-Paz J. C. (2009). Animación a la lectura y promoción lectora. Elena Pernas Lázaro. </a:t>
            </a:r>
            <a:r>
              <a:rPr lang="es-MX" sz="1400" i="1" dirty="0"/>
              <a:t>Guía para bibliotecas escolares.</a:t>
            </a:r>
            <a:r>
              <a:rPr lang="es-MX" sz="1400" dirty="0"/>
              <a:t> </a:t>
            </a:r>
            <a:r>
              <a:rPr lang="es-MX" sz="1400" dirty="0" err="1"/>
              <a:t>Universidade</a:t>
            </a:r>
            <a:r>
              <a:rPr lang="es-MX" sz="1400" dirty="0"/>
              <a:t> da </a:t>
            </a:r>
            <a:r>
              <a:rPr lang="es-MX" sz="1400" dirty="0" smtClean="0"/>
              <a:t>Coruña.</a:t>
            </a:r>
          </a:p>
          <a:p>
            <a:r>
              <a:rPr lang="es-MX" sz="1400" dirty="0" smtClean="0"/>
              <a:t>Lugo </a:t>
            </a:r>
            <a:r>
              <a:rPr lang="es-MX" sz="1400" dirty="0"/>
              <a:t>Rodríguez, N. (2022). </a:t>
            </a:r>
            <a:r>
              <a:rPr lang="es-MX" sz="1400" i="1" dirty="0"/>
              <a:t>Diseño de aprendizaje transmedia</a:t>
            </a:r>
            <a:r>
              <a:rPr lang="es-MX" sz="1400" dirty="0"/>
              <a:t>. Universidad Iberoamericana León.</a:t>
            </a:r>
          </a:p>
          <a:p>
            <a:pPr marL="361950" indent="-361950"/>
            <a:r>
              <a:rPr lang="es-MX" sz="1400" dirty="0"/>
              <a:t>Mara Roche, M. (2019). Albarello, Francisco, Lectura transmedia. Leer, escribir, conversar en el ecosistema de pantallas. Resumen recuperado de la revista REDD: </a:t>
            </a:r>
            <a:r>
              <a:rPr lang="es-MX" sz="1400" i="1" dirty="0"/>
              <a:t>Revista de estudios del discurso digital, 2, </a:t>
            </a:r>
            <a:r>
              <a:rPr lang="es-MX" sz="1400" dirty="0"/>
              <a:t>129-136. </a:t>
            </a:r>
          </a:p>
          <a:p>
            <a:r>
              <a:rPr lang="es-MX" sz="1400" dirty="0"/>
              <a:t>Munita, F. (2021). </a:t>
            </a:r>
            <a:r>
              <a:rPr lang="es-MX" sz="1400" i="1" dirty="0"/>
              <a:t>Yo mediador(a). Mediación y formación de lectores. </a:t>
            </a:r>
            <a:r>
              <a:rPr lang="es-MX" sz="1400" dirty="0"/>
              <a:t>Ediciones Octaedro.</a:t>
            </a:r>
          </a:p>
          <a:p>
            <a:pPr marL="361950" indent="-361950"/>
            <a:r>
              <a:rPr lang="es-MX" sz="1400" dirty="0"/>
              <a:t>Munita Jordán, F. (2014). </a:t>
            </a:r>
            <a:r>
              <a:rPr lang="es-MX" sz="1400" i="1" dirty="0"/>
              <a:t>El mediador escolar de lectura literaria. Un estudio del espacio de encuentro entre prácticas didácticas, sistemas de creencias y trayectorias personales de lectura</a:t>
            </a:r>
            <a:r>
              <a:rPr lang="es-MX" sz="1400" dirty="0"/>
              <a:t> [Tesis doctoral, Universidad Autónoma de Barcelona</a:t>
            </a:r>
            <a:r>
              <a:rPr lang="es-MX" sz="1400" dirty="0" smtClean="0"/>
              <a:t>].</a:t>
            </a:r>
            <a:endParaRPr lang="es-MX" sz="1400" dirty="0"/>
          </a:p>
          <a:p>
            <a:r>
              <a:rPr lang="es-MX" sz="1400" dirty="0"/>
              <a:t>Munita Jordán, F. (2022). </a:t>
            </a:r>
            <a:r>
              <a:rPr lang="es-MX" sz="1400" i="1" dirty="0"/>
              <a:t>Yo, mediador(a): Mediación y formación de lectores.</a:t>
            </a:r>
            <a:r>
              <a:rPr lang="es-MX" sz="1400" dirty="0"/>
              <a:t> Octaedro Editorial.</a:t>
            </a:r>
          </a:p>
          <a:p>
            <a:r>
              <a:rPr lang="es-MX" sz="1400" dirty="0"/>
              <a:t>Organización para la Cooperación y Desarrollo Económico. (2011). ¿Leen actualmente los estudiantes por placer? </a:t>
            </a:r>
            <a:r>
              <a:rPr lang="es-MX" sz="1400" i="1" dirty="0"/>
              <a:t>PISA in </a:t>
            </a:r>
            <a:r>
              <a:rPr lang="es-MX" sz="1400" i="1" dirty="0" err="1"/>
              <a:t>focus</a:t>
            </a:r>
            <a:r>
              <a:rPr lang="es-MX" sz="1400" i="1" dirty="0" smtClean="0"/>
              <a:t>.</a:t>
            </a:r>
            <a:endParaRPr lang="es-MX" sz="1400" dirty="0"/>
          </a:p>
          <a:p>
            <a:r>
              <a:rPr lang="es-MX" sz="1400" dirty="0"/>
              <a:t>Petit, M. (2015). </a:t>
            </a:r>
            <a:r>
              <a:rPr lang="es-MX" sz="1400" i="1" dirty="0"/>
              <a:t>Leer el mundo. Experiencias actuales de transmisión cultural.</a:t>
            </a:r>
            <a:r>
              <a:rPr lang="es-MX" sz="1400" dirty="0"/>
              <a:t> Fondo de Cultura Económica. </a:t>
            </a:r>
          </a:p>
          <a:p>
            <a:r>
              <a:rPr lang="es-MX" sz="1400" dirty="0"/>
              <a:t>Petit, M. (2021). </a:t>
            </a:r>
            <a:r>
              <a:rPr lang="es-MX" sz="1400" i="1" dirty="0"/>
              <a:t>El arte de la lectura en tiempos de crisis</a:t>
            </a:r>
            <a:r>
              <a:rPr lang="es-MX" sz="1400" dirty="0"/>
              <a:t>. Océano Exprés</a:t>
            </a:r>
          </a:p>
          <a:p>
            <a:r>
              <a:rPr lang="es-MX" sz="1400" dirty="0"/>
              <a:t>Programa Nacional Salas de Lectura. (2011). </a:t>
            </a:r>
            <a:r>
              <a:rPr lang="es-MX" sz="1400" i="1" dirty="0"/>
              <a:t>Salas de lectura.</a:t>
            </a:r>
            <a:r>
              <a:rPr lang="es-MX" sz="1400" dirty="0"/>
              <a:t> Dirección General de Publicaciones del Consejo Nacional para la Cultura y las Artes.</a:t>
            </a:r>
          </a:p>
          <a:p>
            <a:r>
              <a:rPr lang="es-MX" sz="1400" dirty="0"/>
              <a:t>Robledo Botero, B. H. (1998). </a:t>
            </a:r>
            <a:r>
              <a:rPr lang="es-MX" sz="1400" i="1" dirty="0"/>
              <a:t>Al encuentro del lector. </a:t>
            </a:r>
            <a:r>
              <a:rPr lang="es-MX" sz="1400" dirty="0"/>
              <a:t>Ministerio de cultura.</a:t>
            </a:r>
          </a:p>
          <a:p>
            <a:r>
              <a:rPr lang="es-MX" sz="1400" dirty="0" err="1"/>
              <a:t>Poulain</a:t>
            </a:r>
            <a:r>
              <a:rPr lang="es-MX" sz="1400" dirty="0"/>
              <a:t>, M. (2011). Una mirada a la sociología de la lectura. </a:t>
            </a:r>
            <a:r>
              <a:rPr lang="es-MX" sz="1400" i="1" dirty="0"/>
              <a:t>Perfiles</a:t>
            </a:r>
            <a:r>
              <a:rPr lang="es-MX" sz="1400" dirty="0"/>
              <a:t> </a:t>
            </a:r>
            <a:r>
              <a:rPr lang="es-MX" sz="1400" i="1" dirty="0"/>
              <a:t>educativos</a:t>
            </a:r>
            <a:r>
              <a:rPr lang="es-MX" sz="1400" dirty="0"/>
              <a:t>, </a:t>
            </a:r>
            <a:r>
              <a:rPr lang="es-MX" sz="1400" i="1" dirty="0"/>
              <a:t>33</a:t>
            </a:r>
            <a:r>
              <a:rPr lang="es-MX" sz="1400" dirty="0"/>
              <a:t>(132), 195- 204. </a:t>
            </a:r>
          </a:p>
          <a:p>
            <a:pPr marL="361950" indent="-361950"/>
            <a:r>
              <a:rPr lang="es-MX" sz="1400" dirty="0"/>
              <a:t>Rojas Ruiz, S. (2017). La</a:t>
            </a:r>
            <a:r>
              <a:rPr lang="es-MX" sz="1400" i="1" dirty="0"/>
              <a:t> </a:t>
            </a:r>
            <a:r>
              <a:rPr lang="es-MX" sz="1400" dirty="0"/>
              <a:t>mediación de lectura: Algunas consideraciones teóricas. En Elsa Margarita Ramírez Leyva (Coord.), </a:t>
            </a:r>
            <a:r>
              <a:rPr lang="es-MX" sz="1400" i="1" dirty="0"/>
              <a:t>La formación de lectores en el campo de la Bibliotecología.</a:t>
            </a:r>
            <a:r>
              <a:rPr lang="es-MX" sz="1400" dirty="0"/>
              <a:t> (pp. 59-79). Instituto de Investigaciones Bibliotecológicas y de la Información. Universidad Nacional Autónoma de </a:t>
            </a:r>
            <a:r>
              <a:rPr lang="es-MX" sz="1400" dirty="0" smtClean="0"/>
              <a:t>México.</a:t>
            </a:r>
          </a:p>
          <a:p>
            <a:pPr marL="361950" indent="-361950"/>
            <a:r>
              <a:rPr lang="es-MX" sz="1400" dirty="0" smtClean="0"/>
              <a:t>Romero </a:t>
            </a:r>
            <a:r>
              <a:rPr lang="es-MX" sz="1400" dirty="0"/>
              <a:t>López, M. D. (2012). </a:t>
            </a:r>
            <a:r>
              <a:rPr lang="es-MX" sz="1400" i="1" dirty="0"/>
              <a:t>De lo analógico a lo hipermedia: vías de entrada a la literatura digital.</a:t>
            </a:r>
            <a:r>
              <a:rPr lang="es-MX" sz="1400" dirty="0"/>
              <a:t> Alicante: Biblioteca Virtual Miguel de Cervantes.</a:t>
            </a:r>
          </a:p>
          <a:p>
            <a:r>
              <a:rPr lang="es-MX" sz="1400" dirty="0"/>
              <a:t>Rodríguez Ruiz, J.A. (2008, 9 diciembre). Más allá del hipertexto: la cibercultura y los nuevos retos educativos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i="1" dirty="0"/>
              <a:t>Apertura</a:t>
            </a:r>
            <a:r>
              <a:rPr lang="es-MX" sz="1400" dirty="0"/>
              <a:t>. </a:t>
            </a:r>
            <a:r>
              <a:rPr lang="es-MX" sz="1400" i="1" dirty="0"/>
              <a:t>8</a:t>
            </a:r>
            <a:r>
              <a:rPr lang="es-MX" sz="1400" dirty="0"/>
              <a:t>(9), </a:t>
            </a:r>
            <a:r>
              <a:rPr lang="es-MX" sz="1400" dirty="0" smtClean="0"/>
              <a:t>21-36.</a:t>
            </a:r>
          </a:p>
          <a:p>
            <a:r>
              <a:rPr lang="es-MX" sz="1400" dirty="0" err="1" smtClean="0"/>
              <a:t>Scolari</a:t>
            </a:r>
            <a:r>
              <a:rPr lang="es-MX" sz="1400" dirty="0"/>
              <a:t>, C. A., y </a:t>
            </a:r>
            <a:r>
              <a:rPr lang="es-MX" sz="1400" dirty="0" err="1"/>
              <a:t>Establés</a:t>
            </a:r>
            <a:r>
              <a:rPr lang="es-MX" sz="1400" dirty="0"/>
              <a:t>, M. J. (2017). El ministerio transmedia: expansiones narrativas y culturas participativas. </a:t>
            </a:r>
            <a:r>
              <a:rPr lang="es-MX" sz="1400" i="1" dirty="0"/>
              <a:t>Palabra</a:t>
            </a:r>
            <a:r>
              <a:rPr lang="es-MX" sz="1400" dirty="0"/>
              <a:t> </a:t>
            </a:r>
            <a:r>
              <a:rPr lang="es-MX" sz="1400" i="1" dirty="0"/>
              <a:t>Clave</a:t>
            </a:r>
            <a:r>
              <a:rPr lang="es-MX" sz="1400" dirty="0"/>
              <a:t>, </a:t>
            </a:r>
            <a:r>
              <a:rPr lang="es-MX" sz="1400" i="1" dirty="0"/>
              <a:t>20</a:t>
            </a:r>
            <a:r>
              <a:rPr lang="es-MX" sz="1400" dirty="0"/>
              <a:t>(4), 1008-1041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 err="1"/>
              <a:t>Scolari</a:t>
            </a:r>
            <a:r>
              <a:rPr lang="es-MX" sz="1400" dirty="0"/>
              <a:t>, C. (2013). </a:t>
            </a:r>
            <a:r>
              <a:rPr lang="es-MX" sz="1400" i="1" dirty="0"/>
              <a:t>Narrativas Transmedia. Cuando todos los medios cuentan</a:t>
            </a:r>
            <a:r>
              <a:rPr lang="es-MX" sz="1400" dirty="0"/>
              <a:t>. Deusto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0655" y="311695"/>
            <a:ext cx="106795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es-MX" sz="1400" dirty="0"/>
              <a:t>Saldaña Sagredo, A. (2012). Literatura y posmodernidad: sobre interactividad y escritura hipertextual. Castilla. </a:t>
            </a:r>
            <a:r>
              <a:rPr lang="es-MX" sz="1400" i="1" dirty="0"/>
              <a:t>Estudios de Literatura</a:t>
            </a:r>
            <a:r>
              <a:rPr lang="es-MX" sz="1400" dirty="0"/>
              <a:t>, (3), </a:t>
            </a:r>
            <a:r>
              <a:rPr lang="es-MX" sz="1400" dirty="0" smtClean="0"/>
              <a:t>365-384.</a:t>
            </a:r>
          </a:p>
          <a:p>
            <a:pPr marL="441325" indent="-441325"/>
            <a:r>
              <a:rPr lang="es-MX" sz="1400" dirty="0" smtClean="0"/>
              <a:t>Sánchez </a:t>
            </a:r>
            <a:r>
              <a:rPr lang="es-MX" sz="1400" dirty="0"/>
              <a:t>Dromundo, R. A. (2007). La teoría de los campos de Bourdieu, como esquema teórico de análisis del proceso de graduación en posgrado. </a:t>
            </a:r>
            <a:r>
              <a:rPr lang="es-MX" sz="1400" i="1" dirty="0"/>
              <a:t>Revista Electrónica de Investigación</a:t>
            </a:r>
            <a:r>
              <a:rPr lang="es-MX" sz="1400" dirty="0"/>
              <a:t> Educativa, </a:t>
            </a:r>
            <a:r>
              <a:rPr lang="es-MX" sz="1400" i="1" dirty="0"/>
              <a:t>9</a:t>
            </a:r>
            <a:r>
              <a:rPr lang="es-MX" sz="1400" dirty="0"/>
              <a:t>(1</a:t>
            </a:r>
            <a:r>
              <a:rPr lang="es-MX" sz="1400" dirty="0" smtClean="0"/>
              <a:t>).</a:t>
            </a:r>
          </a:p>
          <a:p>
            <a:r>
              <a:rPr lang="es-MX" sz="1400" dirty="0" err="1" smtClean="0"/>
              <a:t>Serres</a:t>
            </a:r>
            <a:r>
              <a:rPr lang="es-MX" sz="1400" dirty="0"/>
              <a:t>, M. (2012). </a:t>
            </a:r>
            <a:r>
              <a:rPr lang="es-MX" sz="1400" i="1" dirty="0"/>
              <a:t>Pulgarcita</a:t>
            </a:r>
            <a:r>
              <a:rPr lang="es-MX" sz="1400" dirty="0"/>
              <a:t>. </a:t>
            </a:r>
            <a:r>
              <a:rPr lang="es-MX" sz="1400" dirty="0" err="1"/>
              <a:t>Gedisa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 err="1"/>
              <a:t>Tamblyn</a:t>
            </a:r>
            <a:r>
              <a:rPr lang="es-MX" sz="1400" dirty="0"/>
              <a:t>, M. D., et al.</a:t>
            </a:r>
            <a:r>
              <a:rPr lang="es-MX" sz="1400" i="1" dirty="0"/>
              <a:t> </a:t>
            </a:r>
            <a:r>
              <a:rPr lang="es-MX" sz="1400" dirty="0"/>
              <a:t>(2012). </a:t>
            </a:r>
            <a:r>
              <a:rPr lang="es-MX" sz="1400" i="1" dirty="0"/>
              <a:t>Analógico/Digital. Dos soportes, un futuro. </a:t>
            </a:r>
            <a:r>
              <a:rPr lang="es-MX" sz="1400" dirty="0"/>
              <a:t>Editorial Universidad de Guadalajara.</a:t>
            </a:r>
          </a:p>
          <a:p>
            <a:r>
              <a:rPr lang="es-MX" sz="1400" dirty="0"/>
              <a:t>TV UNAM. (2020, 31 enero). </a:t>
            </a:r>
            <a:r>
              <a:rPr lang="es-MX" sz="1400" i="1" dirty="0"/>
              <a:t>Encuestas sobre lectura 2019. Observatorio Cotidiano con </a:t>
            </a:r>
            <a:r>
              <a:rPr lang="es-MX" sz="1400" i="1" dirty="0" err="1"/>
              <a:t>Anel</a:t>
            </a:r>
            <a:r>
              <a:rPr lang="es-MX" sz="1400" i="1" dirty="0"/>
              <a:t> Pérez</a:t>
            </a:r>
            <a:r>
              <a:rPr lang="es-MX" sz="1400" dirty="0"/>
              <a:t> [Video]. YouTube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 err="1"/>
              <a:t>Urmson</a:t>
            </a:r>
            <a:r>
              <a:rPr lang="es-MX" sz="1400" dirty="0"/>
              <a:t>, J. O. y Austin, J. L. (1982). </a:t>
            </a:r>
            <a:r>
              <a:rPr lang="es-MX" sz="1400" i="1" dirty="0"/>
              <a:t>Cómo hacer cosas con palabras: palabras y acciones</a:t>
            </a:r>
            <a:r>
              <a:rPr lang="es-MX" sz="1400" dirty="0"/>
              <a:t>. Paidós.</a:t>
            </a:r>
          </a:p>
          <a:p>
            <a:r>
              <a:rPr lang="es-MX" sz="1400" dirty="0"/>
              <a:t>Vallejo, I. (2019). </a:t>
            </a:r>
            <a:r>
              <a:rPr lang="es-MX" sz="1400" i="1" dirty="0"/>
              <a:t>El infinito en un junco. </a:t>
            </a:r>
            <a:r>
              <a:rPr lang="es-MX" sz="1400" dirty="0"/>
              <a:t>Ediciones </a:t>
            </a:r>
            <a:r>
              <a:rPr lang="es-MX" sz="1400" dirty="0" err="1"/>
              <a:t>Siruela</a:t>
            </a:r>
            <a:r>
              <a:rPr lang="es-MX" sz="1400" dirty="0"/>
              <a:t>.</a:t>
            </a:r>
          </a:p>
          <a:p>
            <a:pPr marL="441325" indent="-441325"/>
            <a:r>
              <a:rPr lang="es-MX" sz="1400" dirty="0"/>
              <a:t>Valls, R., y </a:t>
            </a:r>
            <a:r>
              <a:rPr lang="es-MX" sz="1400" dirty="0" err="1"/>
              <a:t>Munté</a:t>
            </a:r>
            <a:r>
              <a:rPr lang="es-MX" sz="1400" dirty="0"/>
              <a:t>, A. (2010). Las claves del aprendizaje dialógico en las comunidades de aprendizaje. </a:t>
            </a:r>
            <a:r>
              <a:rPr lang="es-MX" sz="1400" i="1" dirty="0"/>
              <a:t>Revista Interuniversitaria de Formación del Profesorado</a:t>
            </a:r>
            <a:r>
              <a:rPr lang="es-MX" sz="1400" dirty="0"/>
              <a:t>, </a:t>
            </a:r>
            <a:r>
              <a:rPr lang="es-MX" sz="1400" i="1" dirty="0"/>
              <a:t>24</a:t>
            </a:r>
            <a:r>
              <a:rPr lang="es-MX" sz="1400" dirty="0"/>
              <a:t>(1), 11-15. </a:t>
            </a:r>
            <a:endParaRPr lang="es-MX" sz="1400" dirty="0" smtClean="0"/>
          </a:p>
          <a:p>
            <a:r>
              <a:rPr lang="es-MX" sz="1400" dirty="0" smtClean="0"/>
              <a:t>Varela, M. (22 de abril de 2021). </a:t>
            </a:r>
            <a:r>
              <a:rPr lang="es-MX" sz="1400" i="1" dirty="0" smtClean="0"/>
              <a:t>México pierde cada vez más lectores, pero los que quedan leen cada vez más.</a:t>
            </a:r>
            <a:r>
              <a:rPr lang="es-MX" sz="1400" dirty="0" smtClean="0"/>
              <a:t> El país. </a:t>
            </a:r>
          </a:p>
          <a:p>
            <a:r>
              <a:rPr lang="es-MX" sz="1400" dirty="0" smtClean="0"/>
              <a:t>Yepes </a:t>
            </a:r>
            <a:r>
              <a:rPr lang="es-MX" sz="1400" dirty="0"/>
              <a:t>Osorio, L.B. (2005). </a:t>
            </a:r>
            <a:r>
              <a:rPr lang="es-MX" sz="1400" i="1" dirty="0"/>
              <a:t>No soy un gángster, soy un promotor de lectura, y otros textos. </a:t>
            </a:r>
            <a:r>
              <a:rPr lang="es-MX" sz="1400" dirty="0" err="1" smtClean="0"/>
              <a:t>Confenalco</a:t>
            </a:r>
            <a:r>
              <a:rPr lang="es-MX" sz="1400" dirty="0"/>
              <a:t>.</a:t>
            </a:r>
          </a:p>
          <a:p>
            <a:pPr marL="441325" indent="-441325"/>
            <a:r>
              <a:rPr lang="es-MX" sz="1400" dirty="0"/>
              <a:t>Yepes, L. B., </a:t>
            </a:r>
            <a:r>
              <a:rPr lang="es-MX" sz="1400" dirty="0" err="1"/>
              <a:t>Ceretta</a:t>
            </a:r>
            <a:r>
              <a:rPr lang="es-MX" sz="1400" dirty="0"/>
              <a:t>, M., y Díez, C. (2013). </a:t>
            </a:r>
            <a:r>
              <a:rPr lang="es-MX" sz="1400" i="1" dirty="0"/>
              <a:t>Jóvenes lectores. Caminos de formación</a:t>
            </a:r>
            <a:r>
              <a:rPr lang="es-MX" sz="1400" dirty="0"/>
              <a:t>. Centro Regional para el Fomento del Libro en América Latina y el Caribe.</a:t>
            </a:r>
          </a:p>
          <a:p>
            <a:r>
              <a:rPr lang="es-MX" sz="1400" dirty="0"/>
              <a:t>Yepes Osorio, L.B. (2000). Animación a la lectura: un viejo invento. En </a:t>
            </a:r>
            <a:r>
              <a:rPr lang="es-MX" sz="1400" i="1" dirty="0"/>
              <a:t>Lectura y vida.</a:t>
            </a:r>
            <a:r>
              <a:rPr lang="es-MX" sz="1400" dirty="0"/>
              <a:t> </a:t>
            </a:r>
            <a:r>
              <a:rPr lang="es-MX" sz="1400" dirty="0" smtClean="0"/>
              <a:t>Revista. Latinoamericana </a:t>
            </a:r>
            <a:r>
              <a:rPr lang="es-MX" sz="1400" dirty="0"/>
              <a:t>de Lectura </a:t>
            </a:r>
            <a:r>
              <a:rPr lang="es-MX" sz="1400" i="1" dirty="0"/>
              <a:t>21</a:t>
            </a:r>
            <a:r>
              <a:rPr lang="es-MX" sz="1400" dirty="0"/>
              <a:t>(2</a:t>
            </a:r>
            <a:r>
              <a:rPr lang="es-MX" sz="1400" dirty="0" smtClean="0"/>
              <a:t>).</a:t>
            </a:r>
            <a:endParaRPr lang="es-MX" sz="1400" dirty="0"/>
          </a:p>
        </p:txBody>
      </p:sp>
      <p:sp>
        <p:nvSpPr>
          <p:cNvPr id="3" name="Rectángulo 2"/>
          <p:cNvSpPr/>
          <p:nvPr/>
        </p:nvSpPr>
        <p:spPr>
          <a:xfrm>
            <a:off x="294344" y="4036945"/>
            <a:ext cx="2347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  <a:endParaRPr lang="es-MX" sz="3600" dirty="0"/>
          </a:p>
        </p:txBody>
      </p:sp>
      <p:sp>
        <p:nvSpPr>
          <p:cNvPr id="4" name="Rectángulo 3"/>
          <p:cNvSpPr/>
          <p:nvPr/>
        </p:nvSpPr>
        <p:spPr>
          <a:xfrm>
            <a:off x="790655" y="4553787"/>
            <a:ext cx="10679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es-MX" sz="1400" dirty="0"/>
              <a:t>Acosta C., y Villegas B. (2013). Uso de las aulas virtuales bajo la modalidad de aprendizaje dialógico interactivo. </a:t>
            </a:r>
            <a:r>
              <a:rPr lang="es-MX" sz="1400" i="1" dirty="0"/>
              <a:t>Revista de Teoría y Didáctica de las Ciencias Sociales</a:t>
            </a:r>
            <a:r>
              <a:rPr lang="es-MX" sz="1400" dirty="0"/>
              <a:t>, (19), 121-141.</a:t>
            </a:r>
          </a:p>
          <a:p>
            <a:r>
              <a:rPr lang="es-MX" sz="1400" dirty="0"/>
              <a:t>Barboza Marcano, Y. (2007). La lectura: herramienta fundamental para la formación de los futuros docentes en el contexto de la sociedad del conocimiento. </a:t>
            </a:r>
            <a:r>
              <a:rPr lang="es-MX" sz="1400" i="1" dirty="0" err="1"/>
              <a:t>Laurus</a:t>
            </a:r>
            <a:r>
              <a:rPr lang="es-MX" sz="1400" i="1" dirty="0"/>
              <a:t>,</a:t>
            </a:r>
            <a:r>
              <a:rPr lang="es-MX" sz="1400" dirty="0"/>
              <a:t> </a:t>
            </a:r>
            <a:r>
              <a:rPr lang="es-MX" sz="1400" i="1" dirty="0"/>
              <a:t>13</a:t>
            </a:r>
            <a:r>
              <a:rPr lang="es-MX" sz="1400" dirty="0"/>
              <a:t>(24), 112- 130.</a:t>
            </a:r>
          </a:p>
          <a:p>
            <a:r>
              <a:rPr lang="es-MX" sz="1400" dirty="0"/>
              <a:t>Berríos Barra L., Mendoza </a:t>
            </a:r>
            <a:r>
              <a:rPr lang="es-MX" sz="1400" dirty="0" err="1"/>
              <a:t>Filola</a:t>
            </a:r>
            <a:r>
              <a:rPr lang="es-MX" sz="1400" dirty="0"/>
              <a:t>, A., Prats Ripoll, M. (2022). Identidad lectora de profesores noveles y mediación literaria digital: entrecruces entre trayectorias y competencias. </a:t>
            </a:r>
            <a:r>
              <a:rPr lang="es-MX" sz="1400" i="1" dirty="0" err="1"/>
              <a:t>Educação</a:t>
            </a:r>
            <a:r>
              <a:rPr lang="es-MX" sz="1400" i="1" dirty="0"/>
              <a:t> E Pesquisa</a:t>
            </a:r>
            <a:r>
              <a:rPr lang="es-MX" sz="1400" dirty="0"/>
              <a:t>, 48(</a:t>
            </a:r>
            <a:r>
              <a:rPr lang="es-MX" sz="1400" dirty="0" err="1"/>
              <a:t>contínuo</a:t>
            </a:r>
            <a:r>
              <a:rPr lang="es-MX" sz="1400" dirty="0"/>
              <a:t>), e233911.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"/>
    </mc:Choice>
    <mc:Fallback xmlns="">
      <p:transition spd="slow" advTm="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560" y="455730"/>
            <a:ext cx="108692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es-MX" sz="1400" dirty="0" smtClean="0"/>
              <a:t>Centro </a:t>
            </a:r>
            <a:r>
              <a:rPr lang="es-MX" sz="1400" dirty="0"/>
              <a:t>de Estudios de la Cultura y la Comunicación, UV. (2022, 30-31 de enero). </a:t>
            </a:r>
            <a:r>
              <a:rPr lang="es-MX" sz="1400" i="1" dirty="0"/>
              <a:t>Coloquio Profesionalización de la Promoción de la Lectura y el Aprendizaje Basado en Proyectos.</a:t>
            </a:r>
            <a:r>
              <a:rPr lang="es-MX" sz="1400" dirty="0"/>
              <a:t> [Foro en línea]. Facebook</a:t>
            </a:r>
            <a:r>
              <a:rPr lang="es-MX" sz="1400" dirty="0" smtClean="0"/>
              <a:t>.</a:t>
            </a:r>
            <a:endParaRPr lang="es-MX" sz="1400" dirty="0"/>
          </a:p>
          <a:p>
            <a:pPr marL="441325" indent="-441325"/>
            <a:r>
              <a:rPr lang="es-MX" sz="1400" dirty="0"/>
              <a:t>Díaz J. P., Bar A. R., y Ortiz M. C. (2015). La lectura crítica y su relación con la formación disciplinar de estudiantes universitarios.</a:t>
            </a:r>
            <a:r>
              <a:rPr lang="es-MX" sz="1400" i="1" dirty="0"/>
              <a:t> Revista de la Educación Superior</a:t>
            </a:r>
            <a:r>
              <a:rPr lang="es-MX" sz="1400" dirty="0"/>
              <a:t>, </a:t>
            </a:r>
            <a:r>
              <a:rPr lang="es-MX" sz="1400" i="1" dirty="0"/>
              <a:t>4</a:t>
            </a:r>
            <a:r>
              <a:rPr lang="es-MX" sz="1400" dirty="0"/>
              <a:t>(176), 139-158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 err="1"/>
              <a:t>Estienne</a:t>
            </a:r>
            <a:r>
              <a:rPr lang="es-MX" sz="1400" dirty="0"/>
              <a:t>, V., y </a:t>
            </a:r>
            <a:r>
              <a:rPr lang="es-MX" sz="1400" dirty="0" err="1"/>
              <a:t>Carlino</a:t>
            </a:r>
            <a:r>
              <a:rPr lang="es-MX" sz="1400" dirty="0"/>
              <a:t>, P. (2004). Leer en la universidad: enseñar y aprender una cultura nueva. </a:t>
            </a:r>
            <a:r>
              <a:rPr lang="es-MX" sz="1400" i="1" dirty="0" err="1"/>
              <a:t>Uni-Pluri</a:t>
            </a:r>
            <a:r>
              <a:rPr lang="es-MX" sz="1400" i="1" dirty="0"/>
              <a:t>/</a:t>
            </a:r>
            <a:r>
              <a:rPr lang="es-MX" sz="1400" i="1" dirty="0" err="1"/>
              <a:t>Versidad</a:t>
            </a:r>
            <a:r>
              <a:rPr lang="es-MX" sz="1400" dirty="0"/>
              <a:t>, </a:t>
            </a:r>
            <a:r>
              <a:rPr lang="es-MX" sz="1400" i="1" dirty="0"/>
              <a:t>4</a:t>
            </a:r>
            <a:r>
              <a:rPr lang="es-MX" sz="1400" dirty="0"/>
              <a:t>(3), </a:t>
            </a:r>
            <a:r>
              <a:rPr lang="es-MX" sz="1400" dirty="0" smtClean="0"/>
              <a:t>9-17.</a:t>
            </a:r>
          </a:p>
          <a:p>
            <a:pPr marL="441325" indent="-441325"/>
            <a:r>
              <a:rPr lang="es-MX" sz="1400" dirty="0" smtClean="0"/>
              <a:t>Fernández </a:t>
            </a:r>
            <a:r>
              <a:rPr lang="es-MX" sz="1400" dirty="0"/>
              <a:t>S., Garvín R., y González V. (2012). Tertulias pedagógicas dialógicas: Con el libro en la mano. </a:t>
            </a:r>
            <a:r>
              <a:rPr lang="es-MX" sz="1400" i="1" dirty="0"/>
              <a:t>Revista Electrónica Interuniversitaria de Formación del profesorado, 15</a:t>
            </a:r>
            <a:r>
              <a:rPr lang="es-MX" sz="1400" dirty="0"/>
              <a:t>(4), 113-118</a:t>
            </a:r>
            <a:r>
              <a:rPr lang="es-MX" sz="1400" dirty="0" smtClean="0"/>
              <a:t>.</a:t>
            </a:r>
            <a:endParaRPr lang="es-MX" sz="1400" dirty="0"/>
          </a:p>
          <a:p>
            <a:pPr marL="441325" indent="-441325"/>
            <a:r>
              <a:rPr lang="es-MX" sz="1400" dirty="0"/>
              <a:t>Ferrada D., y Flecha R. (2008). El modelo dialógico de la pedagogía: un aporte desde las experiencias de comunidades de aprendizaje. </a:t>
            </a:r>
            <a:r>
              <a:rPr lang="es-MX" sz="1400" i="1" dirty="0"/>
              <a:t>Estudios Pedagógicos</a:t>
            </a:r>
            <a:r>
              <a:rPr lang="es-MX" sz="1400" dirty="0"/>
              <a:t>, </a:t>
            </a:r>
            <a:r>
              <a:rPr lang="es-MX" sz="1400" i="1" dirty="0"/>
              <a:t>34</a:t>
            </a:r>
            <a:r>
              <a:rPr lang="es-MX" sz="1400" dirty="0"/>
              <a:t>(1), 41-61</a:t>
            </a:r>
            <a:r>
              <a:rPr lang="es-MX" sz="1400" dirty="0" smtClean="0"/>
              <a:t>.</a:t>
            </a:r>
            <a:endParaRPr lang="es-MX" sz="1400" dirty="0"/>
          </a:p>
          <a:p>
            <a:pPr marL="441325" indent="-441325"/>
            <a:r>
              <a:rPr lang="es-MX" sz="1400" dirty="0" err="1"/>
              <a:t>Guichot</a:t>
            </a:r>
            <a:r>
              <a:rPr lang="es-MX" sz="1400" dirty="0"/>
              <a:t>-Muñoz, E., de </a:t>
            </a:r>
            <a:r>
              <a:rPr lang="es-MX" sz="1400" dirty="0" err="1"/>
              <a:t>Sario</a:t>
            </a:r>
            <a:r>
              <a:rPr lang="es-MX" sz="1400" dirty="0"/>
              <a:t>, G., y Galera-Núñez, M. (2020). </a:t>
            </a:r>
            <a:r>
              <a:rPr lang="es-MX" sz="1400" i="1" dirty="0"/>
              <a:t>Caso de estudio, </a:t>
            </a:r>
            <a:r>
              <a:rPr lang="es-MX" sz="1400" i="1" dirty="0" err="1"/>
              <a:t>PoeTICs</a:t>
            </a:r>
            <a:r>
              <a:rPr lang="es-MX" sz="1400" i="1" dirty="0"/>
              <a:t>: literacidad, arte y tecnología en la formación docente en la Universidad de </a:t>
            </a:r>
            <a:r>
              <a:rPr lang="es-MX" sz="1400" i="1" dirty="0" err="1"/>
              <a:t>SevillaEspaña</a:t>
            </a:r>
            <a:r>
              <a:rPr lang="es-MX" sz="1400" dirty="0"/>
              <a:t>. Formación Universitaria, 13(5), 203-212</a:t>
            </a:r>
            <a:r>
              <a:rPr lang="es-MX" sz="1400" dirty="0" smtClean="0"/>
              <a:t>.</a:t>
            </a:r>
            <a:endParaRPr lang="es-MX" sz="1400" dirty="0"/>
          </a:p>
          <a:p>
            <a:r>
              <a:rPr lang="es-MX" sz="1400" dirty="0"/>
              <a:t>Hernández Sampieri, R., Fernández Collado, C. y Baptista Lucio, P. (2014). </a:t>
            </a:r>
            <a:r>
              <a:rPr lang="es-MX" sz="1400" i="1" dirty="0"/>
              <a:t>Metodología de la investigación. </a:t>
            </a:r>
            <a:r>
              <a:rPr lang="es-MX" sz="1400" dirty="0"/>
              <a:t>Mc Graw Hill </a:t>
            </a:r>
            <a:r>
              <a:rPr lang="es-MX" sz="1400" dirty="0" err="1"/>
              <a:t>Education</a:t>
            </a:r>
            <a:r>
              <a:rPr lang="es-MX" sz="1400" dirty="0"/>
              <a:t>.</a:t>
            </a:r>
          </a:p>
          <a:p>
            <a:pPr marL="441325" indent="-441325"/>
            <a:r>
              <a:rPr lang="es-MX" sz="1400" dirty="0"/>
              <a:t>Malagón J. D., y González I. (2018). Evaluación del impacto de las tertulias literarias dialógicas en comunidades de aprendizaje. </a:t>
            </a:r>
            <a:r>
              <a:rPr lang="es-MX" sz="1400" i="1" dirty="0"/>
              <a:t>Estudios sobre propuestas y experiencias de innovación educativa, 22</a:t>
            </a:r>
            <a:r>
              <a:rPr lang="es-MX" sz="1400" dirty="0"/>
              <a:t>(4), 111-132</a:t>
            </a:r>
            <a:r>
              <a:rPr lang="es-MX" sz="1400" dirty="0" smtClean="0"/>
              <a:t>.</a:t>
            </a:r>
            <a:endParaRPr lang="es-MX" sz="1400" dirty="0"/>
          </a:p>
          <a:p>
            <a:pPr marL="441325" indent="-441325"/>
            <a:r>
              <a:rPr lang="es-MX" sz="1400" dirty="0"/>
              <a:t>Muñoz Flores, E. (2017). </a:t>
            </a:r>
            <a:r>
              <a:rPr lang="es-MX" sz="1400" i="1" dirty="0"/>
              <a:t>Los mediadores noveles: planeación didáctica y motivación en la práctica lectora</a:t>
            </a:r>
            <a:r>
              <a:rPr lang="es-MX" sz="1400" dirty="0"/>
              <a:t> [Tesis de Maestría en Desarrollo Educativo, Universidad Pedagógica Nacional]. Repositorio Institucional Secretaría de Educación Pública</a:t>
            </a:r>
            <a:r>
              <a:rPr lang="es-MX" sz="1400" dirty="0" smtClean="0"/>
              <a:t>.</a:t>
            </a:r>
            <a:endParaRPr lang="es-MX" sz="1400" dirty="0"/>
          </a:p>
          <a:p>
            <a:pPr marL="441325" indent="-441325"/>
            <a:r>
              <a:rPr lang="es-MX" sz="1400" dirty="0"/>
              <a:t>Parra Henao, C. V. (2022). </a:t>
            </a:r>
            <a:r>
              <a:rPr lang="es-MX" sz="1400" i="1" dirty="0"/>
              <a:t>REDEL: Red de Docentes </a:t>
            </a:r>
            <a:r>
              <a:rPr lang="es-MX" sz="1400" i="1" dirty="0" smtClean="0"/>
              <a:t>Lectores</a:t>
            </a:r>
            <a:r>
              <a:rPr lang="es-MX" sz="1400" i="1" u="sng" dirty="0" smtClean="0"/>
              <a:t> </a:t>
            </a:r>
            <a:r>
              <a:rPr lang="es-MX" sz="1400" dirty="0"/>
              <a:t>[Tesis de especialidad]. Universidad Veracruzana. Centro de Estudios de la Cultura y la Comunicación. Región Xalapa. [Tesis de especialidad</a:t>
            </a:r>
            <a:r>
              <a:rPr lang="es-MX" sz="1400" dirty="0" smtClean="0"/>
              <a:t>]</a:t>
            </a:r>
            <a:endParaRPr lang="es-MX" sz="1400" dirty="0"/>
          </a:p>
          <a:p>
            <a:pPr marL="441325" indent="-441325"/>
            <a:r>
              <a:rPr lang="es-MX" sz="1400" dirty="0"/>
              <a:t>Rovira-Collado, J., Llorens-García, R. F., </a:t>
            </a:r>
            <a:r>
              <a:rPr lang="es-MX" sz="1400" dirty="0" err="1"/>
              <a:t>Diéz-Medavilla</a:t>
            </a:r>
            <a:r>
              <a:rPr lang="es-MX" sz="1400" dirty="0"/>
              <a:t>, A., Martín-Martín, A., Fernández </a:t>
            </a:r>
            <a:r>
              <a:rPr lang="es-MX" sz="1400" dirty="0" err="1"/>
              <a:t>Tarí</a:t>
            </a:r>
            <a:r>
              <a:rPr lang="es-MX" sz="1400" dirty="0"/>
              <a:t>, S., López-Pérez, N., Mendiola-Oñate, P., Navarro-Piqueras, J. L., y Navas-Castillo, C. (2015). En Tortosa Ibáñez, Álvarez Teruel y Pellín </a:t>
            </a:r>
            <a:r>
              <a:rPr lang="es-MX" sz="1400" dirty="0" err="1"/>
              <a:t>Buades</a:t>
            </a:r>
            <a:r>
              <a:rPr lang="es-MX" sz="1400" dirty="0"/>
              <a:t> (</a:t>
            </a:r>
            <a:r>
              <a:rPr lang="es-MX" sz="1400" dirty="0" err="1"/>
              <a:t>Coords</a:t>
            </a:r>
            <a:r>
              <a:rPr lang="es-MX" sz="1400" dirty="0"/>
              <a:t>.), Lectura social y LIJ 2.0 en la universidad. Aplicaciones y redes sociales de lectura. </a:t>
            </a:r>
            <a:r>
              <a:rPr lang="es-MX" sz="1400" i="1" dirty="0"/>
              <a:t>XIII Jornadas de redes de investigación en docencia universitaria</a:t>
            </a:r>
            <a:r>
              <a:rPr lang="es-MX" sz="1400" dirty="0"/>
              <a:t>. Universidad de Alicante, 1942-1956</a:t>
            </a:r>
            <a:r>
              <a:rPr lang="es-MX" sz="1400" dirty="0" smtClean="0"/>
              <a:t>.</a:t>
            </a:r>
            <a:endParaRPr lang="es-MX" sz="1400" dirty="0"/>
          </a:p>
          <a:p>
            <a:pPr marL="441325" indent="-441325"/>
            <a:r>
              <a:rPr lang="es-MX" sz="1400" dirty="0"/>
              <a:t>Sánchez Sosa, E. R. (2019). </a:t>
            </a:r>
            <a:r>
              <a:rPr lang="es-MX" sz="1400" i="1" dirty="0"/>
              <a:t>Taller de lectura digital para empleados profesionales de la Universidad Veracruzana.</a:t>
            </a:r>
            <a:r>
              <a:rPr lang="es-MX" sz="1400" dirty="0"/>
              <a:t> Universidad Veracruzana. Centro de Estudios de la Cultura y la Comunicación. Región Xalapa.</a:t>
            </a:r>
            <a:r>
              <a:rPr lang="es-MX" sz="1400" i="1" dirty="0"/>
              <a:t> </a:t>
            </a:r>
            <a:r>
              <a:rPr lang="es-MX" sz="1400" dirty="0"/>
              <a:t>[Tesis de especialidad</a:t>
            </a:r>
            <a:r>
              <a:rPr lang="es-MX" sz="1400" dirty="0" smtClean="0"/>
              <a:t>].</a:t>
            </a:r>
            <a:endParaRPr lang="es-MX" sz="1400" dirty="0"/>
          </a:p>
          <a:p>
            <a:pPr marL="441325" indent="-441325"/>
            <a:r>
              <a:rPr lang="es-MX" sz="1400" dirty="0"/>
              <a:t>Sánchez Sosa, E. R., Jarvio Fernández, A. O., y Ojeda Ramírez, M. M., (2021). Promoción de la lectura digital: un estudio de caso entre oficinistas universitarios. </a:t>
            </a:r>
            <a:r>
              <a:rPr lang="es-MX" sz="1400" i="1" dirty="0"/>
              <a:t>IE Revista De Investigación Educativa De La REDIECH</a:t>
            </a:r>
            <a:r>
              <a:rPr lang="es-MX" sz="1400" dirty="0"/>
              <a:t>, 12, e1230.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"/>
    </mc:Choice>
    <mc:Fallback xmlns="">
      <p:transition spd="slow" advTm="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4E4B8A-C65A-4CC9-3443-B79721BBBBC8}"/>
              </a:ext>
            </a:extLst>
          </p:cNvPr>
          <p:cNvSpPr txBox="1">
            <a:spLocks/>
          </p:cNvSpPr>
          <p:nvPr/>
        </p:nvSpPr>
        <p:spPr>
          <a:xfrm>
            <a:off x="395959" y="390248"/>
            <a:ext cx="10515600" cy="8724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1: Marco referencial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4C10C6-0536-805B-E677-17998FB2D014}"/>
              </a:ext>
            </a:extLst>
          </p:cNvPr>
          <p:cNvSpPr txBox="1"/>
          <p:nvPr/>
        </p:nvSpPr>
        <p:spPr>
          <a:xfrm>
            <a:off x="690411" y="1001098"/>
            <a:ext cx="28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Marco conceptual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182957" y="1744970"/>
            <a:ext cx="8489593" cy="4222802"/>
            <a:chOff x="861862" y="2520899"/>
            <a:chExt cx="8489593" cy="4752361"/>
          </a:xfrm>
        </p:grpSpPr>
        <p:grpSp>
          <p:nvGrpSpPr>
            <p:cNvPr id="5" name="Grupo 4"/>
            <p:cNvGrpSpPr/>
            <p:nvPr/>
          </p:nvGrpSpPr>
          <p:grpSpPr>
            <a:xfrm>
              <a:off x="861862" y="2520899"/>
              <a:ext cx="8489593" cy="4752361"/>
              <a:chOff x="1261912" y="1648439"/>
              <a:chExt cx="8489593" cy="4752361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1261912" y="1648439"/>
                <a:ext cx="8489593" cy="4752361"/>
                <a:chOff x="1261912" y="1648439"/>
                <a:chExt cx="8489593" cy="4752361"/>
              </a:xfrm>
            </p:grpSpPr>
            <p:graphicFrame>
              <p:nvGraphicFramePr>
                <p:cNvPr id="9" name="Diagrama 8"/>
                <p:cNvGraphicFramePr/>
                <p:nvPr>
                  <p:extLst>
                    <p:ext uri="{D42A27DB-BD31-4B8C-83A1-F6EECF244321}">
                      <p14:modId xmlns:p14="http://schemas.microsoft.com/office/powerpoint/2010/main" val="30485161"/>
                    </p:ext>
                  </p:extLst>
                </p:nvPr>
              </p:nvGraphicFramePr>
              <p:xfrm>
                <a:off x="1261912" y="1648439"/>
                <a:ext cx="8310714" cy="475236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  <p:sp>
              <p:nvSpPr>
                <p:cNvPr id="10" name="CuadroTexto 9"/>
                <p:cNvSpPr txBox="1"/>
                <p:nvPr/>
              </p:nvSpPr>
              <p:spPr>
                <a:xfrm>
                  <a:off x="6544791" y="3704033"/>
                  <a:ext cx="3206714" cy="1143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r>
                    <a:rPr lang="es-MX" sz="105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Scolari</a:t>
                  </a:r>
                  <a:r>
                    <a:rPr lang="es-MX" sz="105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 </a:t>
                  </a:r>
                  <a:r>
                    <a:rPr lang="es-MX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y </a:t>
                  </a:r>
                  <a:r>
                    <a:rPr lang="es-MX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Establés</a:t>
                  </a:r>
                  <a:r>
                    <a:rPr lang="es-MX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 (2017) y Albarello </a:t>
                  </a:r>
                  <a:r>
                    <a:rPr lang="es-MX" sz="105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(2019</a:t>
                  </a:r>
                  <a:r>
                    <a:rPr lang="es-MX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)</a:t>
                  </a:r>
                </a:p>
                <a:p>
                  <a:pPr lvl="0"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r>
                    <a:rPr lang="es-MX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Lugo Rodríguez (2002) y </a:t>
                  </a:r>
                  <a:r>
                    <a:rPr lang="es-MX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Guichot</a:t>
                  </a:r>
                  <a:r>
                    <a:rPr lang="es-MX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 </a:t>
                  </a:r>
                  <a:r>
                    <a:rPr lang="es-MX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Muñoz </a:t>
                  </a:r>
                  <a:r>
                    <a:rPr lang="es-MX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et al. (2020)</a:t>
                  </a:r>
                </a:p>
                <a:p>
                  <a:pPr lvl="0"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endParaRPr lang="es-MX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  <a:p>
                  <a:endParaRPr lang="es-MX" dirty="0"/>
                </a:p>
              </p:txBody>
            </p:sp>
          </p:grpSp>
          <p:sp>
            <p:nvSpPr>
              <p:cNvPr id="8" name="CuadroTexto 7"/>
              <p:cNvSpPr txBox="1"/>
              <p:nvPr/>
            </p:nvSpPr>
            <p:spPr>
              <a:xfrm>
                <a:off x="6544791" y="2784186"/>
                <a:ext cx="24574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Yepes O. (2000, 2005, 20013)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Gonzáles, Miralles y Contador (2022)</a:t>
                </a:r>
              </a:p>
              <a:p>
                <a:endParaRPr lang="es-MX" dirty="0"/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6144741" y="2652718"/>
              <a:ext cx="2457450" cy="46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s-MX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Domingo A. (2004, 2015, 2017)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s-MX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Gutiérrez (2019</a:t>
              </a:r>
              <a:r>
                <a:rPr lang="es-MX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)</a:t>
              </a:r>
              <a:endParaRPr lang="es-MX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7463455" y="4455593"/>
            <a:ext cx="12311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lvl="0" indent="-36000">
              <a:buFont typeface="Arial" panose="020B0604020202020204" pitchFamily="34" charset="0"/>
              <a:buChar char="•"/>
            </a:pPr>
            <a:r>
              <a:rPr lang="es-MX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Andrade (2010)</a:t>
            </a:r>
            <a:endParaRPr lang="es-MX" sz="1100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 end="4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3"/>
    </mc:Choice>
    <mc:Fallback xmlns="">
      <p:transition spd="slow" advTm="43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73857" y="641710"/>
            <a:ext cx="9144000" cy="806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Marco</a:t>
            </a: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teórico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1639907"/>
              </p:ext>
            </p:extLst>
          </p:nvPr>
        </p:nvGraphicFramePr>
        <p:xfrm>
          <a:off x="2130307" y="1778424"/>
          <a:ext cx="7730400" cy="400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131003" y="5109619"/>
            <a:ext cx="60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 de mediadores de lectura en entornos digitales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F4E4B8A-C65A-4CC9-3443-B79721BBBBC8}"/>
              </a:ext>
            </a:extLst>
          </p:cNvPr>
          <p:cNvSpPr txBox="1">
            <a:spLocks/>
          </p:cNvSpPr>
          <p:nvPr/>
        </p:nvSpPr>
        <p:spPr>
          <a:xfrm>
            <a:off x="295946" y="338484"/>
            <a:ext cx="10515600" cy="8724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1: Marco referencial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udio 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9" end="79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1"/>
    </mc:Choice>
    <mc:Fallback xmlns="">
      <p:transition spd="slow" advTm="16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372" y="419291"/>
            <a:ext cx="6696757" cy="749121"/>
          </a:xfrm>
        </p:spPr>
        <p:txBody>
          <a:bodyPr>
            <a:norm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del arte o casos similares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62342" y="2550919"/>
            <a:ext cx="2719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4778" y="2550919"/>
            <a:ext cx="3071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s-MX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s-MX" b="1" dirty="0" smtClean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21553232"/>
              </p:ext>
            </p:extLst>
          </p:nvPr>
        </p:nvGraphicFramePr>
        <p:xfrm>
          <a:off x="1695450" y="3197250"/>
          <a:ext cx="8953500" cy="255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074278" y="2043087"/>
            <a:ext cx="1020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Trabajo colaborativo con agentes formadores </a:t>
            </a:r>
          </a:p>
          <a:p>
            <a:pPr algn="ctr"/>
            <a:r>
              <a:rPr lang="es-MX" sz="2000" i="1" dirty="0" smtClean="0"/>
              <a:t>(docentes, estudiantes de pedagogía o de escuelas normales)</a:t>
            </a:r>
            <a:endParaRPr lang="es-MX" sz="2000" i="1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 end="53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29"/>
    </mc:Choice>
    <mc:Fallback xmlns="">
      <p:transition spd="slow" advTm="101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815" y="192635"/>
            <a:ext cx="10058400" cy="823585"/>
          </a:xfrm>
        </p:spPr>
        <p:txBody>
          <a:bodyPr>
            <a:normAutofit/>
          </a:bodyPr>
          <a:lstStyle/>
          <a:p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2: Planteamiento del proyecto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7882" y="1016220"/>
            <a:ext cx="452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Delimitación del problema</a:t>
            </a:r>
            <a:endParaRPr lang="es-MX" sz="24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64585194"/>
              </p:ext>
            </p:extLst>
          </p:nvPr>
        </p:nvGraphicFramePr>
        <p:xfrm>
          <a:off x="945931" y="1734206"/>
          <a:ext cx="10326414" cy="452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" end="24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78"/>
    </mc:Choice>
    <mc:Fallback xmlns="">
      <p:transition spd="slow" advTm="93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140" y="342900"/>
            <a:ext cx="10058400" cy="727710"/>
          </a:xfrm>
        </p:spPr>
        <p:txBody>
          <a:bodyPr>
            <a:norm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  <a:endParaRPr lang="es-MX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43000" y="1242204"/>
            <a:ext cx="10571672" cy="4702181"/>
            <a:chOff x="827094" y="2064633"/>
            <a:chExt cx="10071009" cy="3727353"/>
          </a:xfrm>
        </p:grpSpPr>
        <p:grpSp>
          <p:nvGrpSpPr>
            <p:cNvPr id="13" name="Grupo 12"/>
            <p:cNvGrpSpPr/>
            <p:nvPr/>
          </p:nvGrpSpPr>
          <p:grpSpPr>
            <a:xfrm>
              <a:off x="827094" y="2064633"/>
              <a:ext cx="10071009" cy="3727353"/>
              <a:chOff x="827094" y="2064633"/>
              <a:chExt cx="10071009" cy="3727353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827094" y="2064633"/>
                <a:ext cx="10071009" cy="3727353"/>
                <a:chOff x="827094" y="2064633"/>
                <a:chExt cx="10071009" cy="3727353"/>
              </a:xfrm>
            </p:grpSpPr>
            <p:graphicFrame>
              <p:nvGraphicFramePr>
                <p:cNvPr id="3" name="Diagrama 2"/>
                <p:cNvGraphicFramePr/>
                <p:nvPr>
                  <p:extLst>
                    <p:ext uri="{D42A27DB-BD31-4B8C-83A1-F6EECF244321}">
                      <p14:modId xmlns:p14="http://schemas.microsoft.com/office/powerpoint/2010/main" val="3173518228"/>
                    </p:ext>
                  </p:extLst>
                </p:nvPr>
              </p:nvGraphicFramePr>
              <p:xfrm>
                <a:off x="827094" y="2064633"/>
                <a:ext cx="10071009" cy="372735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sp>
              <p:nvSpPr>
                <p:cNvPr id="9" name="Rectángulo redondeado 8"/>
                <p:cNvSpPr/>
                <p:nvPr/>
              </p:nvSpPr>
              <p:spPr>
                <a:xfrm>
                  <a:off x="5109976" y="2715609"/>
                  <a:ext cx="5551129" cy="105433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Desde antes de la pandemia, se presentó el mayor incremento en el número de usuarios alcanzando los 96.87 millones de internautas en México. (AIMX, 2023). </a:t>
                  </a:r>
                </a:p>
                <a:p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Esto de </a:t>
                  </a:r>
                  <a:r>
                    <a:rPr lang="es-MX" sz="1200" dirty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acuerdo a </a:t>
                  </a:r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INEGI</a:t>
                  </a:r>
                  <a:r>
                    <a:rPr lang="es-MX" sz="1200" dirty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, </a:t>
                  </a:r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(2023) esto representa más del 80 </a:t>
                  </a:r>
                  <a:r>
                    <a:rPr lang="es-MX" sz="1200" dirty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% </a:t>
                  </a:r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de la población </a:t>
                  </a:r>
                  <a:r>
                    <a:rPr lang="es-MX" sz="1200" dirty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con 6 años o </a:t>
                  </a:r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más, la cual declaró no tener un acercamiento a </a:t>
                  </a:r>
                  <a:r>
                    <a:rPr lang="es-MX" sz="1200" dirty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bibliotecas o </a:t>
                  </a:r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librerías. Externan no tener referencias </a:t>
                  </a:r>
                  <a:r>
                    <a:rPr lang="es-MX" sz="1200" dirty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lectoras </a:t>
                  </a:r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cerca y no </a:t>
                  </a:r>
                  <a:r>
                    <a:rPr lang="es-MX" sz="1200" dirty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haber visto leer a sus padres o </a:t>
                  </a:r>
                  <a:r>
                    <a:rPr lang="es-MX" sz="1200" dirty="0" smtClean="0">
                      <a:solidFill>
                        <a:schemeClr val="bg2">
                          <a:lumMod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</a:rPr>
                    <a:t>tutores.</a:t>
                  </a:r>
                  <a:endParaRPr lang="es-MX" sz="120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10" name="Rectángulo redondeado 9"/>
              <p:cNvSpPr/>
              <p:nvPr/>
            </p:nvSpPr>
            <p:spPr>
              <a:xfrm>
                <a:off x="5618117" y="3878738"/>
                <a:ext cx="5042988" cy="913189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900" dirty="0" smtClean="0">
                  <a:solidFill>
                    <a:schemeClr val="bg2">
                      <a:lumMod val="10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  <a:p>
                <a:pPr>
                  <a:tabLst>
                    <a:tab pos="715963" algn="l"/>
                  </a:tabLst>
                </a:pP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La investigación-acción </a:t>
                </a:r>
                <a:r>
                  <a:rPr lang="es-MX" sz="105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busca comprender </a:t>
                </a: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y resolver problemáticas específicas de una colectividad vinculadas a un ambiente </a:t>
                </a:r>
                <a:r>
                  <a:rPr lang="es-MX" sz="105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(Hernández </a:t>
                </a: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Sampieri et al. </a:t>
                </a:r>
                <a:r>
                  <a:rPr lang="es-MX" sz="105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2014). La </a:t>
                </a: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alfabetización informacional debe facilitar que el mediador reconozca, localice, evalúe, recupere, almacene, use y aplique la información vaciada en el taller mediante el </a:t>
                </a:r>
                <a:r>
                  <a:rPr lang="es-MX" sz="105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diálogo </a:t>
                </a: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(García Ávila, 2017). </a:t>
                </a:r>
                <a:r>
                  <a:rPr lang="es-MX" sz="105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Por </a:t>
                </a: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otro lado, la charla literaria permitirá </a:t>
                </a:r>
                <a:r>
                  <a:rPr lang="es-MX" sz="105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conversar </a:t>
                </a: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horizontal y </a:t>
                </a:r>
                <a:r>
                  <a:rPr lang="es-MX" sz="105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reflexivamente </a:t>
                </a:r>
                <a:r>
                  <a:rPr lang="es-MX" sz="1050" dirty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(Chambers, 2017).</a:t>
                </a:r>
              </a:p>
              <a:p>
                <a:r>
                  <a:rPr lang="es-MX" sz="1000" dirty="0" smtClean="0">
                    <a:solidFill>
                      <a:schemeClr val="bg2">
                        <a:lumMod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 </a:t>
                </a:r>
                <a:endParaRPr lang="es-MX" sz="1000" dirty="0"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</p:grpSp>
        <p:sp>
          <p:nvSpPr>
            <p:cNvPr id="11" name="Rectángulo redondeado 10"/>
            <p:cNvSpPr/>
            <p:nvPr/>
          </p:nvSpPr>
          <p:spPr>
            <a:xfrm>
              <a:off x="6012183" y="4923313"/>
              <a:ext cx="4648922" cy="65171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200" dirty="0" smtClean="0"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Los pocos años de experiencia </a:t>
              </a:r>
              <a:r>
                <a:rPr lang="es-MX" sz="1200" dirty="0"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en mediación </a:t>
              </a:r>
              <a:r>
                <a:rPr lang="es-MX" sz="1200" dirty="0" smtClean="0"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lectora me han permitido identificar una falta de reconocimiento a los lectores y a los mediadores de lectura, sobre todo en soportes </a:t>
              </a:r>
              <a:r>
                <a:rPr lang="es-MX" sz="1200" dirty="0" err="1" smtClean="0"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dgitales</a:t>
              </a:r>
              <a:r>
                <a:rPr lang="es-MX" sz="1200" dirty="0" smtClean="0">
                  <a:solidFill>
                    <a:schemeClr val="bg2">
                      <a:lumMod val="2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.</a:t>
              </a:r>
              <a:endParaRPr lang="es-MX" sz="1200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79"/>
    </mc:Choice>
    <mc:Fallback xmlns="">
      <p:transition spd="slow" advTm="95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25" y="500064"/>
            <a:ext cx="4839200" cy="2212206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09574" y="500064"/>
            <a:ext cx="3348039" cy="6114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1671638" y="2712269"/>
            <a:ext cx="6729412" cy="2645543"/>
          </a:xfrm>
          <a:custGeom>
            <a:avLst/>
            <a:gdLst>
              <a:gd name="connsiteX0" fmla="*/ 0 w 5304422"/>
              <a:gd name="connsiteY0" fmla="*/ 0 h 2310872"/>
              <a:gd name="connsiteX1" fmla="*/ 5304422 w 5304422"/>
              <a:gd name="connsiteY1" fmla="*/ 0 h 2310872"/>
              <a:gd name="connsiteX2" fmla="*/ 5304422 w 5304422"/>
              <a:gd name="connsiteY2" fmla="*/ 2310872 h 2310872"/>
              <a:gd name="connsiteX3" fmla="*/ 0 w 5304422"/>
              <a:gd name="connsiteY3" fmla="*/ 2310872 h 2310872"/>
              <a:gd name="connsiteX4" fmla="*/ 0 w 5304422"/>
              <a:gd name="connsiteY4" fmla="*/ 0 h 231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422" h="2310872">
                <a:moveTo>
                  <a:pt x="0" y="0"/>
                </a:moveTo>
                <a:lnTo>
                  <a:pt x="5304422" y="0"/>
                </a:lnTo>
                <a:lnTo>
                  <a:pt x="5304422" y="2310872"/>
                </a:lnTo>
                <a:lnTo>
                  <a:pt x="0" y="23108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688975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s-MX" sz="155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Integrar en una red una docena de mediadores de lectura en entornos digitales por medio de una cartografía basada en escritoras mexicanas infravaloradas históricamente, un taller que promueva la reflexión y el diálogo didáctico mediado para un intercambio de experiencias y saberes en técnicas y estrategias de promoción, animación y fomento de lectura que favorezca las prácticas en dichos entornos.</a:t>
            </a:r>
            <a:endParaRPr lang="es-MX" sz="1550" i="0" kern="1200" dirty="0">
              <a:solidFill>
                <a:schemeClr val="tx1">
                  <a:lumMod val="95000"/>
                  <a:lumOff val="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Medio marco 6"/>
          <p:cNvSpPr/>
          <p:nvPr/>
        </p:nvSpPr>
        <p:spPr>
          <a:xfrm>
            <a:off x="1368443" y="2334132"/>
            <a:ext cx="898490" cy="898722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5ACC1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Medio marco 7"/>
          <p:cNvSpPr/>
          <p:nvPr/>
        </p:nvSpPr>
        <p:spPr>
          <a:xfrm rot="5400000">
            <a:off x="7689415" y="2334248"/>
            <a:ext cx="898722" cy="898490"/>
          </a:xfrm>
          <a:prstGeom prst="halfFrame">
            <a:avLst>
              <a:gd name="adj1" fmla="val 25770"/>
              <a:gd name="adj2" fmla="val 257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Medio marco 8"/>
          <p:cNvSpPr/>
          <p:nvPr/>
        </p:nvSpPr>
        <p:spPr>
          <a:xfrm rot="16200000">
            <a:off x="1368327" y="4597233"/>
            <a:ext cx="898722" cy="898490"/>
          </a:xfrm>
          <a:prstGeom prst="halfFrame">
            <a:avLst>
              <a:gd name="adj1" fmla="val 25770"/>
              <a:gd name="adj2" fmla="val 257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Medio marco 9"/>
          <p:cNvSpPr/>
          <p:nvPr/>
        </p:nvSpPr>
        <p:spPr>
          <a:xfrm rot="10800000">
            <a:off x="7689531" y="4597117"/>
            <a:ext cx="898490" cy="898722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5ACC1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3"/>
    </mc:Choice>
    <mc:Fallback xmlns="">
      <p:transition spd="slow" advTm="3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0" y="443798"/>
            <a:ext cx="10515600" cy="713489"/>
          </a:xfrm>
        </p:spPr>
        <p:txBody>
          <a:bodyPr>
            <a:norm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091370" y="1578415"/>
            <a:ext cx="10265903" cy="4457166"/>
            <a:chOff x="1216563" y="1763329"/>
            <a:chExt cx="10128609" cy="4177863"/>
          </a:xfrm>
        </p:grpSpPr>
        <p:grpSp>
          <p:nvGrpSpPr>
            <p:cNvPr id="17" name="Grupo 16"/>
            <p:cNvGrpSpPr/>
            <p:nvPr/>
          </p:nvGrpSpPr>
          <p:grpSpPr>
            <a:xfrm>
              <a:off x="1216563" y="1763329"/>
              <a:ext cx="10128609" cy="4177863"/>
              <a:chOff x="1216563" y="1763329"/>
              <a:chExt cx="10128609" cy="4177863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1216563" y="1763329"/>
                <a:ext cx="10128609" cy="4177863"/>
                <a:chOff x="1216563" y="1763329"/>
                <a:chExt cx="10128609" cy="4177863"/>
              </a:xfrm>
            </p:grpSpPr>
            <p:grpSp>
              <p:nvGrpSpPr>
                <p:cNvPr id="15" name="Grupo 14"/>
                <p:cNvGrpSpPr/>
                <p:nvPr/>
              </p:nvGrpSpPr>
              <p:grpSpPr>
                <a:xfrm>
                  <a:off x="1216563" y="1763329"/>
                  <a:ext cx="10128609" cy="4177863"/>
                  <a:chOff x="1216563" y="1763329"/>
                  <a:chExt cx="10128609" cy="4177863"/>
                </a:xfrm>
              </p:grpSpPr>
              <p:graphicFrame>
                <p:nvGraphicFramePr>
                  <p:cNvPr id="4" name="Diagrama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21104755"/>
                      </p:ext>
                    </p:extLst>
                  </p:nvPr>
                </p:nvGraphicFramePr>
                <p:xfrm>
                  <a:off x="1216563" y="1763329"/>
                  <a:ext cx="10128609" cy="4177863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" r:lo="rId5" r:qs="rId6" r:cs="rId7"/>
                  </a:graphicData>
                </a:graphic>
              </p:graphicFrame>
              <p:pic>
                <p:nvPicPr>
                  <p:cNvPr id="14" name="Imagen 13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74247" y="5107599"/>
                    <a:ext cx="451188" cy="45118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5182" y="4125857"/>
                  <a:ext cx="451188" cy="451188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4247" y="2162372"/>
                <a:ext cx="451188" cy="451188"/>
              </a:xfrm>
              <a:prstGeom prst="rect">
                <a:avLst/>
              </a:prstGeom>
            </p:spPr>
          </p:pic>
        </p:grp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5182" y="3144114"/>
              <a:ext cx="451188" cy="451188"/>
            </a:xfrm>
            <a:prstGeom prst="rect">
              <a:avLst/>
            </a:prstGeom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8"/>
    </mc:Choice>
    <mc:Fallback xmlns="">
      <p:transition spd="slow" advTm="3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3357" y="451943"/>
            <a:ext cx="10058400" cy="7381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 de intervención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lamada de nube 2"/>
          <p:cNvSpPr/>
          <p:nvPr/>
        </p:nvSpPr>
        <p:spPr>
          <a:xfrm>
            <a:off x="666093" y="1473348"/>
            <a:ext cx="10570779" cy="4035974"/>
          </a:xfrm>
          <a:prstGeom prst="cloudCallout">
            <a:avLst/>
          </a:prstGeom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576587" y="2337173"/>
            <a:ext cx="8995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 implementación de un taller a distancia por medio de una cartografía basada en escritoras mexicanas infravaloradas históricamente, permitirá el abordaje de técnicas y estrategias para la promoción de textos </a:t>
            </a: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literarios, 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y favorecerá </a:t>
            </a: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través de un diálogo 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didáctico </a:t>
            </a: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mediado, 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 relación, </a:t>
            </a: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integración, 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 intercambio de experiencias entre mediadores de lectura en entornos digitales con el fin de formar una red de comunidades lectoras y coadyuvar a la mejora de </a:t>
            </a: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prácticas 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en promoción, animación y fomento de la lectura en </a:t>
            </a: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dichos 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espacios.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9"/>
    </mc:Choice>
    <mc:Fallback xmlns="">
      <p:transition spd="slow" advTm="1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4411</TotalTime>
  <Words>3806</Words>
  <Application>Microsoft Office PowerPoint</Application>
  <PresentationFormat>Panorámica</PresentationFormat>
  <Paragraphs>252</Paragraphs>
  <Slides>19</Slides>
  <Notes>2</Notes>
  <HiddenSlides>0</HiddenSlides>
  <MMClips>19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Adobe Fan Heiti Std B</vt:lpstr>
      <vt:lpstr>Arial</vt:lpstr>
      <vt:lpstr>Arial Narrow</vt:lpstr>
      <vt:lpstr>Calibri</vt:lpstr>
      <vt:lpstr>Calibri Light</vt:lpstr>
      <vt:lpstr>Cambria</vt:lpstr>
      <vt:lpstr>Candara</vt:lpstr>
      <vt:lpstr>Corbel</vt:lpstr>
      <vt:lpstr>Gadugi</vt:lpstr>
      <vt:lpstr>Retrospección</vt:lpstr>
      <vt:lpstr>Universidad Veracruzana Centro de idiomas Córdoba Especialización en Promoción de la Lectura</vt:lpstr>
      <vt:lpstr>Presentación de PowerPoint</vt:lpstr>
      <vt:lpstr>Presentación de PowerPoint</vt:lpstr>
      <vt:lpstr>Estado del arte o casos similares</vt:lpstr>
      <vt:lpstr>Capítulo 2: Planteamiento del proyecto</vt:lpstr>
      <vt:lpstr>Justificación</vt:lpstr>
      <vt:lpstr>Presentación de PowerPoint</vt:lpstr>
      <vt:lpstr>Objetivos específicos</vt:lpstr>
      <vt:lpstr>Presentación de PowerPoint</vt:lpstr>
      <vt:lpstr>Presentación de PowerPoint</vt:lpstr>
      <vt:lpstr>Presentación de PowerPoint</vt:lpstr>
      <vt:lpstr>Metodología de evaluación</vt:lpstr>
      <vt:lpstr>Cartografía de escritoras mexicanas históricamente por el canon literario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Mediación en red</dc:title>
  <dc:creator>Marco Sandoval</dc:creator>
  <cp:lastModifiedBy>Marco Sandoval</cp:lastModifiedBy>
  <cp:revision>162</cp:revision>
  <dcterms:created xsi:type="dcterms:W3CDTF">2023-06-09T19:31:07Z</dcterms:created>
  <dcterms:modified xsi:type="dcterms:W3CDTF">2023-07-08T22:13:59Z</dcterms:modified>
</cp:coreProperties>
</file>