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8"/>
  </p:notesMasterIdLst>
  <p:sldIdLst>
    <p:sldId id="259" r:id="rId2"/>
    <p:sldId id="260" r:id="rId3"/>
    <p:sldId id="257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1F5038-E8E9-4A4E-B4C1-583E4512B833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57D16FB-77D3-48D0-9FF2-793464EE3611}">
      <dgm:prSet/>
      <dgm:spPr/>
      <dgm:t>
        <a:bodyPr/>
        <a:lstStyle/>
        <a:p>
          <a:pPr algn="ctr"/>
          <a:r>
            <a:rPr lang="es-MX" dirty="0">
              <a:latin typeface="Times New Roman" panose="02020603050405020304" pitchFamily="18" charset="0"/>
              <a:cs typeface="Times New Roman" panose="02020603050405020304" pitchFamily="18" charset="0"/>
            </a:rPr>
            <a:t>Proceso seguido</a:t>
          </a:r>
        </a:p>
      </dgm:t>
    </dgm:pt>
    <dgm:pt modelId="{CC137859-6AA7-4902-BC06-4DC26A594CB3}" type="parTrans" cxnId="{3FC8A26D-3982-499A-B711-B5FAD6A17AF9}">
      <dgm:prSet/>
      <dgm:spPr/>
      <dgm:t>
        <a:bodyPr/>
        <a:lstStyle/>
        <a:p>
          <a:pPr algn="ctr"/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CA4CB7-C3C0-4449-A83F-8CA654251898}" type="sibTrans" cxnId="{3FC8A26D-3982-499A-B711-B5FAD6A17AF9}">
      <dgm:prSet/>
      <dgm:spPr/>
      <dgm:t>
        <a:bodyPr/>
        <a:lstStyle/>
        <a:p>
          <a:pPr algn="ctr"/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6A014-DC69-4E4A-B196-927BF595FB60}" type="pres">
      <dgm:prSet presAssocID="{081F5038-E8E9-4A4E-B4C1-583E4512B833}" presName="linear" presStyleCnt="0">
        <dgm:presLayoutVars>
          <dgm:animLvl val="lvl"/>
          <dgm:resizeHandles val="exact"/>
        </dgm:presLayoutVars>
      </dgm:prSet>
      <dgm:spPr/>
    </dgm:pt>
    <dgm:pt modelId="{FA0C2A70-1E18-4CCE-8E19-0CFFE3F56EB2}" type="pres">
      <dgm:prSet presAssocID="{657D16FB-77D3-48D0-9FF2-793464EE361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3FB1E02-0EC8-4BAF-8856-7852C91C5551}" type="presOf" srcId="{657D16FB-77D3-48D0-9FF2-793464EE3611}" destId="{FA0C2A70-1E18-4CCE-8E19-0CFFE3F56EB2}" srcOrd="0" destOrd="0" presId="urn:microsoft.com/office/officeart/2005/8/layout/vList2"/>
    <dgm:cxn modelId="{49CA0D08-425C-431B-8E87-96DDA542BE50}" type="presOf" srcId="{081F5038-E8E9-4A4E-B4C1-583E4512B833}" destId="{15B6A014-DC69-4E4A-B196-927BF595FB60}" srcOrd="0" destOrd="0" presId="urn:microsoft.com/office/officeart/2005/8/layout/vList2"/>
    <dgm:cxn modelId="{3FC8A26D-3982-499A-B711-B5FAD6A17AF9}" srcId="{081F5038-E8E9-4A4E-B4C1-583E4512B833}" destId="{657D16FB-77D3-48D0-9FF2-793464EE3611}" srcOrd="0" destOrd="0" parTransId="{CC137859-6AA7-4902-BC06-4DC26A594CB3}" sibTransId="{1ACA4CB7-C3C0-4449-A83F-8CA654251898}"/>
    <dgm:cxn modelId="{D2082684-8F78-4AC4-A5A2-D7691DFE4B8D}" type="presParOf" srcId="{15B6A014-DC69-4E4A-B196-927BF595FB60}" destId="{FA0C2A70-1E18-4CCE-8E19-0CFFE3F56E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487EBC0-5110-416C-86E5-BD6D24429E80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6209AA5E-A193-4865-A061-A63DEF281F50}">
      <dgm:prSet custT="1"/>
      <dgm:spPr/>
      <dgm:t>
        <a:bodyPr/>
        <a:lstStyle/>
        <a:p>
          <a:pPr algn="just"/>
          <a:r>
            <a:rPr lang="es-MX" sz="1800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4. Concientizar sobre la relación ciencia-sociedad por medio de obras literarias y científicas contextualizadas en un entorno social, histórico y científico mediante ejercicios dialógicos reflexivos y escritos</a:t>
          </a:r>
        </a:p>
      </dgm:t>
    </dgm:pt>
    <dgm:pt modelId="{FFEF2008-881F-414D-9621-B52935270CC0}" type="parTrans" cxnId="{8D4C65D3-3BA4-4261-B5DE-F625E6CE725F}">
      <dgm:prSet/>
      <dgm:spPr/>
      <dgm:t>
        <a:bodyPr/>
        <a:lstStyle/>
        <a:p>
          <a:endParaRPr lang="es-MX"/>
        </a:p>
      </dgm:t>
    </dgm:pt>
    <dgm:pt modelId="{2ACF4378-C9FB-41A7-8DD6-F664BCD0D525}" type="sibTrans" cxnId="{8D4C65D3-3BA4-4261-B5DE-F625E6CE725F}">
      <dgm:prSet/>
      <dgm:spPr/>
      <dgm:t>
        <a:bodyPr/>
        <a:lstStyle/>
        <a:p>
          <a:endParaRPr lang="es-MX"/>
        </a:p>
      </dgm:t>
    </dgm:pt>
    <dgm:pt modelId="{E54F584A-5C0C-48A7-AACA-52673694C4BA}" type="pres">
      <dgm:prSet presAssocID="{F487EBC0-5110-416C-86E5-BD6D24429E80}" presName="linear" presStyleCnt="0">
        <dgm:presLayoutVars>
          <dgm:animLvl val="lvl"/>
          <dgm:resizeHandles val="exact"/>
        </dgm:presLayoutVars>
      </dgm:prSet>
      <dgm:spPr/>
    </dgm:pt>
    <dgm:pt modelId="{95223809-C571-42B7-A4CB-EA5A19667121}" type="pres">
      <dgm:prSet presAssocID="{6209AA5E-A193-4865-A061-A63DEF281F5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3EF3C08-C3E6-4EC3-BFC3-D294AB3F9513}" type="presOf" srcId="{F487EBC0-5110-416C-86E5-BD6D24429E80}" destId="{E54F584A-5C0C-48A7-AACA-52673694C4BA}" srcOrd="0" destOrd="0" presId="urn:microsoft.com/office/officeart/2005/8/layout/vList2"/>
    <dgm:cxn modelId="{898B8061-BBF0-4F3B-9BE4-667F85853507}" type="presOf" srcId="{6209AA5E-A193-4865-A061-A63DEF281F50}" destId="{95223809-C571-42B7-A4CB-EA5A19667121}" srcOrd="0" destOrd="0" presId="urn:microsoft.com/office/officeart/2005/8/layout/vList2"/>
    <dgm:cxn modelId="{8D4C65D3-3BA4-4261-B5DE-F625E6CE725F}" srcId="{F487EBC0-5110-416C-86E5-BD6D24429E80}" destId="{6209AA5E-A193-4865-A061-A63DEF281F50}" srcOrd="0" destOrd="0" parTransId="{FFEF2008-881F-414D-9621-B52935270CC0}" sibTransId="{2ACF4378-C9FB-41A7-8DD6-F664BCD0D525}"/>
    <dgm:cxn modelId="{3A420272-C0EC-427D-BAB7-1061DE32660D}" type="presParOf" srcId="{E54F584A-5C0C-48A7-AACA-52673694C4BA}" destId="{95223809-C571-42B7-A4CB-EA5A196671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6E3190A-799E-4349-B037-EC38A2F1DE0F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CBA8BE30-C2F7-4CF8-82AB-E72A85571702}">
      <dgm:prSet custT="1"/>
      <dgm:spPr/>
      <dgm:t>
        <a:bodyPr/>
        <a:lstStyle/>
        <a:p>
          <a:pPr algn="just"/>
          <a:r>
            <a:rPr lang="es-MX" sz="1800" dirty="0">
              <a:highlight>
                <a:srgbClr val="FF00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5. Contrarrestar la carencia de recursos educativos mediante el uso de herramientas tecnológicas, tales como lecturas digitales que permitan llevar a cabo las estrategias diseñadas</a:t>
          </a:r>
        </a:p>
      </dgm:t>
    </dgm:pt>
    <dgm:pt modelId="{8D0AECAD-0AB9-4A2F-B7EA-B3060D30D71A}" type="parTrans" cxnId="{3D1BBBDF-87CE-4F7D-B4B7-21AAF66A64DB}">
      <dgm:prSet/>
      <dgm:spPr/>
      <dgm:t>
        <a:bodyPr/>
        <a:lstStyle/>
        <a:p>
          <a:endParaRPr lang="es-MX" sz="2000"/>
        </a:p>
      </dgm:t>
    </dgm:pt>
    <dgm:pt modelId="{EDE81551-0EDC-47D6-8884-1FE9627DF30D}" type="sibTrans" cxnId="{3D1BBBDF-87CE-4F7D-B4B7-21AAF66A64DB}">
      <dgm:prSet/>
      <dgm:spPr/>
      <dgm:t>
        <a:bodyPr/>
        <a:lstStyle/>
        <a:p>
          <a:endParaRPr lang="es-MX" sz="2000"/>
        </a:p>
      </dgm:t>
    </dgm:pt>
    <dgm:pt modelId="{7EC28D20-51A9-4C0E-ADBC-F254D4A7D2D6}" type="pres">
      <dgm:prSet presAssocID="{26E3190A-799E-4349-B037-EC38A2F1DE0F}" presName="linear" presStyleCnt="0">
        <dgm:presLayoutVars>
          <dgm:animLvl val="lvl"/>
          <dgm:resizeHandles val="exact"/>
        </dgm:presLayoutVars>
      </dgm:prSet>
      <dgm:spPr/>
    </dgm:pt>
    <dgm:pt modelId="{EE7D4F27-206C-4F62-8028-48863F80FDE4}" type="pres">
      <dgm:prSet presAssocID="{CBA8BE30-C2F7-4CF8-82AB-E72A8557170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66F9341-1A94-4A2F-8599-D2945E846154}" type="presOf" srcId="{CBA8BE30-C2F7-4CF8-82AB-E72A85571702}" destId="{EE7D4F27-206C-4F62-8028-48863F80FDE4}" srcOrd="0" destOrd="0" presId="urn:microsoft.com/office/officeart/2005/8/layout/vList2"/>
    <dgm:cxn modelId="{2D5C6698-F264-416E-8A15-12D51279DFB4}" type="presOf" srcId="{26E3190A-799E-4349-B037-EC38A2F1DE0F}" destId="{7EC28D20-51A9-4C0E-ADBC-F254D4A7D2D6}" srcOrd="0" destOrd="0" presId="urn:microsoft.com/office/officeart/2005/8/layout/vList2"/>
    <dgm:cxn modelId="{3D1BBBDF-87CE-4F7D-B4B7-21AAF66A64DB}" srcId="{26E3190A-799E-4349-B037-EC38A2F1DE0F}" destId="{CBA8BE30-C2F7-4CF8-82AB-E72A85571702}" srcOrd="0" destOrd="0" parTransId="{8D0AECAD-0AB9-4A2F-B7EA-B3060D30D71A}" sibTransId="{EDE81551-0EDC-47D6-8884-1FE9627DF30D}"/>
    <dgm:cxn modelId="{C10E6B25-8A7B-41D6-86D4-B974C1C5C701}" type="presParOf" srcId="{7EC28D20-51A9-4C0E-ADBC-F254D4A7D2D6}" destId="{EE7D4F27-206C-4F62-8028-48863F80FD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85B94A0-708D-4955-912A-F10BE6CCAF02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s-MX"/>
        </a:p>
      </dgm:t>
    </dgm:pt>
    <dgm:pt modelId="{B4436933-2D4D-4EEB-909F-8DD2E6EFC6CE}">
      <dgm:prSet custT="1"/>
      <dgm:spPr/>
      <dgm:t>
        <a:bodyPr/>
        <a:lstStyle/>
        <a:p>
          <a:pPr algn="just"/>
          <a:r>
            <a:rPr lang="es-MX" sz="1800" dirty="0"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6. Fomentar la convivencia y retroalimentación de conocimientos y saberes de parte de los participantes por medio de círculos dialógicos y dinámicas lúdicas </a:t>
          </a:r>
        </a:p>
      </dgm:t>
    </dgm:pt>
    <dgm:pt modelId="{3111613D-EF39-4494-B867-9F16BFF036BE}" type="parTrans" cxnId="{24D9E831-EEC9-4E75-A933-33F6ECD6DFCD}">
      <dgm:prSet/>
      <dgm:spPr/>
      <dgm:t>
        <a:bodyPr/>
        <a:lstStyle/>
        <a:p>
          <a:endParaRPr lang="es-MX"/>
        </a:p>
      </dgm:t>
    </dgm:pt>
    <dgm:pt modelId="{3C00B570-7F75-4658-B573-33C4CBABC413}" type="sibTrans" cxnId="{24D9E831-EEC9-4E75-A933-33F6ECD6DFCD}">
      <dgm:prSet/>
      <dgm:spPr/>
      <dgm:t>
        <a:bodyPr/>
        <a:lstStyle/>
        <a:p>
          <a:endParaRPr lang="es-MX"/>
        </a:p>
      </dgm:t>
    </dgm:pt>
    <dgm:pt modelId="{47462593-11F3-46B1-84FF-4F7D48DD3702}" type="pres">
      <dgm:prSet presAssocID="{D85B94A0-708D-4955-912A-F10BE6CCAF02}" presName="linear" presStyleCnt="0">
        <dgm:presLayoutVars>
          <dgm:animLvl val="lvl"/>
          <dgm:resizeHandles val="exact"/>
        </dgm:presLayoutVars>
      </dgm:prSet>
      <dgm:spPr/>
    </dgm:pt>
    <dgm:pt modelId="{4D4E28A3-C94E-456F-9BA9-68445D3311B8}" type="pres">
      <dgm:prSet presAssocID="{B4436933-2D4D-4EEB-909F-8DD2E6EFC6C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4B27F2E-6CE9-44F4-A6A3-378A942CBBF2}" type="presOf" srcId="{D85B94A0-708D-4955-912A-F10BE6CCAF02}" destId="{47462593-11F3-46B1-84FF-4F7D48DD3702}" srcOrd="0" destOrd="0" presId="urn:microsoft.com/office/officeart/2005/8/layout/vList2"/>
    <dgm:cxn modelId="{24D9E831-EEC9-4E75-A933-33F6ECD6DFCD}" srcId="{D85B94A0-708D-4955-912A-F10BE6CCAF02}" destId="{B4436933-2D4D-4EEB-909F-8DD2E6EFC6CE}" srcOrd="0" destOrd="0" parTransId="{3111613D-EF39-4494-B867-9F16BFF036BE}" sibTransId="{3C00B570-7F75-4658-B573-33C4CBABC413}"/>
    <dgm:cxn modelId="{E39244B2-0942-4AEF-9D40-2F965E9AA061}" type="presOf" srcId="{B4436933-2D4D-4EEB-909F-8DD2E6EFC6CE}" destId="{4D4E28A3-C94E-456F-9BA9-68445D3311B8}" srcOrd="0" destOrd="0" presId="urn:microsoft.com/office/officeart/2005/8/layout/vList2"/>
    <dgm:cxn modelId="{E7A497CF-9EE3-4015-91D8-D3FF16CEF3C3}" type="presParOf" srcId="{47462593-11F3-46B1-84FF-4F7D48DD3702}" destId="{4D4E28A3-C94E-456F-9BA9-68445D3311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81F5038-E8E9-4A4E-B4C1-583E4512B833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57D16FB-77D3-48D0-9FF2-793464EE3611}">
      <dgm:prSet/>
      <dgm:spPr/>
      <dgm:t>
        <a:bodyPr/>
        <a:lstStyle/>
        <a:p>
          <a:pPr algn="ctr"/>
          <a:r>
            <a:rPr lang="es-MX" dirty="0">
              <a:latin typeface="Times New Roman" panose="02020603050405020304" pitchFamily="18" charset="0"/>
              <a:cs typeface="Times New Roman" panose="02020603050405020304" pitchFamily="18" charset="0"/>
            </a:rPr>
            <a:t>Objetivo general</a:t>
          </a:r>
        </a:p>
      </dgm:t>
    </dgm:pt>
    <dgm:pt modelId="{CC137859-6AA7-4902-BC06-4DC26A594CB3}" type="parTrans" cxnId="{3FC8A26D-3982-499A-B711-B5FAD6A17AF9}">
      <dgm:prSet/>
      <dgm:spPr/>
      <dgm:t>
        <a:bodyPr/>
        <a:lstStyle/>
        <a:p>
          <a:pPr algn="ctr"/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CA4CB7-C3C0-4449-A83F-8CA654251898}" type="sibTrans" cxnId="{3FC8A26D-3982-499A-B711-B5FAD6A17AF9}">
      <dgm:prSet/>
      <dgm:spPr/>
      <dgm:t>
        <a:bodyPr/>
        <a:lstStyle/>
        <a:p>
          <a:pPr algn="ctr"/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6A014-DC69-4E4A-B196-927BF595FB60}" type="pres">
      <dgm:prSet presAssocID="{081F5038-E8E9-4A4E-B4C1-583E4512B833}" presName="linear" presStyleCnt="0">
        <dgm:presLayoutVars>
          <dgm:animLvl val="lvl"/>
          <dgm:resizeHandles val="exact"/>
        </dgm:presLayoutVars>
      </dgm:prSet>
      <dgm:spPr/>
    </dgm:pt>
    <dgm:pt modelId="{FA0C2A70-1E18-4CCE-8E19-0CFFE3F56EB2}" type="pres">
      <dgm:prSet presAssocID="{657D16FB-77D3-48D0-9FF2-793464EE361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3FB1E02-0EC8-4BAF-8856-7852C91C5551}" type="presOf" srcId="{657D16FB-77D3-48D0-9FF2-793464EE3611}" destId="{FA0C2A70-1E18-4CCE-8E19-0CFFE3F56EB2}" srcOrd="0" destOrd="0" presId="urn:microsoft.com/office/officeart/2005/8/layout/vList2"/>
    <dgm:cxn modelId="{49CA0D08-425C-431B-8E87-96DDA542BE50}" type="presOf" srcId="{081F5038-E8E9-4A4E-B4C1-583E4512B833}" destId="{15B6A014-DC69-4E4A-B196-927BF595FB60}" srcOrd="0" destOrd="0" presId="urn:microsoft.com/office/officeart/2005/8/layout/vList2"/>
    <dgm:cxn modelId="{3FC8A26D-3982-499A-B711-B5FAD6A17AF9}" srcId="{081F5038-E8E9-4A4E-B4C1-583E4512B833}" destId="{657D16FB-77D3-48D0-9FF2-793464EE3611}" srcOrd="0" destOrd="0" parTransId="{CC137859-6AA7-4902-BC06-4DC26A594CB3}" sibTransId="{1ACA4CB7-C3C0-4449-A83F-8CA654251898}"/>
    <dgm:cxn modelId="{D2082684-8F78-4AC4-A5A2-D7691DFE4B8D}" type="presParOf" srcId="{15B6A014-DC69-4E4A-B196-927BF595FB60}" destId="{FA0C2A70-1E18-4CCE-8E19-0CFFE3F56E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05C525B-53D6-4CFB-8486-04AC3EBF9375}" type="doc">
      <dgm:prSet loTypeId="urn:microsoft.com/office/officeart/2008/layout/LinedLis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FCA5848-C278-4B0C-93AA-9FB993368279}">
      <dgm:prSet custT="1"/>
      <dgm:spPr/>
      <dgm:t>
        <a:bodyPr/>
        <a:lstStyle/>
        <a:p>
          <a:pPr algn="just"/>
          <a:r>
            <a:rPr lang="es-MX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Coadyuvar a la comprensión de la ciencia, en su estado más sensible y reflexivo, en la población joven y adulta de la escuela nocturna Atenógenes Pérez y Soto, ubicada en Xalapa, Veracruz, utilizando la versatilidad de la lectura como catalizador y conductor de este proceso, a través de textos de distinto grado de contenido científico que sirvan de puente entre los participantes y el ámbito científico, y permitan contextualizar la ciencia con un entorno social reconocible, asimilable y del cual puedan apropiarse. Todo ello por medio de ejercicios de escritura creativa, círculos dialógicos y dinámicas de contextualización lúdicas. </a:t>
          </a:r>
        </a:p>
      </dgm:t>
    </dgm:pt>
    <dgm:pt modelId="{F3067C14-33D8-4749-A7C7-3F8FAB8F7977}" type="parTrans" cxnId="{94864CBE-F192-4181-91DD-D4711EB7FEF1}">
      <dgm:prSet/>
      <dgm:spPr/>
      <dgm:t>
        <a:bodyPr/>
        <a:lstStyle/>
        <a:p>
          <a:endParaRPr lang="es-MX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858F5B-F36E-42B7-904C-9AF946EC7261}" type="sibTrans" cxnId="{94864CBE-F192-4181-91DD-D4711EB7FEF1}">
      <dgm:prSet/>
      <dgm:spPr/>
      <dgm:t>
        <a:bodyPr/>
        <a:lstStyle/>
        <a:p>
          <a:endParaRPr lang="es-MX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5F69EB-1C6A-4A09-A18E-DCEA8CFB16A1}" type="pres">
      <dgm:prSet presAssocID="{705C525B-53D6-4CFB-8486-04AC3EBF9375}" presName="vert0" presStyleCnt="0">
        <dgm:presLayoutVars>
          <dgm:dir/>
          <dgm:animOne val="branch"/>
          <dgm:animLvl val="lvl"/>
        </dgm:presLayoutVars>
      </dgm:prSet>
      <dgm:spPr/>
    </dgm:pt>
    <dgm:pt modelId="{356BF05E-82ED-44C2-809C-075137A7B143}" type="pres">
      <dgm:prSet presAssocID="{4FCA5848-C278-4B0C-93AA-9FB993368279}" presName="thickLine" presStyleLbl="alignNode1" presStyleIdx="0" presStyleCnt="1"/>
      <dgm:spPr/>
    </dgm:pt>
    <dgm:pt modelId="{8E63937B-BD96-4982-A506-E3FEB7F01C81}" type="pres">
      <dgm:prSet presAssocID="{4FCA5848-C278-4B0C-93AA-9FB993368279}" presName="horz1" presStyleCnt="0"/>
      <dgm:spPr/>
    </dgm:pt>
    <dgm:pt modelId="{305BECCE-3F84-4803-96C2-533DAC310D0F}" type="pres">
      <dgm:prSet presAssocID="{4FCA5848-C278-4B0C-93AA-9FB993368279}" presName="tx1" presStyleLbl="revTx" presStyleIdx="0" presStyleCnt="1"/>
      <dgm:spPr/>
    </dgm:pt>
    <dgm:pt modelId="{6F2DC92C-26CD-4112-B727-116632AC5601}" type="pres">
      <dgm:prSet presAssocID="{4FCA5848-C278-4B0C-93AA-9FB993368279}" presName="vert1" presStyleCnt="0"/>
      <dgm:spPr/>
    </dgm:pt>
  </dgm:ptLst>
  <dgm:cxnLst>
    <dgm:cxn modelId="{52EE700D-0696-4B2D-8FF5-841106376A95}" type="presOf" srcId="{705C525B-53D6-4CFB-8486-04AC3EBF9375}" destId="{5D5F69EB-1C6A-4A09-A18E-DCEA8CFB16A1}" srcOrd="0" destOrd="0" presId="urn:microsoft.com/office/officeart/2008/layout/LinedList"/>
    <dgm:cxn modelId="{558C9077-8BC7-4062-BA08-96394CFF9C97}" type="presOf" srcId="{4FCA5848-C278-4B0C-93AA-9FB993368279}" destId="{305BECCE-3F84-4803-96C2-533DAC310D0F}" srcOrd="0" destOrd="0" presId="urn:microsoft.com/office/officeart/2008/layout/LinedList"/>
    <dgm:cxn modelId="{94864CBE-F192-4181-91DD-D4711EB7FEF1}" srcId="{705C525B-53D6-4CFB-8486-04AC3EBF9375}" destId="{4FCA5848-C278-4B0C-93AA-9FB993368279}" srcOrd="0" destOrd="0" parTransId="{F3067C14-33D8-4749-A7C7-3F8FAB8F7977}" sibTransId="{78858F5B-F36E-42B7-904C-9AF946EC7261}"/>
    <dgm:cxn modelId="{688A8419-B50F-4874-A29A-9D07CE212122}" type="presParOf" srcId="{5D5F69EB-1C6A-4A09-A18E-DCEA8CFB16A1}" destId="{356BF05E-82ED-44C2-809C-075137A7B143}" srcOrd="0" destOrd="0" presId="urn:microsoft.com/office/officeart/2008/layout/LinedList"/>
    <dgm:cxn modelId="{9203EB6B-740C-49F4-8654-A0975FE23B1F}" type="presParOf" srcId="{5D5F69EB-1C6A-4A09-A18E-DCEA8CFB16A1}" destId="{8E63937B-BD96-4982-A506-E3FEB7F01C81}" srcOrd="1" destOrd="0" presId="urn:microsoft.com/office/officeart/2008/layout/LinedList"/>
    <dgm:cxn modelId="{FFF98A90-D90F-494D-ADD6-C6D7CB5A020E}" type="presParOf" srcId="{8E63937B-BD96-4982-A506-E3FEB7F01C81}" destId="{305BECCE-3F84-4803-96C2-533DAC310D0F}" srcOrd="0" destOrd="0" presId="urn:microsoft.com/office/officeart/2008/layout/LinedList"/>
    <dgm:cxn modelId="{CBFBE9E3-536D-4993-A84E-A4F3937115C8}" type="presParOf" srcId="{8E63937B-BD96-4982-A506-E3FEB7F01C81}" destId="{6F2DC92C-26CD-4112-B727-116632AC560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81F5038-E8E9-4A4E-B4C1-583E4512B833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57D16FB-77D3-48D0-9FF2-793464EE3611}">
      <dgm:prSet/>
      <dgm:spPr/>
      <dgm:t>
        <a:bodyPr/>
        <a:lstStyle/>
        <a:p>
          <a:pPr algn="ctr"/>
          <a:r>
            <a:rPr lang="es-MX" dirty="0">
              <a:latin typeface="Times New Roman" panose="02020603050405020304" pitchFamily="18" charset="0"/>
              <a:cs typeface="Times New Roman" panose="02020603050405020304" pitchFamily="18" charset="0"/>
            </a:rPr>
            <a:t>Tabla de relaciones</a:t>
          </a:r>
        </a:p>
      </dgm:t>
    </dgm:pt>
    <dgm:pt modelId="{CC137859-6AA7-4902-BC06-4DC26A594CB3}" type="parTrans" cxnId="{3FC8A26D-3982-499A-B711-B5FAD6A17AF9}">
      <dgm:prSet/>
      <dgm:spPr/>
      <dgm:t>
        <a:bodyPr/>
        <a:lstStyle/>
        <a:p>
          <a:pPr algn="ctr"/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CA4CB7-C3C0-4449-A83F-8CA654251898}" type="sibTrans" cxnId="{3FC8A26D-3982-499A-B711-B5FAD6A17AF9}">
      <dgm:prSet/>
      <dgm:spPr/>
      <dgm:t>
        <a:bodyPr/>
        <a:lstStyle/>
        <a:p>
          <a:pPr algn="ctr"/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6A014-DC69-4E4A-B196-927BF595FB60}" type="pres">
      <dgm:prSet presAssocID="{081F5038-E8E9-4A4E-B4C1-583E4512B833}" presName="linear" presStyleCnt="0">
        <dgm:presLayoutVars>
          <dgm:animLvl val="lvl"/>
          <dgm:resizeHandles val="exact"/>
        </dgm:presLayoutVars>
      </dgm:prSet>
      <dgm:spPr/>
    </dgm:pt>
    <dgm:pt modelId="{FA0C2A70-1E18-4CCE-8E19-0CFFE3F56EB2}" type="pres">
      <dgm:prSet presAssocID="{657D16FB-77D3-48D0-9FF2-793464EE361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3FB1E02-0EC8-4BAF-8856-7852C91C5551}" type="presOf" srcId="{657D16FB-77D3-48D0-9FF2-793464EE3611}" destId="{FA0C2A70-1E18-4CCE-8E19-0CFFE3F56EB2}" srcOrd="0" destOrd="0" presId="urn:microsoft.com/office/officeart/2005/8/layout/vList2"/>
    <dgm:cxn modelId="{49CA0D08-425C-431B-8E87-96DDA542BE50}" type="presOf" srcId="{081F5038-E8E9-4A4E-B4C1-583E4512B833}" destId="{15B6A014-DC69-4E4A-B196-927BF595FB60}" srcOrd="0" destOrd="0" presId="urn:microsoft.com/office/officeart/2005/8/layout/vList2"/>
    <dgm:cxn modelId="{3FC8A26D-3982-499A-B711-B5FAD6A17AF9}" srcId="{081F5038-E8E9-4A4E-B4C1-583E4512B833}" destId="{657D16FB-77D3-48D0-9FF2-793464EE3611}" srcOrd="0" destOrd="0" parTransId="{CC137859-6AA7-4902-BC06-4DC26A594CB3}" sibTransId="{1ACA4CB7-C3C0-4449-A83F-8CA654251898}"/>
    <dgm:cxn modelId="{D2082684-8F78-4AC4-A5A2-D7691DFE4B8D}" type="presParOf" srcId="{15B6A014-DC69-4E4A-B196-927BF595FB60}" destId="{FA0C2A70-1E18-4CCE-8E19-0CFFE3F56E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F67A98-C85D-4DE5-86B3-EF15352205E5}" type="doc">
      <dgm:prSet loTypeId="urn:microsoft.com/office/officeart/2008/layout/VerticalAccent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1982785F-4DC0-4028-9FEE-E72B7505C4F2}">
      <dgm:prSet custT="1"/>
      <dgm:spPr/>
      <dgm:t>
        <a:bodyPr/>
        <a:lstStyle/>
        <a:p>
          <a:pPr algn="just"/>
          <a:r>
            <a:rPr lang="es-MX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Definición de las categorías del problema concreto de acuerdo al análisis de los procesos de evaluación del grupo y el entorno</a:t>
          </a:r>
        </a:p>
      </dgm:t>
    </dgm:pt>
    <dgm:pt modelId="{D707F102-332F-42CC-9773-AF0E7A460931}" type="parTrans" cxnId="{C4E5D5F7-6C86-4F11-899C-30CA0BC1778F}">
      <dgm:prSet/>
      <dgm:spPr/>
      <dgm:t>
        <a:bodyPr/>
        <a:lstStyle/>
        <a:p>
          <a:pPr algn="just"/>
          <a:endParaRPr lang="es-MX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B8C733-D234-432A-B7DE-60B10377007A}" type="sibTrans" cxnId="{C4E5D5F7-6C86-4F11-899C-30CA0BC1778F}">
      <dgm:prSet/>
      <dgm:spPr/>
      <dgm:t>
        <a:bodyPr/>
        <a:lstStyle/>
        <a:p>
          <a:pPr algn="just"/>
          <a:endParaRPr lang="es-MX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D69FD-1095-40C5-84CF-5F7B01F9C2FE}">
      <dgm:prSet custT="1"/>
      <dgm:spPr/>
      <dgm:t>
        <a:bodyPr/>
        <a:lstStyle/>
        <a:p>
          <a:pPr algn="just"/>
          <a:r>
            <a:rPr lang="es-MX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Se estableció un </a:t>
          </a:r>
          <a:r>
            <a:rPr lang="es-MX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background</a:t>
          </a:r>
          <a:r>
            <a:rPr lang="es-MX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de las condiciones generales de los estudiantes en condición de rezago educativo </a:t>
          </a:r>
        </a:p>
      </dgm:t>
    </dgm:pt>
    <dgm:pt modelId="{F4925E1D-7DBF-4ECD-B0D2-7EC8A24B8A6B}" type="parTrans" cxnId="{260B1B1D-F322-4EA7-A9AC-077DE480ECC2}">
      <dgm:prSet/>
      <dgm:spPr/>
      <dgm:t>
        <a:bodyPr/>
        <a:lstStyle/>
        <a:p>
          <a:pPr algn="just"/>
          <a:endParaRPr lang="es-MX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BD0553-8229-4531-87F1-0CD0E24D4BBF}" type="sibTrans" cxnId="{260B1B1D-F322-4EA7-A9AC-077DE480ECC2}">
      <dgm:prSet/>
      <dgm:spPr/>
      <dgm:t>
        <a:bodyPr/>
        <a:lstStyle/>
        <a:p>
          <a:pPr algn="just"/>
          <a:endParaRPr lang="es-MX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F1A7CB-074C-4C1B-9E55-55679F5446B9}">
      <dgm:prSet custT="1"/>
      <dgm:spPr/>
      <dgm:t>
        <a:bodyPr/>
        <a:lstStyle/>
        <a:p>
          <a:pPr algn="just"/>
          <a:r>
            <a:rPr lang="es-MX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Delimitación y desarrollo del problema concreto de acuerdo a las categorías establecidas</a:t>
          </a:r>
        </a:p>
      </dgm:t>
    </dgm:pt>
    <dgm:pt modelId="{BA66CA37-9D49-44C6-AC5B-4B270CDC09D8}" type="parTrans" cxnId="{B26C2787-8D54-467D-AAFA-A5F5FF5BA756}">
      <dgm:prSet/>
      <dgm:spPr/>
      <dgm:t>
        <a:bodyPr/>
        <a:lstStyle/>
        <a:p>
          <a:pPr algn="just"/>
          <a:endParaRPr lang="es-MX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9F576C-8883-473D-9E09-A1B34F47722B}" type="sibTrans" cxnId="{B26C2787-8D54-467D-AAFA-A5F5FF5BA756}">
      <dgm:prSet/>
      <dgm:spPr/>
      <dgm:t>
        <a:bodyPr/>
        <a:lstStyle/>
        <a:p>
          <a:pPr algn="just"/>
          <a:endParaRPr lang="es-MX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24DCCC-7DFE-4F53-A608-70EF026CD3A8}">
      <dgm:prSet custT="1"/>
      <dgm:spPr/>
      <dgm:t>
        <a:bodyPr/>
        <a:lstStyle/>
        <a:p>
          <a:pPr algn="just"/>
          <a:r>
            <a:rPr lang="es-MX" sz="1600">
              <a:latin typeface="Times New Roman" panose="02020603050405020304" pitchFamily="18" charset="0"/>
              <a:cs typeface="Times New Roman" panose="02020603050405020304" pitchFamily="18" charset="0"/>
            </a:rPr>
            <a:t>Desarrollo de los objetivos particulares atendiendo a las categorías del problema concreto</a:t>
          </a:r>
        </a:p>
      </dgm:t>
    </dgm:pt>
    <dgm:pt modelId="{B7EA3581-EEAF-4B6B-B89F-3C934302F08E}" type="parTrans" cxnId="{12E146F7-0C2D-4E22-8090-4CC85AF6F2BB}">
      <dgm:prSet/>
      <dgm:spPr/>
      <dgm:t>
        <a:bodyPr/>
        <a:lstStyle/>
        <a:p>
          <a:pPr algn="just"/>
          <a:endParaRPr lang="es-MX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EF2BE5-16EC-4B3E-B81E-A61EE8EE0A4D}" type="sibTrans" cxnId="{12E146F7-0C2D-4E22-8090-4CC85AF6F2BB}">
      <dgm:prSet/>
      <dgm:spPr/>
      <dgm:t>
        <a:bodyPr/>
        <a:lstStyle/>
        <a:p>
          <a:pPr algn="just"/>
          <a:endParaRPr lang="es-MX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228A87-A6A7-4FCF-9A53-DA6D730BDD7C}">
      <dgm:prSet custT="1"/>
      <dgm:spPr/>
      <dgm:t>
        <a:bodyPr/>
        <a:lstStyle/>
        <a:p>
          <a:pPr algn="just"/>
          <a:r>
            <a:rPr lang="es-MX" sz="1600">
              <a:latin typeface="Times New Roman" panose="02020603050405020304" pitchFamily="18" charset="0"/>
              <a:cs typeface="Times New Roman" panose="02020603050405020304" pitchFamily="18" charset="0"/>
            </a:rPr>
            <a:t>Desarrollo del objetivo general englobando los objetivos particulares y las estrategias a utilizar</a:t>
          </a:r>
        </a:p>
      </dgm:t>
    </dgm:pt>
    <dgm:pt modelId="{14EC8045-1B37-4D4E-99B0-63ACE8CAA675}" type="parTrans" cxnId="{57D408C2-DD98-46D2-8956-8BF87FD7B816}">
      <dgm:prSet/>
      <dgm:spPr/>
      <dgm:t>
        <a:bodyPr/>
        <a:lstStyle/>
        <a:p>
          <a:pPr algn="just"/>
          <a:endParaRPr lang="es-MX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F9C43A-DFE0-49EC-9A05-59C89581E37A}" type="sibTrans" cxnId="{57D408C2-DD98-46D2-8956-8BF87FD7B816}">
      <dgm:prSet/>
      <dgm:spPr/>
      <dgm:t>
        <a:bodyPr/>
        <a:lstStyle/>
        <a:p>
          <a:pPr algn="just"/>
          <a:endParaRPr lang="es-MX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9CEAFB-1577-455B-B4D8-F937372DAEAB}">
      <dgm:prSet custT="1"/>
      <dgm:spPr/>
      <dgm:t>
        <a:bodyPr/>
        <a:lstStyle/>
        <a:p>
          <a:pPr algn="just"/>
          <a:r>
            <a:rPr lang="es-MX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Formulación de una tabla estableciendo las relaciones entre las categorías del problema concreto, los objetivos particulares, las estrategias a utilizar y evidencias esperadas</a:t>
          </a:r>
        </a:p>
      </dgm:t>
    </dgm:pt>
    <dgm:pt modelId="{2A87817B-0ACC-415D-9C30-C30307979558}" type="parTrans" cxnId="{203D42CF-DA24-483C-9456-8F6063DBF64B}">
      <dgm:prSet/>
      <dgm:spPr/>
      <dgm:t>
        <a:bodyPr/>
        <a:lstStyle/>
        <a:p>
          <a:pPr algn="just"/>
          <a:endParaRPr lang="es-MX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E92368-CA0F-4E61-85E5-B668AC950E47}" type="sibTrans" cxnId="{203D42CF-DA24-483C-9456-8F6063DBF64B}">
      <dgm:prSet/>
      <dgm:spPr/>
      <dgm:t>
        <a:bodyPr/>
        <a:lstStyle/>
        <a:p>
          <a:pPr algn="just"/>
          <a:endParaRPr lang="es-MX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1B00CB-8357-4172-AAE9-94B2A3165EEF}" type="pres">
      <dgm:prSet presAssocID="{01F67A98-C85D-4DE5-86B3-EF15352205E5}" presName="Name0" presStyleCnt="0">
        <dgm:presLayoutVars>
          <dgm:chMax/>
          <dgm:chPref/>
          <dgm:dir/>
        </dgm:presLayoutVars>
      </dgm:prSet>
      <dgm:spPr/>
    </dgm:pt>
    <dgm:pt modelId="{39E931EC-76B7-4580-AEC8-57EAA25B5532}" type="pres">
      <dgm:prSet presAssocID="{1982785F-4DC0-4028-9FEE-E72B7505C4F2}" presName="parenttextcomposite" presStyleCnt="0"/>
      <dgm:spPr/>
    </dgm:pt>
    <dgm:pt modelId="{1120BC4C-4C1F-448F-8BCE-BE160C97E0BF}" type="pres">
      <dgm:prSet presAssocID="{1982785F-4DC0-4028-9FEE-E72B7505C4F2}" presName="parenttext" presStyleLbl="revTx" presStyleIdx="0" presStyleCnt="6">
        <dgm:presLayoutVars>
          <dgm:chMax/>
          <dgm:chPref val="2"/>
          <dgm:bulletEnabled val="1"/>
        </dgm:presLayoutVars>
      </dgm:prSet>
      <dgm:spPr/>
    </dgm:pt>
    <dgm:pt modelId="{23B3C28F-00F8-49EE-9065-3A18A89D6AA6}" type="pres">
      <dgm:prSet presAssocID="{1982785F-4DC0-4028-9FEE-E72B7505C4F2}" presName="parallelogramComposite" presStyleCnt="0"/>
      <dgm:spPr/>
    </dgm:pt>
    <dgm:pt modelId="{4E33A311-EF69-4BF9-A3E0-E1719F45C47D}" type="pres">
      <dgm:prSet presAssocID="{1982785F-4DC0-4028-9FEE-E72B7505C4F2}" presName="parallelogram1" presStyleLbl="alignNode1" presStyleIdx="0" presStyleCnt="42"/>
      <dgm:spPr/>
    </dgm:pt>
    <dgm:pt modelId="{B5B97B35-DFD5-472C-B618-E9C646950BC8}" type="pres">
      <dgm:prSet presAssocID="{1982785F-4DC0-4028-9FEE-E72B7505C4F2}" presName="parallelogram2" presStyleLbl="alignNode1" presStyleIdx="1" presStyleCnt="42"/>
      <dgm:spPr/>
    </dgm:pt>
    <dgm:pt modelId="{72D7DB56-61E4-4A01-9DD8-881311F6918E}" type="pres">
      <dgm:prSet presAssocID="{1982785F-4DC0-4028-9FEE-E72B7505C4F2}" presName="parallelogram3" presStyleLbl="alignNode1" presStyleIdx="2" presStyleCnt="42"/>
      <dgm:spPr/>
    </dgm:pt>
    <dgm:pt modelId="{9EC98F2E-A487-40D1-9F59-5DBDCCE5E6A5}" type="pres">
      <dgm:prSet presAssocID="{1982785F-4DC0-4028-9FEE-E72B7505C4F2}" presName="parallelogram4" presStyleLbl="alignNode1" presStyleIdx="3" presStyleCnt="42"/>
      <dgm:spPr/>
    </dgm:pt>
    <dgm:pt modelId="{48D0653F-59C3-4B8F-80BA-37B7D56BA65A}" type="pres">
      <dgm:prSet presAssocID="{1982785F-4DC0-4028-9FEE-E72B7505C4F2}" presName="parallelogram5" presStyleLbl="alignNode1" presStyleIdx="4" presStyleCnt="42"/>
      <dgm:spPr/>
    </dgm:pt>
    <dgm:pt modelId="{7C2C8798-CA80-4EFD-BAA9-993A99F14F71}" type="pres">
      <dgm:prSet presAssocID="{1982785F-4DC0-4028-9FEE-E72B7505C4F2}" presName="parallelogram6" presStyleLbl="alignNode1" presStyleIdx="5" presStyleCnt="42"/>
      <dgm:spPr/>
    </dgm:pt>
    <dgm:pt modelId="{4F77A4F7-5A68-495D-B982-FABC1FE7897B}" type="pres">
      <dgm:prSet presAssocID="{1982785F-4DC0-4028-9FEE-E72B7505C4F2}" presName="parallelogram7" presStyleLbl="alignNode1" presStyleIdx="6" presStyleCnt="42"/>
      <dgm:spPr/>
    </dgm:pt>
    <dgm:pt modelId="{EA895273-8DE8-4C27-BC36-BE5466591D74}" type="pres">
      <dgm:prSet presAssocID="{A1B8C733-D234-432A-B7DE-60B10377007A}" presName="sibTrans" presStyleCnt="0"/>
      <dgm:spPr/>
    </dgm:pt>
    <dgm:pt modelId="{829933D5-EAC9-4448-80ED-A727D9040BC9}" type="pres">
      <dgm:prSet presAssocID="{010D69FD-1095-40C5-84CF-5F7B01F9C2FE}" presName="parenttextcomposite" presStyleCnt="0"/>
      <dgm:spPr/>
    </dgm:pt>
    <dgm:pt modelId="{9D1337D6-5D6C-4D26-92C4-45BA16085431}" type="pres">
      <dgm:prSet presAssocID="{010D69FD-1095-40C5-84CF-5F7B01F9C2FE}" presName="parenttext" presStyleLbl="revTx" presStyleIdx="1" presStyleCnt="6">
        <dgm:presLayoutVars>
          <dgm:chMax/>
          <dgm:chPref val="2"/>
          <dgm:bulletEnabled val="1"/>
        </dgm:presLayoutVars>
      </dgm:prSet>
      <dgm:spPr/>
    </dgm:pt>
    <dgm:pt modelId="{D1B9FFAF-E5C5-43AD-8B4C-5B5C9F7F1679}" type="pres">
      <dgm:prSet presAssocID="{010D69FD-1095-40C5-84CF-5F7B01F9C2FE}" presName="parallelogramComposite" presStyleCnt="0"/>
      <dgm:spPr/>
    </dgm:pt>
    <dgm:pt modelId="{DF0997E2-3387-443C-A8E5-2EFEB03B2366}" type="pres">
      <dgm:prSet presAssocID="{010D69FD-1095-40C5-84CF-5F7B01F9C2FE}" presName="parallelogram1" presStyleLbl="alignNode1" presStyleIdx="7" presStyleCnt="42"/>
      <dgm:spPr/>
    </dgm:pt>
    <dgm:pt modelId="{8C43F9DC-67BB-45AE-B941-33B8529D3241}" type="pres">
      <dgm:prSet presAssocID="{010D69FD-1095-40C5-84CF-5F7B01F9C2FE}" presName="parallelogram2" presStyleLbl="alignNode1" presStyleIdx="8" presStyleCnt="42"/>
      <dgm:spPr/>
    </dgm:pt>
    <dgm:pt modelId="{13DFA5D1-33D5-4D3F-B890-1E9830451A81}" type="pres">
      <dgm:prSet presAssocID="{010D69FD-1095-40C5-84CF-5F7B01F9C2FE}" presName="parallelogram3" presStyleLbl="alignNode1" presStyleIdx="9" presStyleCnt="42"/>
      <dgm:spPr/>
    </dgm:pt>
    <dgm:pt modelId="{DFAC3972-0B34-4BCB-8F68-CBCE688428E4}" type="pres">
      <dgm:prSet presAssocID="{010D69FD-1095-40C5-84CF-5F7B01F9C2FE}" presName="parallelogram4" presStyleLbl="alignNode1" presStyleIdx="10" presStyleCnt="42"/>
      <dgm:spPr/>
    </dgm:pt>
    <dgm:pt modelId="{64891156-F53F-4D74-A16A-FDD28170DCB9}" type="pres">
      <dgm:prSet presAssocID="{010D69FD-1095-40C5-84CF-5F7B01F9C2FE}" presName="parallelogram5" presStyleLbl="alignNode1" presStyleIdx="11" presStyleCnt="42"/>
      <dgm:spPr/>
    </dgm:pt>
    <dgm:pt modelId="{D7C21244-F75A-4F13-BDE0-4B1DCB13B886}" type="pres">
      <dgm:prSet presAssocID="{010D69FD-1095-40C5-84CF-5F7B01F9C2FE}" presName="parallelogram6" presStyleLbl="alignNode1" presStyleIdx="12" presStyleCnt="42"/>
      <dgm:spPr/>
    </dgm:pt>
    <dgm:pt modelId="{BB3A2DDC-D7C5-420B-8ABB-D67246D926DE}" type="pres">
      <dgm:prSet presAssocID="{010D69FD-1095-40C5-84CF-5F7B01F9C2FE}" presName="parallelogram7" presStyleLbl="alignNode1" presStyleIdx="13" presStyleCnt="42"/>
      <dgm:spPr/>
    </dgm:pt>
    <dgm:pt modelId="{80F9A591-5389-42E4-8266-55F767839042}" type="pres">
      <dgm:prSet presAssocID="{C5BD0553-8229-4531-87F1-0CD0E24D4BBF}" presName="sibTrans" presStyleCnt="0"/>
      <dgm:spPr/>
    </dgm:pt>
    <dgm:pt modelId="{E3D890AD-B161-4C3C-91C0-749BDDBF57BC}" type="pres">
      <dgm:prSet presAssocID="{8AF1A7CB-074C-4C1B-9E55-55679F5446B9}" presName="parenttextcomposite" presStyleCnt="0"/>
      <dgm:spPr/>
    </dgm:pt>
    <dgm:pt modelId="{A8CB2B33-0C69-42C8-8305-D8DD73FEEF53}" type="pres">
      <dgm:prSet presAssocID="{8AF1A7CB-074C-4C1B-9E55-55679F5446B9}" presName="parenttext" presStyleLbl="revTx" presStyleIdx="2" presStyleCnt="6">
        <dgm:presLayoutVars>
          <dgm:chMax/>
          <dgm:chPref val="2"/>
          <dgm:bulletEnabled val="1"/>
        </dgm:presLayoutVars>
      </dgm:prSet>
      <dgm:spPr/>
    </dgm:pt>
    <dgm:pt modelId="{4DCB2EDA-81DF-424F-8BF4-234C1E4711EA}" type="pres">
      <dgm:prSet presAssocID="{8AF1A7CB-074C-4C1B-9E55-55679F5446B9}" presName="parallelogramComposite" presStyleCnt="0"/>
      <dgm:spPr/>
    </dgm:pt>
    <dgm:pt modelId="{0600CB3D-AFA5-411E-828E-5AFF1C77FE42}" type="pres">
      <dgm:prSet presAssocID="{8AF1A7CB-074C-4C1B-9E55-55679F5446B9}" presName="parallelogram1" presStyleLbl="alignNode1" presStyleIdx="14" presStyleCnt="42"/>
      <dgm:spPr/>
    </dgm:pt>
    <dgm:pt modelId="{26B344D1-513D-49A0-A9D4-C37DC5BDA2BF}" type="pres">
      <dgm:prSet presAssocID="{8AF1A7CB-074C-4C1B-9E55-55679F5446B9}" presName="parallelogram2" presStyleLbl="alignNode1" presStyleIdx="15" presStyleCnt="42"/>
      <dgm:spPr/>
    </dgm:pt>
    <dgm:pt modelId="{9786551C-3F2E-415F-9F30-4260EDCDBB45}" type="pres">
      <dgm:prSet presAssocID="{8AF1A7CB-074C-4C1B-9E55-55679F5446B9}" presName="parallelogram3" presStyleLbl="alignNode1" presStyleIdx="16" presStyleCnt="42"/>
      <dgm:spPr/>
    </dgm:pt>
    <dgm:pt modelId="{B8DBBE27-5AE0-423B-B39E-4ECEE982384C}" type="pres">
      <dgm:prSet presAssocID="{8AF1A7CB-074C-4C1B-9E55-55679F5446B9}" presName="parallelogram4" presStyleLbl="alignNode1" presStyleIdx="17" presStyleCnt="42"/>
      <dgm:spPr/>
    </dgm:pt>
    <dgm:pt modelId="{015349ED-577F-4770-8ADD-D3E57AE38D9D}" type="pres">
      <dgm:prSet presAssocID="{8AF1A7CB-074C-4C1B-9E55-55679F5446B9}" presName="parallelogram5" presStyleLbl="alignNode1" presStyleIdx="18" presStyleCnt="42"/>
      <dgm:spPr/>
    </dgm:pt>
    <dgm:pt modelId="{49055223-1335-4E90-9377-5D81EB67476E}" type="pres">
      <dgm:prSet presAssocID="{8AF1A7CB-074C-4C1B-9E55-55679F5446B9}" presName="parallelogram6" presStyleLbl="alignNode1" presStyleIdx="19" presStyleCnt="42"/>
      <dgm:spPr/>
    </dgm:pt>
    <dgm:pt modelId="{E004A3A0-4BB9-4803-9177-FFAB9D4EC62B}" type="pres">
      <dgm:prSet presAssocID="{8AF1A7CB-074C-4C1B-9E55-55679F5446B9}" presName="parallelogram7" presStyleLbl="alignNode1" presStyleIdx="20" presStyleCnt="42"/>
      <dgm:spPr/>
    </dgm:pt>
    <dgm:pt modelId="{31261D16-DB53-491F-AA3A-961D37E21D1D}" type="pres">
      <dgm:prSet presAssocID="{CE9F576C-8883-473D-9E09-A1B34F47722B}" presName="sibTrans" presStyleCnt="0"/>
      <dgm:spPr/>
    </dgm:pt>
    <dgm:pt modelId="{5FA795AC-9E26-41B7-9B29-D9B5C12FFA17}" type="pres">
      <dgm:prSet presAssocID="{5024DCCC-7DFE-4F53-A608-70EF026CD3A8}" presName="parenttextcomposite" presStyleCnt="0"/>
      <dgm:spPr/>
    </dgm:pt>
    <dgm:pt modelId="{E6995915-00B8-4000-B048-60FB2A3C7624}" type="pres">
      <dgm:prSet presAssocID="{5024DCCC-7DFE-4F53-A608-70EF026CD3A8}" presName="parenttext" presStyleLbl="revTx" presStyleIdx="3" presStyleCnt="6">
        <dgm:presLayoutVars>
          <dgm:chMax/>
          <dgm:chPref val="2"/>
          <dgm:bulletEnabled val="1"/>
        </dgm:presLayoutVars>
      </dgm:prSet>
      <dgm:spPr/>
    </dgm:pt>
    <dgm:pt modelId="{82BFC24A-2288-4D0C-B149-D0E0B135A6DB}" type="pres">
      <dgm:prSet presAssocID="{5024DCCC-7DFE-4F53-A608-70EF026CD3A8}" presName="parallelogramComposite" presStyleCnt="0"/>
      <dgm:spPr/>
    </dgm:pt>
    <dgm:pt modelId="{01D76730-C822-4ACC-8453-84D05E49C105}" type="pres">
      <dgm:prSet presAssocID="{5024DCCC-7DFE-4F53-A608-70EF026CD3A8}" presName="parallelogram1" presStyleLbl="alignNode1" presStyleIdx="21" presStyleCnt="42"/>
      <dgm:spPr/>
    </dgm:pt>
    <dgm:pt modelId="{C4B0B805-5E53-4280-A8C6-47B6A54503B0}" type="pres">
      <dgm:prSet presAssocID="{5024DCCC-7DFE-4F53-A608-70EF026CD3A8}" presName="parallelogram2" presStyleLbl="alignNode1" presStyleIdx="22" presStyleCnt="42"/>
      <dgm:spPr/>
    </dgm:pt>
    <dgm:pt modelId="{EFAD621D-3974-4B41-9CAF-E7E3AEABB946}" type="pres">
      <dgm:prSet presAssocID="{5024DCCC-7DFE-4F53-A608-70EF026CD3A8}" presName="parallelogram3" presStyleLbl="alignNode1" presStyleIdx="23" presStyleCnt="42"/>
      <dgm:spPr/>
    </dgm:pt>
    <dgm:pt modelId="{BB62A8A8-80D8-4D5E-80A7-2CF035DE3A57}" type="pres">
      <dgm:prSet presAssocID="{5024DCCC-7DFE-4F53-A608-70EF026CD3A8}" presName="parallelogram4" presStyleLbl="alignNode1" presStyleIdx="24" presStyleCnt="42"/>
      <dgm:spPr/>
    </dgm:pt>
    <dgm:pt modelId="{73D25DE4-7114-4C75-96A6-642C7D6DE31F}" type="pres">
      <dgm:prSet presAssocID="{5024DCCC-7DFE-4F53-A608-70EF026CD3A8}" presName="parallelogram5" presStyleLbl="alignNode1" presStyleIdx="25" presStyleCnt="42"/>
      <dgm:spPr/>
    </dgm:pt>
    <dgm:pt modelId="{7BC9DF66-9B81-4A7B-92BD-01874E9119AA}" type="pres">
      <dgm:prSet presAssocID="{5024DCCC-7DFE-4F53-A608-70EF026CD3A8}" presName="parallelogram6" presStyleLbl="alignNode1" presStyleIdx="26" presStyleCnt="42"/>
      <dgm:spPr/>
    </dgm:pt>
    <dgm:pt modelId="{0C9773A6-0442-4F31-9332-4D96690FD68E}" type="pres">
      <dgm:prSet presAssocID="{5024DCCC-7DFE-4F53-A608-70EF026CD3A8}" presName="parallelogram7" presStyleLbl="alignNode1" presStyleIdx="27" presStyleCnt="42"/>
      <dgm:spPr/>
    </dgm:pt>
    <dgm:pt modelId="{D780E648-97D5-4749-BE65-D5F4AA997394}" type="pres">
      <dgm:prSet presAssocID="{ADEF2BE5-16EC-4B3E-B81E-A61EE8EE0A4D}" presName="sibTrans" presStyleCnt="0"/>
      <dgm:spPr/>
    </dgm:pt>
    <dgm:pt modelId="{5DA098AF-2FD6-4FAE-ACDF-B30503B9D592}" type="pres">
      <dgm:prSet presAssocID="{92228A87-A6A7-4FCF-9A53-DA6D730BDD7C}" presName="parenttextcomposite" presStyleCnt="0"/>
      <dgm:spPr/>
    </dgm:pt>
    <dgm:pt modelId="{B2D57D6A-29AD-41D0-93B4-3F9F29DEC548}" type="pres">
      <dgm:prSet presAssocID="{92228A87-A6A7-4FCF-9A53-DA6D730BDD7C}" presName="parenttext" presStyleLbl="revTx" presStyleIdx="4" presStyleCnt="6">
        <dgm:presLayoutVars>
          <dgm:chMax/>
          <dgm:chPref val="2"/>
          <dgm:bulletEnabled val="1"/>
        </dgm:presLayoutVars>
      </dgm:prSet>
      <dgm:spPr/>
    </dgm:pt>
    <dgm:pt modelId="{2AC932E5-F4DA-41A5-80EF-97E6C663097A}" type="pres">
      <dgm:prSet presAssocID="{92228A87-A6A7-4FCF-9A53-DA6D730BDD7C}" presName="parallelogramComposite" presStyleCnt="0"/>
      <dgm:spPr/>
    </dgm:pt>
    <dgm:pt modelId="{A7562358-19A7-4BC8-AACB-8F29BEB884C5}" type="pres">
      <dgm:prSet presAssocID="{92228A87-A6A7-4FCF-9A53-DA6D730BDD7C}" presName="parallelogram1" presStyleLbl="alignNode1" presStyleIdx="28" presStyleCnt="42"/>
      <dgm:spPr/>
    </dgm:pt>
    <dgm:pt modelId="{8456015D-3738-4CD7-B90B-EBEEB3EF4824}" type="pres">
      <dgm:prSet presAssocID="{92228A87-A6A7-4FCF-9A53-DA6D730BDD7C}" presName="parallelogram2" presStyleLbl="alignNode1" presStyleIdx="29" presStyleCnt="42"/>
      <dgm:spPr/>
    </dgm:pt>
    <dgm:pt modelId="{502B8D70-3DEE-42D6-9B2B-27DBECDFB1A9}" type="pres">
      <dgm:prSet presAssocID="{92228A87-A6A7-4FCF-9A53-DA6D730BDD7C}" presName="parallelogram3" presStyleLbl="alignNode1" presStyleIdx="30" presStyleCnt="42"/>
      <dgm:spPr/>
    </dgm:pt>
    <dgm:pt modelId="{0604F385-4905-47B6-9A0C-DBA4E6A3E69A}" type="pres">
      <dgm:prSet presAssocID="{92228A87-A6A7-4FCF-9A53-DA6D730BDD7C}" presName="parallelogram4" presStyleLbl="alignNode1" presStyleIdx="31" presStyleCnt="42"/>
      <dgm:spPr/>
    </dgm:pt>
    <dgm:pt modelId="{15BC8225-36EE-4B76-B58C-19FFCB241785}" type="pres">
      <dgm:prSet presAssocID="{92228A87-A6A7-4FCF-9A53-DA6D730BDD7C}" presName="parallelogram5" presStyleLbl="alignNode1" presStyleIdx="32" presStyleCnt="42"/>
      <dgm:spPr/>
    </dgm:pt>
    <dgm:pt modelId="{0ED4B834-17A3-4E18-B0B8-365FE8D979CC}" type="pres">
      <dgm:prSet presAssocID="{92228A87-A6A7-4FCF-9A53-DA6D730BDD7C}" presName="parallelogram6" presStyleLbl="alignNode1" presStyleIdx="33" presStyleCnt="42"/>
      <dgm:spPr/>
    </dgm:pt>
    <dgm:pt modelId="{CDCC7F81-93D2-44DA-8E73-27DB25EE12ED}" type="pres">
      <dgm:prSet presAssocID="{92228A87-A6A7-4FCF-9A53-DA6D730BDD7C}" presName="parallelogram7" presStyleLbl="alignNode1" presStyleIdx="34" presStyleCnt="42"/>
      <dgm:spPr/>
    </dgm:pt>
    <dgm:pt modelId="{38F37C17-85F4-49FD-BE65-38F36214756E}" type="pres">
      <dgm:prSet presAssocID="{0BF9C43A-DFE0-49EC-9A05-59C89581E37A}" presName="sibTrans" presStyleCnt="0"/>
      <dgm:spPr/>
    </dgm:pt>
    <dgm:pt modelId="{251D54F6-7685-46DD-9ADA-F8B4CCD67541}" type="pres">
      <dgm:prSet presAssocID="{B89CEAFB-1577-455B-B4D8-F937372DAEAB}" presName="parenttextcomposite" presStyleCnt="0"/>
      <dgm:spPr/>
    </dgm:pt>
    <dgm:pt modelId="{3DA31DB8-256C-45D3-9A01-C2A4A3D1016A}" type="pres">
      <dgm:prSet presAssocID="{B89CEAFB-1577-455B-B4D8-F937372DAEAB}" presName="parenttext" presStyleLbl="revTx" presStyleIdx="5" presStyleCnt="6">
        <dgm:presLayoutVars>
          <dgm:chMax/>
          <dgm:chPref val="2"/>
          <dgm:bulletEnabled val="1"/>
        </dgm:presLayoutVars>
      </dgm:prSet>
      <dgm:spPr/>
    </dgm:pt>
    <dgm:pt modelId="{48F2B280-3805-4C7D-B7B6-AB03F6CE157C}" type="pres">
      <dgm:prSet presAssocID="{B89CEAFB-1577-455B-B4D8-F937372DAEAB}" presName="parallelogramComposite" presStyleCnt="0"/>
      <dgm:spPr/>
    </dgm:pt>
    <dgm:pt modelId="{E96BBFB2-3B05-4C66-9915-2F62C631DB31}" type="pres">
      <dgm:prSet presAssocID="{B89CEAFB-1577-455B-B4D8-F937372DAEAB}" presName="parallelogram1" presStyleLbl="alignNode1" presStyleIdx="35" presStyleCnt="42"/>
      <dgm:spPr/>
    </dgm:pt>
    <dgm:pt modelId="{55021657-872C-4290-AEBE-3803D3A656FE}" type="pres">
      <dgm:prSet presAssocID="{B89CEAFB-1577-455B-B4D8-F937372DAEAB}" presName="parallelogram2" presStyleLbl="alignNode1" presStyleIdx="36" presStyleCnt="42"/>
      <dgm:spPr/>
    </dgm:pt>
    <dgm:pt modelId="{DAF6B1C4-B058-4976-861A-AFAA1A02EE4C}" type="pres">
      <dgm:prSet presAssocID="{B89CEAFB-1577-455B-B4D8-F937372DAEAB}" presName="parallelogram3" presStyleLbl="alignNode1" presStyleIdx="37" presStyleCnt="42"/>
      <dgm:spPr/>
    </dgm:pt>
    <dgm:pt modelId="{C0A270E4-1260-486F-851A-8EA7A6F180D9}" type="pres">
      <dgm:prSet presAssocID="{B89CEAFB-1577-455B-B4D8-F937372DAEAB}" presName="parallelogram4" presStyleLbl="alignNode1" presStyleIdx="38" presStyleCnt="42"/>
      <dgm:spPr/>
    </dgm:pt>
    <dgm:pt modelId="{4AF18FE6-23DB-4972-A119-BA547228314F}" type="pres">
      <dgm:prSet presAssocID="{B89CEAFB-1577-455B-B4D8-F937372DAEAB}" presName="parallelogram5" presStyleLbl="alignNode1" presStyleIdx="39" presStyleCnt="42"/>
      <dgm:spPr/>
    </dgm:pt>
    <dgm:pt modelId="{FB55B577-683F-4AB2-BB35-61BCB139C2FA}" type="pres">
      <dgm:prSet presAssocID="{B89CEAFB-1577-455B-B4D8-F937372DAEAB}" presName="parallelogram6" presStyleLbl="alignNode1" presStyleIdx="40" presStyleCnt="42"/>
      <dgm:spPr/>
    </dgm:pt>
    <dgm:pt modelId="{3C83BD37-0D5E-49C4-BDA6-4E273A49D5C8}" type="pres">
      <dgm:prSet presAssocID="{B89CEAFB-1577-455B-B4D8-F937372DAEAB}" presName="parallelogram7" presStyleLbl="alignNode1" presStyleIdx="41" presStyleCnt="42"/>
      <dgm:spPr/>
    </dgm:pt>
  </dgm:ptLst>
  <dgm:cxnLst>
    <dgm:cxn modelId="{86067A02-936B-4ECA-8382-073B9851381B}" type="presOf" srcId="{5024DCCC-7DFE-4F53-A608-70EF026CD3A8}" destId="{E6995915-00B8-4000-B048-60FB2A3C7624}" srcOrd="0" destOrd="0" presId="urn:microsoft.com/office/officeart/2008/layout/VerticalAccentList"/>
    <dgm:cxn modelId="{260B1B1D-F322-4EA7-A9AC-077DE480ECC2}" srcId="{01F67A98-C85D-4DE5-86B3-EF15352205E5}" destId="{010D69FD-1095-40C5-84CF-5F7B01F9C2FE}" srcOrd="1" destOrd="0" parTransId="{F4925E1D-7DBF-4ECD-B0D2-7EC8A24B8A6B}" sibTransId="{C5BD0553-8229-4531-87F1-0CD0E24D4BBF}"/>
    <dgm:cxn modelId="{D7736726-0779-455E-9E58-0F034A306315}" type="presOf" srcId="{B89CEAFB-1577-455B-B4D8-F937372DAEAB}" destId="{3DA31DB8-256C-45D3-9A01-C2A4A3D1016A}" srcOrd="0" destOrd="0" presId="urn:microsoft.com/office/officeart/2008/layout/VerticalAccentList"/>
    <dgm:cxn modelId="{65563B5E-84B6-4DEA-BBB9-FCE7E5C71C7E}" type="presOf" srcId="{1982785F-4DC0-4028-9FEE-E72B7505C4F2}" destId="{1120BC4C-4C1F-448F-8BCE-BE160C97E0BF}" srcOrd="0" destOrd="0" presId="urn:microsoft.com/office/officeart/2008/layout/VerticalAccentList"/>
    <dgm:cxn modelId="{B26C2787-8D54-467D-AAFA-A5F5FF5BA756}" srcId="{01F67A98-C85D-4DE5-86B3-EF15352205E5}" destId="{8AF1A7CB-074C-4C1B-9E55-55679F5446B9}" srcOrd="2" destOrd="0" parTransId="{BA66CA37-9D49-44C6-AC5B-4B270CDC09D8}" sibTransId="{CE9F576C-8883-473D-9E09-A1B34F47722B}"/>
    <dgm:cxn modelId="{90ACF29E-1C6A-4FC9-9F41-D18D0F874B0D}" type="presOf" srcId="{92228A87-A6A7-4FCF-9A53-DA6D730BDD7C}" destId="{B2D57D6A-29AD-41D0-93B4-3F9F29DEC548}" srcOrd="0" destOrd="0" presId="urn:microsoft.com/office/officeart/2008/layout/VerticalAccentList"/>
    <dgm:cxn modelId="{B3EED0BC-808F-424A-BCBA-3478B3CE49E1}" type="presOf" srcId="{010D69FD-1095-40C5-84CF-5F7B01F9C2FE}" destId="{9D1337D6-5D6C-4D26-92C4-45BA16085431}" srcOrd="0" destOrd="0" presId="urn:microsoft.com/office/officeart/2008/layout/VerticalAccentList"/>
    <dgm:cxn modelId="{CFC29BC1-9853-4661-B767-3E98933BB4E9}" type="presOf" srcId="{8AF1A7CB-074C-4C1B-9E55-55679F5446B9}" destId="{A8CB2B33-0C69-42C8-8305-D8DD73FEEF53}" srcOrd="0" destOrd="0" presId="urn:microsoft.com/office/officeart/2008/layout/VerticalAccentList"/>
    <dgm:cxn modelId="{57D408C2-DD98-46D2-8956-8BF87FD7B816}" srcId="{01F67A98-C85D-4DE5-86B3-EF15352205E5}" destId="{92228A87-A6A7-4FCF-9A53-DA6D730BDD7C}" srcOrd="4" destOrd="0" parTransId="{14EC8045-1B37-4D4E-99B0-63ACE8CAA675}" sibTransId="{0BF9C43A-DFE0-49EC-9A05-59C89581E37A}"/>
    <dgm:cxn modelId="{203D42CF-DA24-483C-9456-8F6063DBF64B}" srcId="{01F67A98-C85D-4DE5-86B3-EF15352205E5}" destId="{B89CEAFB-1577-455B-B4D8-F937372DAEAB}" srcOrd="5" destOrd="0" parTransId="{2A87817B-0ACC-415D-9C30-C30307979558}" sibTransId="{86E92368-CA0F-4E61-85E5-B668AC950E47}"/>
    <dgm:cxn modelId="{12E146F7-0C2D-4E22-8090-4CC85AF6F2BB}" srcId="{01F67A98-C85D-4DE5-86B3-EF15352205E5}" destId="{5024DCCC-7DFE-4F53-A608-70EF026CD3A8}" srcOrd="3" destOrd="0" parTransId="{B7EA3581-EEAF-4B6B-B89F-3C934302F08E}" sibTransId="{ADEF2BE5-16EC-4B3E-B81E-A61EE8EE0A4D}"/>
    <dgm:cxn modelId="{C4E5D5F7-6C86-4F11-899C-30CA0BC1778F}" srcId="{01F67A98-C85D-4DE5-86B3-EF15352205E5}" destId="{1982785F-4DC0-4028-9FEE-E72B7505C4F2}" srcOrd="0" destOrd="0" parTransId="{D707F102-332F-42CC-9773-AF0E7A460931}" sibTransId="{A1B8C733-D234-432A-B7DE-60B10377007A}"/>
    <dgm:cxn modelId="{42D8C7FB-E43B-47A8-A407-FBC6DF1BBC0E}" type="presOf" srcId="{01F67A98-C85D-4DE5-86B3-EF15352205E5}" destId="{FB1B00CB-8357-4172-AAE9-94B2A3165EEF}" srcOrd="0" destOrd="0" presId="urn:microsoft.com/office/officeart/2008/layout/VerticalAccentList"/>
    <dgm:cxn modelId="{895F33CE-1118-4ED8-B888-971E2FA9FC13}" type="presParOf" srcId="{FB1B00CB-8357-4172-AAE9-94B2A3165EEF}" destId="{39E931EC-76B7-4580-AEC8-57EAA25B5532}" srcOrd="0" destOrd="0" presId="urn:microsoft.com/office/officeart/2008/layout/VerticalAccentList"/>
    <dgm:cxn modelId="{6A6671F3-02AF-4054-9291-A5A72ACC2CD9}" type="presParOf" srcId="{39E931EC-76B7-4580-AEC8-57EAA25B5532}" destId="{1120BC4C-4C1F-448F-8BCE-BE160C97E0BF}" srcOrd="0" destOrd="0" presId="urn:microsoft.com/office/officeart/2008/layout/VerticalAccentList"/>
    <dgm:cxn modelId="{E657AF2C-09C6-427C-A8C0-2084703947FE}" type="presParOf" srcId="{FB1B00CB-8357-4172-AAE9-94B2A3165EEF}" destId="{23B3C28F-00F8-49EE-9065-3A18A89D6AA6}" srcOrd="1" destOrd="0" presId="urn:microsoft.com/office/officeart/2008/layout/VerticalAccentList"/>
    <dgm:cxn modelId="{19BBC57A-043D-465A-A91E-E9029B57C722}" type="presParOf" srcId="{23B3C28F-00F8-49EE-9065-3A18A89D6AA6}" destId="{4E33A311-EF69-4BF9-A3E0-E1719F45C47D}" srcOrd="0" destOrd="0" presId="urn:microsoft.com/office/officeart/2008/layout/VerticalAccentList"/>
    <dgm:cxn modelId="{754B50FB-8321-418D-8C67-2F54228EA62E}" type="presParOf" srcId="{23B3C28F-00F8-49EE-9065-3A18A89D6AA6}" destId="{B5B97B35-DFD5-472C-B618-E9C646950BC8}" srcOrd="1" destOrd="0" presId="urn:microsoft.com/office/officeart/2008/layout/VerticalAccentList"/>
    <dgm:cxn modelId="{5FA2494D-D8DA-4011-9D9C-701B6D0EFBFA}" type="presParOf" srcId="{23B3C28F-00F8-49EE-9065-3A18A89D6AA6}" destId="{72D7DB56-61E4-4A01-9DD8-881311F6918E}" srcOrd="2" destOrd="0" presId="urn:microsoft.com/office/officeart/2008/layout/VerticalAccentList"/>
    <dgm:cxn modelId="{57EDD9EF-A781-49C4-B9DA-2F3D520F6928}" type="presParOf" srcId="{23B3C28F-00F8-49EE-9065-3A18A89D6AA6}" destId="{9EC98F2E-A487-40D1-9F59-5DBDCCE5E6A5}" srcOrd="3" destOrd="0" presId="urn:microsoft.com/office/officeart/2008/layout/VerticalAccentList"/>
    <dgm:cxn modelId="{A49BD3AF-502C-43FA-98CA-AD514F9F9AD2}" type="presParOf" srcId="{23B3C28F-00F8-49EE-9065-3A18A89D6AA6}" destId="{48D0653F-59C3-4B8F-80BA-37B7D56BA65A}" srcOrd="4" destOrd="0" presId="urn:microsoft.com/office/officeart/2008/layout/VerticalAccentList"/>
    <dgm:cxn modelId="{1247AB84-B55A-4B83-91AD-55AE65CDFC0B}" type="presParOf" srcId="{23B3C28F-00F8-49EE-9065-3A18A89D6AA6}" destId="{7C2C8798-CA80-4EFD-BAA9-993A99F14F71}" srcOrd="5" destOrd="0" presId="urn:microsoft.com/office/officeart/2008/layout/VerticalAccentList"/>
    <dgm:cxn modelId="{31923613-F131-4E35-84C8-8602BA28B0CF}" type="presParOf" srcId="{23B3C28F-00F8-49EE-9065-3A18A89D6AA6}" destId="{4F77A4F7-5A68-495D-B982-FABC1FE7897B}" srcOrd="6" destOrd="0" presId="urn:microsoft.com/office/officeart/2008/layout/VerticalAccentList"/>
    <dgm:cxn modelId="{B8678C78-626B-4D7B-9BC8-41ADD5F5ADF6}" type="presParOf" srcId="{FB1B00CB-8357-4172-AAE9-94B2A3165EEF}" destId="{EA895273-8DE8-4C27-BC36-BE5466591D74}" srcOrd="2" destOrd="0" presId="urn:microsoft.com/office/officeart/2008/layout/VerticalAccentList"/>
    <dgm:cxn modelId="{5701905E-A32F-4B57-A8B8-6E1471FF572F}" type="presParOf" srcId="{FB1B00CB-8357-4172-AAE9-94B2A3165EEF}" destId="{829933D5-EAC9-4448-80ED-A727D9040BC9}" srcOrd="3" destOrd="0" presId="urn:microsoft.com/office/officeart/2008/layout/VerticalAccentList"/>
    <dgm:cxn modelId="{B37E036C-C9C4-48FF-AD0D-4E6CC8CC1FDF}" type="presParOf" srcId="{829933D5-EAC9-4448-80ED-A727D9040BC9}" destId="{9D1337D6-5D6C-4D26-92C4-45BA16085431}" srcOrd="0" destOrd="0" presId="urn:microsoft.com/office/officeart/2008/layout/VerticalAccentList"/>
    <dgm:cxn modelId="{4D998950-17A6-4869-80BB-1929437EC700}" type="presParOf" srcId="{FB1B00CB-8357-4172-AAE9-94B2A3165EEF}" destId="{D1B9FFAF-E5C5-43AD-8B4C-5B5C9F7F1679}" srcOrd="4" destOrd="0" presId="urn:microsoft.com/office/officeart/2008/layout/VerticalAccentList"/>
    <dgm:cxn modelId="{82BCEB01-F51A-49D3-85CB-1E3FFD2C6109}" type="presParOf" srcId="{D1B9FFAF-E5C5-43AD-8B4C-5B5C9F7F1679}" destId="{DF0997E2-3387-443C-A8E5-2EFEB03B2366}" srcOrd="0" destOrd="0" presId="urn:microsoft.com/office/officeart/2008/layout/VerticalAccentList"/>
    <dgm:cxn modelId="{7398BF35-82D4-4892-AAF8-12BBC16B4560}" type="presParOf" srcId="{D1B9FFAF-E5C5-43AD-8B4C-5B5C9F7F1679}" destId="{8C43F9DC-67BB-45AE-B941-33B8529D3241}" srcOrd="1" destOrd="0" presId="urn:microsoft.com/office/officeart/2008/layout/VerticalAccentList"/>
    <dgm:cxn modelId="{68224612-FB24-4389-B757-BA1B64CFCDA9}" type="presParOf" srcId="{D1B9FFAF-E5C5-43AD-8B4C-5B5C9F7F1679}" destId="{13DFA5D1-33D5-4D3F-B890-1E9830451A81}" srcOrd="2" destOrd="0" presId="urn:microsoft.com/office/officeart/2008/layout/VerticalAccentList"/>
    <dgm:cxn modelId="{04D999DA-0128-4B16-B15C-5C57E5924BDD}" type="presParOf" srcId="{D1B9FFAF-E5C5-43AD-8B4C-5B5C9F7F1679}" destId="{DFAC3972-0B34-4BCB-8F68-CBCE688428E4}" srcOrd="3" destOrd="0" presId="urn:microsoft.com/office/officeart/2008/layout/VerticalAccentList"/>
    <dgm:cxn modelId="{9103241B-8677-453B-BB89-7A29A63D31E4}" type="presParOf" srcId="{D1B9FFAF-E5C5-43AD-8B4C-5B5C9F7F1679}" destId="{64891156-F53F-4D74-A16A-FDD28170DCB9}" srcOrd="4" destOrd="0" presId="urn:microsoft.com/office/officeart/2008/layout/VerticalAccentList"/>
    <dgm:cxn modelId="{F8A81668-0C36-479F-94A6-1E9A29CC8531}" type="presParOf" srcId="{D1B9FFAF-E5C5-43AD-8B4C-5B5C9F7F1679}" destId="{D7C21244-F75A-4F13-BDE0-4B1DCB13B886}" srcOrd="5" destOrd="0" presId="urn:microsoft.com/office/officeart/2008/layout/VerticalAccentList"/>
    <dgm:cxn modelId="{B1D54D5C-4B7A-4211-9FC1-600CB2ABF98C}" type="presParOf" srcId="{D1B9FFAF-E5C5-43AD-8B4C-5B5C9F7F1679}" destId="{BB3A2DDC-D7C5-420B-8ABB-D67246D926DE}" srcOrd="6" destOrd="0" presId="urn:microsoft.com/office/officeart/2008/layout/VerticalAccentList"/>
    <dgm:cxn modelId="{4A51D391-8174-42E4-B0CF-0F9F20FCACCC}" type="presParOf" srcId="{FB1B00CB-8357-4172-AAE9-94B2A3165EEF}" destId="{80F9A591-5389-42E4-8266-55F767839042}" srcOrd="5" destOrd="0" presId="urn:microsoft.com/office/officeart/2008/layout/VerticalAccentList"/>
    <dgm:cxn modelId="{AF2EDB20-3DF6-43D9-A4AC-FA81EED1A59E}" type="presParOf" srcId="{FB1B00CB-8357-4172-AAE9-94B2A3165EEF}" destId="{E3D890AD-B161-4C3C-91C0-749BDDBF57BC}" srcOrd="6" destOrd="0" presId="urn:microsoft.com/office/officeart/2008/layout/VerticalAccentList"/>
    <dgm:cxn modelId="{45E77627-7FC5-4BDC-994C-6A67D749A1CB}" type="presParOf" srcId="{E3D890AD-B161-4C3C-91C0-749BDDBF57BC}" destId="{A8CB2B33-0C69-42C8-8305-D8DD73FEEF53}" srcOrd="0" destOrd="0" presId="urn:microsoft.com/office/officeart/2008/layout/VerticalAccentList"/>
    <dgm:cxn modelId="{13101132-F1AE-4212-8247-057E90298A9E}" type="presParOf" srcId="{FB1B00CB-8357-4172-AAE9-94B2A3165EEF}" destId="{4DCB2EDA-81DF-424F-8BF4-234C1E4711EA}" srcOrd="7" destOrd="0" presId="urn:microsoft.com/office/officeart/2008/layout/VerticalAccentList"/>
    <dgm:cxn modelId="{2FA3A8C0-F58B-4901-A0BB-948FE65CF4D5}" type="presParOf" srcId="{4DCB2EDA-81DF-424F-8BF4-234C1E4711EA}" destId="{0600CB3D-AFA5-411E-828E-5AFF1C77FE42}" srcOrd="0" destOrd="0" presId="urn:microsoft.com/office/officeart/2008/layout/VerticalAccentList"/>
    <dgm:cxn modelId="{D7A98588-2F0A-47B2-A42D-02AD453E0C04}" type="presParOf" srcId="{4DCB2EDA-81DF-424F-8BF4-234C1E4711EA}" destId="{26B344D1-513D-49A0-A9D4-C37DC5BDA2BF}" srcOrd="1" destOrd="0" presId="urn:microsoft.com/office/officeart/2008/layout/VerticalAccentList"/>
    <dgm:cxn modelId="{7B37C92B-D1EB-46A9-9FE1-18A1B39B6BBF}" type="presParOf" srcId="{4DCB2EDA-81DF-424F-8BF4-234C1E4711EA}" destId="{9786551C-3F2E-415F-9F30-4260EDCDBB45}" srcOrd="2" destOrd="0" presId="urn:microsoft.com/office/officeart/2008/layout/VerticalAccentList"/>
    <dgm:cxn modelId="{28B3FB69-7B60-402E-A8F5-72446BC361A8}" type="presParOf" srcId="{4DCB2EDA-81DF-424F-8BF4-234C1E4711EA}" destId="{B8DBBE27-5AE0-423B-B39E-4ECEE982384C}" srcOrd="3" destOrd="0" presId="urn:microsoft.com/office/officeart/2008/layout/VerticalAccentList"/>
    <dgm:cxn modelId="{0CAE7A12-9522-42BC-A70D-3A9205009089}" type="presParOf" srcId="{4DCB2EDA-81DF-424F-8BF4-234C1E4711EA}" destId="{015349ED-577F-4770-8ADD-D3E57AE38D9D}" srcOrd="4" destOrd="0" presId="urn:microsoft.com/office/officeart/2008/layout/VerticalAccentList"/>
    <dgm:cxn modelId="{4E1D1B33-6172-4B38-B98E-1B9E3A922617}" type="presParOf" srcId="{4DCB2EDA-81DF-424F-8BF4-234C1E4711EA}" destId="{49055223-1335-4E90-9377-5D81EB67476E}" srcOrd="5" destOrd="0" presId="urn:microsoft.com/office/officeart/2008/layout/VerticalAccentList"/>
    <dgm:cxn modelId="{56B36573-B2CC-4ACF-B8A1-09431302C082}" type="presParOf" srcId="{4DCB2EDA-81DF-424F-8BF4-234C1E4711EA}" destId="{E004A3A0-4BB9-4803-9177-FFAB9D4EC62B}" srcOrd="6" destOrd="0" presId="urn:microsoft.com/office/officeart/2008/layout/VerticalAccentList"/>
    <dgm:cxn modelId="{82040E80-5692-4866-AF07-2B324EC451B6}" type="presParOf" srcId="{FB1B00CB-8357-4172-AAE9-94B2A3165EEF}" destId="{31261D16-DB53-491F-AA3A-961D37E21D1D}" srcOrd="8" destOrd="0" presId="urn:microsoft.com/office/officeart/2008/layout/VerticalAccentList"/>
    <dgm:cxn modelId="{9A5BE75D-0373-4740-B2A3-715819A2C0A5}" type="presParOf" srcId="{FB1B00CB-8357-4172-AAE9-94B2A3165EEF}" destId="{5FA795AC-9E26-41B7-9B29-D9B5C12FFA17}" srcOrd="9" destOrd="0" presId="urn:microsoft.com/office/officeart/2008/layout/VerticalAccentList"/>
    <dgm:cxn modelId="{06CCFA99-65B6-4416-8FC6-5DEAB9D7C1EE}" type="presParOf" srcId="{5FA795AC-9E26-41B7-9B29-D9B5C12FFA17}" destId="{E6995915-00B8-4000-B048-60FB2A3C7624}" srcOrd="0" destOrd="0" presId="urn:microsoft.com/office/officeart/2008/layout/VerticalAccentList"/>
    <dgm:cxn modelId="{A41FFFEF-1186-4DBF-B995-E86E2DCC880B}" type="presParOf" srcId="{FB1B00CB-8357-4172-AAE9-94B2A3165EEF}" destId="{82BFC24A-2288-4D0C-B149-D0E0B135A6DB}" srcOrd="10" destOrd="0" presId="urn:microsoft.com/office/officeart/2008/layout/VerticalAccentList"/>
    <dgm:cxn modelId="{B901CB34-98D5-45C2-9B73-CC2A6745C679}" type="presParOf" srcId="{82BFC24A-2288-4D0C-B149-D0E0B135A6DB}" destId="{01D76730-C822-4ACC-8453-84D05E49C105}" srcOrd="0" destOrd="0" presId="urn:microsoft.com/office/officeart/2008/layout/VerticalAccentList"/>
    <dgm:cxn modelId="{B15486D8-3177-4F62-9C0E-5385FAA7F2F0}" type="presParOf" srcId="{82BFC24A-2288-4D0C-B149-D0E0B135A6DB}" destId="{C4B0B805-5E53-4280-A8C6-47B6A54503B0}" srcOrd="1" destOrd="0" presId="urn:microsoft.com/office/officeart/2008/layout/VerticalAccentList"/>
    <dgm:cxn modelId="{B14B85BE-722D-4067-A188-06002EA2E05F}" type="presParOf" srcId="{82BFC24A-2288-4D0C-B149-D0E0B135A6DB}" destId="{EFAD621D-3974-4B41-9CAF-E7E3AEABB946}" srcOrd="2" destOrd="0" presId="urn:microsoft.com/office/officeart/2008/layout/VerticalAccentList"/>
    <dgm:cxn modelId="{DB3CFF8E-BC32-41E4-8277-478AB249461A}" type="presParOf" srcId="{82BFC24A-2288-4D0C-B149-D0E0B135A6DB}" destId="{BB62A8A8-80D8-4D5E-80A7-2CF035DE3A57}" srcOrd="3" destOrd="0" presId="urn:microsoft.com/office/officeart/2008/layout/VerticalAccentList"/>
    <dgm:cxn modelId="{C0107481-353D-45BB-B129-2DBC7CF4CD24}" type="presParOf" srcId="{82BFC24A-2288-4D0C-B149-D0E0B135A6DB}" destId="{73D25DE4-7114-4C75-96A6-642C7D6DE31F}" srcOrd="4" destOrd="0" presId="urn:microsoft.com/office/officeart/2008/layout/VerticalAccentList"/>
    <dgm:cxn modelId="{DCF065E6-C7B3-49EC-9969-6AAE8E33EFA2}" type="presParOf" srcId="{82BFC24A-2288-4D0C-B149-D0E0B135A6DB}" destId="{7BC9DF66-9B81-4A7B-92BD-01874E9119AA}" srcOrd="5" destOrd="0" presId="urn:microsoft.com/office/officeart/2008/layout/VerticalAccentList"/>
    <dgm:cxn modelId="{6102E85E-7A71-45C3-BBE0-3DBBAC12E4D4}" type="presParOf" srcId="{82BFC24A-2288-4D0C-B149-D0E0B135A6DB}" destId="{0C9773A6-0442-4F31-9332-4D96690FD68E}" srcOrd="6" destOrd="0" presId="urn:microsoft.com/office/officeart/2008/layout/VerticalAccentList"/>
    <dgm:cxn modelId="{79CA757C-0F59-4BE8-ABF6-E47B7E192F1A}" type="presParOf" srcId="{FB1B00CB-8357-4172-AAE9-94B2A3165EEF}" destId="{D780E648-97D5-4749-BE65-D5F4AA997394}" srcOrd="11" destOrd="0" presId="urn:microsoft.com/office/officeart/2008/layout/VerticalAccentList"/>
    <dgm:cxn modelId="{BD98FA96-CF97-4CCE-8373-B2AF15FA82A2}" type="presParOf" srcId="{FB1B00CB-8357-4172-AAE9-94B2A3165EEF}" destId="{5DA098AF-2FD6-4FAE-ACDF-B30503B9D592}" srcOrd="12" destOrd="0" presId="urn:microsoft.com/office/officeart/2008/layout/VerticalAccentList"/>
    <dgm:cxn modelId="{5B4AEFD9-59DC-4CC4-A6F4-EDECB6D00A2B}" type="presParOf" srcId="{5DA098AF-2FD6-4FAE-ACDF-B30503B9D592}" destId="{B2D57D6A-29AD-41D0-93B4-3F9F29DEC548}" srcOrd="0" destOrd="0" presId="urn:microsoft.com/office/officeart/2008/layout/VerticalAccentList"/>
    <dgm:cxn modelId="{566CB85B-E346-4FC6-9BA2-1A0B62753081}" type="presParOf" srcId="{FB1B00CB-8357-4172-AAE9-94B2A3165EEF}" destId="{2AC932E5-F4DA-41A5-80EF-97E6C663097A}" srcOrd="13" destOrd="0" presId="urn:microsoft.com/office/officeart/2008/layout/VerticalAccentList"/>
    <dgm:cxn modelId="{6B87317E-7207-4EC6-8DBF-324AD633C329}" type="presParOf" srcId="{2AC932E5-F4DA-41A5-80EF-97E6C663097A}" destId="{A7562358-19A7-4BC8-AACB-8F29BEB884C5}" srcOrd="0" destOrd="0" presId="urn:microsoft.com/office/officeart/2008/layout/VerticalAccentList"/>
    <dgm:cxn modelId="{A9F0B7EC-24F8-4E5C-B9C3-A4AD756A19A8}" type="presParOf" srcId="{2AC932E5-F4DA-41A5-80EF-97E6C663097A}" destId="{8456015D-3738-4CD7-B90B-EBEEB3EF4824}" srcOrd="1" destOrd="0" presId="urn:microsoft.com/office/officeart/2008/layout/VerticalAccentList"/>
    <dgm:cxn modelId="{96AF8CA5-E1E9-471C-9AC3-52B49F298166}" type="presParOf" srcId="{2AC932E5-F4DA-41A5-80EF-97E6C663097A}" destId="{502B8D70-3DEE-42D6-9B2B-27DBECDFB1A9}" srcOrd="2" destOrd="0" presId="urn:microsoft.com/office/officeart/2008/layout/VerticalAccentList"/>
    <dgm:cxn modelId="{AF924A9A-7C05-4226-A055-C806BC1E2EA2}" type="presParOf" srcId="{2AC932E5-F4DA-41A5-80EF-97E6C663097A}" destId="{0604F385-4905-47B6-9A0C-DBA4E6A3E69A}" srcOrd="3" destOrd="0" presId="urn:microsoft.com/office/officeart/2008/layout/VerticalAccentList"/>
    <dgm:cxn modelId="{C819341B-6D71-492B-83A3-E2C1EA5991A6}" type="presParOf" srcId="{2AC932E5-F4DA-41A5-80EF-97E6C663097A}" destId="{15BC8225-36EE-4B76-B58C-19FFCB241785}" srcOrd="4" destOrd="0" presId="urn:microsoft.com/office/officeart/2008/layout/VerticalAccentList"/>
    <dgm:cxn modelId="{EF03B9D1-7D0A-44AD-8FD9-B635D2274AD7}" type="presParOf" srcId="{2AC932E5-F4DA-41A5-80EF-97E6C663097A}" destId="{0ED4B834-17A3-4E18-B0B8-365FE8D979CC}" srcOrd="5" destOrd="0" presId="urn:microsoft.com/office/officeart/2008/layout/VerticalAccentList"/>
    <dgm:cxn modelId="{50A5DD01-BEEE-4483-9A4D-9B30C21C288A}" type="presParOf" srcId="{2AC932E5-F4DA-41A5-80EF-97E6C663097A}" destId="{CDCC7F81-93D2-44DA-8E73-27DB25EE12ED}" srcOrd="6" destOrd="0" presId="urn:microsoft.com/office/officeart/2008/layout/VerticalAccentList"/>
    <dgm:cxn modelId="{8E105D19-F084-4C7D-84E9-C5A3828FFD72}" type="presParOf" srcId="{FB1B00CB-8357-4172-AAE9-94B2A3165EEF}" destId="{38F37C17-85F4-49FD-BE65-38F36214756E}" srcOrd="14" destOrd="0" presId="urn:microsoft.com/office/officeart/2008/layout/VerticalAccentList"/>
    <dgm:cxn modelId="{A647BC68-2076-4FDA-A43F-8EF5AB91E6BD}" type="presParOf" srcId="{FB1B00CB-8357-4172-AAE9-94B2A3165EEF}" destId="{251D54F6-7685-46DD-9ADA-F8B4CCD67541}" srcOrd="15" destOrd="0" presId="urn:microsoft.com/office/officeart/2008/layout/VerticalAccentList"/>
    <dgm:cxn modelId="{E49BC33B-1B72-4DA0-8894-6808DBA470E5}" type="presParOf" srcId="{251D54F6-7685-46DD-9ADA-F8B4CCD67541}" destId="{3DA31DB8-256C-45D3-9A01-C2A4A3D1016A}" srcOrd="0" destOrd="0" presId="urn:microsoft.com/office/officeart/2008/layout/VerticalAccentList"/>
    <dgm:cxn modelId="{5051F47D-F287-4BC0-852E-90A119DCDC94}" type="presParOf" srcId="{FB1B00CB-8357-4172-AAE9-94B2A3165EEF}" destId="{48F2B280-3805-4C7D-B7B6-AB03F6CE157C}" srcOrd="16" destOrd="0" presId="urn:microsoft.com/office/officeart/2008/layout/VerticalAccentList"/>
    <dgm:cxn modelId="{3E9FA17F-1B28-4514-815C-82AC3790358B}" type="presParOf" srcId="{48F2B280-3805-4C7D-B7B6-AB03F6CE157C}" destId="{E96BBFB2-3B05-4C66-9915-2F62C631DB31}" srcOrd="0" destOrd="0" presId="urn:microsoft.com/office/officeart/2008/layout/VerticalAccentList"/>
    <dgm:cxn modelId="{968E15C5-E45A-4365-AEA0-50AC904EBAD1}" type="presParOf" srcId="{48F2B280-3805-4C7D-B7B6-AB03F6CE157C}" destId="{55021657-872C-4290-AEBE-3803D3A656FE}" srcOrd="1" destOrd="0" presId="urn:microsoft.com/office/officeart/2008/layout/VerticalAccentList"/>
    <dgm:cxn modelId="{17536086-85C7-49EB-A58D-F047EDABA01A}" type="presParOf" srcId="{48F2B280-3805-4C7D-B7B6-AB03F6CE157C}" destId="{DAF6B1C4-B058-4976-861A-AFAA1A02EE4C}" srcOrd="2" destOrd="0" presId="urn:microsoft.com/office/officeart/2008/layout/VerticalAccentList"/>
    <dgm:cxn modelId="{FC8F0657-11F1-40D9-834F-D8EA444DAE57}" type="presParOf" srcId="{48F2B280-3805-4C7D-B7B6-AB03F6CE157C}" destId="{C0A270E4-1260-486F-851A-8EA7A6F180D9}" srcOrd="3" destOrd="0" presId="urn:microsoft.com/office/officeart/2008/layout/VerticalAccentList"/>
    <dgm:cxn modelId="{675A5CAD-4C50-418A-84F2-D062DF3C0E6A}" type="presParOf" srcId="{48F2B280-3805-4C7D-B7B6-AB03F6CE157C}" destId="{4AF18FE6-23DB-4972-A119-BA547228314F}" srcOrd="4" destOrd="0" presId="urn:microsoft.com/office/officeart/2008/layout/VerticalAccentList"/>
    <dgm:cxn modelId="{9CBBD2FD-F250-479E-B80C-A70F3B947526}" type="presParOf" srcId="{48F2B280-3805-4C7D-B7B6-AB03F6CE157C}" destId="{FB55B577-683F-4AB2-BB35-61BCB139C2FA}" srcOrd="5" destOrd="0" presId="urn:microsoft.com/office/officeart/2008/layout/VerticalAccentList"/>
    <dgm:cxn modelId="{E94E2F1B-54B4-4FF3-AFE4-9D02B3F5CF3C}" type="presParOf" srcId="{48F2B280-3805-4C7D-B7B6-AB03F6CE157C}" destId="{3C83BD37-0D5E-49C4-BDA6-4E273A49D5C8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909021-11D4-44FC-BBDC-862E441A349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5698A46-E568-43BA-B634-1EEBADED56A3}">
      <dgm:prSet/>
      <dgm:spPr/>
      <dgm:t>
        <a:bodyPr/>
        <a:lstStyle/>
        <a:p>
          <a:pPr algn="just"/>
          <a:r>
            <a:rPr lang="es-MX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Instituto Nacional para la Educación de los Adultos (INEA) estima que más de 27 millones de personas, mayores a 15 años, se encuentran en un estado de rezago educativo (estudios de primaria y secundaria inconclusos), y más de 4 millones de estas no saben leer ni escribir (INEA, 2022). El ejercicio práctico del presente proyecto comprende un grupo de intervención de la escuela nocturna Atenógenes Pérez y Soto, ubicada en la zona centro de Xalapa, Veracruz, que atiende personas inmersas en el contexto sociocultural anteriormente descrito: jóvenes que no pudieron cursar sus estudios de secundaria y adultos que trabajan en turnos matutinos pero quieren realizar sus estudios de primaria y secundaria. </a:t>
          </a:r>
        </a:p>
      </dgm:t>
    </dgm:pt>
    <dgm:pt modelId="{6E604B0C-9650-42C9-8C5E-1034D688F74C}" type="parTrans" cxnId="{FFD769CA-E556-444D-BAED-92E36C12F62A}">
      <dgm:prSet/>
      <dgm:spPr/>
      <dgm:t>
        <a:bodyPr/>
        <a:lstStyle/>
        <a:p>
          <a:pPr algn="just"/>
          <a:endParaRPr lang="es-MX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C351CB-9CCA-4ED4-A70E-AEE20F30BECE}" type="sibTrans" cxnId="{FFD769CA-E556-444D-BAED-92E36C12F62A}">
      <dgm:prSet/>
      <dgm:spPr/>
      <dgm:t>
        <a:bodyPr/>
        <a:lstStyle/>
        <a:p>
          <a:pPr algn="just"/>
          <a:endParaRPr lang="es-MX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3E8B74-0C63-43C1-9068-91D6E8D97614}" type="pres">
      <dgm:prSet presAssocID="{47909021-11D4-44FC-BBDC-862E441A349F}" presName="vert0" presStyleCnt="0">
        <dgm:presLayoutVars>
          <dgm:dir/>
          <dgm:animOne val="branch"/>
          <dgm:animLvl val="lvl"/>
        </dgm:presLayoutVars>
      </dgm:prSet>
      <dgm:spPr/>
    </dgm:pt>
    <dgm:pt modelId="{2E1A0F32-77D3-4296-B3B2-AF39934CD760}" type="pres">
      <dgm:prSet presAssocID="{25698A46-E568-43BA-B634-1EEBADED56A3}" presName="thickLine" presStyleLbl="alignNode1" presStyleIdx="0" presStyleCnt="1"/>
      <dgm:spPr/>
    </dgm:pt>
    <dgm:pt modelId="{3C4400EE-313A-47D5-B07F-A3A3E9283AB0}" type="pres">
      <dgm:prSet presAssocID="{25698A46-E568-43BA-B634-1EEBADED56A3}" presName="horz1" presStyleCnt="0"/>
      <dgm:spPr/>
    </dgm:pt>
    <dgm:pt modelId="{638B49AB-1B0E-42B2-A186-8C401AFAFE86}" type="pres">
      <dgm:prSet presAssocID="{25698A46-E568-43BA-B634-1EEBADED56A3}" presName="tx1" presStyleLbl="revTx" presStyleIdx="0" presStyleCnt="1"/>
      <dgm:spPr/>
    </dgm:pt>
    <dgm:pt modelId="{77CA9BC7-9731-4130-9C37-FD857ED6F7B9}" type="pres">
      <dgm:prSet presAssocID="{25698A46-E568-43BA-B634-1EEBADED56A3}" presName="vert1" presStyleCnt="0"/>
      <dgm:spPr/>
    </dgm:pt>
  </dgm:ptLst>
  <dgm:cxnLst>
    <dgm:cxn modelId="{511A8A60-AC61-4DC6-976E-9336C7EC19AC}" type="presOf" srcId="{25698A46-E568-43BA-B634-1EEBADED56A3}" destId="{638B49AB-1B0E-42B2-A186-8C401AFAFE86}" srcOrd="0" destOrd="0" presId="urn:microsoft.com/office/officeart/2008/layout/LinedList"/>
    <dgm:cxn modelId="{52F0E2BD-D0DC-4B0D-8E9E-43253533F451}" type="presOf" srcId="{47909021-11D4-44FC-BBDC-862E441A349F}" destId="{463E8B74-0C63-43C1-9068-91D6E8D97614}" srcOrd="0" destOrd="0" presId="urn:microsoft.com/office/officeart/2008/layout/LinedList"/>
    <dgm:cxn modelId="{FFD769CA-E556-444D-BAED-92E36C12F62A}" srcId="{47909021-11D4-44FC-BBDC-862E441A349F}" destId="{25698A46-E568-43BA-B634-1EEBADED56A3}" srcOrd="0" destOrd="0" parTransId="{6E604B0C-9650-42C9-8C5E-1034D688F74C}" sibTransId="{58C351CB-9CCA-4ED4-A70E-AEE20F30BECE}"/>
    <dgm:cxn modelId="{5D1893C6-66FD-4EAE-9F6F-ABFC6AFC0E10}" type="presParOf" srcId="{463E8B74-0C63-43C1-9068-91D6E8D97614}" destId="{2E1A0F32-77D3-4296-B3B2-AF39934CD760}" srcOrd="0" destOrd="0" presId="urn:microsoft.com/office/officeart/2008/layout/LinedList"/>
    <dgm:cxn modelId="{5EE76DF9-BA26-4368-9B22-E149A8F090D7}" type="presParOf" srcId="{463E8B74-0C63-43C1-9068-91D6E8D97614}" destId="{3C4400EE-313A-47D5-B07F-A3A3E9283AB0}" srcOrd="1" destOrd="0" presId="urn:microsoft.com/office/officeart/2008/layout/LinedList"/>
    <dgm:cxn modelId="{73A4FE94-787B-4AB7-A75A-69C4AED90B06}" type="presParOf" srcId="{3C4400EE-313A-47D5-B07F-A3A3E9283AB0}" destId="{638B49AB-1B0E-42B2-A186-8C401AFAFE86}" srcOrd="0" destOrd="0" presId="urn:microsoft.com/office/officeart/2008/layout/LinedList"/>
    <dgm:cxn modelId="{DAAFD6BC-CA39-4835-BA8B-288BE36BBE99}" type="presParOf" srcId="{3C4400EE-313A-47D5-B07F-A3A3E9283AB0}" destId="{77CA9BC7-9731-4130-9C37-FD857ED6F7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1F5038-E8E9-4A4E-B4C1-583E4512B833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57D16FB-77D3-48D0-9FF2-793464EE3611}">
      <dgm:prSet/>
      <dgm:spPr/>
      <dgm:t>
        <a:bodyPr/>
        <a:lstStyle/>
        <a:p>
          <a:pPr algn="ctr"/>
          <a:r>
            <a:rPr lang="es-MX" dirty="0">
              <a:latin typeface="Times New Roman" panose="02020603050405020304" pitchFamily="18" charset="0"/>
              <a:cs typeface="Times New Roman" panose="02020603050405020304" pitchFamily="18" charset="0"/>
            </a:rPr>
            <a:t>Problema concreto</a:t>
          </a:r>
        </a:p>
      </dgm:t>
    </dgm:pt>
    <dgm:pt modelId="{CC137859-6AA7-4902-BC06-4DC26A594CB3}" type="parTrans" cxnId="{3FC8A26D-3982-499A-B711-B5FAD6A17AF9}">
      <dgm:prSet/>
      <dgm:spPr/>
      <dgm:t>
        <a:bodyPr/>
        <a:lstStyle/>
        <a:p>
          <a:pPr algn="ctr"/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CA4CB7-C3C0-4449-A83F-8CA654251898}" type="sibTrans" cxnId="{3FC8A26D-3982-499A-B711-B5FAD6A17AF9}">
      <dgm:prSet/>
      <dgm:spPr/>
      <dgm:t>
        <a:bodyPr/>
        <a:lstStyle/>
        <a:p>
          <a:pPr algn="ctr"/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6A014-DC69-4E4A-B196-927BF595FB60}" type="pres">
      <dgm:prSet presAssocID="{081F5038-E8E9-4A4E-B4C1-583E4512B833}" presName="linear" presStyleCnt="0">
        <dgm:presLayoutVars>
          <dgm:animLvl val="lvl"/>
          <dgm:resizeHandles val="exact"/>
        </dgm:presLayoutVars>
      </dgm:prSet>
      <dgm:spPr/>
    </dgm:pt>
    <dgm:pt modelId="{FA0C2A70-1E18-4CCE-8E19-0CFFE3F56EB2}" type="pres">
      <dgm:prSet presAssocID="{657D16FB-77D3-48D0-9FF2-793464EE361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3FB1E02-0EC8-4BAF-8856-7852C91C5551}" type="presOf" srcId="{657D16FB-77D3-48D0-9FF2-793464EE3611}" destId="{FA0C2A70-1E18-4CCE-8E19-0CFFE3F56EB2}" srcOrd="0" destOrd="0" presId="urn:microsoft.com/office/officeart/2005/8/layout/vList2"/>
    <dgm:cxn modelId="{49CA0D08-425C-431B-8E87-96DDA542BE50}" type="presOf" srcId="{081F5038-E8E9-4A4E-B4C1-583E4512B833}" destId="{15B6A014-DC69-4E4A-B196-927BF595FB60}" srcOrd="0" destOrd="0" presId="urn:microsoft.com/office/officeart/2005/8/layout/vList2"/>
    <dgm:cxn modelId="{3FC8A26D-3982-499A-B711-B5FAD6A17AF9}" srcId="{081F5038-E8E9-4A4E-B4C1-583E4512B833}" destId="{657D16FB-77D3-48D0-9FF2-793464EE3611}" srcOrd="0" destOrd="0" parTransId="{CC137859-6AA7-4902-BC06-4DC26A594CB3}" sibTransId="{1ACA4CB7-C3C0-4449-A83F-8CA654251898}"/>
    <dgm:cxn modelId="{D2082684-8F78-4AC4-A5A2-D7691DFE4B8D}" type="presParOf" srcId="{15B6A014-DC69-4E4A-B196-927BF595FB60}" destId="{FA0C2A70-1E18-4CCE-8E19-0CFFE3F56E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EED7CB-4BDF-48AB-9A87-80622065E23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A42019E-28DD-4EC7-B938-A52AFC63B679}">
      <dgm:prSet/>
      <dgm:spPr/>
      <dgm:t>
        <a:bodyPr/>
        <a:lstStyle/>
        <a:p>
          <a:pPr algn="just"/>
          <a:r>
            <a:rPr lang="es-MX" dirty="0">
              <a:latin typeface="Times New Roman" panose="02020603050405020304" pitchFamily="18" charset="0"/>
              <a:cs typeface="Times New Roman" panose="02020603050405020304" pitchFamily="18" charset="0"/>
            </a:rPr>
            <a:t>En tal entorno se identificó </a:t>
          </a:r>
          <a:r>
            <a:rPr lang="es-MX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la ausencia de prácticas lectoras y escriturales (1-3 horas de lectura por semana aproximadamente)</a:t>
          </a:r>
          <a:r>
            <a:rPr lang="es-MX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s-MX" dirty="0">
              <a:highlight>
                <a:srgbClr val="0080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un marcado desinterés por el ámbito científico</a:t>
          </a:r>
          <a:r>
            <a:rPr lang="es-MX" dirty="0">
              <a:latin typeface="Times New Roman" panose="02020603050405020304" pitchFamily="18" charset="0"/>
              <a:cs typeface="Times New Roman" panose="02020603050405020304" pitchFamily="18" charset="0"/>
            </a:rPr>
            <a:t> así como </a:t>
          </a:r>
          <a:r>
            <a:rPr lang="es-MX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la incapacidad de discernimiento entre el conocimiento científico, pseudocientífico y no científico</a:t>
          </a:r>
          <a:r>
            <a:rPr lang="es-MX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s-MX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desconocimiento de la relación entre ciencia y sociedad</a:t>
          </a:r>
          <a:r>
            <a:rPr lang="es-MX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s-MX" dirty="0">
              <a:highlight>
                <a:srgbClr val="FF00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falta de recursos educativos destinados al aprendizaje de los estudiantes</a:t>
          </a:r>
          <a:r>
            <a:rPr lang="es-MX" dirty="0">
              <a:latin typeface="Times New Roman" panose="02020603050405020304" pitchFamily="18" charset="0"/>
              <a:cs typeface="Times New Roman" panose="02020603050405020304" pitchFamily="18" charset="0"/>
            </a:rPr>
            <a:t> y </a:t>
          </a:r>
          <a:r>
            <a:rPr lang="es-MX" dirty="0"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la conformación de un grupo heterogéneo (diferentes edades, condiciones económicas, socioculturales e intereses) no habituado a convivir juntos.</a:t>
          </a:r>
        </a:p>
      </dgm:t>
    </dgm:pt>
    <dgm:pt modelId="{32651945-132A-4B73-A873-D6154E454E78}" type="parTrans" cxnId="{EFC6AC3D-49C1-4004-82C4-45FC79E45ADE}">
      <dgm:prSet/>
      <dgm:spPr/>
      <dgm:t>
        <a:bodyPr/>
        <a:lstStyle/>
        <a:p>
          <a:pPr algn="just"/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4765A2-E730-415A-8A0A-BB576BCDA638}" type="sibTrans" cxnId="{EFC6AC3D-49C1-4004-82C4-45FC79E45ADE}">
      <dgm:prSet/>
      <dgm:spPr/>
      <dgm:t>
        <a:bodyPr/>
        <a:lstStyle/>
        <a:p>
          <a:pPr algn="just"/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46C3A9-2446-442B-8ADD-4D6796D4C6C0}" type="pres">
      <dgm:prSet presAssocID="{61EED7CB-4BDF-48AB-9A87-80622065E23A}" presName="vert0" presStyleCnt="0">
        <dgm:presLayoutVars>
          <dgm:dir/>
          <dgm:animOne val="branch"/>
          <dgm:animLvl val="lvl"/>
        </dgm:presLayoutVars>
      </dgm:prSet>
      <dgm:spPr/>
    </dgm:pt>
    <dgm:pt modelId="{F76AED96-9B52-49E4-8A45-2A299D6836A6}" type="pres">
      <dgm:prSet presAssocID="{CA42019E-28DD-4EC7-B938-A52AFC63B679}" presName="thickLine" presStyleLbl="alignNode1" presStyleIdx="0" presStyleCnt="1"/>
      <dgm:spPr/>
    </dgm:pt>
    <dgm:pt modelId="{25FE439D-B67C-4B47-9CBC-BDAB5ADACC1E}" type="pres">
      <dgm:prSet presAssocID="{CA42019E-28DD-4EC7-B938-A52AFC63B679}" presName="horz1" presStyleCnt="0"/>
      <dgm:spPr/>
    </dgm:pt>
    <dgm:pt modelId="{61624CB2-DADE-497A-89E2-B04D5F1299BA}" type="pres">
      <dgm:prSet presAssocID="{CA42019E-28DD-4EC7-B938-A52AFC63B679}" presName="tx1" presStyleLbl="revTx" presStyleIdx="0" presStyleCnt="1"/>
      <dgm:spPr/>
    </dgm:pt>
    <dgm:pt modelId="{BCE96197-BB88-47FB-A84C-7D59E91CC343}" type="pres">
      <dgm:prSet presAssocID="{CA42019E-28DD-4EC7-B938-A52AFC63B679}" presName="vert1" presStyleCnt="0"/>
      <dgm:spPr/>
    </dgm:pt>
  </dgm:ptLst>
  <dgm:cxnLst>
    <dgm:cxn modelId="{EFC6AC3D-49C1-4004-82C4-45FC79E45ADE}" srcId="{61EED7CB-4BDF-48AB-9A87-80622065E23A}" destId="{CA42019E-28DD-4EC7-B938-A52AFC63B679}" srcOrd="0" destOrd="0" parTransId="{32651945-132A-4B73-A873-D6154E454E78}" sibTransId="{644765A2-E730-415A-8A0A-BB576BCDA638}"/>
    <dgm:cxn modelId="{586512BC-F0D2-4049-96AF-247BD32F14D1}" type="presOf" srcId="{CA42019E-28DD-4EC7-B938-A52AFC63B679}" destId="{61624CB2-DADE-497A-89E2-B04D5F1299BA}" srcOrd="0" destOrd="0" presId="urn:microsoft.com/office/officeart/2008/layout/LinedList"/>
    <dgm:cxn modelId="{AB87ECCE-E77A-47DD-BE16-73C47396790D}" type="presOf" srcId="{61EED7CB-4BDF-48AB-9A87-80622065E23A}" destId="{5846C3A9-2446-442B-8ADD-4D6796D4C6C0}" srcOrd="0" destOrd="0" presId="urn:microsoft.com/office/officeart/2008/layout/LinedList"/>
    <dgm:cxn modelId="{500DEF99-C88B-4948-B1B2-98D6FA06DE66}" type="presParOf" srcId="{5846C3A9-2446-442B-8ADD-4D6796D4C6C0}" destId="{F76AED96-9B52-49E4-8A45-2A299D6836A6}" srcOrd="0" destOrd="0" presId="urn:microsoft.com/office/officeart/2008/layout/LinedList"/>
    <dgm:cxn modelId="{302E9318-3675-44B2-B464-FED620FE5831}" type="presParOf" srcId="{5846C3A9-2446-442B-8ADD-4D6796D4C6C0}" destId="{25FE439D-B67C-4B47-9CBC-BDAB5ADACC1E}" srcOrd="1" destOrd="0" presId="urn:microsoft.com/office/officeart/2008/layout/LinedList"/>
    <dgm:cxn modelId="{20AFFE9D-16BF-476A-AF06-06A0F128C068}" type="presParOf" srcId="{25FE439D-B67C-4B47-9CBC-BDAB5ADACC1E}" destId="{61624CB2-DADE-497A-89E2-B04D5F1299BA}" srcOrd="0" destOrd="0" presId="urn:microsoft.com/office/officeart/2008/layout/LinedList"/>
    <dgm:cxn modelId="{56226F8B-92E1-4969-96AE-BFA80DB0679D}" type="presParOf" srcId="{25FE439D-B67C-4B47-9CBC-BDAB5ADACC1E}" destId="{BCE96197-BB88-47FB-A84C-7D59E91CC3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1F5038-E8E9-4A4E-B4C1-583E4512B833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57D16FB-77D3-48D0-9FF2-793464EE3611}">
      <dgm:prSet/>
      <dgm:spPr/>
      <dgm:t>
        <a:bodyPr/>
        <a:lstStyle/>
        <a:p>
          <a:pPr algn="ctr"/>
          <a:r>
            <a:rPr lang="es-MX" dirty="0">
              <a:latin typeface="Times New Roman" panose="02020603050405020304" pitchFamily="18" charset="0"/>
              <a:cs typeface="Times New Roman" panose="02020603050405020304" pitchFamily="18" charset="0"/>
            </a:rPr>
            <a:t>Objetivos particulares</a:t>
          </a:r>
        </a:p>
      </dgm:t>
    </dgm:pt>
    <dgm:pt modelId="{CC137859-6AA7-4902-BC06-4DC26A594CB3}" type="parTrans" cxnId="{3FC8A26D-3982-499A-B711-B5FAD6A17AF9}">
      <dgm:prSet/>
      <dgm:spPr/>
      <dgm:t>
        <a:bodyPr/>
        <a:lstStyle/>
        <a:p>
          <a:pPr algn="ctr"/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CA4CB7-C3C0-4449-A83F-8CA654251898}" type="sibTrans" cxnId="{3FC8A26D-3982-499A-B711-B5FAD6A17AF9}">
      <dgm:prSet/>
      <dgm:spPr/>
      <dgm:t>
        <a:bodyPr/>
        <a:lstStyle/>
        <a:p>
          <a:pPr algn="ctr"/>
          <a:endParaRPr lang="es-MX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6A014-DC69-4E4A-B196-927BF595FB60}" type="pres">
      <dgm:prSet presAssocID="{081F5038-E8E9-4A4E-B4C1-583E4512B833}" presName="linear" presStyleCnt="0">
        <dgm:presLayoutVars>
          <dgm:animLvl val="lvl"/>
          <dgm:resizeHandles val="exact"/>
        </dgm:presLayoutVars>
      </dgm:prSet>
      <dgm:spPr/>
    </dgm:pt>
    <dgm:pt modelId="{FA0C2A70-1E18-4CCE-8E19-0CFFE3F56EB2}" type="pres">
      <dgm:prSet presAssocID="{657D16FB-77D3-48D0-9FF2-793464EE361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3FB1E02-0EC8-4BAF-8856-7852C91C5551}" type="presOf" srcId="{657D16FB-77D3-48D0-9FF2-793464EE3611}" destId="{FA0C2A70-1E18-4CCE-8E19-0CFFE3F56EB2}" srcOrd="0" destOrd="0" presId="urn:microsoft.com/office/officeart/2005/8/layout/vList2"/>
    <dgm:cxn modelId="{49CA0D08-425C-431B-8E87-96DDA542BE50}" type="presOf" srcId="{081F5038-E8E9-4A4E-B4C1-583E4512B833}" destId="{15B6A014-DC69-4E4A-B196-927BF595FB60}" srcOrd="0" destOrd="0" presId="urn:microsoft.com/office/officeart/2005/8/layout/vList2"/>
    <dgm:cxn modelId="{3FC8A26D-3982-499A-B711-B5FAD6A17AF9}" srcId="{081F5038-E8E9-4A4E-B4C1-583E4512B833}" destId="{657D16FB-77D3-48D0-9FF2-793464EE3611}" srcOrd="0" destOrd="0" parTransId="{CC137859-6AA7-4902-BC06-4DC26A594CB3}" sibTransId="{1ACA4CB7-C3C0-4449-A83F-8CA654251898}"/>
    <dgm:cxn modelId="{D2082684-8F78-4AC4-A5A2-D7691DFE4B8D}" type="presParOf" srcId="{15B6A014-DC69-4E4A-B196-927BF595FB60}" destId="{FA0C2A70-1E18-4CCE-8E19-0CFFE3F56E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E4DFDB-E6CE-4CB6-9F08-34D5DEE1C1BA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5F642C35-9BA2-49ED-95FE-1F6AFA440A77}">
      <dgm:prSet custT="1"/>
      <dgm:spPr/>
      <dgm:t>
        <a:bodyPr/>
        <a:lstStyle/>
        <a:p>
          <a:pPr algn="just"/>
          <a:r>
            <a:rPr lang="es-MX" sz="18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1. Promover la práctica lectora y escritural en jóvenes y adultos de la escuela nocturna Atenógenes Pérez y Soto a través de textos literarios y científicos y ejercicios de escritura creativa (microrrelatos, desarrollo de personajes, </a:t>
          </a:r>
          <a:r>
            <a:rPr lang="es-MX" sz="1800" dirty="0" err="1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cientipoemas</a:t>
          </a:r>
          <a:r>
            <a:rPr lang="es-MX" sz="18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, haikus y </a:t>
          </a:r>
          <a:r>
            <a:rPr lang="es-MX" sz="1800" dirty="0" err="1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scifaikus</a:t>
          </a:r>
          <a:r>
            <a:rPr lang="es-MX" sz="18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04224C79-ADFA-41D7-9492-B6FC332EEFFC}" type="parTrans" cxnId="{7C161C5F-B998-4F19-9919-5A6062FAAB9F}">
      <dgm:prSet/>
      <dgm:spPr/>
      <dgm:t>
        <a:bodyPr/>
        <a:lstStyle/>
        <a:p>
          <a:pPr algn="just"/>
          <a:endParaRPr lang="es-MX"/>
        </a:p>
      </dgm:t>
    </dgm:pt>
    <dgm:pt modelId="{C0C9F202-ABAD-4FED-A2D3-5F5B50CA86CA}" type="sibTrans" cxnId="{7C161C5F-B998-4F19-9919-5A6062FAAB9F}">
      <dgm:prSet/>
      <dgm:spPr/>
      <dgm:t>
        <a:bodyPr/>
        <a:lstStyle/>
        <a:p>
          <a:pPr algn="just"/>
          <a:endParaRPr lang="es-MX"/>
        </a:p>
      </dgm:t>
    </dgm:pt>
    <dgm:pt modelId="{83ED03A4-84BB-4B4F-B86C-D7F5F98BB5E1}" type="pres">
      <dgm:prSet presAssocID="{0CE4DFDB-E6CE-4CB6-9F08-34D5DEE1C1BA}" presName="linear" presStyleCnt="0">
        <dgm:presLayoutVars>
          <dgm:animLvl val="lvl"/>
          <dgm:resizeHandles val="exact"/>
        </dgm:presLayoutVars>
      </dgm:prSet>
      <dgm:spPr/>
    </dgm:pt>
    <dgm:pt modelId="{32385A4B-B9BA-4370-8729-DD70473A370B}" type="pres">
      <dgm:prSet presAssocID="{5F642C35-9BA2-49ED-95FE-1F6AFA440A77}" presName="parentText" presStyleLbl="node1" presStyleIdx="0" presStyleCnt="1" custScaleY="81596">
        <dgm:presLayoutVars>
          <dgm:chMax val="0"/>
          <dgm:bulletEnabled val="1"/>
        </dgm:presLayoutVars>
      </dgm:prSet>
      <dgm:spPr/>
    </dgm:pt>
  </dgm:ptLst>
  <dgm:cxnLst>
    <dgm:cxn modelId="{7C161C5F-B998-4F19-9919-5A6062FAAB9F}" srcId="{0CE4DFDB-E6CE-4CB6-9F08-34D5DEE1C1BA}" destId="{5F642C35-9BA2-49ED-95FE-1F6AFA440A77}" srcOrd="0" destOrd="0" parTransId="{04224C79-ADFA-41D7-9492-B6FC332EEFFC}" sibTransId="{C0C9F202-ABAD-4FED-A2D3-5F5B50CA86CA}"/>
    <dgm:cxn modelId="{69ABABAC-7572-43BF-B58A-067D8A9FDBD2}" type="presOf" srcId="{5F642C35-9BA2-49ED-95FE-1F6AFA440A77}" destId="{32385A4B-B9BA-4370-8729-DD70473A370B}" srcOrd="0" destOrd="0" presId="urn:microsoft.com/office/officeart/2005/8/layout/vList2"/>
    <dgm:cxn modelId="{CD90F1D3-F459-419B-B970-568C7E2AEB4E}" type="presOf" srcId="{0CE4DFDB-E6CE-4CB6-9F08-34D5DEE1C1BA}" destId="{83ED03A4-84BB-4B4F-B86C-D7F5F98BB5E1}" srcOrd="0" destOrd="0" presId="urn:microsoft.com/office/officeart/2005/8/layout/vList2"/>
    <dgm:cxn modelId="{C8285AD7-88C0-4CF6-AD09-957A6D180CF7}" type="presParOf" srcId="{83ED03A4-84BB-4B4F-B86C-D7F5F98BB5E1}" destId="{32385A4B-B9BA-4370-8729-DD70473A370B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A5E96D-F5C9-44E3-8FDB-D5AAB6D29C7E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4B62441D-11D7-482D-845C-7B67A8B8F15C}">
      <dgm:prSet custT="1"/>
      <dgm:spPr/>
      <dgm:t>
        <a:bodyPr/>
        <a:lstStyle/>
        <a:p>
          <a:pPr algn="just"/>
          <a:r>
            <a:rPr lang="es-MX" sz="1800" dirty="0">
              <a:highlight>
                <a:srgbClr val="0080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2. Promover el interés por la ciencia por medio del fomento a la lectura y escritura de textos de distinto grado de contenido científico (cómics y novelas de ciencia ficción así como textos de divulgación científica) atendiendo a los temas de interés expuestos por los participantes</a:t>
          </a:r>
        </a:p>
      </dgm:t>
    </dgm:pt>
    <dgm:pt modelId="{B2F10E0B-D0BD-41D6-8B7D-26CA5E8A63B9}" type="parTrans" cxnId="{E5249B3B-6877-4C04-A435-2700C8FEFF5B}">
      <dgm:prSet/>
      <dgm:spPr/>
      <dgm:t>
        <a:bodyPr/>
        <a:lstStyle/>
        <a:p>
          <a:pPr algn="just"/>
          <a:endParaRPr lang="es-MX" sz="2000"/>
        </a:p>
      </dgm:t>
    </dgm:pt>
    <dgm:pt modelId="{416E9727-F524-4A88-AD4B-8BDCC634388F}" type="sibTrans" cxnId="{E5249B3B-6877-4C04-A435-2700C8FEFF5B}">
      <dgm:prSet/>
      <dgm:spPr/>
      <dgm:t>
        <a:bodyPr/>
        <a:lstStyle/>
        <a:p>
          <a:pPr algn="just"/>
          <a:endParaRPr lang="es-MX" sz="2000"/>
        </a:p>
      </dgm:t>
    </dgm:pt>
    <dgm:pt modelId="{7B0C665A-30AA-45CC-9233-218C5F8A7FA3}" type="pres">
      <dgm:prSet presAssocID="{24A5E96D-F5C9-44E3-8FDB-D5AAB6D29C7E}" presName="linear" presStyleCnt="0">
        <dgm:presLayoutVars>
          <dgm:animLvl val="lvl"/>
          <dgm:resizeHandles val="exact"/>
        </dgm:presLayoutVars>
      </dgm:prSet>
      <dgm:spPr/>
    </dgm:pt>
    <dgm:pt modelId="{4C51E04F-3ECC-4891-B950-E876D5EA57CB}" type="pres">
      <dgm:prSet presAssocID="{4B62441D-11D7-482D-845C-7B67A8B8F15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2359A21-3CE5-4F84-A168-731B69FA7269}" type="presOf" srcId="{4B62441D-11D7-482D-845C-7B67A8B8F15C}" destId="{4C51E04F-3ECC-4891-B950-E876D5EA57CB}" srcOrd="0" destOrd="0" presId="urn:microsoft.com/office/officeart/2005/8/layout/vList2"/>
    <dgm:cxn modelId="{E5249B3B-6877-4C04-A435-2700C8FEFF5B}" srcId="{24A5E96D-F5C9-44E3-8FDB-D5AAB6D29C7E}" destId="{4B62441D-11D7-482D-845C-7B67A8B8F15C}" srcOrd="0" destOrd="0" parTransId="{B2F10E0B-D0BD-41D6-8B7D-26CA5E8A63B9}" sibTransId="{416E9727-F524-4A88-AD4B-8BDCC634388F}"/>
    <dgm:cxn modelId="{5F117FB3-BFA9-4F05-BB87-8495F3340E9D}" type="presOf" srcId="{24A5E96D-F5C9-44E3-8FDB-D5AAB6D29C7E}" destId="{7B0C665A-30AA-45CC-9233-218C5F8A7FA3}" srcOrd="0" destOrd="0" presId="urn:microsoft.com/office/officeart/2005/8/layout/vList2"/>
    <dgm:cxn modelId="{FA1F8383-CCED-4F64-B2D4-7A518BD303C1}" type="presParOf" srcId="{7B0C665A-30AA-45CC-9233-218C5F8A7FA3}" destId="{4C51E04F-3ECC-4891-B950-E876D5EA57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68268A4-1E98-4947-B038-46A7EC10CDC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9110AE62-DD1A-4E25-8011-2100EAD34ECF}">
      <dgm:prSet/>
      <dgm:spPr/>
      <dgm:t>
        <a:bodyPr/>
        <a:lstStyle/>
        <a:p>
          <a:pPr algn="just"/>
          <a:r>
            <a:rPr lang="es-MX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3. Impulsar una consciencia crítica y social respecto a la significancia del conocimiento en nuestra sociedad, en particular del conocimiento científico, y la importancia de saber discernir entre éste y las prácticas pseudocientíficas y no científicas. Esto mediante círculos dialógicos en torno a los mitos de Prometeo y del tlacuache y el fuego, así como textos de divulgación de la ciencia y casos en el que se aborden el impacto de los ejercicios pseudocientíficos en la sociedad </a:t>
          </a:r>
        </a:p>
      </dgm:t>
    </dgm:pt>
    <dgm:pt modelId="{325B2955-8375-44DE-8D7B-024EBC7BB9AE}" type="parTrans" cxnId="{0EF16928-E65E-48A3-8667-5DA26B977284}">
      <dgm:prSet/>
      <dgm:spPr/>
      <dgm:t>
        <a:bodyPr/>
        <a:lstStyle/>
        <a:p>
          <a:pPr algn="just"/>
          <a:endParaRPr lang="es-MX"/>
        </a:p>
      </dgm:t>
    </dgm:pt>
    <dgm:pt modelId="{37592354-BC99-452D-9941-999666AD1CAE}" type="sibTrans" cxnId="{0EF16928-E65E-48A3-8667-5DA26B977284}">
      <dgm:prSet/>
      <dgm:spPr/>
      <dgm:t>
        <a:bodyPr/>
        <a:lstStyle/>
        <a:p>
          <a:pPr algn="just"/>
          <a:endParaRPr lang="es-MX"/>
        </a:p>
      </dgm:t>
    </dgm:pt>
    <dgm:pt modelId="{19493D5C-38EC-4710-BDE1-D762D4E39C9E}" type="pres">
      <dgm:prSet presAssocID="{568268A4-1E98-4947-B038-46A7EC10CDCC}" presName="linear" presStyleCnt="0">
        <dgm:presLayoutVars>
          <dgm:animLvl val="lvl"/>
          <dgm:resizeHandles val="exact"/>
        </dgm:presLayoutVars>
      </dgm:prSet>
      <dgm:spPr/>
    </dgm:pt>
    <dgm:pt modelId="{D6738513-E710-4C1D-91AE-9F8BD7087FDF}" type="pres">
      <dgm:prSet presAssocID="{9110AE62-DD1A-4E25-8011-2100EAD34EC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6C31B01-D8D4-4A75-A24B-D9D17D2623D5}" type="presOf" srcId="{9110AE62-DD1A-4E25-8011-2100EAD34ECF}" destId="{D6738513-E710-4C1D-91AE-9F8BD7087FDF}" srcOrd="0" destOrd="0" presId="urn:microsoft.com/office/officeart/2005/8/layout/vList2"/>
    <dgm:cxn modelId="{0EF16928-E65E-48A3-8667-5DA26B977284}" srcId="{568268A4-1E98-4947-B038-46A7EC10CDCC}" destId="{9110AE62-DD1A-4E25-8011-2100EAD34ECF}" srcOrd="0" destOrd="0" parTransId="{325B2955-8375-44DE-8D7B-024EBC7BB9AE}" sibTransId="{37592354-BC99-452D-9941-999666AD1CAE}"/>
    <dgm:cxn modelId="{EC38A634-6756-4577-97FE-676CC062AD79}" type="presOf" srcId="{568268A4-1E98-4947-B038-46A7EC10CDCC}" destId="{19493D5C-38EC-4710-BDE1-D762D4E39C9E}" srcOrd="0" destOrd="0" presId="urn:microsoft.com/office/officeart/2005/8/layout/vList2"/>
    <dgm:cxn modelId="{494AB47F-BFA1-4BF2-96C2-0E3BA890CA91}" type="presParOf" srcId="{19493D5C-38EC-4710-BDE1-D762D4E39C9E}" destId="{D6738513-E710-4C1D-91AE-9F8BD7087F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C2A70-1E18-4CCE-8E19-0CFFE3F56EB2}">
      <dsp:nvSpPr>
        <dsp:cNvPr id="0" name=""/>
        <dsp:cNvSpPr/>
      </dsp:nvSpPr>
      <dsp:spPr>
        <a:xfrm>
          <a:off x="0" y="9284"/>
          <a:ext cx="3660714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Proceso seguido</a:t>
          </a:r>
        </a:p>
      </dsp:txBody>
      <dsp:txXfrm>
        <a:off x="36553" y="45837"/>
        <a:ext cx="3587608" cy="6756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23809-C571-42B7-A4CB-EA5A19667121}">
      <dsp:nvSpPr>
        <dsp:cNvPr id="0" name=""/>
        <dsp:cNvSpPr/>
      </dsp:nvSpPr>
      <dsp:spPr>
        <a:xfrm>
          <a:off x="0" y="101"/>
          <a:ext cx="11635416" cy="6461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4. Concientizar sobre la relación ciencia-sociedad por medio de obras literarias y científicas contextualizadas en un entorno social, histórico y científico mediante ejercicios dialógicos reflexivos y escritos</a:t>
          </a:r>
        </a:p>
      </dsp:txBody>
      <dsp:txXfrm>
        <a:off x="31541" y="31642"/>
        <a:ext cx="11572334" cy="5830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D4F27-206C-4F62-8028-48863F80FDE4}">
      <dsp:nvSpPr>
        <dsp:cNvPr id="0" name=""/>
        <dsp:cNvSpPr/>
      </dsp:nvSpPr>
      <dsp:spPr>
        <a:xfrm>
          <a:off x="0" y="101"/>
          <a:ext cx="11635416" cy="6461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highlight>
                <a:srgbClr val="FF00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5. Contrarrestar la carencia de recursos educativos mediante el uso de herramientas tecnológicas, tales como lecturas digitales que permitan llevar a cabo las estrategias diseñadas</a:t>
          </a:r>
        </a:p>
      </dsp:txBody>
      <dsp:txXfrm>
        <a:off x="31541" y="31642"/>
        <a:ext cx="11572334" cy="58304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E28A3-C94E-456F-9BA9-68445D3311B8}">
      <dsp:nvSpPr>
        <dsp:cNvPr id="0" name=""/>
        <dsp:cNvSpPr/>
      </dsp:nvSpPr>
      <dsp:spPr>
        <a:xfrm>
          <a:off x="0" y="101"/>
          <a:ext cx="11635416" cy="6461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6. Fomentar la convivencia y retroalimentación de conocimientos y saberes de parte de los participantes por medio de círculos dialógicos y dinámicas lúdicas </a:t>
          </a:r>
        </a:p>
      </dsp:txBody>
      <dsp:txXfrm>
        <a:off x="31541" y="31642"/>
        <a:ext cx="11572334" cy="58304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C2A70-1E18-4CCE-8E19-0CFFE3F56EB2}">
      <dsp:nvSpPr>
        <dsp:cNvPr id="0" name=""/>
        <dsp:cNvSpPr/>
      </dsp:nvSpPr>
      <dsp:spPr>
        <a:xfrm>
          <a:off x="0" y="9284"/>
          <a:ext cx="3660714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Objetivo general</a:t>
          </a:r>
        </a:p>
      </dsp:txBody>
      <dsp:txXfrm>
        <a:off x="36553" y="45837"/>
        <a:ext cx="3587608" cy="6756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BF05E-82ED-44C2-809C-075137A7B143}">
      <dsp:nvSpPr>
        <dsp:cNvPr id="0" name=""/>
        <dsp:cNvSpPr/>
      </dsp:nvSpPr>
      <dsp:spPr>
        <a:xfrm>
          <a:off x="0" y="0"/>
          <a:ext cx="1103906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5BECCE-3F84-4803-96C2-533DAC310D0F}">
      <dsp:nvSpPr>
        <dsp:cNvPr id="0" name=""/>
        <dsp:cNvSpPr/>
      </dsp:nvSpPr>
      <dsp:spPr>
        <a:xfrm>
          <a:off x="0" y="0"/>
          <a:ext cx="11039061" cy="3546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Coadyuvar a la comprensión de la ciencia, en su estado más sensible y reflexivo, en la población joven y adulta de la escuela nocturna Atenógenes Pérez y Soto, ubicada en Xalapa, Veracruz, utilizando la versatilidad de la lectura como catalizador y conductor de este proceso, a través de textos de distinto grado de contenido científico que sirvan de puente entre los participantes y el ámbito científico, y permitan contextualizar la ciencia con un entorno social reconocible, asimilable y del cual puedan apropiarse. Todo ello por medio de ejercicios de escritura creativa, círculos dialógicos y dinámicas de contextualización lúdicas. </a:t>
          </a:r>
        </a:p>
      </dsp:txBody>
      <dsp:txXfrm>
        <a:off x="0" y="0"/>
        <a:ext cx="11039061" cy="354668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C2A70-1E18-4CCE-8E19-0CFFE3F56EB2}">
      <dsp:nvSpPr>
        <dsp:cNvPr id="0" name=""/>
        <dsp:cNvSpPr/>
      </dsp:nvSpPr>
      <dsp:spPr>
        <a:xfrm>
          <a:off x="0" y="9284"/>
          <a:ext cx="3660714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Tabla de relaciones</a:t>
          </a:r>
        </a:p>
      </dsp:txBody>
      <dsp:txXfrm>
        <a:off x="36553" y="45837"/>
        <a:ext cx="3587608" cy="675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0BC4C-4C1F-448F-8BCE-BE160C97E0BF}">
      <dsp:nvSpPr>
        <dsp:cNvPr id="0" name=""/>
        <dsp:cNvSpPr/>
      </dsp:nvSpPr>
      <dsp:spPr>
        <a:xfrm>
          <a:off x="2013812" y="2076"/>
          <a:ext cx="7210217" cy="655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Definición de las categorías del problema concreto de acuerdo al análisis de los procesos de evaluación del grupo y el entorno</a:t>
          </a:r>
        </a:p>
      </dsp:txBody>
      <dsp:txXfrm>
        <a:off x="2013812" y="2076"/>
        <a:ext cx="7210217" cy="655474"/>
      </dsp:txXfrm>
    </dsp:sp>
    <dsp:sp modelId="{4E33A311-EF69-4BF9-A3E0-E1719F45C47D}">
      <dsp:nvSpPr>
        <dsp:cNvPr id="0" name=""/>
        <dsp:cNvSpPr/>
      </dsp:nvSpPr>
      <dsp:spPr>
        <a:xfrm>
          <a:off x="2013812" y="657550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B97B35-DFD5-472C-B618-E9C646950BC8}">
      <dsp:nvSpPr>
        <dsp:cNvPr id="0" name=""/>
        <dsp:cNvSpPr/>
      </dsp:nvSpPr>
      <dsp:spPr>
        <a:xfrm>
          <a:off x="3031254" y="657550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21697"/>
                <a:satOff val="-485"/>
                <a:lumOff val="-459"/>
                <a:alphaOff val="0"/>
                <a:tint val="96000"/>
                <a:lumMod val="104000"/>
              </a:schemeClr>
            </a:gs>
            <a:gs pos="100000">
              <a:schemeClr val="accent2">
                <a:hueOff val="21697"/>
                <a:satOff val="-485"/>
                <a:lumOff val="-459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21697"/>
              <a:satOff val="-485"/>
              <a:lumOff val="-45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D7DB56-61E4-4A01-9DD8-881311F6918E}">
      <dsp:nvSpPr>
        <dsp:cNvPr id="0" name=""/>
        <dsp:cNvSpPr/>
      </dsp:nvSpPr>
      <dsp:spPr>
        <a:xfrm>
          <a:off x="4048696" y="657550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43394"/>
                <a:satOff val="-970"/>
                <a:lumOff val="-918"/>
                <a:alphaOff val="0"/>
                <a:tint val="96000"/>
                <a:lumMod val="104000"/>
              </a:schemeClr>
            </a:gs>
            <a:gs pos="100000">
              <a:schemeClr val="accent2">
                <a:hueOff val="43394"/>
                <a:satOff val="-970"/>
                <a:lumOff val="-918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43394"/>
              <a:satOff val="-970"/>
              <a:lumOff val="-91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C98F2E-A487-40D1-9F59-5DBDCCE5E6A5}">
      <dsp:nvSpPr>
        <dsp:cNvPr id="0" name=""/>
        <dsp:cNvSpPr/>
      </dsp:nvSpPr>
      <dsp:spPr>
        <a:xfrm>
          <a:off x="5066138" y="657550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65092"/>
                <a:satOff val="-1455"/>
                <a:lumOff val="-1377"/>
                <a:alphaOff val="0"/>
                <a:tint val="96000"/>
                <a:lumMod val="104000"/>
              </a:schemeClr>
            </a:gs>
            <a:gs pos="100000">
              <a:schemeClr val="accent2">
                <a:hueOff val="65092"/>
                <a:satOff val="-1455"/>
                <a:lumOff val="-1377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65092"/>
              <a:satOff val="-1455"/>
              <a:lumOff val="-137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D0653F-59C3-4B8F-80BA-37B7D56BA65A}">
      <dsp:nvSpPr>
        <dsp:cNvPr id="0" name=""/>
        <dsp:cNvSpPr/>
      </dsp:nvSpPr>
      <dsp:spPr>
        <a:xfrm>
          <a:off x="6083579" y="657550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86789"/>
                <a:satOff val="-1940"/>
                <a:lumOff val="-1836"/>
                <a:alphaOff val="0"/>
                <a:tint val="96000"/>
                <a:lumMod val="104000"/>
              </a:schemeClr>
            </a:gs>
            <a:gs pos="100000">
              <a:schemeClr val="accent2">
                <a:hueOff val="86789"/>
                <a:satOff val="-1940"/>
                <a:lumOff val="-1836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86789"/>
              <a:satOff val="-1940"/>
              <a:lumOff val="-183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2C8798-CA80-4EFD-BAA9-993A99F14F71}">
      <dsp:nvSpPr>
        <dsp:cNvPr id="0" name=""/>
        <dsp:cNvSpPr/>
      </dsp:nvSpPr>
      <dsp:spPr>
        <a:xfrm>
          <a:off x="7101021" y="657550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108486"/>
                <a:satOff val="-2425"/>
                <a:lumOff val="-2295"/>
                <a:alphaOff val="0"/>
                <a:tint val="96000"/>
                <a:lumMod val="104000"/>
              </a:schemeClr>
            </a:gs>
            <a:gs pos="100000">
              <a:schemeClr val="accent2">
                <a:hueOff val="108486"/>
                <a:satOff val="-2425"/>
                <a:lumOff val="-2295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08486"/>
              <a:satOff val="-2425"/>
              <a:lumOff val="-229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77A4F7-5A68-495D-B982-FABC1FE7897B}">
      <dsp:nvSpPr>
        <dsp:cNvPr id="0" name=""/>
        <dsp:cNvSpPr/>
      </dsp:nvSpPr>
      <dsp:spPr>
        <a:xfrm>
          <a:off x="8118463" y="657550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130183"/>
                <a:satOff val="-2910"/>
                <a:lumOff val="-2755"/>
                <a:alphaOff val="0"/>
                <a:tint val="96000"/>
                <a:lumMod val="104000"/>
              </a:schemeClr>
            </a:gs>
            <a:gs pos="100000">
              <a:schemeClr val="accent2">
                <a:hueOff val="130183"/>
                <a:satOff val="-2910"/>
                <a:lumOff val="-2755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30183"/>
              <a:satOff val="-2910"/>
              <a:lumOff val="-275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1337D6-5D6C-4D26-92C4-45BA16085431}">
      <dsp:nvSpPr>
        <dsp:cNvPr id="0" name=""/>
        <dsp:cNvSpPr/>
      </dsp:nvSpPr>
      <dsp:spPr>
        <a:xfrm>
          <a:off x="2013812" y="892978"/>
          <a:ext cx="7210217" cy="655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 estableció un </a:t>
          </a:r>
          <a:r>
            <a:rPr lang="es-MX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background</a:t>
          </a:r>
          <a:r>
            <a:rPr lang="es-MX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las condiciones generales de los estudiantes en condición de rezago educativo </a:t>
          </a:r>
        </a:p>
      </dsp:txBody>
      <dsp:txXfrm>
        <a:off x="2013812" y="892978"/>
        <a:ext cx="7210217" cy="655474"/>
      </dsp:txXfrm>
    </dsp:sp>
    <dsp:sp modelId="{DF0997E2-3387-443C-A8E5-2EFEB03B2366}">
      <dsp:nvSpPr>
        <dsp:cNvPr id="0" name=""/>
        <dsp:cNvSpPr/>
      </dsp:nvSpPr>
      <dsp:spPr>
        <a:xfrm>
          <a:off x="2013812" y="1548452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151881"/>
                <a:satOff val="-3395"/>
                <a:lumOff val="-3214"/>
                <a:alphaOff val="0"/>
                <a:tint val="96000"/>
                <a:lumMod val="104000"/>
              </a:schemeClr>
            </a:gs>
            <a:gs pos="100000">
              <a:schemeClr val="accent2">
                <a:hueOff val="151881"/>
                <a:satOff val="-3395"/>
                <a:lumOff val="-3214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51881"/>
              <a:satOff val="-3395"/>
              <a:lumOff val="-321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43F9DC-67BB-45AE-B941-33B8529D3241}">
      <dsp:nvSpPr>
        <dsp:cNvPr id="0" name=""/>
        <dsp:cNvSpPr/>
      </dsp:nvSpPr>
      <dsp:spPr>
        <a:xfrm>
          <a:off x="3031254" y="1548452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173578"/>
                <a:satOff val="-3880"/>
                <a:lumOff val="-3673"/>
                <a:alphaOff val="0"/>
                <a:tint val="96000"/>
                <a:lumMod val="104000"/>
              </a:schemeClr>
            </a:gs>
            <a:gs pos="100000">
              <a:schemeClr val="accent2">
                <a:hueOff val="173578"/>
                <a:satOff val="-3880"/>
                <a:lumOff val="-3673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73578"/>
              <a:satOff val="-3880"/>
              <a:lumOff val="-367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DFA5D1-33D5-4D3F-B890-1E9830451A81}">
      <dsp:nvSpPr>
        <dsp:cNvPr id="0" name=""/>
        <dsp:cNvSpPr/>
      </dsp:nvSpPr>
      <dsp:spPr>
        <a:xfrm>
          <a:off x="4048696" y="1548452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195275"/>
                <a:satOff val="-4365"/>
                <a:lumOff val="-4132"/>
                <a:alphaOff val="0"/>
                <a:tint val="96000"/>
                <a:lumMod val="104000"/>
              </a:schemeClr>
            </a:gs>
            <a:gs pos="100000">
              <a:schemeClr val="accent2">
                <a:hueOff val="195275"/>
                <a:satOff val="-4365"/>
                <a:lumOff val="-4132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95275"/>
              <a:satOff val="-4365"/>
              <a:lumOff val="-413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AC3972-0B34-4BCB-8F68-CBCE688428E4}">
      <dsp:nvSpPr>
        <dsp:cNvPr id="0" name=""/>
        <dsp:cNvSpPr/>
      </dsp:nvSpPr>
      <dsp:spPr>
        <a:xfrm>
          <a:off x="5066138" y="1548452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216972"/>
                <a:satOff val="-4850"/>
                <a:lumOff val="-4591"/>
                <a:alphaOff val="0"/>
                <a:tint val="96000"/>
                <a:lumMod val="104000"/>
              </a:schemeClr>
            </a:gs>
            <a:gs pos="100000">
              <a:schemeClr val="accent2">
                <a:hueOff val="216972"/>
                <a:satOff val="-4850"/>
                <a:lumOff val="-4591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216972"/>
              <a:satOff val="-4850"/>
              <a:lumOff val="-459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891156-F53F-4D74-A16A-FDD28170DCB9}">
      <dsp:nvSpPr>
        <dsp:cNvPr id="0" name=""/>
        <dsp:cNvSpPr/>
      </dsp:nvSpPr>
      <dsp:spPr>
        <a:xfrm>
          <a:off x="6083579" y="1548452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238669"/>
                <a:satOff val="-5334"/>
                <a:lumOff val="-5050"/>
                <a:alphaOff val="0"/>
                <a:tint val="96000"/>
                <a:lumMod val="104000"/>
              </a:schemeClr>
            </a:gs>
            <a:gs pos="100000">
              <a:schemeClr val="accent2">
                <a:hueOff val="238669"/>
                <a:satOff val="-5334"/>
                <a:lumOff val="-505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238669"/>
              <a:satOff val="-5334"/>
              <a:lumOff val="-505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C21244-F75A-4F13-BDE0-4B1DCB13B886}">
      <dsp:nvSpPr>
        <dsp:cNvPr id="0" name=""/>
        <dsp:cNvSpPr/>
      </dsp:nvSpPr>
      <dsp:spPr>
        <a:xfrm>
          <a:off x="7101021" y="1548452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260367"/>
                <a:satOff val="-5819"/>
                <a:lumOff val="-5509"/>
                <a:alphaOff val="0"/>
                <a:tint val="96000"/>
                <a:lumMod val="104000"/>
              </a:schemeClr>
            </a:gs>
            <a:gs pos="100000">
              <a:schemeClr val="accent2">
                <a:hueOff val="260367"/>
                <a:satOff val="-5819"/>
                <a:lumOff val="-5509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260367"/>
              <a:satOff val="-5819"/>
              <a:lumOff val="-550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3A2DDC-D7C5-420B-8ABB-D67246D926DE}">
      <dsp:nvSpPr>
        <dsp:cNvPr id="0" name=""/>
        <dsp:cNvSpPr/>
      </dsp:nvSpPr>
      <dsp:spPr>
        <a:xfrm>
          <a:off x="8118463" y="1548452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282064"/>
                <a:satOff val="-6304"/>
                <a:lumOff val="-5968"/>
                <a:alphaOff val="0"/>
                <a:tint val="96000"/>
                <a:lumMod val="104000"/>
              </a:schemeClr>
            </a:gs>
            <a:gs pos="100000">
              <a:schemeClr val="accent2">
                <a:hueOff val="282064"/>
                <a:satOff val="-6304"/>
                <a:lumOff val="-5968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282064"/>
              <a:satOff val="-6304"/>
              <a:lumOff val="-596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CB2B33-0C69-42C8-8305-D8DD73FEEF53}">
      <dsp:nvSpPr>
        <dsp:cNvPr id="0" name=""/>
        <dsp:cNvSpPr/>
      </dsp:nvSpPr>
      <dsp:spPr>
        <a:xfrm>
          <a:off x="2013812" y="1783880"/>
          <a:ext cx="7210217" cy="655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Delimitación y desarrollo del problema concreto de acuerdo a las categorías establecidas</a:t>
          </a:r>
        </a:p>
      </dsp:txBody>
      <dsp:txXfrm>
        <a:off x="2013812" y="1783880"/>
        <a:ext cx="7210217" cy="655474"/>
      </dsp:txXfrm>
    </dsp:sp>
    <dsp:sp modelId="{0600CB3D-AFA5-411E-828E-5AFF1C77FE42}">
      <dsp:nvSpPr>
        <dsp:cNvPr id="0" name=""/>
        <dsp:cNvSpPr/>
      </dsp:nvSpPr>
      <dsp:spPr>
        <a:xfrm>
          <a:off x="2013812" y="2439354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303761"/>
                <a:satOff val="-6789"/>
                <a:lumOff val="-6427"/>
                <a:alphaOff val="0"/>
                <a:tint val="96000"/>
                <a:lumMod val="104000"/>
              </a:schemeClr>
            </a:gs>
            <a:gs pos="100000">
              <a:schemeClr val="accent2">
                <a:hueOff val="303761"/>
                <a:satOff val="-6789"/>
                <a:lumOff val="-6427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303761"/>
              <a:satOff val="-6789"/>
              <a:lumOff val="-642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B344D1-513D-49A0-A9D4-C37DC5BDA2BF}">
      <dsp:nvSpPr>
        <dsp:cNvPr id="0" name=""/>
        <dsp:cNvSpPr/>
      </dsp:nvSpPr>
      <dsp:spPr>
        <a:xfrm>
          <a:off x="3031254" y="2439354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325458"/>
                <a:satOff val="-7274"/>
                <a:lumOff val="-6886"/>
                <a:alphaOff val="0"/>
                <a:tint val="96000"/>
                <a:lumMod val="104000"/>
              </a:schemeClr>
            </a:gs>
            <a:gs pos="100000">
              <a:schemeClr val="accent2">
                <a:hueOff val="325458"/>
                <a:satOff val="-7274"/>
                <a:lumOff val="-6886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325458"/>
              <a:satOff val="-7274"/>
              <a:lumOff val="-688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86551C-3F2E-415F-9F30-4260EDCDBB45}">
      <dsp:nvSpPr>
        <dsp:cNvPr id="0" name=""/>
        <dsp:cNvSpPr/>
      </dsp:nvSpPr>
      <dsp:spPr>
        <a:xfrm>
          <a:off x="4048696" y="2439354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347155"/>
                <a:satOff val="-7759"/>
                <a:lumOff val="-7346"/>
                <a:alphaOff val="0"/>
                <a:tint val="96000"/>
                <a:lumMod val="104000"/>
              </a:schemeClr>
            </a:gs>
            <a:gs pos="100000">
              <a:schemeClr val="accent2">
                <a:hueOff val="347155"/>
                <a:satOff val="-7759"/>
                <a:lumOff val="-7346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347155"/>
              <a:satOff val="-7759"/>
              <a:lumOff val="-734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DBBE27-5AE0-423B-B39E-4ECEE982384C}">
      <dsp:nvSpPr>
        <dsp:cNvPr id="0" name=""/>
        <dsp:cNvSpPr/>
      </dsp:nvSpPr>
      <dsp:spPr>
        <a:xfrm>
          <a:off x="5066138" y="2439354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368853"/>
                <a:satOff val="-8244"/>
                <a:lumOff val="-7805"/>
                <a:alphaOff val="0"/>
                <a:tint val="96000"/>
                <a:lumMod val="104000"/>
              </a:schemeClr>
            </a:gs>
            <a:gs pos="100000">
              <a:schemeClr val="accent2">
                <a:hueOff val="368853"/>
                <a:satOff val="-8244"/>
                <a:lumOff val="-7805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368853"/>
              <a:satOff val="-8244"/>
              <a:lumOff val="-780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5349ED-577F-4770-8ADD-D3E57AE38D9D}">
      <dsp:nvSpPr>
        <dsp:cNvPr id="0" name=""/>
        <dsp:cNvSpPr/>
      </dsp:nvSpPr>
      <dsp:spPr>
        <a:xfrm>
          <a:off x="6083579" y="2439354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390550"/>
                <a:satOff val="-8729"/>
                <a:lumOff val="-8264"/>
                <a:alphaOff val="0"/>
                <a:tint val="96000"/>
                <a:lumMod val="104000"/>
              </a:schemeClr>
            </a:gs>
            <a:gs pos="100000">
              <a:schemeClr val="accent2">
                <a:hueOff val="390550"/>
                <a:satOff val="-8729"/>
                <a:lumOff val="-8264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390550"/>
              <a:satOff val="-8729"/>
              <a:lumOff val="-826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055223-1335-4E90-9377-5D81EB67476E}">
      <dsp:nvSpPr>
        <dsp:cNvPr id="0" name=""/>
        <dsp:cNvSpPr/>
      </dsp:nvSpPr>
      <dsp:spPr>
        <a:xfrm>
          <a:off x="7101021" y="2439354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412247"/>
                <a:satOff val="-9214"/>
                <a:lumOff val="-8723"/>
                <a:alphaOff val="0"/>
                <a:tint val="96000"/>
                <a:lumMod val="104000"/>
              </a:schemeClr>
            </a:gs>
            <a:gs pos="100000">
              <a:schemeClr val="accent2">
                <a:hueOff val="412247"/>
                <a:satOff val="-9214"/>
                <a:lumOff val="-8723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412247"/>
              <a:satOff val="-9214"/>
              <a:lumOff val="-872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04A3A0-4BB9-4803-9177-FFAB9D4EC62B}">
      <dsp:nvSpPr>
        <dsp:cNvPr id="0" name=""/>
        <dsp:cNvSpPr/>
      </dsp:nvSpPr>
      <dsp:spPr>
        <a:xfrm>
          <a:off x="8118463" y="2439354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433944"/>
                <a:satOff val="-9699"/>
                <a:lumOff val="-9182"/>
                <a:alphaOff val="0"/>
                <a:tint val="96000"/>
                <a:lumMod val="104000"/>
              </a:schemeClr>
            </a:gs>
            <a:gs pos="100000">
              <a:schemeClr val="accent2">
                <a:hueOff val="433944"/>
                <a:satOff val="-9699"/>
                <a:lumOff val="-9182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433944"/>
              <a:satOff val="-9699"/>
              <a:lumOff val="-918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995915-00B8-4000-B048-60FB2A3C7624}">
      <dsp:nvSpPr>
        <dsp:cNvPr id="0" name=""/>
        <dsp:cNvSpPr/>
      </dsp:nvSpPr>
      <dsp:spPr>
        <a:xfrm>
          <a:off x="2013812" y="2674782"/>
          <a:ext cx="7210217" cy="655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Desarrollo de los objetivos particulares atendiendo a las categorías del problema concreto</a:t>
          </a:r>
        </a:p>
      </dsp:txBody>
      <dsp:txXfrm>
        <a:off x="2013812" y="2674782"/>
        <a:ext cx="7210217" cy="655474"/>
      </dsp:txXfrm>
    </dsp:sp>
    <dsp:sp modelId="{01D76730-C822-4ACC-8453-84D05E49C105}">
      <dsp:nvSpPr>
        <dsp:cNvPr id="0" name=""/>
        <dsp:cNvSpPr/>
      </dsp:nvSpPr>
      <dsp:spPr>
        <a:xfrm>
          <a:off x="2013812" y="3330257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455642"/>
                <a:satOff val="-10184"/>
                <a:lumOff val="-9641"/>
                <a:alphaOff val="0"/>
                <a:tint val="96000"/>
                <a:lumMod val="104000"/>
              </a:schemeClr>
            </a:gs>
            <a:gs pos="100000">
              <a:schemeClr val="accent2">
                <a:hueOff val="455642"/>
                <a:satOff val="-10184"/>
                <a:lumOff val="-9641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455642"/>
              <a:satOff val="-10184"/>
              <a:lumOff val="-964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B0B805-5E53-4280-A8C6-47B6A54503B0}">
      <dsp:nvSpPr>
        <dsp:cNvPr id="0" name=""/>
        <dsp:cNvSpPr/>
      </dsp:nvSpPr>
      <dsp:spPr>
        <a:xfrm>
          <a:off x="3031254" y="3330257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477339"/>
                <a:satOff val="-10669"/>
                <a:lumOff val="-10100"/>
                <a:alphaOff val="0"/>
                <a:tint val="96000"/>
                <a:lumMod val="104000"/>
              </a:schemeClr>
            </a:gs>
            <a:gs pos="100000">
              <a:schemeClr val="accent2">
                <a:hueOff val="477339"/>
                <a:satOff val="-10669"/>
                <a:lumOff val="-1010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477339"/>
              <a:satOff val="-10669"/>
              <a:lumOff val="-1010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AD621D-3974-4B41-9CAF-E7E3AEABB946}">
      <dsp:nvSpPr>
        <dsp:cNvPr id="0" name=""/>
        <dsp:cNvSpPr/>
      </dsp:nvSpPr>
      <dsp:spPr>
        <a:xfrm>
          <a:off x="4048696" y="3330257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499036"/>
                <a:satOff val="-11154"/>
                <a:lumOff val="-10559"/>
                <a:alphaOff val="0"/>
                <a:tint val="96000"/>
                <a:lumMod val="104000"/>
              </a:schemeClr>
            </a:gs>
            <a:gs pos="100000">
              <a:schemeClr val="accent2">
                <a:hueOff val="499036"/>
                <a:satOff val="-11154"/>
                <a:lumOff val="-10559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499036"/>
              <a:satOff val="-11154"/>
              <a:lumOff val="-1055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62A8A8-80D8-4D5E-80A7-2CF035DE3A57}">
      <dsp:nvSpPr>
        <dsp:cNvPr id="0" name=""/>
        <dsp:cNvSpPr/>
      </dsp:nvSpPr>
      <dsp:spPr>
        <a:xfrm>
          <a:off x="5066138" y="3330257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520733"/>
                <a:satOff val="-11639"/>
                <a:lumOff val="-11018"/>
                <a:alphaOff val="0"/>
                <a:tint val="96000"/>
                <a:lumMod val="104000"/>
              </a:schemeClr>
            </a:gs>
            <a:gs pos="100000">
              <a:schemeClr val="accent2">
                <a:hueOff val="520733"/>
                <a:satOff val="-11639"/>
                <a:lumOff val="-11018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520733"/>
              <a:satOff val="-11639"/>
              <a:lumOff val="-1101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D25DE4-7114-4C75-96A6-642C7D6DE31F}">
      <dsp:nvSpPr>
        <dsp:cNvPr id="0" name=""/>
        <dsp:cNvSpPr/>
      </dsp:nvSpPr>
      <dsp:spPr>
        <a:xfrm>
          <a:off x="6083579" y="3330257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542430"/>
                <a:satOff val="-12124"/>
                <a:lumOff val="-11477"/>
                <a:alphaOff val="0"/>
                <a:tint val="96000"/>
                <a:lumMod val="104000"/>
              </a:schemeClr>
            </a:gs>
            <a:gs pos="100000">
              <a:schemeClr val="accent2">
                <a:hueOff val="542430"/>
                <a:satOff val="-12124"/>
                <a:lumOff val="-11477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542430"/>
              <a:satOff val="-12124"/>
              <a:lumOff val="-1147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C9DF66-9B81-4A7B-92BD-01874E9119AA}">
      <dsp:nvSpPr>
        <dsp:cNvPr id="0" name=""/>
        <dsp:cNvSpPr/>
      </dsp:nvSpPr>
      <dsp:spPr>
        <a:xfrm>
          <a:off x="7101021" y="3330257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564128"/>
                <a:satOff val="-12609"/>
                <a:lumOff val="-11937"/>
                <a:alphaOff val="0"/>
                <a:tint val="96000"/>
                <a:lumMod val="104000"/>
              </a:schemeClr>
            </a:gs>
            <a:gs pos="100000">
              <a:schemeClr val="accent2">
                <a:hueOff val="564128"/>
                <a:satOff val="-12609"/>
                <a:lumOff val="-11937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564128"/>
              <a:satOff val="-12609"/>
              <a:lumOff val="-1193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9773A6-0442-4F31-9332-4D96690FD68E}">
      <dsp:nvSpPr>
        <dsp:cNvPr id="0" name=""/>
        <dsp:cNvSpPr/>
      </dsp:nvSpPr>
      <dsp:spPr>
        <a:xfrm>
          <a:off x="8118463" y="3330257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585825"/>
                <a:satOff val="-13094"/>
                <a:lumOff val="-12396"/>
                <a:alphaOff val="0"/>
                <a:tint val="96000"/>
                <a:lumMod val="104000"/>
              </a:schemeClr>
            </a:gs>
            <a:gs pos="100000">
              <a:schemeClr val="accent2">
                <a:hueOff val="585825"/>
                <a:satOff val="-13094"/>
                <a:lumOff val="-12396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585825"/>
              <a:satOff val="-13094"/>
              <a:lumOff val="-1239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D57D6A-29AD-41D0-93B4-3F9F29DEC548}">
      <dsp:nvSpPr>
        <dsp:cNvPr id="0" name=""/>
        <dsp:cNvSpPr/>
      </dsp:nvSpPr>
      <dsp:spPr>
        <a:xfrm>
          <a:off x="2013812" y="3565685"/>
          <a:ext cx="7210217" cy="655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Desarrollo del objetivo general englobando los objetivos particulares y las estrategias a utilizar</a:t>
          </a:r>
        </a:p>
      </dsp:txBody>
      <dsp:txXfrm>
        <a:off x="2013812" y="3565685"/>
        <a:ext cx="7210217" cy="655474"/>
      </dsp:txXfrm>
    </dsp:sp>
    <dsp:sp modelId="{A7562358-19A7-4BC8-AACB-8F29BEB884C5}">
      <dsp:nvSpPr>
        <dsp:cNvPr id="0" name=""/>
        <dsp:cNvSpPr/>
      </dsp:nvSpPr>
      <dsp:spPr>
        <a:xfrm>
          <a:off x="2013812" y="4221159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607522"/>
                <a:satOff val="-13579"/>
                <a:lumOff val="-12855"/>
                <a:alphaOff val="0"/>
                <a:tint val="96000"/>
                <a:lumMod val="104000"/>
              </a:schemeClr>
            </a:gs>
            <a:gs pos="100000">
              <a:schemeClr val="accent2">
                <a:hueOff val="607522"/>
                <a:satOff val="-13579"/>
                <a:lumOff val="-12855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607522"/>
              <a:satOff val="-13579"/>
              <a:lumOff val="-1285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56015D-3738-4CD7-B90B-EBEEB3EF4824}">
      <dsp:nvSpPr>
        <dsp:cNvPr id="0" name=""/>
        <dsp:cNvSpPr/>
      </dsp:nvSpPr>
      <dsp:spPr>
        <a:xfrm>
          <a:off x="3031254" y="4221159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629219"/>
                <a:satOff val="-14064"/>
                <a:lumOff val="-13314"/>
                <a:alphaOff val="0"/>
                <a:tint val="96000"/>
                <a:lumMod val="104000"/>
              </a:schemeClr>
            </a:gs>
            <a:gs pos="100000">
              <a:schemeClr val="accent2">
                <a:hueOff val="629219"/>
                <a:satOff val="-14064"/>
                <a:lumOff val="-13314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629219"/>
              <a:satOff val="-14064"/>
              <a:lumOff val="-1331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2B8D70-3DEE-42D6-9B2B-27DBECDFB1A9}">
      <dsp:nvSpPr>
        <dsp:cNvPr id="0" name=""/>
        <dsp:cNvSpPr/>
      </dsp:nvSpPr>
      <dsp:spPr>
        <a:xfrm>
          <a:off x="4048696" y="4221159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650917"/>
                <a:satOff val="-14549"/>
                <a:lumOff val="-13773"/>
                <a:alphaOff val="0"/>
                <a:tint val="96000"/>
                <a:lumMod val="104000"/>
              </a:schemeClr>
            </a:gs>
            <a:gs pos="100000">
              <a:schemeClr val="accent2">
                <a:hueOff val="650917"/>
                <a:satOff val="-14549"/>
                <a:lumOff val="-13773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650917"/>
              <a:satOff val="-14549"/>
              <a:lumOff val="-1377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04F385-4905-47B6-9A0C-DBA4E6A3E69A}">
      <dsp:nvSpPr>
        <dsp:cNvPr id="0" name=""/>
        <dsp:cNvSpPr/>
      </dsp:nvSpPr>
      <dsp:spPr>
        <a:xfrm>
          <a:off x="5066138" y="4221159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672614"/>
                <a:satOff val="-15033"/>
                <a:lumOff val="-14232"/>
                <a:alphaOff val="0"/>
                <a:tint val="96000"/>
                <a:lumMod val="104000"/>
              </a:schemeClr>
            </a:gs>
            <a:gs pos="100000">
              <a:schemeClr val="accent2">
                <a:hueOff val="672614"/>
                <a:satOff val="-15033"/>
                <a:lumOff val="-14232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672614"/>
              <a:satOff val="-15033"/>
              <a:lumOff val="-1423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BC8225-36EE-4B76-B58C-19FFCB241785}">
      <dsp:nvSpPr>
        <dsp:cNvPr id="0" name=""/>
        <dsp:cNvSpPr/>
      </dsp:nvSpPr>
      <dsp:spPr>
        <a:xfrm>
          <a:off x="6083579" y="4221159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694311"/>
                <a:satOff val="-15518"/>
                <a:lumOff val="-14691"/>
                <a:alphaOff val="0"/>
                <a:tint val="96000"/>
                <a:lumMod val="104000"/>
              </a:schemeClr>
            </a:gs>
            <a:gs pos="100000">
              <a:schemeClr val="accent2">
                <a:hueOff val="694311"/>
                <a:satOff val="-15518"/>
                <a:lumOff val="-14691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694311"/>
              <a:satOff val="-15518"/>
              <a:lumOff val="-1469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D4B834-17A3-4E18-B0B8-365FE8D979CC}">
      <dsp:nvSpPr>
        <dsp:cNvPr id="0" name=""/>
        <dsp:cNvSpPr/>
      </dsp:nvSpPr>
      <dsp:spPr>
        <a:xfrm>
          <a:off x="7101021" y="4221159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716008"/>
                <a:satOff val="-16003"/>
                <a:lumOff val="-15150"/>
                <a:alphaOff val="0"/>
                <a:tint val="96000"/>
                <a:lumMod val="104000"/>
              </a:schemeClr>
            </a:gs>
            <a:gs pos="100000">
              <a:schemeClr val="accent2">
                <a:hueOff val="716008"/>
                <a:satOff val="-16003"/>
                <a:lumOff val="-1515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716008"/>
              <a:satOff val="-16003"/>
              <a:lumOff val="-1515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CC7F81-93D2-44DA-8E73-27DB25EE12ED}">
      <dsp:nvSpPr>
        <dsp:cNvPr id="0" name=""/>
        <dsp:cNvSpPr/>
      </dsp:nvSpPr>
      <dsp:spPr>
        <a:xfrm>
          <a:off x="8118463" y="4221159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737705"/>
                <a:satOff val="-16488"/>
                <a:lumOff val="-15609"/>
                <a:alphaOff val="0"/>
                <a:tint val="96000"/>
                <a:lumMod val="104000"/>
              </a:schemeClr>
            </a:gs>
            <a:gs pos="100000">
              <a:schemeClr val="accent2">
                <a:hueOff val="737705"/>
                <a:satOff val="-16488"/>
                <a:lumOff val="-15609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737705"/>
              <a:satOff val="-16488"/>
              <a:lumOff val="-1560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A31DB8-256C-45D3-9A01-C2A4A3D1016A}">
      <dsp:nvSpPr>
        <dsp:cNvPr id="0" name=""/>
        <dsp:cNvSpPr/>
      </dsp:nvSpPr>
      <dsp:spPr>
        <a:xfrm>
          <a:off x="2013812" y="4456587"/>
          <a:ext cx="7210217" cy="655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Formulación de una tabla estableciendo las relaciones entre las categorías del problema concreto, los objetivos particulares, las estrategias a utilizar y evidencias esperadas</a:t>
          </a:r>
        </a:p>
      </dsp:txBody>
      <dsp:txXfrm>
        <a:off x="2013812" y="4456587"/>
        <a:ext cx="7210217" cy="655474"/>
      </dsp:txXfrm>
    </dsp:sp>
    <dsp:sp modelId="{E96BBFB2-3B05-4C66-9915-2F62C631DB31}">
      <dsp:nvSpPr>
        <dsp:cNvPr id="0" name=""/>
        <dsp:cNvSpPr/>
      </dsp:nvSpPr>
      <dsp:spPr>
        <a:xfrm>
          <a:off x="2013812" y="5112061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759403"/>
                <a:satOff val="-16973"/>
                <a:lumOff val="-16068"/>
                <a:alphaOff val="0"/>
                <a:tint val="96000"/>
                <a:lumMod val="104000"/>
              </a:schemeClr>
            </a:gs>
            <a:gs pos="100000">
              <a:schemeClr val="accent2">
                <a:hueOff val="759403"/>
                <a:satOff val="-16973"/>
                <a:lumOff val="-16068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759403"/>
              <a:satOff val="-16973"/>
              <a:lumOff val="-1606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021657-872C-4290-AEBE-3803D3A656FE}">
      <dsp:nvSpPr>
        <dsp:cNvPr id="0" name=""/>
        <dsp:cNvSpPr/>
      </dsp:nvSpPr>
      <dsp:spPr>
        <a:xfrm>
          <a:off x="3031254" y="5112061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781100"/>
                <a:satOff val="-17458"/>
                <a:lumOff val="-16528"/>
                <a:alphaOff val="0"/>
                <a:tint val="96000"/>
                <a:lumMod val="104000"/>
              </a:schemeClr>
            </a:gs>
            <a:gs pos="100000">
              <a:schemeClr val="accent2">
                <a:hueOff val="781100"/>
                <a:satOff val="-17458"/>
                <a:lumOff val="-16528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781100"/>
              <a:satOff val="-17458"/>
              <a:lumOff val="-1652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F6B1C4-B058-4976-861A-AFAA1A02EE4C}">
      <dsp:nvSpPr>
        <dsp:cNvPr id="0" name=""/>
        <dsp:cNvSpPr/>
      </dsp:nvSpPr>
      <dsp:spPr>
        <a:xfrm>
          <a:off x="4048696" y="5112061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802797"/>
                <a:satOff val="-17943"/>
                <a:lumOff val="-16987"/>
                <a:alphaOff val="0"/>
                <a:tint val="96000"/>
                <a:lumMod val="104000"/>
              </a:schemeClr>
            </a:gs>
            <a:gs pos="100000">
              <a:schemeClr val="accent2">
                <a:hueOff val="802797"/>
                <a:satOff val="-17943"/>
                <a:lumOff val="-16987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802797"/>
              <a:satOff val="-17943"/>
              <a:lumOff val="-1698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A270E4-1260-486F-851A-8EA7A6F180D9}">
      <dsp:nvSpPr>
        <dsp:cNvPr id="0" name=""/>
        <dsp:cNvSpPr/>
      </dsp:nvSpPr>
      <dsp:spPr>
        <a:xfrm>
          <a:off x="5066138" y="5112061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824494"/>
                <a:satOff val="-18428"/>
                <a:lumOff val="-17446"/>
                <a:alphaOff val="0"/>
                <a:tint val="96000"/>
                <a:lumMod val="104000"/>
              </a:schemeClr>
            </a:gs>
            <a:gs pos="100000">
              <a:schemeClr val="accent2">
                <a:hueOff val="824494"/>
                <a:satOff val="-18428"/>
                <a:lumOff val="-17446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824494"/>
              <a:satOff val="-18428"/>
              <a:lumOff val="-1744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F18FE6-23DB-4972-A119-BA547228314F}">
      <dsp:nvSpPr>
        <dsp:cNvPr id="0" name=""/>
        <dsp:cNvSpPr/>
      </dsp:nvSpPr>
      <dsp:spPr>
        <a:xfrm>
          <a:off x="6083579" y="5112061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846191"/>
                <a:satOff val="-18913"/>
                <a:lumOff val="-17905"/>
                <a:alphaOff val="0"/>
                <a:tint val="96000"/>
                <a:lumMod val="104000"/>
              </a:schemeClr>
            </a:gs>
            <a:gs pos="100000">
              <a:schemeClr val="accent2">
                <a:hueOff val="846191"/>
                <a:satOff val="-18913"/>
                <a:lumOff val="-17905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846191"/>
              <a:satOff val="-18913"/>
              <a:lumOff val="-1790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55B577-683F-4AB2-BB35-61BCB139C2FA}">
      <dsp:nvSpPr>
        <dsp:cNvPr id="0" name=""/>
        <dsp:cNvSpPr/>
      </dsp:nvSpPr>
      <dsp:spPr>
        <a:xfrm>
          <a:off x="7101021" y="5112061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867889"/>
                <a:satOff val="-19398"/>
                <a:lumOff val="-18364"/>
                <a:alphaOff val="0"/>
                <a:tint val="96000"/>
                <a:lumMod val="104000"/>
              </a:schemeClr>
            </a:gs>
            <a:gs pos="100000">
              <a:schemeClr val="accent2">
                <a:hueOff val="867889"/>
                <a:satOff val="-19398"/>
                <a:lumOff val="-18364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867889"/>
              <a:satOff val="-19398"/>
              <a:lumOff val="-1836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83BD37-0D5E-49C4-BDA6-4E273A49D5C8}">
      <dsp:nvSpPr>
        <dsp:cNvPr id="0" name=""/>
        <dsp:cNvSpPr/>
      </dsp:nvSpPr>
      <dsp:spPr>
        <a:xfrm>
          <a:off x="8118463" y="5112061"/>
          <a:ext cx="961362" cy="16022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889586"/>
                <a:satOff val="-19883"/>
                <a:lumOff val="-18823"/>
                <a:alphaOff val="0"/>
                <a:tint val="96000"/>
                <a:lumMod val="104000"/>
              </a:schemeClr>
            </a:gs>
            <a:gs pos="100000">
              <a:schemeClr val="accent2">
                <a:hueOff val="889586"/>
                <a:satOff val="-19883"/>
                <a:lumOff val="-18823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889586"/>
              <a:satOff val="-19883"/>
              <a:lumOff val="-1882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A0F32-77D3-4296-B3B2-AF39934CD760}">
      <dsp:nvSpPr>
        <dsp:cNvPr id="0" name=""/>
        <dsp:cNvSpPr/>
      </dsp:nvSpPr>
      <dsp:spPr>
        <a:xfrm>
          <a:off x="0" y="0"/>
          <a:ext cx="116354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B49AB-1B0E-42B2-A186-8C401AFAFE86}">
      <dsp:nvSpPr>
        <dsp:cNvPr id="0" name=""/>
        <dsp:cNvSpPr/>
      </dsp:nvSpPr>
      <dsp:spPr>
        <a:xfrm>
          <a:off x="0" y="0"/>
          <a:ext cx="11635409" cy="2490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Instituto Nacional para la Educación de los Adultos (INEA) estima que más de 27 millones de personas, mayores a 15 años, se encuentran en un estado de rezago educativo (estudios de primaria y secundaria inconclusos), y más de 4 millones de estas no saben leer ni escribir (INEA, 2022). El ejercicio práctico del presente proyecto comprende un grupo de intervención de la escuela nocturna Atenógenes Pérez y Soto, ubicada en la zona centro de Xalapa, Veracruz, que atiende personas inmersas en el contexto sociocultural anteriormente descrito: jóvenes que no pudieron cursar sus estudios de secundaria y adultos que trabajan en turnos matutinos pero quieren realizar sus estudios de primaria y secundaria. </a:t>
          </a:r>
        </a:p>
      </dsp:txBody>
      <dsp:txXfrm>
        <a:off x="0" y="0"/>
        <a:ext cx="11635409" cy="24903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C2A70-1E18-4CCE-8E19-0CFFE3F56EB2}">
      <dsp:nvSpPr>
        <dsp:cNvPr id="0" name=""/>
        <dsp:cNvSpPr/>
      </dsp:nvSpPr>
      <dsp:spPr>
        <a:xfrm>
          <a:off x="0" y="9284"/>
          <a:ext cx="3660714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Problema concreto</a:t>
          </a:r>
        </a:p>
      </dsp:txBody>
      <dsp:txXfrm>
        <a:off x="36553" y="45837"/>
        <a:ext cx="3587608" cy="675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AED96-9B52-49E4-8A45-2A299D6836A6}">
      <dsp:nvSpPr>
        <dsp:cNvPr id="0" name=""/>
        <dsp:cNvSpPr/>
      </dsp:nvSpPr>
      <dsp:spPr>
        <a:xfrm>
          <a:off x="0" y="0"/>
          <a:ext cx="116354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24CB2-DADE-497A-89E2-B04D5F1299BA}">
      <dsp:nvSpPr>
        <dsp:cNvPr id="0" name=""/>
        <dsp:cNvSpPr/>
      </dsp:nvSpPr>
      <dsp:spPr>
        <a:xfrm>
          <a:off x="0" y="0"/>
          <a:ext cx="11635409" cy="2891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 tal entorno se identificó </a:t>
          </a:r>
          <a:r>
            <a:rPr lang="es-MX" sz="2600" kern="12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la ausencia de prácticas lectoras y escriturales (1-3 horas de lectura por semana aproximadamente)</a:t>
          </a:r>
          <a:r>
            <a:rPr lang="es-MX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s-MX" sz="2600" kern="1200" dirty="0">
              <a:highlight>
                <a:srgbClr val="0080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un marcado desinterés por el ámbito científico</a:t>
          </a:r>
          <a:r>
            <a:rPr lang="es-MX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así como </a:t>
          </a:r>
          <a:r>
            <a:rPr lang="es-MX" sz="2600" kern="1200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la incapacidad de discernimiento entre el conocimiento científico, pseudocientífico y no científico</a:t>
          </a:r>
          <a:r>
            <a:rPr lang="es-MX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s-MX" sz="2600" kern="1200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desconocimiento de la relación entre ciencia y sociedad</a:t>
          </a:r>
          <a:r>
            <a:rPr lang="es-MX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s-MX" sz="2600" kern="1200" dirty="0">
              <a:highlight>
                <a:srgbClr val="FF00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falta de recursos educativos destinados al aprendizaje de los estudiantes</a:t>
          </a:r>
          <a:r>
            <a:rPr lang="es-MX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y </a:t>
          </a:r>
          <a:r>
            <a:rPr lang="es-MX" sz="2600" kern="1200" dirty="0"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la conformación de un grupo heterogéneo (diferentes edades, condiciones económicas, socioculturales e intereses) no habituado a convivir juntos.</a:t>
          </a:r>
        </a:p>
      </dsp:txBody>
      <dsp:txXfrm>
        <a:off x="0" y="0"/>
        <a:ext cx="11635409" cy="28914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C2A70-1E18-4CCE-8E19-0CFFE3F56EB2}">
      <dsp:nvSpPr>
        <dsp:cNvPr id="0" name=""/>
        <dsp:cNvSpPr/>
      </dsp:nvSpPr>
      <dsp:spPr>
        <a:xfrm>
          <a:off x="0" y="44383"/>
          <a:ext cx="3660714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Objetivos particulares</a:t>
          </a:r>
        </a:p>
      </dsp:txBody>
      <dsp:txXfrm>
        <a:off x="33127" y="77510"/>
        <a:ext cx="3594460" cy="6123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85A4B-B9BA-4370-8729-DD70473A370B}">
      <dsp:nvSpPr>
        <dsp:cNvPr id="0" name=""/>
        <dsp:cNvSpPr/>
      </dsp:nvSpPr>
      <dsp:spPr>
        <a:xfrm>
          <a:off x="0" y="433"/>
          <a:ext cx="11635409" cy="9224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1. Promover la práctica lectora y escritural en jóvenes y adultos de la escuela nocturna Atenógenes Pérez y Soto a través de textos literarios y científicos y ejercicios de escritura creativa (microrrelatos, desarrollo de personajes, </a:t>
          </a:r>
          <a:r>
            <a:rPr lang="es-MX" sz="1800" kern="1200" dirty="0" err="1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cientipoemas</a:t>
          </a:r>
          <a:r>
            <a:rPr lang="es-MX" sz="1800" kern="12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, haikus y </a:t>
          </a:r>
          <a:r>
            <a:rPr lang="es-MX" sz="1800" kern="1200" dirty="0" err="1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scifaikus</a:t>
          </a:r>
          <a:r>
            <a:rPr lang="es-MX" sz="1800" kern="12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45031" y="45464"/>
        <a:ext cx="11545347" cy="8324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1E04F-3ECC-4891-B950-E876D5EA57CB}">
      <dsp:nvSpPr>
        <dsp:cNvPr id="0" name=""/>
        <dsp:cNvSpPr/>
      </dsp:nvSpPr>
      <dsp:spPr>
        <a:xfrm>
          <a:off x="0" y="234"/>
          <a:ext cx="11635409" cy="9228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highlight>
                <a:srgbClr val="0080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2. Promover el interés por la ciencia por medio del fomento a la lectura y escritura de textos de distinto grado de contenido científico (cómics y novelas de ciencia ficción así como textos de divulgación científica) atendiendo a los temas de interés expuestos por los participantes</a:t>
          </a:r>
        </a:p>
      </dsp:txBody>
      <dsp:txXfrm>
        <a:off x="45050" y="45284"/>
        <a:ext cx="11545309" cy="8327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38513-E710-4C1D-91AE-9F8BD7087FDF}">
      <dsp:nvSpPr>
        <dsp:cNvPr id="0" name=""/>
        <dsp:cNvSpPr/>
      </dsp:nvSpPr>
      <dsp:spPr>
        <a:xfrm>
          <a:off x="0" y="80389"/>
          <a:ext cx="11635415" cy="12214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3. Impulsar una consciencia crítica y social respecto a la significancia del conocimiento en nuestra sociedad, en particular del conocimiento científico, y la importancia de saber discernir entre éste y las prácticas pseudocientíficas y no científicas. Esto mediante círculos dialógicos en torno a los mitos de Prometeo y del tlacuache y el fuego, así como textos de divulgación de la ciencia y casos en el que se aborden el impacto de los ejercicios pseudocientíficos en la sociedad </a:t>
          </a:r>
        </a:p>
      </dsp:txBody>
      <dsp:txXfrm>
        <a:off x="59628" y="140017"/>
        <a:ext cx="11516159" cy="1102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25C95-3432-4BB6-BD10-3A1FA92F3695}" type="datetimeFigureOut">
              <a:rPr lang="es-MX" smtClean="0"/>
              <a:t>18/02/2024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CA02D-E3F4-4322-8721-04666E23AA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445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Mi nombre es Brandon A. Pulido Hdez. Estudiante de la especialización en promoción de la lectura. En esta ocasión les vengo a presentar mi proyecto, el cual lleva por nombre: . Apoyado por mi tutora, la Dra....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E2328-52E1-40CB-B3EB-81951BBCB440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933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1545-0D6A-4A64-B068-DA87E3E9CC0B}" type="datetimeFigureOut">
              <a:rPr lang="es-MX" smtClean="0"/>
              <a:t>18/02/2024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8659625-97FA-4406-B071-ED90F35F20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0420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1545-0D6A-4A64-B068-DA87E3E9CC0B}" type="datetimeFigureOut">
              <a:rPr lang="es-MX" smtClean="0"/>
              <a:t>18/02/2024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659625-97FA-4406-B071-ED90F35F20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367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1545-0D6A-4A64-B068-DA87E3E9CC0B}" type="datetimeFigureOut">
              <a:rPr lang="es-MX" smtClean="0"/>
              <a:t>18/02/2024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659625-97FA-4406-B071-ED90F35F2078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8972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1545-0D6A-4A64-B068-DA87E3E9CC0B}" type="datetimeFigureOut">
              <a:rPr lang="es-MX" smtClean="0"/>
              <a:t>18/02/2024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659625-97FA-4406-B071-ED90F35F20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4051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1545-0D6A-4A64-B068-DA87E3E9CC0B}" type="datetimeFigureOut">
              <a:rPr lang="es-MX" smtClean="0"/>
              <a:t>18/02/2024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659625-97FA-4406-B071-ED90F35F2078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6845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1545-0D6A-4A64-B068-DA87E3E9CC0B}" type="datetimeFigureOut">
              <a:rPr lang="es-MX" smtClean="0"/>
              <a:t>18/02/2024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659625-97FA-4406-B071-ED90F35F20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5026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1545-0D6A-4A64-B068-DA87E3E9CC0B}" type="datetimeFigureOut">
              <a:rPr lang="es-MX" smtClean="0"/>
              <a:t>18/02/2024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9625-97FA-4406-B071-ED90F35F20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7310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1545-0D6A-4A64-B068-DA87E3E9CC0B}" type="datetimeFigureOut">
              <a:rPr lang="es-MX" smtClean="0"/>
              <a:t>18/02/2024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9625-97FA-4406-B071-ED90F35F20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471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1545-0D6A-4A64-B068-DA87E3E9CC0B}" type="datetimeFigureOut">
              <a:rPr lang="es-MX" smtClean="0"/>
              <a:t>18/02/2024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9625-97FA-4406-B071-ED90F35F20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860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1545-0D6A-4A64-B068-DA87E3E9CC0B}" type="datetimeFigureOut">
              <a:rPr lang="es-MX" smtClean="0"/>
              <a:t>18/02/2024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659625-97FA-4406-B071-ED90F35F20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357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1545-0D6A-4A64-B068-DA87E3E9CC0B}" type="datetimeFigureOut">
              <a:rPr lang="es-MX" smtClean="0"/>
              <a:t>18/02/2024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8659625-97FA-4406-B071-ED90F35F20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810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1545-0D6A-4A64-B068-DA87E3E9CC0B}" type="datetimeFigureOut">
              <a:rPr lang="es-MX" smtClean="0"/>
              <a:t>18/02/2024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8659625-97FA-4406-B071-ED90F35F20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402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1545-0D6A-4A64-B068-DA87E3E9CC0B}" type="datetimeFigureOut">
              <a:rPr lang="es-MX" smtClean="0"/>
              <a:t>18/02/2024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9625-97FA-4406-B071-ED90F35F20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156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1545-0D6A-4A64-B068-DA87E3E9CC0B}" type="datetimeFigureOut">
              <a:rPr lang="es-MX" smtClean="0"/>
              <a:t>18/02/2024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9625-97FA-4406-B071-ED90F35F20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707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1545-0D6A-4A64-B068-DA87E3E9CC0B}" type="datetimeFigureOut">
              <a:rPr lang="es-MX" smtClean="0"/>
              <a:t>18/02/2024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9625-97FA-4406-B071-ED90F35F20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800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1545-0D6A-4A64-B068-DA87E3E9CC0B}" type="datetimeFigureOut">
              <a:rPr lang="es-MX" smtClean="0"/>
              <a:t>18/02/2024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659625-97FA-4406-B071-ED90F35F20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313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11545-0D6A-4A64-B068-DA87E3E9CC0B}" type="datetimeFigureOut">
              <a:rPr lang="es-MX" smtClean="0"/>
              <a:t>18/02/2024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8659625-97FA-4406-B071-ED90F35F20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300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1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17" Type="http://schemas.microsoft.com/office/2007/relationships/hdphoto" Target="../media/hdphoto6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jpeg"/><Relationship Id="rId15" Type="http://schemas.microsoft.com/office/2007/relationships/hdphoto" Target="../media/hdphoto5.wdp"/><Relationship Id="rId10" Type="http://schemas.openxmlformats.org/officeDocument/2006/relationships/image" Target="../media/image6.png"/><Relationship Id="rId19" Type="http://schemas.microsoft.com/office/2007/relationships/hdphoto" Target="../media/hdphoto7.wdp"/><Relationship Id="rId4" Type="http://schemas.openxmlformats.org/officeDocument/2006/relationships/image" Target="../media/image2.jpeg"/><Relationship Id="rId9" Type="http://schemas.microsoft.com/office/2007/relationships/hdphoto" Target="../media/hdphoto2.wdp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26" Type="http://schemas.microsoft.com/office/2007/relationships/diagramDrawing" Target="../diagrams/drawing10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34" Type="http://schemas.openxmlformats.org/officeDocument/2006/relationships/diagramQuickStyle" Target="../diagrams/quickStyle12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5" Type="http://schemas.openxmlformats.org/officeDocument/2006/relationships/diagramColors" Target="../diagrams/colors10.xml"/><Relationship Id="rId33" Type="http://schemas.openxmlformats.org/officeDocument/2006/relationships/diagramLayout" Target="../diagrams/layout12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29" Type="http://schemas.openxmlformats.org/officeDocument/2006/relationships/diagramQuickStyle" Target="../diagrams/quickStyle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24" Type="http://schemas.openxmlformats.org/officeDocument/2006/relationships/diagramQuickStyle" Target="../diagrams/quickStyle10.xml"/><Relationship Id="rId32" Type="http://schemas.openxmlformats.org/officeDocument/2006/relationships/diagramData" Target="../diagrams/data12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23" Type="http://schemas.openxmlformats.org/officeDocument/2006/relationships/diagramLayout" Target="../diagrams/layout10.xml"/><Relationship Id="rId28" Type="http://schemas.openxmlformats.org/officeDocument/2006/relationships/diagramLayout" Target="../diagrams/layout11.xml"/><Relationship Id="rId36" Type="http://schemas.microsoft.com/office/2007/relationships/diagramDrawing" Target="../diagrams/drawing12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31" Type="http://schemas.microsoft.com/office/2007/relationships/diagramDrawing" Target="../diagrams/drawing11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Relationship Id="rId22" Type="http://schemas.openxmlformats.org/officeDocument/2006/relationships/diagramData" Target="../diagrams/data10.xml"/><Relationship Id="rId27" Type="http://schemas.openxmlformats.org/officeDocument/2006/relationships/diagramData" Target="../diagrams/data11.xml"/><Relationship Id="rId30" Type="http://schemas.openxmlformats.org/officeDocument/2006/relationships/diagramColors" Target="../diagrams/colors11.xml"/><Relationship Id="rId35" Type="http://schemas.openxmlformats.org/officeDocument/2006/relationships/diagramColors" Target="../diagrams/colors12.xml"/><Relationship Id="rId8" Type="http://schemas.openxmlformats.org/officeDocument/2006/relationships/diagramLayout" Target="../diagrams/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A0572D-0FB6-4C10-A456-6C5006FEB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0316" y="2803164"/>
            <a:ext cx="5649665" cy="1443383"/>
          </a:xfrm>
        </p:spPr>
        <p:txBody>
          <a:bodyPr>
            <a:noAutofit/>
          </a:bodyPr>
          <a:lstStyle/>
          <a:p>
            <a:pPr algn="ctr"/>
            <a:r>
              <a:rPr lang="es-MX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fuego del tlacuache: una convergencia ciencia-literatura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4B3B69-C221-4A80-9CD3-60145EDED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8699" y="4896104"/>
            <a:ext cx="10151165" cy="610481"/>
          </a:xfrm>
        </p:spPr>
        <p:txBody>
          <a:bodyPr>
            <a:noAutofit/>
          </a:bodyPr>
          <a:lstStyle/>
          <a:p>
            <a:pPr algn="r"/>
            <a:r>
              <a:rPr lang="es-MX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Estudiante: Brandon Alberto Pulido Hernández</a:t>
            </a:r>
          </a:p>
          <a:p>
            <a:pPr algn="r"/>
            <a:r>
              <a:rPr lang="es-MX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Tutora: Dra. María Cristina Díaz González</a:t>
            </a:r>
          </a:p>
          <a:p>
            <a:pPr algn="r"/>
            <a:r>
              <a:rPr lang="es-MX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Sede: Xalapa, Veracruz, febrero 2024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7BD090-DD6C-4469-95D4-159543A57E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" t="271" r="8260"/>
          <a:stretch/>
        </p:blipFill>
        <p:spPr bwMode="auto">
          <a:xfrm>
            <a:off x="2411587" y="1435496"/>
            <a:ext cx="2867021" cy="27226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1F6E2C77-D302-473E-9AD7-DB0EDA09018F}"/>
              </a:ext>
            </a:extLst>
          </p:cNvPr>
          <p:cNvGrpSpPr/>
          <p:nvPr/>
        </p:nvGrpSpPr>
        <p:grpSpPr>
          <a:xfrm>
            <a:off x="-1" y="-5051"/>
            <a:ext cx="12174587" cy="1095990"/>
            <a:chOff x="-1" y="-5052"/>
            <a:chExt cx="12174587" cy="99497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7ECCFFCF-ACC5-4775-BF6C-868CD3DD5969}"/>
                </a:ext>
              </a:extLst>
            </p:cNvPr>
            <p:cNvSpPr/>
            <p:nvPr/>
          </p:nvSpPr>
          <p:spPr>
            <a:xfrm>
              <a:off x="-1" y="-5052"/>
              <a:ext cx="12174587" cy="9949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pic>
          <p:nvPicPr>
            <p:cNvPr id="7" name="Picture 2" descr="Especialización en Promoción de la Lectura – Lectores y Lecturas – Programa  Universitario">
              <a:extLst>
                <a:ext uri="{FF2B5EF4-FFF2-40B4-BE49-F238E27FC236}">
                  <a16:creationId xmlns:a16="http://schemas.microsoft.com/office/drawing/2014/main" id="{8388B673-A5BF-4867-868D-0DA6DE1F23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2" y="8011"/>
              <a:ext cx="3161212" cy="981912"/>
            </a:xfrm>
            <a:prstGeom prst="rect">
              <a:avLst/>
            </a:prstGeom>
            <a:grpFill/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AC10C67F-DECD-46BE-BD99-EE5118E7D06A}"/>
                </a:ext>
              </a:extLst>
            </p:cNvPr>
            <p:cNvSpPr/>
            <p:nvPr/>
          </p:nvSpPr>
          <p:spPr>
            <a:xfrm>
              <a:off x="9379130" y="-5051"/>
              <a:ext cx="2795455" cy="981911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Proyecto Integrador II</a:t>
              </a:r>
            </a:p>
            <a:p>
              <a:pPr algn="ctr"/>
              <a:r>
                <a:rPr lang="es-E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Dr. Mario Miguel Ojeda</a:t>
              </a: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463128F5-C721-4816-95B0-DBB891E22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9023" r="6904" b="448"/>
          <a:stretch/>
        </p:blipFill>
        <p:spPr bwMode="auto">
          <a:xfrm>
            <a:off x="2022675" y="1090939"/>
            <a:ext cx="3644348" cy="3008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DELTA 6 SERIES">
            <a:extLst>
              <a:ext uri="{FF2B5EF4-FFF2-40B4-BE49-F238E27FC236}">
                <a16:creationId xmlns:a16="http://schemas.microsoft.com/office/drawing/2014/main" id="{13E89096-169A-4254-A32F-D9946FAC1F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57" b="90000" l="2786" r="95822">
                        <a14:foregroundMark x1="2786" y1="25714" x2="15599" y2="33571"/>
                        <a14:foregroundMark x1="77159" y1="26429" x2="96100" y2="31429"/>
                        <a14:foregroundMark x1="54596" y1="57143" x2="72423" y2="57143"/>
                        <a14:foregroundMark x1="72423" y1="57143" x2="90251" y2="53571"/>
                        <a14:foregroundMark x1="39276" y1="11429" x2="95822" y2="17143"/>
                        <a14:foregroundMark x1="53482" y1="2857" x2="95822" y2="11429"/>
                        <a14:foregroundMark x1="55432" y1="45000" x2="83844" y2="6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980"/>
          <a:stretch/>
        </p:blipFill>
        <p:spPr bwMode="auto">
          <a:xfrm rot="1018186">
            <a:off x="1962389" y="3603213"/>
            <a:ext cx="3470944" cy="107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DELTA 6 SERIES">
            <a:extLst>
              <a:ext uri="{FF2B5EF4-FFF2-40B4-BE49-F238E27FC236}">
                <a16:creationId xmlns:a16="http://schemas.microsoft.com/office/drawing/2014/main" id="{52C7FF1A-7780-40FC-B790-BBBBC8E69E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57" b="90000" l="2786" r="95822">
                        <a14:foregroundMark x1="2786" y1="25714" x2="15599" y2="33571"/>
                        <a14:foregroundMark x1="77159" y1="26429" x2="96100" y2="31429"/>
                        <a14:foregroundMark x1="54596" y1="57143" x2="72423" y2="57143"/>
                        <a14:foregroundMark x1="72423" y1="57143" x2="90251" y2="53571"/>
                        <a14:foregroundMark x1="39276" y1="11429" x2="95822" y2="17143"/>
                        <a14:foregroundMark x1="53482" y1="2857" x2="95822" y2="11429"/>
                        <a14:foregroundMark x1="55432" y1="45000" x2="83844" y2="6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07" r="20980" b="23586"/>
          <a:stretch/>
        </p:blipFill>
        <p:spPr bwMode="auto">
          <a:xfrm rot="7226345" flipV="1">
            <a:off x="1779683" y="2839560"/>
            <a:ext cx="1210388" cy="1066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DELTA 6 SERIES">
            <a:extLst>
              <a:ext uri="{FF2B5EF4-FFF2-40B4-BE49-F238E27FC236}">
                <a16:creationId xmlns:a16="http://schemas.microsoft.com/office/drawing/2014/main" id="{2CF70741-5436-407E-8D56-2A0C0BDBA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57" b="90000" l="2786" r="95822">
                        <a14:foregroundMark x1="2786" y1="25714" x2="15599" y2="33571"/>
                        <a14:foregroundMark x1="77159" y1="26429" x2="96100" y2="31429"/>
                        <a14:foregroundMark x1="54596" y1="57143" x2="72423" y2="57143"/>
                        <a14:foregroundMark x1="72423" y1="57143" x2="90251" y2="53571"/>
                        <a14:foregroundMark x1="39276" y1="11429" x2="95822" y2="17143"/>
                        <a14:foregroundMark x1="53482" y1="2857" x2="95822" y2="11429"/>
                        <a14:foregroundMark x1="55432" y1="45000" x2="83844" y2="6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07" r="20980" b="23586"/>
          <a:stretch/>
        </p:blipFill>
        <p:spPr bwMode="auto">
          <a:xfrm rot="4639841" flipV="1">
            <a:off x="1776266" y="3294530"/>
            <a:ext cx="1210388" cy="1066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DELTA 6 SERIES">
            <a:extLst>
              <a:ext uri="{FF2B5EF4-FFF2-40B4-BE49-F238E27FC236}">
                <a16:creationId xmlns:a16="http://schemas.microsoft.com/office/drawing/2014/main" id="{3F158052-0B86-47F7-A18A-9A91913F34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57" b="90000" l="2786" r="95822">
                        <a14:foregroundMark x1="2786" y1="25714" x2="15599" y2="33571"/>
                        <a14:foregroundMark x1="77159" y1="26429" x2="96100" y2="31429"/>
                        <a14:foregroundMark x1="54596" y1="57143" x2="72423" y2="57143"/>
                        <a14:foregroundMark x1="72423" y1="57143" x2="90251" y2="53571"/>
                        <a14:foregroundMark x1="39276" y1="11429" x2="95822" y2="17143"/>
                        <a14:foregroundMark x1="53482" y1="2857" x2="95822" y2="11429"/>
                        <a14:foregroundMark x1="55432" y1="45000" x2="83844" y2="6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07" r="20980" b="23586"/>
          <a:stretch/>
        </p:blipFill>
        <p:spPr bwMode="auto">
          <a:xfrm rot="4639841" flipV="1">
            <a:off x="2029597" y="3816632"/>
            <a:ext cx="1210388" cy="1066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como se pueden clasificar las moléculas según el numero de atomos que  poseen - Brainly.lat">
            <a:extLst>
              <a:ext uri="{FF2B5EF4-FFF2-40B4-BE49-F238E27FC236}">
                <a16:creationId xmlns:a16="http://schemas.microsoft.com/office/drawing/2014/main" id="{F63C1ED7-6800-4DA7-80CB-3A7734D12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981" b="89806" l="4555" r="97516">
                        <a14:foregroundMark x1="82816" y1="26214" x2="82195" y2="30825"/>
                        <a14:foregroundMark x1="92340" y1="42233" x2="97516" y2="46117"/>
                        <a14:foregroundMark x1="73085" y1="13835" x2="73085" y2="13835"/>
                        <a14:foregroundMark x1="71636" y1="13835" x2="73706" y2="14563"/>
                        <a14:foregroundMark x1="64389" y1="8981" x2="64389" y2="8981"/>
                        <a14:foregroundMark x1="57764" y1="18932" x2="57764" y2="18932"/>
                        <a14:foregroundMark x1="59834" y1="44903" x2="59834" y2="44903"/>
                        <a14:foregroundMark x1="48033" y1="46602" x2="43892" y2="49515"/>
                        <a14:foregroundMark x1="59420" y1="45388" x2="62319" y2="47087"/>
                        <a14:foregroundMark x1="24431" y1="50485" x2="25880" y2="53398"/>
                        <a14:foregroundMark x1="18841" y1="70631" x2="23810" y2="65534"/>
                        <a14:foregroundMark x1="18841" y1="83252" x2="19255" y2="83252"/>
                        <a14:foregroundMark x1="4555" y1="79126" x2="11387" y2="75728"/>
                        <a14:foregroundMark x1="13043" y1="33252" x2="14286" y2="35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491" y="4572010"/>
            <a:ext cx="961817" cy="82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 descr="molécula y átomo icono colocar, dibujos animados estilo. Ciencias gráfico  para escuela. minimalista ilustración 22064253 Vector en Vecteezy">
            <a:extLst>
              <a:ext uri="{FF2B5EF4-FFF2-40B4-BE49-F238E27FC236}">
                <a16:creationId xmlns:a16="http://schemas.microsoft.com/office/drawing/2014/main" id="{721731DD-F5BE-488D-A0B9-74C2528CE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3061" b="98367" l="58716" r="76586">
                        <a14:foregroundMark x1="66156" y1="54286" x2="67834" y2="54286"/>
                        <a14:foregroundMark x1="63968" y1="58571" x2="66885" y2="58571"/>
                        <a14:foregroundMark x1="64916" y1="62449" x2="64916" y2="62449"/>
                        <a14:foregroundMark x1="68125" y1="64694" x2="68125" y2="64694"/>
                        <a14:foregroundMark x1="70168" y1="61633" x2="70168" y2="61633"/>
                        <a14:foregroundMark x1="70168" y1="66429" x2="70168" y2="66429"/>
                        <a14:foregroundMark x1="69876" y1="63163" x2="69876" y2="63163"/>
                        <a14:foregroundMark x1="65573" y1="66429" x2="65573" y2="66429"/>
                        <a14:foregroundMark x1="61853" y1="70000" x2="61853" y2="70000"/>
                        <a14:foregroundMark x1="72939" y1="81122" x2="72939" y2="81122"/>
                        <a14:foregroundMark x1="70970" y1="84796" x2="70970" y2="84796"/>
                        <a14:foregroundMark x1="65354" y1="85408" x2="65354" y2="85408"/>
                        <a14:foregroundMark x1="67250" y1="87959" x2="67250" y2="87959"/>
                        <a14:foregroundMark x1="70970" y1="90204" x2="70970" y2="90204"/>
                        <a14:foregroundMark x1="64114" y1="91224" x2="64114" y2="91224"/>
                        <a14:foregroundMark x1="62290" y1="94490" x2="62290" y2="94490"/>
                        <a14:foregroundMark x1="61707" y1="98367" x2="61707" y2="983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91" t="47929" r="21134"/>
          <a:stretch/>
        </p:blipFill>
        <p:spPr bwMode="auto">
          <a:xfrm rot="19237856">
            <a:off x="3131314" y="4215387"/>
            <a:ext cx="519664" cy="86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Ilustración de libros. libros de dibujos animados. libros de vectores. |  Imagenes de libros animados, Dibujos de libros animados, Dibujar caricaturas">
            <a:extLst>
              <a:ext uri="{FF2B5EF4-FFF2-40B4-BE49-F238E27FC236}">
                <a16:creationId xmlns:a16="http://schemas.microsoft.com/office/drawing/2014/main" id="{8AA8390F-6C81-4EE2-8735-F862A8B44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37772" y1="72690" x2="37772" y2="72690"/>
                        <a14:foregroundMark x1="45788" y1="42527" x2="45788" y2="42527"/>
                        <a14:foregroundMark x1="32609" y1="34375" x2="32609" y2="34375"/>
                        <a14:foregroundMark x1="38451" y1="71332" x2="38451" y2="71332"/>
                        <a14:foregroundMark x1="33560" y1="34239" x2="33560" y2="34239"/>
                        <a14:foregroundMark x1="29348" y1="36277" x2="35870" y2="33016"/>
                        <a14:foregroundMark x1="35870" y1="33016" x2="35870" y2="33016"/>
                        <a14:foregroundMark x1="33424" y1="35190" x2="26630" y2="39946"/>
                        <a14:foregroundMark x1="27446" y1="39946" x2="45109" y2="27446"/>
                        <a14:foregroundMark x1="39130" y1="23777" x2="40082" y2="31522"/>
                        <a14:foregroundMark x1="40082" y1="31522" x2="41304" y2="34375"/>
                        <a14:foregroundMark x1="39538" y1="36549" x2="46603" y2="32609"/>
                        <a14:foregroundMark x1="46603" y1="32609" x2="47147" y2="324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719" y="4084082"/>
            <a:ext cx="1176130" cy="117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4" descr="Leonardo da Vinci - El hombre de Vitruvio-1492 - Obra de arte - Colorear  para Adultos">
            <a:extLst>
              <a:ext uri="{FF2B5EF4-FFF2-40B4-BE49-F238E27FC236}">
                <a16:creationId xmlns:a16="http://schemas.microsoft.com/office/drawing/2014/main" id="{A4974711-0C55-420D-BBF3-EF837F8FB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20" b="89853" l="6157" r="93657">
                        <a14:foregroundMark x1="50187" y1="33715" x2="47948" y2="50736"/>
                        <a14:foregroundMark x1="82463" y1="25041" x2="82463" y2="25041"/>
                        <a14:foregroundMark x1="89925" y1="25041" x2="89925" y2="25041"/>
                        <a14:foregroundMark x1="93843" y1="24550" x2="93843" y2="24550"/>
                        <a14:foregroundMark x1="8769" y1="23404" x2="8769" y2="23404"/>
                        <a14:foregroundMark x1="10261" y1="11784" x2="8769" y2="11620"/>
                        <a14:foregroundMark x1="10075" y1="22422" x2="6157" y2="22422"/>
                        <a14:foregroundMark x1="8955" y1="10147" x2="8955" y2="10147"/>
                        <a14:foregroundMark x1="53358" y1="59083" x2="51866" y2="78232"/>
                        <a14:foregroundMark x1="51866" y1="78232" x2="53918" y2="86416"/>
                        <a14:foregroundMark x1="53918" y1="86416" x2="55784" y2="88543"/>
                        <a14:foregroundMark x1="49440" y1="9820" x2="49440" y2="9820"/>
                        <a14:foregroundMark x1="47388" y1="25696" x2="47388" y2="25696"/>
                        <a14:foregroundMark x1="28172" y1="20295" x2="28172" y2="20295"/>
                        <a14:foregroundMark x1="24067" y1="25859" x2="24067" y2="25859"/>
                        <a14:foregroundMark x1="68657" y1="21113" x2="68657" y2="21113"/>
                        <a14:foregroundMark x1="58582" y1="50573" x2="58582" y2="50573"/>
                        <a14:foregroundMark x1="54478" y1="53682" x2="54478" y2="53682"/>
                        <a14:foregroundMark x1="61940" y1="56956" x2="61940" y2="56956"/>
                        <a14:foregroundMark x1="63060" y1="68249" x2="63060" y2="68249"/>
                        <a14:foregroundMark x1="46455" y1="61211" x2="46455" y2="61211"/>
                        <a14:foregroundMark x1="38806" y1="58756" x2="38806" y2="58756"/>
                        <a14:foregroundMark x1="37500" y1="58265" x2="37500" y2="58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33" y="4952178"/>
            <a:ext cx="1037642" cy="118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Niño Robot Con Vector De Dibujo De Libro Ilustración del Vector -  Ilustración de vector, tinta: 160479055">
            <a:extLst>
              <a:ext uri="{FF2B5EF4-FFF2-40B4-BE49-F238E27FC236}">
                <a16:creationId xmlns:a16="http://schemas.microsoft.com/office/drawing/2014/main" id="{58EA027B-CE3E-4BFF-8D0F-A889AC902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518" y="4982226"/>
            <a:ext cx="1248168" cy="131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8" descr="Ilustración De Una Historia De La Evolución Del Hombre Sobre Un Fondo  Blanco Ilustraciones svg, vectoriales, clip art vectorizado libre de  derechos. Image 19390196">
            <a:extLst>
              <a:ext uri="{FF2B5EF4-FFF2-40B4-BE49-F238E27FC236}">
                <a16:creationId xmlns:a16="http://schemas.microsoft.com/office/drawing/2014/main" id="{8A8CBEC2-6D2E-43B4-A68B-DD45C0D08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509" b="89487" l="4154" r="96538">
                        <a14:foregroundMark x1="7692" y1="60451" x2="7692" y2="60451"/>
                        <a14:foregroundMark x1="4154" y1="62954" x2="4154" y2="62954"/>
                        <a14:foregroundMark x1="56308" y1="73592" x2="56308" y2="73592"/>
                        <a14:foregroundMark x1="55231" y1="71089" x2="70077" y2="73967"/>
                        <a14:foregroundMark x1="55077" y1="77347" x2="56692" y2="77347"/>
                        <a14:foregroundMark x1="73077" y1="73467" x2="74846" y2="73592"/>
                        <a14:foregroundMark x1="92615" y1="74969" x2="92615" y2="74969"/>
                        <a14:foregroundMark x1="96692" y1="74343" x2="96692" y2="74343"/>
                        <a14:foregroundMark x1="86923" y1="7885" x2="86923" y2="7885"/>
                        <a14:foregroundMark x1="77923" y1="7509" x2="77923" y2="7509"/>
                        <a14:foregroundMark x1="89692" y1="7384" x2="89692" y2="7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915" y="4956268"/>
            <a:ext cx="2360693" cy="145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37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85"/>
    </mc:Choice>
    <mc:Fallback xmlns="">
      <p:transition spd="slow" advTm="2558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D6B84BE-7027-4549-9782-D70389062B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1214029"/>
              </p:ext>
            </p:extLst>
          </p:nvPr>
        </p:nvGraphicFramePr>
        <p:xfrm>
          <a:off x="1640157" y="650615"/>
          <a:ext cx="3660714" cy="767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2AC7C6EF-9D85-4173-BF24-0C2ED25EFF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98391"/>
              </p:ext>
            </p:extLst>
          </p:nvPr>
        </p:nvGraphicFramePr>
        <p:xfrm>
          <a:off x="755374" y="1417983"/>
          <a:ext cx="11237843" cy="5274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45583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B0BC205B-987A-465D-8A5A-DD6BDFF91E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782309"/>
              </p:ext>
            </p:extLst>
          </p:nvPr>
        </p:nvGraphicFramePr>
        <p:xfrm>
          <a:off x="376908" y="1458748"/>
          <a:ext cx="11635409" cy="249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470EFD4-3A0E-4095-AFD8-ED66BEB0D0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1721241"/>
              </p:ext>
            </p:extLst>
          </p:nvPr>
        </p:nvGraphicFramePr>
        <p:xfrm>
          <a:off x="1640157" y="650615"/>
          <a:ext cx="3660714" cy="767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8E4FE12-3B8D-4369-BF2F-F8E767A645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1237289"/>
              </p:ext>
            </p:extLst>
          </p:nvPr>
        </p:nvGraphicFramePr>
        <p:xfrm>
          <a:off x="376908" y="3989912"/>
          <a:ext cx="11635409" cy="2891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03847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1D9A5E6-F41B-482D-A65E-AEAF01AF9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4970371"/>
              </p:ext>
            </p:extLst>
          </p:nvPr>
        </p:nvGraphicFramePr>
        <p:xfrm>
          <a:off x="1653409" y="584354"/>
          <a:ext cx="3660714" cy="767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8B00B928-AA5F-4312-9BFC-720EB7F195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5834622"/>
              </p:ext>
            </p:extLst>
          </p:nvPr>
        </p:nvGraphicFramePr>
        <p:xfrm>
          <a:off x="384313" y="1351722"/>
          <a:ext cx="11635409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E8B9C20C-7E19-4FC7-82B2-3D3DE185EA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725686"/>
              </p:ext>
            </p:extLst>
          </p:nvPr>
        </p:nvGraphicFramePr>
        <p:xfrm>
          <a:off x="384307" y="2313220"/>
          <a:ext cx="11635409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BE506874-04C2-4DC5-9271-E00D55485D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0828320"/>
              </p:ext>
            </p:extLst>
          </p:nvPr>
        </p:nvGraphicFramePr>
        <p:xfrm>
          <a:off x="384301" y="3236550"/>
          <a:ext cx="11635415" cy="1382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50449A57-B8AC-4EC2-A748-D0BD202440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4534750"/>
              </p:ext>
            </p:extLst>
          </p:nvPr>
        </p:nvGraphicFramePr>
        <p:xfrm>
          <a:off x="384301" y="4644288"/>
          <a:ext cx="11635416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8E70E600-88CB-4B0F-8B9C-EA5535272E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6075490"/>
              </p:ext>
            </p:extLst>
          </p:nvPr>
        </p:nvGraphicFramePr>
        <p:xfrm>
          <a:off x="384301" y="5363885"/>
          <a:ext cx="11635416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44258A39-D67B-48D8-AD5A-6C02D72EC6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0694222"/>
              </p:ext>
            </p:extLst>
          </p:nvPr>
        </p:nvGraphicFramePr>
        <p:xfrm>
          <a:off x="384302" y="6118113"/>
          <a:ext cx="11635416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</p:spTree>
    <p:extLst>
      <p:ext uri="{BB962C8B-B14F-4D97-AF65-F5344CB8AC3E}">
        <p14:creationId xmlns:p14="http://schemas.microsoft.com/office/powerpoint/2010/main" val="4234370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E4FBE6B-5473-4D7F-AFA3-9530E0235F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776872"/>
              </p:ext>
            </p:extLst>
          </p:nvPr>
        </p:nvGraphicFramePr>
        <p:xfrm>
          <a:off x="1653409" y="584354"/>
          <a:ext cx="3660714" cy="767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6D38CB5-4EC1-4BDF-B195-9C0688483A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3389455"/>
              </p:ext>
            </p:extLst>
          </p:nvPr>
        </p:nvGraphicFramePr>
        <p:xfrm>
          <a:off x="715618" y="1674674"/>
          <a:ext cx="11039061" cy="3546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83088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AB7075D-33BB-46BB-BB62-EB762E350B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3871480"/>
              </p:ext>
            </p:extLst>
          </p:nvPr>
        </p:nvGraphicFramePr>
        <p:xfrm>
          <a:off x="1653409" y="584354"/>
          <a:ext cx="3660714" cy="767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0A1D2734-67B3-4132-B837-D55D75823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19110"/>
              </p:ext>
            </p:extLst>
          </p:nvPr>
        </p:nvGraphicFramePr>
        <p:xfrm>
          <a:off x="609599" y="1351723"/>
          <a:ext cx="11184836" cy="54319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96209">
                  <a:extLst>
                    <a:ext uri="{9D8B030D-6E8A-4147-A177-3AD203B41FA5}">
                      <a16:colId xmlns:a16="http://schemas.microsoft.com/office/drawing/2014/main" val="3593582902"/>
                    </a:ext>
                  </a:extLst>
                </a:gridCol>
                <a:gridCol w="2796209">
                  <a:extLst>
                    <a:ext uri="{9D8B030D-6E8A-4147-A177-3AD203B41FA5}">
                      <a16:colId xmlns:a16="http://schemas.microsoft.com/office/drawing/2014/main" val="2943137173"/>
                    </a:ext>
                  </a:extLst>
                </a:gridCol>
                <a:gridCol w="2796209">
                  <a:extLst>
                    <a:ext uri="{9D8B030D-6E8A-4147-A177-3AD203B41FA5}">
                      <a16:colId xmlns:a16="http://schemas.microsoft.com/office/drawing/2014/main" val="2316256335"/>
                    </a:ext>
                  </a:extLst>
                </a:gridCol>
                <a:gridCol w="2796209">
                  <a:extLst>
                    <a:ext uri="{9D8B030D-6E8A-4147-A177-3AD203B41FA5}">
                      <a16:colId xmlns:a16="http://schemas.microsoft.com/office/drawing/2014/main" val="4118423393"/>
                    </a:ext>
                  </a:extLst>
                </a:gridCol>
              </a:tblGrid>
              <a:tr h="633442"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Categorías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Objetivo particular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Estrategias a utilizar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Evidencias esperadas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894797"/>
                  </a:ext>
                </a:extLst>
              </a:tr>
              <a:tr h="885334">
                <a:tc>
                  <a:txBody>
                    <a:bodyPr/>
                    <a:lstStyle/>
                    <a:p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Ausencia de prácticas lectoras y escriturales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Lecturas gratuitas y ejercicios de escritura creativa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Cuestionarios, entrevistas, bitácora de sesiones y registro de escritos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434879"/>
                  </a:ext>
                </a:extLst>
              </a:tr>
              <a:tr h="885334">
                <a:tc>
                  <a:txBody>
                    <a:bodyPr/>
                    <a:lstStyle/>
                    <a:p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Desinterés por la ciencia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Lecturas gratuitas, escritura creativa y círculos dialógicos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Cuestionarios, entrevistas, bitácora de sesiones y registro de escritos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731886"/>
                  </a:ext>
                </a:extLst>
              </a:tr>
              <a:tr h="1049442">
                <a:tc>
                  <a:txBody>
                    <a:bodyPr/>
                    <a:lstStyle/>
                    <a:p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Confusión entre ciencia, pseudociencia y no ciencia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Lecturas gratuitas y círculos dialógicos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Bitácora de sesiones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528773"/>
                  </a:ext>
                </a:extLst>
              </a:tr>
              <a:tr h="633442">
                <a:tc>
                  <a:txBody>
                    <a:bodyPr/>
                    <a:lstStyle/>
                    <a:p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Desconocimiento de la relación ciencia-sociedad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Círculos dialógicos y escritura creativa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Bitácora de sesiones y registro de escritos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204880"/>
                  </a:ext>
                </a:extLst>
              </a:tr>
              <a:tr h="633442">
                <a:tc>
                  <a:txBody>
                    <a:bodyPr/>
                    <a:lstStyle/>
                    <a:p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Carencia de recursos educativos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Lecturas gratuitas y herramientas digitales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Bitácora de sesiones</a:t>
                      </a:r>
                    </a:p>
                    <a:p>
                      <a:endParaRPr lang="es-MX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319934"/>
                  </a:ext>
                </a:extLst>
              </a:tr>
              <a:tr h="633442">
                <a:tc>
                  <a:txBody>
                    <a:bodyPr/>
                    <a:lstStyle/>
                    <a:p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Falta de cohesión grupal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Círculos dialógicos y dinámicas lúdicas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Cuestionarios, entrevistas y bitácoras de sesiones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211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760642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TM02892315[[fn=Espiral]]</Template>
  <TotalTime>1788</TotalTime>
  <Words>893</Words>
  <Application>Microsoft Office PowerPoint</Application>
  <PresentationFormat>Panorámica</PresentationFormat>
  <Paragraphs>56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Ebrima</vt:lpstr>
      <vt:lpstr>Times New Roman</vt:lpstr>
      <vt:lpstr>Wingdings 3</vt:lpstr>
      <vt:lpstr>Espiral</vt:lpstr>
      <vt:lpstr>El fuego del tlacuache: una convergencia ciencia-literatura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Brandon Alberto Pulido Hernandez</dc:creator>
  <cp:lastModifiedBy>Brandon Alberto Pulido Hernandez</cp:lastModifiedBy>
  <cp:revision>34</cp:revision>
  <dcterms:created xsi:type="dcterms:W3CDTF">2024-02-17T08:49:02Z</dcterms:created>
  <dcterms:modified xsi:type="dcterms:W3CDTF">2024-02-19T04:49:41Z</dcterms:modified>
</cp:coreProperties>
</file>