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75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0F0CD-1B11-4672-8538-9D953ADE019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0D2BAB0-8076-4D27-AB6D-B7DB7EAF77F3}">
      <dgm:prSet phldrT="[Texto]"/>
      <dgm:spPr/>
      <dgm:t>
        <a:bodyPr/>
        <a:lstStyle/>
        <a:p>
          <a:r>
            <a:rPr lang="es-MX" dirty="0"/>
            <a:t>Formación de lectores universitarios: literatura mexicana, asidero y punto de encuentro</a:t>
          </a:r>
        </a:p>
      </dgm:t>
    </dgm:pt>
    <dgm:pt modelId="{B87C9653-1C22-48A0-8F08-79F1C323C809}" type="parTrans" cxnId="{E3E903FF-BF9D-481B-B141-6050AA74B56E}">
      <dgm:prSet/>
      <dgm:spPr/>
      <dgm:t>
        <a:bodyPr/>
        <a:lstStyle/>
        <a:p>
          <a:endParaRPr lang="es-MX"/>
        </a:p>
      </dgm:t>
    </dgm:pt>
    <dgm:pt modelId="{803C40DB-F5F1-4F83-B73A-DEE1E0454807}" type="sibTrans" cxnId="{E3E903FF-BF9D-481B-B141-6050AA74B56E}">
      <dgm:prSet/>
      <dgm:spPr/>
      <dgm:t>
        <a:bodyPr/>
        <a:lstStyle/>
        <a:p>
          <a:endParaRPr lang="es-MX"/>
        </a:p>
      </dgm:t>
    </dgm:pt>
    <dgm:pt modelId="{AC1AF47F-FA09-4482-B54B-CE120FF822B8}">
      <dgm:prSet phldrT="[Texto]"/>
      <dgm:spPr/>
      <dgm:t>
        <a:bodyPr/>
        <a:lstStyle/>
        <a:p>
          <a:r>
            <a:rPr lang="es-MX" dirty="0"/>
            <a:t>Aprendizajes </a:t>
          </a:r>
          <a:r>
            <a:rPr lang="es-MX" dirty="0" err="1"/>
            <a:t>plurilingues</a:t>
          </a:r>
          <a:r>
            <a:rPr lang="es-MX" dirty="0"/>
            <a:t> literarios. Nuevos enfoques didácticos</a:t>
          </a:r>
        </a:p>
      </dgm:t>
    </dgm:pt>
    <dgm:pt modelId="{B3900C81-BA05-4297-B8E9-1A0B357CD97B}" type="parTrans" cxnId="{B343716B-3F31-4829-850B-7DFF1A68BF57}">
      <dgm:prSet/>
      <dgm:spPr/>
      <dgm:t>
        <a:bodyPr/>
        <a:lstStyle/>
        <a:p>
          <a:endParaRPr lang="es-MX"/>
        </a:p>
      </dgm:t>
    </dgm:pt>
    <dgm:pt modelId="{C60877E1-33D0-4660-AFB7-1962898A55CD}" type="sibTrans" cxnId="{B343716B-3F31-4829-850B-7DFF1A68BF57}">
      <dgm:prSet/>
      <dgm:spPr/>
      <dgm:t>
        <a:bodyPr/>
        <a:lstStyle/>
        <a:p>
          <a:endParaRPr lang="es-MX"/>
        </a:p>
      </dgm:t>
    </dgm:pt>
    <dgm:pt modelId="{042D76A4-8245-4434-9AAE-C509A8D44B04}">
      <dgm:prSet phldrT="[Texto]"/>
      <dgm:spPr/>
      <dgm:t>
        <a:bodyPr/>
        <a:lstStyle/>
        <a:p>
          <a:r>
            <a:rPr lang="es-MX" dirty="0"/>
            <a:t>El método de cooperación </a:t>
          </a:r>
          <a:r>
            <a:rPr lang="es-MX" dirty="0" err="1"/>
            <a:t>interpetativa</a:t>
          </a:r>
          <a:r>
            <a:rPr lang="es-MX" dirty="0"/>
            <a:t> como estrategia lectora</a:t>
          </a:r>
        </a:p>
      </dgm:t>
    </dgm:pt>
    <dgm:pt modelId="{46F9C7EA-97C2-4EBF-8450-B6B72E9FF4ED}" type="parTrans" cxnId="{C742A0A5-B64D-4EAA-A191-D6F3988B310D}">
      <dgm:prSet/>
      <dgm:spPr/>
      <dgm:t>
        <a:bodyPr/>
        <a:lstStyle/>
        <a:p>
          <a:endParaRPr lang="es-MX"/>
        </a:p>
      </dgm:t>
    </dgm:pt>
    <dgm:pt modelId="{766B621F-B2E8-4360-A82A-8D4FFDED3961}" type="sibTrans" cxnId="{C742A0A5-B64D-4EAA-A191-D6F3988B310D}">
      <dgm:prSet/>
      <dgm:spPr/>
      <dgm:t>
        <a:bodyPr/>
        <a:lstStyle/>
        <a:p>
          <a:endParaRPr lang="es-MX"/>
        </a:p>
      </dgm:t>
    </dgm:pt>
    <dgm:pt modelId="{93B747A0-5560-499D-A5A7-2899EFFE76C0}">
      <dgm:prSet phldrT="[Texto]"/>
      <dgm:spPr/>
      <dgm:t>
        <a:bodyPr/>
        <a:lstStyle/>
        <a:p>
          <a:r>
            <a:rPr lang="es-MX" dirty="0"/>
            <a:t>Intercambio hispano-belga: fomento de la lectura en adolescentes.</a:t>
          </a:r>
        </a:p>
      </dgm:t>
    </dgm:pt>
    <dgm:pt modelId="{C0212276-31AD-4872-ABC9-CEA483AD82BF}" type="parTrans" cxnId="{37BC783D-FD30-4C31-A769-9841A95E1C53}">
      <dgm:prSet/>
      <dgm:spPr/>
      <dgm:t>
        <a:bodyPr/>
        <a:lstStyle/>
        <a:p>
          <a:endParaRPr lang="es-MX"/>
        </a:p>
      </dgm:t>
    </dgm:pt>
    <dgm:pt modelId="{D2479BC5-90C5-46CC-91F1-32AA025D8142}" type="sibTrans" cxnId="{37BC783D-FD30-4C31-A769-9841A95E1C53}">
      <dgm:prSet/>
      <dgm:spPr/>
      <dgm:t>
        <a:bodyPr/>
        <a:lstStyle/>
        <a:p>
          <a:endParaRPr lang="es-MX"/>
        </a:p>
      </dgm:t>
    </dgm:pt>
    <dgm:pt modelId="{0B40DC55-8A64-437C-A3F9-3841B861480F}">
      <dgm:prSet phldrT="[Texto]"/>
      <dgm:spPr/>
      <dgm:t>
        <a:bodyPr/>
        <a:lstStyle/>
        <a:p>
          <a:r>
            <a:rPr lang="es-MX" dirty="0"/>
            <a:t>La enseñanza de la literatura en Educación Media Superior. Una propuesta de Intervención.</a:t>
          </a:r>
        </a:p>
      </dgm:t>
    </dgm:pt>
    <dgm:pt modelId="{CF55E12A-FDBA-486B-83E0-AB0BB820B3A5}" type="parTrans" cxnId="{0478A797-2AFB-4E9E-940D-492D9EBBAC63}">
      <dgm:prSet/>
      <dgm:spPr/>
      <dgm:t>
        <a:bodyPr/>
        <a:lstStyle/>
        <a:p>
          <a:endParaRPr lang="es-MX"/>
        </a:p>
      </dgm:t>
    </dgm:pt>
    <dgm:pt modelId="{7BB991DF-6D73-4064-A191-0D27A1E7AB03}" type="sibTrans" cxnId="{0478A797-2AFB-4E9E-940D-492D9EBBAC63}">
      <dgm:prSet/>
      <dgm:spPr/>
      <dgm:t>
        <a:bodyPr/>
        <a:lstStyle/>
        <a:p>
          <a:endParaRPr lang="es-MX"/>
        </a:p>
      </dgm:t>
    </dgm:pt>
    <dgm:pt modelId="{53262C5D-0329-4A68-AEA9-623B3B9F3C10}">
      <dgm:prSet/>
      <dgm:spPr/>
      <dgm:t>
        <a:bodyPr/>
        <a:lstStyle/>
        <a:p>
          <a:r>
            <a:rPr lang="es-MX"/>
            <a:t>¡Leer, comentar, compartir! El fomento de la lectura y las tecnologías sociales.</a:t>
          </a:r>
        </a:p>
      </dgm:t>
    </dgm:pt>
    <dgm:pt modelId="{FBFCC81E-B6A2-4D7D-B013-0317C320A63E}" type="parTrans" cxnId="{87BC3C19-FD1D-4922-8CDB-86905820A8CD}">
      <dgm:prSet/>
      <dgm:spPr/>
      <dgm:t>
        <a:bodyPr/>
        <a:lstStyle/>
        <a:p>
          <a:endParaRPr lang="es-MX"/>
        </a:p>
      </dgm:t>
    </dgm:pt>
    <dgm:pt modelId="{EE04B5DC-A674-4B02-9615-B38BAC893FB6}" type="sibTrans" cxnId="{87BC3C19-FD1D-4922-8CDB-86905820A8CD}">
      <dgm:prSet/>
      <dgm:spPr/>
      <dgm:t>
        <a:bodyPr/>
        <a:lstStyle/>
        <a:p>
          <a:endParaRPr lang="es-MX"/>
        </a:p>
      </dgm:t>
    </dgm:pt>
    <dgm:pt modelId="{04848A79-7A30-4128-87AC-9DE550A3F709}">
      <dgm:prSet/>
      <dgm:spPr/>
      <dgm:t>
        <a:bodyPr/>
        <a:lstStyle/>
        <a:p>
          <a:r>
            <a:rPr lang="en-US"/>
            <a:t>Improving Reading Comprehension Skills through Reading Strategies Used by a Gruop of Foreign Language Learners.</a:t>
          </a:r>
          <a:endParaRPr lang="es-MX"/>
        </a:p>
      </dgm:t>
    </dgm:pt>
    <dgm:pt modelId="{0320386F-FBF6-472D-BB91-9A5E36EB683B}" type="parTrans" cxnId="{D46F4C0B-D5EE-465E-8BD7-DC1EFFEF0607}">
      <dgm:prSet/>
      <dgm:spPr/>
      <dgm:t>
        <a:bodyPr/>
        <a:lstStyle/>
        <a:p>
          <a:endParaRPr lang="es-MX"/>
        </a:p>
      </dgm:t>
    </dgm:pt>
    <dgm:pt modelId="{EC272504-A623-4113-BF10-9AF1DF03B3DC}" type="sibTrans" cxnId="{D46F4C0B-D5EE-465E-8BD7-DC1EFFEF0607}">
      <dgm:prSet/>
      <dgm:spPr/>
      <dgm:t>
        <a:bodyPr/>
        <a:lstStyle/>
        <a:p>
          <a:endParaRPr lang="es-MX"/>
        </a:p>
      </dgm:t>
    </dgm:pt>
    <dgm:pt modelId="{40ACD60E-D6C6-4016-B213-628885A72402}">
      <dgm:prSet/>
      <dgm:spPr/>
      <dgm:t>
        <a:bodyPr/>
        <a:lstStyle/>
        <a:p>
          <a:r>
            <a:rPr lang="en-US"/>
            <a:t>Exploring Teachers' Practices for Assessing Reading Comprehension Abilities in English as a Foreign Language</a:t>
          </a:r>
          <a:endParaRPr lang="es-MX"/>
        </a:p>
      </dgm:t>
    </dgm:pt>
    <dgm:pt modelId="{2CEF03C2-7E0C-41EF-958E-D648CBF7EFD5}" type="parTrans" cxnId="{45323B56-D789-41F4-96AD-969D17301A49}">
      <dgm:prSet/>
      <dgm:spPr/>
      <dgm:t>
        <a:bodyPr/>
        <a:lstStyle/>
        <a:p>
          <a:endParaRPr lang="es-MX"/>
        </a:p>
      </dgm:t>
    </dgm:pt>
    <dgm:pt modelId="{23488A35-DC40-465D-B2FB-F1C27A2C4011}" type="sibTrans" cxnId="{45323B56-D789-41F4-96AD-969D17301A49}">
      <dgm:prSet/>
      <dgm:spPr/>
      <dgm:t>
        <a:bodyPr/>
        <a:lstStyle/>
        <a:p>
          <a:endParaRPr lang="es-MX"/>
        </a:p>
      </dgm:t>
    </dgm:pt>
    <dgm:pt modelId="{3353303D-290A-45C8-83AE-30598F7D2BD9}">
      <dgm:prSet/>
      <dgm:spPr/>
      <dgm:t>
        <a:bodyPr/>
        <a:lstStyle/>
        <a:p>
          <a:r>
            <a:rPr lang="en-US"/>
            <a:t>Reading in the Foreign Language Classroom: Students’ Perception of the Interrelation among the Context, Reading Materials and Themselves as Readers</a:t>
          </a:r>
          <a:endParaRPr lang="es-MX"/>
        </a:p>
      </dgm:t>
    </dgm:pt>
    <dgm:pt modelId="{1BA9C103-5CEF-42DA-96C4-F5AE42D62871}" type="parTrans" cxnId="{6AC252EB-D8BD-421A-BDD2-3BDB26AB079C}">
      <dgm:prSet/>
      <dgm:spPr/>
      <dgm:t>
        <a:bodyPr/>
        <a:lstStyle/>
        <a:p>
          <a:endParaRPr lang="es-MX"/>
        </a:p>
      </dgm:t>
    </dgm:pt>
    <dgm:pt modelId="{404E259F-03A8-4329-A03A-3DBFD57B156B}" type="sibTrans" cxnId="{6AC252EB-D8BD-421A-BDD2-3BDB26AB079C}">
      <dgm:prSet/>
      <dgm:spPr/>
      <dgm:t>
        <a:bodyPr/>
        <a:lstStyle/>
        <a:p>
          <a:endParaRPr lang="es-MX"/>
        </a:p>
      </dgm:t>
    </dgm:pt>
    <dgm:pt modelId="{4972C5E3-429D-4E07-88FF-D63EC6488AD3}">
      <dgm:prSet/>
      <dgm:spPr/>
      <dgm:t>
        <a:bodyPr/>
        <a:lstStyle/>
        <a:p>
          <a:r>
            <a:rPr lang="es-MX"/>
            <a:t>La promoción de la lectura y el trasvase cultural literario: una investigación en Enseñanza Secundaria Obligatoria basada en el tópico del amor</a:t>
          </a:r>
        </a:p>
      </dgm:t>
    </dgm:pt>
    <dgm:pt modelId="{10281E88-14FC-40A3-8327-BC02F48E5302}" type="parTrans" cxnId="{11973C7B-01EB-4875-98ED-12DBB31BE363}">
      <dgm:prSet/>
      <dgm:spPr/>
      <dgm:t>
        <a:bodyPr/>
        <a:lstStyle/>
        <a:p>
          <a:endParaRPr lang="es-MX"/>
        </a:p>
      </dgm:t>
    </dgm:pt>
    <dgm:pt modelId="{49652360-A9A2-4520-8453-BC0BB942E990}" type="sibTrans" cxnId="{11973C7B-01EB-4875-98ED-12DBB31BE363}">
      <dgm:prSet/>
      <dgm:spPr/>
      <dgm:t>
        <a:bodyPr/>
        <a:lstStyle/>
        <a:p>
          <a:endParaRPr lang="es-MX"/>
        </a:p>
      </dgm:t>
    </dgm:pt>
    <dgm:pt modelId="{A69DE09B-7F5C-48BB-8413-F20A453FB669}" type="pres">
      <dgm:prSet presAssocID="{4BF0F0CD-1B11-4672-8538-9D953ADE01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22AF4A-C13F-401E-A3D3-AAAF9841470B}" type="pres">
      <dgm:prSet presAssocID="{C0D2BAB0-8076-4D27-AB6D-B7DB7EAF77F3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25D540-9AD6-4DDF-80FD-4D202EA96596}" type="pres">
      <dgm:prSet presAssocID="{803C40DB-F5F1-4F83-B73A-DEE1E0454807}" presName="sibTrans" presStyleCnt="0"/>
      <dgm:spPr/>
    </dgm:pt>
    <dgm:pt modelId="{85C4CC0B-F859-4B3F-9988-9FAD01A77F13}" type="pres">
      <dgm:prSet presAssocID="{AC1AF47F-FA09-4482-B54B-CE120FF822B8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972172-62D2-47E5-A006-A2DDF8B39F52}" type="pres">
      <dgm:prSet presAssocID="{C60877E1-33D0-4660-AFB7-1962898A55CD}" presName="sibTrans" presStyleCnt="0"/>
      <dgm:spPr/>
    </dgm:pt>
    <dgm:pt modelId="{E12F3DBD-B5AD-4009-8357-6E19AF219F1A}" type="pres">
      <dgm:prSet presAssocID="{042D76A4-8245-4434-9AAE-C509A8D44B04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064C70-A2EA-48B1-B702-2EA00F9DEA3C}" type="pres">
      <dgm:prSet presAssocID="{766B621F-B2E8-4360-A82A-8D4FFDED3961}" presName="sibTrans" presStyleCnt="0"/>
      <dgm:spPr/>
    </dgm:pt>
    <dgm:pt modelId="{60F76908-0D48-4C99-A772-71D4B2C51B4C}" type="pres">
      <dgm:prSet presAssocID="{93B747A0-5560-499D-A5A7-2899EFFE76C0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7FB835-5B62-43E0-A81C-DD6DC5D9D214}" type="pres">
      <dgm:prSet presAssocID="{D2479BC5-90C5-46CC-91F1-32AA025D8142}" presName="sibTrans" presStyleCnt="0"/>
      <dgm:spPr/>
    </dgm:pt>
    <dgm:pt modelId="{E8AE57F7-C17D-4E97-882E-1EEF69E9E751}" type="pres">
      <dgm:prSet presAssocID="{0B40DC55-8A64-437C-A3F9-3841B861480F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0BA83F-805F-455D-B4F7-94C0B5CF4E2E}" type="pres">
      <dgm:prSet presAssocID="{7BB991DF-6D73-4064-A191-0D27A1E7AB03}" presName="sibTrans" presStyleCnt="0"/>
      <dgm:spPr/>
    </dgm:pt>
    <dgm:pt modelId="{B5508F80-282B-4ECA-B008-895548A5197D}" type="pres">
      <dgm:prSet presAssocID="{53262C5D-0329-4A68-AEA9-623B3B9F3C10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FBD2B8-D66D-41B9-852B-F562DE9A956B}" type="pres">
      <dgm:prSet presAssocID="{EE04B5DC-A674-4B02-9615-B38BAC893FB6}" presName="sibTrans" presStyleCnt="0"/>
      <dgm:spPr/>
    </dgm:pt>
    <dgm:pt modelId="{964A252B-011F-4EF7-9013-8215F2CEC653}" type="pres">
      <dgm:prSet presAssocID="{4972C5E3-429D-4E07-88FF-D63EC6488AD3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3B4498-134C-446B-ABC8-4906F9F2131D}" type="pres">
      <dgm:prSet presAssocID="{49652360-A9A2-4520-8453-BC0BB942E990}" presName="sibTrans" presStyleCnt="0"/>
      <dgm:spPr/>
    </dgm:pt>
    <dgm:pt modelId="{C22A79BE-6876-4DE1-94BC-7943104B5F96}" type="pres">
      <dgm:prSet presAssocID="{40ACD60E-D6C6-4016-B213-628885A72402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E16A6C-BFAA-4EBB-97B1-54827F373975}" type="pres">
      <dgm:prSet presAssocID="{23488A35-DC40-465D-B2FB-F1C27A2C4011}" presName="sibTrans" presStyleCnt="0"/>
      <dgm:spPr/>
    </dgm:pt>
    <dgm:pt modelId="{E6418144-5732-4464-ACB7-8C0D24FCF112}" type="pres">
      <dgm:prSet presAssocID="{3353303D-290A-45C8-83AE-30598F7D2BD9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24B67A-D3DC-46D7-8F1D-07497564F3AA}" type="pres">
      <dgm:prSet presAssocID="{404E259F-03A8-4329-A03A-3DBFD57B156B}" presName="sibTrans" presStyleCnt="0"/>
      <dgm:spPr/>
    </dgm:pt>
    <dgm:pt modelId="{CCE3797D-7011-4334-96AC-749ABD0F9124}" type="pres">
      <dgm:prSet presAssocID="{04848A79-7A30-4128-87AC-9DE550A3F709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C252EB-D8BD-421A-BDD2-3BDB26AB079C}" srcId="{4BF0F0CD-1B11-4672-8538-9D953ADE0192}" destId="{3353303D-290A-45C8-83AE-30598F7D2BD9}" srcOrd="8" destOrd="0" parTransId="{1BA9C103-5CEF-42DA-96C4-F5AE42D62871}" sibTransId="{404E259F-03A8-4329-A03A-3DBFD57B156B}"/>
    <dgm:cxn modelId="{958A12C1-23BD-42B9-8F74-1E72C12E8317}" type="presOf" srcId="{40ACD60E-D6C6-4016-B213-628885A72402}" destId="{C22A79BE-6876-4DE1-94BC-7943104B5F96}" srcOrd="0" destOrd="0" presId="urn:microsoft.com/office/officeart/2005/8/layout/default"/>
    <dgm:cxn modelId="{A128B7B9-6E98-4BDE-B023-20A854E8A895}" type="presOf" srcId="{AC1AF47F-FA09-4482-B54B-CE120FF822B8}" destId="{85C4CC0B-F859-4B3F-9988-9FAD01A77F13}" srcOrd="0" destOrd="0" presId="urn:microsoft.com/office/officeart/2005/8/layout/default"/>
    <dgm:cxn modelId="{8FF6D786-129C-4740-8133-A9A9912F1FF5}" type="presOf" srcId="{4972C5E3-429D-4E07-88FF-D63EC6488AD3}" destId="{964A252B-011F-4EF7-9013-8215F2CEC653}" srcOrd="0" destOrd="0" presId="urn:microsoft.com/office/officeart/2005/8/layout/default"/>
    <dgm:cxn modelId="{11973C7B-01EB-4875-98ED-12DBB31BE363}" srcId="{4BF0F0CD-1B11-4672-8538-9D953ADE0192}" destId="{4972C5E3-429D-4E07-88FF-D63EC6488AD3}" srcOrd="6" destOrd="0" parTransId="{10281E88-14FC-40A3-8327-BC02F48E5302}" sibTransId="{49652360-A9A2-4520-8453-BC0BB942E990}"/>
    <dgm:cxn modelId="{E3E903FF-BF9D-481B-B141-6050AA74B56E}" srcId="{4BF0F0CD-1B11-4672-8538-9D953ADE0192}" destId="{C0D2BAB0-8076-4D27-AB6D-B7DB7EAF77F3}" srcOrd="0" destOrd="0" parTransId="{B87C9653-1C22-48A0-8F08-79F1C323C809}" sibTransId="{803C40DB-F5F1-4F83-B73A-DEE1E0454807}"/>
    <dgm:cxn modelId="{0F1F5C23-B85A-4902-AA75-E3BE2E987D15}" type="presOf" srcId="{53262C5D-0329-4A68-AEA9-623B3B9F3C10}" destId="{B5508F80-282B-4ECA-B008-895548A5197D}" srcOrd="0" destOrd="0" presId="urn:microsoft.com/office/officeart/2005/8/layout/default"/>
    <dgm:cxn modelId="{B343716B-3F31-4829-850B-7DFF1A68BF57}" srcId="{4BF0F0CD-1B11-4672-8538-9D953ADE0192}" destId="{AC1AF47F-FA09-4482-B54B-CE120FF822B8}" srcOrd="1" destOrd="0" parTransId="{B3900C81-BA05-4297-B8E9-1A0B357CD97B}" sibTransId="{C60877E1-33D0-4660-AFB7-1962898A55CD}"/>
    <dgm:cxn modelId="{4B1FCEC4-1447-4DC5-B18E-3BC1AEFA2AA8}" type="presOf" srcId="{0B40DC55-8A64-437C-A3F9-3841B861480F}" destId="{E8AE57F7-C17D-4E97-882E-1EEF69E9E751}" srcOrd="0" destOrd="0" presId="urn:microsoft.com/office/officeart/2005/8/layout/default"/>
    <dgm:cxn modelId="{5F6BEA16-2340-490B-B453-900554C3215C}" type="presOf" srcId="{3353303D-290A-45C8-83AE-30598F7D2BD9}" destId="{E6418144-5732-4464-ACB7-8C0D24FCF112}" srcOrd="0" destOrd="0" presId="urn:microsoft.com/office/officeart/2005/8/layout/default"/>
    <dgm:cxn modelId="{37BC783D-FD30-4C31-A769-9841A95E1C53}" srcId="{4BF0F0CD-1B11-4672-8538-9D953ADE0192}" destId="{93B747A0-5560-499D-A5A7-2899EFFE76C0}" srcOrd="3" destOrd="0" parTransId="{C0212276-31AD-4872-ABC9-CEA483AD82BF}" sibTransId="{D2479BC5-90C5-46CC-91F1-32AA025D8142}"/>
    <dgm:cxn modelId="{11706088-142C-46DC-9D88-B2AA7B3923CA}" type="presOf" srcId="{042D76A4-8245-4434-9AAE-C509A8D44B04}" destId="{E12F3DBD-B5AD-4009-8357-6E19AF219F1A}" srcOrd="0" destOrd="0" presId="urn:microsoft.com/office/officeart/2005/8/layout/default"/>
    <dgm:cxn modelId="{26DDD314-850D-40A1-AF78-A12E358B37D7}" type="presOf" srcId="{93B747A0-5560-499D-A5A7-2899EFFE76C0}" destId="{60F76908-0D48-4C99-A772-71D4B2C51B4C}" srcOrd="0" destOrd="0" presId="urn:microsoft.com/office/officeart/2005/8/layout/default"/>
    <dgm:cxn modelId="{C742A0A5-B64D-4EAA-A191-D6F3988B310D}" srcId="{4BF0F0CD-1B11-4672-8538-9D953ADE0192}" destId="{042D76A4-8245-4434-9AAE-C509A8D44B04}" srcOrd="2" destOrd="0" parTransId="{46F9C7EA-97C2-4EBF-8450-B6B72E9FF4ED}" sibTransId="{766B621F-B2E8-4360-A82A-8D4FFDED3961}"/>
    <dgm:cxn modelId="{87BC3C19-FD1D-4922-8CDB-86905820A8CD}" srcId="{4BF0F0CD-1B11-4672-8538-9D953ADE0192}" destId="{53262C5D-0329-4A68-AEA9-623B3B9F3C10}" srcOrd="5" destOrd="0" parTransId="{FBFCC81E-B6A2-4D7D-B013-0317C320A63E}" sibTransId="{EE04B5DC-A674-4B02-9615-B38BAC893FB6}"/>
    <dgm:cxn modelId="{005BDA8D-5D00-4587-91B8-671706D3F792}" type="presOf" srcId="{4BF0F0CD-1B11-4672-8538-9D953ADE0192}" destId="{A69DE09B-7F5C-48BB-8413-F20A453FB669}" srcOrd="0" destOrd="0" presId="urn:microsoft.com/office/officeart/2005/8/layout/default"/>
    <dgm:cxn modelId="{14B28194-BDD2-4C51-BF7F-2EBF4825879A}" type="presOf" srcId="{C0D2BAB0-8076-4D27-AB6D-B7DB7EAF77F3}" destId="{BB22AF4A-C13F-401E-A3D3-AAAF9841470B}" srcOrd="0" destOrd="0" presId="urn:microsoft.com/office/officeart/2005/8/layout/default"/>
    <dgm:cxn modelId="{0478A797-2AFB-4E9E-940D-492D9EBBAC63}" srcId="{4BF0F0CD-1B11-4672-8538-9D953ADE0192}" destId="{0B40DC55-8A64-437C-A3F9-3841B861480F}" srcOrd="4" destOrd="0" parTransId="{CF55E12A-FDBA-486B-83E0-AB0BB820B3A5}" sibTransId="{7BB991DF-6D73-4064-A191-0D27A1E7AB03}"/>
    <dgm:cxn modelId="{9C137C23-7D1A-4474-89C0-E9DDBC206B94}" type="presOf" srcId="{04848A79-7A30-4128-87AC-9DE550A3F709}" destId="{CCE3797D-7011-4334-96AC-749ABD0F9124}" srcOrd="0" destOrd="0" presId="urn:microsoft.com/office/officeart/2005/8/layout/default"/>
    <dgm:cxn modelId="{D46F4C0B-D5EE-465E-8BD7-DC1EFFEF0607}" srcId="{4BF0F0CD-1B11-4672-8538-9D953ADE0192}" destId="{04848A79-7A30-4128-87AC-9DE550A3F709}" srcOrd="9" destOrd="0" parTransId="{0320386F-FBF6-472D-BB91-9A5E36EB683B}" sibTransId="{EC272504-A623-4113-BF10-9AF1DF03B3DC}"/>
    <dgm:cxn modelId="{45323B56-D789-41F4-96AD-969D17301A49}" srcId="{4BF0F0CD-1B11-4672-8538-9D953ADE0192}" destId="{40ACD60E-D6C6-4016-B213-628885A72402}" srcOrd="7" destOrd="0" parTransId="{2CEF03C2-7E0C-41EF-958E-D648CBF7EFD5}" sibTransId="{23488A35-DC40-465D-B2FB-F1C27A2C4011}"/>
    <dgm:cxn modelId="{5CD2DAAE-30E9-4D74-88A4-82084D76A089}" type="presParOf" srcId="{A69DE09B-7F5C-48BB-8413-F20A453FB669}" destId="{BB22AF4A-C13F-401E-A3D3-AAAF9841470B}" srcOrd="0" destOrd="0" presId="urn:microsoft.com/office/officeart/2005/8/layout/default"/>
    <dgm:cxn modelId="{4DCBC050-2B87-475C-9A67-7CBC2EAE8FA0}" type="presParOf" srcId="{A69DE09B-7F5C-48BB-8413-F20A453FB669}" destId="{A325D540-9AD6-4DDF-80FD-4D202EA96596}" srcOrd="1" destOrd="0" presId="urn:microsoft.com/office/officeart/2005/8/layout/default"/>
    <dgm:cxn modelId="{7A2DEA9D-C860-41EF-AB3D-9022F92D96BE}" type="presParOf" srcId="{A69DE09B-7F5C-48BB-8413-F20A453FB669}" destId="{85C4CC0B-F859-4B3F-9988-9FAD01A77F13}" srcOrd="2" destOrd="0" presId="urn:microsoft.com/office/officeart/2005/8/layout/default"/>
    <dgm:cxn modelId="{7D231A47-CB5B-47E7-9BE4-9C48DAD4C050}" type="presParOf" srcId="{A69DE09B-7F5C-48BB-8413-F20A453FB669}" destId="{31972172-62D2-47E5-A006-A2DDF8B39F52}" srcOrd="3" destOrd="0" presId="urn:microsoft.com/office/officeart/2005/8/layout/default"/>
    <dgm:cxn modelId="{10203F88-7774-4C87-86A4-BE6DD9AA8BBB}" type="presParOf" srcId="{A69DE09B-7F5C-48BB-8413-F20A453FB669}" destId="{E12F3DBD-B5AD-4009-8357-6E19AF219F1A}" srcOrd="4" destOrd="0" presId="urn:microsoft.com/office/officeart/2005/8/layout/default"/>
    <dgm:cxn modelId="{0DF76FB2-7374-428D-A112-8C090E7CC177}" type="presParOf" srcId="{A69DE09B-7F5C-48BB-8413-F20A453FB669}" destId="{D4064C70-A2EA-48B1-B702-2EA00F9DEA3C}" srcOrd="5" destOrd="0" presId="urn:microsoft.com/office/officeart/2005/8/layout/default"/>
    <dgm:cxn modelId="{28CC694E-AD09-438A-B1F8-E56BDAFD7226}" type="presParOf" srcId="{A69DE09B-7F5C-48BB-8413-F20A453FB669}" destId="{60F76908-0D48-4C99-A772-71D4B2C51B4C}" srcOrd="6" destOrd="0" presId="urn:microsoft.com/office/officeart/2005/8/layout/default"/>
    <dgm:cxn modelId="{B65370C5-6C72-4D8E-8C20-95A7464453FC}" type="presParOf" srcId="{A69DE09B-7F5C-48BB-8413-F20A453FB669}" destId="{0A7FB835-5B62-43E0-A81C-DD6DC5D9D214}" srcOrd="7" destOrd="0" presId="urn:microsoft.com/office/officeart/2005/8/layout/default"/>
    <dgm:cxn modelId="{7F9F7747-83B6-445F-9DD6-EF3D2FF76DDE}" type="presParOf" srcId="{A69DE09B-7F5C-48BB-8413-F20A453FB669}" destId="{E8AE57F7-C17D-4E97-882E-1EEF69E9E751}" srcOrd="8" destOrd="0" presId="urn:microsoft.com/office/officeart/2005/8/layout/default"/>
    <dgm:cxn modelId="{2A43406C-0A71-4988-96DD-DEE48B86D02E}" type="presParOf" srcId="{A69DE09B-7F5C-48BB-8413-F20A453FB669}" destId="{160BA83F-805F-455D-B4F7-94C0B5CF4E2E}" srcOrd="9" destOrd="0" presId="urn:microsoft.com/office/officeart/2005/8/layout/default"/>
    <dgm:cxn modelId="{31E283C3-AB73-49F2-8921-3B2369DC149C}" type="presParOf" srcId="{A69DE09B-7F5C-48BB-8413-F20A453FB669}" destId="{B5508F80-282B-4ECA-B008-895548A5197D}" srcOrd="10" destOrd="0" presId="urn:microsoft.com/office/officeart/2005/8/layout/default"/>
    <dgm:cxn modelId="{1376598C-424D-4511-95CF-CA2DEF66315A}" type="presParOf" srcId="{A69DE09B-7F5C-48BB-8413-F20A453FB669}" destId="{6DFBD2B8-D66D-41B9-852B-F562DE9A956B}" srcOrd="11" destOrd="0" presId="urn:microsoft.com/office/officeart/2005/8/layout/default"/>
    <dgm:cxn modelId="{CF2A3E61-1FD2-4AEE-B73F-EF74B2DE2F99}" type="presParOf" srcId="{A69DE09B-7F5C-48BB-8413-F20A453FB669}" destId="{964A252B-011F-4EF7-9013-8215F2CEC653}" srcOrd="12" destOrd="0" presId="urn:microsoft.com/office/officeart/2005/8/layout/default"/>
    <dgm:cxn modelId="{016A0FF7-7E04-4201-B015-423C6A45068F}" type="presParOf" srcId="{A69DE09B-7F5C-48BB-8413-F20A453FB669}" destId="{833B4498-134C-446B-ABC8-4906F9F2131D}" srcOrd="13" destOrd="0" presId="urn:microsoft.com/office/officeart/2005/8/layout/default"/>
    <dgm:cxn modelId="{7CEF3AC3-2D9F-445F-A211-B9D686C89EDC}" type="presParOf" srcId="{A69DE09B-7F5C-48BB-8413-F20A453FB669}" destId="{C22A79BE-6876-4DE1-94BC-7943104B5F96}" srcOrd="14" destOrd="0" presId="urn:microsoft.com/office/officeart/2005/8/layout/default"/>
    <dgm:cxn modelId="{31477946-29EA-46D2-9159-91479442D877}" type="presParOf" srcId="{A69DE09B-7F5C-48BB-8413-F20A453FB669}" destId="{F6E16A6C-BFAA-4EBB-97B1-54827F373975}" srcOrd="15" destOrd="0" presId="urn:microsoft.com/office/officeart/2005/8/layout/default"/>
    <dgm:cxn modelId="{6D2FBAB8-5BC1-4FDC-8FB9-97415532D14D}" type="presParOf" srcId="{A69DE09B-7F5C-48BB-8413-F20A453FB669}" destId="{E6418144-5732-4464-ACB7-8C0D24FCF112}" srcOrd="16" destOrd="0" presId="urn:microsoft.com/office/officeart/2005/8/layout/default"/>
    <dgm:cxn modelId="{1A392B72-E6F5-46F1-A3CA-2F4107A13034}" type="presParOf" srcId="{A69DE09B-7F5C-48BB-8413-F20A453FB669}" destId="{0F24B67A-D3DC-46D7-8F1D-07497564F3AA}" srcOrd="17" destOrd="0" presId="urn:microsoft.com/office/officeart/2005/8/layout/default"/>
    <dgm:cxn modelId="{D99E5388-6ACD-444B-9DC2-E8C375447C9F}" type="presParOf" srcId="{A69DE09B-7F5C-48BB-8413-F20A453FB669}" destId="{CCE3797D-7011-4334-96AC-749ABD0F912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CF90C-C325-4EE7-9DFB-05AB291E83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AE19265-7FCD-4E9B-9830-5AB4A4F91A16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Visión de los jóvenes ante la literatura</a:t>
          </a:r>
        </a:p>
      </dgm:t>
    </dgm:pt>
    <dgm:pt modelId="{4DE1FB21-E59A-41AB-A520-CF3FF17FE429}" type="parTrans" cxnId="{A977DD34-815B-4A86-8D2E-B046F4F56E84}">
      <dgm:prSet/>
      <dgm:spPr/>
      <dgm:t>
        <a:bodyPr/>
        <a:lstStyle/>
        <a:p>
          <a:endParaRPr lang="es-MX"/>
        </a:p>
      </dgm:t>
    </dgm:pt>
    <dgm:pt modelId="{5A069056-7A90-4742-9D07-E3C86EBD36CE}" type="sibTrans" cxnId="{A977DD34-815B-4A86-8D2E-B046F4F56E84}">
      <dgm:prSet/>
      <dgm:spPr/>
      <dgm:t>
        <a:bodyPr/>
        <a:lstStyle/>
        <a:p>
          <a:endParaRPr lang="es-MX"/>
        </a:p>
      </dgm:t>
    </dgm:pt>
    <dgm:pt modelId="{CC649DBB-1CC4-40DB-9AA9-85E342E47DD4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Aburrida, </a:t>
          </a:r>
          <a:endParaRPr lang="es-MX" sz="5100" dirty="0"/>
        </a:p>
      </dgm:t>
    </dgm:pt>
    <dgm:pt modelId="{2951DB7E-1C4D-47EF-B229-5F042B0E0625}" type="parTrans" cxnId="{67C4C3C2-F96A-4320-B5E8-66B58EF93BBE}">
      <dgm:prSet/>
      <dgm:spPr/>
      <dgm:t>
        <a:bodyPr/>
        <a:lstStyle/>
        <a:p>
          <a:endParaRPr lang="es-MX"/>
        </a:p>
      </dgm:t>
    </dgm:pt>
    <dgm:pt modelId="{FE7BB9A0-3DD4-449B-8C9E-D441D82BAA33}" type="sibTrans" cxnId="{67C4C3C2-F96A-4320-B5E8-66B58EF93BBE}">
      <dgm:prSet/>
      <dgm:spPr/>
      <dgm:t>
        <a:bodyPr/>
        <a:lstStyle/>
        <a:p>
          <a:endParaRPr lang="es-MX"/>
        </a:p>
      </dgm:t>
    </dgm:pt>
    <dgm:pt modelId="{155C17AA-4015-4484-B917-D18BF90B81A6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Como castigo, </a:t>
          </a:r>
          <a:endParaRPr lang="es-MX" sz="5100" dirty="0"/>
        </a:p>
      </dgm:t>
    </dgm:pt>
    <dgm:pt modelId="{49293391-5199-4642-B566-EC2B8C9D49FB}" type="parTrans" cxnId="{39B2DF67-9BA2-471A-8775-7A8BC7ABF940}">
      <dgm:prSet/>
      <dgm:spPr/>
    </dgm:pt>
    <dgm:pt modelId="{39094095-3D43-4827-B433-B3DB45AF3FC0}" type="sibTrans" cxnId="{39B2DF67-9BA2-471A-8775-7A8BC7ABF940}">
      <dgm:prSet/>
      <dgm:spPr/>
    </dgm:pt>
    <dgm:pt modelId="{1CC3418E-E7F7-4A07-B5F1-5CAE86D8B705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Sólo para tarea y escuela</a:t>
          </a:r>
        </a:p>
        <a:p>
          <a:pPr marL="228600" indent="0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s-MX" sz="5100" dirty="0"/>
        </a:p>
      </dgm:t>
    </dgm:pt>
    <dgm:pt modelId="{166EEBB7-787B-4EF9-BE65-C3F8C5A3F059}" type="parTrans" cxnId="{6AC102D4-1E87-42CB-B356-7DF40B1D7A73}">
      <dgm:prSet/>
      <dgm:spPr/>
    </dgm:pt>
    <dgm:pt modelId="{7089D1EB-D762-405C-BB34-AFC109B73F59}" type="sibTrans" cxnId="{6AC102D4-1E87-42CB-B356-7DF40B1D7A73}">
      <dgm:prSet/>
      <dgm:spPr/>
    </dgm:pt>
    <dgm:pt modelId="{7E067544-BCA8-43F0-8617-FAB36CA2BB8D}" type="pres">
      <dgm:prSet presAssocID="{D41CF90C-C325-4EE7-9DFB-05AB291E83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97B36A1-08D0-4D44-83C7-FBDA165937AD}" type="pres">
      <dgm:prSet presAssocID="{9AE19265-7FCD-4E9B-9830-5AB4A4F91A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5B3AD5-0A31-43B3-9A6D-2F2F5913DEED}" type="pres">
      <dgm:prSet presAssocID="{9AE19265-7FCD-4E9B-9830-5AB4A4F91A1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45774A-8FB7-4395-9B21-7F85440FC10F}" type="presOf" srcId="{CC649DBB-1CC4-40DB-9AA9-85E342E47DD4}" destId="{F85B3AD5-0A31-43B3-9A6D-2F2F5913DEED}" srcOrd="0" destOrd="0" presId="urn:microsoft.com/office/officeart/2005/8/layout/vList2"/>
    <dgm:cxn modelId="{39B2DF67-9BA2-471A-8775-7A8BC7ABF940}" srcId="{9AE19265-7FCD-4E9B-9830-5AB4A4F91A16}" destId="{155C17AA-4015-4484-B917-D18BF90B81A6}" srcOrd="1" destOrd="0" parTransId="{49293391-5199-4642-B566-EC2B8C9D49FB}" sibTransId="{39094095-3D43-4827-B433-B3DB45AF3FC0}"/>
    <dgm:cxn modelId="{F817E9FC-C5F1-40E9-9885-0F1CC2FE4727}" type="presOf" srcId="{155C17AA-4015-4484-B917-D18BF90B81A6}" destId="{F85B3AD5-0A31-43B3-9A6D-2F2F5913DEED}" srcOrd="0" destOrd="1" presId="urn:microsoft.com/office/officeart/2005/8/layout/vList2"/>
    <dgm:cxn modelId="{BEB86D18-F3C9-4033-9AE8-1BC6113E0719}" type="presOf" srcId="{1CC3418E-E7F7-4A07-B5F1-5CAE86D8B705}" destId="{F85B3AD5-0A31-43B3-9A6D-2F2F5913DEED}" srcOrd="0" destOrd="2" presId="urn:microsoft.com/office/officeart/2005/8/layout/vList2"/>
    <dgm:cxn modelId="{3275D21C-34EA-43DE-A927-2C70BE16DFA7}" type="presOf" srcId="{D41CF90C-C325-4EE7-9DFB-05AB291E83CA}" destId="{7E067544-BCA8-43F0-8617-FAB36CA2BB8D}" srcOrd="0" destOrd="0" presId="urn:microsoft.com/office/officeart/2005/8/layout/vList2"/>
    <dgm:cxn modelId="{6AC102D4-1E87-42CB-B356-7DF40B1D7A73}" srcId="{9AE19265-7FCD-4E9B-9830-5AB4A4F91A16}" destId="{1CC3418E-E7F7-4A07-B5F1-5CAE86D8B705}" srcOrd="2" destOrd="0" parTransId="{166EEBB7-787B-4EF9-BE65-C3F8C5A3F059}" sibTransId="{7089D1EB-D762-405C-BB34-AFC109B73F59}"/>
    <dgm:cxn modelId="{A977DD34-815B-4A86-8D2E-B046F4F56E84}" srcId="{D41CF90C-C325-4EE7-9DFB-05AB291E83CA}" destId="{9AE19265-7FCD-4E9B-9830-5AB4A4F91A16}" srcOrd="0" destOrd="0" parTransId="{4DE1FB21-E59A-41AB-A520-CF3FF17FE429}" sibTransId="{5A069056-7A90-4742-9D07-E3C86EBD36CE}"/>
    <dgm:cxn modelId="{932648E6-A300-4567-BABB-E826BC8DA56B}" type="presOf" srcId="{9AE19265-7FCD-4E9B-9830-5AB4A4F91A16}" destId="{C97B36A1-08D0-4D44-83C7-FBDA165937AD}" srcOrd="0" destOrd="0" presId="urn:microsoft.com/office/officeart/2005/8/layout/vList2"/>
    <dgm:cxn modelId="{67C4C3C2-F96A-4320-B5E8-66B58EF93BBE}" srcId="{9AE19265-7FCD-4E9B-9830-5AB4A4F91A16}" destId="{CC649DBB-1CC4-40DB-9AA9-85E342E47DD4}" srcOrd="0" destOrd="0" parTransId="{2951DB7E-1C4D-47EF-B229-5F042B0E0625}" sibTransId="{FE7BB9A0-3DD4-449B-8C9E-D441D82BAA33}"/>
    <dgm:cxn modelId="{2268613E-3D03-4DE2-A590-9A62831E0758}" type="presParOf" srcId="{7E067544-BCA8-43F0-8617-FAB36CA2BB8D}" destId="{C97B36A1-08D0-4D44-83C7-FBDA165937AD}" srcOrd="0" destOrd="0" presId="urn:microsoft.com/office/officeart/2005/8/layout/vList2"/>
    <dgm:cxn modelId="{803EE16C-415C-4F8A-9A9C-81321E8CD7F5}" type="presParOf" srcId="{7E067544-BCA8-43F0-8617-FAB36CA2BB8D}" destId="{F85B3AD5-0A31-43B3-9A6D-2F2F5913DEE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813D7F-5D6E-4CFD-A335-3B342130E47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19A6CE7-D1BD-4E30-95C9-DC34706E850D}">
      <dgm:prSet phldrT="[Texto]"/>
      <dgm:spPr/>
      <dgm:t>
        <a:bodyPr/>
        <a:lstStyle/>
        <a:p>
          <a:r>
            <a:rPr lang="es-MX" dirty="0"/>
            <a:t>Institucional</a:t>
          </a:r>
        </a:p>
      </dgm:t>
    </dgm:pt>
    <dgm:pt modelId="{D09D1499-4C9E-43D9-A29F-54010637CA1B}" type="parTrans" cxnId="{6743792C-9559-499E-B027-B81A90D1FF93}">
      <dgm:prSet/>
      <dgm:spPr/>
      <dgm:t>
        <a:bodyPr/>
        <a:lstStyle/>
        <a:p>
          <a:endParaRPr lang="es-MX"/>
        </a:p>
      </dgm:t>
    </dgm:pt>
    <dgm:pt modelId="{F017C3B5-F18B-41F7-B1B9-5FFCBCF58906}" type="sibTrans" cxnId="{6743792C-9559-499E-B027-B81A90D1FF93}">
      <dgm:prSet/>
      <dgm:spPr/>
      <dgm:t>
        <a:bodyPr/>
        <a:lstStyle/>
        <a:p>
          <a:endParaRPr lang="es-MX"/>
        </a:p>
      </dgm:t>
    </dgm:pt>
    <dgm:pt modelId="{DBA54A70-C928-453F-8F79-51D6E5E7D286}">
      <dgm:prSet phldrT="[Texto]"/>
      <dgm:spPr/>
      <dgm:t>
        <a:bodyPr/>
        <a:lstStyle/>
        <a:p>
          <a:r>
            <a:rPr lang="es-MX" dirty="0"/>
            <a:t>Es nuestra tarea promover la lectura como algo más que una herramienta para aprobar exámenes.</a:t>
          </a:r>
        </a:p>
      </dgm:t>
    </dgm:pt>
    <dgm:pt modelId="{11BC3F3E-D8AF-4E1B-89E1-871B12C27F7D}" type="parTrans" cxnId="{1C49C553-FDB7-4815-82D6-3892D3B04D45}">
      <dgm:prSet/>
      <dgm:spPr/>
      <dgm:t>
        <a:bodyPr/>
        <a:lstStyle/>
        <a:p>
          <a:endParaRPr lang="es-MX"/>
        </a:p>
      </dgm:t>
    </dgm:pt>
    <dgm:pt modelId="{9410E5C6-CE86-4412-91FB-F5E326ACBE7F}" type="sibTrans" cxnId="{1C49C553-FDB7-4815-82D6-3892D3B04D45}">
      <dgm:prSet/>
      <dgm:spPr/>
      <dgm:t>
        <a:bodyPr/>
        <a:lstStyle/>
        <a:p>
          <a:endParaRPr lang="es-MX"/>
        </a:p>
      </dgm:t>
    </dgm:pt>
    <dgm:pt modelId="{D0488C98-1375-4C47-8EF6-C683E3862C5F}">
      <dgm:prSet phldrT="[Texto]"/>
      <dgm:spPr/>
      <dgm:t>
        <a:bodyPr/>
        <a:lstStyle/>
        <a:p>
          <a:r>
            <a:rPr lang="es-MX" dirty="0"/>
            <a:t>Social</a:t>
          </a:r>
        </a:p>
      </dgm:t>
    </dgm:pt>
    <dgm:pt modelId="{1AFA35CD-60BB-4240-8540-C788B5E55E31}" type="parTrans" cxnId="{45742ADA-A42D-4200-9130-1C82854A0A54}">
      <dgm:prSet/>
      <dgm:spPr/>
      <dgm:t>
        <a:bodyPr/>
        <a:lstStyle/>
        <a:p>
          <a:endParaRPr lang="es-MX"/>
        </a:p>
      </dgm:t>
    </dgm:pt>
    <dgm:pt modelId="{E68E9906-64E3-40CA-91D7-17E62969472B}" type="sibTrans" cxnId="{45742ADA-A42D-4200-9130-1C82854A0A54}">
      <dgm:prSet/>
      <dgm:spPr/>
      <dgm:t>
        <a:bodyPr/>
        <a:lstStyle/>
        <a:p>
          <a:endParaRPr lang="es-MX"/>
        </a:p>
      </dgm:t>
    </dgm:pt>
    <dgm:pt modelId="{1D36ACA3-8449-4128-94E4-14F2F4037F0C}">
      <dgm:prSet phldrT="[Texto]"/>
      <dgm:spPr/>
      <dgm:t>
        <a:bodyPr/>
        <a:lstStyle/>
        <a:p>
          <a:r>
            <a:rPr lang="es-MX" dirty="0"/>
            <a:t>Contribuir a la construcción de hábitos lectores por el disfrute.</a:t>
          </a:r>
        </a:p>
      </dgm:t>
    </dgm:pt>
    <dgm:pt modelId="{40BE3A39-2770-4DB6-99BC-B2A4EA67782C}" type="parTrans" cxnId="{DD8BA834-135B-4E1B-ACE1-15E07432A375}">
      <dgm:prSet/>
      <dgm:spPr/>
      <dgm:t>
        <a:bodyPr/>
        <a:lstStyle/>
        <a:p>
          <a:endParaRPr lang="es-MX"/>
        </a:p>
      </dgm:t>
    </dgm:pt>
    <dgm:pt modelId="{F5DE3BE1-2950-4295-B9EC-B888704FBB06}" type="sibTrans" cxnId="{DD8BA834-135B-4E1B-ACE1-15E07432A375}">
      <dgm:prSet/>
      <dgm:spPr/>
      <dgm:t>
        <a:bodyPr/>
        <a:lstStyle/>
        <a:p>
          <a:endParaRPr lang="es-MX"/>
        </a:p>
      </dgm:t>
    </dgm:pt>
    <dgm:pt modelId="{819F8EAF-7E94-4864-9953-6A20B5DF2F03}">
      <dgm:prSet phldrT="[Texto]"/>
      <dgm:spPr/>
      <dgm:t>
        <a:bodyPr/>
        <a:lstStyle/>
        <a:p>
          <a:r>
            <a:rPr lang="es-MX" dirty="0"/>
            <a:t>Personal</a:t>
          </a:r>
        </a:p>
      </dgm:t>
    </dgm:pt>
    <dgm:pt modelId="{7EA31E2D-7F78-4105-BFD7-52532857F796}" type="parTrans" cxnId="{E397CA45-11D8-4132-B70C-7224BF906327}">
      <dgm:prSet/>
      <dgm:spPr/>
      <dgm:t>
        <a:bodyPr/>
        <a:lstStyle/>
        <a:p>
          <a:endParaRPr lang="es-MX"/>
        </a:p>
      </dgm:t>
    </dgm:pt>
    <dgm:pt modelId="{9F8BE50C-F716-4768-AD6B-591A2995AB22}" type="sibTrans" cxnId="{E397CA45-11D8-4132-B70C-7224BF906327}">
      <dgm:prSet/>
      <dgm:spPr/>
      <dgm:t>
        <a:bodyPr/>
        <a:lstStyle/>
        <a:p>
          <a:endParaRPr lang="es-MX"/>
        </a:p>
      </dgm:t>
    </dgm:pt>
    <dgm:pt modelId="{E1138EB0-5D40-47DB-A31D-63D452FC090B}">
      <dgm:prSet phldrT="[Texto]"/>
      <dgm:spPr/>
      <dgm:t>
        <a:bodyPr/>
        <a:lstStyle/>
        <a:p>
          <a:r>
            <a:rPr lang="es-MX" dirty="0"/>
            <a:t>Literatura para la élite.</a:t>
          </a:r>
        </a:p>
      </dgm:t>
    </dgm:pt>
    <dgm:pt modelId="{A9A5F553-9D10-4029-91EA-4A56EDDAD76D}" type="parTrans" cxnId="{9F4782D4-474E-4587-8648-C1376DAC8635}">
      <dgm:prSet/>
      <dgm:spPr/>
      <dgm:t>
        <a:bodyPr/>
        <a:lstStyle/>
        <a:p>
          <a:endParaRPr lang="es-MX"/>
        </a:p>
      </dgm:t>
    </dgm:pt>
    <dgm:pt modelId="{F226CF33-573E-4177-B02C-A63AC4CF5220}" type="sibTrans" cxnId="{9F4782D4-474E-4587-8648-C1376DAC8635}">
      <dgm:prSet/>
      <dgm:spPr/>
      <dgm:t>
        <a:bodyPr/>
        <a:lstStyle/>
        <a:p>
          <a:endParaRPr lang="es-MX"/>
        </a:p>
      </dgm:t>
    </dgm:pt>
    <dgm:pt modelId="{B72A78DF-4CBF-4089-8686-EC8677BD7099}">
      <dgm:prSet phldrT="[Texto]"/>
      <dgm:spPr/>
      <dgm:t>
        <a:bodyPr/>
        <a:lstStyle/>
        <a:p>
          <a:r>
            <a:rPr lang="es-MX" dirty="0"/>
            <a:t>Literatura como privilegio.</a:t>
          </a:r>
        </a:p>
      </dgm:t>
    </dgm:pt>
    <dgm:pt modelId="{87746577-6273-4C1B-86C7-74A596B5DB78}" type="parTrans" cxnId="{944280D3-41CF-440A-BF83-306C37E0F4BD}">
      <dgm:prSet/>
      <dgm:spPr/>
    </dgm:pt>
    <dgm:pt modelId="{79E9C59E-0792-46C3-838E-9455E102DCD9}" type="sibTrans" cxnId="{944280D3-41CF-440A-BF83-306C37E0F4BD}">
      <dgm:prSet/>
      <dgm:spPr/>
    </dgm:pt>
    <dgm:pt modelId="{1EAB6ED7-4166-410B-ACD3-8504FAD7F368}" type="pres">
      <dgm:prSet presAssocID="{5C813D7F-5D6E-4CFD-A335-3B342130E4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03AAA5-F1E1-4C75-8226-B84DB70B27FD}" type="pres">
      <dgm:prSet presAssocID="{619A6CE7-D1BD-4E30-95C9-DC34706E850D}" presName="linNode" presStyleCnt="0"/>
      <dgm:spPr/>
    </dgm:pt>
    <dgm:pt modelId="{78B88F87-2FBC-413B-8F67-25496984A37E}" type="pres">
      <dgm:prSet presAssocID="{619A6CE7-D1BD-4E30-95C9-DC34706E850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AAA7DE-02AB-432B-B917-2B9B2306C545}" type="pres">
      <dgm:prSet presAssocID="{619A6CE7-D1BD-4E30-95C9-DC34706E850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545B13-000A-42E2-BAD9-094381100D5D}" type="pres">
      <dgm:prSet presAssocID="{F017C3B5-F18B-41F7-B1B9-5FFCBCF58906}" presName="sp" presStyleCnt="0"/>
      <dgm:spPr/>
    </dgm:pt>
    <dgm:pt modelId="{11B7E83F-C32F-474A-BFB7-F6211EF7E73C}" type="pres">
      <dgm:prSet presAssocID="{D0488C98-1375-4C47-8EF6-C683E3862C5F}" presName="linNode" presStyleCnt="0"/>
      <dgm:spPr/>
    </dgm:pt>
    <dgm:pt modelId="{6F8CD7C5-4EE8-45F2-A09A-CA9A57215E72}" type="pres">
      <dgm:prSet presAssocID="{D0488C98-1375-4C47-8EF6-C683E3862C5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50DD48-31EE-4F79-A717-58553BE6970A}" type="pres">
      <dgm:prSet presAssocID="{D0488C98-1375-4C47-8EF6-C683E3862C5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A4A8E-0BFF-4203-80B7-DFF77366C67B}" type="pres">
      <dgm:prSet presAssocID="{E68E9906-64E3-40CA-91D7-17E62969472B}" presName="sp" presStyleCnt="0"/>
      <dgm:spPr/>
    </dgm:pt>
    <dgm:pt modelId="{BCF4A6D0-7A19-48CE-93EE-030A750BC3C3}" type="pres">
      <dgm:prSet presAssocID="{819F8EAF-7E94-4864-9953-6A20B5DF2F03}" presName="linNode" presStyleCnt="0"/>
      <dgm:spPr/>
    </dgm:pt>
    <dgm:pt modelId="{3C0EB50F-6D11-4560-BCA5-962E30D75CA5}" type="pres">
      <dgm:prSet presAssocID="{819F8EAF-7E94-4864-9953-6A20B5DF2F0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854EB8-18A0-4A76-ACC4-9070D52CC947}" type="pres">
      <dgm:prSet presAssocID="{819F8EAF-7E94-4864-9953-6A20B5DF2F0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D85501A-CB5B-43FB-888B-A82400FB9D56}" type="presOf" srcId="{E1138EB0-5D40-47DB-A31D-63D452FC090B}" destId="{80854EB8-18A0-4A76-ACC4-9070D52CC947}" srcOrd="0" destOrd="0" presId="urn:microsoft.com/office/officeart/2005/8/layout/vList5"/>
    <dgm:cxn modelId="{E397CA45-11D8-4132-B70C-7224BF906327}" srcId="{5C813D7F-5D6E-4CFD-A335-3B342130E471}" destId="{819F8EAF-7E94-4864-9953-6A20B5DF2F03}" srcOrd="2" destOrd="0" parTransId="{7EA31E2D-7F78-4105-BFD7-52532857F796}" sibTransId="{9F8BE50C-F716-4768-AD6B-591A2995AB22}"/>
    <dgm:cxn modelId="{45742ADA-A42D-4200-9130-1C82854A0A54}" srcId="{5C813D7F-5D6E-4CFD-A335-3B342130E471}" destId="{D0488C98-1375-4C47-8EF6-C683E3862C5F}" srcOrd="1" destOrd="0" parTransId="{1AFA35CD-60BB-4240-8540-C788B5E55E31}" sibTransId="{E68E9906-64E3-40CA-91D7-17E62969472B}"/>
    <dgm:cxn modelId="{DD8BA834-135B-4E1B-ACE1-15E07432A375}" srcId="{D0488C98-1375-4C47-8EF6-C683E3862C5F}" destId="{1D36ACA3-8449-4128-94E4-14F2F4037F0C}" srcOrd="0" destOrd="0" parTransId="{40BE3A39-2770-4DB6-99BC-B2A4EA67782C}" sibTransId="{F5DE3BE1-2950-4295-B9EC-B888704FBB06}"/>
    <dgm:cxn modelId="{1F532E13-12D8-41DA-964B-0B74661C128B}" type="presOf" srcId="{819F8EAF-7E94-4864-9953-6A20B5DF2F03}" destId="{3C0EB50F-6D11-4560-BCA5-962E30D75CA5}" srcOrd="0" destOrd="0" presId="urn:microsoft.com/office/officeart/2005/8/layout/vList5"/>
    <dgm:cxn modelId="{1C49C553-FDB7-4815-82D6-3892D3B04D45}" srcId="{619A6CE7-D1BD-4E30-95C9-DC34706E850D}" destId="{DBA54A70-C928-453F-8F79-51D6E5E7D286}" srcOrd="0" destOrd="0" parTransId="{11BC3F3E-D8AF-4E1B-89E1-871B12C27F7D}" sibTransId="{9410E5C6-CE86-4412-91FB-F5E326ACBE7F}"/>
    <dgm:cxn modelId="{300FEDA9-902E-41B6-B2C3-03CA3F4CDC10}" type="presOf" srcId="{619A6CE7-D1BD-4E30-95C9-DC34706E850D}" destId="{78B88F87-2FBC-413B-8F67-25496984A37E}" srcOrd="0" destOrd="0" presId="urn:microsoft.com/office/officeart/2005/8/layout/vList5"/>
    <dgm:cxn modelId="{BE84553E-32C3-4A22-9C91-8EB9D79DA2C5}" type="presOf" srcId="{1D36ACA3-8449-4128-94E4-14F2F4037F0C}" destId="{CF50DD48-31EE-4F79-A717-58553BE6970A}" srcOrd="0" destOrd="0" presId="urn:microsoft.com/office/officeart/2005/8/layout/vList5"/>
    <dgm:cxn modelId="{6743792C-9559-499E-B027-B81A90D1FF93}" srcId="{5C813D7F-5D6E-4CFD-A335-3B342130E471}" destId="{619A6CE7-D1BD-4E30-95C9-DC34706E850D}" srcOrd="0" destOrd="0" parTransId="{D09D1499-4C9E-43D9-A29F-54010637CA1B}" sibTransId="{F017C3B5-F18B-41F7-B1B9-5FFCBCF58906}"/>
    <dgm:cxn modelId="{944280D3-41CF-440A-BF83-306C37E0F4BD}" srcId="{819F8EAF-7E94-4864-9953-6A20B5DF2F03}" destId="{B72A78DF-4CBF-4089-8686-EC8677BD7099}" srcOrd="1" destOrd="0" parTransId="{87746577-6273-4C1B-86C7-74A596B5DB78}" sibTransId="{79E9C59E-0792-46C3-838E-9455E102DCD9}"/>
    <dgm:cxn modelId="{B0D37C9A-BF63-44E2-9AA3-E8A8C71A5213}" type="presOf" srcId="{5C813D7F-5D6E-4CFD-A335-3B342130E471}" destId="{1EAB6ED7-4166-410B-ACD3-8504FAD7F368}" srcOrd="0" destOrd="0" presId="urn:microsoft.com/office/officeart/2005/8/layout/vList5"/>
    <dgm:cxn modelId="{BA30D1F0-5B91-4C43-9383-A35F17B38784}" type="presOf" srcId="{D0488C98-1375-4C47-8EF6-C683E3862C5F}" destId="{6F8CD7C5-4EE8-45F2-A09A-CA9A57215E72}" srcOrd="0" destOrd="0" presId="urn:microsoft.com/office/officeart/2005/8/layout/vList5"/>
    <dgm:cxn modelId="{9F4782D4-474E-4587-8648-C1376DAC8635}" srcId="{819F8EAF-7E94-4864-9953-6A20B5DF2F03}" destId="{E1138EB0-5D40-47DB-A31D-63D452FC090B}" srcOrd="0" destOrd="0" parTransId="{A9A5F553-9D10-4029-91EA-4A56EDDAD76D}" sibTransId="{F226CF33-573E-4177-B02C-A63AC4CF5220}"/>
    <dgm:cxn modelId="{E55E2848-34A3-4401-A48F-E96DE3DB4BEA}" type="presOf" srcId="{B72A78DF-4CBF-4089-8686-EC8677BD7099}" destId="{80854EB8-18A0-4A76-ACC4-9070D52CC947}" srcOrd="0" destOrd="1" presId="urn:microsoft.com/office/officeart/2005/8/layout/vList5"/>
    <dgm:cxn modelId="{B71B3BB6-39D4-428C-86FF-79AEC5B87B71}" type="presOf" srcId="{DBA54A70-C928-453F-8F79-51D6E5E7D286}" destId="{64AAA7DE-02AB-432B-B917-2B9B2306C545}" srcOrd="0" destOrd="0" presId="urn:microsoft.com/office/officeart/2005/8/layout/vList5"/>
    <dgm:cxn modelId="{93F6FF1C-A1F5-4007-88DA-5098D357BC2F}" type="presParOf" srcId="{1EAB6ED7-4166-410B-ACD3-8504FAD7F368}" destId="{CD03AAA5-F1E1-4C75-8226-B84DB70B27FD}" srcOrd="0" destOrd="0" presId="urn:microsoft.com/office/officeart/2005/8/layout/vList5"/>
    <dgm:cxn modelId="{60DF16A9-D10C-4092-9169-EE377D1B4071}" type="presParOf" srcId="{CD03AAA5-F1E1-4C75-8226-B84DB70B27FD}" destId="{78B88F87-2FBC-413B-8F67-25496984A37E}" srcOrd="0" destOrd="0" presId="urn:microsoft.com/office/officeart/2005/8/layout/vList5"/>
    <dgm:cxn modelId="{9007F607-CB62-4076-8409-6114978FF033}" type="presParOf" srcId="{CD03AAA5-F1E1-4C75-8226-B84DB70B27FD}" destId="{64AAA7DE-02AB-432B-B917-2B9B2306C545}" srcOrd="1" destOrd="0" presId="urn:microsoft.com/office/officeart/2005/8/layout/vList5"/>
    <dgm:cxn modelId="{E8A8023A-83C1-4A5E-9637-253548A91ED4}" type="presParOf" srcId="{1EAB6ED7-4166-410B-ACD3-8504FAD7F368}" destId="{D2545B13-000A-42E2-BAD9-094381100D5D}" srcOrd="1" destOrd="0" presId="urn:microsoft.com/office/officeart/2005/8/layout/vList5"/>
    <dgm:cxn modelId="{B767EE68-4C0B-4486-8933-6AC5FC260706}" type="presParOf" srcId="{1EAB6ED7-4166-410B-ACD3-8504FAD7F368}" destId="{11B7E83F-C32F-474A-BFB7-F6211EF7E73C}" srcOrd="2" destOrd="0" presId="urn:microsoft.com/office/officeart/2005/8/layout/vList5"/>
    <dgm:cxn modelId="{EE017B34-75EA-4E05-BB3D-918BA2BF33E8}" type="presParOf" srcId="{11B7E83F-C32F-474A-BFB7-F6211EF7E73C}" destId="{6F8CD7C5-4EE8-45F2-A09A-CA9A57215E72}" srcOrd="0" destOrd="0" presId="urn:microsoft.com/office/officeart/2005/8/layout/vList5"/>
    <dgm:cxn modelId="{E870EA3E-E78B-428D-A3CE-6A2A83CCC2A7}" type="presParOf" srcId="{11B7E83F-C32F-474A-BFB7-F6211EF7E73C}" destId="{CF50DD48-31EE-4F79-A717-58553BE6970A}" srcOrd="1" destOrd="0" presId="urn:microsoft.com/office/officeart/2005/8/layout/vList5"/>
    <dgm:cxn modelId="{87907587-C50F-47AB-BC3B-74DBE6F3037D}" type="presParOf" srcId="{1EAB6ED7-4166-410B-ACD3-8504FAD7F368}" destId="{A74A4A8E-0BFF-4203-80B7-DFF77366C67B}" srcOrd="3" destOrd="0" presId="urn:microsoft.com/office/officeart/2005/8/layout/vList5"/>
    <dgm:cxn modelId="{D77A2198-0656-497E-AE0A-58693E97575E}" type="presParOf" srcId="{1EAB6ED7-4166-410B-ACD3-8504FAD7F368}" destId="{BCF4A6D0-7A19-48CE-93EE-030A750BC3C3}" srcOrd="4" destOrd="0" presId="urn:microsoft.com/office/officeart/2005/8/layout/vList5"/>
    <dgm:cxn modelId="{B756FF8D-162D-413B-A9FD-E0F66E2C0C20}" type="presParOf" srcId="{BCF4A6D0-7A19-48CE-93EE-030A750BC3C3}" destId="{3C0EB50F-6D11-4560-BCA5-962E30D75CA5}" srcOrd="0" destOrd="0" presId="urn:microsoft.com/office/officeart/2005/8/layout/vList5"/>
    <dgm:cxn modelId="{C317BD56-ACE6-4A9A-9D97-AABAF733172A}" type="presParOf" srcId="{BCF4A6D0-7A19-48CE-93EE-030A750BC3C3}" destId="{80854EB8-18A0-4A76-ACC4-9070D52CC9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9BD99C-5732-4D6D-8D1C-891696E407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5E7EAA8-ED4F-4A6E-8E43-C440550453CE}">
      <dgm:prSet phldrT="[Texto]" custT="1"/>
      <dgm:spPr/>
      <dgm:t>
        <a:bodyPr/>
        <a:lstStyle/>
        <a:p>
          <a:r>
            <a:rPr lang="es-MX" sz="2800" dirty="0"/>
            <a:t>General:</a:t>
          </a:r>
        </a:p>
      </dgm:t>
    </dgm:pt>
    <dgm:pt modelId="{AFD4C1E2-2946-40CB-A7B6-B3BB2503A1DA}" type="parTrans" cxnId="{5BE05103-7373-436D-8F1D-45DA5295C74D}">
      <dgm:prSet/>
      <dgm:spPr/>
      <dgm:t>
        <a:bodyPr/>
        <a:lstStyle/>
        <a:p>
          <a:endParaRPr lang="es-MX" sz="1200"/>
        </a:p>
      </dgm:t>
    </dgm:pt>
    <dgm:pt modelId="{BF905AEB-9BB1-4E54-BEA6-F7A284EB385A}" type="sibTrans" cxnId="{5BE05103-7373-436D-8F1D-45DA5295C74D}">
      <dgm:prSet/>
      <dgm:spPr/>
      <dgm:t>
        <a:bodyPr/>
        <a:lstStyle/>
        <a:p>
          <a:endParaRPr lang="es-MX" sz="1200"/>
        </a:p>
      </dgm:t>
    </dgm:pt>
    <dgm:pt modelId="{BEE1DF99-E80A-4472-8E69-49B8D698894B}">
      <dgm:prSet phldrT="[Texto]" custT="1"/>
      <dgm:spPr/>
      <dgm:t>
        <a:bodyPr/>
        <a:lstStyle/>
        <a:p>
          <a:r>
            <a:rPr lang="es-MX" sz="2000" dirty="0"/>
            <a:t>Promover la lectura en estudiantes de segundo año de preparatoria a través de distintas obras de literatura mexicana del siglo xx y de actividades tales como lectura en voz alta, escritura creativa, interpretación de contenidos, dramatizaciones, dibujo y expresiones plásticas, que amplíen la enciclopedia personal y los doten de una nueva concepción (no obligatoria ni académica) sobre este hábito y la literatura misma.</a:t>
          </a:r>
        </a:p>
      </dgm:t>
    </dgm:pt>
    <dgm:pt modelId="{6CC38346-0671-4BE0-B7B5-24D3986B5479}" type="parTrans" cxnId="{2D5E313B-B2EC-45E9-A9FD-4A3D01B5D589}">
      <dgm:prSet/>
      <dgm:spPr/>
      <dgm:t>
        <a:bodyPr/>
        <a:lstStyle/>
        <a:p>
          <a:endParaRPr lang="es-MX" sz="1200"/>
        </a:p>
      </dgm:t>
    </dgm:pt>
    <dgm:pt modelId="{A76540DF-E442-4BAA-AC61-FF6FDA84FA18}" type="sibTrans" cxnId="{2D5E313B-B2EC-45E9-A9FD-4A3D01B5D589}">
      <dgm:prSet/>
      <dgm:spPr/>
      <dgm:t>
        <a:bodyPr/>
        <a:lstStyle/>
        <a:p>
          <a:endParaRPr lang="es-MX" sz="1200"/>
        </a:p>
      </dgm:t>
    </dgm:pt>
    <dgm:pt modelId="{5FECB0C4-D7B3-4AC5-8E10-CDB54ADBEEED}">
      <dgm:prSet phldrT="[Texto]" custT="1"/>
      <dgm:spPr/>
      <dgm:t>
        <a:bodyPr/>
        <a:lstStyle/>
        <a:p>
          <a:r>
            <a:rPr lang="es-MX" sz="2000" dirty="0" smtClean="0"/>
            <a:t>Particulares:</a:t>
          </a:r>
          <a:endParaRPr lang="es-MX" sz="2000" dirty="0"/>
        </a:p>
      </dgm:t>
    </dgm:pt>
    <dgm:pt modelId="{E46330D0-B971-4FAB-9CB0-2030A4C58D4B}" type="parTrans" cxnId="{E44091EE-F011-4A01-A1DD-2E3BC05BEAFE}">
      <dgm:prSet/>
      <dgm:spPr/>
      <dgm:t>
        <a:bodyPr/>
        <a:lstStyle/>
        <a:p>
          <a:endParaRPr lang="es-MX" sz="1200"/>
        </a:p>
      </dgm:t>
    </dgm:pt>
    <dgm:pt modelId="{1F65E57F-8AEF-4875-979D-BE5B3E506502}" type="sibTrans" cxnId="{E44091EE-F011-4A01-A1DD-2E3BC05BEAFE}">
      <dgm:prSet/>
      <dgm:spPr/>
      <dgm:t>
        <a:bodyPr/>
        <a:lstStyle/>
        <a:p>
          <a:endParaRPr lang="es-MX" sz="1200"/>
        </a:p>
      </dgm:t>
    </dgm:pt>
    <dgm:pt modelId="{981812DA-F372-4765-A006-01A73F8C92A7}">
      <dgm:prSet phldrT="[Texto]" custT="1"/>
      <dgm:spPr/>
      <dgm:t>
        <a:bodyPr/>
        <a:lstStyle/>
        <a:p>
          <a:endParaRPr lang="es-MX" sz="1800" dirty="0"/>
        </a:p>
      </dgm:t>
    </dgm:pt>
    <dgm:pt modelId="{194980A6-EC1E-4146-B0C9-C18FC990A855}" type="parTrans" cxnId="{B47049FC-3EAF-4B1A-AE2E-041CA909A068}">
      <dgm:prSet/>
      <dgm:spPr/>
      <dgm:t>
        <a:bodyPr/>
        <a:lstStyle/>
        <a:p>
          <a:endParaRPr lang="es-MX" sz="1200"/>
        </a:p>
      </dgm:t>
    </dgm:pt>
    <dgm:pt modelId="{047370D2-E805-462C-83B8-A6018F720468}" type="sibTrans" cxnId="{B47049FC-3EAF-4B1A-AE2E-041CA909A068}">
      <dgm:prSet/>
      <dgm:spPr/>
      <dgm:t>
        <a:bodyPr/>
        <a:lstStyle/>
        <a:p>
          <a:endParaRPr lang="es-MX" sz="1200"/>
        </a:p>
      </dgm:t>
    </dgm:pt>
    <dgm:pt modelId="{55F03A7D-E9FC-4325-BCD3-89D62962D7D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600" dirty="0"/>
            <a:t>Promover el gusto por la lectura.</a:t>
          </a:r>
        </a:p>
      </dgm:t>
    </dgm:pt>
    <dgm:pt modelId="{4C047C97-E656-46D6-AAF0-2F30C182C4FE}" type="parTrans" cxnId="{DECD3B01-E0B2-44AA-BF78-A2FD7D8A9506}">
      <dgm:prSet/>
      <dgm:spPr/>
      <dgm:t>
        <a:bodyPr/>
        <a:lstStyle/>
        <a:p>
          <a:endParaRPr lang="es-ES"/>
        </a:p>
      </dgm:t>
    </dgm:pt>
    <dgm:pt modelId="{F5D33389-328C-4F13-B104-E3095C4C8FC4}" type="sibTrans" cxnId="{DECD3B01-E0B2-44AA-BF78-A2FD7D8A9506}">
      <dgm:prSet/>
      <dgm:spPr/>
      <dgm:t>
        <a:bodyPr/>
        <a:lstStyle/>
        <a:p>
          <a:endParaRPr lang="es-ES"/>
        </a:p>
      </dgm:t>
    </dgm:pt>
    <dgm:pt modelId="{AF6FF615-6BDE-4638-95C2-32CED182312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600" dirty="0"/>
            <a:t>Auspiciar el gusto por la literatura mexicana del siglo xx. </a:t>
          </a:r>
        </a:p>
      </dgm:t>
    </dgm:pt>
    <dgm:pt modelId="{0DC37A93-F830-4E44-B16C-62A90EDA2F81}" type="parTrans" cxnId="{463FFEA5-AF43-43C3-B5E9-C1973A0A31ED}">
      <dgm:prSet/>
      <dgm:spPr/>
      <dgm:t>
        <a:bodyPr/>
        <a:lstStyle/>
        <a:p>
          <a:endParaRPr lang="es-ES"/>
        </a:p>
      </dgm:t>
    </dgm:pt>
    <dgm:pt modelId="{D84FC2A2-E127-43EA-98B3-C8798884BA3C}" type="sibTrans" cxnId="{463FFEA5-AF43-43C3-B5E9-C1973A0A31ED}">
      <dgm:prSet/>
      <dgm:spPr/>
      <dgm:t>
        <a:bodyPr/>
        <a:lstStyle/>
        <a:p>
          <a:endParaRPr lang="es-ES"/>
        </a:p>
      </dgm:t>
    </dgm:pt>
    <dgm:pt modelId="{18BEFFEA-7CD4-469F-961D-9DB5A3201F2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600" dirty="0"/>
            <a:t>Impulsar la lectura en voz alta. </a:t>
          </a:r>
        </a:p>
      </dgm:t>
    </dgm:pt>
    <dgm:pt modelId="{7C3A0435-9D69-4544-85EF-7F97BA382549}" type="parTrans" cxnId="{342746D4-4D42-451F-90AC-53113BA19302}">
      <dgm:prSet/>
      <dgm:spPr/>
      <dgm:t>
        <a:bodyPr/>
        <a:lstStyle/>
        <a:p>
          <a:endParaRPr lang="es-ES"/>
        </a:p>
      </dgm:t>
    </dgm:pt>
    <dgm:pt modelId="{0A5C1551-FE3B-4927-A642-E34667681338}" type="sibTrans" cxnId="{342746D4-4D42-451F-90AC-53113BA19302}">
      <dgm:prSet/>
      <dgm:spPr/>
      <dgm:t>
        <a:bodyPr/>
        <a:lstStyle/>
        <a:p>
          <a:endParaRPr lang="es-ES"/>
        </a:p>
      </dgm:t>
    </dgm:pt>
    <dgm:pt modelId="{E218BF4F-D94D-4746-BFCE-2A57843F13C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600" dirty="0"/>
            <a:t>Propiciar actividades de escritura creativa, dramatizaciones, dibujo, interpretación de contenidos, expresiones plásticas.</a:t>
          </a:r>
        </a:p>
      </dgm:t>
    </dgm:pt>
    <dgm:pt modelId="{05EE2008-DB66-43B9-BAAF-B5B409510D7F}" type="parTrans" cxnId="{B51B66A2-4C0D-466A-B949-85ED7459C9AF}">
      <dgm:prSet/>
      <dgm:spPr/>
      <dgm:t>
        <a:bodyPr/>
        <a:lstStyle/>
        <a:p>
          <a:endParaRPr lang="es-ES"/>
        </a:p>
      </dgm:t>
    </dgm:pt>
    <dgm:pt modelId="{E4730ACD-7037-4B30-93A9-2C5E67824C0B}" type="sibTrans" cxnId="{B51B66A2-4C0D-466A-B949-85ED7459C9AF}">
      <dgm:prSet/>
      <dgm:spPr/>
      <dgm:t>
        <a:bodyPr/>
        <a:lstStyle/>
        <a:p>
          <a:endParaRPr lang="es-ES"/>
        </a:p>
      </dgm:t>
    </dgm:pt>
    <dgm:pt modelId="{99B23E7D-A8E3-4EEB-938B-FE90975B482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600" dirty="0"/>
            <a:t>Ampliar la enciclopedia personal de los estudiantes. </a:t>
          </a:r>
        </a:p>
      </dgm:t>
    </dgm:pt>
    <dgm:pt modelId="{0C31ED73-09AC-4776-94E6-78A161D8915C}" type="parTrans" cxnId="{16342AE7-B08E-4EE3-9FA8-BD3DA489A1E9}">
      <dgm:prSet/>
      <dgm:spPr/>
      <dgm:t>
        <a:bodyPr/>
        <a:lstStyle/>
        <a:p>
          <a:endParaRPr lang="es-ES"/>
        </a:p>
      </dgm:t>
    </dgm:pt>
    <dgm:pt modelId="{7A42932C-83A1-488F-B00C-528BE7755469}" type="sibTrans" cxnId="{16342AE7-B08E-4EE3-9FA8-BD3DA489A1E9}">
      <dgm:prSet/>
      <dgm:spPr/>
      <dgm:t>
        <a:bodyPr/>
        <a:lstStyle/>
        <a:p>
          <a:endParaRPr lang="es-ES"/>
        </a:p>
      </dgm:t>
    </dgm:pt>
    <dgm:pt modelId="{51199111-86CD-4B11-A151-5B26A37B8C8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600" dirty="0"/>
            <a:t>Contribuir a un cambio cualitativo en los estudiantes acerca de la lectura y la literatura.</a:t>
          </a:r>
        </a:p>
      </dgm:t>
    </dgm:pt>
    <dgm:pt modelId="{F473B536-DC22-424D-9448-CFE538FCE7EC}" type="parTrans" cxnId="{E7FB9004-DC8D-4049-A79F-EEADE37480CF}">
      <dgm:prSet/>
      <dgm:spPr/>
      <dgm:t>
        <a:bodyPr/>
        <a:lstStyle/>
        <a:p>
          <a:endParaRPr lang="es-ES"/>
        </a:p>
      </dgm:t>
    </dgm:pt>
    <dgm:pt modelId="{B4CCED5F-43EC-4561-9EB7-108EFE9AC979}" type="sibTrans" cxnId="{E7FB9004-DC8D-4049-A79F-EEADE37480CF}">
      <dgm:prSet/>
      <dgm:spPr/>
      <dgm:t>
        <a:bodyPr/>
        <a:lstStyle/>
        <a:p>
          <a:endParaRPr lang="es-ES"/>
        </a:p>
      </dgm:t>
    </dgm:pt>
    <dgm:pt modelId="{D95BC58A-8950-4E4C-9A23-5395338FFDB6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s-MX" sz="1600" dirty="0"/>
        </a:p>
      </dgm:t>
    </dgm:pt>
    <dgm:pt modelId="{D4CF5475-3F5B-40BC-99C3-8BDBD6670C5A}" type="parTrans" cxnId="{BD551067-21CE-40B4-9787-22E6780312EC}">
      <dgm:prSet/>
      <dgm:spPr/>
      <dgm:t>
        <a:bodyPr/>
        <a:lstStyle/>
        <a:p>
          <a:endParaRPr lang="es-ES"/>
        </a:p>
      </dgm:t>
    </dgm:pt>
    <dgm:pt modelId="{3D640689-A714-468A-843B-85394AE3639C}" type="sibTrans" cxnId="{BD551067-21CE-40B4-9787-22E6780312EC}">
      <dgm:prSet/>
      <dgm:spPr/>
      <dgm:t>
        <a:bodyPr/>
        <a:lstStyle/>
        <a:p>
          <a:endParaRPr lang="es-ES"/>
        </a:p>
      </dgm:t>
    </dgm:pt>
    <dgm:pt modelId="{3931880B-37A6-45A9-ADD9-93A187A94B08}" type="pres">
      <dgm:prSet presAssocID="{049BD99C-5732-4D6D-8D1C-891696E407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4DD90CF-DC33-4440-AEC2-6F5A260210E6}" type="pres">
      <dgm:prSet presAssocID="{F5E7EAA8-ED4F-4A6E-8E43-C440550453CE}" presName="parentText" presStyleLbl="node1" presStyleIdx="0" presStyleCnt="2" custLinFactNeighborY="-5999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EB74E-9D2B-46F9-92B4-3CA193D2EB42}" type="pres">
      <dgm:prSet presAssocID="{F5E7EAA8-ED4F-4A6E-8E43-C440550453CE}" presName="childText" presStyleLbl="revTx" presStyleIdx="0" presStyleCnt="2" custLinFactY="-2017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CB74F-3ABC-4EF6-94D6-C210530D14CF}" type="pres">
      <dgm:prSet presAssocID="{5FECB0C4-D7B3-4AC5-8E10-CDB54ADBEEED}" presName="parentText" presStyleLbl="node1" presStyleIdx="1" presStyleCnt="2" custLinFactNeighborY="2399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21175A-E573-423D-9A61-39875A1676A6}" type="pres">
      <dgm:prSet presAssocID="{5FECB0C4-D7B3-4AC5-8E10-CDB54ADBEEED}" presName="childText" presStyleLbl="revTx" presStyleIdx="1" presStyleCnt="2" custScaleY="999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ECD3B01-E0B2-44AA-BF78-A2FD7D8A9506}" srcId="{981812DA-F372-4765-A006-01A73F8C92A7}" destId="{55F03A7D-E9FC-4325-BCD3-89D62962D7DF}" srcOrd="1" destOrd="0" parTransId="{4C047C97-E656-46D6-AAF0-2F30C182C4FE}" sibTransId="{F5D33389-328C-4F13-B104-E3095C4C8FC4}"/>
    <dgm:cxn modelId="{16342AE7-B08E-4EE3-9FA8-BD3DA489A1E9}" srcId="{981812DA-F372-4765-A006-01A73F8C92A7}" destId="{99B23E7D-A8E3-4EEB-938B-FE90975B4824}" srcOrd="5" destOrd="0" parTransId="{0C31ED73-09AC-4776-94E6-78A161D8915C}" sibTransId="{7A42932C-83A1-488F-B00C-528BE7755469}"/>
    <dgm:cxn modelId="{651AADC6-FE5E-42B2-83DF-294863367317}" type="presOf" srcId="{18BEFFEA-7CD4-469F-961D-9DB5A3201F21}" destId="{AC21175A-E573-423D-9A61-39875A1676A6}" srcOrd="0" destOrd="4" presId="urn:microsoft.com/office/officeart/2005/8/layout/vList2"/>
    <dgm:cxn modelId="{5BE05103-7373-436D-8F1D-45DA5295C74D}" srcId="{049BD99C-5732-4D6D-8D1C-891696E40756}" destId="{F5E7EAA8-ED4F-4A6E-8E43-C440550453CE}" srcOrd="0" destOrd="0" parTransId="{AFD4C1E2-2946-40CB-A7B6-B3BB2503A1DA}" sibTransId="{BF905AEB-9BB1-4E54-BEA6-F7A284EB385A}"/>
    <dgm:cxn modelId="{5D9952B2-0CBE-4A1F-8ACD-B0109BF4B42C}" type="presOf" srcId="{5FECB0C4-D7B3-4AC5-8E10-CDB54ADBEEED}" destId="{7D7CB74F-3ABC-4EF6-94D6-C210530D14CF}" srcOrd="0" destOrd="0" presId="urn:microsoft.com/office/officeart/2005/8/layout/vList2"/>
    <dgm:cxn modelId="{2C5DF9E7-5C6F-461F-88E7-4C726F0ACC9D}" type="presOf" srcId="{F5E7EAA8-ED4F-4A6E-8E43-C440550453CE}" destId="{64DD90CF-DC33-4440-AEC2-6F5A260210E6}" srcOrd="0" destOrd="0" presId="urn:microsoft.com/office/officeart/2005/8/layout/vList2"/>
    <dgm:cxn modelId="{E44091EE-F011-4A01-A1DD-2E3BC05BEAFE}" srcId="{049BD99C-5732-4D6D-8D1C-891696E40756}" destId="{5FECB0C4-D7B3-4AC5-8E10-CDB54ADBEEED}" srcOrd="1" destOrd="0" parTransId="{E46330D0-B971-4FAB-9CB0-2030A4C58D4B}" sibTransId="{1F65E57F-8AEF-4875-979D-BE5B3E506502}"/>
    <dgm:cxn modelId="{BD551067-21CE-40B4-9787-22E6780312EC}" srcId="{981812DA-F372-4765-A006-01A73F8C92A7}" destId="{D95BC58A-8950-4E4C-9A23-5395338FFDB6}" srcOrd="0" destOrd="0" parTransId="{D4CF5475-3F5B-40BC-99C3-8BDBD6670C5A}" sibTransId="{3D640689-A714-468A-843B-85394AE3639C}"/>
    <dgm:cxn modelId="{B47049FC-3EAF-4B1A-AE2E-041CA909A068}" srcId="{5FECB0C4-D7B3-4AC5-8E10-CDB54ADBEEED}" destId="{981812DA-F372-4765-A006-01A73F8C92A7}" srcOrd="0" destOrd="0" parTransId="{194980A6-EC1E-4146-B0C9-C18FC990A855}" sibTransId="{047370D2-E805-462C-83B8-A6018F720468}"/>
    <dgm:cxn modelId="{6FE40607-108B-4D96-8959-115C6DFF88C4}" type="presOf" srcId="{AF6FF615-6BDE-4638-95C2-32CED182312F}" destId="{AC21175A-E573-423D-9A61-39875A1676A6}" srcOrd="0" destOrd="3" presId="urn:microsoft.com/office/officeart/2005/8/layout/vList2"/>
    <dgm:cxn modelId="{C82DAE9A-4C57-4AB7-A3C3-5B7301CB2E0C}" type="presOf" srcId="{55F03A7D-E9FC-4325-BCD3-89D62962D7DF}" destId="{AC21175A-E573-423D-9A61-39875A1676A6}" srcOrd="0" destOrd="2" presId="urn:microsoft.com/office/officeart/2005/8/layout/vList2"/>
    <dgm:cxn modelId="{2D5E313B-B2EC-45E9-A9FD-4A3D01B5D589}" srcId="{F5E7EAA8-ED4F-4A6E-8E43-C440550453CE}" destId="{BEE1DF99-E80A-4472-8E69-49B8D698894B}" srcOrd="0" destOrd="0" parTransId="{6CC38346-0671-4BE0-B7B5-24D3986B5479}" sibTransId="{A76540DF-E442-4BAA-AC61-FF6FDA84FA18}"/>
    <dgm:cxn modelId="{77AD2132-7DB6-4FB3-9EA2-54C96ED4223B}" type="presOf" srcId="{E218BF4F-D94D-4746-BFCE-2A57843F13C4}" destId="{AC21175A-E573-423D-9A61-39875A1676A6}" srcOrd="0" destOrd="5" presId="urn:microsoft.com/office/officeart/2005/8/layout/vList2"/>
    <dgm:cxn modelId="{0E831C38-E541-49EB-A31B-D29A4ECD72BC}" type="presOf" srcId="{049BD99C-5732-4D6D-8D1C-891696E40756}" destId="{3931880B-37A6-45A9-ADD9-93A187A94B08}" srcOrd="0" destOrd="0" presId="urn:microsoft.com/office/officeart/2005/8/layout/vList2"/>
    <dgm:cxn modelId="{342746D4-4D42-451F-90AC-53113BA19302}" srcId="{981812DA-F372-4765-A006-01A73F8C92A7}" destId="{18BEFFEA-7CD4-469F-961D-9DB5A3201F21}" srcOrd="3" destOrd="0" parTransId="{7C3A0435-9D69-4544-85EF-7F97BA382549}" sibTransId="{0A5C1551-FE3B-4927-A642-E34667681338}"/>
    <dgm:cxn modelId="{E3D33F5E-E0F8-4A14-8E8E-38B3890133C1}" type="presOf" srcId="{BEE1DF99-E80A-4472-8E69-49B8D698894B}" destId="{474EB74E-9D2B-46F9-92B4-3CA193D2EB42}" srcOrd="0" destOrd="0" presId="urn:microsoft.com/office/officeart/2005/8/layout/vList2"/>
    <dgm:cxn modelId="{E7FB9004-DC8D-4049-A79F-EEADE37480CF}" srcId="{981812DA-F372-4765-A006-01A73F8C92A7}" destId="{51199111-86CD-4B11-A151-5B26A37B8C81}" srcOrd="6" destOrd="0" parTransId="{F473B536-DC22-424D-9448-CFE538FCE7EC}" sibTransId="{B4CCED5F-43EC-4561-9EB7-108EFE9AC979}"/>
    <dgm:cxn modelId="{D94CE955-8271-41D6-8233-7277DA07F4A0}" type="presOf" srcId="{981812DA-F372-4765-A006-01A73F8C92A7}" destId="{AC21175A-E573-423D-9A61-39875A1676A6}" srcOrd="0" destOrd="0" presId="urn:microsoft.com/office/officeart/2005/8/layout/vList2"/>
    <dgm:cxn modelId="{B51B66A2-4C0D-466A-B949-85ED7459C9AF}" srcId="{981812DA-F372-4765-A006-01A73F8C92A7}" destId="{E218BF4F-D94D-4746-BFCE-2A57843F13C4}" srcOrd="4" destOrd="0" parTransId="{05EE2008-DB66-43B9-BAAF-B5B409510D7F}" sibTransId="{E4730ACD-7037-4B30-93A9-2C5E67824C0B}"/>
    <dgm:cxn modelId="{463FFEA5-AF43-43C3-B5E9-C1973A0A31ED}" srcId="{981812DA-F372-4765-A006-01A73F8C92A7}" destId="{AF6FF615-6BDE-4638-95C2-32CED182312F}" srcOrd="2" destOrd="0" parTransId="{0DC37A93-F830-4E44-B16C-62A90EDA2F81}" sibTransId="{D84FC2A2-E127-43EA-98B3-C8798884BA3C}"/>
    <dgm:cxn modelId="{3B94B699-9BA0-4E54-B98B-F0D0AD6C0B8D}" type="presOf" srcId="{51199111-86CD-4B11-A151-5B26A37B8C81}" destId="{AC21175A-E573-423D-9A61-39875A1676A6}" srcOrd="0" destOrd="7" presId="urn:microsoft.com/office/officeart/2005/8/layout/vList2"/>
    <dgm:cxn modelId="{589533A3-3ADD-47BC-94C4-6F8A5E87867F}" type="presOf" srcId="{D95BC58A-8950-4E4C-9A23-5395338FFDB6}" destId="{AC21175A-E573-423D-9A61-39875A1676A6}" srcOrd="0" destOrd="1" presId="urn:microsoft.com/office/officeart/2005/8/layout/vList2"/>
    <dgm:cxn modelId="{5986CEC5-FBC9-47F9-89B4-8791BD42467F}" type="presOf" srcId="{99B23E7D-A8E3-4EEB-938B-FE90975B4824}" destId="{AC21175A-E573-423D-9A61-39875A1676A6}" srcOrd="0" destOrd="6" presId="urn:microsoft.com/office/officeart/2005/8/layout/vList2"/>
    <dgm:cxn modelId="{5166B51E-8EC6-4553-8567-5568CA0C701B}" type="presParOf" srcId="{3931880B-37A6-45A9-ADD9-93A187A94B08}" destId="{64DD90CF-DC33-4440-AEC2-6F5A260210E6}" srcOrd="0" destOrd="0" presId="urn:microsoft.com/office/officeart/2005/8/layout/vList2"/>
    <dgm:cxn modelId="{1BD7A888-A932-4BBA-9EA5-CA734CE2CD97}" type="presParOf" srcId="{3931880B-37A6-45A9-ADD9-93A187A94B08}" destId="{474EB74E-9D2B-46F9-92B4-3CA193D2EB42}" srcOrd="1" destOrd="0" presId="urn:microsoft.com/office/officeart/2005/8/layout/vList2"/>
    <dgm:cxn modelId="{931CAD7D-D7A8-428B-8BF6-EFCFF7524FB8}" type="presParOf" srcId="{3931880B-37A6-45A9-ADD9-93A187A94B08}" destId="{7D7CB74F-3ABC-4EF6-94D6-C210530D14CF}" srcOrd="2" destOrd="0" presId="urn:microsoft.com/office/officeart/2005/8/layout/vList2"/>
    <dgm:cxn modelId="{1E99AA10-65A0-4BA0-9DD3-1EDDBF372B41}" type="presParOf" srcId="{3931880B-37A6-45A9-ADD9-93A187A94B08}" destId="{AC21175A-E573-423D-9A61-39875A1676A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2C153F-B33F-4899-9F80-C552271B4D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E20122-9CB3-45EC-BF59-C1DCC9C7DA47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Diario de campo</a:t>
          </a:r>
        </a:p>
      </dgm:t>
    </dgm:pt>
    <dgm:pt modelId="{FB8BEA05-0C6A-4B49-8DDF-D820317C9CC1}" type="parTrans" cxnId="{250EBE43-9B3D-4FB8-8E87-C344DFD721E2}">
      <dgm:prSet/>
      <dgm:spPr/>
      <dgm:t>
        <a:bodyPr/>
        <a:lstStyle/>
        <a:p>
          <a:endParaRPr lang="es-MX" sz="2400"/>
        </a:p>
      </dgm:t>
    </dgm:pt>
    <dgm:pt modelId="{8AC4D7DE-7683-4F8C-A8A7-1909BE65EC76}" type="sibTrans" cxnId="{250EBE43-9B3D-4FB8-8E87-C344DFD721E2}">
      <dgm:prSet/>
      <dgm:spPr/>
      <dgm:t>
        <a:bodyPr/>
        <a:lstStyle/>
        <a:p>
          <a:endParaRPr lang="es-MX" sz="2400"/>
        </a:p>
      </dgm:t>
    </dgm:pt>
    <dgm:pt modelId="{A1FC5854-5646-4D40-8E5F-B21C10B2A4B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Para registrar lo ocurrido en las sesiones</a:t>
          </a:r>
        </a:p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s-MX" sz="2400" dirty="0"/>
        </a:p>
      </dgm:t>
    </dgm:pt>
    <dgm:pt modelId="{FB9C7E38-BA21-4F7F-8D91-DF9BBD5BE3EE}" type="parTrans" cxnId="{FBC0575D-C98A-4BDC-95EE-2248CB43068F}">
      <dgm:prSet/>
      <dgm:spPr/>
      <dgm:t>
        <a:bodyPr/>
        <a:lstStyle/>
        <a:p>
          <a:endParaRPr lang="es-MX" sz="2400"/>
        </a:p>
      </dgm:t>
    </dgm:pt>
    <dgm:pt modelId="{C051DD44-F5D7-41D9-95D6-C8B7D5F24169}" type="sibTrans" cxnId="{FBC0575D-C98A-4BDC-95EE-2248CB43068F}">
      <dgm:prSet/>
      <dgm:spPr/>
      <dgm:t>
        <a:bodyPr/>
        <a:lstStyle/>
        <a:p>
          <a:endParaRPr lang="es-MX" sz="2400"/>
        </a:p>
      </dgm:t>
    </dgm:pt>
    <dgm:pt modelId="{2E86F329-F7EA-4914-990A-24B6649FE06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/>
            <a:t>Sondeo diagnóstico</a:t>
          </a:r>
        </a:p>
      </dgm:t>
    </dgm:pt>
    <dgm:pt modelId="{BF21BCB0-E11B-468D-94F7-EAC28FA9F96C}" type="parTrans" cxnId="{30B74E26-3F4D-472D-8D47-DEDB91DE02C1}">
      <dgm:prSet/>
      <dgm:spPr/>
      <dgm:t>
        <a:bodyPr/>
        <a:lstStyle/>
        <a:p>
          <a:endParaRPr lang="es-MX" sz="2400"/>
        </a:p>
      </dgm:t>
    </dgm:pt>
    <dgm:pt modelId="{2EA93CEF-FE73-4A9C-AFAE-A171EEFC9440}" type="sibTrans" cxnId="{30B74E26-3F4D-472D-8D47-DEDB91DE02C1}">
      <dgm:prSet/>
      <dgm:spPr/>
      <dgm:t>
        <a:bodyPr/>
        <a:lstStyle/>
        <a:p>
          <a:endParaRPr lang="es-MX" sz="2400"/>
        </a:p>
      </dgm:t>
    </dgm:pt>
    <dgm:pt modelId="{6AE5EB4D-5A3E-403B-9CB5-DCB5346F8345}">
      <dgm:prSet/>
      <dgm:spPr/>
      <dgm:t>
        <a:bodyPr/>
        <a:lstStyle/>
        <a:p>
          <a:endParaRPr lang="es-ES"/>
        </a:p>
      </dgm:t>
    </dgm:pt>
    <dgm:pt modelId="{DC036526-DEC0-46D7-B581-C13050456E04}" type="parTrans" cxnId="{5DEC216D-5D23-478A-9BFC-EC6FD2EFEC2F}">
      <dgm:prSet/>
      <dgm:spPr/>
      <dgm:t>
        <a:bodyPr/>
        <a:lstStyle/>
        <a:p>
          <a:endParaRPr lang="es-ES"/>
        </a:p>
      </dgm:t>
    </dgm:pt>
    <dgm:pt modelId="{04D6E1BA-D37A-4495-B6C6-3E2F2242CE5F}" type="sibTrans" cxnId="{5DEC216D-5D23-478A-9BFC-EC6FD2EFEC2F}">
      <dgm:prSet/>
      <dgm:spPr/>
      <dgm:t>
        <a:bodyPr/>
        <a:lstStyle/>
        <a:p>
          <a:endParaRPr lang="es-ES"/>
        </a:p>
      </dgm:t>
    </dgm:pt>
    <dgm:pt modelId="{877D3B05-0DA1-4262-8EF8-5E755FE91DB7}" type="pres">
      <dgm:prSet presAssocID="{B32C153F-B33F-4899-9F80-C552271B4D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9C4043-8DDE-431C-889B-DA812932E197}" type="pres">
      <dgm:prSet presAssocID="{2E86F329-F7EA-4914-990A-24B6649FE068}" presName="parentText" presStyleLbl="node1" presStyleIdx="0" presStyleCnt="3" custScaleY="56267" custLinFactY="-3100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4FC1A5-B8AB-4A02-A49F-153566D45263}" type="pres">
      <dgm:prSet presAssocID="{2EA93CEF-FE73-4A9C-AFAE-A171EEFC9440}" presName="spacer" presStyleCnt="0"/>
      <dgm:spPr/>
    </dgm:pt>
    <dgm:pt modelId="{E2B99023-7C2F-4010-B126-C155C199BA2A}" type="pres">
      <dgm:prSet presAssocID="{6AE5EB4D-5A3E-403B-9CB5-DCB5346F8345}" presName="parentText" presStyleLbl="node1" presStyleIdx="1" presStyleCnt="3" custScaleY="597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F27DF0-CC36-4C74-ABCF-375B9E3E2D47}" type="pres">
      <dgm:prSet presAssocID="{04D6E1BA-D37A-4495-B6C6-3E2F2242CE5F}" presName="spacer" presStyleCnt="0"/>
      <dgm:spPr/>
    </dgm:pt>
    <dgm:pt modelId="{6C25524B-3115-4A30-81A4-A538E52AE752}" type="pres">
      <dgm:prSet presAssocID="{9CE20122-9CB3-45EC-BF59-C1DCC9C7DA47}" presName="parentText" presStyleLbl="node1" presStyleIdx="2" presStyleCnt="3" custScaleY="42185" custLinFactNeighborX="-143" custLinFactNeighborY="432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B00071-4AD9-48AC-9A69-8B544873C05F}" type="pres">
      <dgm:prSet presAssocID="{9CE20122-9CB3-45EC-BF59-C1DCC9C7DA47}" presName="childText" presStyleLbl="revTx" presStyleIdx="0" presStyleCnt="1" custScaleY="90238" custLinFactNeighborY="561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B18D79C-69C6-4FC6-A6DD-C04705380A80}" type="presOf" srcId="{9CE20122-9CB3-45EC-BF59-C1DCC9C7DA47}" destId="{6C25524B-3115-4A30-81A4-A538E52AE752}" srcOrd="0" destOrd="0" presId="urn:microsoft.com/office/officeart/2005/8/layout/vList2"/>
    <dgm:cxn modelId="{250EBE43-9B3D-4FB8-8E87-C344DFD721E2}" srcId="{B32C153F-B33F-4899-9F80-C552271B4D84}" destId="{9CE20122-9CB3-45EC-BF59-C1DCC9C7DA47}" srcOrd="2" destOrd="0" parTransId="{FB8BEA05-0C6A-4B49-8DDF-D820317C9CC1}" sibTransId="{8AC4D7DE-7683-4F8C-A8A7-1909BE65EC76}"/>
    <dgm:cxn modelId="{7A3BCBB3-E8AC-43D2-ACD3-10AED256A4BA}" type="presOf" srcId="{6AE5EB4D-5A3E-403B-9CB5-DCB5346F8345}" destId="{E2B99023-7C2F-4010-B126-C155C199BA2A}" srcOrd="0" destOrd="0" presId="urn:microsoft.com/office/officeart/2005/8/layout/vList2"/>
    <dgm:cxn modelId="{BE5D47F9-E8FF-42FB-B66B-43556E28B0D7}" type="presOf" srcId="{B32C153F-B33F-4899-9F80-C552271B4D84}" destId="{877D3B05-0DA1-4262-8EF8-5E755FE91DB7}" srcOrd="0" destOrd="0" presId="urn:microsoft.com/office/officeart/2005/8/layout/vList2"/>
    <dgm:cxn modelId="{5DEC216D-5D23-478A-9BFC-EC6FD2EFEC2F}" srcId="{B32C153F-B33F-4899-9F80-C552271B4D84}" destId="{6AE5EB4D-5A3E-403B-9CB5-DCB5346F8345}" srcOrd="1" destOrd="0" parTransId="{DC036526-DEC0-46D7-B581-C13050456E04}" sibTransId="{04D6E1BA-D37A-4495-B6C6-3E2F2242CE5F}"/>
    <dgm:cxn modelId="{30B74E26-3F4D-472D-8D47-DEDB91DE02C1}" srcId="{B32C153F-B33F-4899-9F80-C552271B4D84}" destId="{2E86F329-F7EA-4914-990A-24B6649FE068}" srcOrd="0" destOrd="0" parTransId="{BF21BCB0-E11B-468D-94F7-EAC28FA9F96C}" sibTransId="{2EA93CEF-FE73-4A9C-AFAE-A171EEFC9440}"/>
    <dgm:cxn modelId="{FBC0575D-C98A-4BDC-95EE-2248CB43068F}" srcId="{9CE20122-9CB3-45EC-BF59-C1DCC9C7DA47}" destId="{A1FC5854-5646-4D40-8E5F-B21C10B2A4B9}" srcOrd="0" destOrd="0" parTransId="{FB9C7E38-BA21-4F7F-8D91-DF9BBD5BE3EE}" sibTransId="{C051DD44-F5D7-41D9-95D6-C8B7D5F24169}"/>
    <dgm:cxn modelId="{5320958A-4352-4BBB-8E4C-F0C9DD11C547}" type="presOf" srcId="{A1FC5854-5646-4D40-8E5F-B21C10B2A4B9}" destId="{65B00071-4AD9-48AC-9A69-8B544873C05F}" srcOrd="0" destOrd="0" presId="urn:microsoft.com/office/officeart/2005/8/layout/vList2"/>
    <dgm:cxn modelId="{E0FCD01F-3197-4AC1-9070-3EB4628A97DE}" type="presOf" srcId="{2E86F329-F7EA-4914-990A-24B6649FE068}" destId="{6E9C4043-8DDE-431C-889B-DA812932E197}" srcOrd="0" destOrd="0" presId="urn:microsoft.com/office/officeart/2005/8/layout/vList2"/>
    <dgm:cxn modelId="{780F539D-DD00-4A63-9D21-E4D54F4E1A02}" type="presParOf" srcId="{877D3B05-0DA1-4262-8EF8-5E755FE91DB7}" destId="{6E9C4043-8DDE-431C-889B-DA812932E197}" srcOrd="0" destOrd="0" presId="urn:microsoft.com/office/officeart/2005/8/layout/vList2"/>
    <dgm:cxn modelId="{CA4D768E-10EB-45F2-9373-8A2BF2636E84}" type="presParOf" srcId="{877D3B05-0DA1-4262-8EF8-5E755FE91DB7}" destId="{344FC1A5-B8AB-4A02-A49F-153566D45263}" srcOrd="1" destOrd="0" presId="urn:microsoft.com/office/officeart/2005/8/layout/vList2"/>
    <dgm:cxn modelId="{56F22213-C840-498B-893C-4D820CDEC707}" type="presParOf" srcId="{877D3B05-0DA1-4262-8EF8-5E755FE91DB7}" destId="{E2B99023-7C2F-4010-B126-C155C199BA2A}" srcOrd="2" destOrd="0" presId="urn:microsoft.com/office/officeart/2005/8/layout/vList2"/>
    <dgm:cxn modelId="{11B4C752-D8E0-4A0E-A48E-72D48735297C}" type="presParOf" srcId="{877D3B05-0DA1-4262-8EF8-5E755FE91DB7}" destId="{67F27DF0-CC36-4C74-ABCF-375B9E3E2D47}" srcOrd="3" destOrd="0" presId="urn:microsoft.com/office/officeart/2005/8/layout/vList2"/>
    <dgm:cxn modelId="{4CBC6F3E-A747-4507-B1B6-B851EB18DC84}" type="presParOf" srcId="{877D3B05-0DA1-4262-8EF8-5E755FE91DB7}" destId="{6C25524B-3115-4A30-81A4-A538E52AE752}" srcOrd="4" destOrd="0" presId="urn:microsoft.com/office/officeart/2005/8/layout/vList2"/>
    <dgm:cxn modelId="{8854262D-063D-4C87-A661-98E322AD162C}" type="presParOf" srcId="{877D3B05-0DA1-4262-8EF8-5E755FE91DB7}" destId="{65B00071-4AD9-48AC-9A69-8B544873C05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AF4A-C13F-401E-A3D3-AAAF9841470B}">
      <dsp:nvSpPr>
        <dsp:cNvPr id="0" name=""/>
        <dsp:cNvSpPr/>
      </dsp:nvSpPr>
      <dsp:spPr>
        <a:xfrm>
          <a:off x="2605" y="669497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Formación de lectores universitarios: literatura mexicana, asidero y punto de encuentro</a:t>
          </a:r>
        </a:p>
      </dsp:txBody>
      <dsp:txXfrm>
        <a:off x="2605" y="669497"/>
        <a:ext cx="2066806" cy="1240084"/>
      </dsp:txXfrm>
    </dsp:sp>
    <dsp:sp modelId="{85C4CC0B-F859-4B3F-9988-9FAD01A77F13}">
      <dsp:nvSpPr>
        <dsp:cNvPr id="0" name=""/>
        <dsp:cNvSpPr/>
      </dsp:nvSpPr>
      <dsp:spPr>
        <a:xfrm>
          <a:off x="2276092" y="669497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Aprendizajes </a:t>
          </a:r>
          <a:r>
            <a:rPr lang="es-MX" sz="1200" kern="1200" dirty="0" err="1"/>
            <a:t>plurilingues</a:t>
          </a:r>
          <a:r>
            <a:rPr lang="es-MX" sz="1200" kern="1200" dirty="0"/>
            <a:t> literarios. Nuevos enfoques didácticos</a:t>
          </a:r>
        </a:p>
      </dsp:txBody>
      <dsp:txXfrm>
        <a:off x="2276092" y="669497"/>
        <a:ext cx="2066806" cy="1240084"/>
      </dsp:txXfrm>
    </dsp:sp>
    <dsp:sp modelId="{E12F3DBD-B5AD-4009-8357-6E19AF219F1A}">
      <dsp:nvSpPr>
        <dsp:cNvPr id="0" name=""/>
        <dsp:cNvSpPr/>
      </dsp:nvSpPr>
      <dsp:spPr>
        <a:xfrm>
          <a:off x="4549580" y="669497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El método de cooperación </a:t>
          </a:r>
          <a:r>
            <a:rPr lang="es-MX" sz="1200" kern="1200" dirty="0" err="1"/>
            <a:t>interpetativa</a:t>
          </a:r>
          <a:r>
            <a:rPr lang="es-MX" sz="1200" kern="1200" dirty="0"/>
            <a:t> como estrategia lectora</a:t>
          </a:r>
        </a:p>
      </dsp:txBody>
      <dsp:txXfrm>
        <a:off x="4549580" y="669497"/>
        <a:ext cx="2066806" cy="1240084"/>
      </dsp:txXfrm>
    </dsp:sp>
    <dsp:sp modelId="{60F76908-0D48-4C99-A772-71D4B2C51B4C}">
      <dsp:nvSpPr>
        <dsp:cNvPr id="0" name=""/>
        <dsp:cNvSpPr/>
      </dsp:nvSpPr>
      <dsp:spPr>
        <a:xfrm>
          <a:off x="6823067" y="669497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Intercambio hispano-belga: fomento de la lectura en adolescentes.</a:t>
          </a:r>
        </a:p>
      </dsp:txBody>
      <dsp:txXfrm>
        <a:off x="6823067" y="669497"/>
        <a:ext cx="2066806" cy="1240084"/>
      </dsp:txXfrm>
    </dsp:sp>
    <dsp:sp modelId="{E8AE57F7-C17D-4E97-882E-1EEF69E9E751}">
      <dsp:nvSpPr>
        <dsp:cNvPr id="0" name=""/>
        <dsp:cNvSpPr/>
      </dsp:nvSpPr>
      <dsp:spPr>
        <a:xfrm>
          <a:off x="2605" y="2116261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La enseñanza de la literatura en Educación Media Superior. Una propuesta de Intervención.</a:t>
          </a:r>
        </a:p>
      </dsp:txBody>
      <dsp:txXfrm>
        <a:off x="2605" y="2116261"/>
        <a:ext cx="2066806" cy="1240084"/>
      </dsp:txXfrm>
    </dsp:sp>
    <dsp:sp modelId="{B5508F80-282B-4ECA-B008-895548A5197D}">
      <dsp:nvSpPr>
        <dsp:cNvPr id="0" name=""/>
        <dsp:cNvSpPr/>
      </dsp:nvSpPr>
      <dsp:spPr>
        <a:xfrm>
          <a:off x="2276092" y="2116261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/>
            <a:t>¡Leer, comentar, compartir! El fomento de la lectura y las tecnologías sociales.</a:t>
          </a:r>
        </a:p>
      </dsp:txBody>
      <dsp:txXfrm>
        <a:off x="2276092" y="2116261"/>
        <a:ext cx="2066806" cy="1240084"/>
      </dsp:txXfrm>
    </dsp:sp>
    <dsp:sp modelId="{964A252B-011F-4EF7-9013-8215F2CEC653}">
      <dsp:nvSpPr>
        <dsp:cNvPr id="0" name=""/>
        <dsp:cNvSpPr/>
      </dsp:nvSpPr>
      <dsp:spPr>
        <a:xfrm>
          <a:off x="4549580" y="2116261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/>
            <a:t>La promoción de la lectura y el trasvase cultural literario: una investigación en Enseñanza Secundaria Obligatoria basada en el tópico del amor</a:t>
          </a:r>
        </a:p>
      </dsp:txBody>
      <dsp:txXfrm>
        <a:off x="4549580" y="2116261"/>
        <a:ext cx="2066806" cy="1240084"/>
      </dsp:txXfrm>
    </dsp:sp>
    <dsp:sp modelId="{C22A79BE-6876-4DE1-94BC-7943104B5F96}">
      <dsp:nvSpPr>
        <dsp:cNvPr id="0" name=""/>
        <dsp:cNvSpPr/>
      </dsp:nvSpPr>
      <dsp:spPr>
        <a:xfrm>
          <a:off x="6823067" y="2116261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Exploring Teachers' Practices for Assessing Reading Comprehension Abilities in English as a Foreign Language</a:t>
          </a:r>
          <a:endParaRPr lang="es-MX" sz="1200" kern="1200"/>
        </a:p>
      </dsp:txBody>
      <dsp:txXfrm>
        <a:off x="6823067" y="2116261"/>
        <a:ext cx="2066806" cy="1240084"/>
      </dsp:txXfrm>
    </dsp:sp>
    <dsp:sp modelId="{E6418144-5732-4464-ACB7-8C0D24FCF112}">
      <dsp:nvSpPr>
        <dsp:cNvPr id="0" name=""/>
        <dsp:cNvSpPr/>
      </dsp:nvSpPr>
      <dsp:spPr>
        <a:xfrm>
          <a:off x="2276092" y="3563026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Reading in the Foreign Language Classroom: Students’ Perception of the Interrelation among the Context, Reading Materials and Themselves as Readers</a:t>
          </a:r>
          <a:endParaRPr lang="es-MX" sz="1200" kern="1200"/>
        </a:p>
      </dsp:txBody>
      <dsp:txXfrm>
        <a:off x="2276092" y="3563026"/>
        <a:ext cx="2066806" cy="1240084"/>
      </dsp:txXfrm>
    </dsp:sp>
    <dsp:sp modelId="{CCE3797D-7011-4334-96AC-749ABD0F9124}">
      <dsp:nvSpPr>
        <dsp:cNvPr id="0" name=""/>
        <dsp:cNvSpPr/>
      </dsp:nvSpPr>
      <dsp:spPr>
        <a:xfrm>
          <a:off x="4549580" y="3563026"/>
          <a:ext cx="2066806" cy="1240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Improving Reading Comprehension Skills through Reading Strategies Used by a Gruop of Foreign Language Learners.</a:t>
          </a:r>
          <a:endParaRPr lang="es-MX" sz="1200" kern="1200"/>
        </a:p>
      </dsp:txBody>
      <dsp:txXfrm>
        <a:off x="4549580" y="3563026"/>
        <a:ext cx="2066806" cy="1240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B36A1-08D0-4D44-83C7-FBDA165937AD}">
      <dsp:nvSpPr>
        <dsp:cNvPr id="0" name=""/>
        <dsp:cNvSpPr/>
      </dsp:nvSpPr>
      <dsp:spPr>
        <a:xfrm>
          <a:off x="0" y="1042037"/>
          <a:ext cx="849694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/>
            <a:t>Visión de los jóvenes ante la literatura</a:t>
          </a:r>
        </a:p>
      </dsp:txBody>
      <dsp:txXfrm>
        <a:off x="59399" y="1101436"/>
        <a:ext cx="8378146" cy="1098002"/>
      </dsp:txXfrm>
    </dsp:sp>
    <dsp:sp modelId="{F85B3AD5-0A31-43B3-9A6D-2F2F5913DEED}">
      <dsp:nvSpPr>
        <dsp:cNvPr id="0" name=""/>
        <dsp:cNvSpPr/>
      </dsp:nvSpPr>
      <dsp:spPr>
        <a:xfrm>
          <a:off x="0" y="2258838"/>
          <a:ext cx="8496944" cy="188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30480" rIns="170688" bIns="3048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2400" kern="1200" dirty="0"/>
            <a:t>Aburrida, </a:t>
          </a:r>
          <a:endParaRPr lang="es-MX" sz="5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2400" kern="1200" dirty="0"/>
            <a:t>Como castigo, </a:t>
          </a:r>
          <a:endParaRPr lang="es-MX" sz="5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2400" kern="1200" dirty="0"/>
            <a:t>Sólo para tarea y escuela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MX" sz="5100" kern="1200" dirty="0"/>
        </a:p>
      </dsp:txBody>
      <dsp:txXfrm>
        <a:off x="0" y="2258838"/>
        <a:ext cx="8496944" cy="1883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AA7DE-02AB-432B-B917-2B9B2306C545}">
      <dsp:nvSpPr>
        <dsp:cNvPr id="0" name=""/>
        <dsp:cNvSpPr/>
      </dsp:nvSpPr>
      <dsp:spPr>
        <a:xfrm rot="5400000">
          <a:off x="4494543" y="-1658140"/>
          <a:ext cx="1166849" cy="47792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Es nuestra tarea promover la lectura como algo más que una herramienta para aprobar exámenes.</a:t>
          </a:r>
        </a:p>
      </dsp:txBody>
      <dsp:txXfrm rot="-5400000">
        <a:off x="2688336" y="205028"/>
        <a:ext cx="4722303" cy="1052927"/>
      </dsp:txXfrm>
    </dsp:sp>
    <dsp:sp modelId="{78B88F87-2FBC-413B-8F67-25496984A37E}">
      <dsp:nvSpPr>
        <dsp:cNvPr id="0" name=""/>
        <dsp:cNvSpPr/>
      </dsp:nvSpPr>
      <dsp:spPr>
        <a:xfrm>
          <a:off x="0" y="2209"/>
          <a:ext cx="268833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/>
            <a:t>Institucional</a:t>
          </a:r>
        </a:p>
      </dsp:txBody>
      <dsp:txXfrm>
        <a:off x="71201" y="73410"/>
        <a:ext cx="2545934" cy="1316160"/>
      </dsp:txXfrm>
    </dsp:sp>
    <dsp:sp modelId="{CF50DD48-31EE-4F79-A717-58553BE6970A}">
      <dsp:nvSpPr>
        <dsp:cNvPr id="0" name=""/>
        <dsp:cNvSpPr/>
      </dsp:nvSpPr>
      <dsp:spPr>
        <a:xfrm rot="5400000">
          <a:off x="4494543" y="-126650"/>
          <a:ext cx="1166849" cy="47792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Contribuir a la construcción de hábitos lectores por el disfrute.</a:t>
          </a:r>
        </a:p>
      </dsp:txBody>
      <dsp:txXfrm rot="-5400000">
        <a:off x="2688336" y="1736518"/>
        <a:ext cx="4722303" cy="1052927"/>
      </dsp:txXfrm>
    </dsp:sp>
    <dsp:sp modelId="{6F8CD7C5-4EE8-45F2-A09A-CA9A57215E72}">
      <dsp:nvSpPr>
        <dsp:cNvPr id="0" name=""/>
        <dsp:cNvSpPr/>
      </dsp:nvSpPr>
      <dsp:spPr>
        <a:xfrm>
          <a:off x="0" y="1533700"/>
          <a:ext cx="268833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/>
            <a:t>Social</a:t>
          </a:r>
        </a:p>
      </dsp:txBody>
      <dsp:txXfrm>
        <a:off x="71201" y="1604901"/>
        <a:ext cx="2545934" cy="1316160"/>
      </dsp:txXfrm>
    </dsp:sp>
    <dsp:sp modelId="{80854EB8-18A0-4A76-ACC4-9070D52CC947}">
      <dsp:nvSpPr>
        <dsp:cNvPr id="0" name=""/>
        <dsp:cNvSpPr/>
      </dsp:nvSpPr>
      <dsp:spPr>
        <a:xfrm rot="5400000">
          <a:off x="4494543" y="1404839"/>
          <a:ext cx="1166849" cy="47792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Literatura para la élite.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Literatura como privilegio.</a:t>
          </a:r>
        </a:p>
      </dsp:txBody>
      <dsp:txXfrm rot="-5400000">
        <a:off x="2688336" y="3268008"/>
        <a:ext cx="4722303" cy="1052927"/>
      </dsp:txXfrm>
    </dsp:sp>
    <dsp:sp modelId="{3C0EB50F-6D11-4560-BCA5-962E30D75CA5}">
      <dsp:nvSpPr>
        <dsp:cNvPr id="0" name=""/>
        <dsp:cNvSpPr/>
      </dsp:nvSpPr>
      <dsp:spPr>
        <a:xfrm>
          <a:off x="0" y="3065190"/>
          <a:ext cx="268833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/>
            <a:t>Personal</a:t>
          </a:r>
        </a:p>
      </dsp:txBody>
      <dsp:txXfrm>
        <a:off x="71201" y="3136391"/>
        <a:ext cx="2545934" cy="1316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D90CF-DC33-4440-AEC2-6F5A260210E6}">
      <dsp:nvSpPr>
        <dsp:cNvPr id="0" name=""/>
        <dsp:cNvSpPr/>
      </dsp:nvSpPr>
      <dsp:spPr>
        <a:xfrm>
          <a:off x="0" y="0"/>
          <a:ext cx="8892480" cy="573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/>
            <a:t>General:</a:t>
          </a:r>
        </a:p>
      </dsp:txBody>
      <dsp:txXfrm>
        <a:off x="27986" y="27986"/>
        <a:ext cx="8836508" cy="517328"/>
      </dsp:txXfrm>
    </dsp:sp>
    <dsp:sp modelId="{474EB74E-9D2B-46F9-92B4-3CA193D2EB42}">
      <dsp:nvSpPr>
        <dsp:cNvPr id="0" name=""/>
        <dsp:cNvSpPr/>
      </dsp:nvSpPr>
      <dsp:spPr>
        <a:xfrm>
          <a:off x="0" y="504059"/>
          <a:ext cx="889248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33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/>
            <a:t>Promover la lectura en estudiantes de segundo año de preparatoria a través de distintas obras de literatura mexicana del siglo xx y de actividades tales como lectura en voz alta, escritura creativa, interpretación de contenidos, dramatizaciones, dibujo y expresiones plásticas, que amplíen la enciclopedia personal y los doten de una nueva concepción (no obligatoria ni académica) sobre este hábito y la literatura misma.</a:t>
          </a:r>
        </a:p>
      </dsp:txBody>
      <dsp:txXfrm>
        <a:off x="0" y="504059"/>
        <a:ext cx="8892480" cy="993600"/>
      </dsp:txXfrm>
    </dsp:sp>
    <dsp:sp modelId="{7D7CB74F-3ABC-4EF6-94D6-C210530D14CF}">
      <dsp:nvSpPr>
        <dsp:cNvPr id="0" name=""/>
        <dsp:cNvSpPr/>
      </dsp:nvSpPr>
      <dsp:spPr>
        <a:xfrm>
          <a:off x="0" y="2667071"/>
          <a:ext cx="8892480" cy="573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Particulares:</a:t>
          </a:r>
          <a:endParaRPr lang="es-MX" sz="2000" kern="1200" dirty="0"/>
        </a:p>
      </dsp:txBody>
      <dsp:txXfrm>
        <a:off x="27986" y="2695057"/>
        <a:ext cx="8836508" cy="517328"/>
      </dsp:txXfrm>
    </dsp:sp>
    <dsp:sp modelId="{AC21175A-E573-423D-9A61-39875A1676A6}">
      <dsp:nvSpPr>
        <dsp:cNvPr id="0" name=""/>
        <dsp:cNvSpPr/>
      </dsp:nvSpPr>
      <dsp:spPr>
        <a:xfrm>
          <a:off x="0" y="2664300"/>
          <a:ext cx="8892480" cy="2400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33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MX" sz="18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endParaRPr lang="es-MX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MX" sz="1600" kern="1200" dirty="0"/>
            <a:t>Promover el gusto por la lectura.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MX" sz="1600" kern="1200" dirty="0"/>
            <a:t>Auspiciar el gusto por la literatura mexicana del siglo xx.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MX" sz="1600" kern="1200" dirty="0"/>
            <a:t>Impulsar la lectura en voz alta.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MX" sz="1600" kern="1200" dirty="0"/>
            <a:t>Propiciar actividades de escritura creativa, dramatizaciones, dibujo, interpretación de contenidos, expresiones plásticas.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MX" sz="1600" kern="1200" dirty="0"/>
            <a:t>Ampliar la enciclopedia personal de los estudiantes.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••"/>
          </a:pPr>
          <a:r>
            <a:rPr lang="es-MX" sz="1600" kern="1200" dirty="0"/>
            <a:t>Contribuir a un cambio cualitativo en los estudiantes acerca de la lectura y la literatura.</a:t>
          </a:r>
        </a:p>
      </dsp:txBody>
      <dsp:txXfrm>
        <a:off x="0" y="2664300"/>
        <a:ext cx="8892480" cy="24008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C4043-8DDE-431C-889B-DA812932E197}">
      <dsp:nvSpPr>
        <dsp:cNvPr id="0" name=""/>
        <dsp:cNvSpPr/>
      </dsp:nvSpPr>
      <dsp:spPr>
        <a:xfrm>
          <a:off x="0" y="462400"/>
          <a:ext cx="8568952" cy="6741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/>
            <a:t>Sondeo diagnóstico</a:t>
          </a:r>
        </a:p>
      </dsp:txBody>
      <dsp:txXfrm>
        <a:off x="32908" y="495308"/>
        <a:ext cx="8503136" cy="608307"/>
      </dsp:txXfrm>
    </dsp:sp>
    <dsp:sp modelId="{E2B99023-7C2F-4010-B126-C155C199BA2A}">
      <dsp:nvSpPr>
        <dsp:cNvPr id="0" name=""/>
        <dsp:cNvSpPr/>
      </dsp:nvSpPr>
      <dsp:spPr>
        <a:xfrm>
          <a:off x="0" y="1876629"/>
          <a:ext cx="8568952" cy="715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300" kern="1200"/>
        </a:p>
      </dsp:txBody>
      <dsp:txXfrm>
        <a:off x="34936" y="1911565"/>
        <a:ext cx="8499080" cy="645789"/>
      </dsp:txXfrm>
    </dsp:sp>
    <dsp:sp modelId="{6C25524B-3115-4A30-81A4-A538E52AE752}">
      <dsp:nvSpPr>
        <dsp:cNvPr id="0" name=""/>
        <dsp:cNvSpPr/>
      </dsp:nvSpPr>
      <dsp:spPr>
        <a:xfrm>
          <a:off x="0" y="3234588"/>
          <a:ext cx="8568952" cy="505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/>
            <a:t>Diario de campo</a:t>
          </a:r>
        </a:p>
      </dsp:txBody>
      <dsp:txXfrm>
        <a:off x="24672" y="3259260"/>
        <a:ext cx="8519608" cy="456066"/>
      </dsp:txXfrm>
    </dsp:sp>
    <dsp:sp modelId="{65B00071-4AD9-48AC-9A69-8B544873C05F}">
      <dsp:nvSpPr>
        <dsp:cNvPr id="0" name=""/>
        <dsp:cNvSpPr/>
      </dsp:nvSpPr>
      <dsp:spPr>
        <a:xfrm>
          <a:off x="0" y="3954670"/>
          <a:ext cx="8568952" cy="956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064" tIns="30480" rIns="170688" bIns="3048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2400" kern="1200" dirty="0"/>
            <a:t>Para registrar lo ocurrido en las sesiones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MX" sz="2400" kern="1200" dirty="0"/>
        </a:p>
      </dsp:txBody>
      <dsp:txXfrm>
        <a:off x="0" y="3954670"/>
        <a:ext cx="8568952" cy="956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725C822-B473-4B05-A0E9-E14C68D8FCC8}" type="datetimeFigureOut">
              <a:rPr lang="es-MX" smtClean="0"/>
              <a:t>13/02/18</a:t>
            </a:fld>
            <a:endParaRPr lang="es-MX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A2FDCB9-5369-4563-833E-5CF8DAD6A996}" type="slidenum">
              <a:rPr lang="es-MX" smtClean="0"/>
              <a:t>‹Nr.›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uam.es/personal_pdi/stmaria/jmurillo/Met_Inves_Avan/Presentaciones/Cuestionario_(trab).pdf" TargetMode="External"/><Relationship Id="rId5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uam.es/personal_pdi/stmaria/jmurillo/InvestigacionEE/Presentaciones/Curso_10/Entrevista_trabajo.pdf" TargetMode="External"/><Relationship Id="rId5" Type="http://schemas.openxmlformats.org/officeDocument/2006/relationships/image" Target="../media/image1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352928" cy="2301240"/>
          </a:xfrm>
        </p:spPr>
        <p:txBody>
          <a:bodyPr>
            <a:normAutofit/>
          </a:bodyPr>
          <a:lstStyle/>
          <a:p>
            <a:r>
              <a:rPr lang="es-MX" sz="2800" dirty="0">
                <a:effectLst/>
              </a:rPr>
              <a:t>Promoción de literatura mexicana del siglo XX con estudiantes de primer año de preparatoria </a:t>
            </a:r>
            <a:br>
              <a:rPr lang="es-MX" sz="2800" dirty="0">
                <a:effectLst/>
              </a:rPr>
            </a:br>
            <a:endParaRPr lang="es-MX" sz="2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23728" y="1340768"/>
            <a:ext cx="6480048" cy="110452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MX" dirty="0"/>
              <a:t>Alumna: Daniela </a:t>
            </a:r>
            <a:r>
              <a:rPr lang="es-MX" dirty="0" err="1"/>
              <a:t>Isamar</a:t>
            </a:r>
            <a:r>
              <a:rPr lang="es-MX" dirty="0"/>
              <a:t> Bocanegra Sierra</a:t>
            </a:r>
          </a:p>
          <a:p>
            <a:pPr>
              <a:buFont typeface="Arial" pitchFamily="34" charset="0"/>
              <a:buChar char="•"/>
            </a:pPr>
            <a:r>
              <a:rPr lang="es-MX" dirty="0"/>
              <a:t>Tutora: Judith Guadalupe Páez Paniagua</a:t>
            </a:r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251520" y="4103206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 objetivo principal de este proyecto es acercar a la literatura a estudiantes de preparatoria de un modo distinto al que están acostumbrados. Es decir, promover una verdadera lectura por placer que estimule la reflexión e imaginación, y evitar a toda costa que esta práctica sea vista como una tarea escolar y una obligación.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4A2B0769-019B-487B-BAB4-4CA265043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0"/>
    </mc:Choice>
    <mc:Fallback xmlns="">
      <p:transition spd="slow" advTm="318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Metodología de 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Sondeo inicial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Entrevistas estructuradas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Cuestionario final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89219D6-1C42-4A66-AD6B-7685547EE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4"/>
    </mc:Choice>
    <mc:Fallback xmlns="">
      <p:transition spd="slow" advTm="362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Programación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453785"/>
              </p:ext>
            </p:extLst>
          </p:nvPr>
        </p:nvGraphicFramePr>
        <p:xfrm>
          <a:off x="467544" y="1532382"/>
          <a:ext cx="8424936" cy="49209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257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0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61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2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0786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Actividad</a:t>
                      </a:r>
                      <a:endParaRPr lang="es-MX" sz="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Descripción de la actividad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Producto a obtener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Semanas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929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Protocolo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Se diseñará y desarrollará la redacción del protocolo de la intervención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Protocolo aprobado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8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358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Promoción del círculo de lectura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Labor de gestión y promoción del círculo de lectura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Espacio y población asegurado para realizar la internvención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6389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Sesiones para la intervención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Diseño y aplicación. Elaboración de material y actividades para las sesiones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Planeación de las sesiones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5 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6389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Análisis de datos obtenidos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Una vez finalizada la intervención, se analizarán los datos.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Resultados de la intervención</a:t>
                      </a:r>
                      <a:endParaRPr lang="es-MX" sz="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2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6389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Movilidad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Trámites para realizar movilidad internacional</a:t>
                      </a:r>
                      <a:endParaRPr lang="es-MX" sz="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Documentos listos para entregar a las instancias correspondientes</a:t>
                      </a:r>
                      <a:endParaRPr lang="es-MX" sz="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3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04714"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Preparación y realización del examen recepcional</a:t>
                      </a:r>
                      <a:endParaRPr lang="es-MX" sz="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kumimoji="0" lang="es-MX" sz="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realizarán las actividades de preparación y ensayos de la presentación final y defensa del reporte de intervención (el examen </a:t>
                      </a:r>
                      <a:r>
                        <a:rPr kumimoji="0" lang="es-MX" sz="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recepcional</a:t>
                      </a:r>
                      <a:r>
                        <a:rPr kumimoji="0" lang="es-MX" sz="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2006" marR="520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44145" algn="just" rtl="0" eaLnBrk="1" latinLnBrk="0" hangingPunct="0">
                        <a:spcAft>
                          <a:spcPts val="0"/>
                        </a:spcAft>
                      </a:pPr>
                      <a:r>
                        <a:rPr kumimoji="0" lang="es-MX" sz="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Examen exitoso</a:t>
                      </a:r>
                    </a:p>
                  </a:txBody>
                  <a:tcPr marL="52006" marR="520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4</a:t>
                      </a:r>
                      <a:endParaRPr lang="es-MX" sz="800" dirty="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</a:endParaRPr>
                    </a:p>
                    <a:p>
                      <a:pPr indent="144145" algn="just" hangingPunct="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52006" marR="5200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DE9F3D6-380A-42E3-8285-B929D00E5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3"/>
    </mc:Choice>
    <mc:Fallback xmlns="">
      <p:transition spd="slow" advTm="136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2CDF3206-3F87-46AC-B3F1-F860125C2E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321438"/>
              </p:ext>
            </p:extLst>
          </p:nvPr>
        </p:nvGraphicFramePr>
        <p:xfrm>
          <a:off x="1943707" y="232642"/>
          <a:ext cx="5256585" cy="6392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480">
                  <a:extLst>
                    <a:ext uri="{9D8B030D-6E8A-4147-A177-3AD203B41FA5}">
                      <a16:colId xmlns:a16="http://schemas.microsoft.com/office/drawing/2014/main" xmlns="" val="493419245"/>
                    </a:ext>
                  </a:extLst>
                </a:gridCol>
                <a:gridCol w="656713">
                  <a:extLst>
                    <a:ext uri="{9D8B030D-6E8A-4147-A177-3AD203B41FA5}">
                      <a16:colId xmlns:a16="http://schemas.microsoft.com/office/drawing/2014/main" xmlns="" val="1184933669"/>
                    </a:ext>
                  </a:extLst>
                </a:gridCol>
                <a:gridCol w="553022">
                  <a:extLst>
                    <a:ext uri="{9D8B030D-6E8A-4147-A177-3AD203B41FA5}">
                      <a16:colId xmlns:a16="http://schemas.microsoft.com/office/drawing/2014/main" xmlns="" val="2459652580"/>
                    </a:ext>
                  </a:extLst>
                </a:gridCol>
                <a:gridCol w="483894">
                  <a:extLst>
                    <a:ext uri="{9D8B030D-6E8A-4147-A177-3AD203B41FA5}">
                      <a16:colId xmlns:a16="http://schemas.microsoft.com/office/drawing/2014/main" xmlns="" val="2635849797"/>
                    </a:ext>
                  </a:extLst>
                </a:gridCol>
                <a:gridCol w="380202">
                  <a:extLst>
                    <a:ext uri="{9D8B030D-6E8A-4147-A177-3AD203B41FA5}">
                      <a16:colId xmlns:a16="http://schemas.microsoft.com/office/drawing/2014/main" xmlns="" val="1821956669"/>
                    </a:ext>
                  </a:extLst>
                </a:gridCol>
                <a:gridCol w="406125">
                  <a:extLst>
                    <a:ext uri="{9D8B030D-6E8A-4147-A177-3AD203B41FA5}">
                      <a16:colId xmlns:a16="http://schemas.microsoft.com/office/drawing/2014/main" xmlns="" val="3633460056"/>
                    </a:ext>
                  </a:extLst>
                </a:gridCol>
                <a:gridCol w="1705149">
                  <a:extLst>
                    <a:ext uri="{9D8B030D-6E8A-4147-A177-3AD203B41FA5}">
                      <a16:colId xmlns:a16="http://schemas.microsoft.com/office/drawing/2014/main" xmlns="" val="1163460085"/>
                    </a:ext>
                  </a:extLst>
                </a:gridCol>
              </a:tblGrid>
              <a:tr h="36225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Actividad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Nov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Dic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Ene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Feb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Productos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719171666"/>
                  </a:ext>
                </a:extLst>
              </a:tr>
              <a:tr h="46169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Primera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IIII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Encuesta sobre hábitos lectores y concepción de la lectura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2938835229"/>
                  </a:ext>
                </a:extLst>
              </a:tr>
              <a:tr h="41197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Segunda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textos de los asistentes (evidencia)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1102883560"/>
                  </a:ext>
                </a:extLst>
              </a:tr>
              <a:tr h="34804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Tercera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Texto creado por cada estudiante (evidencia)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4011232054"/>
                  </a:ext>
                </a:extLst>
              </a:tr>
              <a:tr h="45459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Cuarta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Participación oral de cada estudiante acerca de la lectura del día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3641501487"/>
                  </a:ext>
                </a:extLst>
              </a:tr>
              <a:tr h="41197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Quinta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Dibujo de los estudiantes acerca del final del texto del día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1206210838"/>
                  </a:ext>
                </a:extLst>
              </a:tr>
              <a:tr h="5895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Sexta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Descripción de cada estudiante siguiendo el formato del texto del día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2526036121"/>
                  </a:ext>
                </a:extLst>
              </a:tr>
              <a:tr h="55403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Séptima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Conocimiento de refranes y su significado, así como de trabalenguas.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2147053980"/>
                  </a:ext>
                </a:extLst>
              </a:tr>
              <a:tr h="92339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Octava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Conocimiento de cómo realizar una entrevista, lo cual servirá también para verificar la comprensión del la lectura del día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3016398853"/>
                  </a:ext>
                </a:extLst>
              </a:tr>
              <a:tr h="46169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Novena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Verificar que el texto haya sido entendido en medida de lo posible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1675036540"/>
                  </a:ext>
                </a:extLst>
              </a:tr>
              <a:tr h="4688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Décima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Conocimiento de una obra de teatro como literatura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3700868799"/>
                  </a:ext>
                </a:extLst>
              </a:tr>
              <a:tr h="45459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Decimaprimera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IIII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Reflexión sobre acontecimientos sociales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78224537"/>
                  </a:ext>
                </a:extLst>
              </a:tr>
              <a:tr h="49010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Decimasegunda intervención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Aplicación de encuesta y cierre de intervenciones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029" marR="5029" marT="5029" marB="0" anchor="ctr"/>
                </a:tc>
                <a:extLst>
                  <a:ext uri="{0D108BD9-81ED-4DB2-BD59-A6C34878D82A}">
                    <a16:rowId xmlns:a16="http://schemas.microsoft.com/office/drawing/2014/main" xmlns="" val="2000948099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6FB1FF7-B4EB-4B33-A32D-431A328C1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Bibliografía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25144"/>
          </a:xfrm>
        </p:spPr>
        <p:txBody>
          <a:bodyPr>
            <a:normAutofit fontScale="77500" lnSpcReduction="20000"/>
          </a:bodyPr>
          <a:lstStyle/>
          <a:p>
            <a:r>
              <a:rPr lang="es-MX" sz="2200" dirty="0"/>
              <a:t>Aparicio, A., Palacios, W. D., Martínez, A. M., Ángel, I., Verduzco, C., &amp; Retana, E. (s/f). </a:t>
            </a:r>
            <a:r>
              <a:rPr lang="es-MX" sz="2200" i="1" dirty="0"/>
              <a:t>El cuestionario. Métodos de Investigación Avanzada</a:t>
            </a:r>
            <a:r>
              <a:rPr lang="es-MX" sz="2200" dirty="0"/>
              <a:t>. Recuperado en </a:t>
            </a:r>
            <a:r>
              <a:rPr lang="es-MX" sz="2200" dirty="0">
                <a:hlinkClick r:id="rId4"/>
              </a:rPr>
              <a:t>https://www.uam.es/personal_pdi/stmaria/jmurillo/Met_Inves_Avan/Presentaciones/Cuestionario_(trab).pdf</a:t>
            </a:r>
            <a:endParaRPr lang="es-MX" sz="2200" dirty="0"/>
          </a:p>
          <a:p>
            <a:r>
              <a:rPr lang="es-MX" sz="2200" dirty="0"/>
              <a:t>Arango, Á., </a:t>
            </a:r>
            <a:r>
              <a:rPr lang="es-MX" sz="2200" i="1" dirty="0"/>
              <a:t>et al. </a:t>
            </a:r>
            <a:r>
              <a:rPr lang="es-MX" sz="2200" dirty="0"/>
              <a:t>(2002). </a:t>
            </a:r>
            <a:r>
              <a:rPr lang="es-MX" sz="2200" i="1" dirty="0"/>
              <a:t>Fichero de actividades de fomento a la lectura en las bibliotecas públicas</a:t>
            </a:r>
            <a:r>
              <a:rPr lang="es-MX" sz="2200" dirty="0"/>
              <a:t>. México, DF: CONACULTA.</a:t>
            </a:r>
          </a:p>
          <a:p>
            <a:r>
              <a:rPr lang="es-MX" sz="2200" dirty="0"/>
              <a:t>Argüelles, J. D. (2012). </a:t>
            </a:r>
            <a:r>
              <a:rPr lang="es-MX" sz="2200" i="1" dirty="0"/>
              <a:t>La lectura en la escuela o por qué se nos olvidan los libros</a:t>
            </a:r>
            <a:r>
              <a:rPr lang="es-MX" sz="2200" dirty="0"/>
              <a:t>. En Este país, 252. Recuperado en goo.gl/EM6bv6</a:t>
            </a:r>
          </a:p>
          <a:p>
            <a:r>
              <a:rPr lang="es-MX" sz="2200" dirty="0"/>
              <a:t>Argüelles, J. D. (2012). </a:t>
            </a:r>
            <a:r>
              <a:rPr lang="es-MX" sz="2200" i="1" dirty="0"/>
              <a:t>La lectura. Elogio del libro y alabanza del placer de leer.</a:t>
            </a:r>
            <a:r>
              <a:rPr lang="es-MX" sz="2200" dirty="0"/>
              <a:t> México: Colección Letras Crítica. Recuperado en http://ceape.edomex.gob.mx/sites/ceape.ed omex.gob.mx/files/La%20Lectura.pdf</a:t>
            </a:r>
          </a:p>
          <a:p>
            <a:r>
              <a:rPr lang="es-MX" sz="2200" dirty="0"/>
              <a:t>Diccionario de la Lengua Española. (2017). </a:t>
            </a:r>
            <a:r>
              <a:rPr lang="es-MX" sz="2200" i="1" dirty="0"/>
              <a:t>Definición lectura</a:t>
            </a:r>
            <a:r>
              <a:rPr lang="es-MX" sz="2200" dirty="0"/>
              <a:t>. Recuperado de http://dle.rae.es/?id=N3m3mKb</a:t>
            </a:r>
          </a:p>
          <a:p>
            <a:r>
              <a:rPr lang="es-MX" sz="2200" dirty="0"/>
              <a:t>Díez Mediavilla, A., Brotons Rico, V., &amp; </a:t>
            </a:r>
            <a:r>
              <a:rPr lang="es-MX" sz="2200" dirty="0" err="1"/>
              <a:t>Escandell</a:t>
            </a:r>
            <a:r>
              <a:rPr lang="es-MX" sz="2200" dirty="0"/>
              <a:t> Maestre, D. (2016). El uso del microrrelato para la promoción de la lectoescritura. Una propuesta didáctica para el segundo curso de bachillerato. En </a:t>
            </a:r>
            <a:r>
              <a:rPr lang="es-MX" sz="2200" i="1" dirty="0"/>
              <a:t>Aprendizajes plurilingües y literarios. Nuevos enfoques didácticos</a:t>
            </a:r>
            <a:r>
              <a:rPr lang="es-MX" sz="2200" dirty="0"/>
              <a:t>. José Rovira Collado (Ed). España: </a:t>
            </a:r>
            <a:r>
              <a:rPr lang="es-MX" sz="2200" dirty="0" err="1"/>
              <a:t>Universitat</a:t>
            </a:r>
            <a:r>
              <a:rPr lang="es-MX" sz="2200" dirty="0"/>
              <a:t> D’Alacant. Recuperado en https://rua.ua.es/dspace/bitstream/10045/64918/1/Aprendizajes-plurilingues-y-literarios.pdf</a:t>
            </a:r>
          </a:p>
          <a:p>
            <a:pPr hangingPunct="0"/>
            <a:endParaRPr lang="es-MX" sz="1400" dirty="0"/>
          </a:p>
          <a:p>
            <a:pPr hangingPunct="0"/>
            <a:endParaRPr lang="es-MX" sz="1400" dirty="0"/>
          </a:p>
          <a:p>
            <a:pPr hangingPunct="0"/>
            <a:endParaRPr lang="es-MX" sz="1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DA65748-F0BC-4D5F-9F55-2CDA752A9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"/>
    </mc:Choice>
    <mc:Fallback xmlns="">
      <p:transition spd="slow" advTm="63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048672"/>
          </a:xfrm>
        </p:spPr>
        <p:txBody>
          <a:bodyPr>
            <a:noAutofit/>
          </a:bodyPr>
          <a:lstStyle/>
          <a:p>
            <a:r>
              <a:rPr lang="es-MX" sz="1800" dirty="0"/>
              <a:t>Eco, U. (2010). </a:t>
            </a:r>
            <a:r>
              <a:rPr lang="es-MX" sz="1800" i="1" dirty="0" err="1"/>
              <a:t>Intentio</a:t>
            </a:r>
            <a:r>
              <a:rPr lang="es-MX" sz="1800" i="1" dirty="0"/>
              <a:t> </a:t>
            </a:r>
            <a:r>
              <a:rPr lang="es-MX" sz="1800" i="1" dirty="0" err="1"/>
              <a:t>lectoris</a:t>
            </a:r>
            <a:r>
              <a:rPr lang="es-MX" sz="1800" dirty="0"/>
              <a:t>. Apuntes sobre la semiótica de la recepción. En </a:t>
            </a:r>
            <a:r>
              <a:rPr lang="es-MX" sz="1800" i="1" dirty="0"/>
              <a:t>Textos de teorías y crítica literarias (Del formalismo a los estudios postcoloniales). </a:t>
            </a:r>
            <a:r>
              <a:rPr lang="es-MX" sz="1800" dirty="0"/>
              <a:t>N. Araújo, &amp; T. Delgado (</a:t>
            </a:r>
            <a:r>
              <a:rPr lang="es-MX" sz="1800" dirty="0" err="1"/>
              <a:t>comp</a:t>
            </a:r>
            <a:r>
              <a:rPr lang="es-MX" sz="1800" dirty="0"/>
              <a:t>). México: </a:t>
            </a:r>
            <a:r>
              <a:rPr lang="es-MX" sz="1800" dirty="0" err="1"/>
              <a:t>Anthropos</a:t>
            </a:r>
            <a:r>
              <a:rPr lang="es-MX" sz="1800" dirty="0"/>
              <a:t> Editorial, Universidad Autónoma Metropolitana.</a:t>
            </a:r>
          </a:p>
          <a:p>
            <a:r>
              <a:rPr lang="es-MX" sz="1800" dirty="0"/>
              <a:t>Encabo Fernández, E., &amp; Montaner Bueno, A.</a:t>
            </a:r>
            <a:r>
              <a:rPr lang="es-MX" sz="1800" i="1" dirty="0"/>
              <a:t> </a:t>
            </a:r>
            <a:r>
              <a:rPr lang="es-MX" sz="1800" dirty="0"/>
              <a:t>La promoción de la lectura y el trasvase cultural literario: una investigación en Enseñanza Secundaria Obligatoria basada en el tópico del amor</a:t>
            </a:r>
            <a:r>
              <a:rPr lang="es-MX" sz="1800" i="1" dirty="0"/>
              <a:t>.</a:t>
            </a:r>
            <a:r>
              <a:rPr lang="es-MX" sz="1800" dirty="0"/>
              <a:t> En </a:t>
            </a:r>
            <a:r>
              <a:rPr lang="es-MX" sz="1800" i="1" dirty="0"/>
              <a:t>Álabe</a:t>
            </a:r>
            <a:r>
              <a:rPr lang="es-MX" sz="1800" dirty="0"/>
              <a:t>,</a:t>
            </a:r>
            <a:r>
              <a:rPr lang="es-MX" sz="1800" i="1" dirty="0"/>
              <a:t> 5</a:t>
            </a:r>
            <a:r>
              <a:rPr lang="es-MX" sz="1800" dirty="0"/>
              <a:t>, junio 2012. Recuperado en revistaalabe.com/</a:t>
            </a:r>
            <a:r>
              <a:rPr lang="es-MX" sz="1800" dirty="0" err="1"/>
              <a:t>index</a:t>
            </a:r>
            <a:r>
              <a:rPr lang="es-MX" sz="1800" dirty="0"/>
              <a:t>/alabe/</a:t>
            </a:r>
            <a:r>
              <a:rPr lang="es-MX" sz="1800" dirty="0" err="1"/>
              <a:t>article</a:t>
            </a:r>
            <a:r>
              <a:rPr lang="es-MX" sz="1800" dirty="0"/>
              <a:t>/</a:t>
            </a:r>
            <a:r>
              <a:rPr lang="es-MX" sz="1800" dirty="0" err="1"/>
              <a:t>view</a:t>
            </a:r>
            <a:r>
              <a:rPr lang="es-MX" sz="1800" dirty="0"/>
              <a:t>/71/89</a:t>
            </a:r>
          </a:p>
          <a:p>
            <a:r>
              <a:rPr lang="es-MX" sz="1800" dirty="0"/>
              <a:t>Gómez Torres, N., &amp; Ávila </a:t>
            </a:r>
            <a:r>
              <a:rPr lang="es-MX" sz="1800" dirty="0" err="1"/>
              <a:t>Constain</a:t>
            </a:r>
            <a:r>
              <a:rPr lang="es-MX" sz="1800" dirty="0"/>
              <a:t>, J. J. (2009). </a:t>
            </a:r>
            <a:r>
              <a:rPr lang="en-US" sz="1800" dirty="0"/>
              <a:t>Improving Reading Comprehension Skills through Reading Strategies Used by a </a:t>
            </a:r>
            <a:r>
              <a:rPr lang="en-US" sz="1800" dirty="0" err="1"/>
              <a:t>Gruop</a:t>
            </a:r>
            <a:r>
              <a:rPr lang="en-US" sz="1800" dirty="0"/>
              <a:t> of Foreign Language Learners. </a:t>
            </a:r>
            <a:r>
              <a:rPr lang="es-MX" sz="1800" dirty="0"/>
              <a:t>En </a:t>
            </a:r>
            <a:r>
              <a:rPr lang="es-MX" sz="1800" i="1" dirty="0"/>
              <a:t>HOW</a:t>
            </a:r>
            <a:r>
              <a:rPr lang="es-MX" sz="1800" dirty="0"/>
              <a:t>, vol. 16, </a:t>
            </a:r>
            <a:r>
              <a:rPr lang="es-MX" sz="1800" dirty="0" err="1"/>
              <a:t>núm</a:t>
            </a:r>
            <a:r>
              <a:rPr lang="es-MX" sz="1800" dirty="0"/>
              <a:t> 1. Recuperado en http://www.redalyc.org/articulo.oa?id=499450715004</a:t>
            </a:r>
          </a:p>
          <a:p>
            <a:r>
              <a:rPr lang="en-US" sz="1800" dirty="0"/>
              <a:t>Gómez, N., &amp; Ávila, J. (2009). Improving Reading Comprehension Skills through Reading Strategies Used by a Group of Foreign Language Learners. </a:t>
            </a:r>
            <a:r>
              <a:rPr lang="es-MX" sz="1800" dirty="0"/>
              <a:t>En </a:t>
            </a:r>
            <a:r>
              <a:rPr lang="es-MX" sz="1800" i="1" dirty="0"/>
              <a:t>HOW, 16</a:t>
            </a:r>
            <a:r>
              <a:rPr lang="es-MX" sz="1800" dirty="0"/>
              <a:t>, 55-70. Recuperado en http://www.redalyc.org/articulo.oa?id=499450715004</a:t>
            </a:r>
          </a:p>
          <a:p>
            <a:r>
              <a:rPr lang="es-MX" sz="1800" dirty="0"/>
              <a:t>González Poyatos, A., &amp; Fernández Alonso, J. I. (2008). Intercambio hispano-belga: fomento de la lectura en adolescentes.  En </a:t>
            </a:r>
            <a:r>
              <a:rPr lang="es-MX" sz="1800" i="1" dirty="0"/>
              <a:t>Boletín de la Asociación Andaluza de Bibliotecarios</a:t>
            </a:r>
            <a:r>
              <a:rPr lang="es-MX" sz="1800" dirty="0"/>
              <a:t>, Vol. 22, Núm. 90-91, enero-junio, 89-102. Recuperado en http://redalyc.uaemex.mx/src/inicio/ArtPdfRed.jsp?iCve=35313089006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B2952FA-753D-4831-BED2-E383CDA6C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C6C807-9B15-486F-AEE1-0DF32E2F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302CD88-FB82-4B1B-8FA0-6D52B340E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6048672"/>
          </a:xfrm>
        </p:spPr>
        <p:txBody>
          <a:bodyPr>
            <a:normAutofit/>
          </a:bodyPr>
          <a:lstStyle/>
          <a:p>
            <a:r>
              <a:rPr lang="es-MX" sz="1600" dirty="0"/>
              <a:t>Huerta Evangelista, L. M. (2012). </a:t>
            </a:r>
            <a:r>
              <a:rPr lang="es-MX" sz="1600" i="1" dirty="0"/>
              <a:t>La enseñanza de la literatura en Educación Media Superior. Una propuesta de Intervención</a:t>
            </a:r>
            <a:r>
              <a:rPr lang="es-MX" sz="1600" dirty="0"/>
              <a:t> (Tesis de maestría, Universidad Pedagógica Nacional, México). Recuperado en xplora.ajusco.upn.mx:8080/</a:t>
            </a:r>
            <a:r>
              <a:rPr lang="es-MX" sz="1600" dirty="0" err="1"/>
              <a:t>xplora-pdf</a:t>
            </a:r>
            <a:r>
              <a:rPr lang="es-MX" sz="1600" dirty="0"/>
              <a:t>/28947.pdf</a:t>
            </a:r>
          </a:p>
          <a:p>
            <a:r>
              <a:rPr lang="es-MX" sz="1600" dirty="0" err="1"/>
              <a:t>Iser</a:t>
            </a:r>
            <a:r>
              <a:rPr lang="es-MX" sz="1600" dirty="0"/>
              <a:t>, W. (2010). El proceso de lectura. En </a:t>
            </a:r>
            <a:r>
              <a:rPr lang="es-MX" sz="1600" i="1" dirty="0"/>
              <a:t>Textos de teorías y crítica literarias (Del formalismo a los estudios postcoloniales). </a:t>
            </a:r>
            <a:r>
              <a:rPr lang="es-MX" sz="1600" dirty="0"/>
              <a:t>En Araújo. N., &amp; Delgado, T. (</a:t>
            </a:r>
            <a:r>
              <a:rPr lang="es-MX" sz="1600" dirty="0" err="1"/>
              <a:t>comp</a:t>
            </a:r>
            <a:r>
              <a:rPr lang="es-MX" sz="1600" dirty="0"/>
              <a:t>). México: </a:t>
            </a:r>
            <a:r>
              <a:rPr lang="es-MX" sz="1600" dirty="0" err="1"/>
              <a:t>Anthropos</a:t>
            </a:r>
            <a:r>
              <a:rPr lang="es-MX" sz="1600" dirty="0"/>
              <a:t> Editorial, Universidad Autónoma Metropolitana.</a:t>
            </a:r>
          </a:p>
          <a:p>
            <a:r>
              <a:rPr lang="es-MX" sz="1600" dirty="0"/>
              <a:t>Manso Rodríguez, R. A. (2015). ¡Leer, comentar, compartir! El fomento de la lectura y las tecnologías sociales. En </a:t>
            </a:r>
            <a:r>
              <a:rPr lang="es-MX" sz="1600" i="1" dirty="0" err="1"/>
              <a:t>Transinformação</a:t>
            </a:r>
            <a:r>
              <a:rPr lang="es-MX" sz="1600" dirty="0"/>
              <a:t>, vol. 27, núm. 1, enero-abril, 2015, 9-19. Recuperado en http://www.redalyc.org/articulo.oa?id=384351519002</a:t>
            </a:r>
          </a:p>
          <a:p>
            <a:r>
              <a:rPr lang="es-MX" sz="1600" dirty="0"/>
              <a:t>Martínez, A. (2016). El método de cooperación interpretativa como estrategia lectora. En </a:t>
            </a:r>
            <a:r>
              <a:rPr lang="es-MX" sz="1600" i="1" dirty="0"/>
              <a:t>Álabe, 14</a:t>
            </a:r>
            <a:r>
              <a:rPr lang="es-MX" sz="1600" dirty="0"/>
              <a:t>. Recuperado en https://dialnet.unirioja.es/descarga/articulo/5714365.pdf</a:t>
            </a:r>
          </a:p>
          <a:p>
            <a:r>
              <a:rPr lang="en-US" sz="1600" dirty="0"/>
              <a:t>Muñoz Marín, J. H. (2009). Exploring Teachers' Practices for Assessing Reading Comprehension Abilities in English as a Foreign Language.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i="1" dirty="0"/>
              <a:t>Profile Issues in Teachers' Professional Development</a:t>
            </a:r>
            <a:r>
              <a:rPr lang="en-US" sz="1600" dirty="0"/>
              <a:t>, vol. 11, </a:t>
            </a:r>
            <a:r>
              <a:rPr lang="en-US" sz="1600" dirty="0" err="1"/>
              <a:t>núm</a:t>
            </a:r>
            <a:r>
              <a:rPr lang="en-US" sz="1600" dirty="0"/>
              <a:t>. 2, 71-84. </a:t>
            </a:r>
            <a:r>
              <a:rPr lang="en-US" sz="1600" dirty="0" err="1"/>
              <a:t>Recuperado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http://www.redalyc.org/articulo.oa?id=169216301006</a:t>
            </a:r>
            <a:endParaRPr lang="es-MX" sz="1600" dirty="0"/>
          </a:p>
          <a:p>
            <a:r>
              <a:rPr lang="en-US" sz="1600" dirty="0"/>
              <a:t>Muñoz, J. (2009). Exploring Teachers’ Practices for Assessing Reading Comprehension Abilities in English as a Foreign Language.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i="1" dirty="0"/>
              <a:t>Profile Issues in Teachers’ Professional Development, 11</a:t>
            </a:r>
            <a:r>
              <a:rPr lang="en-US" sz="1600" dirty="0"/>
              <a:t>, 71-84. </a:t>
            </a:r>
            <a:r>
              <a:rPr lang="en-US" sz="1600" dirty="0" err="1"/>
              <a:t>Recuperado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  http://www.redalyc.org/articulo.oa?id=169216301006</a:t>
            </a:r>
            <a:endParaRPr lang="es-MX" sz="1600" dirty="0"/>
          </a:p>
          <a:p>
            <a:r>
              <a:rPr lang="es-MX" sz="1600" dirty="0"/>
              <a:t>Ontiveros García, F. K. (2017). </a:t>
            </a:r>
            <a:r>
              <a:rPr lang="es-MX" sz="1600" i="1" dirty="0"/>
              <a:t>Formación de lectores universitarios: literatura mexicana, asidero y punto de encuentro </a:t>
            </a:r>
            <a:r>
              <a:rPr lang="es-MX" sz="1600" dirty="0"/>
              <a:t>(Tesis de Especialización, Universidad Veracruzana, Veracruz, México)</a:t>
            </a:r>
            <a:r>
              <a:rPr lang="es-MX" sz="1600" i="1" dirty="0"/>
              <a:t>. </a:t>
            </a:r>
            <a:r>
              <a:rPr lang="es-MX" sz="1600" dirty="0"/>
              <a:t>Recuperada de: https://www.uv.mx/epl/files/2015/12/Flor_Karina_Ontiveros_GarciaReporteFinalMM-e.l.080317-2.pdf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6505839-F8E3-479A-B5D2-4CE5A00EC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7FBAB2-C6F9-4C46-BEE5-19BC837E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DB6BAD5-02F9-4263-83EA-73C987CC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78698"/>
          </a:xfrm>
        </p:spPr>
        <p:txBody>
          <a:bodyPr>
            <a:normAutofit/>
          </a:bodyPr>
          <a:lstStyle/>
          <a:p>
            <a:r>
              <a:rPr lang="es-MX" sz="2100" dirty="0"/>
              <a:t>Peláez, A., Rodríguez, J., Ramírez, S., Pérez, L., Vásquez, A., &amp; González, L. (s/f). </a:t>
            </a:r>
            <a:r>
              <a:rPr lang="es-MX" sz="2100" i="1" dirty="0"/>
              <a:t>Entrevista</a:t>
            </a:r>
            <a:r>
              <a:rPr lang="es-MX" sz="2100" dirty="0"/>
              <a:t>. Recuperado en </a:t>
            </a:r>
            <a:r>
              <a:rPr lang="es-MX" sz="2100" dirty="0">
                <a:hlinkClick r:id="rId4"/>
              </a:rPr>
              <a:t>https://www.uam.es/personal_pdi/stmaria/jmurillo/InvestigacionEE/Presentaciones/Curso_10/Entrevista_trabajo.pdf</a:t>
            </a:r>
            <a:endParaRPr lang="es-MX" sz="2100" dirty="0"/>
          </a:p>
          <a:p>
            <a:r>
              <a:rPr lang="es-MX" sz="2100" dirty="0" err="1"/>
              <a:t>Ridolfo</a:t>
            </a:r>
            <a:r>
              <a:rPr lang="es-MX" sz="2100" dirty="0"/>
              <a:t> Di Marquina, E., &amp; Murillo Tovar, H. (2006). </a:t>
            </a:r>
            <a:r>
              <a:rPr lang="en-US" sz="2100" dirty="0"/>
              <a:t>Reading in the Foreign Language Classroom: Students’ Perception of the Interrelation among the Context, Reading Materials and Themselves as Readers. </a:t>
            </a:r>
            <a:r>
              <a:rPr lang="es-MX" sz="2100" dirty="0"/>
              <a:t>En HOW, vol. 13, núm. 1, 77-99. Recuperado en http://www.redalyc.org/articulo.oa?id=499450712006</a:t>
            </a:r>
          </a:p>
          <a:p>
            <a:r>
              <a:rPr lang="es-MX" sz="2100" dirty="0"/>
              <a:t>Secretaria de Educación Pública. (2012). Programa de Fomento a la Lectura para la Educación Media Superior. Recuperado en http://www.dgb.sep.gob.mx/acciones-y-programas/siguele/FomentoLect ura_sep2012.pdf</a:t>
            </a:r>
          </a:p>
          <a:p>
            <a:r>
              <a:rPr lang="en-US" sz="2100" dirty="0"/>
              <a:t>Selden, R., Widdowson, P., &amp; Brooker, P. (1989). </a:t>
            </a:r>
            <a:r>
              <a:rPr lang="es-MX" sz="2100" dirty="0"/>
              <a:t>En J. G. López </a:t>
            </a:r>
            <a:r>
              <a:rPr lang="es-MX" sz="2100" dirty="0" err="1"/>
              <a:t>Guix</a:t>
            </a:r>
            <a:r>
              <a:rPr lang="es-MX" sz="2100" dirty="0"/>
              <a:t> (trad.) </a:t>
            </a:r>
            <a:r>
              <a:rPr lang="es-MX" sz="2100" i="1" dirty="0"/>
              <a:t>La teoría literaria contemporánea. </a:t>
            </a:r>
            <a:r>
              <a:rPr lang="es-MX" sz="2100" dirty="0"/>
              <a:t>Barcelona: Editorial Ariel. </a:t>
            </a:r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6B60680-80DB-4E40-8078-A8B573BC6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"/>
    </mc:Choice>
    <mc:Fallback xmlns="">
      <p:transition spd="slow" advTm="396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Marco conceptual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Leer (RAE, Programas de lectura)</a:t>
            </a:r>
          </a:p>
          <a:p>
            <a:endParaRPr lang="es-MX" dirty="0"/>
          </a:p>
          <a:p>
            <a:r>
              <a:rPr lang="es-MX" dirty="0"/>
              <a:t>Lectura por placer según Juan Domingo Argüelles</a:t>
            </a:r>
          </a:p>
          <a:p>
            <a:endParaRPr lang="es-MX" dirty="0"/>
          </a:p>
          <a:p>
            <a:r>
              <a:rPr lang="es-MX" dirty="0"/>
              <a:t>Literatura mexicana del siglo XX</a:t>
            </a:r>
          </a:p>
          <a:p>
            <a:endParaRPr lang="es-MX" dirty="0"/>
          </a:p>
          <a:p>
            <a:r>
              <a:rPr lang="es-MX" dirty="0"/>
              <a:t>Apropiación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C455C0B-A90F-4DEE-A5B1-3665E80C8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64"/>
    </mc:Choice>
    <mc:Fallback xmlns="">
      <p:transition spd="slow" advTm="1770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D7820000-A137-40E1-8F80-2E8BE574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Marco teórico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1D4F92EB-0740-46B6-A859-63A5D8277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Lectura por verdadero placer</a:t>
            </a:r>
          </a:p>
          <a:p>
            <a:r>
              <a:rPr lang="es-MX" dirty="0"/>
              <a:t>Teoría de la recepción</a:t>
            </a:r>
          </a:p>
          <a:p>
            <a:r>
              <a:rPr lang="es-MX" dirty="0"/>
              <a:t>Significado unívoco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18242B6-D42A-4BEA-B8FA-5182D3004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6"/>
    </mc:Choice>
    <mc:Fallback xmlns="">
      <p:transition spd="slow" advTm="282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Proyectos similares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988565"/>
              </p:ext>
            </p:extLst>
          </p:nvPr>
        </p:nvGraphicFramePr>
        <p:xfrm>
          <a:off x="179512" y="1124744"/>
          <a:ext cx="889248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82F8826-DBBB-43F2-ADEB-629E963D3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1"/>
    </mc:Choice>
    <mc:Fallback xmlns="">
      <p:transition spd="slow" advTm="154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Problemas a tratar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63927690"/>
              </p:ext>
            </p:extLst>
          </p:nvPr>
        </p:nvGraphicFramePr>
        <p:xfrm>
          <a:off x="251520" y="1340768"/>
          <a:ext cx="84969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9E77D23-E9CD-4E63-BB60-DF157C1D0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0"/>
    </mc:Choice>
    <mc:Fallback xmlns="">
      <p:transition spd="slow" advTm="253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Justificación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236139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FF8D7D8-5A6C-4DA9-B8BF-D058448F0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8"/>
    </mc:Choice>
    <mc:Fallback xmlns="">
      <p:transition spd="slow" advTm="438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1098"/>
            <a:ext cx="7467600" cy="1143000"/>
          </a:xfrm>
        </p:spPr>
        <p:txBody>
          <a:bodyPr/>
          <a:lstStyle/>
          <a:p>
            <a:r>
              <a:rPr lang="es-MX" dirty="0"/>
              <a:t>Objetivos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669540"/>
              </p:ext>
            </p:extLst>
          </p:nvPr>
        </p:nvGraphicFramePr>
        <p:xfrm>
          <a:off x="0" y="1268760"/>
          <a:ext cx="889248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FAA6F94-E408-4181-AA4B-2630CD9C2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9"/>
    </mc:Choice>
    <mc:Fallback xmlns="">
      <p:transition spd="slow" advTm="548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Hipótesis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A partir de esta propuesta, los estudiantes ampliarán su acervo de lecturas y su conocimiento de literatura mexicana del siglo xx y modificarán su concepción sobre la lectura y la literatura (a saber, “aburrida”, “académica”, un “castigo”); y podrán acercarse cotidianamente a textos literarios como parte de sus actividades recreativas.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2F753DF-0BAA-4A4E-A8C0-380C06949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3"/>
    </mc:Choice>
    <mc:Fallback xmlns="">
      <p:transition spd="slow" advTm="220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Estrategia de intervención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76544220"/>
              </p:ext>
            </p:extLst>
          </p:nvPr>
        </p:nvGraphicFramePr>
        <p:xfrm>
          <a:off x="179512" y="1268760"/>
          <a:ext cx="856895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9512" y="3198167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Estrategias de lectura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EB4E604-503F-4C71-AE4F-2207D729A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7"/>
    </mc:Choice>
    <mc:Fallback xmlns="">
      <p:transition spd="slow" advTm="413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1574</TotalTime>
  <Words>2048</Words>
  <Application>Microsoft Macintosh PowerPoint</Application>
  <PresentationFormat>Presentación en pantalla (4:3)</PresentationFormat>
  <Paragraphs>223</Paragraphs>
  <Slides>16</Slides>
  <Notes>0</Notes>
  <HiddenSlides>0</HiddenSlides>
  <MMClips>16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Técnico</vt:lpstr>
      <vt:lpstr>Promoción de literatura mexicana del siglo XX con estudiantes de primer año de preparatoria  </vt:lpstr>
      <vt:lpstr>Marco conceptual</vt:lpstr>
      <vt:lpstr>Marco teórico</vt:lpstr>
      <vt:lpstr>Proyectos similares</vt:lpstr>
      <vt:lpstr>Problemas a tratar</vt:lpstr>
      <vt:lpstr>Justificación</vt:lpstr>
      <vt:lpstr>Objetivos</vt:lpstr>
      <vt:lpstr>Hipótesis</vt:lpstr>
      <vt:lpstr>Estrategia de intervención</vt:lpstr>
      <vt:lpstr>Metodología de evaluación</vt:lpstr>
      <vt:lpstr>Programación</vt:lpstr>
      <vt:lpstr>Presentación de PowerPoint</vt:lpstr>
      <vt:lpstr>Bibliografía </vt:lpstr>
      <vt:lpstr>Presentación de PowerPoint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Usuario de Microsoft Office</cp:lastModifiedBy>
  <cp:revision>26</cp:revision>
  <dcterms:created xsi:type="dcterms:W3CDTF">2017-11-16T03:15:03Z</dcterms:created>
  <dcterms:modified xsi:type="dcterms:W3CDTF">2018-02-13T15:09:05Z</dcterms:modified>
</cp:coreProperties>
</file>