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74" r:id="rId2"/>
    <p:sldId id="256" r:id="rId3"/>
    <p:sldId id="266" r:id="rId4"/>
    <p:sldId id="268" r:id="rId5"/>
    <p:sldId id="278" r:id="rId6"/>
    <p:sldId id="259" r:id="rId7"/>
    <p:sldId id="260" r:id="rId8"/>
    <p:sldId id="261" r:id="rId9"/>
    <p:sldId id="262" r:id="rId10"/>
    <p:sldId id="269" r:id="rId11"/>
    <p:sldId id="276" r:id="rId12"/>
    <p:sldId id="270" r:id="rId13"/>
    <p:sldId id="277" r:id="rId14"/>
    <p:sldId id="264" r:id="rId15"/>
    <p:sldId id="271" r:id="rId16"/>
    <p:sldId id="26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100" d="100"/>
          <a:sy n="100" d="100"/>
        </p:scale>
        <p:origin x="-13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jpe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gif"/><Relationship Id="rId3" Type="http://schemas.openxmlformats.org/officeDocument/2006/relationships/image" Target="../media/image11.png"/></Relationships>
</file>

<file path=ppt/diagrams/_rels/data7.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jpeg"/></Relationships>
</file>

<file path=ppt/diagrams/_rels/data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image" Target="../media/image15.png"/><Relationship Id="rId2"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gif"/><Relationship Id="rId3"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image" Target="../media/image15.png"/><Relationship Id="rId2"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84740F-CB9B-F24D-A513-E7AB01615C84}"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s-ES"/>
        </a:p>
      </dgm:t>
    </dgm:pt>
    <dgm:pt modelId="{FE361B52-FABA-964E-83E5-81CACD4E7B9E}">
      <dgm:prSet phldrT="[Texto]"/>
      <dgm:spPr/>
      <dgm:t>
        <a:bodyPr/>
        <a:lstStyle/>
        <a:p>
          <a:r>
            <a:rPr lang="es-ES" dirty="0"/>
            <a:t>Lector</a:t>
          </a:r>
        </a:p>
      </dgm:t>
    </dgm:pt>
    <dgm:pt modelId="{3C62E353-4B84-7641-A127-DD175EF7EB0F}" type="parTrans" cxnId="{3BC660E1-69AB-4A4E-95D0-8C82F1C5E192}">
      <dgm:prSet/>
      <dgm:spPr/>
      <dgm:t>
        <a:bodyPr/>
        <a:lstStyle/>
        <a:p>
          <a:endParaRPr lang="es-ES"/>
        </a:p>
      </dgm:t>
    </dgm:pt>
    <dgm:pt modelId="{B84CAC36-911E-4F4B-86D3-F168AE28BD98}" type="sibTrans" cxnId="{3BC660E1-69AB-4A4E-95D0-8C82F1C5E192}">
      <dgm:prSet/>
      <dgm:spPr/>
      <dgm:t>
        <a:bodyPr/>
        <a:lstStyle/>
        <a:p>
          <a:endParaRPr lang="es-ES"/>
        </a:p>
      </dgm:t>
    </dgm:pt>
    <dgm:pt modelId="{975A42D8-267D-6D4B-B403-AB22948B4553}">
      <dgm:prSet phldrT="[Texto]"/>
      <dgm:spPr/>
      <dgm:t>
        <a:bodyPr/>
        <a:lstStyle/>
        <a:p>
          <a:r>
            <a:rPr lang="es-ES" dirty="0"/>
            <a:t>Hogar</a:t>
          </a:r>
        </a:p>
      </dgm:t>
    </dgm:pt>
    <dgm:pt modelId="{6B7508D0-C6C7-B243-AE2C-9F29778D6040}" type="parTrans" cxnId="{89E7F527-4B30-344C-99DE-54DE5820C7FB}">
      <dgm:prSet/>
      <dgm:spPr/>
      <dgm:t>
        <a:bodyPr/>
        <a:lstStyle/>
        <a:p>
          <a:endParaRPr lang="es-ES"/>
        </a:p>
      </dgm:t>
    </dgm:pt>
    <dgm:pt modelId="{0723D2E2-4A85-DA42-ACBE-46C8FE5BB3BD}" type="sibTrans" cxnId="{89E7F527-4B30-344C-99DE-54DE5820C7FB}">
      <dgm:prSet/>
      <dgm:spPr/>
      <dgm:t>
        <a:bodyPr/>
        <a:lstStyle/>
        <a:p>
          <a:endParaRPr lang="es-ES"/>
        </a:p>
      </dgm:t>
    </dgm:pt>
    <dgm:pt modelId="{CBA3CF7D-73D8-DF44-A09D-30143B15A453}">
      <dgm:prSet phldrT="[Texto]"/>
      <dgm:spPr/>
      <dgm:t>
        <a:bodyPr/>
        <a:lstStyle/>
        <a:p>
          <a:r>
            <a:rPr lang="es-ES" dirty="0"/>
            <a:t>Ambiente estimulante</a:t>
          </a:r>
        </a:p>
      </dgm:t>
    </dgm:pt>
    <dgm:pt modelId="{C038743F-F523-CA47-BBDC-959A0C73B00E}" type="parTrans" cxnId="{EBE1609C-FDFA-FE4F-934B-5163BBDBE1C9}">
      <dgm:prSet/>
      <dgm:spPr/>
      <dgm:t>
        <a:bodyPr/>
        <a:lstStyle/>
        <a:p>
          <a:endParaRPr lang="es-ES"/>
        </a:p>
      </dgm:t>
    </dgm:pt>
    <dgm:pt modelId="{D09D7D11-9719-8942-BC6F-8D19A5198833}" type="sibTrans" cxnId="{EBE1609C-FDFA-FE4F-934B-5163BBDBE1C9}">
      <dgm:prSet/>
      <dgm:spPr/>
      <dgm:t>
        <a:bodyPr/>
        <a:lstStyle/>
        <a:p>
          <a:endParaRPr lang="es-ES"/>
        </a:p>
      </dgm:t>
    </dgm:pt>
    <dgm:pt modelId="{E159C465-DF45-D14C-BDEB-E4DC2782F321}">
      <dgm:prSet phldrT="[Texto]"/>
      <dgm:spPr/>
      <dgm:t>
        <a:bodyPr/>
        <a:lstStyle/>
        <a:p>
          <a:r>
            <a:rPr lang="es-ES" dirty="0"/>
            <a:t>Referente lector</a:t>
          </a:r>
        </a:p>
      </dgm:t>
    </dgm:pt>
    <dgm:pt modelId="{5EFF8E81-251A-5745-A099-A43EC2693649}" type="parTrans" cxnId="{82E6356A-EBC0-E640-B2BA-AB268F26DAE0}">
      <dgm:prSet/>
      <dgm:spPr/>
      <dgm:t>
        <a:bodyPr/>
        <a:lstStyle/>
        <a:p>
          <a:endParaRPr lang="es-ES"/>
        </a:p>
      </dgm:t>
    </dgm:pt>
    <dgm:pt modelId="{F3ED9405-2BB6-A344-B239-7BEC51E0E7D1}" type="sibTrans" cxnId="{82E6356A-EBC0-E640-B2BA-AB268F26DAE0}">
      <dgm:prSet/>
      <dgm:spPr/>
      <dgm:t>
        <a:bodyPr/>
        <a:lstStyle/>
        <a:p>
          <a:endParaRPr lang="es-ES"/>
        </a:p>
      </dgm:t>
    </dgm:pt>
    <dgm:pt modelId="{C80593BD-427E-3C4F-8E3E-334E8B3C9CC0}">
      <dgm:prSet phldrT="[Texto]"/>
      <dgm:spPr/>
      <dgm:t>
        <a:bodyPr/>
        <a:lstStyle/>
        <a:p>
          <a:r>
            <a:rPr lang="es-ES" dirty="0"/>
            <a:t>Escuela</a:t>
          </a:r>
        </a:p>
      </dgm:t>
    </dgm:pt>
    <dgm:pt modelId="{CBCA6454-9028-3A44-93E2-8F0B5CF94366}" type="parTrans" cxnId="{98393E07-3D31-CB4C-9BFC-CFD0BDBD6699}">
      <dgm:prSet/>
      <dgm:spPr/>
      <dgm:t>
        <a:bodyPr/>
        <a:lstStyle/>
        <a:p>
          <a:endParaRPr lang="es-ES"/>
        </a:p>
      </dgm:t>
    </dgm:pt>
    <dgm:pt modelId="{33F892F2-7A62-0E4C-B8C5-9300402E21BE}" type="sibTrans" cxnId="{98393E07-3D31-CB4C-9BFC-CFD0BDBD6699}">
      <dgm:prSet/>
      <dgm:spPr/>
      <dgm:t>
        <a:bodyPr/>
        <a:lstStyle/>
        <a:p>
          <a:endParaRPr lang="es-ES"/>
        </a:p>
      </dgm:t>
    </dgm:pt>
    <dgm:pt modelId="{C5187EDB-579A-F44F-8CDD-0147DEA55BA3}">
      <dgm:prSet phldrT="[Texto]"/>
      <dgm:spPr/>
      <dgm:t>
        <a:bodyPr/>
        <a:lstStyle/>
        <a:p>
          <a:r>
            <a:rPr lang="es-ES" dirty="0"/>
            <a:t>Maestros</a:t>
          </a:r>
        </a:p>
      </dgm:t>
    </dgm:pt>
    <dgm:pt modelId="{63BF7149-1512-874B-B2D1-D20404AD415E}" type="parTrans" cxnId="{0C253F49-E225-684E-AC23-D11B643F6A00}">
      <dgm:prSet/>
      <dgm:spPr/>
      <dgm:t>
        <a:bodyPr/>
        <a:lstStyle/>
        <a:p>
          <a:endParaRPr lang="es-ES"/>
        </a:p>
      </dgm:t>
    </dgm:pt>
    <dgm:pt modelId="{A4EAE8EF-EFC6-1A4C-B2A1-898EBF9D1524}" type="sibTrans" cxnId="{0C253F49-E225-684E-AC23-D11B643F6A00}">
      <dgm:prSet/>
      <dgm:spPr/>
      <dgm:t>
        <a:bodyPr/>
        <a:lstStyle/>
        <a:p>
          <a:endParaRPr lang="es-ES"/>
        </a:p>
      </dgm:t>
    </dgm:pt>
    <dgm:pt modelId="{802811A0-C0EC-954C-9C2C-7908A25DCD05}" type="pres">
      <dgm:prSet presAssocID="{0484740F-CB9B-F24D-A513-E7AB01615C84}" presName="hierChild1" presStyleCnt="0">
        <dgm:presLayoutVars>
          <dgm:chPref val="1"/>
          <dgm:dir/>
          <dgm:animOne val="branch"/>
          <dgm:animLvl val="lvl"/>
          <dgm:resizeHandles/>
        </dgm:presLayoutVars>
      </dgm:prSet>
      <dgm:spPr/>
      <dgm:t>
        <a:bodyPr/>
        <a:lstStyle/>
        <a:p>
          <a:endParaRPr lang="es-ES"/>
        </a:p>
      </dgm:t>
    </dgm:pt>
    <dgm:pt modelId="{4BA3343F-EDF0-0A4C-B1FD-98C3D2DB54F5}" type="pres">
      <dgm:prSet presAssocID="{FE361B52-FABA-964E-83E5-81CACD4E7B9E}" presName="hierRoot1" presStyleCnt="0"/>
      <dgm:spPr/>
    </dgm:pt>
    <dgm:pt modelId="{131BB39D-2F3A-E943-B904-5FDCEB9F70BE}" type="pres">
      <dgm:prSet presAssocID="{FE361B52-FABA-964E-83E5-81CACD4E7B9E}" presName="composite" presStyleCnt="0"/>
      <dgm:spPr/>
    </dgm:pt>
    <dgm:pt modelId="{96817BD3-A12C-EF43-8647-220898ABE71A}" type="pres">
      <dgm:prSet presAssocID="{FE361B52-FABA-964E-83E5-81CACD4E7B9E}" presName="background" presStyleLbl="node0" presStyleIdx="0" presStyleCnt="1"/>
      <dgm:spPr/>
    </dgm:pt>
    <dgm:pt modelId="{3E30A4F7-C623-8745-8392-BD5E511104CB}" type="pres">
      <dgm:prSet presAssocID="{FE361B52-FABA-964E-83E5-81CACD4E7B9E}" presName="text" presStyleLbl="fgAcc0" presStyleIdx="0" presStyleCnt="1" custLinFactNeighborX="2419" custLinFactNeighborY="-13079">
        <dgm:presLayoutVars>
          <dgm:chPref val="3"/>
        </dgm:presLayoutVars>
      </dgm:prSet>
      <dgm:spPr/>
      <dgm:t>
        <a:bodyPr/>
        <a:lstStyle/>
        <a:p>
          <a:endParaRPr lang="es-ES"/>
        </a:p>
      </dgm:t>
    </dgm:pt>
    <dgm:pt modelId="{01C159A3-2DB4-5342-9B36-8823D114FA73}" type="pres">
      <dgm:prSet presAssocID="{FE361B52-FABA-964E-83E5-81CACD4E7B9E}" presName="hierChild2" presStyleCnt="0"/>
      <dgm:spPr/>
    </dgm:pt>
    <dgm:pt modelId="{6D878C23-263F-E14A-821F-96B3F71AD903}" type="pres">
      <dgm:prSet presAssocID="{6B7508D0-C6C7-B243-AE2C-9F29778D6040}" presName="Name10" presStyleLbl="parChTrans1D2" presStyleIdx="0" presStyleCnt="2"/>
      <dgm:spPr/>
      <dgm:t>
        <a:bodyPr/>
        <a:lstStyle/>
        <a:p>
          <a:endParaRPr lang="es-ES"/>
        </a:p>
      </dgm:t>
    </dgm:pt>
    <dgm:pt modelId="{850768F1-0566-5E4D-8FD6-E7208185CF47}" type="pres">
      <dgm:prSet presAssocID="{975A42D8-267D-6D4B-B403-AB22948B4553}" presName="hierRoot2" presStyleCnt="0"/>
      <dgm:spPr/>
    </dgm:pt>
    <dgm:pt modelId="{FE209567-6BF3-3D40-BA71-7F8A3AB13A28}" type="pres">
      <dgm:prSet presAssocID="{975A42D8-267D-6D4B-B403-AB22948B4553}" presName="composite2" presStyleCnt="0"/>
      <dgm:spPr/>
    </dgm:pt>
    <dgm:pt modelId="{1C543DCC-4414-C948-80CF-A2B44FBCA118}" type="pres">
      <dgm:prSet presAssocID="{975A42D8-267D-6D4B-B403-AB22948B4553}" presName="background2" presStyleLbl="node2" presStyleIdx="0" presStyleCnt="2"/>
      <dgm:spPr/>
    </dgm:pt>
    <dgm:pt modelId="{1B1CF09E-F195-C94C-B7DD-61017DDEF776}" type="pres">
      <dgm:prSet presAssocID="{975A42D8-267D-6D4B-B403-AB22948B4553}" presName="text2" presStyleLbl="fgAcc2" presStyleIdx="0" presStyleCnt="2">
        <dgm:presLayoutVars>
          <dgm:chPref val="3"/>
        </dgm:presLayoutVars>
      </dgm:prSet>
      <dgm:spPr/>
      <dgm:t>
        <a:bodyPr/>
        <a:lstStyle/>
        <a:p>
          <a:endParaRPr lang="es-ES"/>
        </a:p>
      </dgm:t>
    </dgm:pt>
    <dgm:pt modelId="{C6A8D28F-9AD1-FC41-B950-1DCF7C74F227}" type="pres">
      <dgm:prSet presAssocID="{975A42D8-267D-6D4B-B403-AB22948B4553}" presName="hierChild3" presStyleCnt="0"/>
      <dgm:spPr/>
    </dgm:pt>
    <dgm:pt modelId="{A79EEC31-7325-0841-B0E2-67FBB6A73799}" type="pres">
      <dgm:prSet presAssocID="{C038743F-F523-CA47-BBDC-959A0C73B00E}" presName="Name17" presStyleLbl="parChTrans1D3" presStyleIdx="0" presStyleCnt="3"/>
      <dgm:spPr/>
      <dgm:t>
        <a:bodyPr/>
        <a:lstStyle/>
        <a:p>
          <a:endParaRPr lang="es-ES"/>
        </a:p>
      </dgm:t>
    </dgm:pt>
    <dgm:pt modelId="{8F2E65B6-6237-2947-BBAC-4BB93BBFA997}" type="pres">
      <dgm:prSet presAssocID="{CBA3CF7D-73D8-DF44-A09D-30143B15A453}" presName="hierRoot3" presStyleCnt="0"/>
      <dgm:spPr/>
    </dgm:pt>
    <dgm:pt modelId="{EAFF5C9A-FC82-7F46-91CD-CBAE3047095C}" type="pres">
      <dgm:prSet presAssocID="{CBA3CF7D-73D8-DF44-A09D-30143B15A453}" presName="composite3" presStyleCnt="0"/>
      <dgm:spPr/>
    </dgm:pt>
    <dgm:pt modelId="{71410352-DB88-6C44-99C8-125177CB9850}" type="pres">
      <dgm:prSet presAssocID="{CBA3CF7D-73D8-DF44-A09D-30143B15A453}" presName="background3" presStyleLbl="node3" presStyleIdx="0" presStyleCnt="3"/>
      <dgm:spPr/>
    </dgm:pt>
    <dgm:pt modelId="{44663B51-28AC-DD46-B1DD-36DDBC352ED7}" type="pres">
      <dgm:prSet presAssocID="{CBA3CF7D-73D8-DF44-A09D-30143B15A453}" presName="text3" presStyleLbl="fgAcc3" presStyleIdx="0" presStyleCnt="3">
        <dgm:presLayoutVars>
          <dgm:chPref val="3"/>
        </dgm:presLayoutVars>
      </dgm:prSet>
      <dgm:spPr/>
      <dgm:t>
        <a:bodyPr/>
        <a:lstStyle/>
        <a:p>
          <a:endParaRPr lang="es-ES"/>
        </a:p>
      </dgm:t>
    </dgm:pt>
    <dgm:pt modelId="{E28F4FA6-042B-F441-BE1A-4FFC727B3233}" type="pres">
      <dgm:prSet presAssocID="{CBA3CF7D-73D8-DF44-A09D-30143B15A453}" presName="hierChild4" presStyleCnt="0"/>
      <dgm:spPr/>
    </dgm:pt>
    <dgm:pt modelId="{EAE2B57F-8D7D-7C4C-8EA6-52243D4A431A}" type="pres">
      <dgm:prSet presAssocID="{5EFF8E81-251A-5745-A099-A43EC2693649}" presName="Name17" presStyleLbl="parChTrans1D3" presStyleIdx="1" presStyleCnt="3"/>
      <dgm:spPr/>
      <dgm:t>
        <a:bodyPr/>
        <a:lstStyle/>
        <a:p>
          <a:endParaRPr lang="es-ES"/>
        </a:p>
      </dgm:t>
    </dgm:pt>
    <dgm:pt modelId="{29B2B578-38C2-154F-8C54-77E036F45F81}" type="pres">
      <dgm:prSet presAssocID="{E159C465-DF45-D14C-BDEB-E4DC2782F321}" presName="hierRoot3" presStyleCnt="0"/>
      <dgm:spPr/>
    </dgm:pt>
    <dgm:pt modelId="{D0A29796-2853-6844-ACCF-32824C4325A6}" type="pres">
      <dgm:prSet presAssocID="{E159C465-DF45-D14C-BDEB-E4DC2782F321}" presName="composite3" presStyleCnt="0"/>
      <dgm:spPr/>
    </dgm:pt>
    <dgm:pt modelId="{9CB0CD86-ADCE-A448-8EDE-E0F72435E9B5}" type="pres">
      <dgm:prSet presAssocID="{E159C465-DF45-D14C-BDEB-E4DC2782F321}" presName="background3" presStyleLbl="node3" presStyleIdx="1" presStyleCnt="3"/>
      <dgm:spPr/>
    </dgm:pt>
    <dgm:pt modelId="{796BD828-4A7C-5541-9864-B604378BEC03}" type="pres">
      <dgm:prSet presAssocID="{E159C465-DF45-D14C-BDEB-E4DC2782F321}" presName="text3" presStyleLbl="fgAcc3" presStyleIdx="1" presStyleCnt="3">
        <dgm:presLayoutVars>
          <dgm:chPref val="3"/>
        </dgm:presLayoutVars>
      </dgm:prSet>
      <dgm:spPr/>
      <dgm:t>
        <a:bodyPr/>
        <a:lstStyle/>
        <a:p>
          <a:endParaRPr lang="es-ES"/>
        </a:p>
      </dgm:t>
    </dgm:pt>
    <dgm:pt modelId="{36AF2C4B-87FF-F54B-9F70-9D2A8BD2F68F}" type="pres">
      <dgm:prSet presAssocID="{E159C465-DF45-D14C-BDEB-E4DC2782F321}" presName="hierChild4" presStyleCnt="0"/>
      <dgm:spPr/>
    </dgm:pt>
    <dgm:pt modelId="{D58A2EC3-8913-9F4F-B69C-C6DB8DDA3DD2}" type="pres">
      <dgm:prSet presAssocID="{CBCA6454-9028-3A44-93E2-8F0B5CF94366}" presName="Name10" presStyleLbl="parChTrans1D2" presStyleIdx="1" presStyleCnt="2"/>
      <dgm:spPr/>
      <dgm:t>
        <a:bodyPr/>
        <a:lstStyle/>
        <a:p>
          <a:endParaRPr lang="es-ES"/>
        </a:p>
      </dgm:t>
    </dgm:pt>
    <dgm:pt modelId="{0902C612-1957-2048-9B6A-0F2071C99F30}" type="pres">
      <dgm:prSet presAssocID="{C80593BD-427E-3C4F-8E3E-334E8B3C9CC0}" presName="hierRoot2" presStyleCnt="0"/>
      <dgm:spPr/>
    </dgm:pt>
    <dgm:pt modelId="{FB81BC03-EBB6-6F43-9E9D-D620F92D9FAB}" type="pres">
      <dgm:prSet presAssocID="{C80593BD-427E-3C4F-8E3E-334E8B3C9CC0}" presName="composite2" presStyleCnt="0"/>
      <dgm:spPr/>
    </dgm:pt>
    <dgm:pt modelId="{69E657D2-4391-7149-B40A-5CEC2F86C629}" type="pres">
      <dgm:prSet presAssocID="{C80593BD-427E-3C4F-8E3E-334E8B3C9CC0}" presName="background2" presStyleLbl="node2" presStyleIdx="1" presStyleCnt="2"/>
      <dgm:spPr/>
    </dgm:pt>
    <dgm:pt modelId="{EC435668-BE58-344D-B379-FAD2EE7D177C}" type="pres">
      <dgm:prSet presAssocID="{C80593BD-427E-3C4F-8E3E-334E8B3C9CC0}" presName="text2" presStyleLbl="fgAcc2" presStyleIdx="1" presStyleCnt="2">
        <dgm:presLayoutVars>
          <dgm:chPref val="3"/>
        </dgm:presLayoutVars>
      </dgm:prSet>
      <dgm:spPr/>
      <dgm:t>
        <a:bodyPr/>
        <a:lstStyle/>
        <a:p>
          <a:endParaRPr lang="es-ES"/>
        </a:p>
      </dgm:t>
    </dgm:pt>
    <dgm:pt modelId="{65E4C8F5-CF6E-E046-9961-6F535D362FCD}" type="pres">
      <dgm:prSet presAssocID="{C80593BD-427E-3C4F-8E3E-334E8B3C9CC0}" presName="hierChild3" presStyleCnt="0"/>
      <dgm:spPr/>
    </dgm:pt>
    <dgm:pt modelId="{822E8F8C-1E00-A441-8284-FD27D91B5C3A}" type="pres">
      <dgm:prSet presAssocID="{63BF7149-1512-874B-B2D1-D20404AD415E}" presName="Name17" presStyleLbl="parChTrans1D3" presStyleIdx="2" presStyleCnt="3"/>
      <dgm:spPr/>
      <dgm:t>
        <a:bodyPr/>
        <a:lstStyle/>
        <a:p>
          <a:endParaRPr lang="es-ES"/>
        </a:p>
      </dgm:t>
    </dgm:pt>
    <dgm:pt modelId="{84D441C8-6327-6846-98C4-91D2401EBF25}" type="pres">
      <dgm:prSet presAssocID="{C5187EDB-579A-F44F-8CDD-0147DEA55BA3}" presName="hierRoot3" presStyleCnt="0"/>
      <dgm:spPr/>
    </dgm:pt>
    <dgm:pt modelId="{0B3D4608-5019-7942-BF54-98E30D75A31B}" type="pres">
      <dgm:prSet presAssocID="{C5187EDB-579A-F44F-8CDD-0147DEA55BA3}" presName="composite3" presStyleCnt="0"/>
      <dgm:spPr/>
    </dgm:pt>
    <dgm:pt modelId="{ABFBD826-14DD-4040-8A44-71E44EA640B8}" type="pres">
      <dgm:prSet presAssocID="{C5187EDB-579A-F44F-8CDD-0147DEA55BA3}" presName="background3" presStyleLbl="node3" presStyleIdx="2" presStyleCnt="3"/>
      <dgm:spPr/>
    </dgm:pt>
    <dgm:pt modelId="{3D79B8A6-24A9-484F-AEF0-84B929840B53}" type="pres">
      <dgm:prSet presAssocID="{C5187EDB-579A-F44F-8CDD-0147DEA55BA3}" presName="text3" presStyleLbl="fgAcc3" presStyleIdx="2" presStyleCnt="3">
        <dgm:presLayoutVars>
          <dgm:chPref val="3"/>
        </dgm:presLayoutVars>
      </dgm:prSet>
      <dgm:spPr/>
      <dgm:t>
        <a:bodyPr/>
        <a:lstStyle/>
        <a:p>
          <a:endParaRPr lang="es-ES"/>
        </a:p>
      </dgm:t>
    </dgm:pt>
    <dgm:pt modelId="{4DB03B96-B1B6-7648-9D97-D2DE603D1977}" type="pres">
      <dgm:prSet presAssocID="{C5187EDB-579A-F44F-8CDD-0147DEA55BA3}" presName="hierChild4" presStyleCnt="0"/>
      <dgm:spPr/>
    </dgm:pt>
  </dgm:ptLst>
  <dgm:cxnLst>
    <dgm:cxn modelId="{19C6C161-C7CC-CD4C-9B10-FAC9858FD4DC}" type="presOf" srcId="{C5187EDB-579A-F44F-8CDD-0147DEA55BA3}" destId="{3D79B8A6-24A9-484F-AEF0-84B929840B53}" srcOrd="0" destOrd="0" presId="urn:microsoft.com/office/officeart/2005/8/layout/hierarchy1"/>
    <dgm:cxn modelId="{9B00A14D-E239-CF45-A4CB-057DCE93C338}" type="presOf" srcId="{FE361B52-FABA-964E-83E5-81CACD4E7B9E}" destId="{3E30A4F7-C623-8745-8392-BD5E511104CB}" srcOrd="0" destOrd="0" presId="urn:microsoft.com/office/officeart/2005/8/layout/hierarchy1"/>
    <dgm:cxn modelId="{EF746EAF-4791-2F49-A63D-ECD88471A0FA}" type="presOf" srcId="{63BF7149-1512-874B-B2D1-D20404AD415E}" destId="{822E8F8C-1E00-A441-8284-FD27D91B5C3A}" srcOrd="0" destOrd="0" presId="urn:microsoft.com/office/officeart/2005/8/layout/hierarchy1"/>
    <dgm:cxn modelId="{98393E07-3D31-CB4C-9BFC-CFD0BDBD6699}" srcId="{FE361B52-FABA-964E-83E5-81CACD4E7B9E}" destId="{C80593BD-427E-3C4F-8E3E-334E8B3C9CC0}" srcOrd="1" destOrd="0" parTransId="{CBCA6454-9028-3A44-93E2-8F0B5CF94366}" sibTransId="{33F892F2-7A62-0E4C-B8C5-9300402E21BE}"/>
    <dgm:cxn modelId="{4F99CD51-3EE0-9046-92E2-627FCE19DD27}" type="presOf" srcId="{C80593BD-427E-3C4F-8E3E-334E8B3C9CC0}" destId="{EC435668-BE58-344D-B379-FAD2EE7D177C}" srcOrd="0" destOrd="0" presId="urn:microsoft.com/office/officeart/2005/8/layout/hierarchy1"/>
    <dgm:cxn modelId="{82E6356A-EBC0-E640-B2BA-AB268F26DAE0}" srcId="{975A42D8-267D-6D4B-B403-AB22948B4553}" destId="{E159C465-DF45-D14C-BDEB-E4DC2782F321}" srcOrd="1" destOrd="0" parTransId="{5EFF8E81-251A-5745-A099-A43EC2693649}" sibTransId="{F3ED9405-2BB6-A344-B239-7BEC51E0E7D1}"/>
    <dgm:cxn modelId="{0C253F49-E225-684E-AC23-D11B643F6A00}" srcId="{C80593BD-427E-3C4F-8E3E-334E8B3C9CC0}" destId="{C5187EDB-579A-F44F-8CDD-0147DEA55BA3}" srcOrd="0" destOrd="0" parTransId="{63BF7149-1512-874B-B2D1-D20404AD415E}" sibTransId="{A4EAE8EF-EFC6-1A4C-B2A1-898EBF9D1524}"/>
    <dgm:cxn modelId="{33575038-89C7-6E4C-95A8-A8039814E0E6}" type="presOf" srcId="{6B7508D0-C6C7-B243-AE2C-9F29778D6040}" destId="{6D878C23-263F-E14A-821F-96B3F71AD903}" srcOrd="0" destOrd="0" presId="urn:microsoft.com/office/officeart/2005/8/layout/hierarchy1"/>
    <dgm:cxn modelId="{89E7F527-4B30-344C-99DE-54DE5820C7FB}" srcId="{FE361B52-FABA-964E-83E5-81CACD4E7B9E}" destId="{975A42D8-267D-6D4B-B403-AB22948B4553}" srcOrd="0" destOrd="0" parTransId="{6B7508D0-C6C7-B243-AE2C-9F29778D6040}" sibTransId="{0723D2E2-4A85-DA42-ACBE-46C8FE5BB3BD}"/>
    <dgm:cxn modelId="{632DD69F-67C0-044B-9F2E-F3234F4EF5E3}" type="presOf" srcId="{C038743F-F523-CA47-BBDC-959A0C73B00E}" destId="{A79EEC31-7325-0841-B0E2-67FBB6A73799}" srcOrd="0" destOrd="0" presId="urn:microsoft.com/office/officeart/2005/8/layout/hierarchy1"/>
    <dgm:cxn modelId="{AA07D834-AA32-5F4F-964B-B859B87541DF}" type="presOf" srcId="{975A42D8-267D-6D4B-B403-AB22948B4553}" destId="{1B1CF09E-F195-C94C-B7DD-61017DDEF776}" srcOrd="0" destOrd="0" presId="urn:microsoft.com/office/officeart/2005/8/layout/hierarchy1"/>
    <dgm:cxn modelId="{EBE1609C-FDFA-FE4F-934B-5163BBDBE1C9}" srcId="{975A42D8-267D-6D4B-B403-AB22948B4553}" destId="{CBA3CF7D-73D8-DF44-A09D-30143B15A453}" srcOrd="0" destOrd="0" parTransId="{C038743F-F523-CA47-BBDC-959A0C73B00E}" sibTransId="{D09D7D11-9719-8942-BC6F-8D19A5198833}"/>
    <dgm:cxn modelId="{3BC660E1-69AB-4A4E-95D0-8C82F1C5E192}" srcId="{0484740F-CB9B-F24D-A513-E7AB01615C84}" destId="{FE361B52-FABA-964E-83E5-81CACD4E7B9E}" srcOrd="0" destOrd="0" parTransId="{3C62E353-4B84-7641-A127-DD175EF7EB0F}" sibTransId="{B84CAC36-911E-4F4B-86D3-F168AE28BD98}"/>
    <dgm:cxn modelId="{1FCC6270-5128-8443-80D5-15FCAAF8774B}" type="presOf" srcId="{CBA3CF7D-73D8-DF44-A09D-30143B15A453}" destId="{44663B51-28AC-DD46-B1DD-36DDBC352ED7}" srcOrd="0" destOrd="0" presId="urn:microsoft.com/office/officeart/2005/8/layout/hierarchy1"/>
    <dgm:cxn modelId="{B4E7953D-307C-D145-982A-5EA3B42BE07C}" type="presOf" srcId="{CBCA6454-9028-3A44-93E2-8F0B5CF94366}" destId="{D58A2EC3-8913-9F4F-B69C-C6DB8DDA3DD2}" srcOrd="0" destOrd="0" presId="urn:microsoft.com/office/officeart/2005/8/layout/hierarchy1"/>
    <dgm:cxn modelId="{44BA1081-95C5-004A-B23F-D25A03507E71}" type="presOf" srcId="{5EFF8E81-251A-5745-A099-A43EC2693649}" destId="{EAE2B57F-8D7D-7C4C-8EA6-52243D4A431A}" srcOrd="0" destOrd="0" presId="urn:microsoft.com/office/officeart/2005/8/layout/hierarchy1"/>
    <dgm:cxn modelId="{3326A036-9BA8-384F-A872-34927053E6C9}" type="presOf" srcId="{E159C465-DF45-D14C-BDEB-E4DC2782F321}" destId="{796BD828-4A7C-5541-9864-B604378BEC03}" srcOrd="0" destOrd="0" presId="urn:microsoft.com/office/officeart/2005/8/layout/hierarchy1"/>
    <dgm:cxn modelId="{5553C45D-2179-114C-97CF-D39FE4DAA72B}" type="presOf" srcId="{0484740F-CB9B-F24D-A513-E7AB01615C84}" destId="{802811A0-C0EC-954C-9C2C-7908A25DCD05}" srcOrd="0" destOrd="0" presId="urn:microsoft.com/office/officeart/2005/8/layout/hierarchy1"/>
    <dgm:cxn modelId="{18381DF6-CD43-FB40-B1C7-3DC16CB7362E}" type="presParOf" srcId="{802811A0-C0EC-954C-9C2C-7908A25DCD05}" destId="{4BA3343F-EDF0-0A4C-B1FD-98C3D2DB54F5}" srcOrd="0" destOrd="0" presId="urn:microsoft.com/office/officeart/2005/8/layout/hierarchy1"/>
    <dgm:cxn modelId="{CBD305FE-F761-CF43-B5B1-198DC52E8C3B}" type="presParOf" srcId="{4BA3343F-EDF0-0A4C-B1FD-98C3D2DB54F5}" destId="{131BB39D-2F3A-E943-B904-5FDCEB9F70BE}" srcOrd="0" destOrd="0" presId="urn:microsoft.com/office/officeart/2005/8/layout/hierarchy1"/>
    <dgm:cxn modelId="{FB3482B8-F4BE-0647-8E0B-B48128C927E3}" type="presParOf" srcId="{131BB39D-2F3A-E943-B904-5FDCEB9F70BE}" destId="{96817BD3-A12C-EF43-8647-220898ABE71A}" srcOrd="0" destOrd="0" presId="urn:microsoft.com/office/officeart/2005/8/layout/hierarchy1"/>
    <dgm:cxn modelId="{BEA6548B-1BFA-644C-A19E-8480062578E8}" type="presParOf" srcId="{131BB39D-2F3A-E943-B904-5FDCEB9F70BE}" destId="{3E30A4F7-C623-8745-8392-BD5E511104CB}" srcOrd="1" destOrd="0" presId="urn:microsoft.com/office/officeart/2005/8/layout/hierarchy1"/>
    <dgm:cxn modelId="{81EA7B70-A56F-9845-8E7A-45594A041A69}" type="presParOf" srcId="{4BA3343F-EDF0-0A4C-B1FD-98C3D2DB54F5}" destId="{01C159A3-2DB4-5342-9B36-8823D114FA73}" srcOrd="1" destOrd="0" presId="urn:microsoft.com/office/officeart/2005/8/layout/hierarchy1"/>
    <dgm:cxn modelId="{87E98FA6-6CD2-2A4F-89CE-464BCA76DA39}" type="presParOf" srcId="{01C159A3-2DB4-5342-9B36-8823D114FA73}" destId="{6D878C23-263F-E14A-821F-96B3F71AD903}" srcOrd="0" destOrd="0" presId="urn:microsoft.com/office/officeart/2005/8/layout/hierarchy1"/>
    <dgm:cxn modelId="{62249558-3113-424E-957F-F28A368A3B44}" type="presParOf" srcId="{01C159A3-2DB4-5342-9B36-8823D114FA73}" destId="{850768F1-0566-5E4D-8FD6-E7208185CF47}" srcOrd="1" destOrd="0" presId="urn:microsoft.com/office/officeart/2005/8/layout/hierarchy1"/>
    <dgm:cxn modelId="{F34F45BB-EAA2-A840-A070-8D723861FC3F}" type="presParOf" srcId="{850768F1-0566-5E4D-8FD6-E7208185CF47}" destId="{FE209567-6BF3-3D40-BA71-7F8A3AB13A28}" srcOrd="0" destOrd="0" presId="urn:microsoft.com/office/officeart/2005/8/layout/hierarchy1"/>
    <dgm:cxn modelId="{29374007-EBBC-4349-81D1-4E62DFB79CEF}" type="presParOf" srcId="{FE209567-6BF3-3D40-BA71-7F8A3AB13A28}" destId="{1C543DCC-4414-C948-80CF-A2B44FBCA118}" srcOrd="0" destOrd="0" presId="urn:microsoft.com/office/officeart/2005/8/layout/hierarchy1"/>
    <dgm:cxn modelId="{AFB54123-E90B-5C4F-B60F-002263184FED}" type="presParOf" srcId="{FE209567-6BF3-3D40-BA71-7F8A3AB13A28}" destId="{1B1CF09E-F195-C94C-B7DD-61017DDEF776}" srcOrd="1" destOrd="0" presId="urn:microsoft.com/office/officeart/2005/8/layout/hierarchy1"/>
    <dgm:cxn modelId="{5E4CF8A2-D690-3141-83FE-2193AE33DA60}" type="presParOf" srcId="{850768F1-0566-5E4D-8FD6-E7208185CF47}" destId="{C6A8D28F-9AD1-FC41-B950-1DCF7C74F227}" srcOrd="1" destOrd="0" presId="urn:microsoft.com/office/officeart/2005/8/layout/hierarchy1"/>
    <dgm:cxn modelId="{114AB425-F965-0A49-835D-E32A88321C10}" type="presParOf" srcId="{C6A8D28F-9AD1-FC41-B950-1DCF7C74F227}" destId="{A79EEC31-7325-0841-B0E2-67FBB6A73799}" srcOrd="0" destOrd="0" presId="urn:microsoft.com/office/officeart/2005/8/layout/hierarchy1"/>
    <dgm:cxn modelId="{39303CBE-7062-5642-BC20-854F5F143042}" type="presParOf" srcId="{C6A8D28F-9AD1-FC41-B950-1DCF7C74F227}" destId="{8F2E65B6-6237-2947-BBAC-4BB93BBFA997}" srcOrd="1" destOrd="0" presId="urn:microsoft.com/office/officeart/2005/8/layout/hierarchy1"/>
    <dgm:cxn modelId="{E532FE91-F1D2-A64C-B9FE-76254943A674}" type="presParOf" srcId="{8F2E65B6-6237-2947-BBAC-4BB93BBFA997}" destId="{EAFF5C9A-FC82-7F46-91CD-CBAE3047095C}" srcOrd="0" destOrd="0" presId="urn:microsoft.com/office/officeart/2005/8/layout/hierarchy1"/>
    <dgm:cxn modelId="{7D892E1B-C4A8-DA48-95D6-B0D283C5E1D6}" type="presParOf" srcId="{EAFF5C9A-FC82-7F46-91CD-CBAE3047095C}" destId="{71410352-DB88-6C44-99C8-125177CB9850}" srcOrd="0" destOrd="0" presId="urn:microsoft.com/office/officeart/2005/8/layout/hierarchy1"/>
    <dgm:cxn modelId="{2603452F-05BE-3742-B7DB-4EF016CD7927}" type="presParOf" srcId="{EAFF5C9A-FC82-7F46-91CD-CBAE3047095C}" destId="{44663B51-28AC-DD46-B1DD-36DDBC352ED7}" srcOrd="1" destOrd="0" presId="urn:microsoft.com/office/officeart/2005/8/layout/hierarchy1"/>
    <dgm:cxn modelId="{9AFA3258-BBD5-B644-A9EE-2D4E461D3865}" type="presParOf" srcId="{8F2E65B6-6237-2947-BBAC-4BB93BBFA997}" destId="{E28F4FA6-042B-F441-BE1A-4FFC727B3233}" srcOrd="1" destOrd="0" presId="urn:microsoft.com/office/officeart/2005/8/layout/hierarchy1"/>
    <dgm:cxn modelId="{C27D3F1D-FAE2-2647-BB50-0A044946EC78}" type="presParOf" srcId="{C6A8D28F-9AD1-FC41-B950-1DCF7C74F227}" destId="{EAE2B57F-8D7D-7C4C-8EA6-52243D4A431A}" srcOrd="2" destOrd="0" presId="urn:microsoft.com/office/officeart/2005/8/layout/hierarchy1"/>
    <dgm:cxn modelId="{861A80FA-8464-6143-9EFE-7C86114EB1F7}" type="presParOf" srcId="{C6A8D28F-9AD1-FC41-B950-1DCF7C74F227}" destId="{29B2B578-38C2-154F-8C54-77E036F45F81}" srcOrd="3" destOrd="0" presId="urn:microsoft.com/office/officeart/2005/8/layout/hierarchy1"/>
    <dgm:cxn modelId="{6A38CD73-662A-ED44-8BFF-C0DD0EB02931}" type="presParOf" srcId="{29B2B578-38C2-154F-8C54-77E036F45F81}" destId="{D0A29796-2853-6844-ACCF-32824C4325A6}" srcOrd="0" destOrd="0" presId="urn:microsoft.com/office/officeart/2005/8/layout/hierarchy1"/>
    <dgm:cxn modelId="{383781DC-382E-5A40-9738-66D667F0508A}" type="presParOf" srcId="{D0A29796-2853-6844-ACCF-32824C4325A6}" destId="{9CB0CD86-ADCE-A448-8EDE-E0F72435E9B5}" srcOrd="0" destOrd="0" presId="urn:microsoft.com/office/officeart/2005/8/layout/hierarchy1"/>
    <dgm:cxn modelId="{D780C541-7085-924F-B497-07311F1D5B45}" type="presParOf" srcId="{D0A29796-2853-6844-ACCF-32824C4325A6}" destId="{796BD828-4A7C-5541-9864-B604378BEC03}" srcOrd="1" destOrd="0" presId="urn:microsoft.com/office/officeart/2005/8/layout/hierarchy1"/>
    <dgm:cxn modelId="{63F670DA-5F92-E143-90BA-58D5A953EED3}" type="presParOf" srcId="{29B2B578-38C2-154F-8C54-77E036F45F81}" destId="{36AF2C4B-87FF-F54B-9F70-9D2A8BD2F68F}" srcOrd="1" destOrd="0" presId="urn:microsoft.com/office/officeart/2005/8/layout/hierarchy1"/>
    <dgm:cxn modelId="{96E58E6B-6506-EC45-B9CF-FA2C86517CB4}" type="presParOf" srcId="{01C159A3-2DB4-5342-9B36-8823D114FA73}" destId="{D58A2EC3-8913-9F4F-B69C-C6DB8DDA3DD2}" srcOrd="2" destOrd="0" presId="urn:microsoft.com/office/officeart/2005/8/layout/hierarchy1"/>
    <dgm:cxn modelId="{AB1BFCB4-0381-ED4E-9C0B-223E2BC91A26}" type="presParOf" srcId="{01C159A3-2DB4-5342-9B36-8823D114FA73}" destId="{0902C612-1957-2048-9B6A-0F2071C99F30}" srcOrd="3" destOrd="0" presId="urn:microsoft.com/office/officeart/2005/8/layout/hierarchy1"/>
    <dgm:cxn modelId="{E0FFE78F-A165-C049-B114-656CF421BF02}" type="presParOf" srcId="{0902C612-1957-2048-9B6A-0F2071C99F30}" destId="{FB81BC03-EBB6-6F43-9E9D-D620F92D9FAB}" srcOrd="0" destOrd="0" presId="urn:microsoft.com/office/officeart/2005/8/layout/hierarchy1"/>
    <dgm:cxn modelId="{14D7A2EA-8433-494B-916D-84FD3E65FDFF}" type="presParOf" srcId="{FB81BC03-EBB6-6F43-9E9D-D620F92D9FAB}" destId="{69E657D2-4391-7149-B40A-5CEC2F86C629}" srcOrd="0" destOrd="0" presId="urn:microsoft.com/office/officeart/2005/8/layout/hierarchy1"/>
    <dgm:cxn modelId="{EA521528-46A3-5140-8095-9FEED6DB4693}" type="presParOf" srcId="{FB81BC03-EBB6-6F43-9E9D-D620F92D9FAB}" destId="{EC435668-BE58-344D-B379-FAD2EE7D177C}" srcOrd="1" destOrd="0" presId="urn:microsoft.com/office/officeart/2005/8/layout/hierarchy1"/>
    <dgm:cxn modelId="{E7315410-63D9-E946-BD1C-3234C55E039D}" type="presParOf" srcId="{0902C612-1957-2048-9B6A-0F2071C99F30}" destId="{65E4C8F5-CF6E-E046-9961-6F535D362FCD}" srcOrd="1" destOrd="0" presId="urn:microsoft.com/office/officeart/2005/8/layout/hierarchy1"/>
    <dgm:cxn modelId="{3CE2DF16-9F1D-8F43-A372-75CD676BF764}" type="presParOf" srcId="{65E4C8F5-CF6E-E046-9961-6F535D362FCD}" destId="{822E8F8C-1E00-A441-8284-FD27D91B5C3A}" srcOrd="0" destOrd="0" presId="urn:microsoft.com/office/officeart/2005/8/layout/hierarchy1"/>
    <dgm:cxn modelId="{140AFBAF-52EA-C64E-A1F7-3031B158DE94}" type="presParOf" srcId="{65E4C8F5-CF6E-E046-9961-6F535D362FCD}" destId="{84D441C8-6327-6846-98C4-91D2401EBF25}" srcOrd="1" destOrd="0" presId="urn:microsoft.com/office/officeart/2005/8/layout/hierarchy1"/>
    <dgm:cxn modelId="{6B089B6C-9011-6546-83C1-B1FBDC0E23F3}" type="presParOf" srcId="{84D441C8-6327-6846-98C4-91D2401EBF25}" destId="{0B3D4608-5019-7942-BF54-98E30D75A31B}" srcOrd="0" destOrd="0" presId="urn:microsoft.com/office/officeart/2005/8/layout/hierarchy1"/>
    <dgm:cxn modelId="{912C5D7D-4377-5345-85FF-12E814075D4D}" type="presParOf" srcId="{0B3D4608-5019-7942-BF54-98E30D75A31B}" destId="{ABFBD826-14DD-4040-8A44-71E44EA640B8}" srcOrd="0" destOrd="0" presId="urn:microsoft.com/office/officeart/2005/8/layout/hierarchy1"/>
    <dgm:cxn modelId="{31BA1A66-480D-1F4D-9C85-39BFEB01C713}" type="presParOf" srcId="{0B3D4608-5019-7942-BF54-98E30D75A31B}" destId="{3D79B8A6-24A9-484F-AEF0-84B929840B53}" srcOrd="1" destOrd="0" presId="urn:microsoft.com/office/officeart/2005/8/layout/hierarchy1"/>
    <dgm:cxn modelId="{B9A5A9A2-847E-DE4B-933C-4936DD142566}" type="presParOf" srcId="{84D441C8-6327-6846-98C4-91D2401EBF25}" destId="{4DB03B96-B1B6-7648-9D97-D2DE603D197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4F5CDC-9ADF-134A-B380-3621F1D0F622}" type="doc">
      <dgm:prSet loTypeId="urn:microsoft.com/office/officeart/2005/8/layout/hList7" loCatId="" qsTypeId="urn:microsoft.com/office/officeart/2005/8/quickstyle/simple4" qsCatId="simple" csTypeId="urn:microsoft.com/office/officeart/2005/8/colors/accent1_2" csCatId="accent1" phldr="1"/>
      <dgm:spPr/>
      <dgm:t>
        <a:bodyPr/>
        <a:lstStyle/>
        <a:p>
          <a:endParaRPr lang="es-ES"/>
        </a:p>
      </dgm:t>
    </dgm:pt>
    <dgm:pt modelId="{6338BAB2-3D99-8842-8A53-5FE90DBA33F8}">
      <dgm:prSet phldrT="[Texto]"/>
      <dgm:spPr/>
      <dgm:t>
        <a:bodyPr/>
        <a:lstStyle/>
        <a:p>
          <a:r>
            <a:rPr lang="es-ES_tradnl" dirty="0"/>
            <a:t>La lectura comienza como un proceso de construcción de significado que  antecede la etapa escolar, cuando el niño hace parte de la familia (Garrido, 2014). </a:t>
          </a:r>
          <a:endParaRPr lang="es-ES" dirty="0"/>
        </a:p>
      </dgm:t>
    </dgm:pt>
    <dgm:pt modelId="{8D3EBA43-BC79-614C-BD2E-FFF2BB4B625F}" type="parTrans" cxnId="{4213D003-0D9A-304B-8F72-FCD5D9EE2BE4}">
      <dgm:prSet/>
      <dgm:spPr/>
      <dgm:t>
        <a:bodyPr/>
        <a:lstStyle/>
        <a:p>
          <a:endParaRPr lang="es-ES"/>
        </a:p>
      </dgm:t>
    </dgm:pt>
    <dgm:pt modelId="{A6425728-F106-1F49-8E7D-64D5F0846933}" type="sibTrans" cxnId="{4213D003-0D9A-304B-8F72-FCD5D9EE2BE4}">
      <dgm:prSet/>
      <dgm:spPr/>
      <dgm:t>
        <a:bodyPr/>
        <a:lstStyle/>
        <a:p>
          <a:endParaRPr lang="es-ES"/>
        </a:p>
      </dgm:t>
    </dgm:pt>
    <dgm:pt modelId="{FA20E1D8-C6E2-B04E-A17A-E128CB99CAEA}">
      <dgm:prSet phldrT="[Texto]"/>
      <dgm:spPr/>
      <dgm:t>
        <a:bodyPr/>
        <a:lstStyle/>
        <a:p>
          <a:r>
            <a:rPr lang="es-ES_tradnl" dirty="0"/>
            <a:t>El ámbito familiar y  la escuela, juega un papel primordial en la trasmisión cultural, que llena de significado y sentido todo cuanto nos rodea (</a:t>
          </a:r>
          <a:r>
            <a:rPr lang="es-ES_tradnl" dirty="0" err="1"/>
            <a:t>Petit</a:t>
          </a:r>
          <a:r>
            <a:rPr lang="es-ES_tradnl" dirty="0"/>
            <a:t>, 2015).  </a:t>
          </a:r>
          <a:endParaRPr lang="es-ES" dirty="0"/>
        </a:p>
      </dgm:t>
    </dgm:pt>
    <dgm:pt modelId="{E39A6696-A91C-A140-B076-E3E82EBFE629}" type="parTrans" cxnId="{9267E833-6AF1-C049-BE25-4BF1D9B0995B}">
      <dgm:prSet/>
      <dgm:spPr/>
      <dgm:t>
        <a:bodyPr/>
        <a:lstStyle/>
        <a:p>
          <a:endParaRPr lang="es-ES"/>
        </a:p>
      </dgm:t>
    </dgm:pt>
    <dgm:pt modelId="{190781BD-8AAC-9945-B25D-C187B62B9838}" type="sibTrans" cxnId="{9267E833-6AF1-C049-BE25-4BF1D9B0995B}">
      <dgm:prSet/>
      <dgm:spPr/>
      <dgm:t>
        <a:bodyPr/>
        <a:lstStyle/>
        <a:p>
          <a:endParaRPr lang="es-ES"/>
        </a:p>
      </dgm:t>
    </dgm:pt>
    <dgm:pt modelId="{FC77B9C5-169C-3445-8838-611CC8E46E83}">
      <dgm:prSet phldrT="[Texto]"/>
      <dgm:spPr/>
      <dgm:t>
        <a:bodyPr/>
        <a:lstStyle/>
        <a:p>
          <a:r>
            <a:rPr lang="es-ES" dirty="0"/>
            <a:t>“La lectura es siempre un hecho social y por tanto históricamente determinado, que se inscribe en los más recónditos rincones de la biografía emocional de un sujeto”</a:t>
          </a:r>
        </a:p>
        <a:p>
          <a:r>
            <a:rPr lang="es-ES" dirty="0"/>
            <a:t>(</a:t>
          </a:r>
          <a:r>
            <a:rPr lang="es-ES" dirty="0" err="1"/>
            <a:t>Goldin</a:t>
          </a:r>
          <a:r>
            <a:rPr lang="es-ES" dirty="0"/>
            <a:t>, 2003)</a:t>
          </a:r>
        </a:p>
      </dgm:t>
    </dgm:pt>
    <dgm:pt modelId="{A2D5C3AA-0FA3-BA49-87BB-838FC4BDA901}" type="parTrans" cxnId="{423031FB-98BF-F24B-8907-1DF19117138E}">
      <dgm:prSet/>
      <dgm:spPr/>
      <dgm:t>
        <a:bodyPr/>
        <a:lstStyle/>
        <a:p>
          <a:endParaRPr lang="es-ES"/>
        </a:p>
      </dgm:t>
    </dgm:pt>
    <dgm:pt modelId="{0326DA82-AABD-1D47-B83B-BD45CB8C2E1A}" type="sibTrans" cxnId="{423031FB-98BF-F24B-8907-1DF19117138E}">
      <dgm:prSet/>
      <dgm:spPr/>
      <dgm:t>
        <a:bodyPr/>
        <a:lstStyle/>
        <a:p>
          <a:endParaRPr lang="es-ES"/>
        </a:p>
      </dgm:t>
    </dgm:pt>
    <dgm:pt modelId="{3DEA5162-72B9-7341-B441-52B2C0A0D686}" type="pres">
      <dgm:prSet presAssocID="{0A4F5CDC-9ADF-134A-B380-3621F1D0F622}" presName="Name0" presStyleCnt="0">
        <dgm:presLayoutVars>
          <dgm:dir/>
          <dgm:resizeHandles val="exact"/>
        </dgm:presLayoutVars>
      </dgm:prSet>
      <dgm:spPr/>
      <dgm:t>
        <a:bodyPr/>
        <a:lstStyle/>
        <a:p>
          <a:endParaRPr lang="es-ES"/>
        </a:p>
      </dgm:t>
    </dgm:pt>
    <dgm:pt modelId="{0288D635-476D-804A-959D-3E7660F96A3B}" type="pres">
      <dgm:prSet presAssocID="{0A4F5CDC-9ADF-134A-B380-3621F1D0F622}" presName="fgShape" presStyleLbl="fgShp" presStyleIdx="0" presStyleCnt="1"/>
      <dgm:spPr/>
    </dgm:pt>
    <dgm:pt modelId="{B85D4804-F0C3-9249-8D37-65DADB74462E}" type="pres">
      <dgm:prSet presAssocID="{0A4F5CDC-9ADF-134A-B380-3621F1D0F622}" presName="linComp" presStyleCnt="0"/>
      <dgm:spPr/>
    </dgm:pt>
    <dgm:pt modelId="{99272E5C-4969-904A-B6EE-2955CB9C1135}" type="pres">
      <dgm:prSet presAssocID="{6338BAB2-3D99-8842-8A53-5FE90DBA33F8}" presName="compNode" presStyleCnt="0"/>
      <dgm:spPr/>
    </dgm:pt>
    <dgm:pt modelId="{A3A45AD8-1E14-8142-8C6C-6838948CEB54}" type="pres">
      <dgm:prSet presAssocID="{6338BAB2-3D99-8842-8A53-5FE90DBA33F8}" presName="bkgdShape" presStyleLbl="node1" presStyleIdx="0" presStyleCnt="3"/>
      <dgm:spPr/>
      <dgm:t>
        <a:bodyPr/>
        <a:lstStyle/>
        <a:p>
          <a:endParaRPr lang="es-ES"/>
        </a:p>
      </dgm:t>
    </dgm:pt>
    <dgm:pt modelId="{E7BEF756-3BD0-0445-955C-F3414A05A6FA}" type="pres">
      <dgm:prSet presAssocID="{6338BAB2-3D99-8842-8A53-5FE90DBA33F8}" presName="nodeTx" presStyleLbl="node1" presStyleIdx="0" presStyleCnt="3">
        <dgm:presLayoutVars>
          <dgm:bulletEnabled val="1"/>
        </dgm:presLayoutVars>
      </dgm:prSet>
      <dgm:spPr/>
      <dgm:t>
        <a:bodyPr/>
        <a:lstStyle/>
        <a:p>
          <a:endParaRPr lang="es-ES"/>
        </a:p>
      </dgm:t>
    </dgm:pt>
    <dgm:pt modelId="{A6E88B40-BCB9-9342-8026-D0EA4D37973A}" type="pres">
      <dgm:prSet presAssocID="{6338BAB2-3D99-8842-8A53-5FE90DBA33F8}" presName="invisiNode" presStyleLbl="node1" presStyleIdx="0" presStyleCnt="3"/>
      <dgm:spPr/>
    </dgm:pt>
    <dgm:pt modelId="{BEE8ECDC-A00A-2A40-9AF5-378E65C02CC1}" type="pres">
      <dgm:prSet presAssocID="{6338BAB2-3D99-8842-8A53-5FE90DBA33F8}"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F3DA07EA-F13D-EE48-87FF-EBBC1888CAC4}" type="pres">
      <dgm:prSet presAssocID="{A6425728-F106-1F49-8E7D-64D5F0846933}" presName="sibTrans" presStyleLbl="sibTrans2D1" presStyleIdx="0" presStyleCnt="0"/>
      <dgm:spPr/>
      <dgm:t>
        <a:bodyPr/>
        <a:lstStyle/>
        <a:p>
          <a:endParaRPr lang="es-ES"/>
        </a:p>
      </dgm:t>
    </dgm:pt>
    <dgm:pt modelId="{667A7FAB-9D38-504A-8B14-D6944C273CE6}" type="pres">
      <dgm:prSet presAssocID="{FA20E1D8-C6E2-B04E-A17A-E128CB99CAEA}" presName="compNode" presStyleCnt="0"/>
      <dgm:spPr/>
    </dgm:pt>
    <dgm:pt modelId="{181F5438-BD27-D342-994F-BC2D51E5CE85}" type="pres">
      <dgm:prSet presAssocID="{FA20E1D8-C6E2-B04E-A17A-E128CB99CAEA}" presName="bkgdShape" presStyleLbl="node1" presStyleIdx="1" presStyleCnt="3"/>
      <dgm:spPr/>
      <dgm:t>
        <a:bodyPr/>
        <a:lstStyle/>
        <a:p>
          <a:endParaRPr lang="es-ES"/>
        </a:p>
      </dgm:t>
    </dgm:pt>
    <dgm:pt modelId="{5EA5C99D-B99A-FD45-856C-9A3D585A7ACA}" type="pres">
      <dgm:prSet presAssocID="{FA20E1D8-C6E2-B04E-A17A-E128CB99CAEA}" presName="nodeTx" presStyleLbl="node1" presStyleIdx="1" presStyleCnt="3">
        <dgm:presLayoutVars>
          <dgm:bulletEnabled val="1"/>
        </dgm:presLayoutVars>
      </dgm:prSet>
      <dgm:spPr/>
      <dgm:t>
        <a:bodyPr/>
        <a:lstStyle/>
        <a:p>
          <a:endParaRPr lang="es-ES"/>
        </a:p>
      </dgm:t>
    </dgm:pt>
    <dgm:pt modelId="{A130C727-7AE1-CC41-815F-19779D157E57}" type="pres">
      <dgm:prSet presAssocID="{FA20E1D8-C6E2-B04E-A17A-E128CB99CAEA}" presName="invisiNode" presStyleLbl="node1" presStyleIdx="1" presStyleCnt="3"/>
      <dgm:spPr/>
    </dgm:pt>
    <dgm:pt modelId="{00658ECC-AC6C-0641-85D7-26E36F16F780}" type="pres">
      <dgm:prSet presAssocID="{FA20E1D8-C6E2-B04E-A17A-E128CB99CAEA}"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22000" r="-22000"/>
          </a:stretch>
        </a:blipFill>
      </dgm:spPr>
    </dgm:pt>
    <dgm:pt modelId="{0BE47FA1-CBA4-5042-8C31-1F2C93B8867D}" type="pres">
      <dgm:prSet presAssocID="{190781BD-8AAC-9945-B25D-C187B62B9838}" presName="sibTrans" presStyleLbl="sibTrans2D1" presStyleIdx="0" presStyleCnt="0"/>
      <dgm:spPr/>
      <dgm:t>
        <a:bodyPr/>
        <a:lstStyle/>
        <a:p>
          <a:endParaRPr lang="es-ES"/>
        </a:p>
      </dgm:t>
    </dgm:pt>
    <dgm:pt modelId="{5D9F7087-CA14-F346-A5D7-149F48985942}" type="pres">
      <dgm:prSet presAssocID="{FC77B9C5-169C-3445-8838-611CC8E46E83}" presName="compNode" presStyleCnt="0"/>
      <dgm:spPr/>
    </dgm:pt>
    <dgm:pt modelId="{AAEF50F4-EB04-CE47-A24E-3B85E659979E}" type="pres">
      <dgm:prSet presAssocID="{FC77B9C5-169C-3445-8838-611CC8E46E83}" presName="bkgdShape" presStyleLbl="node1" presStyleIdx="2" presStyleCnt="3"/>
      <dgm:spPr/>
      <dgm:t>
        <a:bodyPr/>
        <a:lstStyle/>
        <a:p>
          <a:endParaRPr lang="es-ES"/>
        </a:p>
      </dgm:t>
    </dgm:pt>
    <dgm:pt modelId="{7EFD2CA7-BFE0-B947-8DC0-6278B903EF8F}" type="pres">
      <dgm:prSet presAssocID="{FC77B9C5-169C-3445-8838-611CC8E46E83}" presName="nodeTx" presStyleLbl="node1" presStyleIdx="2" presStyleCnt="3">
        <dgm:presLayoutVars>
          <dgm:bulletEnabled val="1"/>
        </dgm:presLayoutVars>
      </dgm:prSet>
      <dgm:spPr/>
      <dgm:t>
        <a:bodyPr/>
        <a:lstStyle/>
        <a:p>
          <a:endParaRPr lang="es-ES"/>
        </a:p>
      </dgm:t>
    </dgm:pt>
    <dgm:pt modelId="{597C04A9-E65D-F04C-B9E5-AE6F55029B12}" type="pres">
      <dgm:prSet presAssocID="{FC77B9C5-169C-3445-8838-611CC8E46E83}" presName="invisiNode" presStyleLbl="node1" presStyleIdx="2" presStyleCnt="3"/>
      <dgm:spPr/>
    </dgm:pt>
    <dgm:pt modelId="{7D46E650-0A90-1F40-9785-5EA05AB8F278}" type="pres">
      <dgm:prSet presAssocID="{FC77B9C5-169C-3445-8838-611CC8E46E83}"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22000" b="-22000"/>
          </a:stretch>
        </a:blipFill>
      </dgm:spPr>
    </dgm:pt>
  </dgm:ptLst>
  <dgm:cxnLst>
    <dgm:cxn modelId="{D2D2228A-E37C-214B-AD4F-0FE054AF0870}" type="presOf" srcId="{FA20E1D8-C6E2-B04E-A17A-E128CB99CAEA}" destId="{5EA5C99D-B99A-FD45-856C-9A3D585A7ACA}" srcOrd="1" destOrd="0" presId="urn:microsoft.com/office/officeart/2005/8/layout/hList7"/>
    <dgm:cxn modelId="{E89ED063-6E0A-CB48-BD62-B26E06DB08C1}" type="presOf" srcId="{0A4F5CDC-9ADF-134A-B380-3621F1D0F622}" destId="{3DEA5162-72B9-7341-B441-52B2C0A0D686}" srcOrd="0" destOrd="0" presId="urn:microsoft.com/office/officeart/2005/8/layout/hList7"/>
    <dgm:cxn modelId="{3853D726-E657-2D47-87EB-632E7263803B}" type="presOf" srcId="{6338BAB2-3D99-8842-8A53-5FE90DBA33F8}" destId="{E7BEF756-3BD0-0445-955C-F3414A05A6FA}" srcOrd="1" destOrd="0" presId="urn:microsoft.com/office/officeart/2005/8/layout/hList7"/>
    <dgm:cxn modelId="{F0EE4BC6-BF8B-C94F-BF17-4F2676386C66}" type="presOf" srcId="{190781BD-8AAC-9945-B25D-C187B62B9838}" destId="{0BE47FA1-CBA4-5042-8C31-1F2C93B8867D}" srcOrd="0" destOrd="0" presId="urn:microsoft.com/office/officeart/2005/8/layout/hList7"/>
    <dgm:cxn modelId="{037CDF01-8F0D-D94D-9491-94C35E88B812}" type="presOf" srcId="{FC77B9C5-169C-3445-8838-611CC8E46E83}" destId="{AAEF50F4-EB04-CE47-A24E-3B85E659979E}" srcOrd="0" destOrd="0" presId="urn:microsoft.com/office/officeart/2005/8/layout/hList7"/>
    <dgm:cxn modelId="{B027BF73-2413-E54A-8C02-9E2C8459FC4E}" type="presOf" srcId="{FA20E1D8-C6E2-B04E-A17A-E128CB99CAEA}" destId="{181F5438-BD27-D342-994F-BC2D51E5CE85}" srcOrd="0" destOrd="0" presId="urn:microsoft.com/office/officeart/2005/8/layout/hList7"/>
    <dgm:cxn modelId="{423031FB-98BF-F24B-8907-1DF19117138E}" srcId="{0A4F5CDC-9ADF-134A-B380-3621F1D0F622}" destId="{FC77B9C5-169C-3445-8838-611CC8E46E83}" srcOrd="2" destOrd="0" parTransId="{A2D5C3AA-0FA3-BA49-87BB-838FC4BDA901}" sibTransId="{0326DA82-AABD-1D47-B83B-BD45CB8C2E1A}"/>
    <dgm:cxn modelId="{9267E833-6AF1-C049-BE25-4BF1D9B0995B}" srcId="{0A4F5CDC-9ADF-134A-B380-3621F1D0F622}" destId="{FA20E1D8-C6E2-B04E-A17A-E128CB99CAEA}" srcOrd="1" destOrd="0" parTransId="{E39A6696-A91C-A140-B076-E3E82EBFE629}" sibTransId="{190781BD-8AAC-9945-B25D-C187B62B9838}"/>
    <dgm:cxn modelId="{FD23ABC5-254F-A343-977D-5B42188D3AE7}" type="presOf" srcId="{FC77B9C5-169C-3445-8838-611CC8E46E83}" destId="{7EFD2CA7-BFE0-B947-8DC0-6278B903EF8F}" srcOrd="1" destOrd="0" presId="urn:microsoft.com/office/officeart/2005/8/layout/hList7"/>
    <dgm:cxn modelId="{3BC9CB99-1791-E243-BF0E-A2871BB3E3A4}" type="presOf" srcId="{A6425728-F106-1F49-8E7D-64D5F0846933}" destId="{F3DA07EA-F13D-EE48-87FF-EBBC1888CAC4}" srcOrd="0" destOrd="0" presId="urn:microsoft.com/office/officeart/2005/8/layout/hList7"/>
    <dgm:cxn modelId="{4213D003-0D9A-304B-8F72-FCD5D9EE2BE4}" srcId="{0A4F5CDC-9ADF-134A-B380-3621F1D0F622}" destId="{6338BAB2-3D99-8842-8A53-5FE90DBA33F8}" srcOrd="0" destOrd="0" parTransId="{8D3EBA43-BC79-614C-BD2E-FFF2BB4B625F}" sibTransId="{A6425728-F106-1F49-8E7D-64D5F0846933}"/>
    <dgm:cxn modelId="{356E73D2-239D-C74C-A235-D3AB29EFAC8B}" type="presOf" srcId="{6338BAB2-3D99-8842-8A53-5FE90DBA33F8}" destId="{A3A45AD8-1E14-8142-8C6C-6838948CEB54}" srcOrd="0" destOrd="0" presId="urn:microsoft.com/office/officeart/2005/8/layout/hList7"/>
    <dgm:cxn modelId="{E1ECFB33-F799-294B-87C5-9C287CC37FBD}" type="presParOf" srcId="{3DEA5162-72B9-7341-B441-52B2C0A0D686}" destId="{0288D635-476D-804A-959D-3E7660F96A3B}" srcOrd="0" destOrd="0" presId="urn:microsoft.com/office/officeart/2005/8/layout/hList7"/>
    <dgm:cxn modelId="{315F96D2-3A99-BD4D-BFDE-84E38B75D8A9}" type="presParOf" srcId="{3DEA5162-72B9-7341-B441-52B2C0A0D686}" destId="{B85D4804-F0C3-9249-8D37-65DADB74462E}" srcOrd="1" destOrd="0" presId="urn:microsoft.com/office/officeart/2005/8/layout/hList7"/>
    <dgm:cxn modelId="{DDB19A05-59EB-2D4D-B5F4-AB08C65EBCD2}" type="presParOf" srcId="{B85D4804-F0C3-9249-8D37-65DADB74462E}" destId="{99272E5C-4969-904A-B6EE-2955CB9C1135}" srcOrd="0" destOrd="0" presId="urn:microsoft.com/office/officeart/2005/8/layout/hList7"/>
    <dgm:cxn modelId="{286ED22A-420F-314D-98A2-45D952411E80}" type="presParOf" srcId="{99272E5C-4969-904A-B6EE-2955CB9C1135}" destId="{A3A45AD8-1E14-8142-8C6C-6838948CEB54}" srcOrd="0" destOrd="0" presId="urn:microsoft.com/office/officeart/2005/8/layout/hList7"/>
    <dgm:cxn modelId="{021E8BB8-D823-A84F-812A-5EAFFF209F89}" type="presParOf" srcId="{99272E5C-4969-904A-B6EE-2955CB9C1135}" destId="{E7BEF756-3BD0-0445-955C-F3414A05A6FA}" srcOrd="1" destOrd="0" presId="urn:microsoft.com/office/officeart/2005/8/layout/hList7"/>
    <dgm:cxn modelId="{D7640341-EA94-604C-B352-354F57CCC262}" type="presParOf" srcId="{99272E5C-4969-904A-B6EE-2955CB9C1135}" destId="{A6E88B40-BCB9-9342-8026-D0EA4D37973A}" srcOrd="2" destOrd="0" presId="urn:microsoft.com/office/officeart/2005/8/layout/hList7"/>
    <dgm:cxn modelId="{9A45EEA0-0AF5-0048-8DA0-4DA9DB0BE93C}" type="presParOf" srcId="{99272E5C-4969-904A-B6EE-2955CB9C1135}" destId="{BEE8ECDC-A00A-2A40-9AF5-378E65C02CC1}" srcOrd="3" destOrd="0" presId="urn:microsoft.com/office/officeart/2005/8/layout/hList7"/>
    <dgm:cxn modelId="{599A0C20-F55A-D042-AC07-3723E7FE7EB6}" type="presParOf" srcId="{B85D4804-F0C3-9249-8D37-65DADB74462E}" destId="{F3DA07EA-F13D-EE48-87FF-EBBC1888CAC4}" srcOrd="1" destOrd="0" presId="urn:microsoft.com/office/officeart/2005/8/layout/hList7"/>
    <dgm:cxn modelId="{A1FE7222-1633-6A47-AFBD-02A5142AFA32}" type="presParOf" srcId="{B85D4804-F0C3-9249-8D37-65DADB74462E}" destId="{667A7FAB-9D38-504A-8B14-D6944C273CE6}" srcOrd="2" destOrd="0" presId="urn:microsoft.com/office/officeart/2005/8/layout/hList7"/>
    <dgm:cxn modelId="{70D401A1-6A1C-E345-B6E6-0765FACAE434}" type="presParOf" srcId="{667A7FAB-9D38-504A-8B14-D6944C273CE6}" destId="{181F5438-BD27-D342-994F-BC2D51E5CE85}" srcOrd="0" destOrd="0" presId="urn:microsoft.com/office/officeart/2005/8/layout/hList7"/>
    <dgm:cxn modelId="{33BE4808-FA70-5C4E-824A-1A17C3B17ACF}" type="presParOf" srcId="{667A7FAB-9D38-504A-8B14-D6944C273CE6}" destId="{5EA5C99D-B99A-FD45-856C-9A3D585A7ACA}" srcOrd="1" destOrd="0" presId="urn:microsoft.com/office/officeart/2005/8/layout/hList7"/>
    <dgm:cxn modelId="{DA470251-BCFF-474B-A39D-E63568BE470D}" type="presParOf" srcId="{667A7FAB-9D38-504A-8B14-D6944C273CE6}" destId="{A130C727-7AE1-CC41-815F-19779D157E57}" srcOrd="2" destOrd="0" presId="urn:microsoft.com/office/officeart/2005/8/layout/hList7"/>
    <dgm:cxn modelId="{7F5FE7AA-A508-4E44-A45B-75968CC7B2C8}" type="presParOf" srcId="{667A7FAB-9D38-504A-8B14-D6944C273CE6}" destId="{00658ECC-AC6C-0641-85D7-26E36F16F780}" srcOrd="3" destOrd="0" presId="urn:microsoft.com/office/officeart/2005/8/layout/hList7"/>
    <dgm:cxn modelId="{6A89D4B4-F69A-E24F-8220-154AF9F082AE}" type="presParOf" srcId="{B85D4804-F0C3-9249-8D37-65DADB74462E}" destId="{0BE47FA1-CBA4-5042-8C31-1F2C93B8867D}" srcOrd="3" destOrd="0" presId="urn:microsoft.com/office/officeart/2005/8/layout/hList7"/>
    <dgm:cxn modelId="{E3005E3D-FC84-5B4D-B171-1DB786C1C060}" type="presParOf" srcId="{B85D4804-F0C3-9249-8D37-65DADB74462E}" destId="{5D9F7087-CA14-F346-A5D7-149F48985942}" srcOrd="4" destOrd="0" presId="urn:microsoft.com/office/officeart/2005/8/layout/hList7"/>
    <dgm:cxn modelId="{E54FEDC0-5696-074D-8A76-FE80888B057F}" type="presParOf" srcId="{5D9F7087-CA14-F346-A5D7-149F48985942}" destId="{AAEF50F4-EB04-CE47-A24E-3B85E659979E}" srcOrd="0" destOrd="0" presId="urn:microsoft.com/office/officeart/2005/8/layout/hList7"/>
    <dgm:cxn modelId="{605AB1B0-6321-7247-9E55-A8CD07DA14B6}" type="presParOf" srcId="{5D9F7087-CA14-F346-A5D7-149F48985942}" destId="{7EFD2CA7-BFE0-B947-8DC0-6278B903EF8F}" srcOrd="1" destOrd="0" presId="urn:microsoft.com/office/officeart/2005/8/layout/hList7"/>
    <dgm:cxn modelId="{847A71CE-65F2-894B-B8A9-F289B65355A2}" type="presParOf" srcId="{5D9F7087-CA14-F346-A5D7-149F48985942}" destId="{597C04A9-E65D-F04C-B9E5-AE6F55029B12}" srcOrd="2" destOrd="0" presId="urn:microsoft.com/office/officeart/2005/8/layout/hList7"/>
    <dgm:cxn modelId="{05C088CB-C2CA-3C4D-AEE9-6795DA21E2FE}" type="presParOf" srcId="{5D9F7087-CA14-F346-A5D7-149F48985942}" destId="{7D46E650-0A90-1F40-9785-5EA05AB8F278}"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818A4-13BF-CB4B-B6C9-590563BE7525}"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s-ES"/>
        </a:p>
      </dgm:t>
    </dgm:pt>
    <dgm:pt modelId="{BED2C6D5-CA12-5741-8302-4ACBDDBB11A7}">
      <dgm:prSet phldrT="[Texto]"/>
      <dgm:spPr/>
      <dgm:t>
        <a:bodyPr/>
        <a:lstStyle/>
        <a:p>
          <a:r>
            <a:rPr lang="es-MX" dirty="0"/>
            <a:t>ParaMá ParaPá, </a:t>
          </a:r>
          <a:endParaRPr lang="es-ES" dirty="0"/>
        </a:p>
      </dgm:t>
    </dgm:pt>
    <dgm:pt modelId="{1CCA6506-FF5D-4543-98C1-EA4FE8F4718E}" type="parTrans" cxnId="{5459D3D5-38C0-9D4F-B939-09FAC2CBDB4F}">
      <dgm:prSet/>
      <dgm:spPr/>
      <dgm:t>
        <a:bodyPr/>
        <a:lstStyle/>
        <a:p>
          <a:endParaRPr lang="es-ES"/>
        </a:p>
      </dgm:t>
    </dgm:pt>
    <dgm:pt modelId="{EF271DBD-C525-ED45-866A-98ACA364AABF}" type="sibTrans" cxnId="{5459D3D5-38C0-9D4F-B939-09FAC2CBDB4F}">
      <dgm:prSet/>
      <dgm:spPr/>
      <dgm:t>
        <a:bodyPr/>
        <a:lstStyle/>
        <a:p>
          <a:endParaRPr lang="es-ES"/>
        </a:p>
      </dgm:t>
    </dgm:pt>
    <dgm:pt modelId="{2AFB11FB-B412-5A44-8C54-D816F92E38A6}">
      <dgm:prSet phldrT="[Texto]"/>
      <dgm:spPr/>
      <dgm:t>
        <a:bodyPr/>
        <a:lstStyle/>
        <a:p>
          <a:r>
            <a:rPr lang="es-MX" dirty="0"/>
            <a:t>Leer en casa</a:t>
          </a:r>
          <a:endParaRPr lang="es-ES" dirty="0"/>
        </a:p>
      </dgm:t>
    </dgm:pt>
    <dgm:pt modelId="{8A7E6767-60F1-0D48-A0B4-D4BCD0A051EB}" type="parTrans" cxnId="{D3F8D8E0-766F-144A-BF51-4FA330F9A082}">
      <dgm:prSet/>
      <dgm:spPr/>
      <dgm:t>
        <a:bodyPr/>
        <a:lstStyle/>
        <a:p>
          <a:endParaRPr lang="es-ES"/>
        </a:p>
      </dgm:t>
    </dgm:pt>
    <dgm:pt modelId="{967ECEE1-A1D3-E641-A551-A9CF05D7B54E}" type="sibTrans" cxnId="{D3F8D8E0-766F-144A-BF51-4FA330F9A082}">
      <dgm:prSet/>
      <dgm:spPr/>
      <dgm:t>
        <a:bodyPr/>
        <a:lstStyle/>
        <a:p>
          <a:endParaRPr lang="es-ES"/>
        </a:p>
      </dgm:t>
    </dgm:pt>
    <dgm:pt modelId="{15B125AF-CFCA-D548-B06E-439FCA33BC07}">
      <dgm:prSet phldrT="[Texto]"/>
      <dgm:spPr/>
      <dgm:t>
        <a:bodyPr/>
        <a:lstStyle/>
        <a:p>
          <a:r>
            <a:rPr lang="es-MX" dirty="0"/>
            <a:t>Palabras que Alimentan</a:t>
          </a:r>
          <a:endParaRPr lang="es-ES" dirty="0"/>
        </a:p>
      </dgm:t>
    </dgm:pt>
    <dgm:pt modelId="{B06FD33D-60C9-9A40-A82B-ED57CB0FFC35}" type="parTrans" cxnId="{299F6300-91D7-5144-B530-8468183AD995}">
      <dgm:prSet/>
      <dgm:spPr/>
      <dgm:t>
        <a:bodyPr/>
        <a:lstStyle/>
        <a:p>
          <a:endParaRPr lang="es-ES"/>
        </a:p>
      </dgm:t>
    </dgm:pt>
    <dgm:pt modelId="{9E489CA9-D816-3440-B331-CE1585E9C6F6}" type="sibTrans" cxnId="{299F6300-91D7-5144-B530-8468183AD995}">
      <dgm:prSet/>
      <dgm:spPr/>
      <dgm:t>
        <a:bodyPr/>
        <a:lstStyle/>
        <a:p>
          <a:endParaRPr lang="es-ES"/>
        </a:p>
      </dgm:t>
    </dgm:pt>
    <dgm:pt modelId="{BC6873E1-04EF-D349-B71D-D356681F76FA}">
      <dgm:prSet phldrT="[Texto]"/>
      <dgm:spPr/>
      <dgm:t>
        <a:bodyPr/>
        <a:lstStyle/>
        <a:p>
          <a:r>
            <a:rPr lang="es-MX" dirty="0"/>
            <a:t>Cuento y Tinto </a:t>
          </a:r>
          <a:endParaRPr lang="es-ES" dirty="0"/>
        </a:p>
      </dgm:t>
    </dgm:pt>
    <dgm:pt modelId="{837CB3CB-FA02-FC4A-882B-065454C86ECC}" type="parTrans" cxnId="{C2B4533D-852E-774A-91D3-E2496CA8A4D6}">
      <dgm:prSet/>
      <dgm:spPr/>
      <dgm:t>
        <a:bodyPr/>
        <a:lstStyle/>
        <a:p>
          <a:endParaRPr lang="es-ES"/>
        </a:p>
      </dgm:t>
    </dgm:pt>
    <dgm:pt modelId="{85FEB16A-F6C3-8748-9347-36C974FF4FA7}" type="sibTrans" cxnId="{C2B4533D-852E-774A-91D3-E2496CA8A4D6}">
      <dgm:prSet/>
      <dgm:spPr/>
      <dgm:t>
        <a:bodyPr/>
        <a:lstStyle/>
        <a:p>
          <a:endParaRPr lang="es-ES"/>
        </a:p>
      </dgm:t>
    </dgm:pt>
    <dgm:pt modelId="{2B09DD17-C33E-1943-81DD-E5C0365A8359}">
      <dgm:prSet phldrT="[Texto]"/>
      <dgm:spPr/>
      <dgm:t>
        <a:bodyPr/>
        <a:lstStyle/>
        <a:p>
          <a:r>
            <a:rPr lang="es-MX" dirty="0"/>
            <a:t>Lecturarte</a:t>
          </a:r>
          <a:endParaRPr lang="es-ES" dirty="0"/>
        </a:p>
      </dgm:t>
    </dgm:pt>
    <dgm:pt modelId="{B69EA180-1A03-4442-93F4-5D1FAC7297BC}" type="parTrans" cxnId="{8CCAEA58-F0A9-C24E-9E25-EE4222496F31}">
      <dgm:prSet/>
      <dgm:spPr/>
      <dgm:t>
        <a:bodyPr/>
        <a:lstStyle/>
        <a:p>
          <a:endParaRPr lang="es-ES"/>
        </a:p>
      </dgm:t>
    </dgm:pt>
    <dgm:pt modelId="{36417044-1F8B-AD48-BDD5-F79973FE2E6C}" type="sibTrans" cxnId="{8CCAEA58-F0A9-C24E-9E25-EE4222496F31}">
      <dgm:prSet/>
      <dgm:spPr/>
      <dgm:t>
        <a:bodyPr/>
        <a:lstStyle/>
        <a:p>
          <a:endParaRPr lang="es-ES"/>
        </a:p>
      </dgm:t>
    </dgm:pt>
    <dgm:pt modelId="{6314D89F-84A3-E44A-A636-CF8FA96D3FA4}" type="pres">
      <dgm:prSet presAssocID="{EEE818A4-13BF-CB4B-B6C9-590563BE7525}" presName="cycle" presStyleCnt="0">
        <dgm:presLayoutVars>
          <dgm:dir/>
          <dgm:resizeHandles val="exact"/>
        </dgm:presLayoutVars>
      </dgm:prSet>
      <dgm:spPr/>
      <dgm:t>
        <a:bodyPr/>
        <a:lstStyle/>
        <a:p>
          <a:endParaRPr lang="es-ES"/>
        </a:p>
      </dgm:t>
    </dgm:pt>
    <dgm:pt modelId="{14DC70E5-9930-F44F-932E-C321806BAFB0}" type="pres">
      <dgm:prSet presAssocID="{BED2C6D5-CA12-5741-8302-4ACBDDBB11A7}" presName="node" presStyleLbl="node1" presStyleIdx="0" presStyleCnt="5">
        <dgm:presLayoutVars>
          <dgm:bulletEnabled val="1"/>
        </dgm:presLayoutVars>
      </dgm:prSet>
      <dgm:spPr/>
      <dgm:t>
        <a:bodyPr/>
        <a:lstStyle/>
        <a:p>
          <a:endParaRPr lang="es-ES"/>
        </a:p>
      </dgm:t>
    </dgm:pt>
    <dgm:pt modelId="{B5492D26-C02A-3D4E-A3EE-AB1228093E94}" type="pres">
      <dgm:prSet presAssocID="{BED2C6D5-CA12-5741-8302-4ACBDDBB11A7}" presName="spNode" presStyleCnt="0"/>
      <dgm:spPr/>
    </dgm:pt>
    <dgm:pt modelId="{DA27A8AF-E037-E74E-8544-7966E180DC08}" type="pres">
      <dgm:prSet presAssocID="{EF271DBD-C525-ED45-866A-98ACA364AABF}" presName="sibTrans" presStyleLbl="sibTrans1D1" presStyleIdx="0" presStyleCnt="5"/>
      <dgm:spPr/>
      <dgm:t>
        <a:bodyPr/>
        <a:lstStyle/>
        <a:p>
          <a:endParaRPr lang="es-ES"/>
        </a:p>
      </dgm:t>
    </dgm:pt>
    <dgm:pt modelId="{81B0B521-D5F7-0E4B-8ADF-36F445DA9B55}" type="pres">
      <dgm:prSet presAssocID="{2AFB11FB-B412-5A44-8C54-D816F92E38A6}" presName="node" presStyleLbl="node1" presStyleIdx="1" presStyleCnt="5">
        <dgm:presLayoutVars>
          <dgm:bulletEnabled val="1"/>
        </dgm:presLayoutVars>
      </dgm:prSet>
      <dgm:spPr/>
      <dgm:t>
        <a:bodyPr/>
        <a:lstStyle/>
        <a:p>
          <a:endParaRPr lang="es-ES"/>
        </a:p>
      </dgm:t>
    </dgm:pt>
    <dgm:pt modelId="{53CEDEAA-A884-9C41-8C62-32BD386DD2A3}" type="pres">
      <dgm:prSet presAssocID="{2AFB11FB-B412-5A44-8C54-D816F92E38A6}" presName="spNode" presStyleCnt="0"/>
      <dgm:spPr/>
    </dgm:pt>
    <dgm:pt modelId="{317205E1-88DF-4F44-ABAA-3E3993FCCE79}" type="pres">
      <dgm:prSet presAssocID="{967ECEE1-A1D3-E641-A551-A9CF05D7B54E}" presName="sibTrans" presStyleLbl="sibTrans1D1" presStyleIdx="1" presStyleCnt="5"/>
      <dgm:spPr/>
      <dgm:t>
        <a:bodyPr/>
        <a:lstStyle/>
        <a:p>
          <a:endParaRPr lang="es-ES"/>
        </a:p>
      </dgm:t>
    </dgm:pt>
    <dgm:pt modelId="{0EEAD314-968E-994D-A680-1A834618C0F8}" type="pres">
      <dgm:prSet presAssocID="{15B125AF-CFCA-D548-B06E-439FCA33BC07}" presName="node" presStyleLbl="node1" presStyleIdx="2" presStyleCnt="5">
        <dgm:presLayoutVars>
          <dgm:bulletEnabled val="1"/>
        </dgm:presLayoutVars>
      </dgm:prSet>
      <dgm:spPr/>
      <dgm:t>
        <a:bodyPr/>
        <a:lstStyle/>
        <a:p>
          <a:endParaRPr lang="es-ES"/>
        </a:p>
      </dgm:t>
    </dgm:pt>
    <dgm:pt modelId="{62DDEE6A-3144-214A-95B8-91FBA522C72A}" type="pres">
      <dgm:prSet presAssocID="{15B125AF-CFCA-D548-B06E-439FCA33BC07}" presName="spNode" presStyleCnt="0"/>
      <dgm:spPr/>
    </dgm:pt>
    <dgm:pt modelId="{D4B8B994-B1FF-154F-9D5A-FC2DECB13218}" type="pres">
      <dgm:prSet presAssocID="{9E489CA9-D816-3440-B331-CE1585E9C6F6}" presName="sibTrans" presStyleLbl="sibTrans1D1" presStyleIdx="2" presStyleCnt="5"/>
      <dgm:spPr/>
      <dgm:t>
        <a:bodyPr/>
        <a:lstStyle/>
        <a:p>
          <a:endParaRPr lang="es-ES"/>
        </a:p>
      </dgm:t>
    </dgm:pt>
    <dgm:pt modelId="{77C92922-0854-AB4C-A300-2A93312B6B1B}" type="pres">
      <dgm:prSet presAssocID="{BC6873E1-04EF-D349-B71D-D356681F76FA}" presName="node" presStyleLbl="node1" presStyleIdx="3" presStyleCnt="5">
        <dgm:presLayoutVars>
          <dgm:bulletEnabled val="1"/>
        </dgm:presLayoutVars>
      </dgm:prSet>
      <dgm:spPr/>
      <dgm:t>
        <a:bodyPr/>
        <a:lstStyle/>
        <a:p>
          <a:endParaRPr lang="es-ES"/>
        </a:p>
      </dgm:t>
    </dgm:pt>
    <dgm:pt modelId="{F1E32AA6-8507-654A-8AB9-0E8821A06B1E}" type="pres">
      <dgm:prSet presAssocID="{BC6873E1-04EF-D349-B71D-D356681F76FA}" presName="spNode" presStyleCnt="0"/>
      <dgm:spPr/>
    </dgm:pt>
    <dgm:pt modelId="{B6451B98-619A-B245-B53D-44F49D20F0A1}" type="pres">
      <dgm:prSet presAssocID="{85FEB16A-F6C3-8748-9347-36C974FF4FA7}" presName="sibTrans" presStyleLbl="sibTrans1D1" presStyleIdx="3" presStyleCnt="5"/>
      <dgm:spPr/>
      <dgm:t>
        <a:bodyPr/>
        <a:lstStyle/>
        <a:p>
          <a:endParaRPr lang="es-ES"/>
        </a:p>
      </dgm:t>
    </dgm:pt>
    <dgm:pt modelId="{246EFDCC-5ADE-E44C-92CE-0E216E3AFF3E}" type="pres">
      <dgm:prSet presAssocID="{2B09DD17-C33E-1943-81DD-E5C0365A8359}" presName="node" presStyleLbl="node1" presStyleIdx="4" presStyleCnt="5">
        <dgm:presLayoutVars>
          <dgm:bulletEnabled val="1"/>
        </dgm:presLayoutVars>
      </dgm:prSet>
      <dgm:spPr/>
      <dgm:t>
        <a:bodyPr/>
        <a:lstStyle/>
        <a:p>
          <a:endParaRPr lang="es-ES"/>
        </a:p>
      </dgm:t>
    </dgm:pt>
    <dgm:pt modelId="{FB71982A-8309-F74B-A556-4EDFFDFA949E}" type="pres">
      <dgm:prSet presAssocID="{2B09DD17-C33E-1943-81DD-E5C0365A8359}" presName="spNode" presStyleCnt="0"/>
      <dgm:spPr/>
    </dgm:pt>
    <dgm:pt modelId="{95C9D123-95ED-6B40-B5FC-1252EE38B00D}" type="pres">
      <dgm:prSet presAssocID="{36417044-1F8B-AD48-BDD5-F79973FE2E6C}" presName="sibTrans" presStyleLbl="sibTrans1D1" presStyleIdx="4" presStyleCnt="5"/>
      <dgm:spPr/>
      <dgm:t>
        <a:bodyPr/>
        <a:lstStyle/>
        <a:p>
          <a:endParaRPr lang="es-ES"/>
        </a:p>
      </dgm:t>
    </dgm:pt>
  </dgm:ptLst>
  <dgm:cxnLst>
    <dgm:cxn modelId="{4BD322A8-B512-D843-B212-234C24F38A4B}" type="presOf" srcId="{2AFB11FB-B412-5A44-8C54-D816F92E38A6}" destId="{81B0B521-D5F7-0E4B-8ADF-36F445DA9B55}" srcOrd="0" destOrd="0" presId="urn:microsoft.com/office/officeart/2005/8/layout/cycle6"/>
    <dgm:cxn modelId="{4A35E79C-A10C-D140-89DC-295F7DCE7462}" type="presOf" srcId="{15B125AF-CFCA-D548-B06E-439FCA33BC07}" destId="{0EEAD314-968E-994D-A680-1A834618C0F8}" srcOrd="0" destOrd="0" presId="urn:microsoft.com/office/officeart/2005/8/layout/cycle6"/>
    <dgm:cxn modelId="{33FB6276-02DC-8F4D-886D-5D316AF7BBD9}" type="presOf" srcId="{EF271DBD-C525-ED45-866A-98ACA364AABF}" destId="{DA27A8AF-E037-E74E-8544-7966E180DC08}" srcOrd="0" destOrd="0" presId="urn:microsoft.com/office/officeart/2005/8/layout/cycle6"/>
    <dgm:cxn modelId="{EDEC14B1-9F18-DA49-9775-DF9E9514AA7B}" type="presOf" srcId="{9E489CA9-D816-3440-B331-CE1585E9C6F6}" destId="{D4B8B994-B1FF-154F-9D5A-FC2DECB13218}" srcOrd="0" destOrd="0" presId="urn:microsoft.com/office/officeart/2005/8/layout/cycle6"/>
    <dgm:cxn modelId="{C2B4533D-852E-774A-91D3-E2496CA8A4D6}" srcId="{EEE818A4-13BF-CB4B-B6C9-590563BE7525}" destId="{BC6873E1-04EF-D349-B71D-D356681F76FA}" srcOrd="3" destOrd="0" parTransId="{837CB3CB-FA02-FC4A-882B-065454C86ECC}" sibTransId="{85FEB16A-F6C3-8748-9347-36C974FF4FA7}"/>
    <dgm:cxn modelId="{29D8A418-A77C-FA49-AFDB-9944BA83BCF1}" type="presOf" srcId="{BC6873E1-04EF-D349-B71D-D356681F76FA}" destId="{77C92922-0854-AB4C-A300-2A93312B6B1B}" srcOrd="0" destOrd="0" presId="urn:microsoft.com/office/officeart/2005/8/layout/cycle6"/>
    <dgm:cxn modelId="{E3FA6357-E7C0-7D48-90A2-079BAF4EEC03}" type="presOf" srcId="{2B09DD17-C33E-1943-81DD-E5C0365A8359}" destId="{246EFDCC-5ADE-E44C-92CE-0E216E3AFF3E}" srcOrd="0" destOrd="0" presId="urn:microsoft.com/office/officeart/2005/8/layout/cycle6"/>
    <dgm:cxn modelId="{299F6300-91D7-5144-B530-8468183AD995}" srcId="{EEE818A4-13BF-CB4B-B6C9-590563BE7525}" destId="{15B125AF-CFCA-D548-B06E-439FCA33BC07}" srcOrd="2" destOrd="0" parTransId="{B06FD33D-60C9-9A40-A82B-ED57CB0FFC35}" sibTransId="{9E489CA9-D816-3440-B331-CE1585E9C6F6}"/>
    <dgm:cxn modelId="{C57B0602-CEAF-DB4A-A66A-006ADE4E6857}" type="presOf" srcId="{BED2C6D5-CA12-5741-8302-4ACBDDBB11A7}" destId="{14DC70E5-9930-F44F-932E-C321806BAFB0}" srcOrd="0" destOrd="0" presId="urn:microsoft.com/office/officeart/2005/8/layout/cycle6"/>
    <dgm:cxn modelId="{D16D19C0-55EA-E74C-8E9E-7E465CC533A6}" type="presOf" srcId="{85FEB16A-F6C3-8748-9347-36C974FF4FA7}" destId="{B6451B98-619A-B245-B53D-44F49D20F0A1}" srcOrd="0" destOrd="0" presId="urn:microsoft.com/office/officeart/2005/8/layout/cycle6"/>
    <dgm:cxn modelId="{708F9F97-BEE4-AC42-A209-2D00461F76ED}" type="presOf" srcId="{36417044-1F8B-AD48-BDD5-F79973FE2E6C}" destId="{95C9D123-95ED-6B40-B5FC-1252EE38B00D}" srcOrd="0" destOrd="0" presId="urn:microsoft.com/office/officeart/2005/8/layout/cycle6"/>
    <dgm:cxn modelId="{5459D3D5-38C0-9D4F-B939-09FAC2CBDB4F}" srcId="{EEE818A4-13BF-CB4B-B6C9-590563BE7525}" destId="{BED2C6D5-CA12-5741-8302-4ACBDDBB11A7}" srcOrd="0" destOrd="0" parTransId="{1CCA6506-FF5D-4543-98C1-EA4FE8F4718E}" sibTransId="{EF271DBD-C525-ED45-866A-98ACA364AABF}"/>
    <dgm:cxn modelId="{303265CD-CB37-7349-A9BA-BAFB38AEF21B}" type="presOf" srcId="{EEE818A4-13BF-CB4B-B6C9-590563BE7525}" destId="{6314D89F-84A3-E44A-A636-CF8FA96D3FA4}" srcOrd="0" destOrd="0" presId="urn:microsoft.com/office/officeart/2005/8/layout/cycle6"/>
    <dgm:cxn modelId="{8CCAEA58-F0A9-C24E-9E25-EE4222496F31}" srcId="{EEE818A4-13BF-CB4B-B6C9-590563BE7525}" destId="{2B09DD17-C33E-1943-81DD-E5C0365A8359}" srcOrd="4" destOrd="0" parTransId="{B69EA180-1A03-4442-93F4-5D1FAC7297BC}" sibTransId="{36417044-1F8B-AD48-BDD5-F79973FE2E6C}"/>
    <dgm:cxn modelId="{A2B6D42B-E93E-AA4F-A362-EDBB384867E1}" type="presOf" srcId="{967ECEE1-A1D3-E641-A551-A9CF05D7B54E}" destId="{317205E1-88DF-4F44-ABAA-3E3993FCCE79}" srcOrd="0" destOrd="0" presId="urn:microsoft.com/office/officeart/2005/8/layout/cycle6"/>
    <dgm:cxn modelId="{D3F8D8E0-766F-144A-BF51-4FA330F9A082}" srcId="{EEE818A4-13BF-CB4B-B6C9-590563BE7525}" destId="{2AFB11FB-B412-5A44-8C54-D816F92E38A6}" srcOrd="1" destOrd="0" parTransId="{8A7E6767-60F1-0D48-A0B4-D4BCD0A051EB}" sibTransId="{967ECEE1-A1D3-E641-A551-A9CF05D7B54E}"/>
    <dgm:cxn modelId="{BD321531-A5C6-4148-BDF5-DC6E4D90C6E1}" type="presParOf" srcId="{6314D89F-84A3-E44A-A636-CF8FA96D3FA4}" destId="{14DC70E5-9930-F44F-932E-C321806BAFB0}" srcOrd="0" destOrd="0" presId="urn:microsoft.com/office/officeart/2005/8/layout/cycle6"/>
    <dgm:cxn modelId="{2A66970C-5FA3-134F-8E49-65A64DF650B9}" type="presParOf" srcId="{6314D89F-84A3-E44A-A636-CF8FA96D3FA4}" destId="{B5492D26-C02A-3D4E-A3EE-AB1228093E94}" srcOrd="1" destOrd="0" presId="urn:microsoft.com/office/officeart/2005/8/layout/cycle6"/>
    <dgm:cxn modelId="{8F47711B-7DE0-3643-BD16-F266A5973095}" type="presParOf" srcId="{6314D89F-84A3-E44A-A636-CF8FA96D3FA4}" destId="{DA27A8AF-E037-E74E-8544-7966E180DC08}" srcOrd="2" destOrd="0" presId="urn:microsoft.com/office/officeart/2005/8/layout/cycle6"/>
    <dgm:cxn modelId="{89291860-9774-EA4B-A43B-152AB255BC90}" type="presParOf" srcId="{6314D89F-84A3-E44A-A636-CF8FA96D3FA4}" destId="{81B0B521-D5F7-0E4B-8ADF-36F445DA9B55}" srcOrd="3" destOrd="0" presId="urn:microsoft.com/office/officeart/2005/8/layout/cycle6"/>
    <dgm:cxn modelId="{249F6A1F-8745-A442-B7EA-412803E1D913}" type="presParOf" srcId="{6314D89F-84A3-E44A-A636-CF8FA96D3FA4}" destId="{53CEDEAA-A884-9C41-8C62-32BD386DD2A3}" srcOrd="4" destOrd="0" presId="urn:microsoft.com/office/officeart/2005/8/layout/cycle6"/>
    <dgm:cxn modelId="{A0EA4001-C8EC-EE45-843F-6B1B6934D8FD}" type="presParOf" srcId="{6314D89F-84A3-E44A-A636-CF8FA96D3FA4}" destId="{317205E1-88DF-4F44-ABAA-3E3993FCCE79}" srcOrd="5" destOrd="0" presId="urn:microsoft.com/office/officeart/2005/8/layout/cycle6"/>
    <dgm:cxn modelId="{2D20FF4A-C142-E04C-B9E0-371E90899F22}" type="presParOf" srcId="{6314D89F-84A3-E44A-A636-CF8FA96D3FA4}" destId="{0EEAD314-968E-994D-A680-1A834618C0F8}" srcOrd="6" destOrd="0" presId="urn:microsoft.com/office/officeart/2005/8/layout/cycle6"/>
    <dgm:cxn modelId="{5077D43A-CF7B-C74A-B20F-17EE70E09380}" type="presParOf" srcId="{6314D89F-84A3-E44A-A636-CF8FA96D3FA4}" destId="{62DDEE6A-3144-214A-95B8-91FBA522C72A}" srcOrd="7" destOrd="0" presId="urn:microsoft.com/office/officeart/2005/8/layout/cycle6"/>
    <dgm:cxn modelId="{744FE15F-8003-304C-B746-5509F9D13EE7}" type="presParOf" srcId="{6314D89F-84A3-E44A-A636-CF8FA96D3FA4}" destId="{D4B8B994-B1FF-154F-9D5A-FC2DECB13218}" srcOrd="8" destOrd="0" presId="urn:microsoft.com/office/officeart/2005/8/layout/cycle6"/>
    <dgm:cxn modelId="{354FDDCC-ACE5-5548-B6B3-98FBE1259F06}" type="presParOf" srcId="{6314D89F-84A3-E44A-A636-CF8FA96D3FA4}" destId="{77C92922-0854-AB4C-A300-2A93312B6B1B}" srcOrd="9" destOrd="0" presId="urn:microsoft.com/office/officeart/2005/8/layout/cycle6"/>
    <dgm:cxn modelId="{579839E0-1E69-D34B-8F62-00A6F1B749EA}" type="presParOf" srcId="{6314D89F-84A3-E44A-A636-CF8FA96D3FA4}" destId="{F1E32AA6-8507-654A-8AB9-0E8821A06B1E}" srcOrd="10" destOrd="0" presId="urn:microsoft.com/office/officeart/2005/8/layout/cycle6"/>
    <dgm:cxn modelId="{7F068FE8-2494-3248-AE85-31560851B3FF}" type="presParOf" srcId="{6314D89F-84A3-E44A-A636-CF8FA96D3FA4}" destId="{B6451B98-619A-B245-B53D-44F49D20F0A1}" srcOrd="11" destOrd="0" presId="urn:microsoft.com/office/officeart/2005/8/layout/cycle6"/>
    <dgm:cxn modelId="{8AB5E40E-78B5-4C46-B77B-0CCC70EAFF87}" type="presParOf" srcId="{6314D89F-84A3-E44A-A636-CF8FA96D3FA4}" destId="{246EFDCC-5ADE-E44C-92CE-0E216E3AFF3E}" srcOrd="12" destOrd="0" presId="urn:microsoft.com/office/officeart/2005/8/layout/cycle6"/>
    <dgm:cxn modelId="{AFE3FF3C-85E9-3F4A-AD79-E991E0583038}" type="presParOf" srcId="{6314D89F-84A3-E44A-A636-CF8FA96D3FA4}" destId="{FB71982A-8309-F74B-A556-4EDFFDFA949E}" srcOrd="13" destOrd="0" presId="urn:microsoft.com/office/officeart/2005/8/layout/cycle6"/>
    <dgm:cxn modelId="{732DFA4A-173C-8242-9971-9CC0F0C4ED7B}" type="presParOf" srcId="{6314D89F-84A3-E44A-A636-CF8FA96D3FA4}" destId="{95C9D123-95ED-6B40-B5FC-1252EE38B00D}"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6D044-D551-884E-9F72-DC5E33FCE550}"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s-ES"/>
        </a:p>
      </dgm:t>
    </dgm:pt>
    <dgm:pt modelId="{59ABCBD4-F0B0-6848-98D8-FCA9E2F90DCA}">
      <dgm:prSet phldrT="[Texto]"/>
      <dgm:spPr/>
      <dgm:t>
        <a:bodyPr/>
        <a:lstStyle/>
        <a:p>
          <a:r>
            <a:rPr lang="es-ES" dirty="0"/>
            <a:t>Bajo nivel de lectura</a:t>
          </a:r>
        </a:p>
      </dgm:t>
    </dgm:pt>
    <dgm:pt modelId="{889255CB-D967-4B44-96A1-0D8540616027}" type="parTrans" cxnId="{0B2B71BE-64CA-874A-884D-18DAC913B611}">
      <dgm:prSet/>
      <dgm:spPr/>
      <dgm:t>
        <a:bodyPr/>
        <a:lstStyle/>
        <a:p>
          <a:endParaRPr lang="es-ES"/>
        </a:p>
      </dgm:t>
    </dgm:pt>
    <dgm:pt modelId="{2CA1C74A-0157-8A47-9E68-648C3131FE4E}" type="sibTrans" cxnId="{0B2B71BE-64CA-874A-884D-18DAC913B611}">
      <dgm:prSet/>
      <dgm:spPr/>
      <dgm:t>
        <a:bodyPr/>
        <a:lstStyle/>
        <a:p>
          <a:endParaRPr lang="es-ES"/>
        </a:p>
      </dgm:t>
    </dgm:pt>
    <dgm:pt modelId="{70A393A7-ACE9-EC43-93EE-656917822696}">
      <dgm:prSet phldrT="[Texto]"/>
      <dgm:spPr/>
      <dgm:t>
        <a:bodyPr/>
        <a:lstStyle/>
        <a:p>
          <a:r>
            <a:rPr lang="es-ES" dirty="0"/>
            <a:t>Valoración</a:t>
          </a:r>
          <a:r>
            <a:rPr lang="es-ES" baseline="0" dirty="0"/>
            <a:t> negativa</a:t>
          </a:r>
          <a:endParaRPr lang="es-ES" dirty="0"/>
        </a:p>
      </dgm:t>
    </dgm:pt>
    <dgm:pt modelId="{AD3F6DAF-0218-854F-B3C1-851CFEDE1437}" type="parTrans" cxnId="{904A3B87-7F10-3C4E-A435-C2D974333EA5}">
      <dgm:prSet/>
      <dgm:spPr/>
      <dgm:t>
        <a:bodyPr/>
        <a:lstStyle/>
        <a:p>
          <a:endParaRPr lang="es-ES"/>
        </a:p>
      </dgm:t>
    </dgm:pt>
    <dgm:pt modelId="{264D5E85-5009-EF4B-BBEC-6D77B984DE85}" type="sibTrans" cxnId="{904A3B87-7F10-3C4E-A435-C2D974333EA5}">
      <dgm:prSet/>
      <dgm:spPr/>
      <dgm:t>
        <a:bodyPr/>
        <a:lstStyle/>
        <a:p>
          <a:endParaRPr lang="es-ES"/>
        </a:p>
      </dgm:t>
    </dgm:pt>
    <dgm:pt modelId="{DED5FE1C-82D3-AC4A-AF94-7155A8EAF120}">
      <dgm:prSet phldrT="[Texto]"/>
      <dgm:spPr/>
      <dgm:t>
        <a:bodyPr/>
        <a:lstStyle/>
        <a:p>
          <a:r>
            <a:rPr lang="es-ES" dirty="0"/>
            <a:t> Falta de estimulo </a:t>
          </a:r>
        </a:p>
      </dgm:t>
    </dgm:pt>
    <dgm:pt modelId="{674229CC-DECD-1046-9040-7007CA450988}" type="parTrans" cxnId="{9FBB7E15-B618-844D-9C5D-563AC2A52EA0}">
      <dgm:prSet/>
      <dgm:spPr/>
      <dgm:t>
        <a:bodyPr/>
        <a:lstStyle/>
        <a:p>
          <a:endParaRPr lang="es-ES"/>
        </a:p>
      </dgm:t>
    </dgm:pt>
    <dgm:pt modelId="{35A1F7C5-F722-024A-B411-5C4D1C9C9748}" type="sibTrans" cxnId="{9FBB7E15-B618-844D-9C5D-563AC2A52EA0}">
      <dgm:prSet/>
      <dgm:spPr/>
      <dgm:t>
        <a:bodyPr/>
        <a:lstStyle/>
        <a:p>
          <a:endParaRPr lang="es-ES"/>
        </a:p>
      </dgm:t>
    </dgm:pt>
    <dgm:pt modelId="{CC24911B-4EB9-674F-AA81-CF693641814E}">
      <dgm:prSet phldrT="[Texto]"/>
      <dgm:spPr/>
      <dgm:t>
        <a:bodyPr/>
        <a:lstStyle/>
        <a:p>
          <a:r>
            <a:rPr lang="es-ES" dirty="0"/>
            <a:t>Falta de referente lector</a:t>
          </a:r>
        </a:p>
      </dgm:t>
    </dgm:pt>
    <dgm:pt modelId="{C681E0FB-D2F3-8E45-B8C7-059B4796D68F}" type="parTrans" cxnId="{4AF0221C-CC37-704D-AC8B-A84AD9BF15CF}">
      <dgm:prSet/>
      <dgm:spPr/>
      <dgm:t>
        <a:bodyPr/>
        <a:lstStyle/>
        <a:p>
          <a:endParaRPr lang="es-ES"/>
        </a:p>
      </dgm:t>
    </dgm:pt>
    <dgm:pt modelId="{22010338-1045-624C-BB88-3E2E6FE3A105}" type="sibTrans" cxnId="{4AF0221C-CC37-704D-AC8B-A84AD9BF15CF}">
      <dgm:prSet/>
      <dgm:spPr/>
      <dgm:t>
        <a:bodyPr/>
        <a:lstStyle/>
        <a:p>
          <a:endParaRPr lang="es-ES"/>
        </a:p>
      </dgm:t>
    </dgm:pt>
    <dgm:pt modelId="{927E3CAA-7F02-5946-9776-A2B4271526CB}" type="pres">
      <dgm:prSet presAssocID="{5F46D044-D551-884E-9F72-DC5E33FCE550}" presName="Name0" presStyleCnt="0">
        <dgm:presLayoutVars>
          <dgm:dir/>
          <dgm:resizeHandles val="exact"/>
        </dgm:presLayoutVars>
      </dgm:prSet>
      <dgm:spPr/>
      <dgm:t>
        <a:bodyPr/>
        <a:lstStyle/>
        <a:p>
          <a:endParaRPr lang="es-ES"/>
        </a:p>
      </dgm:t>
    </dgm:pt>
    <dgm:pt modelId="{FD8F50B2-FB31-864E-99AB-18C83FB14CED}" type="pres">
      <dgm:prSet presAssocID="{59ABCBD4-F0B0-6848-98D8-FCA9E2F90DCA}" presName="node" presStyleLbl="node1" presStyleIdx="0" presStyleCnt="4">
        <dgm:presLayoutVars>
          <dgm:bulletEnabled val="1"/>
        </dgm:presLayoutVars>
      </dgm:prSet>
      <dgm:spPr/>
      <dgm:t>
        <a:bodyPr/>
        <a:lstStyle/>
        <a:p>
          <a:endParaRPr lang="es-ES"/>
        </a:p>
      </dgm:t>
    </dgm:pt>
    <dgm:pt modelId="{C5CAEBF5-BDDA-E640-8186-A53A4781CC35}" type="pres">
      <dgm:prSet presAssocID="{2CA1C74A-0157-8A47-9E68-648C3131FE4E}" presName="sibTrans" presStyleLbl="sibTrans2D1" presStyleIdx="0" presStyleCnt="4"/>
      <dgm:spPr/>
      <dgm:t>
        <a:bodyPr/>
        <a:lstStyle/>
        <a:p>
          <a:endParaRPr lang="es-ES"/>
        </a:p>
      </dgm:t>
    </dgm:pt>
    <dgm:pt modelId="{07D6CE27-B36B-6D4B-88F7-9A22A066CD86}" type="pres">
      <dgm:prSet presAssocID="{2CA1C74A-0157-8A47-9E68-648C3131FE4E}" presName="connectorText" presStyleLbl="sibTrans2D1" presStyleIdx="0" presStyleCnt="4"/>
      <dgm:spPr/>
      <dgm:t>
        <a:bodyPr/>
        <a:lstStyle/>
        <a:p>
          <a:endParaRPr lang="es-ES"/>
        </a:p>
      </dgm:t>
    </dgm:pt>
    <dgm:pt modelId="{3578A4FE-65A1-534B-92B4-3650F62504F9}" type="pres">
      <dgm:prSet presAssocID="{70A393A7-ACE9-EC43-93EE-656917822696}" presName="node" presStyleLbl="node1" presStyleIdx="1" presStyleCnt="4">
        <dgm:presLayoutVars>
          <dgm:bulletEnabled val="1"/>
        </dgm:presLayoutVars>
      </dgm:prSet>
      <dgm:spPr/>
      <dgm:t>
        <a:bodyPr/>
        <a:lstStyle/>
        <a:p>
          <a:endParaRPr lang="es-ES"/>
        </a:p>
      </dgm:t>
    </dgm:pt>
    <dgm:pt modelId="{A5C4C23C-F11D-7F42-9750-F933878242F4}" type="pres">
      <dgm:prSet presAssocID="{264D5E85-5009-EF4B-BBEC-6D77B984DE85}" presName="sibTrans" presStyleLbl="sibTrans2D1" presStyleIdx="1" presStyleCnt="4"/>
      <dgm:spPr/>
      <dgm:t>
        <a:bodyPr/>
        <a:lstStyle/>
        <a:p>
          <a:endParaRPr lang="es-ES"/>
        </a:p>
      </dgm:t>
    </dgm:pt>
    <dgm:pt modelId="{7D83014A-BEE7-4C43-9085-4226BF4FBDE7}" type="pres">
      <dgm:prSet presAssocID="{264D5E85-5009-EF4B-BBEC-6D77B984DE85}" presName="connectorText" presStyleLbl="sibTrans2D1" presStyleIdx="1" presStyleCnt="4"/>
      <dgm:spPr/>
      <dgm:t>
        <a:bodyPr/>
        <a:lstStyle/>
        <a:p>
          <a:endParaRPr lang="es-ES"/>
        </a:p>
      </dgm:t>
    </dgm:pt>
    <dgm:pt modelId="{24C82E2C-EC83-B745-B701-6B8EA6172310}" type="pres">
      <dgm:prSet presAssocID="{DED5FE1C-82D3-AC4A-AF94-7155A8EAF120}" presName="node" presStyleLbl="node1" presStyleIdx="2" presStyleCnt="4">
        <dgm:presLayoutVars>
          <dgm:bulletEnabled val="1"/>
        </dgm:presLayoutVars>
      </dgm:prSet>
      <dgm:spPr/>
      <dgm:t>
        <a:bodyPr/>
        <a:lstStyle/>
        <a:p>
          <a:endParaRPr lang="es-ES"/>
        </a:p>
      </dgm:t>
    </dgm:pt>
    <dgm:pt modelId="{28E39162-A21D-224B-A108-F972B78C6F3B}" type="pres">
      <dgm:prSet presAssocID="{35A1F7C5-F722-024A-B411-5C4D1C9C9748}" presName="sibTrans" presStyleLbl="sibTrans2D1" presStyleIdx="2" presStyleCnt="4"/>
      <dgm:spPr/>
      <dgm:t>
        <a:bodyPr/>
        <a:lstStyle/>
        <a:p>
          <a:endParaRPr lang="es-ES"/>
        </a:p>
      </dgm:t>
    </dgm:pt>
    <dgm:pt modelId="{BDC67635-25F7-5542-B7E9-90DFA722DDAA}" type="pres">
      <dgm:prSet presAssocID="{35A1F7C5-F722-024A-B411-5C4D1C9C9748}" presName="connectorText" presStyleLbl="sibTrans2D1" presStyleIdx="2" presStyleCnt="4"/>
      <dgm:spPr/>
      <dgm:t>
        <a:bodyPr/>
        <a:lstStyle/>
        <a:p>
          <a:endParaRPr lang="es-ES"/>
        </a:p>
      </dgm:t>
    </dgm:pt>
    <dgm:pt modelId="{5C5B8B35-3C52-3849-9F08-6C19C5A47B5F}" type="pres">
      <dgm:prSet presAssocID="{CC24911B-4EB9-674F-AA81-CF693641814E}" presName="node" presStyleLbl="node1" presStyleIdx="3" presStyleCnt="4">
        <dgm:presLayoutVars>
          <dgm:bulletEnabled val="1"/>
        </dgm:presLayoutVars>
      </dgm:prSet>
      <dgm:spPr/>
      <dgm:t>
        <a:bodyPr/>
        <a:lstStyle/>
        <a:p>
          <a:endParaRPr lang="es-ES"/>
        </a:p>
      </dgm:t>
    </dgm:pt>
    <dgm:pt modelId="{038B2B90-A005-854B-919B-D43EBE107F71}" type="pres">
      <dgm:prSet presAssocID="{22010338-1045-624C-BB88-3E2E6FE3A105}" presName="sibTrans" presStyleLbl="sibTrans2D1" presStyleIdx="3" presStyleCnt="4"/>
      <dgm:spPr/>
      <dgm:t>
        <a:bodyPr/>
        <a:lstStyle/>
        <a:p>
          <a:endParaRPr lang="es-ES"/>
        </a:p>
      </dgm:t>
    </dgm:pt>
    <dgm:pt modelId="{7E38FA12-F252-EF4F-862B-3A3C58BB5519}" type="pres">
      <dgm:prSet presAssocID="{22010338-1045-624C-BB88-3E2E6FE3A105}" presName="connectorText" presStyleLbl="sibTrans2D1" presStyleIdx="3" presStyleCnt="4"/>
      <dgm:spPr/>
      <dgm:t>
        <a:bodyPr/>
        <a:lstStyle/>
        <a:p>
          <a:endParaRPr lang="es-ES"/>
        </a:p>
      </dgm:t>
    </dgm:pt>
  </dgm:ptLst>
  <dgm:cxnLst>
    <dgm:cxn modelId="{8A89EBD3-5C30-D84B-A3A7-5C552D52C308}" type="presOf" srcId="{35A1F7C5-F722-024A-B411-5C4D1C9C9748}" destId="{28E39162-A21D-224B-A108-F972B78C6F3B}" srcOrd="0" destOrd="0" presId="urn:microsoft.com/office/officeart/2005/8/layout/cycle7"/>
    <dgm:cxn modelId="{0B2B71BE-64CA-874A-884D-18DAC913B611}" srcId="{5F46D044-D551-884E-9F72-DC5E33FCE550}" destId="{59ABCBD4-F0B0-6848-98D8-FCA9E2F90DCA}" srcOrd="0" destOrd="0" parTransId="{889255CB-D967-4B44-96A1-0D8540616027}" sibTransId="{2CA1C74A-0157-8A47-9E68-648C3131FE4E}"/>
    <dgm:cxn modelId="{80AF082D-9D4E-5D49-87FA-1B4151C1CD2F}" type="presOf" srcId="{264D5E85-5009-EF4B-BBEC-6D77B984DE85}" destId="{A5C4C23C-F11D-7F42-9750-F933878242F4}" srcOrd="0" destOrd="0" presId="urn:microsoft.com/office/officeart/2005/8/layout/cycle7"/>
    <dgm:cxn modelId="{04BD2BC0-26F5-7F4C-9D97-31D5C775D306}" type="presOf" srcId="{264D5E85-5009-EF4B-BBEC-6D77B984DE85}" destId="{7D83014A-BEE7-4C43-9085-4226BF4FBDE7}" srcOrd="1" destOrd="0" presId="urn:microsoft.com/office/officeart/2005/8/layout/cycle7"/>
    <dgm:cxn modelId="{9C620F7E-5AC9-6147-9A00-A72AEB667F5F}" type="presOf" srcId="{22010338-1045-624C-BB88-3E2E6FE3A105}" destId="{7E38FA12-F252-EF4F-862B-3A3C58BB5519}" srcOrd="1" destOrd="0" presId="urn:microsoft.com/office/officeart/2005/8/layout/cycle7"/>
    <dgm:cxn modelId="{358752EA-F8D8-E844-B692-9320CDE08029}" type="presOf" srcId="{DED5FE1C-82D3-AC4A-AF94-7155A8EAF120}" destId="{24C82E2C-EC83-B745-B701-6B8EA6172310}" srcOrd="0" destOrd="0" presId="urn:microsoft.com/office/officeart/2005/8/layout/cycle7"/>
    <dgm:cxn modelId="{FFE167CA-4479-824C-9F84-9D476E3E4283}" type="presOf" srcId="{22010338-1045-624C-BB88-3E2E6FE3A105}" destId="{038B2B90-A005-854B-919B-D43EBE107F71}" srcOrd="0" destOrd="0" presId="urn:microsoft.com/office/officeart/2005/8/layout/cycle7"/>
    <dgm:cxn modelId="{9FBB7E15-B618-844D-9C5D-563AC2A52EA0}" srcId="{5F46D044-D551-884E-9F72-DC5E33FCE550}" destId="{DED5FE1C-82D3-AC4A-AF94-7155A8EAF120}" srcOrd="2" destOrd="0" parTransId="{674229CC-DECD-1046-9040-7007CA450988}" sibTransId="{35A1F7C5-F722-024A-B411-5C4D1C9C9748}"/>
    <dgm:cxn modelId="{904A3B87-7F10-3C4E-A435-C2D974333EA5}" srcId="{5F46D044-D551-884E-9F72-DC5E33FCE550}" destId="{70A393A7-ACE9-EC43-93EE-656917822696}" srcOrd="1" destOrd="0" parTransId="{AD3F6DAF-0218-854F-B3C1-851CFEDE1437}" sibTransId="{264D5E85-5009-EF4B-BBEC-6D77B984DE85}"/>
    <dgm:cxn modelId="{060CABEB-E924-D84C-87D3-90C3DA71E7FF}" type="presOf" srcId="{5F46D044-D551-884E-9F72-DC5E33FCE550}" destId="{927E3CAA-7F02-5946-9776-A2B4271526CB}" srcOrd="0" destOrd="0" presId="urn:microsoft.com/office/officeart/2005/8/layout/cycle7"/>
    <dgm:cxn modelId="{F7492741-B9FA-864C-8D2E-CE2B550FD81E}" type="presOf" srcId="{35A1F7C5-F722-024A-B411-5C4D1C9C9748}" destId="{BDC67635-25F7-5542-B7E9-90DFA722DDAA}" srcOrd="1" destOrd="0" presId="urn:microsoft.com/office/officeart/2005/8/layout/cycle7"/>
    <dgm:cxn modelId="{4AF0221C-CC37-704D-AC8B-A84AD9BF15CF}" srcId="{5F46D044-D551-884E-9F72-DC5E33FCE550}" destId="{CC24911B-4EB9-674F-AA81-CF693641814E}" srcOrd="3" destOrd="0" parTransId="{C681E0FB-D2F3-8E45-B8C7-059B4796D68F}" sibTransId="{22010338-1045-624C-BB88-3E2E6FE3A105}"/>
    <dgm:cxn modelId="{2FE8032F-DE37-1045-AF5C-EC3892767545}" type="presOf" srcId="{CC24911B-4EB9-674F-AA81-CF693641814E}" destId="{5C5B8B35-3C52-3849-9F08-6C19C5A47B5F}" srcOrd="0" destOrd="0" presId="urn:microsoft.com/office/officeart/2005/8/layout/cycle7"/>
    <dgm:cxn modelId="{46E4D398-1863-5D48-BE68-1BC33EDF3E26}" type="presOf" srcId="{59ABCBD4-F0B0-6848-98D8-FCA9E2F90DCA}" destId="{FD8F50B2-FB31-864E-99AB-18C83FB14CED}" srcOrd="0" destOrd="0" presId="urn:microsoft.com/office/officeart/2005/8/layout/cycle7"/>
    <dgm:cxn modelId="{FDB93BC3-29E0-DB48-A0B8-D20F8C8A845D}" type="presOf" srcId="{2CA1C74A-0157-8A47-9E68-648C3131FE4E}" destId="{07D6CE27-B36B-6D4B-88F7-9A22A066CD86}" srcOrd="1" destOrd="0" presId="urn:microsoft.com/office/officeart/2005/8/layout/cycle7"/>
    <dgm:cxn modelId="{316F3C98-C30A-334E-9FE9-A323AAB9E198}" type="presOf" srcId="{2CA1C74A-0157-8A47-9E68-648C3131FE4E}" destId="{C5CAEBF5-BDDA-E640-8186-A53A4781CC35}" srcOrd="0" destOrd="0" presId="urn:microsoft.com/office/officeart/2005/8/layout/cycle7"/>
    <dgm:cxn modelId="{2051F170-AEA2-464C-B473-E547130272D6}" type="presOf" srcId="{70A393A7-ACE9-EC43-93EE-656917822696}" destId="{3578A4FE-65A1-534B-92B4-3650F62504F9}" srcOrd="0" destOrd="0" presId="urn:microsoft.com/office/officeart/2005/8/layout/cycle7"/>
    <dgm:cxn modelId="{85A62AAE-FA90-E741-8F2F-370915656275}" type="presParOf" srcId="{927E3CAA-7F02-5946-9776-A2B4271526CB}" destId="{FD8F50B2-FB31-864E-99AB-18C83FB14CED}" srcOrd="0" destOrd="0" presId="urn:microsoft.com/office/officeart/2005/8/layout/cycle7"/>
    <dgm:cxn modelId="{F3E401C8-4749-CF43-8E0E-04E6AEF65174}" type="presParOf" srcId="{927E3CAA-7F02-5946-9776-A2B4271526CB}" destId="{C5CAEBF5-BDDA-E640-8186-A53A4781CC35}" srcOrd="1" destOrd="0" presId="urn:microsoft.com/office/officeart/2005/8/layout/cycle7"/>
    <dgm:cxn modelId="{E0B0A314-A013-0048-B11D-C65B4D32F809}" type="presParOf" srcId="{C5CAEBF5-BDDA-E640-8186-A53A4781CC35}" destId="{07D6CE27-B36B-6D4B-88F7-9A22A066CD86}" srcOrd="0" destOrd="0" presId="urn:microsoft.com/office/officeart/2005/8/layout/cycle7"/>
    <dgm:cxn modelId="{8A7F9459-0248-6A43-94D9-CA6F34DE9D91}" type="presParOf" srcId="{927E3CAA-7F02-5946-9776-A2B4271526CB}" destId="{3578A4FE-65A1-534B-92B4-3650F62504F9}" srcOrd="2" destOrd="0" presId="urn:microsoft.com/office/officeart/2005/8/layout/cycle7"/>
    <dgm:cxn modelId="{4F683E6A-4B02-9F44-82A2-2307897211F0}" type="presParOf" srcId="{927E3CAA-7F02-5946-9776-A2B4271526CB}" destId="{A5C4C23C-F11D-7F42-9750-F933878242F4}" srcOrd="3" destOrd="0" presId="urn:microsoft.com/office/officeart/2005/8/layout/cycle7"/>
    <dgm:cxn modelId="{B02308FC-145F-3B48-B694-8339E7344A67}" type="presParOf" srcId="{A5C4C23C-F11D-7F42-9750-F933878242F4}" destId="{7D83014A-BEE7-4C43-9085-4226BF4FBDE7}" srcOrd="0" destOrd="0" presId="urn:microsoft.com/office/officeart/2005/8/layout/cycle7"/>
    <dgm:cxn modelId="{5B558022-9E86-BD4D-914D-2CEF457684D5}" type="presParOf" srcId="{927E3CAA-7F02-5946-9776-A2B4271526CB}" destId="{24C82E2C-EC83-B745-B701-6B8EA6172310}" srcOrd="4" destOrd="0" presId="urn:microsoft.com/office/officeart/2005/8/layout/cycle7"/>
    <dgm:cxn modelId="{B36AB982-99A7-A14F-83EE-F7E075E0090B}" type="presParOf" srcId="{927E3CAA-7F02-5946-9776-A2B4271526CB}" destId="{28E39162-A21D-224B-A108-F972B78C6F3B}" srcOrd="5" destOrd="0" presId="urn:microsoft.com/office/officeart/2005/8/layout/cycle7"/>
    <dgm:cxn modelId="{E0CDF93D-888F-B346-A8EA-FDC348A9E35D}" type="presParOf" srcId="{28E39162-A21D-224B-A108-F972B78C6F3B}" destId="{BDC67635-25F7-5542-B7E9-90DFA722DDAA}" srcOrd="0" destOrd="0" presId="urn:microsoft.com/office/officeart/2005/8/layout/cycle7"/>
    <dgm:cxn modelId="{A1D26C69-5FDA-EF4B-A399-41FE68D3D274}" type="presParOf" srcId="{927E3CAA-7F02-5946-9776-A2B4271526CB}" destId="{5C5B8B35-3C52-3849-9F08-6C19C5A47B5F}" srcOrd="6" destOrd="0" presId="urn:microsoft.com/office/officeart/2005/8/layout/cycle7"/>
    <dgm:cxn modelId="{764B3082-F561-3647-827E-EB1D306865A4}" type="presParOf" srcId="{927E3CAA-7F02-5946-9776-A2B4271526CB}" destId="{038B2B90-A005-854B-919B-D43EBE107F71}" srcOrd="7" destOrd="0" presId="urn:microsoft.com/office/officeart/2005/8/layout/cycle7"/>
    <dgm:cxn modelId="{B59814AD-3FD6-7E4E-B8E4-307F29D87265}" type="presParOf" srcId="{038B2B90-A005-854B-919B-D43EBE107F71}" destId="{7E38FA12-F252-EF4F-862B-3A3C58BB5519}"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1FE700-88C0-0E49-87CE-2114CE8FEC9F}"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s-ES"/>
        </a:p>
      </dgm:t>
    </dgm:pt>
    <dgm:pt modelId="{240374CD-E217-1448-91B1-F4C4826401A2}">
      <dgm:prSet phldrT="[Texto]" custT="1"/>
      <dgm:spPr/>
      <dgm:t>
        <a:bodyPr/>
        <a:lstStyle/>
        <a:p>
          <a:r>
            <a:rPr lang="es-ES" sz="2800" dirty="0"/>
            <a:t>Social: E</a:t>
          </a:r>
          <a:r>
            <a:rPr lang="es-ES_tradnl" sz="2800" dirty="0"/>
            <a:t>s de suma importancia promover la imagen de un referente lector en el hogar.</a:t>
          </a:r>
          <a:endParaRPr lang="es-ES" sz="2800" dirty="0"/>
        </a:p>
      </dgm:t>
    </dgm:pt>
    <dgm:pt modelId="{BDB8A7ED-2CE7-F84E-BB61-D239CF914970}" type="parTrans" cxnId="{AB6CC5EC-F6CF-0544-8672-BBFE1D0CC307}">
      <dgm:prSet/>
      <dgm:spPr/>
      <dgm:t>
        <a:bodyPr/>
        <a:lstStyle/>
        <a:p>
          <a:endParaRPr lang="es-ES"/>
        </a:p>
      </dgm:t>
    </dgm:pt>
    <dgm:pt modelId="{F5FED320-28B1-984E-A14D-BCBB994ADFCA}" type="sibTrans" cxnId="{AB6CC5EC-F6CF-0544-8672-BBFE1D0CC307}">
      <dgm:prSet/>
      <dgm:spPr/>
      <dgm:t>
        <a:bodyPr/>
        <a:lstStyle/>
        <a:p>
          <a:endParaRPr lang="es-ES"/>
        </a:p>
      </dgm:t>
    </dgm:pt>
    <dgm:pt modelId="{EC62B8FB-AC7C-F64F-BD42-3CD9D8A5D408}">
      <dgm:prSet phldrT="[Texto]" custT="1"/>
      <dgm:spPr/>
      <dgm:t>
        <a:bodyPr/>
        <a:lstStyle/>
        <a:p>
          <a:r>
            <a:rPr lang="es-ES" sz="2800" dirty="0"/>
            <a:t>Personal: El acercamiento que se da en torno a la lectura, llena de significaciones nuestro imaginario y propicia el diálogo. </a:t>
          </a:r>
        </a:p>
      </dgm:t>
    </dgm:pt>
    <dgm:pt modelId="{869515CD-2155-9C4D-9CF9-DEAACB859A5D}" type="parTrans" cxnId="{BD87D3DA-7002-384A-8CD7-7C57169DDF09}">
      <dgm:prSet/>
      <dgm:spPr/>
      <dgm:t>
        <a:bodyPr/>
        <a:lstStyle/>
        <a:p>
          <a:endParaRPr lang="es-ES"/>
        </a:p>
      </dgm:t>
    </dgm:pt>
    <dgm:pt modelId="{B0D62584-6320-9B48-B610-D9FB98F0EE37}" type="sibTrans" cxnId="{BD87D3DA-7002-384A-8CD7-7C57169DDF09}">
      <dgm:prSet/>
      <dgm:spPr/>
      <dgm:t>
        <a:bodyPr/>
        <a:lstStyle/>
        <a:p>
          <a:endParaRPr lang="es-ES"/>
        </a:p>
      </dgm:t>
    </dgm:pt>
    <dgm:pt modelId="{91D60BAF-7F58-6544-B49D-B496F10A9D7D}">
      <dgm:prSet phldrT="[Texto]" custT="1"/>
      <dgm:spPr/>
      <dgm:t>
        <a:bodyPr/>
        <a:lstStyle/>
        <a:p>
          <a:r>
            <a:rPr lang="es-ES" sz="2800" dirty="0"/>
            <a:t>Institucional:  Promover l</a:t>
          </a:r>
          <a:r>
            <a:rPr lang="es-ES_tradnl" sz="2800" dirty="0"/>
            <a:t>a lectura literaria, más allá de los beneficios reconocidos que tiene en el éxito escolar. </a:t>
          </a:r>
          <a:endParaRPr lang="es-ES" sz="6500" dirty="0"/>
        </a:p>
      </dgm:t>
    </dgm:pt>
    <dgm:pt modelId="{A7C4973F-3980-CB4A-9682-9CA04A16FD83}" type="sibTrans" cxnId="{27AC6BFC-A380-D14B-9CD5-367D8C784791}">
      <dgm:prSet/>
      <dgm:spPr/>
      <dgm:t>
        <a:bodyPr/>
        <a:lstStyle/>
        <a:p>
          <a:endParaRPr lang="es-ES"/>
        </a:p>
      </dgm:t>
    </dgm:pt>
    <dgm:pt modelId="{B46F66DA-2E59-244D-8181-684FFBA6F726}" type="parTrans" cxnId="{27AC6BFC-A380-D14B-9CD5-367D8C784791}">
      <dgm:prSet/>
      <dgm:spPr/>
      <dgm:t>
        <a:bodyPr/>
        <a:lstStyle/>
        <a:p>
          <a:endParaRPr lang="es-ES"/>
        </a:p>
      </dgm:t>
    </dgm:pt>
    <dgm:pt modelId="{E34E935B-3F0D-C84C-ABBB-83C755DBD711}" type="pres">
      <dgm:prSet presAssocID="{041FE700-88C0-0E49-87CE-2114CE8FEC9F}" presName="linear" presStyleCnt="0">
        <dgm:presLayoutVars>
          <dgm:dir/>
          <dgm:resizeHandles val="exact"/>
        </dgm:presLayoutVars>
      </dgm:prSet>
      <dgm:spPr/>
      <dgm:t>
        <a:bodyPr/>
        <a:lstStyle/>
        <a:p>
          <a:endParaRPr lang="es-ES"/>
        </a:p>
      </dgm:t>
    </dgm:pt>
    <dgm:pt modelId="{0E501D27-B171-3D40-9C77-9AA93FC749E4}" type="pres">
      <dgm:prSet presAssocID="{240374CD-E217-1448-91B1-F4C4826401A2}" presName="comp" presStyleCnt="0"/>
      <dgm:spPr/>
    </dgm:pt>
    <dgm:pt modelId="{2EC7988D-2E5E-224A-B588-A5498FCED6AC}" type="pres">
      <dgm:prSet presAssocID="{240374CD-E217-1448-91B1-F4C4826401A2}" presName="box" presStyleLbl="node1" presStyleIdx="0" presStyleCnt="3"/>
      <dgm:spPr/>
      <dgm:t>
        <a:bodyPr/>
        <a:lstStyle/>
        <a:p>
          <a:endParaRPr lang="es-ES"/>
        </a:p>
      </dgm:t>
    </dgm:pt>
    <dgm:pt modelId="{DCD88F14-5682-5449-ACBF-EAD01A6F010D}" type="pres">
      <dgm:prSet presAssocID="{240374CD-E217-1448-91B1-F4C4826401A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54F400A-7463-9C4E-BCE1-586A2E9C93C4}" type="pres">
      <dgm:prSet presAssocID="{240374CD-E217-1448-91B1-F4C4826401A2}" presName="text" presStyleLbl="node1" presStyleIdx="0" presStyleCnt="3">
        <dgm:presLayoutVars>
          <dgm:bulletEnabled val="1"/>
        </dgm:presLayoutVars>
      </dgm:prSet>
      <dgm:spPr/>
      <dgm:t>
        <a:bodyPr/>
        <a:lstStyle/>
        <a:p>
          <a:endParaRPr lang="es-ES"/>
        </a:p>
      </dgm:t>
    </dgm:pt>
    <dgm:pt modelId="{44D80657-E0E2-E549-9AA7-20D56B0EBD53}" type="pres">
      <dgm:prSet presAssocID="{F5FED320-28B1-984E-A14D-BCBB994ADFCA}" presName="spacer" presStyleCnt="0"/>
      <dgm:spPr/>
    </dgm:pt>
    <dgm:pt modelId="{DF97FD4C-EC18-0C43-AA3B-8150C94D8DA8}" type="pres">
      <dgm:prSet presAssocID="{91D60BAF-7F58-6544-B49D-B496F10A9D7D}" presName="comp" presStyleCnt="0"/>
      <dgm:spPr/>
    </dgm:pt>
    <dgm:pt modelId="{CF476D65-F6F1-B348-A1F8-2BA669BBD506}" type="pres">
      <dgm:prSet presAssocID="{91D60BAF-7F58-6544-B49D-B496F10A9D7D}" presName="box" presStyleLbl="node1" presStyleIdx="1" presStyleCnt="3"/>
      <dgm:spPr/>
      <dgm:t>
        <a:bodyPr/>
        <a:lstStyle/>
        <a:p>
          <a:endParaRPr lang="es-ES"/>
        </a:p>
      </dgm:t>
    </dgm:pt>
    <dgm:pt modelId="{28EB376E-FD0A-B64C-AED8-51F8D76553BE}" type="pres">
      <dgm:prSet presAssocID="{91D60BAF-7F58-6544-B49D-B496F10A9D7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12DD06D9-B68D-F145-81BD-2D177FA1E69F}" type="pres">
      <dgm:prSet presAssocID="{91D60BAF-7F58-6544-B49D-B496F10A9D7D}" presName="text" presStyleLbl="node1" presStyleIdx="1" presStyleCnt="3">
        <dgm:presLayoutVars>
          <dgm:bulletEnabled val="1"/>
        </dgm:presLayoutVars>
      </dgm:prSet>
      <dgm:spPr/>
      <dgm:t>
        <a:bodyPr/>
        <a:lstStyle/>
        <a:p>
          <a:endParaRPr lang="es-ES"/>
        </a:p>
      </dgm:t>
    </dgm:pt>
    <dgm:pt modelId="{4B4C0BEE-3CEB-5D45-BDAB-07B49F035644}" type="pres">
      <dgm:prSet presAssocID="{A7C4973F-3980-CB4A-9682-9CA04A16FD83}" presName="spacer" presStyleCnt="0"/>
      <dgm:spPr/>
    </dgm:pt>
    <dgm:pt modelId="{15A5A6D7-2F15-2547-A29C-60C39D912D86}" type="pres">
      <dgm:prSet presAssocID="{EC62B8FB-AC7C-F64F-BD42-3CD9D8A5D408}" presName="comp" presStyleCnt="0"/>
      <dgm:spPr/>
    </dgm:pt>
    <dgm:pt modelId="{1E8A0C10-97AA-EE4C-81F4-193864ACA18B}" type="pres">
      <dgm:prSet presAssocID="{EC62B8FB-AC7C-F64F-BD42-3CD9D8A5D408}" presName="box" presStyleLbl="node1" presStyleIdx="2" presStyleCnt="3"/>
      <dgm:spPr/>
      <dgm:t>
        <a:bodyPr/>
        <a:lstStyle/>
        <a:p>
          <a:endParaRPr lang="es-ES"/>
        </a:p>
      </dgm:t>
    </dgm:pt>
    <dgm:pt modelId="{AFF44504-9F27-614B-8DA8-8323646F0F91}" type="pres">
      <dgm:prSet presAssocID="{EC62B8FB-AC7C-F64F-BD42-3CD9D8A5D408}"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25000" r="-25000"/>
          </a:stretch>
        </a:blipFill>
      </dgm:spPr>
    </dgm:pt>
    <dgm:pt modelId="{1811232C-F213-DA4C-8DE6-17E311A5BE70}" type="pres">
      <dgm:prSet presAssocID="{EC62B8FB-AC7C-F64F-BD42-3CD9D8A5D408}" presName="text" presStyleLbl="node1" presStyleIdx="2" presStyleCnt="3">
        <dgm:presLayoutVars>
          <dgm:bulletEnabled val="1"/>
        </dgm:presLayoutVars>
      </dgm:prSet>
      <dgm:spPr/>
      <dgm:t>
        <a:bodyPr/>
        <a:lstStyle/>
        <a:p>
          <a:endParaRPr lang="es-ES"/>
        </a:p>
      </dgm:t>
    </dgm:pt>
  </dgm:ptLst>
  <dgm:cxnLst>
    <dgm:cxn modelId="{B3F18A0E-AEB6-CA44-8D7A-C4140EFD5338}" type="presOf" srcId="{041FE700-88C0-0E49-87CE-2114CE8FEC9F}" destId="{E34E935B-3F0D-C84C-ABBB-83C755DBD711}" srcOrd="0" destOrd="0" presId="urn:microsoft.com/office/officeart/2005/8/layout/vList4"/>
    <dgm:cxn modelId="{7E1F08DD-2CCB-B44A-B741-38D363E776C1}" type="presOf" srcId="{91D60BAF-7F58-6544-B49D-B496F10A9D7D}" destId="{12DD06D9-B68D-F145-81BD-2D177FA1E69F}" srcOrd="1" destOrd="0" presId="urn:microsoft.com/office/officeart/2005/8/layout/vList4"/>
    <dgm:cxn modelId="{AB6CC5EC-F6CF-0544-8672-BBFE1D0CC307}" srcId="{041FE700-88C0-0E49-87CE-2114CE8FEC9F}" destId="{240374CD-E217-1448-91B1-F4C4826401A2}" srcOrd="0" destOrd="0" parTransId="{BDB8A7ED-2CE7-F84E-BB61-D239CF914970}" sibTransId="{F5FED320-28B1-984E-A14D-BCBB994ADFCA}"/>
    <dgm:cxn modelId="{19203FB4-C952-6848-9D6D-065557722039}" type="presOf" srcId="{240374CD-E217-1448-91B1-F4C4826401A2}" destId="{2EC7988D-2E5E-224A-B588-A5498FCED6AC}" srcOrd="0" destOrd="0" presId="urn:microsoft.com/office/officeart/2005/8/layout/vList4"/>
    <dgm:cxn modelId="{2EE892E6-4BB9-3E49-A0E0-66976AECB6B6}" type="presOf" srcId="{240374CD-E217-1448-91B1-F4C4826401A2}" destId="{E54F400A-7463-9C4E-BCE1-586A2E9C93C4}" srcOrd="1" destOrd="0" presId="urn:microsoft.com/office/officeart/2005/8/layout/vList4"/>
    <dgm:cxn modelId="{563E44AD-EF43-C346-BD1A-965D3D8E78C4}" type="presOf" srcId="{EC62B8FB-AC7C-F64F-BD42-3CD9D8A5D408}" destId="{1E8A0C10-97AA-EE4C-81F4-193864ACA18B}" srcOrd="0" destOrd="0" presId="urn:microsoft.com/office/officeart/2005/8/layout/vList4"/>
    <dgm:cxn modelId="{27AC6BFC-A380-D14B-9CD5-367D8C784791}" srcId="{041FE700-88C0-0E49-87CE-2114CE8FEC9F}" destId="{91D60BAF-7F58-6544-B49D-B496F10A9D7D}" srcOrd="1" destOrd="0" parTransId="{B46F66DA-2E59-244D-8181-684FFBA6F726}" sibTransId="{A7C4973F-3980-CB4A-9682-9CA04A16FD83}"/>
    <dgm:cxn modelId="{BD87D3DA-7002-384A-8CD7-7C57169DDF09}" srcId="{041FE700-88C0-0E49-87CE-2114CE8FEC9F}" destId="{EC62B8FB-AC7C-F64F-BD42-3CD9D8A5D408}" srcOrd="2" destOrd="0" parTransId="{869515CD-2155-9C4D-9CF9-DEAACB859A5D}" sibTransId="{B0D62584-6320-9B48-B610-D9FB98F0EE37}"/>
    <dgm:cxn modelId="{D5A4A11E-5CD7-034C-B633-971F81D98282}" type="presOf" srcId="{EC62B8FB-AC7C-F64F-BD42-3CD9D8A5D408}" destId="{1811232C-F213-DA4C-8DE6-17E311A5BE70}" srcOrd="1" destOrd="0" presId="urn:microsoft.com/office/officeart/2005/8/layout/vList4"/>
    <dgm:cxn modelId="{030F9CB9-6609-4641-9635-D2DACE05A38F}" type="presOf" srcId="{91D60BAF-7F58-6544-B49D-B496F10A9D7D}" destId="{CF476D65-F6F1-B348-A1F8-2BA669BBD506}" srcOrd="0" destOrd="0" presId="urn:microsoft.com/office/officeart/2005/8/layout/vList4"/>
    <dgm:cxn modelId="{54A56694-E8C1-3C48-8F4C-2633B2F8ACE8}" type="presParOf" srcId="{E34E935B-3F0D-C84C-ABBB-83C755DBD711}" destId="{0E501D27-B171-3D40-9C77-9AA93FC749E4}" srcOrd="0" destOrd="0" presId="urn:microsoft.com/office/officeart/2005/8/layout/vList4"/>
    <dgm:cxn modelId="{1E8CD65E-6EE7-E94E-9B93-9676DB521801}" type="presParOf" srcId="{0E501D27-B171-3D40-9C77-9AA93FC749E4}" destId="{2EC7988D-2E5E-224A-B588-A5498FCED6AC}" srcOrd="0" destOrd="0" presId="urn:microsoft.com/office/officeart/2005/8/layout/vList4"/>
    <dgm:cxn modelId="{0037F4E6-338F-CD4B-B988-0A47BB4EDCB2}" type="presParOf" srcId="{0E501D27-B171-3D40-9C77-9AA93FC749E4}" destId="{DCD88F14-5682-5449-ACBF-EAD01A6F010D}" srcOrd="1" destOrd="0" presId="urn:microsoft.com/office/officeart/2005/8/layout/vList4"/>
    <dgm:cxn modelId="{1802F087-F684-C947-8F4F-C974192FAF73}" type="presParOf" srcId="{0E501D27-B171-3D40-9C77-9AA93FC749E4}" destId="{E54F400A-7463-9C4E-BCE1-586A2E9C93C4}" srcOrd="2" destOrd="0" presId="urn:microsoft.com/office/officeart/2005/8/layout/vList4"/>
    <dgm:cxn modelId="{F81D01D8-90E3-7441-B464-94BC5B3CD14E}" type="presParOf" srcId="{E34E935B-3F0D-C84C-ABBB-83C755DBD711}" destId="{44D80657-E0E2-E549-9AA7-20D56B0EBD53}" srcOrd="1" destOrd="0" presId="urn:microsoft.com/office/officeart/2005/8/layout/vList4"/>
    <dgm:cxn modelId="{D5FA9621-1B36-304B-8202-FD2E02F1C859}" type="presParOf" srcId="{E34E935B-3F0D-C84C-ABBB-83C755DBD711}" destId="{DF97FD4C-EC18-0C43-AA3B-8150C94D8DA8}" srcOrd="2" destOrd="0" presId="urn:microsoft.com/office/officeart/2005/8/layout/vList4"/>
    <dgm:cxn modelId="{55150348-44E5-8F40-A75C-B18E941064B4}" type="presParOf" srcId="{DF97FD4C-EC18-0C43-AA3B-8150C94D8DA8}" destId="{CF476D65-F6F1-B348-A1F8-2BA669BBD506}" srcOrd="0" destOrd="0" presId="urn:microsoft.com/office/officeart/2005/8/layout/vList4"/>
    <dgm:cxn modelId="{65D8001C-C7DA-6545-B29F-DABB435EB6E8}" type="presParOf" srcId="{DF97FD4C-EC18-0C43-AA3B-8150C94D8DA8}" destId="{28EB376E-FD0A-B64C-AED8-51F8D76553BE}" srcOrd="1" destOrd="0" presId="urn:microsoft.com/office/officeart/2005/8/layout/vList4"/>
    <dgm:cxn modelId="{2755B672-2DCB-7D43-85A3-1381EB15B4FC}" type="presParOf" srcId="{DF97FD4C-EC18-0C43-AA3B-8150C94D8DA8}" destId="{12DD06D9-B68D-F145-81BD-2D177FA1E69F}" srcOrd="2" destOrd="0" presId="urn:microsoft.com/office/officeart/2005/8/layout/vList4"/>
    <dgm:cxn modelId="{948AFA3A-5F58-4948-8240-78402277F086}" type="presParOf" srcId="{E34E935B-3F0D-C84C-ABBB-83C755DBD711}" destId="{4B4C0BEE-3CEB-5D45-BDAB-07B49F035644}" srcOrd="3" destOrd="0" presId="urn:microsoft.com/office/officeart/2005/8/layout/vList4"/>
    <dgm:cxn modelId="{B8066913-D359-A440-95D2-71571CFD1684}" type="presParOf" srcId="{E34E935B-3F0D-C84C-ABBB-83C755DBD711}" destId="{15A5A6D7-2F15-2547-A29C-60C39D912D86}" srcOrd="4" destOrd="0" presId="urn:microsoft.com/office/officeart/2005/8/layout/vList4"/>
    <dgm:cxn modelId="{45641E7C-86AB-B047-B876-A0804ED5A772}" type="presParOf" srcId="{15A5A6D7-2F15-2547-A29C-60C39D912D86}" destId="{1E8A0C10-97AA-EE4C-81F4-193864ACA18B}" srcOrd="0" destOrd="0" presId="urn:microsoft.com/office/officeart/2005/8/layout/vList4"/>
    <dgm:cxn modelId="{56260663-EA30-FF47-B16B-F78E1C26D17F}" type="presParOf" srcId="{15A5A6D7-2F15-2547-A29C-60C39D912D86}" destId="{AFF44504-9F27-614B-8DA8-8323646F0F91}" srcOrd="1" destOrd="0" presId="urn:microsoft.com/office/officeart/2005/8/layout/vList4"/>
    <dgm:cxn modelId="{DB77D7AC-A35C-1C45-95B3-9F440B13D409}" type="presParOf" srcId="{15A5A6D7-2F15-2547-A29C-60C39D912D86}" destId="{1811232C-F213-DA4C-8DE6-17E311A5BE7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551365-C5FE-ED45-B0A0-083707A54486}"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s-ES"/>
        </a:p>
      </dgm:t>
    </dgm:pt>
    <dgm:pt modelId="{37AAE665-5A92-FF47-A6EA-A2AB3FB8488E}">
      <dgm:prSet phldrT="[Texto]" custT="1"/>
      <dgm:spPr/>
      <dgm:t>
        <a:bodyPr/>
        <a:lstStyle/>
        <a:p>
          <a:pPr algn="just"/>
          <a:r>
            <a:rPr lang="es-ES_tradnl" sz="2800" dirty="0"/>
            <a:t>Propiciar un ambiente ameno que permita el entusiasmo y el diálogo a partir de las lecturas.</a:t>
          </a:r>
          <a:endParaRPr lang="es-ES" sz="2800" dirty="0"/>
        </a:p>
      </dgm:t>
    </dgm:pt>
    <dgm:pt modelId="{08E1BF12-D55D-6A43-98A2-0FDB2B0E6EC4}" type="parTrans" cxnId="{316B2383-7A44-9F4F-89E6-8FA2AF196F7C}">
      <dgm:prSet/>
      <dgm:spPr/>
      <dgm:t>
        <a:bodyPr/>
        <a:lstStyle/>
        <a:p>
          <a:endParaRPr lang="es-ES"/>
        </a:p>
      </dgm:t>
    </dgm:pt>
    <dgm:pt modelId="{37915837-43DC-EC49-B1D5-E44489721E9F}" type="sibTrans" cxnId="{316B2383-7A44-9F4F-89E6-8FA2AF196F7C}">
      <dgm:prSet/>
      <dgm:spPr/>
      <dgm:t>
        <a:bodyPr/>
        <a:lstStyle/>
        <a:p>
          <a:endParaRPr lang="es-ES"/>
        </a:p>
      </dgm:t>
    </dgm:pt>
    <dgm:pt modelId="{CD8571A8-BE79-944C-856F-5B213897BBC8}">
      <dgm:prSet phldrT="[Texto]" custT="1"/>
      <dgm:spPr/>
      <dgm:t>
        <a:bodyPr/>
        <a:lstStyle/>
        <a:p>
          <a:pPr algn="just"/>
          <a:r>
            <a:rPr lang="es-ES_tradnl" sz="2400" dirty="0"/>
            <a:t>Propiciar la reflexión por medio de pequeñas frases y lecturas gratuitas que se diseminen en el espacio familiar, a partir de la generación de momentos sorpresa.</a:t>
          </a:r>
          <a:endParaRPr lang="es-ES" sz="2400" dirty="0"/>
        </a:p>
      </dgm:t>
    </dgm:pt>
    <dgm:pt modelId="{46997CEE-A86A-F843-9A8C-E60694DDD0F8}" type="parTrans" cxnId="{935C6DCA-9325-D442-89CB-A54B6A098BFC}">
      <dgm:prSet/>
      <dgm:spPr/>
      <dgm:t>
        <a:bodyPr/>
        <a:lstStyle/>
        <a:p>
          <a:endParaRPr lang="es-ES"/>
        </a:p>
      </dgm:t>
    </dgm:pt>
    <dgm:pt modelId="{2B6DBCCC-C345-A144-87CF-40EBDCB308B3}" type="sibTrans" cxnId="{935C6DCA-9325-D442-89CB-A54B6A098BFC}">
      <dgm:prSet/>
      <dgm:spPr/>
      <dgm:t>
        <a:bodyPr/>
        <a:lstStyle/>
        <a:p>
          <a:endParaRPr lang="es-ES"/>
        </a:p>
      </dgm:t>
    </dgm:pt>
    <dgm:pt modelId="{ECA4BB7D-154F-BB4E-9B66-1058D0744A6B}">
      <dgm:prSet phldrT="[Texto]" custT="1"/>
      <dgm:spPr/>
      <dgm:t>
        <a:bodyPr/>
        <a:lstStyle/>
        <a:p>
          <a:pPr algn="just"/>
          <a:r>
            <a:rPr lang="es-ES_tradnl" sz="2800" dirty="0"/>
            <a:t>Permear el ámbito familiar a través de los niños.</a:t>
          </a:r>
          <a:endParaRPr lang="es-ES" sz="2800" dirty="0"/>
        </a:p>
      </dgm:t>
    </dgm:pt>
    <dgm:pt modelId="{61897921-1C99-1549-8245-DD97E7D5126F}" type="parTrans" cxnId="{27597635-6386-1B43-9CCF-8AD04BBD5140}">
      <dgm:prSet/>
      <dgm:spPr/>
      <dgm:t>
        <a:bodyPr/>
        <a:lstStyle/>
        <a:p>
          <a:endParaRPr lang="es-ES"/>
        </a:p>
      </dgm:t>
    </dgm:pt>
    <dgm:pt modelId="{B2F93226-E51B-ED4C-B593-009E36AAAA55}" type="sibTrans" cxnId="{27597635-6386-1B43-9CCF-8AD04BBD5140}">
      <dgm:prSet/>
      <dgm:spPr/>
      <dgm:t>
        <a:bodyPr/>
        <a:lstStyle/>
        <a:p>
          <a:endParaRPr lang="es-ES"/>
        </a:p>
      </dgm:t>
    </dgm:pt>
    <dgm:pt modelId="{D92C0828-B0D1-8243-95A3-17C3A84128AF}" type="pres">
      <dgm:prSet presAssocID="{52551365-C5FE-ED45-B0A0-083707A54486}" presName="linear" presStyleCnt="0">
        <dgm:presLayoutVars>
          <dgm:dir/>
          <dgm:resizeHandles val="exact"/>
        </dgm:presLayoutVars>
      </dgm:prSet>
      <dgm:spPr/>
      <dgm:t>
        <a:bodyPr/>
        <a:lstStyle/>
        <a:p>
          <a:endParaRPr lang="es-ES"/>
        </a:p>
      </dgm:t>
    </dgm:pt>
    <dgm:pt modelId="{2B6E3291-4DD0-D34B-8966-67009D055757}" type="pres">
      <dgm:prSet presAssocID="{37AAE665-5A92-FF47-A6EA-A2AB3FB8488E}" presName="comp" presStyleCnt="0"/>
      <dgm:spPr/>
    </dgm:pt>
    <dgm:pt modelId="{3D85860D-BD8B-DA4E-8416-9E393850C51F}" type="pres">
      <dgm:prSet presAssocID="{37AAE665-5A92-FF47-A6EA-A2AB3FB8488E}" presName="box" presStyleLbl="node1" presStyleIdx="0" presStyleCnt="3"/>
      <dgm:spPr/>
      <dgm:t>
        <a:bodyPr/>
        <a:lstStyle/>
        <a:p>
          <a:endParaRPr lang="es-ES"/>
        </a:p>
      </dgm:t>
    </dgm:pt>
    <dgm:pt modelId="{8D8234AC-2280-FF40-91AD-04BD3AD454BB}" type="pres">
      <dgm:prSet presAssocID="{37AAE665-5A92-FF47-A6EA-A2AB3FB8488E}"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13000" b="-13000"/>
          </a:stretch>
        </a:blipFill>
      </dgm:spPr>
    </dgm:pt>
    <dgm:pt modelId="{7F658D1D-C1A7-544D-87AF-8C1D496B4DE4}" type="pres">
      <dgm:prSet presAssocID="{37AAE665-5A92-FF47-A6EA-A2AB3FB8488E}" presName="text" presStyleLbl="node1" presStyleIdx="0" presStyleCnt="3">
        <dgm:presLayoutVars>
          <dgm:bulletEnabled val="1"/>
        </dgm:presLayoutVars>
      </dgm:prSet>
      <dgm:spPr/>
      <dgm:t>
        <a:bodyPr/>
        <a:lstStyle/>
        <a:p>
          <a:endParaRPr lang="es-ES"/>
        </a:p>
      </dgm:t>
    </dgm:pt>
    <dgm:pt modelId="{626C68EA-BF1E-AB4E-8A8F-7E91CD234789}" type="pres">
      <dgm:prSet presAssocID="{37915837-43DC-EC49-B1D5-E44489721E9F}" presName="spacer" presStyleCnt="0"/>
      <dgm:spPr/>
    </dgm:pt>
    <dgm:pt modelId="{0BF08256-393A-9F41-AA89-C35CD9EB511A}" type="pres">
      <dgm:prSet presAssocID="{ECA4BB7D-154F-BB4E-9B66-1058D0744A6B}" presName="comp" presStyleCnt="0"/>
      <dgm:spPr/>
    </dgm:pt>
    <dgm:pt modelId="{6707417E-5B71-E940-9826-2B6E572A2CFC}" type="pres">
      <dgm:prSet presAssocID="{ECA4BB7D-154F-BB4E-9B66-1058D0744A6B}" presName="box" presStyleLbl="node1" presStyleIdx="1" presStyleCnt="3"/>
      <dgm:spPr/>
      <dgm:t>
        <a:bodyPr/>
        <a:lstStyle/>
        <a:p>
          <a:endParaRPr lang="es-ES"/>
        </a:p>
      </dgm:t>
    </dgm:pt>
    <dgm:pt modelId="{E8B5270E-FEF1-EC4E-B046-85512AB49ED8}" type="pres">
      <dgm:prSet presAssocID="{ECA4BB7D-154F-BB4E-9B66-1058D0744A6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 modelId="{6A55BC25-13C7-174F-BD34-E7C67FD875EA}" type="pres">
      <dgm:prSet presAssocID="{ECA4BB7D-154F-BB4E-9B66-1058D0744A6B}" presName="text" presStyleLbl="node1" presStyleIdx="1" presStyleCnt="3">
        <dgm:presLayoutVars>
          <dgm:bulletEnabled val="1"/>
        </dgm:presLayoutVars>
      </dgm:prSet>
      <dgm:spPr/>
      <dgm:t>
        <a:bodyPr/>
        <a:lstStyle/>
        <a:p>
          <a:endParaRPr lang="es-ES"/>
        </a:p>
      </dgm:t>
    </dgm:pt>
    <dgm:pt modelId="{B69C9F15-4B26-7042-8E6D-0DF9DFA8D369}" type="pres">
      <dgm:prSet presAssocID="{B2F93226-E51B-ED4C-B593-009E36AAAA55}" presName="spacer" presStyleCnt="0"/>
      <dgm:spPr/>
    </dgm:pt>
    <dgm:pt modelId="{7BC29944-6C00-0D43-A46B-4B87ED53A314}" type="pres">
      <dgm:prSet presAssocID="{CD8571A8-BE79-944C-856F-5B213897BBC8}" presName="comp" presStyleCnt="0"/>
      <dgm:spPr/>
    </dgm:pt>
    <dgm:pt modelId="{ADB599EE-3658-AA4C-82B8-18A28336AFB4}" type="pres">
      <dgm:prSet presAssocID="{CD8571A8-BE79-944C-856F-5B213897BBC8}" presName="box" presStyleLbl="node1" presStyleIdx="2" presStyleCnt="3"/>
      <dgm:spPr/>
      <dgm:t>
        <a:bodyPr/>
        <a:lstStyle/>
        <a:p>
          <a:endParaRPr lang="es-ES"/>
        </a:p>
      </dgm:t>
    </dgm:pt>
    <dgm:pt modelId="{C1E4E045-EAA9-B747-9C18-214DE6965ED8}" type="pres">
      <dgm:prSet presAssocID="{CD8571A8-BE79-944C-856F-5B213897BBC8}"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13000" b="-13000"/>
          </a:stretch>
        </a:blipFill>
      </dgm:spPr>
    </dgm:pt>
    <dgm:pt modelId="{77D7D471-571D-6C44-B10C-927B59E05BEB}" type="pres">
      <dgm:prSet presAssocID="{CD8571A8-BE79-944C-856F-5B213897BBC8}" presName="text" presStyleLbl="node1" presStyleIdx="2" presStyleCnt="3">
        <dgm:presLayoutVars>
          <dgm:bulletEnabled val="1"/>
        </dgm:presLayoutVars>
      </dgm:prSet>
      <dgm:spPr/>
      <dgm:t>
        <a:bodyPr/>
        <a:lstStyle/>
        <a:p>
          <a:endParaRPr lang="es-ES"/>
        </a:p>
      </dgm:t>
    </dgm:pt>
  </dgm:ptLst>
  <dgm:cxnLst>
    <dgm:cxn modelId="{596E1DCB-1390-674E-82E8-5FE4351DAD2D}" type="presOf" srcId="{52551365-C5FE-ED45-B0A0-083707A54486}" destId="{D92C0828-B0D1-8243-95A3-17C3A84128AF}" srcOrd="0" destOrd="0" presId="urn:microsoft.com/office/officeart/2005/8/layout/vList4"/>
    <dgm:cxn modelId="{C89078C0-32E8-B040-B713-8DD224E6726B}" type="presOf" srcId="{ECA4BB7D-154F-BB4E-9B66-1058D0744A6B}" destId="{6A55BC25-13C7-174F-BD34-E7C67FD875EA}" srcOrd="1" destOrd="0" presId="urn:microsoft.com/office/officeart/2005/8/layout/vList4"/>
    <dgm:cxn modelId="{316B2383-7A44-9F4F-89E6-8FA2AF196F7C}" srcId="{52551365-C5FE-ED45-B0A0-083707A54486}" destId="{37AAE665-5A92-FF47-A6EA-A2AB3FB8488E}" srcOrd="0" destOrd="0" parTransId="{08E1BF12-D55D-6A43-98A2-0FDB2B0E6EC4}" sibTransId="{37915837-43DC-EC49-B1D5-E44489721E9F}"/>
    <dgm:cxn modelId="{50A83EC0-2411-604A-9965-6972BF4AA65F}" type="presOf" srcId="{CD8571A8-BE79-944C-856F-5B213897BBC8}" destId="{ADB599EE-3658-AA4C-82B8-18A28336AFB4}" srcOrd="0" destOrd="0" presId="urn:microsoft.com/office/officeart/2005/8/layout/vList4"/>
    <dgm:cxn modelId="{B5814C43-1894-4B45-8167-79E2A8F34ED4}" type="presOf" srcId="{37AAE665-5A92-FF47-A6EA-A2AB3FB8488E}" destId="{7F658D1D-C1A7-544D-87AF-8C1D496B4DE4}" srcOrd="1" destOrd="0" presId="urn:microsoft.com/office/officeart/2005/8/layout/vList4"/>
    <dgm:cxn modelId="{635E10D7-EBFF-7640-925A-33404047E11F}" type="presOf" srcId="{CD8571A8-BE79-944C-856F-5B213897BBC8}" destId="{77D7D471-571D-6C44-B10C-927B59E05BEB}" srcOrd="1" destOrd="0" presId="urn:microsoft.com/office/officeart/2005/8/layout/vList4"/>
    <dgm:cxn modelId="{C8F44CC9-A2A9-4F4D-85C6-BFA3ED96078B}" type="presOf" srcId="{ECA4BB7D-154F-BB4E-9B66-1058D0744A6B}" destId="{6707417E-5B71-E940-9826-2B6E572A2CFC}" srcOrd="0" destOrd="0" presId="urn:microsoft.com/office/officeart/2005/8/layout/vList4"/>
    <dgm:cxn modelId="{27597635-6386-1B43-9CCF-8AD04BBD5140}" srcId="{52551365-C5FE-ED45-B0A0-083707A54486}" destId="{ECA4BB7D-154F-BB4E-9B66-1058D0744A6B}" srcOrd="1" destOrd="0" parTransId="{61897921-1C99-1549-8245-DD97E7D5126F}" sibTransId="{B2F93226-E51B-ED4C-B593-009E36AAAA55}"/>
    <dgm:cxn modelId="{935C6DCA-9325-D442-89CB-A54B6A098BFC}" srcId="{52551365-C5FE-ED45-B0A0-083707A54486}" destId="{CD8571A8-BE79-944C-856F-5B213897BBC8}" srcOrd="2" destOrd="0" parTransId="{46997CEE-A86A-F843-9A8C-E60694DDD0F8}" sibTransId="{2B6DBCCC-C345-A144-87CF-40EBDCB308B3}"/>
    <dgm:cxn modelId="{11F8F4E6-27FF-084F-86F6-116DC67CDF12}" type="presOf" srcId="{37AAE665-5A92-FF47-A6EA-A2AB3FB8488E}" destId="{3D85860D-BD8B-DA4E-8416-9E393850C51F}" srcOrd="0" destOrd="0" presId="urn:microsoft.com/office/officeart/2005/8/layout/vList4"/>
    <dgm:cxn modelId="{FCBB4FC3-71C7-794B-B686-067672AA41BD}" type="presParOf" srcId="{D92C0828-B0D1-8243-95A3-17C3A84128AF}" destId="{2B6E3291-4DD0-D34B-8966-67009D055757}" srcOrd="0" destOrd="0" presId="urn:microsoft.com/office/officeart/2005/8/layout/vList4"/>
    <dgm:cxn modelId="{D48FCF61-7987-5945-806A-988E347A0938}" type="presParOf" srcId="{2B6E3291-4DD0-D34B-8966-67009D055757}" destId="{3D85860D-BD8B-DA4E-8416-9E393850C51F}" srcOrd="0" destOrd="0" presId="urn:microsoft.com/office/officeart/2005/8/layout/vList4"/>
    <dgm:cxn modelId="{F9F7AFC9-7755-644B-B8CB-192BD55511D7}" type="presParOf" srcId="{2B6E3291-4DD0-D34B-8966-67009D055757}" destId="{8D8234AC-2280-FF40-91AD-04BD3AD454BB}" srcOrd="1" destOrd="0" presId="urn:microsoft.com/office/officeart/2005/8/layout/vList4"/>
    <dgm:cxn modelId="{35D6EF29-6745-F145-9BB3-CE1D8C409A93}" type="presParOf" srcId="{2B6E3291-4DD0-D34B-8966-67009D055757}" destId="{7F658D1D-C1A7-544D-87AF-8C1D496B4DE4}" srcOrd="2" destOrd="0" presId="urn:microsoft.com/office/officeart/2005/8/layout/vList4"/>
    <dgm:cxn modelId="{B0BEB75E-1FB4-ED4E-B276-B9715267363D}" type="presParOf" srcId="{D92C0828-B0D1-8243-95A3-17C3A84128AF}" destId="{626C68EA-BF1E-AB4E-8A8F-7E91CD234789}" srcOrd="1" destOrd="0" presId="urn:microsoft.com/office/officeart/2005/8/layout/vList4"/>
    <dgm:cxn modelId="{171970CA-791A-C646-A144-D768572139A7}" type="presParOf" srcId="{D92C0828-B0D1-8243-95A3-17C3A84128AF}" destId="{0BF08256-393A-9F41-AA89-C35CD9EB511A}" srcOrd="2" destOrd="0" presId="urn:microsoft.com/office/officeart/2005/8/layout/vList4"/>
    <dgm:cxn modelId="{8AB98E18-E7D7-B840-A6C2-8173DF778665}" type="presParOf" srcId="{0BF08256-393A-9F41-AA89-C35CD9EB511A}" destId="{6707417E-5B71-E940-9826-2B6E572A2CFC}" srcOrd="0" destOrd="0" presId="urn:microsoft.com/office/officeart/2005/8/layout/vList4"/>
    <dgm:cxn modelId="{97D49C06-E05A-204A-9FD9-A35ED836A551}" type="presParOf" srcId="{0BF08256-393A-9F41-AA89-C35CD9EB511A}" destId="{E8B5270E-FEF1-EC4E-B046-85512AB49ED8}" srcOrd="1" destOrd="0" presId="urn:microsoft.com/office/officeart/2005/8/layout/vList4"/>
    <dgm:cxn modelId="{8263C815-188D-A440-8FD6-C2E1D17E2186}" type="presParOf" srcId="{0BF08256-393A-9F41-AA89-C35CD9EB511A}" destId="{6A55BC25-13C7-174F-BD34-E7C67FD875EA}" srcOrd="2" destOrd="0" presId="urn:microsoft.com/office/officeart/2005/8/layout/vList4"/>
    <dgm:cxn modelId="{DF54B4DD-A559-2146-B449-3B70BF85C881}" type="presParOf" srcId="{D92C0828-B0D1-8243-95A3-17C3A84128AF}" destId="{B69C9F15-4B26-7042-8E6D-0DF9DFA8D369}" srcOrd="3" destOrd="0" presId="urn:microsoft.com/office/officeart/2005/8/layout/vList4"/>
    <dgm:cxn modelId="{F19A0922-8A31-0D4C-BD41-8B28F039BF3F}" type="presParOf" srcId="{D92C0828-B0D1-8243-95A3-17C3A84128AF}" destId="{7BC29944-6C00-0D43-A46B-4B87ED53A314}" srcOrd="4" destOrd="0" presId="urn:microsoft.com/office/officeart/2005/8/layout/vList4"/>
    <dgm:cxn modelId="{9A9825B0-E803-9844-ADA6-99D24803454E}" type="presParOf" srcId="{7BC29944-6C00-0D43-A46B-4B87ED53A314}" destId="{ADB599EE-3658-AA4C-82B8-18A28336AFB4}" srcOrd="0" destOrd="0" presId="urn:microsoft.com/office/officeart/2005/8/layout/vList4"/>
    <dgm:cxn modelId="{501CE39C-F9F4-9647-BF46-AE891C6C5B8C}" type="presParOf" srcId="{7BC29944-6C00-0D43-A46B-4B87ED53A314}" destId="{C1E4E045-EAA9-B747-9C18-214DE6965ED8}" srcOrd="1" destOrd="0" presId="urn:microsoft.com/office/officeart/2005/8/layout/vList4"/>
    <dgm:cxn modelId="{AB5D0356-0342-654B-8157-209965E1C3CB}" type="presParOf" srcId="{7BC29944-6C00-0D43-A46B-4B87ED53A314}" destId="{77D7D471-571D-6C44-B10C-927B59E05BEB}"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0B84A9-C0EC-AA44-9B09-31248D5560D4}"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s-ES"/>
        </a:p>
      </dgm:t>
    </dgm:pt>
    <dgm:pt modelId="{6157BDD3-16FE-B942-8E68-4A110F249484}">
      <dgm:prSet phldrT="[Texto]" custT="1"/>
      <dgm:spPr/>
      <dgm:t>
        <a:bodyPr/>
        <a:lstStyle/>
        <a:p>
          <a:pPr algn="just"/>
          <a:r>
            <a:rPr lang="es-ES_tradnl" sz="2400" dirty="0"/>
            <a:t>Contribuir al gusto por la lectura literaria, mostrándola como un campo de exploración y diálogo, importante en el desarrollo emocional y de la personalidad.</a:t>
          </a:r>
          <a:endParaRPr lang="es-ES" sz="2400" dirty="0"/>
        </a:p>
      </dgm:t>
    </dgm:pt>
    <dgm:pt modelId="{F5FABEDE-DD29-E84C-BCDB-D5D46A12B1AA}" type="parTrans" cxnId="{F81B5E3E-6095-D648-8BE8-911D97BCC6A3}">
      <dgm:prSet/>
      <dgm:spPr/>
      <dgm:t>
        <a:bodyPr/>
        <a:lstStyle/>
        <a:p>
          <a:endParaRPr lang="es-ES"/>
        </a:p>
      </dgm:t>
    </dgm:pt>
    <dgm:pt modelId="{94AC3A1F-E25F-FE43-9BF2-5529196034FE}" type="sibTrans" cxnId="{F81B5E3E-6095-D648-8BE8-911D97BCC6A3}">
      <dgm:prSet/>
      <dgm:spPr/>
      <dgm:t>
        <a:bodyPr/>
        <a:lstStyle/>
        <a:p>
          <a:endParaRPr lang="es-ES"/>
        </a:p>
      </dgm:t>
    </dgm:pt>
    <dgm:pt modelId="{8BA527D4-B262-244F-A949-C22182F838C9}">
      <dgm:prSet phldrT="[Texto]" custT="1"/>
      <dgm:spPr/>
      <dgm:t>
        <a:bodyPr/>
        <a:lstStyle/>
        <a:p>
          <a:r>
            <a:rPr lang="es-ES_tradnl" sz="2800" dirty="0"/>
            <a:t>Propiciar momentos de conciencia que impulsen a los padres a hacer de sus hogares un ambiente que incite a la formación del niño como lector.</a:t>
          </a:r>
          <a:endParaRPr lang="es-ES" sz="2800" dirty="0"/>
        </a:p>
      </dgm:t>
    </dgm:pt>
    <dgm:pt modelId="{EED4AF49-AB3E-F74B-90CB-27608FD4F7AD}" type="parTrans" cxnId="{6C8790ED-364F-874C-9E9D-539ECAF958AF}">
      <dgm:prSet/>
      <dgm:spPr/>
      <dgm:t>
        <a:bodyPr/>
        <a:lstStyle/>
        <a:p>
          <a:endParaRPr lang="es-ES"/>
        </a:p>
      </dgm:t>
    </dgm:pt>
    <dgm:pt modelId="{9ED30AB7-29ED-854A-A1F1-585F54F38488}" type="sibTrans" cxnId="{6C8790ED-364F-874C-9E9D-539ECAF958AF}">
      <dgm:prSet/>
      <dgm:spPr/>
      <dgm:t>
        <a:bodyPr/>
        <a:lstStyle/>
        <a:p>
          <a:endParaRPr lang="es-ES"/>
        </a:p>
      </dgm:t>
    </dgm:pt>
    <dgm:pt modelId="{D5650FC1-9CC7-6448-8653-D112C80D044E}">
      <dgm:prSet phldrT="[Texto]" custT="1"/>
      <dgm:spPr/>
      <dgm:t>
        <a:bodyPr/>
        <a:lstStyle/>
        <a:p>
          <a:r>
            <a:rPr lang="es-ES_tradnl" sz="2800" dirty="0"/>
            <a:t>Promover un momento compartido que permita involucrar a los padres en las prácticas de lectura por placer de sus hijos.</a:t>
          </a:r>
          <a:endParaRPr lang="es-ES" sz="2800" dirty="0"/>
        </a:p>
      </dgm:t>
    </dgm:pt>
    <dgm:pt modelId="{C8078AD3-35B2-B64A-B52F-CB1BF2FC66A3}" type="sibTrans" cxnId="{0D042C10-FE2C-2142-9FD3-AAAF75F992DD}">
      <dgm:prSet/>
      <dgm:spPr/>
      <dgm:t>
        <a:bodyPr/>
        <a:lstStyle/>
        <a:p>
          <a:endParaRPr lang="es-ES"/>
        </a:p>
      </dgm:t>
    </dgm:pt>
    <dgm:pt modelId="{A3C59781-BFFC-6644-A9B2-8BC600BFF98A}" type="parTrans" cxnId="{0D042C10-FE2C-2142-9FD3-AAAF75F992DD}">
      <dgm:prSet/>
      <dgm:spPr/>
      <dgm:t>
        <a:bodyPr/>
        <a:lstStyle/>
        <a:p>
          <a:endParaRPr lang="es-ES"/>
        </a:p>
      </dgm:t>
    </dgm:pt>
    <dgm:pt modelId="{1CC87941-D6B2-8446-8D65-3701B5FA2CAA}" type="pres">
      <dgm:prSet presAssocID="{9E0B84A9-C0EC-AA44-9B09-31248D5560D4}" presName="linear" presStyleCnt="0">
        <dgm:presLayoutVars>
          <dgm:dir/>
          <dgm:resizeHandles val="exact"/>
        </dgm:presLayoutVars>
      </dgm:prSet>
      <dgm:spPr/>
      <dgm:t>
        <a:bodyPr/>
        <a:lstStyle/>
        <a:p>
          <a:endParaRPr lang="es-ES"/>
        </a:p>
      </dgm:t>
    </dgm:pt>
    <dgm:pt modelId="{D2577B82-CE88-1742-8A48-065C83D81A60}" type="pres">
      <dgm:prSet presAssocID="{6157BDD3-16FE-B942-8E68-4A110F249484}" presName="comp" presStyleCnt="0"/>
      <dgm:spPr/>
    </dgm:pt>
    <dgm:pt modelId="{748CEC26-7DDF-4242-819B-296C0F14E58E}" type="pres">
      <dgm:prSet presAssocID="{6157BDD3-16FE-B942-8E68-4A110F249484}" presName="box" presStyleLbl="node1" presStyleIdx="0" presStyleCnt="3"/>
      <dgm:spPr/>
      <dgm:t>
        <a:bodyPr/>
        <a:lstStyle/>
        <a:p>
          <a:endParaRPr lang="es-ES"/>
        </a:p>
      </dgm:t>
    </dgm:pt>
    <dgm:pt modelId="{25438C1E-0896-7D48-A9CF-E998F3F8E252}" type="pres">
      <dgm:prSet presAssocID="{6157BDD3-16FE-B942-8E68-4A110F249484}"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3000" b="-3000"/>
          </a:stretch>
        </a:blipFill>
      </dgm:spPr>
    </dgm:pt>
    <dgm:pt modelId="{BFAB83C7-5079-D547-A196-88C33E72BA68}" type="pres">
      <dgm:prSet presAssocID="{6157BDD3-16FE-B942-8E68-4A110F249484}" presName="text" presStyleLbl="node1" presStyleIdx="0" presStyleCnt="3">
        <dgm:presLayoutVars>
          <dgm:bulletEnabled val="1"/>
        </dgm:presLayoutVars>
      </dgm:prSet>
      <dgm:spPr/>
      <dgm:t>
        <a:bodyPr/>
        <a:lstStyle/>
        <a:p>
          <a:endParaRPr lang="es-ES"/>
        </a:p>
      </dgm:t>
    </dgm:pt>
    <dgm:pt modelId="{6A3F6710-E22D-CE40-9A64-8CC4C43DEDC9}" type="pres">
      <dgm:prSet presAssocID="{94AC3A1F-E25F-FE43-9BF2-5529196034FE}" presName="spacer" presStyleCnt="0"/>
      <dgm:spPr/>
    </dgm:pt>
    <dgm:pt modelId="{590EE9A7-B148-B64C-94D5-52D9694AB485}" type="pres">
      <dgm:prSet presAssocID="{D5650FC1-9CC7-6448-8653-D112C80D044E}" presName="comp" presStyleCnt="0"/>
      <dgm:spPr/>
    </dgm:pt>
    <dgm:pt modelId="{67A2F1A7-1FFC-3A44-A09B-EF7500943D3F}" type="pres">
      <dgm:prSet presAssocID="{D5650FC1-9CC7-6448-8653-D112C80D044E}" presName="box" presStyleLbl="node1" presStyleIdx="1" presStyleCnt="3"/>
      <dgm:spPr/>
      <dgm:t>
        <a:bodyPr/>
        <a:lstStyle/>
        <a:p>
          <a:endParaRPr lang="es-ES"/>
        </a:p>
      </dgm:t>
    </dgm:pt>
    <dgm:pt modelId="{3B5BC96A-E08A-0242-8988-675EFD3AB4AF}" type="pres">
      <dgm:prSet presAssocID="{D5650FC1-9CC7-6448-8653-D112C80D044E}"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3000" b="-3000"/>
          </a:stretch>
        </a:blipFill>
      </dgm:spPr>
    </dgm:pt>
    <dgm:pt modelId="{10FF5AF0-ABCA-3A4F-8020-4CE653957DED}" type="pres">
      <dgm:prSet presAssocID="{D5650FC1-9CC7-6448-8653-D112C80D044E}" presName="text" presStyleLbl="node1" presStyleIdx="1" presStyleCnt="3">
        <dgm:presLayoutVars>
          <dgm:bulletEnabled val="1"/>
        </dgm:presLayoutVars>
      </dgm:prSet>
      <dgm:spPr/>
      <dgm:t>
        <a:bodyPr/>
        <a:lstStyle/>
        <a:p>
          <a:endParaRPr lang="es-ES"/>
        </a:p>
      </dgm:t>
    </dgm:pt>
    <dgm:pt modelId="{42F0A21D-0AD5-5A4E-A10A-9677FA4A021B}" type="pres">
      <dgm:prSet presAssocID="{C8078AD3-35B2-B64A-B52F-CB1BF2FC66A3}" presName="spacer" presStyleCnt="0"/>
      <dgm:spPr/>
    </dgm:pt>
    <dgm:pt modelId="{7069B2C9-C912-ED47-9197-4FA29C96EDEB}" type="pres">
      <dgm:prSet presAssocID="{8BA527D4-B262-244F-A949-C22182F838C9}" presName="comp" presStyleCnt="0"/>
      <dgm:spPr/>
    </dgm:pt>
    <dgm:pt modelId="{CADCD5FA-D6A5-224C-B82F-235313792330}" type="pres">
      <dgm:prSet presAssocID="{8BA527D4-B262-244F-A949-C22182F838C9}" presName="box" presStyleLbl="node1" presStyleIdx="2" presStyleCnt="3"/>
      <dgm:spPr/>
      <dgm:t>
        <a:bodyPr/>
        <a:lstStyle/>
        <a:p>
          <a:endParaRPr lang="es-ES"/>
        </a:p>
      </dgm:t>
    </dgm:pt>
    <dgm:pt modelId="{35E15DA6-F885-1A4D-89EF-D0565B51A310}" type="pres">
      <dgm:prSet presAssocID="{8BA527D4-B262-244F-A949-C22182F838C9}"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t="-3000" b="-3000"/>
          </a:stretch>
        </a:blipFill>
      </dgm:spPr>
    </dgm:pt>
    <dgm:pt modelId="{5B04C5DF-8B74-E04C-96BE-118DB673D8FF}" type="pres">
      <dgm:prSet presAssocID="{8BA527D4-B262-244F-A949-C22182F838C9}" presName="text" presStyleLbl="node1" presStyleIdx="2" presStyleCnt="3">
        <dgm:presLayoutVars>
          <dgm:bulletEnabled val="1"/>
        </dgm:presLayoutVars>
      </dgm:prSet>
      <dgm:spPr/>
      <dgm:t>
        <a:bodyPr/>
        <a:lstStyle/>
        <a:p>
          <a:endParaRPr lang="es-ES"/>
        </a:p>
      </dgm:t>
    </dgm:pt>
  </dgm:ptLst>
  <dgm:cxnLst>
    <dgm:cxn modelId="{CDA52C51-0ECB-D046-8027-A99F4E63B5BE}" type="presOf" srcId="{9E0B84A9-C0EC-AA44-9B09-31248D5560D4}" destId="{1CC87941-D6B2-8446-8D65-3701B5FA2CAA}" srcOrd="0" destOrd="0" presId="urn:microsoft.com/office/officeart/2005/8/layout/vList4"/>
    <dgm:cxn modelId="{59A30B5B-651F-1F4A-B2D0-1565BE40FCD6}" type="presOf" srcId="{8BA527D4-B262-244F-A949-C22182F838C9}" destId="{5B04C5DF-8B74-E04C-96BE-118DB673D8FF}" srcOrd="1" destOrd="0" presId="urn:microsoft.com/office/officeart/2005/8/layout/vList4"/>
    <dgm:cxn modelId="{FEFF6A75-6CCE-9F4C-82E1-4E531F79DA50}" type="presOf" srcId="{D5650FC1-9CC7-6448-8653-D112C80D044E}" destId="{67A2F1A7-1FFC-3A44-A09B-EF7500943D3F}" srcOrd="0" destOrd="0" presId="urn:microsoft.com/office/officeart/2005/8/layout/vList4"/>
    <dgm:cxn modelId="{6C8790ED-364F-874C-9E9D-539ECAF958AF}" srcId="{9E0B84A9-C0EC-AA44-9B09-31248D5560D4}" destId="{8BA527D4-B262-244F-A949-C22182F838C9}" srcOrd="2" destOrd="0" parTransId="{EED4AF49-AB3E-F74B-90CB-27608FD4F7AD}" sibTransId="{9ED30AB7-29ED-854A-A1F1-585F54F38488}"/>
    <dgm:cxn modelId="{0D042C10-FE2C-2142-9FD3-AAAF75F992DD}" srcId="{9E0B84A9-C0EC-AA44-9B09-31248D5560D4}" destId="{D5650FC1-9CC7-6448-8653-D112C80D044E}" srcOrd="1" destOrd="0" parTransId="{A3C59781-BFFC-6644-A9B2-8BC600BFF98A}" sibTransId="{C8078AD3-35B2-B64A-B52F-CB1BF2FC66A3}"/>
    <dgm:cxn modelId="{F81B5E3E-6095-D648-8BE8-911D97BCC6A3}" srcId="{9E0B84A9-C0EC-AA44-9B09-31248D5560D4}" destId="{6157BDD3-16FE-B942-8E68-4A110F249484}" srcOrd="0" destOrd="0" parTransId="{F5FABEDE-DD29-E84C-BCDB-D5D46A12B1AA}" sibTransId="{94AC3A1F-E25F-FE43-9BF2-5529196034FE}"/>
    <dgm:cxn modelId="{DF2CABFF-8040-354A-A6F4-291C06D9B297}" type="presOf" srcId="{6157BDD3-16FE-B942-8E68-4A110F249484}" destId="{748CEC26-7DDF-4242-819B-296C0F14E58E}" srcOrd="0" destOrd="0" presId="urn:microsoft.com/office/officeart/2005/8/layout/vList4"/>
    <dgm:cxn modelId="{33925717-6699-B846-8608-40471DF608E4}" type="presOf" srcId="{8BA527D4-B262-244F-A949-C22182F838C9}" destId="{CADCD5FA-D6A5-224C-B82F-235313792330}" srcOrd="0" destOrd="0" presId="urn:microsoft.com/office/officeart/2005/8/layout/vList4"/>
    <dgm:cxn modelId="{D4F31C4C-C40E-0A46-932B-E40E7501B7F9}" type="presOf" srcId="{D5650FC1-9CC7-6448-8653-D112C80D044E}" destId="{10FF5AF0-ABCA-3A4F-8020-4CE653957DED}" srcOrd="1" destOrd="0" presId="urn:microsoft.com/office/officeart/2005/8/layout/vList4"/>
    <dgm:cxn modelId="{53171001-D7D8-8348-BEC8-17794FECA75C}" type="presOf" srcId="{6157BDD3-16FE-B942-8E68-4A110F249484}" destId="{BFAB83C7-5079-D547-A196-88C33E72BA68}" srcOrd="1" destOrd="0" presId="urn:microsoft.com/office/officeart/2005/8/layout/vList4"/>
    <dgm:cxn modelId="{00A28A7B-96FF-B04A-B1ED-54E741E6CF07}" type="presParOf" srcId="{1CC87941-D6B2-8446-8D65-3701B5FA2CAA}" destId="{D2577B82-CE88-1742-8A48-065C83D81A60}" srcOrd="0" destOrd="0" presId="urn:microsoft.com/office/officeart/2005/8/layout/vList4"/>
    <dgm:cxn modelId="{00F9AA7F-E26E-1749-B70A-DF3617B21FC0}" type="presParOf" srcId="{D2577B82-CE88-1742-8A48-065C83D81A60}" destId="{748CEC26-7DDF-4242-819B-296C0F14E58E}" srcOrd="0" destOrd="0" presId="urn:microsoft.com/office/officeart/2005/8/layout/vList4"/>
    <dgm:cxn modelId="{17A7E77E-589E-9C48-9E18-E50934FFE9E7}" type="presParOf" srcId="{D2577B82-CE88-1742-8A48-065C83D81A60}" destId="{25438C1E-0896-7D48-A9CF-E998F3F8E252}" srcOrd="1" destOrd="0" presId="urn:microsoft.com/office/officeart/2005/8/layout/vList4"/>
    <dgm:cxn modelId="{223C21A4-711F-BE4C-9879-88B02241AA01}" type="presParOf" srcId="{D2577B82-CE88-1742-8A48-065C83D81A60}" destId="{BFAB83C7-5079-D547-A196-88C33E72BA68}" srcOrd="2" destOrd="0" presId="urn:microsoft.com/office/officeart/2005/8/layout/vList4"/>
    <dgm:cxn modelId="{70DC93BB-0B2C-DC42-8290-0BEDB3DED037}" type="presParOf" srcId="{1CC87941-D6B2-8446-8D65-3701B5FA2CAA}" destId="{6A3F6710-E22D-CE40-9A64-8CC4C43DEDC9}" srcOrd="1" destOrd="0" presId="urn:microsoft.com/office/officeart/2005/8/layout/vList4"/>
    <dgm:cxn modelId="{84AD5785-2896-0046-A366-E5549CF76751}" type="presParOf" srcId="{1CC87941-D6B2-8446-8D65-3701B5FA2CAA}" destId="{590EE9A7-B148-B64C-94D5-52D9694AB485}" srcOrd="2" destOrd="0" presId="urn:microsoft.com/office/officeart/2005/8/layout/vList4"/>
    <dgm:cxn modelId="{70230D18-6843-4D4C-987B-06198BFF9C8B}" type="presParOf" srcId="{590EE9A7-B148-B64C-94D5-52D9694AB485}" destId="{67A2F1A7-1FFC-3A44-A09B-EF7500943D3F}" srcOrd="0" destOrd="0" presId="urn:microsoft.com/office/officeart/2005/8/layout/vList4"/>
    <dgm:cxn modelId="{F4890BC8-4C83-8B4F-8562-6EB159FECF81}" type="presParOf" srcId="{590EE9A7-B148-B64C-94D5-52D9694AB485}" destId="{3B5BC96A-E08A-0242-8988-675EFD3AB4AF}" srcOrd="1" destOrd="0" presId="urn:microsoft.com/office/officeart/2005/8/layout/vList4"/>
    <dgm:cxn modelId="{135DF709-B3DE-1044-839E-451F7A91777D}" type="presParOf" srcId="{590EE9A7-B148-B64C-94D5-52D9694AB485}" destId="{10FF5AF0-ABCA-3A4F-8020-4CE653957DED}" srcOrd="2" destOrd="0" presId="urn:microsoft.com/office/officeart/2005/8/layout/vList4"/>
    <dgm:cxn modelId="{A51BD8C0-F210-5444-94F2-B7D4D4D6455E}" type="presParOf" srcId="{1CC87941-D6B2-8446-8D65-3701B5FA2CAA}" destId="{42F0A21D-0AD5-5A4E-A10A-9677FA4A021B}" srcOrd="3" destOrd="0" presId="urn:microsoft.com/office/officeart/2005/8/layout/vList4"/>
    <dgm:cxn modelId="{BCB306DD-82DE-1643-B38C-748522C0C515}" type="presParOf" srcId="{1CC87941-D6B2-8446-8D65-3701B5FA2CAA}" destId="{7069B2C9-C912-ED47-9197-4FA29C96EDEB}" srcOrd="4" destOrd="0" presId="urn:microsoft.com/office/officeart/2005/8/layout/vList4"/>
    <dgm:cxn modelId="{64AC7582-48A1-5844-920D-AAE83D1E242B}" type="presParOf" srcId="{7069B2C9-C912-ED47-9197-4FA29C96EDEB}" destId="{CADCD5FA-D6A5-224C-B82F-235313792330}" srcOrd="0" destOrd="0" presId="urn:microsoft.com/office/officeart/2005/8/layout/vList4"/>
    <dgm:cxn modelId="{F5E3E67A-4898-C741-AC73-A5D5D72AB393}" type="presParOf" srcId="{7069B2C9-C912-ED47-9197-4FA29C96EDEB}" destId="{35E15DA6-F885-1A4D-89EF-D0565B51A310}" srcOrd="1" destOrd="0" presId="urn:microsoft.com/office/officeart/2005/8/layout/vList4"/>
    <dgm:cxn modelId="{F40D8FDC-E1E8-2F46-A94B-179BF1C3C056}" type="presParOf" srcId="{7069B2C9-C912-ED47-9197-4FA29C96EDEB}" destId="{5B04C5DF-8B74-E04C-96BE-118DB673D8F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AFE797-7BE7-2644-85F5-53EC1D64F018}" type="doc">
      <dgm:prSet loTypeId="urn:microsoft.com/office/officeart/2005/8/layout/bList2" loCatId="" qsTypeId="urn:microsoft.com/office/officeart/2005/8/quickstyle/simple4" qsCatId="simple" csTypeId="urn:microsoft.com/office/officeart/2005/8/colors/accent1_2" csCatId="accent1" phldr="1"/>
      <dgm:spPr/>
      <dgm:t>
        <a:bodyPr/>
        <a:lstStyle/>
        <a:p>
          <a:endParaRPr lang="es-ES"/>
        </a:p>
      </dgm:t>
    </dgm:pt>
    <dgm:pt modelId="{EDB9FBAB-9ED0-5745-96AE-CA526BDB4E72}">
      <dgm:prSet phldrT="[Texto]"/>
      <dgm:spPr/>
      <dgm:t>
        <a:bodyPr/>
        <a:lstStyle/>
        <a:p>
          <a:r>
            <a:rPr lang="es-ES" dirty="0"/>
            <a:t>Diagnóstico </a:t>
          </a:r>
        </a:p>
      </dgm:t>
    </dgm:pt>
    <dgm:pt modelId="{5015EFF8-B846-C643-9B97-CAB6D156B4D9}" type="parTrans" cxnId="{3AE4679B-DEC1-8746-98AC-CCB77A01C81E}">
      <dgm:prSet/>
      <dgm:spPr/>
      <dgm:t>
        <a:bodyPr/>
        <a:lstStyle/>
        <a:p>
          <a:endParaRPr lang="es-ES"/>
        </a:p>
      </dgm:t>
    </dgm:pt>
    <dgm:pt modelId="{9B34DA89-37CF-EA47-8958-960D16B973B3}" type="sibTrans" cxnId="{3AE4679B-DEC1-8746-98AC-CCB77A01C81E}">
      <dgm:prSet/>
      <dgm:spPr/>
      <dgm:t>
        <a:bodyPr/>
        <a:lstStyle/>
        <a:p>
          <a:endParaRPr lang="es-ES"/>
        </a:p>
      </dgm:t>
    </dgm:pt>
    <dgm:pt modelId="{BE3CFF35-9D7A-AE42-B4F5-0A6646082DEF}">
      <dgm:prSet phldrT="[Texto]"/>
      <dgm:spPr/>
      <dgm:t>
        <a:bodyPr/>
        <a:lstStyle/>
        <a:p>
          <a:r>
            <a:rPr lang="es-ES" dirty="0"/>
            <a:t>12 sesiones de lectura en voz alta.</a:t>
          </a:r>
        </a:p>
      </dgm:t>
    </dgm:pt>
    <dgm:pt modelId="{ACF2A84D-9C4B-A645-BD2C-DB24A1A2B8B2}" type="parTrans" cxnId="{407C7847-03D4-6C49-8090-52C64FD25618}">
      <dgm:prSet/>
      <dgm:spPr/>
      <dgm:t>
        <a:bodyPr/>
        <a:lstStyle/>
        <a:p>
          <a:endParaRPr lang="es-ES"/>
        </a:p>
      </dgm:t>
    </dgm:pt>
    <dgm:pt modelId="{33B5767E-898C-EC41-865C-B901F3D9C461}" type="sibTrans" cxnId="{407C7847-03D4-6C49-8090-52C64FD25618}">
      <dgm:prSet/>
      <dgm:spPr/>
      <dgm:t>
        <a:bodyPr/>
        <a:lstStyle/>
        <a:p>
          <a:endParaRPr lang="es-ES"/>
        </a:p>
      </dgm:t>
    </dgm:pt>
    <dgm:pt modelId="{740FA035-B830-B840-8791-E76F9030D631}">
      <dgm:prSet phldrT="[Texto]"/>
      <dgm:spPr/>
      <dgm:t>
        <a:bodyPr/>
        <a:lstStyle/>
        <a:p>
          <a:r>
            <a:rPr lang="es-ES" dirty="0"/>
            <a:t>Círculo de Lectura.</a:t>
          </a:r>
        </a:p>
      </dgm:t>
    </dgm:pt>
    <dgm:pt modelId="{7382A073-05C7-CD4D-AF37-23D341B9E51D}" type="parTrans" cxnId="{D5148AC8-A715-7649-8441-4B9C3001C969}">
      <dgm:prSet/>
      <dgm:spPr/>
      <dgm:t>
        <a:bodyPr/>
        <a:lstStyle/>
        <a:p>
          <a:endParaRPr lang="es-ES"/>
        </a:p>
      </dgm:t>
    </dgm:pt>
    <dgm:pt modelId="{ACCB2FFC-4DCE-0040-9977-992507A18A61}" type="sibTrans" cxnId="{D5148AC8-A715-7649-8441-4B9C3001C969}">
      <dgm:prSet/>
      <dgm:spPr/>
      <dgm:t>
        <a:bodyPr/>
        <a:lstStyle/>
        <a:p>
          <a:endParaRPr lang="es-ES"/>
        </a:p>
      </dgm:t>
    </dgm:pt>
    <dgm:pt modelId="{2EFEC588-FEEB-C745-85DC-576208A8DB1B}">
      <dgm:prSet phldrT="[Texto]"/>
      <dgm:spPr/>
      <dgm:t>
        <a:bodyPr/>
        <a:lstStyle/>
        <a:p>
          <a:r>
            <a:rPr lang="es-ES" dirty="0"/>
            <a:t>Creación de textos</a:t>
          </a:r>
        </a:p>
      </dgm:t>
    </dgm:pt>
    <dgm:pt modelId="{7514649D-1F54-CC4A-BCE2-FCFA191B4042}" type="parTrans" cxnId="{E5CD1796-731A-9544-AE1A-E264FF5CB351}">
      <dgm:prSet/>
      <dgm:spPr/>
      <dgm:t>
        <a:bodyPr/>
        <a:lstStyle/>
        <a:p>
          <a:endParaRPr lang="es-ES"/>
        </a:p>
      </dgm:t>
    </dgm:pt>
    <dgm:pt modelId="{8065DC17-52CC-8A4E-9D37-A5F6C32863A8}" type="sibTrans" cxnId="{E5CD1796-731A-9544-AE1A-E264FF5CB351}">
      <dgm:prSet/>
      <dgm:spPr/>
      <dgm:t>
        <a:bodyPr/>
        <a:lstStyle/>
        <a:p>
          <a:endParaRPr lang="es-ES"/>
        </a:p>
      </dgm:t>
    </dgm:pt>
    <dgm:pt modelId="{D8910A58-94EB-ED45-90C1-D86C10F3C475}">
      <dgm:prSet phldrT="[Texto]"/>
      <dgm:spPr/>
      <dgm:t>
        <a:bodyPr/>
        <a:lstStyle/>
        <a:p>
          <a:r>
            <a:rPr lang="es-ES" dirty="0"/>
            <a:t>Escritura</a:t>
          </a:r>
          <a:r>
            <a:rPr lang="es-ES" baseline="0" dirty="0"/>
            <a:t> creativa.</a:t>
          </a:r>
          <a:endParaRPr lang="es-ES" dirty="0"/>
        </a:p>
      </dgm:t>
    </dgm:pt>
    <dgm:pt modelId="{FE58C9BF-E911-0640-BBA7-5345777EE994}" type="parTrans" cxnId="{F89ADE2A-3317-7149-B709-26E7E1B29EC9}">
      <dgm:prSet/>
      <dgm:spPr/>
      <dgm:t>
        <a:bodyPr/>
        <a:lstStyle/>
        <a:p>
          <a:endParaRPr lang="es-ES"/>
        </a:p>
      </dgm:t>
    </dgm:pt>
    <dgm:pt modelId="{00C2C9CC-8CDF-4245-8947-412B7016F3BD}" type="sibTrans" cxnId="{F89ADE2A-3317-7149-B709-26E7E1B29EC9}">
      <dgm:prSet/>
      <dgm:spPr/>
      <dgm:t>
        <a:bodyPr/>
        <a:lstStyle/>
        <a:p>
          <a:endParaRPr lang="es-ES"/>
        </a:p>
      </dgm:t>
    </dgm:pt>
    <dgm:pt modelId="{063ECDC7-664E-9748-A373-81016A704FD0}">
      <dgm:prSet phldrT="[Texto]"/>
      <dgm:spPr/>
      <dgm:t>
        <a:bodyPr/>
        <a:lstStyle/>
        <a:p>
          <a:r>
            <a:rPr lang="es-ES" dirty="0"/>
            <a:t>Lectura compartida</a:t>
          </a:r>
        </a:p>
      </dgm:t>
    </dgm:pt>
    <dgm:pt modelId="{795F0E24-A24D-F443-8ABB-1ED45C900334}" type="parTrans" cxnId="{6CD3C0EA-C3E8-354C-AFB6-DE91FB32764C}">
      <dgm:prSet/>
      <dgm:spPr/>
      <dgm:t>
        <a:bodyPr/>
        <a:lstStyle/>
        <a:p>
          <a:endParaRPr lang="es-ES"/>
        </a:p>
      </dgm:t>
    </dgm:pt>
    <dgm:pt modelId="{91A3464D-D775-8B48-990A-3C0D7B446E22}" type="sibTrans" cxnId="{6CD3C0EA-C3E8-354C-AFB6-DE91FB32764C}">
      <dgm:prSet/>
      <dgm:spPr/>
      <dgm:t>
        <a:bodyPr/>
        <a:lstStyle/>
        <a:p>
          <a:endParaRPr lang="es-ES"/>
        </a:p>
      </dgm:t>
    </dgm:pt>
    <dgm:pt modelId="{7802C284-1C39-0D49-A6E4-833EC1455C1F}">
      <dgm:prSet phldrT="[Texto]"/>
      <dgm:spPr/>
      <dgm:t>
        <a:bodyPr/>
        <a:lstStyle/>
        <a:p>
          <a:r>
            <a:rPr lang="es-ES" dirty="0"/>
            <a:t>3 sesiones de lectura compartida con familiares.</a:t>
          </a:r>
        </a:p>
      </dgm:t>
    </dgm:pt>
    <dgm:pt modelId="{DBC1BDE3-D219-4D49-916D-0EDF0521EB30}" type="parTrans" cxnId="{D46F7452-2AC7-E54D-AFCD-D69DC0824E52}">
      <dgm:prSet/>
      <dgm:spPr/>
      <dgm:t>
        <a:bodyPr/>
        <a:lstStyle/>
        <a:p>
          <a:endParaRPr lang="es-ES"/>
        </a:p>
      </dgm:t>
    </dgm:pt>
    <dgm:pt modelId="{56969120-88F2-F041-A1A6-3E7AF236C82B}" type="sibTrans" cxnId="{D46F7452-2AC7-E54D-AFCD-D69DC0824E52}">
      <dgm:prSet/>
      <dgm:spPr/>
      <dgm:t>
        <a:bodyPr/>
        <a:lstStyle/>
        <a:p>
          <a:endParaRPr lang="es-ES"/>
        </a:p>
      </dgm:t>
    </dgm:pt>
    <dgm:pt modelId="{CD8541EF-F40E-EB41-A39C-16148BA5756A}">
      <dgm:prSet phldrT="[Texto]"/>
      <dgm:spPr/>
      <dgm:t>
        <a:bodyPr/>
        <a:lstStyle/>
        <a:p>
          <a:r>
            <a:rPr lang="es-ES" dirty="0"/>
            <a:t>Lectura en voz alta.</a:t>
          </a:r>
        </a:p>
      </dgm:t>
    </dgm:pt>
    <dgm:pt modelId="{D4F9E445-E981-E44B-8AB4-64893825777D}" type="parTrans" cxnId="{9AF146CA-0705-9C4E-9B60-D5C619C7A6C9}">
      <dgm:prSet/>
      <dgm:spPr/>
      <dgm:t>
        <a:bodyPr/>
        <a:lstStyle/>
        <a:p>
          <a:endParaRPr lang="es-ES"/>
        </a:p>
      </dgm:t>
    </dgm:pt>
    <dgm:pt modelId="{93951EFA-748E-2B49-9660-457AA02364EB}" type="sibTrans" cxnId="{9AF146CA-0705-9C4E-9B60-D5C619C7A6C9}">
      <dgm:prSet/>
      <dgm:spPr/>
      <dgm:t>
        <a:bodyPr/>
        <a:lstStyle/>
        <a:p>
          <a:endParaRPr lang="es-ES"/>
        </a:p>
      </dgm:t>
    </dgm:pt>
    <dgm:pt modelId="{E8C65428-E86C-2F4A-BC81-8D7F093361CB}">
      <dgm:prSet/>
      <dgm:spPr/>
      <dgm:t>
        <a:bodyPr/>
        <a:lstStyle/>
        <a:p>
          <a:r>
            <a:rPr lang="es-ES" dirty="0"/>
            <a:t>Diagnóstico sobre hábitos lectores.</a:t>
          </a:r>
        </a:p>
      </dgm:t>
    </dgm:pt>
    <dgm:pt modelId="{279A3A1A-F444-C949-A028-1040EC9AEB22}" type="parTrans" cxnId="{E6CE2CAB-E099-3C47-80C5-E450B129DC4D}">
      <dgm:prSet/>
      <dgm:spPr/>
      <dgm:t>
        <a:bodyPr/>
        <a:lstStyle/>
        <a:p>
          <a:endParaRPr lang="es-ES"/>
        </a:p>
      </dgm:t>
    </dgm:pt>
    <dgm:pt modelId="{87EB3EAA-D259-C54C-A9F5-5CC3746E41EF}" type="sibTrans" cxnId="{E6CE2CAB-E099-3C47-80C5-E450B129DC4D}">
      <dgm:prSet/>
      <dgm:spPr/>
      <dgm:t>
        <a:bodyPr/>
        <a:lstStyle/>
        <a:p>
          <a:endParaRPr lang="es-ES"/>
        </a:p>
      </dgm:t>
    </dgm:pt>
    <dgm:pt modelId="{61D91D47-0904-1F49-BF60-E0ED691AF1D8}">
      <dgm:prSet/>
      <dgm:spPr/>
      <dgm:t>
        <a:bodyPr/>
        <a:lstStyle/>
        <a:p>
          <a:r>
            <a:rPr lang="es-ES" dirty="0"/>
            <a:t>Cuestionario final.</a:t>
          </a:r>
        </a:p>
      </dgm:t>
    </dgm:pt>
    <dgm:pt modelId="{5E743BB7-2020-DE45-8344-59F20DA53FCB}" type="parTrans" cxnId="{AE364AB3-F89F-284F-9B21-BE6227C25DF8}">
      <dgm:prSet/>
      <dgm:spPr/>
      <dgm:t>
        <a:bodyPr/>
        <a:lstStyle/>
        <a:p>
          <a:endParaRPr lang="es-ES"/>
        </a:p>
      </dgm:t>
    </dgm:pt>
    <dgm:pt modelId="{B0B78034-0182-0C42-B567-7FB2DE155539}" type="sibTrans" cxnId="{AE364AB3-F89F-284F-9B21-BE6227C25DF8}">
      <dgm:prSet/>
      <dgm:spPr/>
      <dgm:t>
        <a:bodyPr/>
        <a:lstStyle/>
        <a:p>
          <a:endParaRPr lang="es-ES"/>
        </a:p>
      </dgm:t>
    </dgm:pt>
    <dgm:pt modelId="{FEAE97F9-673C-AF41-93FD-85BC926EB5CB}">
      <dgm:prSet phldrT="[Texto]"/>
      <dgm:spPr/>
      <dgm:t>
        <a:bodyPr/>
        <a:lstStyle/>
        <a:p>
          <a:r>
            <a:rPr lang="es-ES" dirty="0"/>
            <a:t>Escritura a través de pictogramas.</a:t>
          </a:r>
        </a:p>
      </dgm:t>
    </dgm:pt>
    <dgm:pt modelId="{7869395A-84B4-D348-AAF6-47911BF2587C}" type="parTrans" cxnId="{D1A79FCD-30E9-8B4B-96AB-EDE5980461D5}">
      <dgm:prSet/>
      <dgm:spPr/>
    </dgm:pt>
    <dgm:pt modelId="{0D51FA49-BCAF-BE48-91E5-3E45419B9777}" type="sibTrans" cxnId="{D1A79FCD-30E9-8B4B-96AB-EDE5980461D5}">
      <dgm:prSet/>
      <dgm:spPr/>
    </dgm:pt>
    <dgm:pt modelId="{721A6119-56D2-DF45-9D7E-633A0280E7CF}" type="pres">
      <dgm:prSet presAssocID="{02AFE797-7BE7-2644-85F5-53EC1D64F018}" presName="diagram" presStyleCnt="0">
        <dgm:presLayoutVars>
          <dgm:dir/>
          <dgm:animLvl val="lvl"/>
          <dgm:resizeHandles val="exact"/>
        </dgm:presLayoutVars>
      </dgm:prSet>
      <dgm:spPr/>
      <dgm:t>
        <a:bodyPr/>
        <a:lstStyle/>
        <a:p>
          <a:endParaRPr lang="es-ES"/>
        </a:p>
      </dgm:t>
    </dgm:pt>
    <dgm:pt modelId="{27EA57D0-9D8A-4A47-B842-BCD4965D4714}" type="pres">
      <dgm:prSet presAssocID="{EDB9FBAB-9ED0-5745-96AE-CA526BDB4E72}" presName="compNode" presStyleCnt="0"/>
      <dgm:spPr/>
    </dgm:pt>
    <dgm:pt modelId="{D89B0270-5953-CE4B-B5A0-A51EA5B18D33}" type="pres">
      <dgm:prSet presAssocID="{EDB9FBAB-9ED0-5745-96AE-CA526BDB4E72}" presName="childRect" presStyleLbl="bgAcc1" presStyleIdx="0" presStyleCnt="4">
        <dgm:presLayoutVars>
          <dgm:bulletEnabled val="1"/>
        </dgm:presLayoutVars>
      </dgm:prSet>
      <dgm:spPr/>
      <dgm:t>
        <a:bodyPr/>
        <a:lstStyle/>
        <a:p>
          <a:endParaRPr lang="es-ES"/>
        </a:p>
      </dgm:t>
    </dgm:pt>
    <dgm:pt modelId="{58E25348-54FB-A347-9487-8D8D439675F8}" type="pres">
      <dgm:prSet presAssocID="{EDB9FBAB-9ED0-5745-96AE-CA526BDB4E72}" presName="parentText" presStyleLbl="node1" presStyleIdx="0" presStyleCnt="0">
        <dgm:presLayoutVars>
          <dgm:chMax val="0"/>
          <dgm:bulletEnabled val="1"/>
        </dgm:presLayoutVars>
      </dgm:prSet>
      <dgm:spPr/>
      <dgm:t>
        <a:bodyPr/>
        <a:lstStyle/>
        <a:p>
          <a:endParaRPr lang="es-ES"/>
        </a:p>
      </dgm:t>
    </dgm:pt>
    <dgm:pt modelId="{52713DC2-E192-CA48-AD17-037A778E04A2}" type="pres">
      <dgm:prSet presAssocID="{EDB9FBAB-9ED0-5745-96AE-CA526BDB4E72}" presName="parentRect" presStyleLbl="alignNode1" presStyleIdx="0" presStyleCnt="4"/>
      <dgm:spPr/>
      <dgm:t>
        <a:bodyPr/>
        <a:lstStyle/>
        <a:p>
          <a:endParaRPr lang="es-ES"/>
        </a:p>
      </dgm:t>
    </dgm:pt>
    <dgm:pt modelId="{F75A9948-62A9-0743-97E5-E4615AB696FF}" type="pres">
      <dgm:prSet presAssocID="{EDB9FBAB-9ED0-5745-96AE-CA526BDB4E72}" presName="adorn" presStyleLbl="fgAccFollowNode1"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3000" b="-3000"/>
          </a:stretch>
        </a:blipFill>
      </dgm:spPr>
    </dgm:pt>
    <dgm:pt modelId="{C933D687-F6B3-424C-8CD5-34D2A3033351}" type="pres">
      <dgm:prSet presAssocID="{9B34DA89-37CF-EA47-8958-960D16B973B3}" presName="sibTrans" presStyleLbl="sibTrans2D1" presStyleIdx="0" presStyleCnt="0"/>
      <dgm:spPr/>
      <dgm:t>
        <a:bodyPr/>
        <a:lstStyle/>
        <a:p>
          <a:endParaRPr lang="es-ES"/>
        </a:p>
      </dgm:t>
    </dgm:pt>
    <dgm:pt modelId="{F30D0FD8-F4B6-724F-A6C2-0889AC125478}" type="pres">
      <dgm:prSet presAssocID="{CD8541EF-F40E-EB41-A39C-16148BA5756A}" presName="compNode" presStyleCnt="0"/>
      <dgm:spPr/>
    </dgm:pt>
    <dgm:pt modelId="{97796A65-3BF7-954A-A9F4-3F028F37A9B6}" type="pres">
      <dgm:prSet presAssocID="{CD8541EF-F40E-EB41-A39C-16148BA5756A}" presName="childRect" presStyleLbl="bgAcc1" presStyleIdx="1" presStyleCnt="4">
        <dgm:presLayoutVars>
          <dgm:bulletEnabled val="1"/>
        </dgm:presLayoutVars>
      </dgm:prSet>
      <dgm:spPr/>
      <dgm:t>
        <a:bodyPr/>
        <a:lstStyle/>
        <a:p>
          <a:endParaRPr lang="es-ES"/>
        </a:p>
      </dgm:t>
    </dgm:pt>
    <dgm:pt modelId="{5155B004-D473-D24F-90A7-8300BD2B3C05}" type="pres">
      <dgm:prSet presAssocID="{CD8541EF-F40E-EB41-A39C-16148BA5756A}" presName="parentText" presStyleLbl="node1" presStyleIdx="0" presStyleCnt="0">
        <dgm:presLayoutVars>
          <dgm:chMax val="0"/>
          <dgm:bulletEnabled val="1"/>
        </dgm:presLayoutVars>
      </dgm:prSet>
      <dgm:spPr/>
      <dgm:t>
        <a:bodyPr/>
        <a:lstStyle/>
        <a:p>
          <a:endParaRPr lang="es-ES"/>
        </a:p>
      </dgm:t>
    </dgm:pt>
    <dgm:pt modelId="{6C1080D0-5AB3-3248-9646-99A92EB49034}" type="pres">
      <dgm:prSet presAssocID="{CD8541EF-F40E-EB41-A39C-16148BA5756A}" presName="parentRect" presStyleLbl="alignNode1" presStyleIdx="1" presStyleCnt="4"/>
      <dgm:spPr/>
      <dgm:t>
        <a:bodyPr/>
        <a:lstStyle/>
        <a:p>
          <a:endParaRPr lang="es-ES"/>
        </a:p>
      </dgm:t>
    </dgm:pt>
    <dgm:pt modelId="{5D7D4E88-5974-D240-94E4-D9554F85F54F}" type="pres">
      <dgm:prSet presAssocID="{CD8541EF-F40E-EB41-A39C-16148BA5756A}" presName="adorn" presStyleLbl="fgAccFollowNod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34000" r="-34000"/>
          </a:stretch>
        </a:blipFill>
      </dgm:spPr>
    </dgm:pt>
    <dgm:pt modelId="{216CB132-162A-F348-8A83-2D36684FECA9}" type="pres">
      <dgm:prSet presAssocID="{93951EFA-748E-2B49-9660-457AA02364EB}" presName="sibTrans" presStyleLbl="sibTrans2D1" presStyleIdx="0" presStyleCnt="0"/>
      <dgm:spPr/>
      <dgm:t>
        <a:bodyPr/>
        <a:lstStyle/>
        <a:p>
          <a:endParaRPr lang="es-ES"/>
        </a:p>
      </dgm:t>
    </dgm:pt>
    <dgm:pt modelId="{17DC4A5F-2577-6A4D-A258-B13AC1DC1DF5}" type="pres">
      <dgm:prSet presAssocID="{2EFEC588-FEEB-C745-85DC-576208A8DB1B}" presName="compNode" presStyleCnt="0"/>
      <dgm:spPr/>
    </dgm:pt>
    <dgm:pt modelId="{83906190-B2F0-4049-AF12-15EBEBEE7C14}" type="pres">
      <dgm:prSet presAssocID="{2EFEC588-FEEB-C745-85DC-576208A8DB1B}" presName="childRect" presStyleLbl="bgAcc1" presStyleIdx="2" presStyleCnt="4">
        <dgm:presLayoutVars>
          <dgm:bulletEnabled val="1"/>
        </dgm:presLayoutVars>
      </dgm:prSet>
      <dgm:spPr/>
      <dgm:t>
        <a:bodyPr/>
        <a:lstStyle/>
        <a:p>
          <a:endParaRPr lang="es-ES"/>
        </a:p>
      </dgm:t>
    </dgm:pt>
    <dgm:pt modelId="{94CD519B-9E89-9F4B-8B74-B6041FF7A0B5}" type="pres">
      <dgm:prSet presAssocID="{2EFEC588-FEEB-C745-85DC-576208A8DB1B}" presName="parentText" presStyleLbl="node1" presStyleIdx="0" presStyleCnt="0">
        <dgm:presLayoutVars>
          <dgm:chMax val="0"/>
          <dgm:bulletEnabled val="1"/>
        </dgm:presLayoutVars>
      </dgm:prSet>
      <dgm:spPr/>
      <dgm:t>
        <a:bodyPr/>
        <a:lstStyle/>
        <a:p>
          <a:endParaRPr lang="es-ES"/>
        </a:p>
      </dgm:t>
    </dgm:pt>
    <dgm:pt modelId="{E77FE5C3-C1D8-D84B-8872-FFF6F3692ABF}" type="pres">
      <dgm:prSet presAssocID="{2EFEC588-FEEB-C745-85DC-576208A8DB1B}" presName="parentRect" presStyleLbl="alignNode1" presStyleIdx="2" presStyleCnt="4"/>
      <dgm:spPr/>
      <dgm:t>
        <a:bodyPr/>
        <a:lstStyle/>
        <a:p>
          <a:endParaRPr lang="es-ES"/>
        </a:p>
      </dgm:t>
    </dgm:pt>
    <dgm:pt modelId="{7D5AB309-634F-C04C-AD8F-877033BFC017}" type="pres">
      <dgm:prSet presAssocID="{2EFEC588-FEEB-C745-85DC-576208A8DB1B}" presName="adorn" presStyleLbl="fgAccFollowNode1" presStyleIdx="2" presStyleCnt="4"/>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121F59AA-035E-E84E-8A29-ECA448F103E9}" type="pres">
      <dgm:prSet presAssocID="{8065DC17-52CC-8A4E-9D37-A5F6C32863A8}" presName="sibTrans" presStyleLbl="sibTrans2D1" presStyleIdx="0" presStyleCnt="0"/>
      <dgm:spPr/>
      <dgm:t>
        <a:bodyPr/>
        <a:lstStyle/>
        <a:p>
          <a:endParaRPr lang="es-ES"/>
        </a:p>
      </dgm:t>
    </dgm:pt>
    <dgm:pt modelId="{C0BFA37C-732B-254A-A12E-393D8CFC7253}" type="pres">
      <dgm:prSet presAssocID="{063ECDC7-664E-9748-A373-81016A704FD0}" presName="compNode" presStyleCnt="0"/>
      <dgm:spPr/>
    </dgm:pt>
    <dgm:pt modelId="{75BF39E3-85DD-6844-B8EF-38BE4156D071}" type="pres">
      <dgm:prSet presAssocID="{063ECDC7-664E-9748-A373-81016A704FD0}" presName="childRect" presStyleLbl="bgAcc1" presStyleIdx="3" presStyleCnt="4">
        <dgm:presLayoutVars>
          <dgm:bulletEnabled val="1"/>
        </dgm:presLayoutVars>
      </dgm:prSet>
      <dgm:spPr/>
      <dgm:t>
        <a:bodyPr/>
        <a:lstStyle/>
        <a:p>
          <a:endParaRPr lang="es-ES"/>
        </a:p>
      </dgm:t>
    </dgm:pt>
    <dgm:pt modelId="{750D3064-AAF6-A440-B369-FC4FF5E48ABE}" type="pres">
      <dgm:prSet presAssocID="{063ECDC7-664E-9748-A373-81016A704FD0}" presName="parentText" presStyleLbl="node1" presStyleIdx="0" presStyleCnt="0">
        <dgm:presLayoutVars>
          <dgm:chMax val="0"/>
          <dgm:bulletEnabled val="1"/>
        </dgm:presLayoutVars>
      </dgm:prSet>
      <dgm:spPr/>
      <dgm:t>
        <a:bodyPr/>
        <a:lstStyle/>
        <a:p>
          <a:endParaRPr lang="es-ES"/>
        </a:p>
      </dgm:t>
    </dgm:pt>
    <dgm:pt modelId="{0217DD07-9CFD-BF44-8F67-411E511B55C3}" type="pres">
      <dgm:prSet presAssocID="{063ECDC7-664E-9748-A373-81016A704FD0}" presName="parentRect" presStyleLbl="alignNode1" presStyleIdx="3" presStyleCnt="4"/>
      <dgm:spPr/>
      <dgm:t>
        <a:bodyPr/>
        <a:lstStyle/>
        <a:p>
          <a:endParaRPr lang="es-ES"/>
        </a:p>
      </dgm:t>
    </dgm:pt>
    <dgm:pt modelId="{E4B9D989-FC85-2046-9C37-CBB934B1B31E}" type="pres">
      <dgm:prSet presAssocID="{063ECDC7-664E-9748-A373-81016A704FD0}" presName="adorn" presStyleLbl="fgAccFollowNode1" presStyleIdx="3" presStyleCnt="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9000" r="-9000"/>
          </a:stretch>
        </a:blipFill>
      </dgm:spPr>
    </dgm:pt>
  </dgm:ptLst>
  <dgm:cxnLst>
    <dgm:cxn modelId="{7B7937E1-E559-1F4A-B267-546570877F0E}" type="presOf" srcId="{2EFEC588-FEEB-C745-85DC-576208A8DB1B}" destId="{E77FE5C3-C1D8-D84B-8872-FFF6F3692ABF}" srcOrd="1" destOrd="0" presId="urn:microsoft.com/office/officeart/2005/8/layout/bList2"/>
    <dgm:cxn modelId="{85EABBE9-4DF6-5543-8FC0-6D5094526C3B}" type="presOf" srcId="{E8C65428-E86C-2F4A-BC81-8D7F093361CB}" destId="{D89B0270-5953-CE4B-B5A0-A51EA5B18D33}" srcOrd="0" destOrd="0" presId="urn:microsoft.com/office/officeart/2005/8/layout/bList2"/>
    <dgm:cxn modelId="{A63F8B31-540C-F14A-9CC0-9AF6B02385C5}" type="presOf" srcId="{93951EFA-748E-2B49-9660-457AA02364EB}" destId="{216CB132-162A-F348-8A83-2D36684FECA9}" srcOrd="0" destOrd="0" presId="urn:microsoft.com/office/officeart/2005/8/layout/bList2"/>
    <dgm:cxn modelId="{F89ADE2A-3317-7149-B709-26E7E1B29EC9}" srcId="{2EFEC588-FEEB-C745-85DC-576208A8DB1B}" destId="{D8910A58-94EB-ED45-90C1-D86C10F3C475}" srcOrd="0" destOrd="0" parTransId="{FE58C9BF-E911-0640-BBA7-5345777EE994}" sibTransId="{00C2C9CC-8CDF-4245-8947-412B7016F3BD}"/>
    <dgm:cxn modelId="{B9688623-A700-6743-9090-6CA879C79AE5}" type="presOf" srcId="{61D91D47-0904-1F49-BF60-E0ED691AF1D8}" destId="{D89B0270-5953-CE4B-B5A0-A51EA5B18D33}" srcOrd="0" destOrd="1" presId="urn:microsoft.com/office/officeart/2005/8/layout/bList2"/>
    <dgm:cxn modelId="{56BD5569-7897-5641-8D0E-350BBB0CBFD2}" type="presOf" srcId="{8065DC17-52CC-8A4E-9D37-A5F6C32863A8}" destId="{121F59AA-035E-E84E-8A29-ECA448F103E9}" srcOrd="0" destOrd="0" presId="urn:microsoft.com/office/officeart/2005/8/layout/bList2"/>
    <dgm:cxn modelId="{407C7847-03D4-6C49-8090-52C64FD25618}" srcId="{CD8541EF-F40E-EB41-A39C-16148BA5756A}" destId="{BE3CFF35-9D7A-AE42-B4F5-0A6646082DEF}" srcOrd="0" destOrd="0" parTransId="{ACF2A84D-9C4B-A645-BD2C-DB24A1A2B8B2}" sibTransId="{33B5767E-898C-EC41-865C-B901F3D9C461}"/>
    <dgm:cxn modelId="{9AF146CA-0705-9C4E-9B60-D5C619C7A6C9}" srcId="{02AFE797-7BE7-2644-85F5-53EC1D64F018}" destId="{CD8541EF-F40E-EB41-A39C-16148BA5756A}" srcOrd="1" destOrd="0" parTransId="{D4F9E445-E981-E44B-8AB4-64893825777D}" sibTransId="{93951EFA-748E-2B49-9660-457AA02364EB}"/>
    <dgm:cxn modelId="{D5148AC8-A715-7649-8441-4B9C3001C969}" srcId="{CD8541EF-F40E-EB41-A39C-16148BA5756A}" destId="{740FA035-B830-B840-8791-E76F9030D631}" srcOrd="1" destOrd="0" parTransId="{7382A073-05C7-CD4D-AF37-23D341B9E51D}" sibTransId="{ACCB2FFC-4DCE-0040-9977-992507A18A61}"/>
    <dgm:cxn modelId="{0EF9F9F9-B8C3-1F4B-B0BD-7E688D1BE618}" type="presOf" srcId="{CD8541EF-F40E-EB41-A39C-16148BA5756A}" destId="{6C1080D0-5AB3-3248-9646-99A92EB49034}" srcOrd="1" destOrd="0" presId="urn:microsoft.com/office/officeart/2005/8/layout/bList2"/>
    <dgm:cxn modelId="{D46F7452-2AC7-E54D-AFCD-D69DC0824E52}" srcId="{063ECDC7-664E-9748-A373-81016A704FD0}" destId="{7802C284-1C39-0D49-A6E4-833EC1455C1F}" srcOrd="0" destOrd="0" parTransId="{DBC1BDE3-D219-4D49-916D-0EDF0521EB30}" sibTransId="{56969120-88F2-F041-A1A6-3E7AF236C82B}"/>
    <dgm:cxn modelId="{C2E8CD87-CEF1-A545-9D40-75D826C9A02C}" type="presOf" srcId="{063ECDC7-664E-9748-A373-81016A704FD0}" destId="{0217DD07-9CFD-BF44-8F67-411E511B55C3}" srcOrd="1" destOrd="0" presId="urn:microsoft.com/office/officeart/2005/8/layout/bList2"/>
    <dgm:cxn modelId="{EB077365-D2D2-DC4A-9264-862D0F1B8BA5}" type="presOf" srcId="{FEAE97F9-673C-AF41-93FD-85BC926EB5CB}" destId="{83906190-B2F0-4049-AF12-15EBEBEE7C14}" srcOrd="0" destOrd="1" presId="urn:microsoft.com/office/officeart/2005/8/layout/bList2"/>
    <dgm:cxn modelId="{8EE0EAA0-4169-D14F-993B-F442CC544EFC}" type="presOf" srcId="{EDB9FBAB-9ED0-5745-96AE-CA526BDB4E72}" destId="{52713DC2-E192-CA48-AD17-037A778E04A2}" srcOrd="1" destOrd="0" presId="urn:microsoft.com/office/officeart/2005/8/layout/bList2"/>
    <dgm:cxn modelId="{7C6B4276-3F2D-AD48-B735-4E5F15EB31CA}" type="presOf" srcId="{02AFE797-7BE7-2644-85F5-53EC1D64F018}" destId="{721A6119-56D2-DF45-9D7E-633A0280E7CF}" srcOrd="0" destOrd="0" presId="urn:microsoft.com/office/officeart/2005/8/layout/bList2"/>
    <dgm:cxn modelId="{E886B07E-0220-CD45-8DA2-E7CF18C8AB98}" type="presOf" srcId="{7802C284-1C39-0D49-A6E4-833EC1455C1F}" destId="{75BF39E3-85DD-6844-B8EF-38BE4156D071}" srcOrd="0" destOrd="0" presId="urn:microsoft.com/office/officeart/2005/8/layout/bList2"/>
    <dgm:cxn modelId="{3664EBCD-988F-6347-9DDC-7B1D414D02F6}" type="presOf" srcId="{EDB9FBAB-9ED0-5745-96AE-CA526BDB4E72}" destId="{58E25348-54FB-A347-9487-8D8D439675F8}" srcOrd="0" destOrd="0" presId="urn:microsoft.com/office/officeart/2005/8/layout/bList2"/>
    <dgm:cxn modelId="{3AE4679B-DEC1-8746-98AC-CCB77A01C81E}" srcId="{02AFE797-7BE7-2644-85F5-53EC1D64F018}" destId="{EDB9FBAB-9ED0-5745-96AE-CA526BDB4E72}" srcOrd="0" destOrd="0" parTransId="{5015EFF8-B846-C643-9B97-CAB6D156B4D9}" sibTransId="{9B34DA89-37CF-EA47-8958-960D16B973B3}"/>
    <dgm:cxn modelId="{2CA90A68-625D-914D-844C-2F221F26FCEA}" type="presOf" srcId="{CD8541EF-F40E-EB41-A39C-16148BA5756A}" destId="{5155B004-D473-D24F-90A7-8300BD2B3C05}" srcOrd="0" destOrd="0" presId="urn:microsoft.com/office/officeart/2005/8/layout/bList2"/>
    <dgm:cxn modelId="{E6CE2CAB-E099-3C47-80C5-E450B129DC4D}" srcId="{EDB9FBAB-9ED0-5745-96AE-CA526BDB4E72}" destId="{E8C65428-E86C-2F4A-BC81-8D7F093361CB}" srcOrd="0" destOrd="0" parTransId="{279A3A1A-F444-C949-A028-1040EC9AEB22}" sibTransId="{87EB3EAA-D259-C54C-A9F5-5CC3746E41EF}"/>
    <dgm:cxn modelId="{4E93CAAB-656E-CA4A-9E9A-B9A33D185849}" type="presOf" srcId="{BE3CFF35-9D7A-AE42-B4F5-0A6646082DEF}" destId="{97796A65-3BF7-954A-A9F4-3F028F37A9B6}" srcOrd="0" destOrd="0" presId="urn:microsoft.com/office/officeart/2005/8/layout/bList2"/>
    <dgm:cxn modelId="{6CD3C0EA-C3E8-354C-AFB6-DE91FB32764C}" srcId="{02AFE797-7BE7-2644-85F5-53EC1D64F018}" destId="{063ECDC7-664E-9748-A373-81016A704FD0}" srcOrd="3" destOrd="0" parTransId="{795F0E24-A24D-F443-8ABB-1ED45C900334}" sibTransId="{91A3464D-D775-8B48-990A-3C0D7B446E22}"/>
    <dgm:cxn modelId="{8FA62FAC-A467-3C4E-946A-366BBC2987D5}" type="presOf" srcId="{063ECDC7-664E-9748-A373-81016A704FD0}" destId="{750D3064-AAF6-A440-B369-FC4FF5E48ABE}" srcOrd="0" destOrd="0" presId="urn:microsoft.com/office/officeart/2005/8/layout/bList2"/>
    <dgm:cxn modelId="{AE364AB3-F89F-284F-9B21-BE6227C25DF8}" srcId="{EDB9FBAB-9ED0-5745-96AE-CA526BDB4E72}" destId="{61D91D47-0904-1F49-BF60-E0ED691AF1D8}" srcOrd="1" destOrd="0" parTransId="{5E743BB7-2020-DE45-8344-59F20DA53FCB}" sibTransId="{B0B78034-0182-0C42-B567-7FB2DE155539}"/>
    <dgm:cxn modelId="{C1ED82EF-5078-BB43-A51F-D91E50299913}" type="presOf" srcId="{740FA035-B830-B840-8791-E76F9030D631}" destId="{97796A65-3BF7-954A-A9F4-3F028F37A9B6}" srcOrd="0" destOrd="1" presId="urn:microsoft.com/office/officeart/2005/8/layout/bList2"/>
    <dgm:cxn modelId="{E5CD1796-731A-9544-AE1A-E264FF5CB351}" srcId="{02AFE797-7BE7-2644-85F5-53EC1D64F018}" destId="{2EFEC588-FEEB-C745-85DC-576208A8DB1B}" srcOrd="2" destOrd="0" parTransId="{7514649D-1F54-CC4A-BCE2-FCFA191B4042}" sibTransId="{8065DC17-52CC-8A4E-9D37-A5F6C32863A8}"/>
    <dgm:cxn modelId="{D4687C50-69EB-2844-90E3-B11E4CDF0F89}" type="presOf" srcId="{2EFEC588-FEEB-C745-85DC-576208A8DB1B}" destId="{94CD519B-9E89-9F4B-8B74-B6041FF7A0B5}" srcOrd="0" destOrd="0" presId="urn:microsoft.com/office/officeart/2005/8/layout/bList2"/>
    <dgm:cxn modelId="{E0FF3786-011C-5741-8DE5-33C4D32357DB}" type="presOf" srcId="{9B34DA89-37CF-EA47-8958-960D16B973B3}" destId="{C933D687-F6B3-424C-8CD5-34D2A3033351}" srcOrd="0" destOrd="0" presId="urn:microsoft.com/office/officeart/2005/8/layout/bList2"/>
    <dgm:cxn modelId="{D1A79FCD-30E9-8B4B-96AB-EDE5980461D5}" srcId="{2EFEC588-FEEB-C745-85DC-576208A8DB1B}" destId="{FEAE97F9-673C-AF41-93FD-85BC926EB5CB}" srcOrd="1" destOrd="0" parTransId="{7869395A-84B4-D348-AAF6-47911BF2587C}" sibTransId="{0D51FA49-BCAF-BE48-91E5-3E45419B9777}"/>
    <dgm:cxn modelId="{17727FAE-1455-AC47-A6BD-B965C3CA30AD}" type="presOf" srcId="{D8910A58-94EB-ED45-90C1-D86C10F3C475}" destId="{83906190-B2F0-4049-AF12-15EBEBEE7C14}" srcOrd="0" destOrd="0" presId="urn:microsoft.com/office/officeart/2005/8/layout/bList2"/>
    <dgm:cxn modelId="{3640B66E-4559-CA4C-9950-410FCC7EBE78}" type="presParOf" srcId="{721A6119-56D2-DF45-9D7E-633A0280E7CF}" destId="{27EA57D0-9D8A-4A47-B842-BCD4965D4714}" srcOrd="0" destOrd="0" presId="urn:microsoft.com/office/officeart/2005/8/layout/bList2"/>
    <dgm:cxn modelId="{842697F3-A8AD-9A42-ACCB-73CF14F56A84}" type="presParOf" srcId="{27EA57D0-9D8A-4A47-B842-BCD4965D4714}" destId="{D89B0270-5953-CE4B-B5A0-A51EA5B18D33}" srcOrd="0" destOrd="0" presId="urn:microsoft.com/office/officeart/2005/8/layout/bList2"/>
    <dgm:cxn modelId="{C56F3D39-CCF0-6849-9B11-152BE80994CE}" type="presParOf" srcId="{27EA57D0-9D8A-4A47-B842-BCD4965D4714}" destId="{58E25348-54FB-A347-9487-8D8D439675F8}" srcOrd="1" destOrd="0" presId="urn:microsoft.com/office/officeart/2005/8/layout/bList2"/>
    <dgm:cxn modelId="{945B2B82-47A0-104F-9662-B807B2C5C010}" type="presParOf" srcId="{27EA57D0-9D8A-4A47-B842-BCD4965D4714}" destId="{52713DC2-E192-CA48-AD17-037A778E04A2}" srcOrd="2" destOrd="0" presId="urn:microsoft.com/office/officeart/2005/8/layout/bList2"/>
    <dgm:cxn modelId="{56E949A3-85B7-344F-9C17-7C4B21BEC125}" type="presParOf" srcId="{27EA57D0-9D8A-4A47-B842-BCD4965D4714}" destId="{F75A9948-62A9-0743-97E5-E4615AB696FF}" srcOrd="3" destOrd="0" presId="urn:microsoft.com/office/officeart/2005/8/layout/bList2"/>
    <dgm:cxn modelId="{D165E2C0-A485-1D43-949F-8F344230D639}" type="presParOf" srcId="{721A6119-56D2-DF45-9D7E-633A0280E7CF}" destId="{C933D687-F6B3-424C-8CD5-34D2A3033351}" srcOrd="1" destOrd="0" presId="urn:microsoft.com/office/officeart/2005/8/layout/bList2"/>
    <dgm:cxn modelId="{8B767E40-C4EE-8F45-9484-337645C8BB81}" type="presParOf" srcId="{721A6119-56D2-DF45-9D7E-633A0280E7CF}" destId="{F30D0FD8-F4B6-724F-A6C2-0889AC125478}" srcOrd="2" destOrd="0" presId="urn:microsoft.com/office/officeart/2005/8/layout/bList2"/>
    <dgm:cxn modelId="{7050FAE9-0FDE-364B-8A31-D600EA7BD925}" type="presParOf" srcId="{F30D0FD8-F4B6-724F-A6C2-0889AC125478}" destId="{97796A65-3BF7-954A-A9F4-3F028F37A9B6}" srcOrd="0" destOrd="0" presId="urn:microsoft.com/office/officeart/2005/8/layout/bList2"/>
    <dgm:cxn modelId="{094A25E0-A7E4-1B4D-9BD8-3208319D87E5}" type="presParOf" srcId="{F30D0FD8-F4B6-724F-A6C2-0889AC125478}" destId="{5155B004-D473-D24F-90A7-8300BD2B3C05}" srcOrd="1" destOrd="0" presId="urn:microsoft.com/office/officeart/2005/8/layout/bList2"/>
    <dgm:cxn modelId="{B8821E34-51B2-8C4A-BC3C-274CA82488A4}" type="presParOf" srcId="{F30D0FD8-F4B6-724F-A6C2-0889AC125478}" destId="{6C1080D0-5AB3-3248-9646-99A92EB49034}" srcOrd="2" destOrd="0" presId="urn:microsoft.com/office/officeart/2005/8/layout/bList2"/>
    <dgm:cxn modelId="{A56B45B9-1033-7F4B-8660-B3DDBE3D574F}" type="presParOf" srcId="{F30D0FD8-F4B6-724F-A6C2-0889AC125478}" destId="{5D7D4E88-5974-D240-94E4-D9554F85F54F}" srcOrd="3" destOrd="0" presId="urn:microsoft.com/office/officeart/2005/8/layout/bList2"/>
    <dgm:cxn modelId="{3B1AE42D-83F9-4842-8384-47494BA2B042}" type="presParOf" srcId="{721A6119-56D2-DF45-9D7E-633A0280E7CF}" destId="{216CB132-162A-F348-8A83-2D36684FECA9}" srcOrd="3" destOrd="0" presId="urn:microsoft.com/office/officeart/2005/8/layout/bList2"/>
    <dgm:cxn modelId="{728781EF-618B-B541-A226-3D335AF633DA}" type="presParOf" srcId="{721A6119-56D2-DF45-9D7E-633A0280E7CF}" destId="{17DC4A5F-2577-6A4D-A258-B13AC1DC1DF5}" srcOrd="4" destOrd="0" presId="urn:microsoft.com/office/officeart/2005/8/layout/bList2"/>
    <dgm:cxn modelId="{C1716DE0-F304-6F4B-842C-9701B004EA6D}" type="presParOf" srcId="{17DC4A5F-2577-6A4D-A258-B13AC1DC1DF5}" destId="{83906190-B2F0-4049-AF12-15EBEBEE7C14}" srcOrd="0" destOrd="0" presId="urn:microsoft.com/office/officeart/2005/8/layout/bList2"/>
    <dgm:cxn modelId="{755827B8-783A-A242-9377-32B496C3F3E0}" type="presParOf" srcId="{17DC4A5F-2577-6A4D-A258-B13AC1DC1DF5}" destId="{94CD519B-9E89-9F4B-8B74-B6041FF7A0B5}" srcOrd="1" destOrd="0" presId="urn:microsoft.com/office/officeart/2005/8/layout/bList2"/>
    <dgm:cxn modelId="{D15281AB-7DC6-6F44-9882-BB4A2B3094A6}" type="presParOf" srcId="{17DC4A5F-2577-6A4D-A258-B13AC1DC1DF5}" destId="{E77FE5C3-C1D8-D84B-8872-FFF6F3692ABF}" srcOrd="2" destOrd="0" presId="urn:microsoft.com/office/officeart/2005/8/layout/bList2"/>
    <dgm:cxn modelId="{8BFE2511-3DCE-C643-97DF-277B5D83924C}" type="presParOf" srcId="{17DC4A5F-2577-6A4D-A258-B13AC1DC1DF5}" destId="{7D5AB309-634F-C04C-AD8F-877033BFC017}" srcOrd="3" destOrd="0" presId="urn:microsoft.com/office/officeart/2005/8/layout/bList2"/>
    <dgm:cxn modelId="{CFC0E4BC-12F4-7842-B92C-9C5121837CAB}" type="presParOf" srcId="{721A6119-56D2-DF45-9D7E-633A0280E7CF}" destId="{121F59AA-035E-E84E-8A29-ECA448F103E9}" srcOrd="5" destOrd="0" presId="urn:microsoft.com/office/officeart/2005/8/layout/bList2"/>
    <dgm:cxn modelId="{2AE3C51E-B5EF-BE45-BFAC-8D87B2D945C0}" type="presParOf" srcId="{721A6119-56D2-DF45-9D7E-633A0280E7CF}" destId="{C0BFA37C-732B-254A-A12E-393D8CFC7253}" srcOrd="6" destOrd="0" presId="urn:microsoft.com/office/officeart/2005/8/layout/bList2"/>
    <dgm:cxn modelId="{251D9F55-6BFD-E848-AFC5-7425E66A3697}" type="presParOf" srcId="{C0BFA37C-732B-254A-A12E-393D8CFC7253}" destId="{75BF39E3-85DD-6844-B8EF-38BE4156D071}" srcOrd="0" destOrd="0" presId="urn:microsoft.com/office/officeart/2005/8/layout/bList2"/>
    <dgm:cxn modelId="{BBB9C1F6-53C7-D14B-B894-41D770744DC0}" type="presParOf" srcId="{C0BFA37C-732B-254A-A12E-393D8CFC7253}" destId="{750D3064-AAF6-A440-B369-FC4FF5E48ABE}" srcOrd="1" destOrd="0" presId="urn:microsoft.com/office/officeart/2005/8/layout/bList2"/>
    <dgm:cxn modelId="{47BC571C-A136-0A49-B312-4BAAECC24980}" type="presParOf" srcId="{C0BFA37C-732B-254A-A12E-393D8CFC7253}" destId="{0217DD07-9CFD-BF44-8F67-411E511B55C3}" srcOrd="2" destOrd="0" presId="urn:microsoft.com/office/officeart/2005/8/layout/bList2"/>
    <dgm:cxn modelId="{8AC2EC63-D188-8740-841B-8F737F045D48}" type="presParOf" srcId="{C0BFA37C-732B-254A-A12E-393D8CFC7253}" destId="{E4B9D989-FC85-2046-9C37-CBB934B1B31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E88D3F-413D-4249-838E-73E40A30C7F9}"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s-ES"/>
        </a:p>
      </dgm:t>
    </dgm:pt>
    <dgm:pt modelId="{EC33CE3A-2F42-FE4C-837A-0BC878ADDEC0}">
      <dgm:prSet phldrT="[Texto]"/>
      <dgm:spPr/>
      <dgm:t>
        <a:bodyPr/>
        <a:lstStyle/>
        <a:p>
          <a:r>
            <a:rPr lang="es-ES" dirty="0"/>
            <a:t>Cuestionario inicial</a:t>
          </a:r>
        </a:p>
      </dgm:t>
    </dgm:pt>
    <dgm:pt modelId="{F0BA37BA-A01C-104A-B652-0D38AE666C5F}" type="parTrans" cxnId="{79019D3C-349F-5647-B90C-75DA3191A304}">
      <dgm:prSet/>
      <dgm:spPr/>
      <dgm:t>
        <a:bodyPr/>
        <a:lstStyle/>
        <a:p>
          <a:endParaRPr lang="es-ES"/>
        </a:p>
      </dgm:t>
    </dgm:pt>
    <dgm:pt modelId="{A37A70BC-8824-9242-BCC0-9D0546A2BA80}" type="sibTrans" cxnId="{79019D3C-349F-5647-B90C-75DA3191A304}">
      <dgm:prSet/>
      <dgm:spPr/>
      <dgm:t>
        <a:bodyPr/>
        <a:lstStyle/>
        <a:p>
          <a:endParaRPr lang="es-ES"/>
        </a:p>
      </dgm:t>
    </dgm:pt>
    <dgm:pt modelId="{7CEEBA3D-C5E1-BC4C-8F22-5BC0EC95E630}">
      <dgm:prSet phldrT="[Texto]"/>
      <dgm:spPr/>
      <dgm:t>
        <a:bodyPr/>
        <a:lstStyle/>
        <a:p>
          <a:r>
            <a:rPr lang="es-ES" dirty="0"/>
            <a:t>Observación participativa</a:t>
          </a:r>
        </a:p>
      </dgm:t>
    </dgm:pt>
    <dgm:pt modelId="{F84D1BAD-AFF3-5945-B6F6-DC1CE0C91D58}" type="parTrans" cxnId="{EAEC9661-F77D-4A4A-845B-C3B99669F32F}">
      <dgm:prSet/>
      <dgm:spPr/>
      <dgm:t>
        <a:bodyPr/>
        <a:lstStyle/>
        <a:p>
          <a:endParaRPr lang="es-ES"/>
        </a:p>
      </dgm:t>
    </dgm:pt>
    <dgm:pt modelId="{28AB8D76-40A9-C445-8C7C-A89B59B2CA1C}" type="sibTrans" cxnId="{EAEC9661-F77D-4A4A-845B-C3B99669F32F}">
      <dgm:prSet/>
      <dgm:spPr/>
      <dgm:t>
        <a:bodyPr/>
        <a:lstStyle/>
        <a:p>
          <a:endParaRPr lang="es-ES"/>
        </a:p>
      </dgm:t>
    </dgm:pt>
    <dgm:pt modelId="{B566F3FB-FD2F-EB42-981B-897A21612BF1}">
      <dgm:prSet phldrT="[Texto]"/>
      <dgm:spPr/>
      <dgm:t>
        <a:bodyPr/>
        <a:lstStyle/>
        <a:p>
          <a:r>
            <a:rPr lang="es-ES" dirty="0"/>
            <a:t>Bitácora del Viajero y  Entrevista </a:t>
          </a:r>
        </a:p>
      </dgm:t>
    </dgm:pt>
    <dgm:pt modelId="{A29BE9F8-E7EC-7E46-8237-044DE44F3217}" type="parTrans" cxnId="{18A194AD-F261-DA40-8FDF-68742A8DF289}">
      <dgm:prSet/>
      <dgm:spPr/>
      <dgm:t>
        <a:bodyPr/>
        <a:lstStyle/>
        <a:p>
          <a:endParaRPr lang="es-ES"/>
        </a:p>
      </dgm:t>
    </dgm:pt>
    <dgm:pt modelId="{452C4251-3E21-5A45-9B03-EFD0439FC0DA}" type="sibTrans" cxnId="{18A194AD-F261-DA40-8FDF-68742A8DF289}">
      <dgm:prSet/>
      <dgm:spPr/>
      <dgm:t>
        <a:bodyPr/>
        <a:lstStyle/>
        <a:p>
          <a:endParaRPr lang="es-ES"/>
        </a:p>
      </dgm:t>
    </dgm:pt>
    <dgm:pt modelId="{75CDA800-BBD3-414F-9FA4-A226C219BC22}" type="pres">
      <dgm:prSet presAssocID="{CAE88D3F-413D-4249-838E-73E40A30C7F9}" presName="Name0" presStyleCnt="0">
        <dgm:presLayoutVars>
          <dgm:chMax val="7"/>
          <dgm:chPref val="7"/>
          <dgm:dir/>
          <dgm:animLvl val="lvl"/>
        </dgm:presLayoutVars>
      </dgm:prSet>
      <dgm:spPr/>
      <dgm:t>
        <a:bodyPr/>
        <a:lstStyle/>
        <a:p>
          <a:endParaRPr lang="es-ES"/>
        </a:p>
      </dgm:t>
    </dgm:pt>
    <dgm:pt modelId="{76A691AF-8789-F245-9F7D-B9C8689FA3F3}" type="pres">
      <dgm:prSet presAssocID="{EC33CE3A-2F42-FE4C-837A-0BC878ADDEC0}" presName="Accent1" presStyleCnt="0"/>
      <dgm:spPr/>
    </dgm:pt>
    <dgm:pt modelId="{0A39DA6B-91B2-5A47-9113-5D86874FA801}" type="pres">
      <dgm:prSet presAssocID="{EC33CE3A-2F42-FE4C-837A-0BC878ADDEC0}" presName="Accent" presStyleLbl="node1" presStyleIdx="0" presStyleCnt="3"/>
      <dgm:spPr/>
    </dgm:pt>
    <dgm:pt modelId="{E7576C34-C98D-B24C-BC69-D464A39C16AB}" type="pres">
      <dgm:prSet presAssocID="{EC33CE3A-2F42-FE4C-837A-0BC878ADDEC0}" presName="Parent1" presStyleLbl="revTx" presStyleIdx="0" presStyleCnt="3">
        <dgm:presLayoutVars>
          <dgm:chMax val="1"/>
          <dgm:chPref val="1"/>
          <dgm:bulletEnabled val="1"/>
        </dgm:presLayoutVars>
      </dgm:prSet>
      <dgm:spPr/>
      <dgm:t>
        <a:bodyPr/>
        <a:lstStyle/>
        <a:p>
          <a:endParaRPr lang="es-ES"/>
        </a:p>
      </dgm:t>
    </dgm:pt>
    <dgm:pt modelId="{E643E05B-0EF5-A844-954D-BD21CFC22144}" type="pres">
      <dgm:prSet presAssocID="{7CEEBA3D-C5E1-BC4C-8F22-5BC0EC95E630}" presName="Accent2" presStyleCnt="0"/>
      <dgm:spPr/>
    </dgm:pt>
    <dgm:pt modelId="{B6476898-6048-CE48-9F8E-3F3EBB2EFE6C}" type="pres">
      <dgm:prSet presAssocID="{7CEEBA3D-C5E1-BC4C-8F22-5BC0EC95E630}" presName="Accent" presStyleLbl="node1" presStyleIdx="1" presStyleCnt="3"/>
      <dgm:spPr/>
    </dgm:pt>
    <dgm:pt modelId="{0BD43641-9DF2-0845-A023-50AF7F8B5E2C}" type="pres">
      <dgm:prSet presAssocID="{7CEEBA3D-C5E1-BC4C-8F22-5BC0EC95E630}" presName="Parent2" presStyleLbl="revTx" presStyleIdx="1" presStyleCnt="3">
        <dgm:presLayoutVars>
          <dgm:chMax val="1"/>
          <dgm:chPref val="1"/>
          <dgm:bulletEnabled val="1"/>
        </dgm:presLayoutVars>
      </dgm:prSet>
      <dgm:spPr/>
      <dgm:t>
        <a:bodyPr/>
        <a:lstStyle/>
        <a:p>
          <a:endParaRPr lang="es-ES"/>
        </a:p>
      </dgm:t>
    </dgm:pt>
    <dgm:pt modelId="{4C7944A6-4EB5-074B-AC85-88DFA0F0F965}" type="pres">
      <dgm:prSet presAssocID="{B566F3FB-FD2F-EB42-981B-897A21612BF1}" presName="Accent3" presStyleCnt="0"/>
      <dgm:spPr/>
    </dgm:pt>
    <dgm:pt modelId="{865BCD56-F1B0-0840-B062-D1E083208F0F}" type="pres">
      <dgm:prSet presAssocID="{B566F3FB-FD2F-EB42-981B-897A21612BF1}" presName="Accent" presStyleLbl="node1" presStyleIdx="2" presStyleCnt="3"/>
      <dgm:spPr/>
    </dgm:pt>
    <dgm:pt modelId="{B01C3E49-47A3-5D43-B77B-59490067701A}" type="pres">
      <dgm:prSet presAssocID="{B566F3FB-FD2F-EB42-981B-897A21612BF1}" presName="Parent3" presStyleLbl="revTx" presStyleIdx="2" presStyleCnt="3">
        <dgm:presLayoutVars>
          <dgm:chMax val="1"/>
          <dgm:chPref val="1"/>
          <dgm:bulletEnabled val="1"/>
        </dgm:presLayoutVars>
      </dgm:prSet>
      <dgm:spPr/>
      <dgm:t>
        <a:bodyPr/>
        <a:lstStyle/>
        <a:p>
          <a:endParaRPr lang="es-ES"/>
        </a:p>
      </dgm:t>
    </dgm:pt>
  </dgm:ptLst>
  <dgm:cxnLst>
    <dgm:cxn modelId="{EAEC9661-F77D-4A4A-845B-C3B99669F32F}" srcId="{CAE88D3F-413D-4249-838E-73E40A30C7F9}" destId="{7CEEBA3D-C5E1-BC4C-8F22-5BC0EC95E630}" srcOrd="1" destOrd="0" parTransId="{F84D1BAD-AFF3-5945-B6F6-DC1CE0C91D58}" sibTransId="{28AB8D76-40A9-C445-8C7C-A89B59B2CA1C}"/>
    <dgm:cxn modelId="{79019D3C-349F-5647-B90C-75DA3191A304}" srcId="{CAE88D3F-413D-4249-838E-73E40A30C7F9}" destId="{EC33CE3A-2F42-FE4C-837A-0BC878ADDEC0}" srcOrd="0" destOrd="0" parTransId="{F0BA37BA-A01C-104A-B652-0D38AE666C5F}" sibTransId="{A37A70BC-8824-9242-BCC0-9D0546A2BA80}"/>
    <dgm:cxn modelId="{BBC88A8A-576F-4C4E-8DD6-FD98CD329CEB}" type="presOf" srcId="{CAE88D3F-413D-4249-838E-73E40A30C7F9}" destId="{75CDA800-BBD3-414F-9FA4-A226C219BC22}" srcOrd="0" destOrd="0" presId="urn:microsoft.com/office/officeart/2009/layout/CircleArrowProcess"/>
    <dgm:cxn modelId="{F05D2F1A-56BF-8344-BA0F-66C465207FD5}" type="presOf" srcId="{7CEEBA3D-C5E1-BC4C-8F22-5BC0EC95E630}" destId="{0BD43641-9DF2-0845-A023-50AF7F8B5E2C}" srcOrd="0" destOrd="0" presId="urn:microsoft.com/office/officeart/2009/layout/CircleArrowProcess"/>
    <dgm:cxn modelId="{E31A4F04-0B42-6345-8ECE-775BAC94132C}" type="presOf" srcId="{EC33CE3A-2F42-FE4C-837A-0BC878ADDEC0}" destId="{E7576C34-C98D-B24C-BC69-D464A39C16AB}" srcOrd="0" destOrd="0" presId="urn:microsoft.com/office/officeart/2009/layout/CircleArrowProcess"/>
    <dgm:cxn modelId="{18A194AD-F261-DA40-8FDF-68742A8DF289}" srcId="{CAE88D3F-413D-4249-838E-73E40A30C7F9}" destId="{B566F3FB-FD2F-EB42-981B-897A21612BF1}" srcOrd="2" destOrd="0" parTransId="{A29BE9F8-E7EC-7E46-8237-044DE44F3217}" sibTransId="{452C4251-3E21-5A45-9B03-EFD0439FC0DA}"/>
    <dgm:cxn modelId="{28699EAD-D213-914F-9A02-AFAF9694CAAD}" type="presOf" srcId="{B566F3FB-FD2F-EB42-981B-897A21612BF1}" destId="{B01C3E49-47A3-5D43-B77B-59490067701A}" srcOrd="0" destOrd="0" presId="urn:microsoft.com/office/officeart/2009/layout/CircleArrowProcess"/>
    <dgm:cxn modelId="{7B14DFC5-8D86-F84C-AD08-C2BCC707811E}" type="presParOf" srcId="{75CDA800-BBD3-414F-9FA4-A226C219BC22}" destId="{76A691AF-8789-F245-9F7D-B9C8689FA3F3}" srcOrd="0" destOrd="0" presId="urn:microsoft.com/office/officeart/2009/layout/CircleArrowProcess"/>
    <dgm:cxn modelId="{9354FA4C-F0C4-D04C-A36E-3749B0D39061}" type="presParOf" srcId="{76A691AF-8789-F245-9F7D-B9C8689FA3F3}" destId="{0A39DA6B-91B2-5A47-9113-5D86874FA801}" srcOrd="0" destOrd="0" presId="urn:microsoft.com/office/officeart/2009/layout/CircleArrowProcess"/>
    <dgm:cxn modelId="{4A06F6B0-232F-A84A-8489-EBC2CC56432A}" type="presParOf" srcId="{75CDA800-BBD3-414F-9FA4-A226C219BC22}" destId="{E7576C34-C98D-B24C-BC69-D464A39C16AB}" srcOrd="1" destOrd="0" presId="urn:microsoft.com/office/officeart/2009/layout/CircleArrowProcess"/>
    <dgm:cxn modelId="{7CF390F8-0CAC-AB44-92EF-EBC01B1C5A15}" type="presParOf" srcId="{75CDA800-BBD3-414F-9FA4-A226C219BC22}" destId="{E643E05B-0EF5-A844-954D-BD21CFC22144}" srcOrd="2" destOrd="0" presId="urn:microsoft.com/office/officeart/2009/layout/CircleArrowProcess"/>
    <dgm:cxn modelId="{BA7EA707-C99B-9240-BF88-FE5554B0F6D3}" type="presParOf" srcId="{E643E05B-0EF5-A844-954D-BD21CFC22144}" destId="{B6476898-6048-CE48-9F8E-3F3EBB2EFE6C}" srcOrd="0" destOrd="0" presId="urn:microsoft.com/office/officeart/2009/layout/CircleArrowProcess"/>
    <dgm:cxn modelId="{AA99A73D-8ADC-3E45-85FF-D1CDA1E78531}" type="presParOf" srcId="{75CDA800-BBD3-414F-9FA4-A226C219BC22}" destId="{0BD43641-9DF2-0845-A023-50AF7F8B5E2C}" srcOrd="3" destOrd="0" presId="urn:microsoft.com/office/officeart/2009/layout/CircleArrowProcess"/>
    <dgm:cxn modelId="{68041541-26E0-D741-931D-DE2ACA8EA6CD}" type="presParOf" srcId="{75CDA800-BBD3-414F-9FA4-A226C219BC22}" destId="{4C7944A6-4EB5-074B-AC85-88DFA0F0F965}" srcOrd="4" destOrd="0" presId="urn:microsoft.com/office/officeart/2009/layout/CircleArrowProcess"/>
    <dgm:cxn modelId="{5555CA4F-AF79-2B42-B9FD-F9E8FBBC2B49}" type="presParOf" srcId="{4C7944A6-4EB5-074B-AC85-88DFA0F0F965}" destId="{865BCD56-F1B0-0840-B062-D1E083208F0F}" srcOrd="0" destOrd="0" presId="urn:microsoft.com/office/officeart/2009/layout/CircleArrowProcess"/>
    <dgm:cxn modelId="{0F337D85-DB96-064F-8B30-281F3074C140}" type="presParOf" srcId="{75CDA800-BBD3-414F-9FA4-A226C219BC22}" destId="{B01C3E49-47A3-5D43-B77B-59490067701A}"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E8F8C-1E00-A441-8284-FD27D91B5C3A}">
      <dsp:nvSpPr>
        <dsp:cNvPr id="0" name=""/>
        <dsp:cNvSpPr/>
      </dsp:nvSpPr>
      <dsp:spPr>
        <a:xfrm>
          <a:off x="2983229" y="2567051"/>
          <a:ext cx="91440" cy="299180"/>
        </a:xfrm>
        <a:custGeom>
          <a:avLst/>
          <a:gdLst/>
          <a:ahLst/>
          <a:cxnLst/>
          <a:rect l="0" t="0" r="0" b="0"/>
          <a:pathLst>
            <a:path>
              <a:moveTo>
                <a:pt x="45720" y="0"/>
              </a:moveTo>
              <a:lnTo>
                <a:pt x="45720" y="29918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8A2EC3-8913-9F4F-B69C-C6DB8DDA3DD2}">
      <dsp:nvSpPr>
        <dsp:cNvPr id="0" name=""/>
        <dsp:cNvSpPr/>
      </dsp:nvSpPr>
      <dsp:spPr>
        <a:xfrm>
          <a:off x="2110859" y="1529211"/>
          <a:ext cx="918090" cy="384615"/>
        </a:xfrm>
        <a:custGeom>
          <a:avLst/>
          <a:gdLst/>
          <a:ahLst/>
          <a:cxnLst/>
          <a:rect l="0" t="0" r="0" b="0"/>
          <a:pathLst>
            <a:path>
              <a:moveTo>
                <a:pt x="0" y="0"/>
              </a:moveTo>
              <a:lnTo>
                <a:pt x="0" y="289317"/>
              </a:lnTo>
              <a:lnTo>
                <a:pt x="918090" y="289317"/>
              </a:lnTo>
              <a:lnTo>
                <a:pt x="918090" y="38461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E2B57F-8D7D-7C4C-8EA6-52243D4A431A}">
      <dsp:nvSpPr>
        <dsp:cNvPr id="0" name=""/>
        <dsp:cNvSpPr/>
      </dsp:nvSpPr>
      <dsp:spPr>
        <a:xfrm>
          <a:off x="1143000" y="2567051"/>
          <a:ext cx="628649" cy="299180"/>
        </a:xfrm>
        <a:custGeom>
          <a:avLst/>
          <a:gdLst/>
          <a:ahLst/>
          <a:cxnLst/>
          <a:rect l="0" t="0" r="0" b="0"/>
          <a:pathLst>
            <a:path>
              <a:moveTo>
                <a:pt x="0" y="0"/>
              </a:moveTo>
              <a:lnTo>
                <a:pt x="0" y="203882"/>
              </a:lnTo>
              <a:lnTo>
                <a:pt x="628649" y="203882"/>
              </a:lnTo>
              <a:lnTo>
                <a:pt x="628649" y="29918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9EEC31-7325-0841-B0E2-67FBB6A73799}">
      <dsp:nvSpPr>
        <dsp:cNvPr id="0" name=""/>
        <dsp:cNvSpPr/>
      </dsp:nvSpPr>
      <dsp:spPr>
        <a:xfrm>
          <a:off x="514350" y="2567051"/>
          <a:ext cx="628649" cy="299180"/>
        </a:xfrm>
        <a:custGeom>
          <a:avLst/>
          <a:gdLst/>
          <a:ahLst/>
          <a:cxnLst/>
          <a:rect l="0" t="0" r="0" b="0"/>
          <a:pathLst>
            <a:path>
              <a:moveTo>
                <a:pt x="628649" y="0"/>
              </a:moveTo>
              <a:lnTo>
                <a:pt x="628649" y="203882"/>
              </a:lnTo>
              <a:lnTo>
                <a:pt x="0" y="203882"/>
              </a:lnTo>
              <a:lnTo>
                <a:pt x="0" y="29918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878C23-263F-E14A-821F-96B3F71AD903}">
      <dsp:nvSpPr>
        <dsp:cNvPr id="0" name=""/>
        <dsp:cNvSpPr/>
      </dsp:nvSpPr>
      <dsp:spPr>
        <a:xfrm>
          <a:off x="1143000" y="1529211"/>
          <a:ext cx="967859" cy="384615"/>
        </a:xfrm>
        <a:custGeom>
          <a:avLst/>
          <a:gdLst/>
          <a:ahLst/>
          <a:cxnLst/>
          <a:rect l="0" t="0" r="0" b="0"/>
          <a:pathLst>
            <a:path>
              <a:moveTo>
                <a:pt x="967859" y="0"/>
              </a:moveTo>
              <a:lnTo>
                <a:pt x="967859" y="289317"/>
              </a:lnTo>
              <a:lnTo>
                <a:pt x="0" y="289317"/>
              </a:lnTo>
              <a:lnTo>
                <a:pt x="0" y="38461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817BD3-A12C-EF43-8647-220898ABE71A}">
      <dsp:nvSpPr>
        <dsp:cNvPr id="0" name=""/>
        <dsp:cNvSpPr/>
      </dsp:nvSpPr>
      <dsp:spPr>
        <a:xfrm>
          <a:off x="1596509" y="875986"/>
          <a:ext cx="1028699" cy="65322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E30A4F7-C623-8745-8392-BD5E511104CB}">
      <dsp:nvSpPr>
        <dsp:cNvPr id="0" name=""/>
        <dsp:cNvSpPr/>
      </dsp:nvSpPr>
      <dsp:spPr>
        <a:xfrm>
          <a:off x="1710809" y="984571"/>
          <a:ext cx="1028699" cy="653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Lector</a:t>
          </a:r>
        </a:p>
      </dsp:txBody>
      <dsp:txXfrm>
        <a:off x="1729941" y="1003703"/>
        <a:ext cx="990435" cy="614960"/>
      </dsp:txXfrm>
    </dsp:sp>
    <dsp:sp modelId="{1C543DCC-4414-C948-80CF-A2B44FBCA118}">
      <dsp:nvSpPr>
        <dsp:cNvPr id="0" name=""/>
        <dsp:cNvSpPr/>
      </dsp:nvSpPr>
      <dsp:spPr>
        <a:xfrm>
          <a:off x="628650" y="1913826"/>
          <a:ext cx="1028699" cy="65322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B1CF09E-F195-C94C-B7DD-61017DDEF776}">
      <dsp:nvSpPr>
        <dsp:cNvPr id="0" name=""/>
        <dsp:cNvSpPr/>
      </dsp:nvSpPr>
      <dsp:spPr>
        <a:xfrm>
          <a:off x="742950" y="2022411"/>
          <a:ext cx="1028699" cy="653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Hogar</a:t>
          </a:r>
        </a:p>
      </dsp:txBody>
      <dsp:txXfrm>
        <a:off x="762082" y="2041543"/>
        <a:ext cx="990435" cy="614960"/>
      </dsp:txXfrm>
    </dsp:sp>
    <dsp:sp modelId="{71410352-DB88-6C44-99C8-125177CB9850}">
      <dsp:nvSpPr>
        <dsp:cNvPr id="0" name=""/>
        <dsp:cNvSpPr/>
      </dsp:nvSpPr>
      <dsp:spPr>
        <a:xfrm>
          <a:off x="0" y="2866231"/>
          <a:ext cx="1028699" cy="65322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4663B51-28AC-DD46-B1DD-36DDBC352ED7}">
      <dsp:nvSpPr>
        <dsp:cNvPr id="0" name=""/>
        <dsp:cNvSpPr/>
      </dsp:nvSpPr>
      <dsp:spPr>
        <a:xfrm>
          <a:off x="114300" y="2974816"/>
          <a:ext cx="1028699" cy="653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Ambiente estimulante</a:t>
          </a:r>
        </a:p>
      </dsp:txBody>
      <dsp:txXfrm>
        <a:off x="133432" y="2993948"/>
        <a:ext cx="990435" cy="614960"/>
      </dsp:txXfrm>
    </dsp:sp>
    <dsp:sp modelId="{9CB0CD86-ADCE-A448-8EDE-E0F72435E9B5}">
      <dsp:nvSpPr>
        <dsp:cNvPr id="0" name=""/>
        <dsp:cNvSpPr/>
      </dsp:nvSpPr>
      <dsp:spPr>
        <a:xfrm>
          <a:off x="1257299" y="2866231"/>
          <a:ext cx="1028699" cy="65322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96BD828-4A7C-5541-9864-B604378BEC03}">
      <dsp:nvSpPr>
        <dsp:cNvPr id="0" name=""/>
        <dsp:cNvSpPr/>
      </dsp:nvSpPr>
      <dsp:spPr>
        <a:xfrm>
          <a:off x="1371599" y="2974816"/>
          <a:ext cx="1028699" cy="653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Referente lector</a:t>
          </a:r>
        </a:p>
      </dsp:txBody>
      <dsp:txXfrm>
        <a:off x="1390731" y="2993948"/>
        <a:ext cx="990435" cy="614960"/>
      </dsp:txXfrm>
    </dsp:sp>
    <dsp:sp modelId="{69E657D2-4391-7149-B40A-5CEC2F86C629}">
      <dsp:nvSpPr>
        <dsp:cNvPr id="0" name=""/>
        <dsp:cNvSpPr/>
      </dsp:nvSpPr>
      <dsp:spPr>
        <a:xfrm>
          <a:off x="2514599" y="1913826"/>
          <a:ext cx="1028699" cy="65322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C435668-BE58-344D-B379-FAD2EE7D177C}">
      <dsp:nvSpPr>
        <dsp:cNvPr id="0" name=""/>
        <dsp:cNvSpPr/>
      </dsp:nvSpPr>
      <dsp:spPr>
        <a:xfrm>
          <a:off x="2628899" y="2022411"/>
          <a:ext cx="1028699" cy="653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Escuela</a:t>
          </a:r>
        </a:p>
      </dsp:txBody>
      <dsp:txXfrm>
        <a:off x="2648031" y="2041543"/>
        <a:ext cx="990435" cy="614960"/>
      </dsp:txXfrm>
    </dsp:sp>
    <dsp:sp modelId="{ABFBD826-14DD-4040-8A44-71E44EA640B8}">
      <dsp:nvSpPr>
        <dsp:cNvPr id="0" name=""/>
        <dsp:cNvSpPr/>
      </dsp:nvSpPr>
      <dsp:spPr>
        <a:xfrm>
          <a:off x="2514599" y="2866231"/>
          <a:ext cx="1028699" cy="65322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D79B8A6-24A9-484F-AEF0-84B929840B53}">
      <dsp:nvSpPr>
        <dsp:cNvPr id="0" name=""/>
        <dsp:cNvSpPr/>
      </dsp:nvSpPr>
      <dsp:spPr>
        <a:xfrm>
          <a:off x="2628899" y="2974816"/>
          <a:ext cx="1028699" cy="653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Maestros</a:t>
          </a:r>
        </a:p>
      </dsp:txBody>
      <dsp:txXfrm>
        <a:off x="2648031" y="2993948"/>
        <a:ext cx="990435" cy="61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45AD8-1E14-8142-8C6C-6838948CEB54}">
      <dsp:nvSpPr>
        <dsp:cNvPr id="0" name=""/>
        <dsp:cNvSpPr/>
      </dsp:nvSpPr>
      <dsp:spPr>
        <a:xfrm>
          <a:off x="1599" y="0"/>
          <a:ext cx="2489150" cy="4800600"/>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dirty="0"/>
            <a:t>La lectura comienza como un proceso de construcción de significado que  antecede la etapa escolar, cuando el niño hace parte de la familia (Garrido, 2014). </a:t>
          </a:r>
          <a:endParaRPr lang="es-ES" sz="1400" kern="1200" dirty="0"/>
        </a:p>
      </dsp:txBody>
      <dsp:txXfrm>
        <a:off x="1599" y="1920240"/>
        <a:ext cx="2489150" cy="1920240"/>
      </dsp:txXfrm>
    </dsp:sp>
    <dsp:sp modelId="{BEE8ECDC-A00A-2A40-9AF5-378E65C02CC1}">
      <dsp:nvSpPr>
        <dsp:cNvPr id="0" name=""/>
        <dsp:cNvSpPr/>
      </dsp:nvSpPr>
      <dsp:spPr>
        <a:xfrm>
          <a:off x="446875" y="288036"/>
          <a:ext cx="1598599" cy="1598599"/>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181F5438-BD27-D342-994F-BC2D51E5CE85}">
      <dsp:nvSpPr>
        <dsp:cNvPr id="0" name=""/>
        <dsp:cNvSpPr/>
      </dsp:nvSpPr>
      <dsp:spPr>
        <a:xfrm>
          <a:off x="2565424" y="0"/>
          <a:ext cx="2489150" cy="4800600"/>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_tradnl" sz="1400" kern="1200" dirty="0"/>
            <a:t>El ámbito familiar y  la escuela, juega un papel primordial en la trasmisión cultural, que llena de significado y sentido todo cuanto nos rodea (</a:t>
          </a:r>
          <a:r>
            <a:rPr lang="es-ES_tradnl" sz="1400" kern="1200" dirty="0" err="1"/>
            <a:t>Petit</a:t>
          </a:r>
          <a:r>
            <a:rPr lang="es-ES_tradnl" sz="1400" kern="1200" dirty="0"/>
            <a:t>, 2015).  </a:t>
          </a:r>
          <a:endParaRPr lang="es-ES" sz="1400" kern="1200" dirty="0"/>
        </a:p>
      </dsp:txBody>
      <dsp:txXfrm>
        <a:off x="2565424" y="1920240"/>
        <a:ext cx="2489150" cy="1920240"/>
      </dsp:txXfrm>
    </dsp:sp>
    <dsp:sp modelId="{00658ECC-AC6C-0641-85D7-26E36F16F780}">
      <dsp:nvSpPr>
        <dsp:cNvPr id="0" name=""/>
        <dsp:cNvSpPr/>
      </dsp:nvSpPr>
      <dsp:spPr>
        <a:xfrm>
          <a:off x="3010700" y="288036"/>
          <a:ext cx="1598599" cy="1598599"/>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22000" r="-22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AAEF50F4-EB04-CE47-A24E-3B85E659979E}">
      <dsp:nvSpPr>
        <dsp:cNvPr id="0" name=""/>
        <dsp:cNvSpPr/>
      </dsp:nvSpPr>
      <dsp:spPr>
        <a:xfrm>
          <a:off x="5129249" y="0"/>
          <a:ext cx="2489150" cy="4800600"/>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a:t>“La lectura es siempre un hecho social y por tanto históricamente determinado, que se inscribe en los más recónditos rincones de la biografía emocional de un sujeto”</a:t>
          </a:r>
        </a:p>
        <a:p>
          <a:pPr lvl="0" algn="ctr" defTabSz="622300">
            <a:lnSpc>
              <a:spcPct val="90000"/>
            </a:lnSpc>
            <a:spcBef>
              <a:spcPct val="0"/>
            </a:spcBef>
            <a:spcAft>
              <a:spcPct val="35000"/>
            </a:spcAft>
          </a:pPr>
          <a:r>
            <a:rPr lang="es-ES" sz="1400" kern="1200" dirty="0"/>
            <a:t>(</a:t>
          </a:r>
          <a:r>
            <a:rPr lang="es-ES" sz="1400" kern="1200" dirty="0" err="1"/>
            <a:t>Goldin</a:t>
          </a:r>
          <a:r>
            <a:rPr lang="es-ES" sz="1400" kern="1200" dirty="0"/>
            <a:t>, 2003)</a:t>
          </a:r>
        </a:p>
      </dsp:txBody>
      <dsp:txXfrm>
        <a:off x="5129249" y="1920240"/>
        <a:ext cx="2489150" cy="1920240"/>
      </dsp:txXfrm>
    </dsp:sp>
    <dsp:sp modelId="{7D46E650-0A90-1F40-9785-5EA05AB8F278}">
      <dsp:nvSpPr>
        <dsp:cNvPr id="0" name=""/>
        <dsp:cNvSpPr/>
      </dsp:nvSpPr>
      <dsp:spPr>
        <a:xfrm>
          <a:off x="5574525" y="288036"/>
          <a:ext cx="1598599" cy="1598599"/>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22000" b="-22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0288D635-476D-804A-959D-3E7660F96A3B}">
      <dsp:nvSpPr>
        <dsp:cNvPr id="0" name=""/>
        <dsp:cNvSpPr/>
      </dsp:nvSpPr>
      <dsp:spPr>
        <a:xfrm>
          <a:off x="304800" y="3840480"/>
          <a:ext cx="7010400" cy="720090"/>
        </a:xfrm>
        <a:prstGeom prst="leftRightArrow">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C70E5-9930-F44F-932E-C321806BAFB0}">
      <dsp:nvSpPr>
        <dsp:cNvPr id="0" name=""/>
        <dsp:cNvSpPr/>
      </dsp:nvSpPr>
      <dsp:spPr>
        <a:xfrm>
          <a:off x="3021210" y="1414"/>
          <a:ext cx="1577578" cy="102542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ParaMá ParaPá, </a:t>
          </a:r>
          <a:endParaRPr lang="es-ES" sz="2000" kern="1200" dirty="0"/>
        </a:p>
      </dsp:txBody>
      <dsp:txXfrm>
        <a:off x="3071267" y="51471"/>
        <a:ext cx="1477464" cy="925311"/>
      </dsp:txXfrm>
    </dsp:sp>
    <dsp:sp modelId="{DA27A8AF-E037-E74E-8544-7966E180DC08}">
      <dsp:nvSpPr>
        <dsp:cNvPr id="0" name=""/>
        <dsp:cNvSpPr/>
      </dsp:nvSpPr>
      <dsp:spPr>
        <a:xfrm>
          <a:off x="1762125" y="514127"/>
          <a:ext cx="4095748" cy="4095748"/>
        </a:xfrm>
        <a:custGeom>
          <a:avLst/>
          <a:gdLst/>
          <a:ahLst/>
          <a:cxnLst/>
          <a:rect l="0" t="0" r="0" b="0"/>
          <a:pathLst>
            <a:path>
              <a:moveTo>
                <a:pt x="2847490" y="162561"/>
              </a:moveTo>
              <a:arcTo wR="2047874" hR="2047874" stAng="17578993" swAng="196051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B0B521-D5F7-0E4B-8ADF-36F445DA9B55}">
      <dsp:nvSpPr>
        <dsp:cNvPr id="0" name=""/>
        <dsp:cNvSpPr/>
      </dsp:nvSpPr>
      <dsp:spPr>
        <a:xfrm>
          <a:off x="4968855" y="1416460"/>
          <a:ext cx="1577578" cy="102542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Leer en casa</a:t>
          </a:r>
          <a:endParaRPr lang="es-ES" sz="2000" kern="1200" dirty="0"/>
        </a:p>
      </dsp:txBody>
      <dsp:txXfrm>
        <a:off x="5018912" y="1466517"/>
        <a:ext cx="1477464" cy="925311"/>
      </dsp:txXfrm>
    </dsp:sp>
    <dsp:sp modelId="{317205E1-88DF-4F44-ABAA-3E3993FCCE79}">
      <dsp:nvSpPr>
        <dsp:cNvPr id="0" name=""/>
        <dsp:cNvSpPr/>
      </dsp:nvSpPr>
      <dsp:spPr>
        <a:xfrm>
          <a:off x="1762125" y="514127"/>
          <a:ext cx="4095748" cy="4095748"/>
        </a:xfrm>
        <a:custGeom>
          <a:avLst/>
          <a:gdLst/>
          <a:ahLst/>
          <a:cxnLst/>
          <a:rect l="0" t="0" r="0" b="0"/>
          <a:pathLst>
            <a:path>
              <a:moveTo>
                <a:pt x="4092949" y="1940845"/>
              </a:moveTo>
              <a:arcTo wR="2047874" hR="2047874" stAng="21420249" swAng="219551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EAD314-968E-994D-A680-1A834618C0F8}">
      <dsp:nvSpPr>
        <dsp:cNvPr id="0" name=""/>
        <dsp:cNvSpPr/>
      </dsp:nvSpPr>
      <dsp:spPr>
        <a:xfrm>
          <a:off x="4224921" y="3706053"/>
          <a:ext cx="1577578" cy="102542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Palabras que Alimentan</a:t>
          </a:r>
          <a:endParaRPr lang="es-ES" sz="2000" kern="1200" dirty="0"/>
        </a:p>
      </dsp:txBody>
      <dsp:txXfrm>
        <a:off x="4274978" y="3756110"/>
        <a:ext cx="1477464" cy="925311"/>
      </dsp:txXfrm>
    </dsp:sp>
    <dsp:sp modelId="{D4B8B994-B1FF-154F-9D5A-FC2DECB13218}">
      <dsp:nvSpPr>
        <dsp:cNvPr id="0" name=""/>
        <dsp:cNvSpPr/>
      </dsp:nvSpPr>
      <dsp:spPr>
        <a:xfrm>
          <a:off x="1762125" y="514127"/>
          <a:ext cx="4095748" cy="4095748"/>
        </a:xfrm>
        <a:custGeom>
          <a:avLst/>
          <a:gdLst/>
          <a:ahLst/>
          <a:cxnLst/>
          <a:rect l="0" t="0" r="0" b="0"/>
          <a:pathLst>
            <a:path>
              <a:moveTo>
                <a:pt x="2454665" y="4054939"/>
              </a:moveTo>
              <a:arcTo wR="2047874" hR="2047874" stAng="4712550" swAng="137489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C92922-0854-AB4C-A300-2A93312B6B1B}">
      <dsp:nvSpPr>
        <dsp:cNvPr id="0" name=""/>
        <dsp:cNvSpPr/>
      </dsp:nvSpPr>
      <dsp:spPr>
        <a:xfrm>
          <a:off x="1817500" y="3706053"/>
          <a:ext cx="1577578" cy="102542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Cuento y Tinto </a:t>
          </a:r>
          <a:endParaRPr lang="es-ES" sz="2000" kern="1200" dirty="0"/>
        </a:p>
      </dsp:txBody>
      <dsp:txXfrm>
        <a:off x="1867557" y="3756110"/>
        <a:ext cx="1477464" cy="925311"/>
      </dsp:txXfrm>
    </dsp:sp>
    <dsp:sp modelId="{B6451B98-619A-B245-B53D-44F49D20F0A1}">
      <dsp:nvSpPr>
        <dsp:cNvPr id="0" name=""/>
        <dsp:cNvSpPr/>
      </dsp:nvSpPr>
      <dsp:spPr>
        <a:xfrm>
          <a:off x="1762125" y="514127"/>
          <a:ext cx="4095748" cy="4095748"/>
        </a:xfrm>
        <a:custGeom>
          <a:avLst/>
          <a:gdLst/>
          <a:ahLst/>
          <a:cxnLst/>
          <a:rect l="0" t="0" r="0" b="0"/>
          <a:pathLst>
            <a:path>
              <a:moveTo>
                <a:pt x="342078" y="3181032"/>
              </a:moveTo>
              <a:arcTo wR="2047874" hR="2047874" stAng="8784237" swAng="219551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6EFDCC-5ADE-E44C-92CE-0E216E3AFF3E}">
      <dsp:nvSpPr>
        <dsp:cNvPr id="0" name=""/>
        <dsp:cNvSpPr/>
      </dsp:nvSpPr>
      <dsp:spPr>
        <a:xfrm>
          <a:off x="1073566" y="1416460"/>
          <a:ext cx="1577578" cy="1025425"/>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Lecturarte</a:t>
          </a:r>
          <a:endParaRPr lang="es-ES" sz="2000" kern="1200" dirty="0"/>
        </a:p>
      </dsp:txBody>
      <dsp:txXfrm>
        <a:off x="1123623" y="1466517"/>
        <a:ext cx="1477464" cy="925311"/>
      </dsp:txXfrm>
    </dsp:sp>
    <dsp:sp modelId="{95C9D123-95ED-6B40-B5FC-1252EE38B00D}">
      <dsp:nvSpPr>
        <dsp:cNvPr id="0" name=""/>
        <dsp:cNvSpPr/>
      </dsp:nvSpPr>
      <dsp:spPr>
        <a:xfrm>
          <a:off x="1762125" y="514127"/>
          <a:ext cx="4095748" cy="4095748"/>
        </a:xfrm>
        <a:custGeom>
          <a:avLst/>
          <a:gdLst/>
          <a:ahLst/>
          <a:cxnLst/>
          <a:rect l="0" t="0" r="0" b="0"/>
          <a:pathLst>
            <a:path>
              <a:moveTo>
                <a:pt x="356967" y="892615"/>
              </a:moveTo>
              <a:arcTo wR="2047874" hR="2047874" stAng="12860496" swAng="196051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F50B2-FB31-864E-99AB-18C83FB14CED}">
      <dsp:nvSpPr>
        <dsp:cNvPr id="0" name=""/>
        <dsp:cNvSpPr/>
      </dsp:nvSpPr>
      <dsp:spPr>
        <a:xfrm>
          <a:off x="2818432" y="1129"/>
          <a:ext cx="1983134" cy="99156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Bajo nivel de lectura</a:t>
          </a:r>
        </a:p>
      </dsp:txBody>
      <dsp:txXfrm>
        <a:off x="2847474" y="30171"/>
        <a:ext cx="1925050" cy="933483"/>
      </dsp:txXfrm>
    </dsp:sp>
    <dsp:sp modelId="{C5CAEBF5-BDDA-E640-8186-A53A4781CC35}">
      <dsp:nvSpPr>
        <dsp:cNvPr id="0" name=""/>
        <dsp:cNvSpPr/>
      </dsp:nvSpPr>
      <dsp:spPr>
        <a:xfrm rot="2700000">
          <a:off x="4245890" y="1275082"/>
          <a:ext cx="1031605" cy="347048"/>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350004" y="1344492"/>
        <a:ext cx="823377" cy="208228"/>
      </dsp:txXfrm>
    </dsp:sp>
    <dsp:sp modelId="{3578A4FE-65A1-534B-92B4-3650F62504F9}">
      <dsp:nvSpPr>
        <dsp:cNvPr id="0" name=""/>
        <dsp:cNvSpPr/>
      </dsp:nvSpPr>
      <dsp:spPr>
        <a:xfrm>
          <a:off x="4721819" y="1904516"/>
          <a:ext cx="1983134" cy="99156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Valoración</a:t>
          </a:r>
          <a:r>
            <a:rPr lang="es-ES" sz="2100" kern="1200" baseline="0" dirty="0"/>
            <a:t> negativa</a:t>
          </a:r>
          <a:endParaRPr lang="es-ES" sz="2100" kern="1200" dirty="0"/>
        </a:p>
      </dsp:txBody>
      <dsp:txXfrm>
        <a:off x="4750861" y="1933558"/>
        <a:ext cx="1925050" cy="933483"/>
      </dsp:txXfrm>
    </dsp:sp>
    <dsp:sp modelId="{A5C4C23C-F11D-7F42-9750-F933878242F4}">
      <dsp:nvSpPr>
        <dsp:cNvPr id="0" name=""/>
        <dsp:cNvSpPr/>
      </dsp:nvSpPr>
      <dsp:spPr>
        <a:xfrm rot="8100000">
          <a:off x="4245890" y="3178469"/>
          <a:ext cx="1031605" cy="347048"/>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4350004" y="3247879"/>
        <a:ext cx="823377" cy="208228"/>
      </dsp:txXfrm>
    </dsp:sp>
    <dsp:sp modelId="{24C82E2C-EC83-B745-B701-6B8EA6172310}">
      <dsp:nvSpPr>
        <dsp:cNvPr id="0" name=""/>
        <dsp:cNvSpPr/>
      </dsp:nvSpPr>
      <dsp:spPr>
        <a:xfrm>
          <a:off x="2818432" y="3807903"/>
          <a:ext cx="1983134" cy="99156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 Falta de estimulo </a:t>
          </a:r>
        </a:p>
      </dsp:txBody>
      <dsp:txXfrm>
        <a:off x="2847474" y="3836945"/>
        <a:ext cx="1925050" cy="933483"/>
      </dsp:txXfrm>
    </dsp:sp>
    <dsp:sp modelId="{28E39162-A21D-224B-A108-F972B78C6F3B}">
      <dsp:nvSpPr>
        <dsp:cNvPr id="0" name=""/>
        <dsp:cNvSpPr/>
      </dsp:nvSpPr>
      <dsp:spPr>
        <a:xfrm rot="13500000">
          <a:off x="2342503" y="3178469"/>
          <a:ext cx="1031605" cy="347048"/>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446617" y="3247879"/>
        <a:ext cx="823377" cy="208228"/>
      </dsp:txXfrm>
    </dsp:sp>
    <dsp:sp modelId="{5C5B8B35-3C52-3849-9F08-6C19C5A47B5F}">
      <dsp:nvSpPr>
        <dsp:cNvPr id="0" name=""/>
        <dsp:cNvSpPr/>
      </dsp:nvSpPr>
      <dsp:spPr>
        <a:xfrm>
          <a:off x="915045" y="1904516"/>
          <a:ext cx="1983134" cy="99156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a:t>Falta de referente lector</a:t>
          </a:r>
        </a:p>
      </dsp:txBody>
      <dsp:txXfrm>
        <a:off x="944087" y="1933558"/>
        <a:ext cx="1925050" cy="933483"/>
      </dsp:txXfrm>
    </dsp:sp>
    <dsp:sp modelId="{038B2B90-A005-854B-919B-D43EBE107F71}">
      <dsp:nvSpPr>
        <dsp:cNvPr id="0" name=""/>
        <dsp:cNvSpPr/>
      </dsp:nvSpPr>
      <dsp:spPr>
        <a:xfrm rot="18900000">
          <a:off x="2342503" y="1275082"/>
          <a:ext cx="1031605" cy="347048"/>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446617" y="1344492"/>
        <a:ext cx="823377" cy="208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7988D-2E5E-224A-B588-A5498FCED6AC}">
      <dsp:nvSpPr>
        <dsp:cNvPr id="0" name=""/>
        <dsp:cNvSpPr/>
      </dsp:nvSpPr>
      <dsp:spPr>
        <a:xfrm>
          <a:off x="0" y="0"/>
          <a:ext cx="7620000" cy="1557238"/>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a:t>Social: E</a:t>
          </a:r>
          <a:r>
            <a:rPr lang="es-ES_tradnl" sz="2800" kern="1200" dirty="0"/>
            <a:t>s de suma importancia promover la imagen de un referente lector en el hogar.</a:t>
          </a:r>
          <a:endParaRPr lang="es-ES" sz="2800" kern="1200" dirty="0"/>
        </a:p>
      </dsp:txBody>
      <dsp:txXfrm>
        <a:off x="1679723" y="0"/>
        <a:ext cx="5940276" cy="1557238"/>
      </dsp:txXfrm>
    </dsp:sp>
    <dsp:sp modelId="{DCD88F14-5682-5449-ACBF-EAD01A6F010D}">
      <dsp:nvSpPr>
        <dsp:cNvPr id="0" name=""/>
        <dsp:cNvSpPr/>
      </dsp:nvSpPr>
      <dsp:spPr>
        <a:xfrm>
          <a:off x="155723" y="155723"/>
          <a:ext cx="1524000" cy="12457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CF476D65-F6F1-B348-A1F8-2BA669BBD506}">
      <dsp:nvSpPr>
        <dsp:cNvPr id="0" name=""/>
        <dsp:cNvSpPr/>
      </dsp:nvSpPr>
      <dsp:spPr>
        <a:xfrm>
          <a:off x="0" y="1712961"/>
          <a:ext cx="7620000" cy="1557238"/>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a:t>Institucional:  Promover l</a:t>
          </a:r>
          <a:r>
            <a:rPr lang="es-ES_tradnl" sz="2800" kern="1200" dirty="0"/>
            <a:t>a lectura literaria, más allá de los beneficios reconocidos que tiene en el éxito escolar. </a:t>
          </a:r>
          <a:endParaRPr lang="es-ES" sz="6500" kern="1200" dirty="0"/>
        </a:p>
      </dsp:txBody>
      <dsp:txXfrm>
        <a:off x="1679723" y="1712961"/>
        <a:ext cx="5940276" cy="1557238"/>
      </dsp:txXfrm>
    </dsp:sp>
    <dsp:sp modelId="{28EB376E-FD0A-B64C-AED8-51F8D76553BE}">
      <dsp:nvSpPr>
        <dsp:cNvPr id="0" name=""/>
        <dsp:cNvSpPr/>
      </dsp:nvSpPr>
      <dsp:spPr>
        <a:xfrm>
          <a:off x="155723" y="1868685"/>
          <a:ext cx="1524000" cy="12457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1E8A0C10-97AA-EE4C-81F4-193864ACA18B}">
      <dsp:nvSpPr>
        <dsp:cNvPr id="0" name=""/>
        <dsp:cNvSpPr/>
      </dsp:nvSpPr>
      <dsp:spPr>
        <a:xfrm>
          <a:off x="0" y="3425923"/>
          <a:ext cx="7620000" cy="1557238"/>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a:t>Personal: El acercamiento que se da en torno a la lectura, llena de significaciones nuestro imaginario y propicia el diálogo. </a:t>
          </a:r>
        </a:p>
      </dsp:txBody>
      <dsp:txXfrm>
        <a:off x="1679723" y="3425923"/>
        <a:ext cx="5940276" cy="1557238"/>
      </dsp:txXfrm>
    </dsp:sp>
    <dsp:sp modelId="{AFF44504-9F27-614B-8DA8-8323646F0F91}">
      <dsp:nvSpPr>
        <dsp:cNvPr id="0" name=""/>
        <dsp:cNvSpPr/>
      </dsp:nvSpPr>
      <dsp:spPr>
        <a:xfrm>
          <a:off x="155723" y="3581647"/>
          <a:ext cx="1524000" cy="1245790"/>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25000" r="-25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5860D-BD8B-DA4E-8416-9E393850C51F}">
      <dsp:nvSpPr>
        <dsp:cNvPr id="0" name=""/>
        <dsp:cNvSpPr/>
      </dsp:nvSpPr>
      <dsp:spPr>
        <a:xfrm>
          <a:off x="0" y="0"/>
          <a:ext cx="7620000" cy="150018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S_tradnl" sz="2800" kern="1200" dirty="0"/>
            <a:t>Propiciar un ambiente ameno que permita el entusiasmo y el diálogo a partir de las lecturas.</a:t>
          </a:r>
          <a:endParaRPr lang="es-ES" sz="2800" kern="1200" dirty="0"/>
        </a:p>
      </dsp:txBody>
      <dsp:txXfrm>
        <a:off x="1674018" y="0"/>
        <a:ext cx="5945981" cy="1500187"/>
      </dsp:txXfrm>
    </dsp:sp>
    <dsp:sp modelId="{8D8234AC-2280-FF40-91AD-04BD3AD454BB}">
      <dsp:nvSpPr>
        <dsp:cNvPr id="0" name=""/>
        <dsp:cNvSpPr/>
      </dsp:nvSpPr>
      <dsp:spPr>
        <a:xfrm>
          <a:off x="150018" y="150018"/>
          <a:ext cx="1524000" cy="1200149"/>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13000" b="-13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6707417E-5B71-E940-9826-2B6E572A2CFC}">
      <dsp:nvSpPr>
        <dsp:cNvPr id="0" name=""/>
        <dsp:cNvSpPr/>
      </dsp:nvSpPr>
      <dsp:spPr>
        <a:xfrm>
          <a:off x="0" y="1650206"/>
          <a:ext cx="7620000" cy="150018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S_tradnl" sz="2800" kern="1200" dirty="0"/>
            <a:t>Permear el ámbito familiar a través de los niños.</a:t>
          </a:r>
          <a:endParaRPr lang="es-ES" sz="2800" kern="1200" dirty="0"/>
        </a:p>
      </dsp:txBody>
      <dsp:txXfrm>
        <a:off x="1674018" y="1650206"/>
        <a:ext cx="5945981" cy="1500187"/>
      </dsp:txXfrm>
    </dsp:sp>
    <dsp:sp modelId="{E8B5270E-FEF1-EC4E-B046-85512AB49ED8}">
      <dsp:nvSpPr>
        <dsp:cNvPr id="0" name=""/>
        <dsp:cNvSpPr/>
      </dsp:nvSpPr>
      <dsp:spPr>
        <a:xfrm>
          <a:off x="150018" y="1800225"/>
          <a:ext cx="1524000" cy="120014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ADB599EE-3658-AA4C-82B8-18A28336AFB4}">
      <dsp:nvSpPr>
        <dsp:cNvPr id="0" name=""/>
        <dsp:cNvSpPr/>
      </dsp:nvSpPr>
      <dsp:spPr>
        <a:xfrm>
          <a:off x="0" y="3300412"/>
          <a:ext cx="7620000" cy="1500187"/>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a:t>Propiciar la reflexión por medio de pequeñas frases y lecturas gratuitas que se diseminen en el espacio familiar, a partir de la generación de momentos sorpresa.</a:t>
          </a:r>
          <a:endParaRPr lang="es-ES" sz="2400" kern="1200" dirty="0"/>
        </a:p>
      </dsp:txBody>
      <dsp:txXfrm>
        <a:off x="1674018" y="3300412"/>
        <a:ext cx="5945981" cy="1500187"/>
      </dsp:txXfrm>
    </dsp:sp>
    <dsp:sp modelId="{C1E4E045-EAA9-B747-9C18-214DE6965ED8}">
      <dsp:nvSpPr>
        <dsp:cNvPr id="0" name=""/>
        <dsp:cNvSpPr/>
      </dsp:nvSpPr>
      <dsp:spPr>
        <a:xfrm>
          <a:off x="150018" y="3450431"/>
          <a:ext cx="1524000" cy="1200149"/>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13000" b="-13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CEC26-7DDF-4242-819B-296C0F14E58E}">
      <dsp:nvSpPr>
        <dsp:cNvPr id="0" name=""/>
        <dsp:cNvSpPr/>
      </dsp:nvSpPr>
      <dsp:spPr>
        <a:xfrm>
          <a:off x="0" y="0"/>
          <a:ext cx="7620000" cy="178697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_tradnl" sz="2400" kern="1200" dirty="0"/>
            <a:t>Contribuir al gusto por la lectura literaria, mostrándola como un campo de exploración y diálogo, importante en el desarrollo emocional y de la personalidad.</a:t>
          </a:r>
          <a:endParaRPr lang="es-ES" sz="2400" kern="1200" dirty="0"/>
        </a:p>
      </dsp:txBody>
      <dsp:txXfrm>
        <a:off x="1702697" y="0"/>
        <a:ext cx="5917302" cy="1786974"/>
      </dsp:txXfrm>
    </dsp:sp>
    <dsp:sp modelId="{25438C1E-0896-7D48-A9CF-E998F3F8E252}">
      <dsp:nvSpPr>
        <dsp:cNvPr id="0" name=""/>
        <dsp:cNvSpPr/>
      </dsp:nvSpPr>
      <dsp:spPr>
        <a:xfrm>
          <a:off x="178697" y="178697"/>
          <a:ext cx="1524000" cy="1429579"/>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3000" b="-3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67A2F1A7-1FFC-3A44-A09B-EF7500943D3F}">
      <dsp:nvSpPr>
        <dsp:cNvPr id="0" name=""/>
        <dsp:cNvSpPr/>
      </dsp:nvSpPr>
      <dsp:spPr>
        <a:xfrm>
          <a:off x="0" y="1965671"/>
          <a:ext cx="7620000" cy="178697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_tradnl" sz="2800" kern="1200" dirty="0"/>
            <a:t>Promover un momento compartido que permita involucrar a los padres en las prácticas de lectura por placer de sus hijos.</a:t>
          </a:r>
          <a:endParaRPr lang="es-ES" sz="2800" kern="1200" dirty="0"/>
        </a:p>
      </dsp:txBody>
      <dsp:txXfrm>
        <a:off x="1702697" y="1965671"/>
        <a:ext cx="5917302" cy="1786974"/>
      </dsp:txXfrm>
    </dsp:sp>
    <dsp:sp modelId="{3B5BC96A-E08A-0242-8988-675EFD3AB4AF}">
      <dsp:nvSpPr>
        <dsp:cNvPr id="0" name=""/>
        <dsp:cNvSpPr/>
      </dsp:nvSpPr>
      <dsp:spPr>
        <a:xfrm>
          <a:off x="178697" y="2144368"/>
          <a:ext cx="1524000" cy="1429579"/>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3000" b="-3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CADCD5FA-D6A5-224C-B82F-235313792330}">
      <dsp:nvSpPr>
        <dsp:cNvPr id="0" name=""/>
        <dsp:cNvSpPr/>
      </dsp:nvSpPr>
      <dsp:spPr>
        <a:xfrm>
          <a:off x="0" y="3931342"/>
          <a:ext cx="7620000" cy="1786974"/>
        </a:xfrm>
        <a:prstGeom prst="roundRect">
          <a:avLst>
            <a:gd name="adj" fmla="val 100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_tradnl" sz="2800" kern="1200" dirty="0"/>
            <a:t>Propiciar momentos de conciencia que impulsen a los padres a hacer de sus hogares un ambiente que incite a la formación del niño como lector.</a:t>
          </a:r>
          <a:endParaRPr lang="es-ES" sz="2800" kern="1200" dirty="0"/>
        </a:p>
      </dsp:txBody>
      <dsp:txXfrm>
        <a:off x="1702697" y="3931342"/>
        <a:ext cx="5917302" cy="1786974"/>
      </dsp:txXfrm>
    </dsp:sp>
    <dsp:sp modelId="{35E15DA6-F885-1A4D-89EF-D0565B51A310}">
      <dsp:nvSpPr>
        <dsp:cNvPr id="0" name=""/>
        <dsp:cNvSpPr/>
      </dsp:nvSpPr>
      <dsp:spPr>
        <a:xfrm>
          <a:off x="178697" y="4110040"/>
          <a:ext cx="1524000" cy="1429579"/>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t="-3000" b="-3000"/>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B0270-5953-CE4B-B5A0-A51EA5B18D33}">
      <dsp:nvSpPr>
        <dsp:cNvPr id="0" name=""/>
        <dsp:cNvSpPr/>
      </dsp:nvSpPr>
      <dsp:spPr>
        <a:xfrm>
          <a:off x="1170310" y="3143"/>
          <a:ext cx="2344579" cy="17501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a:t>Diagnóstico sobre hábitos lectores.</a:t>
          </a:r>
        </a:p>
        <a:p>
          <a:pPr marL="228600" lvl="1" indent="-228600" algn="l" defTabSz="977900">
            <a:lnSpc>
              <a:spcPct val="90000"/>
            </a:lnSpc>
            <a:spcBef>
              <a:spcPct val="0"/>
            </a:spcBef>
            <a:spcAft>
              <a:spcPct val="15000"/>
            </a:spcAft>
            <a:buChar char="••"/>
          </a:pPr>
          <a:r>
            <a:rPr lang="es-ES" sz="2200" kern="1200" dirty="0"/>
            <a:t>Cuestionario final.</a:t>
          </a:r>
        </a:p>
      </dsp:txBody>
      <dsp:txXfrm>
        <a:off x="1211319" y="44152"/>
        <a:ext cx="2262561" cy="1709170"/>
      </dsp:txXfrm>
    </dsp:sp>
    <dsp:sp modelId="{52713DC2-E192-CA48-AD17-037A778E04A2}">
      <dsp:nvSpPr>
        <dsp:cNvPr id="0" name=""/>
        <dsp:cNvSpPr/>
      </dsp:nvSpPr>
      <dsp:spPr>
        <a:xfrm>
          <a:off x="1170310" y="1753322"/>
          <a:ext cx="2344579" cy="7525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s-ES" sz="2500" kern="1200" dirty="0"/>
            <a:t>Diagnóstico </a:t>
          </a:r>
        </a:p>
      </dsp:txBody>
      <dsp:txXfrm>
        <a:off x="1170310" y="1753322"/>
        <a:ext cx="1651112" cy="752577"/>
      </dsp:txXfrm>
    </dsp:sp>
    <dsp:sp modelId="{F75A9948-62A9-0743-97E5-E4615AB696FF}">
      <dsp:nvSpPr>
        <dsp:cNvPr id="0" name=""/>
        <dsp:cNvSpPr/>
      </dsp:nvSpPr>
      <dsp:spPr>
        <a:xfrm>
          <a:off x="2887747" y="1872862"/>
          <a:ext cx="820602" cy="820602"/>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796A65-3BF7-954A-A9F4-3F028F37A9B6}">
      <dsp:nvSpPr>
        <dsp:cNvPr id="0" name=""/>
        <dsp:cNvSpPr/>
      </dsp:nvSpPr>
      <dsp:spPr>
        <a:xfrm>
          <a:off x="3911649" y="3143"/>
          <a:ext cx="2344579" cy="17501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a:t>12 sesiones de lectura en voz alta.</a:t>
          </a:r>
        </a:p>
        <a:p>
          <a:pPr marL="228600" lvl="1" indent="-228600" algn="l" defTabSz="977900">
            <a:lnSpc>
              <a:spcPct val="90000"/>
            </a:lnSpc>
            <a:spcBef>
              <a:spcPct val="0"/>
            </a:spcBef>
            <a:spcAft>
              <a:spcPct val="15000"/>
            </a:spcAft>
            <a:buChar char="••"/>
          </a:pPr>
          <a:r>
            <a:rPr lang="es-ES" sz="2200" kern="1200" dirty="0"/>
            <a:t>Círculo de Lectura.</a:t>
          </a:r>
        </a:p>
      </dsp:txBody>
      <dsp:txXfrm>
        <a:off x="3952658" y="44152"/>
        <a:ext cx="2262561" cy="1709170"/>
      </dsp:txXfrm>
    </dsp:sp>
    <dsp:sp modelId="{6C1080D0-5AB3-3248-9646-99A92EB49034}">
      <dsp:nvSpPr>
        <dsp:cNvPr id="0" name=""/>
        <dsp:cNvSpPr/>
      </dsp:nvSpPr>
      <dsp:spPr>
        <a:xfrm>
          <a:off x="3911649" y="1753322"/>
          <a:ext cx="2344579" cy="7525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s-ES" sz="2500" kern="1200" dirty="0"/>
            <a:t>Lectura en voz alta.</a:t>
          </a:r>
        </a:p>
      </dsp:txBody>
      <dsp:txXfrm>
        <a:off x="3911649" y="1753322"/>
        <a:ext cx="1651112" cy="752577"/>
      </dsp:txXfrm>
    </dsp:sp>
    <dsp:sp modelId="{5D7D4E88-5974-D240-94E4-D9554F85F54F}">
      <dsp:nvSpPr>
        <dsp:cNvPr id="0" name=""/>
        <dsp:cNvSpPr/>
      </dsp:nvSpPr>
      <dsp:spPr>
        <a:xfrm>
          <a:off x="5629086" y="1872862"/>
          <a:ext cx="820602" cy="820602"/>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34000" r="-34000"/>
          </a:stretch>
        </a:blip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906190-B2F0-4049-AF12-15EBEBEE7C14}">
      <dsp:nvSpPr>
        <dsp:cNvPr id="0" name=""/>
        <dsp:cNvSpPr/>
      </dsp:nvSpPr>
      <dsp:spPr>
        <a:xfrm>
          <a:off x="1170310" y="3099893"/>
          <a:ext cx="2344579" cy="17501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a:t>Escritura</a:t>
          </a:r>
          <a:r>
            <a:rPr lang="es-ES" sz="2200" kern="1200" baseline="0" dirty="0"/>
            <a:t> creativa.</a:t>
          </a:r>
          <a:endParaRPr lang="es-ES" sz="2200" kern="1200" dirty="0"/>
        </a:p>
        <a:p>
          <a:pPr marL="228600" lvl="1" indent="-228600" algn="l" defTabSz="977900">
            <a:lnSpc>
              <a:spcPct val="90000"/>
            </a:lnSpc>
            <a:spcBef>
              <a:spcPct val="0"/>
            </a:spcBef>
            <a:spcAft>
              <a:spcPct val="15000"/>
            </a:spcAft>
            <a:buChar char="••"/>
          </a:pPr>
          <a:r>
            <a:rPr lang="es-ES" sz="2200" kern="1200" dirty="0"/>
            <a:t>Escritura a través de pictogramas.</a:t>
          </a:r>
        </a:p>
      </dsp:txBody>
      <dsp:txXfrm>
        <a:off x="1211319" y="3140902"/>
        <a:ext cx="2262561" cy="1709170"/>
      </dsp:txXfrm>
    </dsp:sp>
    <dsp:sp modelId="{E77FE5C3-C1D8-D84B-8872-FFF6F3692ABF}">
      <dsp:nvSpPr>
        <dsp:cNvPr id="0" name=""/>
        <dsp:cNvSpPr/>
      </dsp:nvSpPr>
      <dsp:spPr>
        <a:xfrm>
          <a:off x="1170310" y="4850072"/>
          <a:ext cx="2344579" cy="7525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s-ES" sz="2500" kern="1200" dirty="0"/>
            <a:t>Creación de textos</a:t>
          </a:r>
        </a:p>
      </dsp:txBody>
      <dsp:txXfrm>
        <a:off x="1170310" y="4850072"/>
        <a:ext cx="1651112" cy="752577"/>
      </dsp:txXfrm>
    </dsp:sp>
    <dsp:sp modelId="{7D5AB309-634F-C04C-AD8F-877033BFC017}">
      <dsp:nvSpPr>
        <dsp:cNvPr id="0" name=""/>
        <dsp:cNvSpPr/>
      </dsp:nvSpPr>
      <dsp:spPr>
        <a:xfrm>
          <a:off x="2887747" y="4969612"/>
          <a:ext cx="820602" cy="820602"/>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BF39E3-85DD-6844-B8EF-38BE4156D071}">
      <dsp:nvSpPr>
        <dsp:cNvPr id="0" name=""/>
        <dsp:cNvSpPr/>
      </dsp:nvSpPr>
      <dsp:spPr>
        <a:xfrm>
          <a:off x="3911649" y="3099893"/>
          <a:ext cx="2344579" cy="17501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s-ES" sz="2200" kern="1200" dirty="0"/>
            <a:t>3 sesiones de lectura compartida con familiares.</a:t>
          </a:r>
        </a:p>
      </dsp:txBody>
      <dsp:txXfrm>
        <a:off x="3952658" y="3140902"/>
        <a:ext cx="2262561" cy="1709170"/>
      </dsp:txXfrm>
    </dsp:sp>
    <dsp:sp modelId="{0217DD07-9CFD-BF44-8F67-411E511B55C3}">
      <dsp:nvSpPr>
        <dsp:cNvPr id="0" name=""/>
        <dsp:cNvSpPr/>
      </dsp:nvSpPr>
      <dsp:spPr>
        <a:xfrm>
          <a:off x="3911649" y="4850072"/>
          <a:ext cx="2344579" cy="7525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0" tIns="0" rIns="31750" bIns="0" numCol="1" spcCol="1270" anchor="ctr" anchorCtr="0">
          <a:noAutofit/>
        </a:bodyPr>
        <a:lstStyle/>
        <a:p>
          <a:pPr lvl="0" algn="l" defTabSz="1111250">
            <a:lnSpc>
              <a:spcPct val="90000"/>
            </a:lnSpc>
            <a:spcBef>
              <a:spcPct val="0"/>
            </a:spcBef>
            <a:spcAft>
              <a:spcPct val="35000"/>
            </a:spcAft>
          </a:pPr>
          <a:r>
            <a:rPr lang="es-ES" sz="2500" kern="1200" dirty="0"/>
            <a:t>Lectura compartida</a:t>
          </a:r>
        </a:p>
      </dsp:txBody>
      <dsp:txXfrm>
        <a:off x="3911649" y="4850072"/>
        <a:ext cx="1651112" cy="752577"/>
      </dsp:txXfrm>
    </dsp:sp>
    <dsp:sp modelId="{E4B9D989-FC85-2046-9C37-CBB934B1B31E}">
      <dsp:nvSpPr>
        <dsp:cNvPr id="0" name=""/>
        <dsp:cNvSpPr/>
      </dsp:nvSpPr>
      <dsp:spPr>
        <a:xfrm>
          <a:off x="5629086" y="4969612"/>
          <a:ext cx="820602" cy="820602"/>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9000" r="-9000"/>
          </a:stretch>
        </a:blip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DA6B-91B2-5A47-9113-5D86874FA801}">
      <dsp:nvSpPr>
        <dsp:cNvPr id="0" name=""/>
        <dsp:cNvSpPr/>
      </dsp:nvSpPr>
      <dsp:spPr>
        <a:xfrm>
          <a:off x="2975559" y="0"/>
          <a:ext cx="2310657" cy="231100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7576C34-C98D-B24C-BC69-D464A39C16AB}">
      <dsp:nvSpPr>
        <dsp:cNvPr id="0" name=""/>
        <dsp:cNvSpPr/>
      </dsp:nvSpPr>
      <dsp:spPr>
        <a:xfrm>
          <a:off x="3486291" y="834344"/>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Cuestionario inicial</a:t>
          </a:r>
        </a:p>
      </dsp:txBody>
      <dsp:txXfrm>
        <a:off x="3486291" y="834344"/>
        <a:ext cx="1283987" cy="641840"/>
      </dsp:txXfrm>
    </dsp:sp>
    <dsp:sp modelId="{B6476898-6048-CE48-9F8E-3F3EBB2EFE6C}">
      <dsp:nvSpPr>
        <dsp:cNvPr id="0" name=""/>
        <dsp:cNvSpPr/>
      </dsp:nvSpPr>
      <dsp:spPr>
        <a:xfrm>
          <a:off x="2333782" y="1327845"/>
          <a:ext cx="2310657" cy="231100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BD43641-9DF2-0845-A023-50AF7F8B5E2C}">
      <dsp:nvSpPr>
        <dsp:cNvPr id="0" name=""/>
        <dsp:cNvSpPr/>
      </dsp:nvSpPr>
      <dsp:spPr>
        <a:xfrm>
          <a:off x="2847117" y="2169871"/>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Observación participativa</a:t>
          </a:r>
        </a:p>
      </dsp:txBody>
      <dsp:txXfrm>
        <a:off x="2847117" y="2169871"/>
        <a:ext cx="1283987" cy="641840"/>
      </dsp:txXfrm>
    </dsp:sp>
    <dsp:sp modelId="{865BCD56-F1B0-0840-B062-D1E083208F0F}">
      <dsp:nvSpPr>
        <dsp:cNvPr id="0" name=""/>
        <dsp:cNvSpPr/>
      </dsp:nvSpPr>
      <dsp:spPr>
        <a:xfrm>
          <a:off x="3140017" y="2814591"/>
          <a:ext cx="1985212" cy="1986008"/>
        </a:xfrm>
        <a:prstGeom prst="blockArc">
          <a:avLst>
            <a:gd name="adj1" fmla="val 13500000"/>
            <a:gd name="adj2" fmla="val 10800000"/>
            <a:gd name="adj3" fmla="val 12740"/>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1C3E49-47A3-5D43-B77B-59490067701A}">
      <dsp:nvSpPr>
        <dsp:cNvPr id="0" name=""/>
        <dsp:cNvSpPr/>
      </dsp:nvSpPr>
      <dsp:spPr>
        <a:xfrm>
          <a:off x="3489328" y="3507318"/>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Bitácora del Viajero y  Entrevista </a:t>
          </a:r>
        </a:p>
      </dsp:txBody>
      <dsp:txXfrm>
        <a:off x="3489328" y="3507318"/>
        <a:ext cx="1283987" cy="6418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13/12/17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13/12/17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13/12/17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13/12/17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13/12/17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13/12/17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13/12/17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13/12/17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‹Nr.›</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13/12/17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‹Nr.›</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‹Nr.›</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13/12/17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9" Type="http://schemas.openxmlformats.org/officeDocument/2006/relationships/image" Target="../media/image2.png"/><Relationship Id="rId1" Type="http://schemas.microsoft.com/office/2007/relationships/media" Target="../media/media10.m4a"/><Relationship Id="rId2" Type="http://schemas.openxmlformats.org/officeDocument/2006/relationships/audio" Target="../media/media10.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1.m4a"/><Relationship Id="rId2" Type="http://schemas.openxmlformats.org/officeDocument/2006/relationships/audio" Target="../media/media11.m4a"/></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9" Type="http://schemas.openxmlformats.org/officeDocument/2006/relationships/image" Target="../media/image2.png"/><Relationship Id="rId1" Type="http://schemas.microsoft.com/office/2007/relationships/media" Target="../media/media12.m4a"/><Relationship Id="rId2" Type="http://schemas.openxmlformats.org/officeDocument/2006/relationships/audio" Target="../media/media12.m4a"/></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image" Target="../media/image2.png"/><Relationship Id="rId1" Type="http://schemas.microsoft.com/office/2007/relationships/media" Target="../media/media13.m4a"/><Relationship Id="rId2" Type="http://schemas.openxmlformats.org/officeDocument/2006/relationships/audio" Target="../media/media13.m4a"/></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5" Type="http://schemas.openxmlformats.org/officeDocument/2006/relationships/image" Target="../media/image2.png"/><Relationship Id="rId1" Type="http://schemas.microsoft.com/office/2007/relationships/media" Target="../media/media14.m4a"/><Relationship Id="rId2" Type="http://schemas.openxmlformats.org/officeDocument/2006/relationships/audio" Target="../media/media14.m4a"/></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4" Type="http://schemas.openxmlformats.org/officeDocument/2006/relationships/slideLayout" Target="../slideLayouts/slideLayout9.xml"/><Relationship Id="rId5" Type="http://schemas.openxmlformats.org/officeDocument/2006/relationships/oleObject" Target="HD:Users:mac:Downloads:Protocolo%23MargaritaRosa.Final.docx!OLE_LINK1" TargetMode="External"/><Relationship Id="rId6" Type="http://schemas.openxmlformats.org/officeDocument/2006/relationships/image" Target="../media/image20.emf"/><Relationship Id="rId7" Type="http://schemas.openxmlformats.org/officeDocument/2006/relationships/image" Target="../media/image2.png"/><Relationship Id="rId1" Type="http://schemas.openxmlformats.org/officeDocument/2006/relationships/vmlDrawing" Target="../drawings/vmlDrawing1.vml"/><Relationship Id="rId2" Type="http://schemas.microsoft.com/office/2007/relationships/media" Target="../media/media15.m4a"/></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cturayvida.fahce.unlp.edu.ar/numeros/a28n4/28_04_Echevarria.pdf/view?searchterm=familia%20y%20lectura" TargetMode="External"/><Relationship Id="rId3" Type="http://schemas.openxmlformats.org/officeDocument/2006/relationships/hyperlink" Target="http://www.lecturayvida.fahce.unlp.edu.ar/search?SearchableText=el+ni%C3%B1o+y+el+libro"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2.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2.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2.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2.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8.m4a"/><Relationship Id="rId2" Type="http://schemas.openxmlformats.org/officeDocument/2006/relationships/audio" Target="../media/media8.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image" Target="../media/image2.png"/><Relationship Id="rId1" Type="http://schemas.microsoft.com/office/2007/relationships/media" Target="../media/media9.m4a"/><Relationship Id="rId2"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es-ES_tradnl" sz="4000" dirty="0"/>
              <a:t>Promoción de la lectura desde la escuela vinculando a la familia</a:t>
            </a:r>
            <a:endParaRPr lang="es-ES" sz="4000" dirty="0"/>
          </a:p>
        </p:txBody>
      </p:sp>
      <p:sp>
        <p:nvSpPr>
          <p:cNvPr id="5" name="Subtítulo 4"/>
          <p:cNvSpPr>
            <a:spLocks noGrp="1"/>
          </p:cNvSpPr>
          <p:nvPr>
            <p:ph type="subTitle" idx="1"/>
          </p:nvPr>
        </p:nvSpPr>
        <p:spPr/>
        <p:txBody>
          <a:bodyPr/>
          <a:lstStyle/>
          <a:p>
            <a:r>
              <a:rPr lang="es-ES_tradnl" dirty="0"/>
              <a:t>Proyecto de intervención que propone: Margarita Rosa Fuentes</a:t>
            </a:r>
            <a:br>
              <a:rPr lang="es-ES_tradnl" dirty="0"/>
            </a:br>
            <a:r>
              <a:rPr lang="es-ES_tradnl" dirty="0"/>
              <a:t>Tutor: Dr. Mario Miguel Ojeda Ramírez</a:t>
            </a:r>
          </a:p>
          <a:p>
            <a:endParaRPr lang="es-ES" dirty="0"/>
          </a:p>
        </p:txBody>
      </p:sp>
      <p:pic>
        <p:nvPicPr>
          <p:cNvPr id="2" name="Audio 1">
            <a:hlinkClick r:id="" action="ppaction://media"/>
            <a:extLst>
              <a:ext uri="{FF2B5EF4-FFF2-40B4-BE49-F238E27FC236}">
                <a16:creationId xmlns:a16="http://schemas.microsoft.com/office/drawing/2014/main" xmlns="" id="{8F154832-9A45-4EB4-8E4D-DA9EEF50DE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82740301"/>
      </p:ext>
    </p:extLst>
  </p:cSld>
  <p:clrMapOvr>
    <a:masterClrMapping/>
  </p:clrMapOvr>
  <mc:AlternateContent xmlns:mc="http://schemas.openxmlformats.org/markup-compatibility/2006" xmlns:p14="http://schemas.microsoft.com/office/powerpoint/2010/main">
    <mc:Choice Requires="p14">
      <p:transition spd="slow" p14:dur="2000" advTm="13983"/>
    </mc:Choice>
    <mc:Fallback xmlns="">
      <p:transition spd="slow" advTm="139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33048365"/>
              </p:ext>
            </p:extLst>
          </p:nvPr>
        </p:nvGraphicFramePr>
        <p:xfrm>
          <a:off x="438243" y="625609"/>
          <a:ext cx="7620000" cy="5718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Audio 1">
            <a:hlinkClick r:id="" action="ppaction://media"/>
            <a:extLst>
              <a:ext uri="{FF2B5EF4-FFF2-40B4-BE49-F238E27FC236}">
                <a16:creationId xmlns:a16="http://schemas.microsoft.com/office/drawing/2014/main" xmlns="" id="{4BA0921B-59AB-48C7-B6E8-CCC1F908E8E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54563506"/>
      </p:ext>
    </p:extLst>
  </p:cSld>
  <p:clrMapOvr>
    <a:masterClrMapping/>
  </p:clrMapOvr>
  <mc:AlternateContent xmlns:mc="http://schemas.openxmlformats.org/markup-compatibility/2006" xmlns:p14="http://schemas.microsoft.com/office/powerpoint/2010/main">
    <mc:Choice Requires="p14">
      <p:transition spd="slow" p14:dur="2000" advTm="26759"/>
    </mc:Choice>
    <mc:Fallback xmlns="">
      <p:transition spd="slow" advTm="2675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Hipótesis </a:t>
            </a:r>
          </a:p>
        </p:txBody>
      </p:sp>
      <p:sp>
        <p:nvSpPr>
          <p:cNvPr id="3" name="Marcador de contenido 2"/>
          <p:cNvSpPr>
            <a:spLocks noGrp="1"/>
          </p:cNvSpPr>
          <p:nvPr>
            <p:ph idx="1"/>
          </p:nvPr>
        </p:nvSpPr>
        <p:spPr/>
        <p:txBody>
          <a:bodyPr/>
          <a:lstStyle/>
          <a:p>
            <a:pPr algn="just"/>
            <a:r>
              <a:rPr lang="es-ES_tradnl" dirty="0"/>
              <a:t>Se espera mediante este círculo de lectura propiciar un espacio que permita el disfrute de la lectura, entendiendo ésta como un viaje que nos permite conocer otros pensamientos y activar los nuestros. Se pretende que las lecturas tengan un efecto en los niños, que les haga posible la comunicación de su pensamiento tanto de forma oral como escrita. La participación de sus familiares hará posible afianzar una valoración positiva de la lectura en el hogar, que conduzca a crear situaciones y un ambiente estimulante para el niño en su proceso de formación como lector. </a:t>
            </a:r>
            <a:endParaRPr lang="es-ES" dirty="0"/>
          </a:p>
        </p:txBody>
      </p:sp>
      <p:pic>
        <p:nvPicPr>
          <p:cNvPr id="4" name="Audio 3">
            <a:hlinkClick r:id="" action="ppaction://media"/>
            <a:extLst>
              <a:ext uri="{FF2B5EF4-FFF2-40B4-BE49-F238E27FC236}">
                <a16:creationId xmlns:a16="http://schemas.microsoft.com/office/drawing/2014/main" xmlns="" id="{E1B6AEA7-3A6C-43F1-BACD-D2CA8D88FF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62089269"/>
      </p:ext>
    </p:extLst>
  </p:cSld>
  <p:clrMapOvr>
    <a:masterClrMapping/>
  </p:clrMapOvr>
  <mc:AlternateContent xmlns:mc="http://schemas.openxmlformats.org/markup-compatibility/2006" xmlns:p14="http://schemas.microsoft.com/office/powerpoint/2010/main">
    <mc:Choice Requires="p14">
      <p:transition spd="slow" p14:dur="2000" advTm="25568"/>
    </mc:Choice>
    <mc:Fallback xmlns="">
      <p:transition spd="slow" advTm="2556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27773340"/>
              </p:ext>
            </p:extLst>
          </p:nvPr>
        </p:nvGraphicFramePr>
        <p:xfrm>
          <a:off x="438244" y="879801"/>
          <a:ext cx="7620000" cy="5793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hlinkClick r:id="" action="ppaction://media"/>
            <a:extLst>
              <a:ext uri="{FF2B5EF4-FFF2-40B4-BE49-F238E27FC236}">
                <a16:creationId xmlns:a16="http://schemas.microsoft.com/office/drawing/2014/main" xmlns="" id="{2E027DBE-2C02-4E1B-82E8-25B9ECC01F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444471571"/>
      </p:ext>
    </p:extLst>
  </p:cSld>
  <p:clrMapOvr>
    <a:masterClrMapping/>
  </p:clrMapOvr>
  <mc:AlternateContent xmlns:mc="http://schemas.openxmlformats.org/markup-compatibility/2006" xmlns:p14="http://schemas.microsoft.com/office/powerpoint/2010/main">
    <mc:Choice Requires="p14">
      <p:transition spd="slow" p14:dur="2000" advTm="55292"/>
    </mc:Choice>
    <mc:Fallback xmlns="">
      <p:transition spd="slow" advTm="5529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Metodología de evaluación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8111729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hlinkClick r:id="" action="ppaction://media"/>
            <a:extLst>
              <a:ext uri="{FF2B5EF4-FFF2-40B4-BE49-F238E27FC236}">
                <a16:creationId xmlns:a16="http://schemas.microsoft.com/office/drawing/2014/main" xmlns="" id="{FA7CC1B7-BD65-4A83-BEAB-96D82371B5D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91375185"/>
      </p:ext>
    </p:extLst>
  </p:cSld>
  <p:clrMapOvr>
    <a:masterClrMapping/>
  </p:clrMapOvr>
  <mc:AlternateContent xmlns:mc="http://schemas.openxmlformats.org/markup-compatibility/2006" xmlns:p14="http://schemas.microsoft.com/office/powerpoint/2010/main">
    <mc:Choice Requires="p14">
      <p:transition spd="slow" p14:dur="2000" advTm="39766"/>
    </mc:Choice>
    <mc:Fallback xmlns="">
      <p:transition spd="slow" advTm="3976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Programación de actividades</a:t>
            </a:r>
          </a:p>
        </p:txBody>
      </p:sp>
      <p:pic>
        <p:nvPicPr>
          <p:cNvPr id="5" name="Marcador de contenido 4" descr="Captura de pantalla 2017-11-16 a las 1.52.39 a.m..png"/>
          <p:cNvPicPr>
            <a:picLocks noGrp="1" noChangeAspect="1"/>
          </p:cNvPicPr>
          <p:nvPr>
            <p:ph idx="1"/>
          </p:nvPr>
        </p:nvPicPr>
        <p:blipFill>
          <a:blip r:embed="rId4">
            <a:extLst>
              <a:ext uri="{28A0092B-C50C-407E-A947-70E740481C1C}">
                <a14:useLocalDpi xmlns:a14="http://schemas.microsoft.com/office/drawing/2010/main" val="0"/>
              </a:ext>
            </a:extLst>
          </a:blip>
          <a:srcRect t="-41897" b="-41897"/>
          <a:stretch>
            <a:fillRect/>
          </a:stretch>
        </p:blipFill>
        <p:spPr>
          <a:xfrm>
            <a:off x="457200" y="1104142"/>
            <a:ext cx="7620000" cy="4800600"/>
          </a:xfrm>
        </p:spPr>
      </p:pic>
      <p:pic>
        <p:nvPicPr>
          <p:cNvPr id="3" name="Audio 2">
            <a:hlinkClick r:id="" action="ppaction://media"/>
            <a:extLst>
              <a:ext uri="{FF2B5EF4-FFF2-40B4-BE49-F238E27FC236}">
                <a16:creationId xmlns:a16="http://schemas.microsoft.com/office/drawing/2014/main" xmlns="" id="{70E81DFA-BD97-4399-9969-6DD6013404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37358831"/>
      </p:ext>
    </p:extLst>
  </p:cSld>
  <p:clrMapOvr>
    <a:masterClrMapping/>
  </p:clrMapOvr>
  <mc:AlternateContent xmlns:mc="http://schemas.openxmlformats.org/markup-compatibility/2006" xmlns:p14="http://schemas.microsoft.com/office/powerpoint/2010/main">
    <mc:Choice Requires="p14">
      <p:transition spd="slow" p14:dur="2000" advTm="7232"/>
    </mc:Choice>
    <mc:Fallback xmlns="">
      <p:transition spd="slow" advTm="72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3094271705"/>
              </p:ext>
            </p:extLst>
          </p:nvPr>
        </p:nvGraphicFramePr>
        <p:xfrm>
          <a:off x="2220627" y="366205"/>
          <a:ext cx="4209446" cy="5129073"/>
        </p:xfrm>
        <a:graphic>
          <a:graphicData uri="http://schemas.openxmlformats.org/presentationml/2006/ole">
            <mc:AlternateContent xmlns:mc="http://schemas.openxmlformats.org/markup-compatibility/2006">
              <mc:Choice xmlns:v="urn:schemas-microsoft-com:vml" Requires="v">
                <p:oleObj spid="_x0000_s1038" name="Documento" r:id="rId5" imgW="5753100" imgH="7010400" progId="Word.Document.12">
                  <p:link updateAutomatic="1"/>
                </p:oleObj>
              </mc:Choice>
              <mc:Fallback>
                <p:oleObj name="Documento" r:id="rId5" imgW="5753100" imgH="7010400" progId="Word.Document.12">
                  <p:link updateAutomatic="1"/>
                  <p:pic>
                    <p:nvPicPr>
                      <p:cNvPr id="0" name=""/>
                      <p:cNvPicPr/>
                      <p:nvPr/>
                    </p:nvPicPr>
                    <p:blipFill>
                      <a:blip r:embed="rId6"/>
                      <a:stretch>
                        <a:fillRect/>
                      </a:stretch>
                    </p:blipFill>
                    <p:spPr>
                      <a:xfrm>
                        <a:off x="2220627" y="366205"/>
                        <a:ext cx="4209446" cy="5129073"/>
                      </a:xfrm>
                      <a:prstGeom prst="rect">
                        <a:avLst/>
                      </a:prstGeom>
                    </p:spPr>
                  </p:pic>
                </p:oleObj>
              </mc:Fallback>
            </mc:AlternateContent>
          </a:graphicData>
        </a:graphic>
      </p:graphicFrame>
      <p:sp>
        <p:nvSpPr>
          <p:cNvPr id="5" name="Título 4"/>
          <p:cNvSpPr>
            <a:spLocks noGrp="1"/>
          </p:cNvSpPr>
          <p:nvPr>
            <p:ph type="title"/>
          </p:nvPr>
        </p:nvSpPr>
        <p:spPr/>
        <p:txBody>
          <a:bodyPr/>
          <a:lstStyle/>
          <a:p>
            <a:r>
              <a:rPr lang="is-IS" dirty="0"/>
              <a:t>PROGRAMACIÓN</a:t>
            </a:r>
            <a:endParaRPr lang="es-ES" dirty="0"/>
          </a:p>
        </p:txBody>
      </p:sp>
      <p:sp>
        <p:nvSpPr>
          <p:cNvPr id="8" name="Marcador de texto 7"/>
          <p:cNvSpPr>
            <a:spLocks noGrp="1"/>
          </p:cNvSpPr>
          <p:nvPr>
            <p:ph type="body" sz="half" idx="2"/>
          </p:nvPr>
        </p:nvSpPr>
        <p:spPr/>
        <p:txBody>
          <a:bodyPr/>
          <a:lstStyle/>
          <a:p>
            <a:r>
              <a:rPr lang="es-ES_tradnl" dirty="0"/>
              <a:t>Descripción de actividades y productos</a:t>
            </a:r>
            <a:endParaRPr lang="es-ES" dirty="0"/>
          </a:p>
        </p:txBody>
      </p:sp>
      <p:pic>
        <p:nvPicPr>
          <p:cNvPr id="2" name="Audio 1">
            <a:hlinkClick r:id="" action="ppaction://media"/>
            <a:extLst>
              <a:ext uri="{FF2B5EF4-FFF2-40B4-BE49-F238E27FC236}">
                <a16:creationId xmlns:a16="http://schemas.microsoft.com/office/drawing/2014/main" xmlns="" id="{159E37D7-72CE-4D1F-A56A-F14BBA40460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60507112"/>
      </p:ext>
    </p:extLst>
  </p:cSld>
  <p:clrMapOvr>
    <a:masterClrMapping/>
  </p:clrMapOvr>
  <mc:AlternateContent xmlns:mc="http://schemas.openxmlformats.org/markup-compatibility/2006" xmlns:p14="http://schemas.microsoft.com/office/powerpoint/2010/main">
    <mc:Choice Requires="p14">
      <p:transition spd="slow" p14:dur="2000" advTm="13834"/>
    </mc:Choice>
    <mc:Fallback xmlns="">
      <p:transition spd="slow" advTm="1383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Referencias </a:t>
            </a:r>
          </a:p>
        </p:txBody>
      </p:sp>
      <p:sp>
        <p:nvSpPr>
          <p:cNvPr id="3" name="Marcador de contenido 2"/>
          <p:cNvSpPr>
            <a:spLocks noGrp="1"/>
          </p:cNvSpPr>
          <p:nvPr>
            <p:ph idx="1"/>
          </p:nvPr>
        </p:nvSpPr>
        <p:spPr/>
        <p:txBody>
          <a:bodyPr>
            <a:normAutofit fontScale="85000" lnSpcReduction="10000"/>
          </a:bodyPr>
          <a:lstStyle/>
          <a:p>
            <a:pPr hangingPunct="0"/>
            <a:endParaRPr lang="es-ES_tradnl" dirty="0"/>
          </a:p>
          <a:p>
            <a:pPr hangingPunct="0"/>
            <a:r>
              <a:rPr lang="es-ES_tradnl" sz="2000" dirty="0" err="1"/>
              <a:t>Chambers</a:t>
            </a:r>
            <a:r>
              <a:rPr lang="es-ES_tradnl" sz="2000" dirty="0"/>
              <a:t>, A.  (2007). </a:t>
            </a:r>
            <a:r>
              <a:rPr lang="es-ES_tradnl" sz="2000" i="1" dirty="0"/>
              <a:t>Los niños la lectura y la conversación</a:t>
            </a:r>
            <a:r>
              <a:rPr lang="es-ES_tradnl" sz="2000" dirty="0"/>
              <a:t>. México DF: Fondo de Cultura Económica.</a:t>
            </a:r>
          </a:p>
          <a:p>
            <a:pPr hangingPunct="0"/>
            <a:endParaRPr lang="es-ES_tradnl" sz="2000" dirty="0"/>
          </a:p>
          <a:p>
            <a:pPr hangingPunct="0"/>
            <a:r>
              <a:rPr lang="es-ES_tradnl" sz="2000" dirty="0"/>
              <a:t>Echevarría, K. (2007). La lectura empieza por casa: Trabajar con las familias la promoción de la lectura. </a:t>
            </a:r>
            <a:r>
              <a:rPr lang="es-ES_tradnl" sz="2000" i="1" dirty="0"/>
              <a:t>Lectura y Vida. </a:t>
            </a:r>
            <a:r>
              <a:rPr lang="es-ES_tradnl" sz="2000" dirty="0"/>
              <a:t>Recuperado de : </a:t>
            </a:r>
            <a:r>
              <a:rPr lang="es-ES_tradnl" sz="2000" u="sng" dirty="0">
                <a:hlinkClick r:id="rId2"/>
              </a:rPr>
              <a:t>http://www.lecturayvida.fahce.unlp.edu.ar/numeros/a28n4/28_04_Echevarria.pdf/view?searchterm=familia%20y%20lectura</a:t>
            </a:r>
            <a:r>
              <a:rPr lang="es-ES_tradnl" sz="2000" dirty="0"/>
              <a:t>.</a:t>
            </a:r>
          </a:p>
          <a:p>
            <a:pPr hangingPunct="0"/>
            <a:endParaRPr lang="es-ES_tradnl" sz="2000" dirty="0"/>
          </a:p>
          <a:p>
            <a:pPr hangingPunct="0"/>
            <a:r>
              <a:rPr lang="es-ES_tradnl" sz="2000" dirty="0"/>
              <a:t>Garrido, F. (2014). </a:t>
            </a:r>
            <a:r>
              <a:rPr lang="es-ES_tradnl" sz="2000" i="1" dirty="0"/>
              <a:t>El lector no nace se hace</a:t>
            </a:r>
            <a:r>
              <a:rPr lang="es-ES_tradnl" sz="2000" dirty="0"/>
              <a:t>. México DF:  Paidós </a:t>
            </a:r>
            <a:r>
              <a:rPr lang="es-ES_tradnl" sz="2000" dirty="0" err="1"/>
              <a:t>Iberica</a:t>
            </a:r>
            <a:r>
              <a:rPr lang="es-ES_tradnl" sz="2000" dirty="0"/>
              <a:t>.  </a:t>
            </a:r>
          </a:p>
          <a:p>
            <a:pPr hangingPunct="0"/>
            <a:endParaRPr lang="es-ES_tradnl" sz="2000" dirty="0"/>
          </a:p>
          <a:p>
            <a:pPr hangingPunct="0"/>
            <a:r>
              <a:rPr lang="es-ES_tradnl" sz="2000" dirty="0" err="1"/>
              <a:t>Pagnotta</a:t>
            </a:r>
            <a:r>
              <a:rPr lang="es-ES_tradnl" sz="2000" dirty="0"/>
              <a:t>, T. (1986). El niño y el libro. Propuestas de trabajo. </a:t>
            </a:r>
            <a:r>
              <a:rPr lang="es-ES_tradnl" sz="2000" i="1" dirty="0"/>
              <a:t>Lectura y vida. </a:t>
            </a:r>
            <a:r>
              <a:rPr lang="es-ES_tradnl" sz="2000" dirty="0"/>
              <a:t>Recuperado de : </a:t>
            </a:r>
            <a:r>
              <a:rPr lang="es-ES_tradnl" sz="2000" u="sng" dirty="0">
                <a:hlinkClick r:id="rId3"/>
              </a:rPr>
              <a:t>http://www.lecturayvida.fahce.unlp.edu.ar/search?SearchableText=el+niño+y+el+libro</a:t>
            </a:r>
            <a:r>
              <a:rPr lang="es-ES_tradnl" sz="2000" dirty="0"/>
              <a:t>+</a:t>
            </a:r>
          </a:p>
          <a:p>
            <a:pPr hangingPunct="0"/>
            <a:endParaRPr lang="es-ES_tradnl" sz="2000" dirty="0"/>
          </a:p>
          <a:p>
            <a:pPr hangingPunct="0"/>
            <a:r>
              <a:rPr lang="es-ES_tradnl" sz="2000" dirty="0" err="1"/>
              <a:t>Petit</a:t>
            </a:r>
            <a:r>
              <a:rPr lang="es-ES_tradnl" sz="2000" dirty="0"/>
              <a:t>, M. (2015). </a:t>
            </a:r>
            <a:r>
              <a:rPr lang="es-ES_tradnl" sz="2000" i="1" dirty="0"/>
              <a:t>Leer el mundo. Experiencias actuales de transmisión cultural</a:t>
            </a:r>
            <a:r>
              <a:rPr lang="es-ES_tradnl" sz="2000" dirty="0"/>
              <a:t>. México: Fondo de Cultura Económica.</a:t>
            </a:r>
          </a:p>
          <a:p>
            <a:pPr hangingPunct="0"/>
            <a:endParaRPr lang="es-ES_tradnl" sz="2000" dirty="0"/>
          </a:p>
          <a:p>
            <a:pPr hangingPunct="0"/>
            <a:endParaRPr lang="es-ES_tradnl" dirty="0"/>
          </a:p>
          <a:p>
            <a:pPr marL="114300" indent="0">
              <a:buNone/>
            </a:pPr>
            <a:endParaRPr lang="es-ES" dirty="0"/>
          </a:p>
        </p:txBody>
      </p:sp>
    </p:spTree>
    <p:extLst>
      <p:ext uri="{BB962C8B-B14F-4D97-AF65-F5344CB8AC3E}">
        <p14:creationId xmlns:p14="http://schemas.microsoft.com/office/powerpoint/2010/main" val="4680394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8958" y="-297635"/>
            <a:ext cx="7314888" cy="8402299"/>
          </a:xfrm>
          <a:prstGeom prst="rect">
            <a:avLst/>
          </a:prstGeom>
          <a:noFill/>
          <a:ln>
            <a:noFill/>
          </a:ln>
        </p:spPr>
        <p:txBody>
          <a:bodyPr wrap="square" rtlCol="0">
            <a:spAutoFit/>
          </a:bodyPr>
          <a:lstStyle/>
          <a:p>
            <a:endParaRPr lang="es-ES_tradnl" sz="3200" dirty="0">
              <a:solidFill>
                <a:schemeClr val="tx2"/>
              </a:solidFill>
            </a:endParaRPr>
          </a:p>
          <a:p>
            <a:endParaRPr lang="es-ES_tradnl" sz="3200" dirty="0">
              <a:solidFill>
                <a:schemeClr val="tx2"/>
              </a:solidFill>
            </a:endParaRPr>
          </a:p>
          <a:p>
            <a:r>
              <a:rPr lang="es-ES_tradnl" sz="3200" dirty="0">
                <a:solidFill>
                  <a:schemeClr val="tx2"/>
                </a:solidFill>
              </a:rPr>
              <a:t>Promoción de la lectura desde la escuela vinculando a la familia</a:t>
            </a:r>
            <a:r>
              <a:rPr lang="es-ES_tradnl" sz="3200" dirty="0"/>
              <a:t/>
            </a:r>
            <a:br>
              <a:rPr lang="es-ES_tradnl" sz="3200" dirty="0"/>
            </a:br>
            <a:endParaRPr lang="hr-HR" sz="2000" dirty="0">
              <a:solidFill>
                <a:schemeClr val="tx1">
                  <a:lumMod val="50000"/>
                  <a:lumOff val="50000"/>
                </a:schemeClr>
              </a:solidFill>
            </a:endParaRPr>
          </a:p>
          <a:p>
            <a:pPr algn="just"/>
            <a:endParaRPr lang="es-ES" sz="2800" dirty="0">
              <a:solidFill>
                <a:schemeClr val="tx1">
                  <a:lumMod val="50000"/>
                  <a:lumOff val="50000"/>
                </a:schemeClr>
              </a:solidFill>
            </a:endParaRPr>
          </a:p>
          <a:p>
            <a:pPr algn="just"/>
            <a:r>
              <a:rPr lang="es-ES" sz="2800" dirty="0">
                <a:solidFill>
                  <a:schemeClr val="tx1">
                    <a:lumMod val="50000"/>
                    <a:lumOff val="50000"/>
                  </a:schemeClr>
                </a:solidFill>
              </a:rPr>
              <a:t>E</a:t>
            </a:r>
            <a:r>
              <a:rPr lang="hr-HR" sz="2800" dirty="0">
                <a:solidFill>
                  <a:schemeClr val="tx1">
                    <a:lumMod val="50000"/>
                    <a:lumOff val="50000"/>
                  </a:schemeClr>
                </a:solidFill>
              </a:rPr>
              <a:t>ste proyecto pretende propiciar el </a:t>
            </a:r>
            <a:r>
              <a:rPr lang="es-ES_tradnl" sz="2800" dirty="0">
                <a:solidFill>
                  <a:schemeClr val="tx1">
                    <a:lumMod val="50000"/>
                    <a:lumOff val="50000"/>
                  </a:schemeClr>
                </a:solidFill>
              </a:rPr>
              <a:t>diálogo y mostrar la lectura como un viaje que nos posibilita pensar en nosotros y con los otros en nuestras diferencias y acuerdos. Funcionará en el Centro Escolar Acueducto con niños de quinto de primaria, y posteriormente con algún miembro de la familia que el niño invite para compartir dicha actividad.</a:t>
            </a:r>
            <a:endParaRPr lang="hr-HR" sz="2800" dirty="0">
              <a:solidFill>
                <a:schemeClr val="tx1">
                  <a:lumMod val="50000"/>
                  <a:lumOff val="50000"/>
                </a:schemeClr>
              </a:solidFill>
            </a:endParaRPr>
          </a:p>
          <a:p>
            <a:endParaRPr lang="hr-HR" sz="2800" dirty="0">
              <a:solidFill>
                <a:schemeClr val="tx1">
                  <a:lumMod val="50000"/>
                  <a:lumOff val="50000"/>
                </a:schemeClr>
              </a:solidFill>
            </a:endParaRPr>
          </a:p>
          <a:p>
            <a:endParaRPr lang="hr-HR" sz="2800" dirty="0">
              <a:solidFill>
                <a:schemeClr val="tx1">
                  <a:lumMod val="50000"/>
                  <a:lumOff val="50000"/>
                </a:schemeClr>
              </a:solidFill>
            </a:endParaRPr>
          </a:p>
          <a:p>
            <a:endParaRPr lang="hr-HR" sz="2800" dirty="0">
              <a:solidFill>
                <a:schemeClr val="tx1">
                  <a:lumMod val="50000"/>
                  <a:lumOff val="50000"/>
                </a:schemeClr>
              </a:solidFill>
            </a:endParaRPr>
          </a:p>
          <a:p>
            <a:endParaRPr lang="hr-HR" sz="2800" dirty="0">
              <a:solidFill>
                <a:schemeClr val="tx1">
                  <a:lumMod val="50000"/>
                  <a:lumOff val="50000"/>
                </a:schemeClr>
              </a:solidFill>
            </a:endParaRPr>
          </a:p>
          <a:p>
            <a:endParaRPr lang="es-ES" sz="2800" dirty="0"/>
          </a:p>
        </p:txBody>
      </p:sp>
      <p:cxnSp>
        <p:nvCxnSpPr>
          <p:cNvPr id="4" name="Conector recto de flecha 3"/>
          <p:cNvCxnSpPr/>
          <p:nvPr/>
        </p:nvCxnSpPr>
        <p:spPr>
          <a:xfrm>
            <a:off x="670310" y="1958168"/>
            <a:ext cx="70735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xmlns="" id="{49F77ABD-F5C7-47F3-BFFA-9D5E9FF159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98785793"/>
      </p:ext>
    </p:extLst>
  </p:cSld>
  <p:clrMapOvr>
    <a:masterClrMapping/>
  </p:clrMapOvr>
  <mc:AlternateContent xmlns:mc="http://schemas.openxmlformats.org/markup-compatibility/2006" xmlns:p14="http://schemas.microsoft.com/office/powerpoint/2010/main">
    <mc:Choice Requires="p14">
      <p:transition spd="slow" p14:dur="2000" advTm="23864"/>
    </mc:Choice>
    <mc:Fallback xmlns="">
      <p:transition spd="slow" advTm="238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pPr algn="l"/>
            <a:r>
              <a:rPr lang="es-ES" dirty="0"/>
              <a:t>Marco conceptual :</a:t>
            </a:r>
          </a:p>
        </p:txBody>
      </p:sp>
      <p:sp>
        <p:nvSpPr>
          <p:cNvPr id="16" name="Marcador de contenido 15"/>
          <p:cNvSpPr>
            <a:spLocks noGrp="1"/>
          </p:cNvSpPr>
          <p:nvPr>
            <p:ph sz="half" idx="2"/>
          </p:nvPr>
        </p:nvSpPr>
        <p:spPr>
          <a:xfrm>
            <a:off x="4419600" y="1536192"/>
            <a:ext cx="3807394" cy="4590288"/>
          </a:xfrm>
        </p:spPr>
        <p:txBody>
          <a:bodyPr>
            <a:normAutofit/>
          </a:bodyPr>
          <a:lstStyle/>
          <a:p>
            <a:pPr marL="114300" indent="0" algn="just">
              <a:buNone/>
            </a:pPr>
            <a:endParaRPr lang="es-ES_tradnl" dirty="0"/>
          </a:p>
          <a:p>
            <a:pPr marL="114300" indent="0" algn="just">
              <a:buNone/>
            </a:pPr>
            <a:r>
              <a:rPr lang="es-ES_tradnl" dirty="0"/>
              <a:t>La formación de un lector se encuentra mediada por otro, que es un </a:t>
            </a:r>
            <a:r>
              <a:rPr lang="es-ES_tradnl" dirty="0" smtClean="0"/>
              <a:t>iniciador; </a:t>
            </a:r>
            <a:r>
              <a:rPr lang="es-ES" dirty="0" smtClean="0"/>
              <a:t>é</a:t>
            </a:r>
            <a:r>
              <a:rPr lang="es-ES_tradnl" dirty="0" err="1" smtClean="0"/>
              <a:t>ste</a:t>
            </a:r>
            <a:r>
              <a:rPr lang="es-ES_tradnl" dirty="0" smtClean="0"/>
              <a:t> </a:t>
            </a:r>
            <a:r>
              <a:rPr lang="es-ES_tradnl" dirty="0"/>
              <a:t>se </a:t>
            </a:r>
            <a:r>
              <a:rPr lang="es-ES_tradnl" dirty="0" smtClean="0"/>
              <a:t>encuentra regularmente </a:t>
            </a:r>
            <a:r>
              <a:rPr lang="es-ES_tradnl" dirty="0"/>
              <a:t>en el ámbito familiar y en la </a:t>
            </a:r>
            <a:r>
              <a:rPr lang="es-ES_tradnl" dirty="0" smtClean="0"/>
              <a:t>escuela </a:t>
            </a:r>
            <a:r>
              <a:rPr lang="es-ES_tradnl" dirty="0"/>
              <a:t>(Pagnotta,1986).</a:t>
            </a:r>
            <a:endParaRPr lang="es-ES" dirty="0"/>
          </a:p>
        </p:txBody>
      </p:sp>
      <p:graphicFrame>
        <p:nvGraphicFramePr>
          <p:cNvPr id="17" name="Marcador de contenido 12"/>
          <p:cNvGraphicFramePr>
            <a:graphicFrameLocks noGrp="1"/>
          </p:cNvGraphicFramePr>
          <p:nvPr>
            <p:ph sz="half" idx="1"/>
            <p:extLst>
              <p:ext uri="{D42A27DB-BD31-4B8C-83A1-F6EECF244321}">
                <p14:modId xmlns:p14="http://schemas.microsoft.com/office/powerpoint/2010/main" val="2202321637"/>
              </p:ext>
            </p:extLst>
          </p:nvPr>
        </p:nvGraphicFramePr>
        <p:xfrm>
          <a:off x="457200" y="1536700"/>
          <a:ext cx="3657600" cy="4589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8" name="Conector recto de flecha 17"/>
          <p:cNvCxnSpPr/>
          <p:nvPr/>
        </p:nvCxnSpPr>
        <p:spPr>
          <a:xfrm>
            <a:off x="578032" y="1536192"/>
            <a:ext cx="70735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xmlns="" id="{7D99245E-6F96-40FE-A041-FDC0B5A4201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212827078"/>
      </p:ext>
    </p:extLst>
  </p:cSld>
  <p:clrMapOvr>
    <a:masterClrMapping/>
  </p:clrMapOvr>
  <mc:AlternateContent xmlns:mc="http://schemas.openxmlformats.org/markup-compatibility/2006" xmlns:p14="http://schemas.microsoft.com/office/powerpoint/2010/main">
    <mc:Choice Requires="p14">
      <p:transition spd="slow" p14:dur="2000" advTm="40058"/>
    </mc:Choice>
    <mc:Fallback xmlns="">
      <p:transition spd="slow" advTm="400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Marco  teórico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9507955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xmlns="" id="{AC5AF310-FD43-4785-B415-35AFC57CBBF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17560954"/>
      </p:ext>
    </p:extLst>
  </p:cSld>
  <p:clrMapOvr>
    <a:masterClrMapping/>
  </p:clrMapOvr>
  <mc:AlternateContent xmlns:mc="http://schemas.openxmlformats.org/markup-compatibility/2006" xmlns:p14="http://schemas.microsoft.com/office/powerpoint/2010/main">
    <mc:Choice Requires="p14">
      <p:transition spd="slow" p14:dur="2000" advTm="58750"/>
    </mc:Choice>
    <mc:Fallback xmlns="">
      <p:transition spd="slow" advTm="5875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Estado del arte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8909050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Audio 4">
            <a:hlinkClick r:id="" action="ppaction://media"/>
            <a:extLst>
              <a:ext uri="{FF2B5EF4-FFF2-40B4-BE49-F238E27FC236}">
                <a16:creationId xmlns:a16="http://schemas.microsoft.com/office/drawing/2014/main" xmlns="" id="{BE1F0F59-0482-486A-A4F1-31A2B7E02A4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018091006"/>
      </p:ext>
    </p:extLst>
  </p:cSld>
  <p:clrMapOvr>
    <a:masterClrMapping/>
  </p:clrMapOvr>
  <mc:AlternateContent xmlns:mc="http://schemas.openxmlformats.org/markup-compatibility/2006" xmlns:p14="http://schemas.microsoft.com/office/powerpoint/2010/main">
    <mc:Choice Requires="p14">
      <p:transition spd="slow" p14:dur="2000" advTm="44125"/>
    </mc:Choice>
    <mc:Fallback xmlns="">
      <p:transition spd="slow" advTm="441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Planteamiento del problema</a:t>
            </a:r>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70638719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4" name="Conector recto de flecha 3"/>
          <p:cNvCxnSpPr/>
          <p:nvPr/>
        </p:nvCxnSpPr>
        <p:spPr>
          <a:xfrm>
            <a:off x="670310" y="1600200"/>
            <a:ext cx="70735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xmlns="" id="{05D8D5BC-4B1E-4D45-B769-5658E0AEAB2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905665546"/>
      </p:ext>
    </p:extLst>
  </p:cSld>
  <p:clrMapOvr>
    <a:masterClrMapping/>
  </p:clrMapOvr>
  <mc:AlternateContent xmlns:mc="http://schemas.openxmlformats.org/markup-compatibility/2006" xmlns:p14="http://schemas.microsoft.com/office/powerpoint/2010/main">
    <mc:Choice Requires="p14">
      <p:transition spd="slow" p14:dur="2000" advTm="24774"/>
    </mc:Choice>
    <mc:Fallback xmlns="">
      <p:transition spd="slow" advTm="247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Justificación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46332253"/>
              </p:ext>
            </p:extLst>
          </p:nvPr>
        </p:nvGraphicFramePr>
        <p:xfrm>
          <a:off x="457200" y="1417638"/>
          <a:ext cx="7620000" cy="4983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hlinkClick r:id="" action="ppaction://media"/>
            <a:extLst>
              <a:ext uri="{FF2B5EF4-FFF2-40B4-BE49-F238E27FC236}">
                <a16:creationId xmlns:a16="http://schemas.microsoft.com/office/drawing/2014/main" xmlns="" id="{06247BF3-F639-410C-8B29-03DC3C7486C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989606844"/>
      </p:ext>
    </p:extLst>
  </p:cSld>
  <p:clrMapOvr>
    <a:masterClrMapping/>
  </p:clrMapOvr>
  <mc:AlternateContent xmlns:mc="http://schemas.openxmlformats.org/markup-compatibility/2006" xmlns:p14="http://schemas.microsoft.com/office/powerpoint/2010/main">
    <mc:Choice Requires="p14">
      <p:transition spd="slow" p14:dur="2000" advTm="27708"/>
    </mc:Choice>
    <mc:Fallback xmlns="">
      <p:transition spd="slow" advTm="277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 general</a:t>
            </a:r>
          </a:p>
        </p:txBody>
      </p:sp>
      <p:sp>
        <p:nvSpPr>
          <p:cNvPr id="3" name="Marcador de contenido 2"/>
          <p:cNvSpPr>
            <a:spLocks noGrp="1"/>
          </p:cNvSpPr>
          <p:nvPr>
            <p:ph idx="1"/>
          </p:nvPr>
        </p:nvSpPr>
        <p:spPr/>
        <p:txBody>
          <a:bodyPr>
            <a:normAutofit/>
          </a:bodyPr>
          <a:lstStyle/>
          <a:p>
            <a:pPr algn="just"/>
            <a:r>
              <a:rPr lang="es-ES_tradnl" sz="2800" dirty="0"/>
              <a:t>Propiciar  espacios de  lectura en el hogar,  como un gesto de comunicación y afecto, a través de un circulo de lectura que funcionará en el Centro Escolar Acueducto, el cual contará con la participación de los niños de quinto de primaria de la institución educativa, y posteriormente con algún miembro de la familia que el niño invite para compartir dicha actividad.</a:t>
            </a:r>
            <a:endParaRPr lang="es-ES" sz="2800" dirty="0"/>
          </a:p>
        </p:txBody>
      </p:sp>
      <p:pic>
        <p:nvPicPr>
          <p:cNvPr id="4" name="Audio 3">
            <a:hlinkClick r:id="" action="ppaction://media"/>
            <a:extLst>
              <a:ext uri="{FF2B5EF4-FFF2-40B4-BE49-F238E27FC236}">
                <a16:creationId xmlns:a16="http://schemas.microsoft.com/office/drawing/2014/main" xmlns="" id="{D2D3D7B3-C69C-449D-B7BC-1D61601A26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64552272"/>
      </p:ext>
    </p:extLst>
  </p:cSld>
  <p:clrMapOvr>
    <a:masterClrMapping/>
  </p:clrMapOvr>
  <mc:AlternateContent xmlns:mc="http://schemas.openxmlformats.org/markup-compatibility/2006" xmlns:p14="http://schemas.microsoft.com/office/powerpoint/2010/main">
    <mc:Choice Requires="p14">
      <p:transition spd="slow" p14:dur="2000" advTm="25612"/>
    </mc:Choice>
    <mc:Fallback xmlns="">
      <p:transition spd="slow" advTm="256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 específicos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8373600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hlinkClick r:id="" action="ppaction://media"/>
            <a:extLst>
              <a:ext uri="{FF2B5EF4-FFF2-40B4-BE49-F238E27FC236}">
                <a16:creationId xmlns:a16="http://schemas.microsoft.com/office/drawing/2014/main" xmlns="" id="{07AD52CB-8C87-41B2-95F9-49C8817DC12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31432365"/>
      </p:ext>
    </p:extLst>
  </p:cSld>
  <p:clrMapOvr>
    <a:masterClrMapping/>
  </p:clrMapOvr>
  <mc:AlternateContent xmlns:mc="http://schemas.openxmlformats.org/markup-compatibility/2006" xmlns:p14="http://schemas.microsoft.com/office/powerpoint/2010/main">
    <mc:Choice Requires="p14">
      <p:transition spd="slow" p14:dur="2000" advTm="23091"/>
    </mc:Choice>
    <mc:Fallback xmlns="">
      <p:transition spd="slow" advTm="230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entrado">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Instalación integrada.thmx</Template>
  <TotalTime>2706</TotalTime>
  <Words>807</Words>
  <Application>Microsoft Macintosh PowerPoint</Application>
  <PresentationFormat>Presentación en pantalla (4:3)</PresentationFormat>
  <Paragraphs>80</Paragraphs>
  <Slides>16</Slides>
  <Notes>0</Notes>
  <HiddenSlides>0</HiddenSlides>
  <MMClips>15</MMClips>
  <ScaleCrop>false</ScaleCrop>
  <HeadingPairs>
    <vt:vector size="6" baseType="variant">
      <vt:variant>
        <vt:lpstr>Tema</vt:lpstr>
      </vt:variant>
      <vt:variant>
        <vt:i4>1</vt:i4>
      </vt:variant>
      <vt:variant>
        <vt:lpstr>Vínculos</vt:lpstr>
      </vt:variant>
      <vt:variant>
        <vt:i4>1</vt:i4>
      </vt:variant>
      <vt:variant>
        <vt:lpstr>Títulos de diapositiva</vt:lpstr>
      </vt:variant>
      <vt:variant>
        <vt:i4>16</vt:i4>
      </vt:variant>
    </vt:vector>
  </HeadingPairs>
  <TitlesOfParts>
    <vt:vector size="18" baseType="lpstr">
      <vt:lpstr>Adjacency</vt:lpstr>
      <vt:lpstr>HD:Users:mac:Downloads:Protocolo%23MargaritaRosa.Final.docx!OLE_LINK1</vt:lpstr>
      <vt:lpstr>Promoción de la lectura desde la escuela vinculando a la familia</vt:lpstr>
      <vt:lpstr>Presentación de PowerPoint</vt:lpstr>
      <vt:lpstr>Marco conceptual :</vt:lpstr>
      <vt:lpstr>Marco  teórico</vt:lpstr>
      <vt:lpstr>Estado del arte</vt:lpstr>
      <vt:lpstr>Planteamiento del problema</vt:lpstr>
      <vt:lpstr>Justificación</vt:lpstr>
      <vt:lpstr>Objetivo general</vt:lpstr>
      <vt:lpstr>Objetivos específicos </vt:lpstr>
      <vt:lpstr>Presentación de PowerPoint</vt:lpstr>
      <vt:lpstr>Hipótesis </vt:lpstr>
      <vt:lpstr>Presentación de PowerPoint</vt:lpstr>
      <vt:lpstr>Metodología de evaluación</vt:lpstr>
      <vt:lpstr>Programación de actividades</vt:lpstr>
      <vt:lpstr>PROGRAMACIÓN</vt:lpstr>
      <vt:lpstr>Referencias </vt:lpstr>
    </vt:vector>
  </TitlesOfParts>
  <Company>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Círculo de lectores: un puente para la compresión   </dc:title>
  <dc:creator>mac usuario</dc:creator>
  <cp:lastModifiedBy>Usuario de Microsoft Office</cp:lastModifiedBy>
  <cp:revision>35</cp:revision>
  <dcterms:created xsi:type="dcterms:W3CDTF">2017-10-14T01:11:04Z</dcterms:created>
  <dcterms:modified xsi:type="dcterms:W3CDTF">2017-12-13T14:28:47Z</dcterms:modified>
</cp:coreProperties>
</file>