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0">
  <p:sldMasterIdLst>
    <p:sldMasterId id="2147483648" r:id="rId1"/>
  </p:sldMasterIdLst>
  <p:notesMasterIdLst>
    <p:notesMasterId r:id="rId17"/>
  </p:notesMasterIdLst>
  <p:handoutMasterIdLst>
    <p:handoutMasterId r:id="rId18"/>
  </p:handoutMasterIdLst>
  <p:sldIdLst>
    <p:sldId id="257" r:id="rId2"/>
    <p:sldId id="264" r:id="rId3"/>
    <p:sldId id="269" r:id="rId4"/>
    <p:sldId id="272" r:id="rId5"/>
    <p:sldId id="263" r:id="rId6"/>
    <p:sldId id="276" r:id="rId7"/>
    <p:sldId id="273" r:id="rId8"/>
    <p:sldId id="279" r:id="rId9"/>
    <p:sldId id="275" r:id="rId10"/>
    <p:sldId id="262" r:id="rId11"/>
    <p:sldId id="274" r:id="rId12"/>
    <p:sldId id="277" r:id="rId13"/>
    <p:sldId id="258" r:id="rId14"/>
    <p:sldId id="281" r:id="rId15"/>
    <p:sldId id="278" r:id="rId16"/>
  </p:sldIdLst>
  <p:sldSz cx="12188825"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3" userDrawn="1">
          <p15:clr>
            <a:srgbClr val="A4A3A4"/>
          </p15:clr>
        </p15:guide>
        <p15:guide id="4" orient="horz" pos="1152">
          <p15:clr>
            <a:srgbClr val="A4A3A4"/>
          </p15:clr>
        </p15:guide>
        <p15:guide id="5" orient="horz" pos="3385" userDrawn="1">
          <p15:clr>
            <a:srgbClr val="A4A3A4"/>
          </p15:clr>
        </p15:guide>
        <p15:guide id="6" orient="horz" pos="3072">
          <p15:clr>
            <a:srgbClr val="A4A3A4"/>
          </p15:clr>
        </p15:guide>
        <p15:guide id="7" orient="horz" pos="935" userDrawn="1">
          <p15:clr>
            <a:srgbClr val="A4A3A4"/>
          </p15:clr>
        </p15:guide>
        <p15:guide id="8" orient="horz" pos="527" userDrawn="1">
          <p15:clr>
            <a:srgbClr val="A4A3A4"/>
          </p15:clr>
        </p15:guide>
        <p15:guide id="9" orient="horz" pos="2795" userDrawn="1">
          <p15:clr>
            <a:srgbClr val="A4A3A4"/>
          </p15:clr>
        </p15:guide>
        <p15:guide id="10" pos="3839">
          <p15:clr>
            <a:srgbClr val="A4A3A4"/>
          </p15:clr>
        </p15:guide>
        <p15:guide id="11" pos="959">
          <p15:clr>
            <a:srgbClr val="A4A3A4"/>
          </p15:clr>
        </p15:guide>
        <p15:guide id="12" pos="7007">
          <p15:clr>
            <a:srgbClr val="A4A3A4"/>
          </p15:clr>
        </p15:guide>
        <p15:guide id="13" pos="6697" userDrawn="1">
          <p15:clr>
            <a:srgbClr val="A4A3A4"/>
          </p15:clr>
        </p15:guide>
        <p15:guide id="14" pos="6143">
          <p15:clr>
            <a:srgbClr val="A4A3A4"/>
          </p15:clr>
        </p15:guide>
        <p15:guide id="15" pos="3975" userDrawn="1">
          <p15:clr>
            <a:srgbClr val="A4A3A4"/>
          </p15:clr>
        </p15:guide>
        <p15:guide id="16" pos="527">
          <p15:clr>
            <a:srgbClr val="A4A3A4"/>
          </p15:clr>
        </p15:guide>
        <p15:guide id="17" pos="715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6" autoAdjust="0"/>
    <p:restoredTop sz="94660"/>
  </p:normalViewPr>
  <p:slideViewPr>
    <p:cSldViewPr>
      <p:cViewPr varScale="1">
        <p:scale>
          <a:sx n="68" d="100"/>
          <a:sy n="68" d="100"/>
        </p:scale>
        <p:origin x="540" y="60"/>
      </p:cViewPr>
      <p:guideLst>
        <p:guide orient="horz" pos="2160"/>
        <p:guide orient="horz" pos="1008"/>
        <p:guide orient="horz" pos="3793"/>
        <p:guide orient="horz" pos="1152"/>
        <p:guide orient="horz" pos="3385"/>
        <p:guide orient="horz" pos="3072"/>
        <p:guide orient="horz" pos="935"/>
        <p:guide orient="horz" pos="527"/>
        <p:guide orient="horz" pos="2795"/>
        <p:guide pos="3839"/>
        <p:guide pos="959"/>
        <p:guide pos="7007"/>
        <p:guide pos="6697"/>
        <p:guide pos="6143"/>
        <p:guide pos="3975"/>
        <p:guide pos="527"/>
        <p:guide pos="7150"/>
      </p:guideLst>
    </p:cSldViewPr>
  </p:slideViewPr>
  <p:notesTextViewPr>
    <p:cViewPr>
      <p:scale>
        <a:sx n="1" d="1"/>
        <a:sy n="1" d="1"/>
      </p:scale>
      <p:origin x="0" y="0"/>
    </p:cViewPr>
  </p:notesTextViewPr>
  <p:notesViewPr>
    <p:cSldViewPr>
      <p:cViewPr varScale="1">
        <p:scale>
          <a:sx n="100" d="100"/>
          <a:sy n="100" d="100"/>
        </p:scale>
        <p:origin x="35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702E79-2DE5-4302-9E11-41D721463CAE}" type="doc">
      <dgm:prSet loTypeId="urn:microsoft.com/office/officeart/2005/8/layout/hList1" loCatId="list" qsTypeId="urn:microsoft.com/office/officeart/2005/8/quickstyle/simple1" qsCatId="simple" csTypeId="urn:microsoft.com/office/officeart/2005/8/colors/accent1_5" csCatId="accent1" phldr="1"/>
      <dgm:spPr/>
      <dgm:t>
        <a:bodyPr/>
        <a:lstStyle/>
        <a:p>
          <a:endParaRPr lang="es-ES"/>
        </a:p>
      </dgm:t>
    </dgm:pt>
    <dgm:pt modelId="{A43E56D8-D875-421A-8440-D366A4914126}">
      <dgm:prSet phldrT="[Texto]"/>
      <dgm:spPr/>
      <dgm:t>
        <a:bodyPr/>
        <a:lstStyle/>
        <a:p>
          <a:r>
            <a:rPr lang="es-ES" dirty="0"/>
            <a:t>Marco conceptual</a:t>
          </a:r>
        </a:p>
      </dgm:t>
    </dgm:pt>
    <dgm:pt modelId="{86C1F7D5-86D1-4B61-A90B-61A709D8E407}" type="parTrans" cxnId="{61CF254A-397F-44F6-B9BA-552ED4383CE5}">
      <dgm:prSet/>
      <dgm:spPr/>
      <dgm:t>
        <a:bodyPr/>
        <a:lstStyle/>
        <a:p>
          <a:endParaRPr lang="es-ES"/>
        </a:p>
      </dgm:t>
    </dgm:pt>
    <dgm:pt modelId="{882C0AC9-D060-41B6-BA1A-57216236DB51}" type="sibTrans" cxnId="{61CF254A-397F-44F6-B9BA-552ED4383CE5}">
      <dgm:prSet/>
      <dgm:spPr/>
      <dgm:t>
        <a:bodyPr/>
        <a:lstStyle/>
        <a:p>
          <a:endParaRPr lang="es-ES"/>
        </a:p>
      </dgm:t>
    </dgm:pt>
    <dgm:pt modelId="{67607CCD-BB81-4FCC-AA4D-C002AF9F63C3}">
      <dgm:prSet phldrT="[Texto]"/>
      <dgm:spPr/>
      <dgm:t>
        <a:bodyPr/>
        <a:lstStyle/>
        <a:p>
          <a:pPr>
            <a:lnSpc>
              <a:spcPct val="150000"/>
            </a:lnSpc>
          </a:pPr>
          <a:r>
            <a:rPr lang="es-ES" dirty="0"/>
            <a:t>Lectura</a:t>
          </a:r>
        </a:p>
      </dgm:t>
    </dgm:pt>
    <dgm:pt modelId="{8C58C662-93BB-46DC-9D7D-4BBBEE1E3E94}" type="parTrans" cxnId="{903EFEA9-D368-49D2-B83D-6DFE724CADBE}">
      <dgm:prSet/>
      <dgm:spPr/>
      <dgm:t>
        <a:bodyPr/>
        <a:lstStyle/>
        <a:p>
          <a:endParaRPr lang="es-ES"/>
        </a:p>
      </dgm:t>
    </dgm:pt>
    <dgm:pt modelId="{EE7ADDDA-52E9-4AB6-93CA-37F947F217EE}" type="sibTrans" cxnId="{903EFEA9-D368-49D2-B83D-6DFE724CADBE}">
      <dgm:prSet/>
      <dgm:spPr/>
      <dgm:t>
        <a:bodyPr/>
        <a:lstStyle/>
        <a:p>
          <a:endParaRPr lang="es-ES"/>
        </a:p>
      </dgm:t>
    </dgm:pt>
    <dgm:pt modelId="{3B27172A-F498-47D0-81B2-F27DCA67771D}">
      <dgm:prSet phldrT="[Texto]"/>
      <dgm:spPr/>
      <dgm:t>
        <a:bodyPr/>
        <a:lstStyle/>
        <a:p>
          <a:r>
            <a:rPr lang="es-ES" dirty="0"/>
            <a:t>Marco teórico</a:t>
          </a:r>
        </a:p>
      </dgm:t>
    </dgm:pt>
    <dgm:pt modelId="{A106379B-574C-4A41-8109-AF144A850B8D}" type="parTrans" cxnId="{7B7AD036-D61B-44AB-9C62-96A451C48527}">
      <dgm:prSet/>
      <dgm:spPr/>
      <dgm:t>
        <a:bodyPr/>
        <a:lstStyle/>
        <a:p>
          <a:endParaRPr lang="es-ES"/>
        </a:p>
      </dgm:t>
    </dgm:pt>
    <dgm:pt modelId="{F1980F7B-49DF-4DB4-9DF9-E1E9FC85505A}" type="sibTrans" cxnId="{7B7AD036-D61B-44AB-9C62-96A451C48527}">
      <dgm:prSet/>
      <dgm:spPr/>
      <dgm:t>
        <a:bodyPr/>
        <a:lstStyle/>
        <a:p>
          <a:endParaRPr lang="es-ES"/>
        </a:p>
      </dgm:t>
    </dgm:pt>
    <dgm:pt modelId="{38AF3469-F277-4500-BA67-9F537355D443}">
      <dgm:prSet phldrT="[Texto]"/>
      <dgm:spPr/>
      <dgm:t>
        <a:bodyPr/>
        <a:lstStyle/>
        <a:p>
          <a:pPr>
            <a:lnSpc>
              <a:spcPct val="150000"/>
            </a:lnSpc>
          </a:pPr>
          <a:r>
            <a:rPr lang="es-ES" dirty="0"/>
            <a:t>Teoría sociocultural</a:t>
          </a:r>
        </a:p>
      </dgm:t>
    </dgm:pt>
    <dgm:pt modelId="{C4F7769B-B830-403A-8032-3A4C94875B83}" type="parTrans" cxnId="{67821811-BD17-43BC-91C9-3A9E1DE3BB24}">
      <dgm:prSet/>
      <dgm:spPr/>
      <dgm:t>
        <a:bodyPr/>
        <a:lstStyle/>
        <a:p>
          <a:endParaRPr lang="es-ES"/>
        </a:p>
      </dgm:t>
    </dgm:pt>
    <dgm:pt modelId="{6810D3AF-2539-4B93-8D82-A5FB05C3F637}" type="sibTrans" cxnId="{67821811-BD17-43BC-91C9-3A9E1DE3BB24}">
      <dgm:prSet/>
      <dgm:spPr/>
      <dgm:t>
        <a:bodyPr/>
        <a:lstStyle/>
        <a:p>
          <a:endParaRPr lang="es-ES"/>
        </a:p>
      </dgm:t>
    </dgm:pt>
    <dgm:pt modelId="{B2BBCA77-FB20-4FC8-B13F-77FBE8BA8606}">
      <dgm:prSet phldrT="[Texto]"/>
      <dgm:spPr/>
      <dgm:t>
        <a:bodyPr/>
        <a:lstStyle/>
        <a:p>
          <a:pPr>
            <a:lnSpc>
              <a:spcPct val="150000"/>
            </a:lnSpc>
          </a:pPr>
          <a:r>
            <a:rPr lang="es-ES" dirty="0"/>
            <a:t>Teoría social de</a:t>
          </a:r>
        </a:p>
      </dgm:t>
    </dgm:pt>
    <dgm:pt modelId="{1F6E3F76-35F3-4AB8-AA27-699B84F9196D}" type="parTrans" cxnId="{620501E9-A6AA-4B33-954D-4737A9A9B608}">
      <dgm:prSet/>
      <dgm:spPr/>
      <dgm:t>
        <a:bodyPr/>
        <a:lstStyle/>
        <a:p>
          <a:endParaRPr lang="es-ES"/>
        </a:p>
      </dgm:t>
    </dgm:pt>
    <dgm:pt modelId="{CF188FE8-521F-4BCB-92BE-EC6C984CD79E}" type="sibTrans" cxnId="{620501E9-A6AA-4B33-954D-4737A9A9B608}">
      <dgm:prSet/>
      <dgm:spPr/>
      <dgm:t>
        <a:bodyPr/>
        <a:lstStyle/>
        <a:p>
          <a:endParaRPr lang="es-ES"/>
        </a:p>
      </dgm:t>
    </dgm:pt>
    <dgm:pt modelId="{C55333FF-6E4C-4289-B0C1-2598CE9B7B50}">
      <dgm:prSet phldrT="[Texto]"/>
      <dgm:spPr/>
      <dgm:t>
        <a:bodyPr/>
        <a:lstStyle/>
        <a:p>
          <a:r>
            <a:rPr lang="es-ES" dirty="0"/>
            <a:t>Antecedentes</a:t>
          </a:r>
        </a:p>
      </dgm:t>
    </dgm:pt>
    <dgm:pt modelId="{1E8568BD-67E0-4E42-B2BF-C8EDAD90FD05}" type="parTrans" cxnId="{8748E29B-1CD6-4E15-A506-38409E43DCC7}">
      <dgm:prSet/>
      <dgm:spPr/>
      <dgm:t>
        <a:bodyPr/>
        <a:lstStyle/>
        <a:p>
          <a:endParaRPr lang="es-ES"/>
        </a:p>
      </dgm:t>
    </dgm:pt>
    <dgm:pt modelId="{91B0481C-480E-4ACD-8EF0-A11EBE6903F6}" type="sibTrans" cxnId="{8748E29B-1CD6-4E15-A506-38409E43DCC7}">
      <dgm:prSet/>
      <dgm:spPr/>
      <dgm:t>
        <a:bodyPr/>
        <a:lstStyle/>
        <a:p>
          <a:endParaRPr lang="es-ES"/>
        </a:p>
      </dgm:t>
    </dgm:pt>
    <dgm:pt modelId="{EEB565C7-383A-4790-9EB3-AA17736E95CC}">
      <dgm:prSet phldrT="[Texto]"/>
      <dgm:spPr/>
      <dgm:t>
        <a:bodyPr/>
        <a:lstStyle/>
        <a:p>
          <a:pPr>
            <a:lnSpc>
              <a:spcPct val="150000"/>
            </a:lnSpc>
          </a:pPr>
          <a:r>
            <a:rPr lang="es-ES" dirty="0" err="1"/>
            <a:t>Biblioburro</a:t>
          </a:r>
          <a:endParaRPr lang="es-ES" dirty="0"/>
        </a:p>
      </dgm:t>
    </dgm:pt>
    <dgm:pt modelId="{51845234-0E8E-4CF0-BA71-282101AC3826}" type="parTrans" cxnId="{D4EF9EB2-7E8E-4FAB-8442-85E4591E2311}">
      <dgm:prSet/>
      <dgm:spPr/>
      <dgm:t>
        <a:bodyPr/>
        <a:lstStyle/>
        <a:p>
          <a:endParaRPr lang="es-ES"/>
        </a:p>
      </dgm:t>
    </dgm:pt>
    <dgm:pt modelId="{C2E7ED44-6C99-458F-B232-C00EFDB1B129}" type="sibTrans" cxnId="{D4EF9EB2-7E8E-4FAB-8442-85E4591E2311}">
      <dgm:prSet/>
      <dgm:spPr/>
      <dgm:t>
        <a:bodyPr/>
        <a:lstStyle/>
        <a:p>
          <a:endParaRPr lang="es-ES"/>
        </a:p>
      </dgm:t>
    </dgm:pt>
    <dgm:pt modelId="{95541F67-AC25-4F2E-9DD1-57A632BAC88C}">
      <dgm:prSet phldrT="[Texto]"/>
      <dgm:spPr/>
      <dgm:t>
        <a:bodyPr/>
        <a:lstStyle/>
        <a:p>
          <a:pPr>
            <a:lnSpc>
              <a:spcPct val="150000"/>
            </a:lnSpc>
          </a:pPr>
          <a:r>
            <a:rPr lang="es-ES" dirty="0" err="1"/>
            <a:t>Bunkos</a:t>
          </a:r>
          <a:endParaRPr lang="es-ES" dirty="0"/>
        </a:p>
      </dgm:t>
    </dgm:pt>
    <dgm:pt modelId="{FC1F8143-B213-480E-A65E-AE32830187FD}" type="parTrans" cxnId="{D906F8CF-5DB4-421D-82C1-550021B6D9A8}">
      <dgm:prSet/>
      <dgm:spPr/>
      <dgm:t>
        <a:bodyPr/>
        <a:lstStyle/>
        <a:p>
          <a:endParaRPr lang="es-ES"/>
        </a:p>
      </dgm:t>
    </dgm:pt>
    <dgm:pt modelId="{6F75D892-2BFA-41E4-A357-6FD43B843412}" type="sibTrans" cxnId="{D906F8CF-5DB4-421D-82C1-550021B6D9A8}">
      <dgm:prSet/>
      <dgm:spPr/>
      <dgm:t>
        <a:bodyPr/>
        <a:lstStyle/>
        <a:p>
          <a:endParaRPr lang="es-ES"/>
        </a:p>
      </dgm:t>
    </dgm:pt>
    <dgm:pt modelId="{2C7A963F-883F-4A35-92AB-FA57FBCF8981}">
      <dgm:prSet phldrT="[Texto]"/>
      <dgm:spPr/>
      <dgm:t>
        <a:bodyPr/>
        <a:lstStyle/>
        <a:p>
          <a:pPr>
            <a:lnSpc>
              <a:spcPct val="150000"/>
            </a:lnSpc>
          </a:pPr>
          <a:r>
            <a:rPr lang="es-ES" dirty="0"/>
            <a:t>Capital cultural</a:t>
          </a:r>
        </a:p>
      </dgm:t>
    </dgm:pt>
    <dgm:pt modelId="{D6820D9B-6C71-4411-B87B-807AAAE010F3}" type="parTrans" cxnId="{8559A375-7D6C-4778-86C0-F722B2A945C5}">
      <dgm:prSet/>
      <dgm:spPr/>
      <dgm:t>
        <a:bodyPr/>
        <a:lstStyle/>
        <a:p>
          <a:endParaRPr lang="es-ES"/>
        </a:p>
      </dgm:t>
    </dgm:pt>
    <dgm:pt modelId="{C3B4DC90-853A-4A84-B62F-8F11C9565618}" type="sibTrans" cxnId="{8559A375-7D6C-4778-86C0-F722B2A945C5}">
      <dgm:prSet/>
      <dgm:spPr/>
      <dgm:t>
        <a:bodyPr/>
        <a:lstStyle/>
        <a:p>
          <a:endParaRPr lang="es-ES"/>
        </a:p>
      </dgm:t>
    </dgm:pt>
    <dgm:pt modelId="{63994290-6D39-4F5C-995B-04ADAD45E1A4}">
      <dgm:prSet phldrT="[Texto]"/>
      <dgm:spPr/>
      <dgm:t>
        <a:bodyPr/>
        <a:lstStyle/>
        <a:p>
          <a:pPr>
            <a:lnSpc>
              <a:spcPct val="150000"/>
            </a:lnSpc>
          </a:pPr>
          <a:r>
            <a:rPr lang="es-ES" dirty="0"/>
            <a:t>Mediador</a:t>
          </a:r>
        </a:p>
      </dgm:t>
    </dgm:pt>
    <dgm:pt modelId="{0A4A808C-0C5E-4993-A540-0E4A828C0B4C}" type="parTrans" cxnId="{2EBAF43A-3806-4A3A-B32A-0AFDE04C6AC4}">
      <dgm:prSet/>
      <dgm:spPr/>
      <dgm:t>
        <a:bodyPr/>
        <a:lstStyle/>
        <a:p>
          <a:endParaRPr lang="es-ES"/>
        </a:p>
      </dgm:t>
    </dgm:pt>
    <dgm:pt modelId="{62ED8FF5-FFCC-4FAC-9B56-CB9E78CD4729}" type="sibTrans" cxnId="{2EBAF43A-3806-4A3A-B32A-0AFDE04C6AC4}">
      <dgm:prSet/>
      <dgm:spPr/>
      <dgm:t>
        <a:bodyPr/>
        <a:lstStyle/>
        <a:p>
          <a:endParaRPr lang="es-ES"/>
        </a:p>
      </dgm:t>
    </dgm:pt>
    <dgm:pt modelId="{9651A1E2-EF65-4B1B-9AC6-8CEF322D6F1C}">
      <dgm:prSet phldrT="[Texto]"/>
      <dgm:spPr/>
      <dgm:t>
        <a:bodyPr/>
        <a:lstStyle/>
        <a:p>
          <a:pPr>
            <a:lnSpc>
              <a:spcPct val="150000"/>
            </a:lnSpc>
          </a:pPr>
          <a:r>
            <a:rPr lang="es-ES" dirty="0"/>
            <a:t>El bibliobús del Cofre</a:t>
          </a:r>
        </a:p>
      </dgm:t>
    </dgm:pt>
    <dgm:pt modelId="{50A16C25-0AF0-48AF-9AFF-D06D7FF2CDB1}" type="parTrans" cxnId="{51EEB1C4-4831-4728-91CC-BC7A03B932B3}">
      <dgm:prSet/>
      <dgm:spPr/>
      <dgm:t>
        <a:bodyPr/>
        <a:lstStyle/>
        <a:p>
          <a:endParaRPr lang="es-ES"/>
        </a:p>
      </dgm:t>
    </dgm:pt>
    <dgm:pt modelId="{DAFAAB3A-CB4A-438D-97EF-DB2ADE112FF8}" type="sibTrans" cxnId="{51EEB1C4-4831-4728-91CC-BC7A03B932B3}">
      <dgm:prSet/>
      <dgm:spPr/>
      <dgm:t>
        <a:bodyPr/>
        <a:lstStyle/>
        <a:p>
          <a:endParaRPr lang="es-ES"/>
        </a:p>
      </dgm:t>
    </dgm:pt>
    <dgm:pt modelId="{5477F4C0-5B2C-4CDD-B433-57B15278F81C}">
      <dgm:prSet phldrT="[Texto]"/>
      <dgm:spPr/>
      <dgm:t>
        <a:bodyPr/>
        <a:lstStyle/>
        <a:p>
          <a:pPr>
            <a:lnSpc>
              <a:spcPct val="150000"/>
            </a:lnSpc>
            <a:buNone/>
          </a:pPr>
          <a:r>
            <a:rPr lang="es-ES" dirty="0"/>
            <a:t>L. Vygotsky</a:t>
          </a:r>
        </a:p>
      </dgm:t>
    </dgm:pt>
    <dgm:pt modelId="{595B9575-7211-4CE2-BEF6-8FD17255CE32}" type="parTrans" cxnId="{40D7D50A-746F-42AE-B6C3-C67DAAE0452B}">
      <dgm:prSet/>
      <dgm:spPr/>
      <dgm:t>
        <a:bodyPr/>
        <a:lstStyle/>
        <a:p>
          <a:endParaRPr lang="es-ES"/>
        </a:p>
      </dgm:t>
    </dgm:pt>
    <dgm:pt modelId="{6FDE8EA5-E35E-4B7D-907E-28419D8F86BD}" type="sibTrans" cxnId="{40D7D50A-746F-42AE-B6C3-C67DAAE0452B}">
      <dgm:prSet/>
      <dgm:spPr/>
      <dgm:t>
        <a:bodyPr/>
        <a:lstStyle/>
        <a:p>
          <a:endParaRPr lang="es-ES"/>
        </a:p>
      </dgm:t>
    </dgm:pt>
    <dgm:pt modelId="{207FD069-FCEB-44EF-B7C8-FEE250D31B63}">
      <dgm:prSet phldrT="[Texto]"/>
      <dgm:spPr/>
      <dgm:t>
        <a:bodyPr/>
        <a:lstStyle/>
        <a:p>
          <a:pPr>
            <a:lnSpc>
              <a:spcPct val="150000"/>
            </a:lnSpc>
            <a:buNone/>
          </a:pPr>
          <a:r>
            <a:rPr lang="es-ES" dirty="0"/>
            <a:t>P. Bourdieu</a:t>
          </a:r>
        </a:p>
      </dgm:t>
    </dgm:pt>
    <dgm:pt modelId="{BC08E3C7-D0B2-4782-A1F5-C2BE4A86838F}" type="parTrans" cxnId="{29D5E667-7DDD-49A1-8A2D-E6A76948BEB4}">
      <dgm:prSet/>
      <dgm:spPr/>
      <dgm:t>
        <a:bodyPr/>
        <a:lstStyle/>
        <a:p>
          <a:endParaRPr lang="es-ES"/>
        </a:p>
      </dgm:t>
    </dgm:pt>
    <dgm:pt modelId="{C33CD9D5-0F11-4D0B-A656-D7E4F1A2E0FA}" type="sibTrans" cxnId="{29D5E667-7DDD-49A1-8A2D-E6A76948BEB4}">
      <dgm:prSet/>
      <dgm:spPr/>
      <dgm:t>
        <a:bodyPr/>
        <a:lstStyle/>
        <a:p>
          <a:endParaRPr lang="es-ES"/>
        </a:p>
      </dgm:t>
    </dgm:pt>
    <dgm:pt modelId="{9258446E-2E96-407B-AEBB-594FBC893B4D}">
      <dgm:prSet phldrT="[Texto]"/>
      <dgm:spPr/>
      <dgm:t>
        <a:bodyPr/>
        <a:lstStyle/>
        <a:p>
          <a:pPr>
            <a:lnSpc>
              <a:spcPct val="150000"/>
            </a:lnSpc>
          </a:pPr>
          <a:r>
            <a:rPr lang="es-ES" dirty="0" err="1"/>
            <a:t>Bal</a:t>
          </a:r>
          <a:r>
            <a:rPr lang="es-ES" dirty="0"/>
            <a:t> </a:t>
          </a:r>
          <a:r>
            <a:rPr lang="es-ES" dirty="0" err="1"/>
            <a:t>Pustakalay</a:t>
          </a:r>
          <a:endParaRPr lang="es-ES" dirty="0"/>
        </a:p>
      </dgm:t>
    </dgm:pt>
    <dgm:pt modelId="{12CB8495-1D1B-457C-891D-47B4E9DBF4EA}" type="parTrans" cxnId="{32F1918A-F349-46C3-85E8-75DBB4147A55}">
      <dgm:prSet/>
      <dgm:spPr/>
      <dgm:t>
        <a:bodyPr/>
        <a:lstStyle/>
        <a:p>
          <a:endParaRPr lang="es-ES"/>
        </a:p>
      </dgm:t>
    </dgm:pt>
    <dgm:pt modelId="{CCB31964-0A50-434A-A291-6A3F98FB6474}" type="sibTrans" cxnId="{32F1918A-F349-46C3-85E8-75DBB4147A55}">
      <dgm:prSet/>
      <dgm:spPr/>
      <dgm:t>
        <a:bodyPr/>
        <a:lstStyle/>
        <a:p>
          <a:endParaRPr lang="es-ES"/>
        </a:p>
      </dgm:t>
    </dgm:pt>
    <dgm:pt modelId="{754E7EAB-886D-4D5A-B105-0B6DE12D83B8}">
      <dgm:prSet phldrT="[Texto]"/>
      <dgm:spPr/>
      <dgm:t>
        <a:bodyPr/>
        <a:lstStyle/>
        <a:p>
          <a:pPr>
            <a:lnSpc>
              <a:spcPct val="150000"/>
            </a:lnSpc>
          </a:pPr>
          <a:r>
            <a:rPr lang="es-ES" dirty="0"/>
            <a:t>Compañía </a:t>
          </a:r>
          <a:r>
            <a:rPr lang="es-ES" dirty="0" err="1"/>
            <a:t>Tricletas</a:t>
          </a:r>
          <a:endParaRPr lang="es-ES" dirty="0"/>
        </a:p>
      </dgm:t>
    </dgm:pt>
    <dgm:pt modelId="{222F9581-59A6-4605-8ADF-1A300377757B}" type="parTrans" cxnId="{F35A6B16-7BA4-4F05-8B69-EE2A34DEFCAB}">
      <dgm:prSet/>
      <dgm:spPr/>
    </dgm:pt>
    <dgm:pt modelId="{4959C184-85B8-46C9-BE84-84FB67F32AFD}" type="sibTrans" cxnId="{F35A6B16-7BA4-4F05-8B69-EE2A34DEFCAB}">
      <dgm:prSet/>
      <dgm:spPr/>
    </dgm:pt>
    <dgm:pt modelId="{493482D4-E6C7-449A-B3BA-6AECD2FA9D0B}" type="pres">
      <dgm:prSet presAssocID="{0A702E79-2DE5-4302-9E11-41D721463CAE}" presName="Name0" presStyleCnt="0">
        <dgm:presLayoutVars>
          <dgm:dir/>
          <dgm:animLvl val="lvl"/>
          <dgm:resizeHandles val="exact"/>
        </dgm:presLayoutVars>
      </dgm:prSet>
      <dgm:spPr/>
    </dgm:pt>
    <dgm:pt modelId="{536FF5C0-31B3-4905-A532-CD2BE719FCC8}" type="pres">
      <dgm:prSet presAssocID="{A43E56D8-D875-421A-8440-D366A4914126}" presName="composite" presStyleCnt="0"/>
      <dgm:spPr/>
    </dgm:pt>
    <dgm:pt modelId="{CE20EB05-AA47-4C2E-9512-1E0F3DFCD03B}" type="pres">
      <dgm:prSet presAssocID="{A43E56D8-D875-421A-8440-D366A4914126}" presName="parTx" presStyleLbl="alignNode1" presStyleIdx="0" presStyleCnt="3">
        <dgm:presLayoutVars>
          <dgm:chMax val="0"/>
          <dgm:chPref val="0"/>
          <dgm:bulletEnabled val="1"/>
        </dgm:presLayoutVars>
      </dgm:prSet>
      <dgm:spPr/>
    </dgm:pt>
    <dgm:pt modelId="{E722B3F9-721F-4F00-A130-38CA224D4C31}" type="pres">
      <dgm:prSet presAssocID="{A43E56D8-D875-421A-8440-D366A4914126}" presName="desTx" presStyleLbl="alignAccFollowNode1" presStyleIdx="0" presStyleCnt="3" custLinFactNeighborX="-103" custLinFactNeighborY="-60">
        <dgm:presLayoutVars>
          <dgm:bulletEnabled val="1"/>
        </dgm:presLayoutVars>
      </dgm:prSet>
      <dgm:spPr/>
    </dgm:pt>
    <dgm:pt modelId="{95835D55-D472-430A-99FD-DBB766FD7A89}" type="pres">
      <dgm:prSet presAssocID="{882C0AC9-D060-41B6-BA1A-57216236DB51}" presName="space" presStyleCnt="0"/>
      <dgm:spPr/>
    </dgm:pt>
    <dgm:pt modelId="{48A6837C-76C7-43F5-99A9-3BD6E9F7459B}" type="pres">
      <dgm:prSet presAssocID="{3B27172A-F498-47D0-81B2-F27DCA67771D}" presName="composite" presStyleCnt="0"/>
      <dgm:spPr/>
    </dgm:pt>
    <dgm:pt modelId="{F6D58EFB-58BC-47AF-AF5A-E38C69ED18DE}" type="pres">
      <dgm:prSet presAssocID="{3B27172A-F498-47D0-81B2-F27DCA67771D}" presName="parTx" presStyleLbl="alignNode1" presStyleIdx="1" presStyleCnt="3">
        <dgm:presLayoutVars>
          <dgm:chMax val="0"/>
          <dgm:chPref val="0"/>
          <dgm:bulletEnabled val="1"/>
        </dgm:presLayoutVars>
      </dgm:prSet>
      <dgm:spPr/>
    </dgm:pt>
    <dgm:pt modelId="{7FBEEDD7-5779-4D0A-8479-B65509711009}" type="pres">
      <dgm:prSet presAssocID="{3B27172A-F498-47D0-81B2-F27DCA67771D}" presName="desTx" presStyleLbl="alignAccFollowNode1" presStyleIdx="1" presStyleCnt="3">
        <dgm:presLayoutVars>
          <dgm:bulletEnabled val="1"/>
        </dgm:presLayoutVars>
      </dgm:prSet>
      <dgm:spPr/>
    </dgm:pt>
    <dgm:pt modelId="{5981D11F-DF8F-441B-90F5-CA6ADB5058F1}" type="pres">
      <dgm:prSet presAssocID="{F1980F7B-49DF-4DB4-9DF9-E1E9FC85505A}" presName="space" presStyleCnt="0"/>
      <dgm:spPr/>
    </dgm:pt>
    <dgm:pt modelId="{6089F677-230E-43D3-BFAC-05FE08F80FB2}" type="pres">
      <dgm:prSet presAssocID="{C55333FF-6E4C-4289-B0C1-2598CE9B7B50}" presName="composite" presStyleCnt="0"/>
      <dgm:spPr/>
    </dgm:pt>
    <dgm:pt modelId="{66DA3873-CBBA-4CA2-863A-CE7892CCA303}" type="pres">
      <dgm:prSet presAssocID="{C55333FF-6E4C-4289-B0C1-2598CE9B7B50}" presName="parTx" presStyleLbl="alignNode1" presStyleIdx="2" presStyleCnt="3">
        <dgm:presLayoutVars>
          <dgm:chMax val="0"/>
          <dgm:chPref val="0"/>
          <dgm:bulletEnabled val="1"/>
        </dgm:presLayoutVars>
      </dgm:prSet>
      <dgm:spPr/>
    </dgm:pt>
    <dgm:pt modelId="{10AD9FB9-D3FE-4A82-A3C1-9EB903EE5DAD}" type="pres">
      <dgm:prSet presAssocID="{C55333FF-6E4C-4289-B0C1-2598CE9B7B50}" presName="desTx" presStyleLbl="alignAccFollowNode1" presStyleIdx="2" presStyleCnt="3">
        <dgm:presLayoutVars>
          <dgm:bulletEnabled val="1"/>
        </dgm:presLayoutVars>
      </dgm:prSet>
      <dgm:spPr/>
    </dgm:pt>
  </dgm:ptLst>
  <dgm:cxnLst>
    <dgm:cxn modelId="{10FFC10A-D0C3-490A-9E4D-17D5DC4FA117}" type="presOf" srcId="{B2BBCA77-FB20-4FC8-B13F-77FBE8BA8606}" destId="{7FBEEDD7-5779-4D0A-8479-B65509711009}" srcOrd="0" destOrd="2" presId="urn:microsoft.com/office/officeart/2005/8/layout/hList1"/>
    <dgm:cxn modelId="{40D7D50A-746F-42AE-B6C3-C67DAAE0452B}" srcId="{38AF3469-F277-4500-BA67-9F537355D443}" destId="{5477F4C0-5B2C-4CDD-B433-57B15278F81C}" srcOrd="0" destOrd="0" parTransId="{595B9575-7211-4CE2-BEF6-8FD17255CE32}" sibTransId="{6FDE8EA5-E35E-4B7D-907E-28419D8F86BD}"/>
    <dgm:cxn modelId="{E251ED0B-BF83-4E60-8BD9-CB1B024964FE}" type="presOf" srcId="{63994290-6D39-4F5C-995B-04ADAD45E1A4}" destId="{E722B3F9-721F-4F00-A130-38CA224D4C31}" srcOrd="0" destOrd="2" presId="urn:microsoft.com/office/officeart/2005/8/layout/hList1"/>
    <dgm:cxn modelId="{67821811-BD17-43BC-91C9-3A9E1DE3BB24}" srcId="{3B27172A-F498-47D0-81B2-F27DCA67771D}" destId="{38AF3469-F277-4500-BA67-9F537355D443}" srcOrd="0" destOrd="0" parTransId="{C4F7769B-B830-403A-8032-3A4C94875B83}" sibTransId="{6810D3AF-2539-4B93-8D82-A5FB05C3F637}"/>
    <dgm:cxn modelId="{F35A6B16-7BA4-4F05-8B69-EE2A34DEFCAB}" srcId="{C55333FF-6E4C-4289-B0C1-2598CE9B7B50}" destId="{754E7EAB-886D-4D5A-B105-0B6DE12D83B8}" srcOrd="3" destOrd="0" parTransId="{222F9581-59A6-4605-8ADF-1A300377757B}" sibTransId="{4959C184-85B8-46C9-BE84-84FB67F32AFD}"/>
    <dgm:cxn modelId="{7B7AD036-D61B-44AB-9C62-96A451C48527}" srcId="{0A702E79-2DE5-4302-9E11-41D721463CAE}" destId="{3B27172A-F498-47D0-81B2-F27DCA67771D}" srcOrd="1" destOrd="0" parTransId="{A106379B-574C-4A41-8109-AF144A850B8D}" sibTransId="{F1980F7B-49DF-4DB4-9DF9-E1E9FC85505A}"/>
    <dgm:cxn modelId="{2EBAF43A-3806-4A3A-B32A-0AFDE04C6AC4}" srcId="{A43E56D8-D875-421A-8440-D366A4914126}" destId="{63994290-6D39-4F5C-995B-04ADAD45E1A4}" srcOrd="2" destOrd="0" parTransId="{0A4A808C-0C5E-4993-A540-0E4A828C0B4C}" sibTransId="{62ED8FF5-FFCC-4FAC-9B56-CB9E78CD4729}"/>
    <dgm:cxn modelId="{3FA3AB67-36B9-4E6D-BB26-23DBBD1E0D5F}" type="presOf" srcId="{A43E56D8-D875-421A-8440-D366A4914126}" destId="{CE20EB05-AA47-4C2E-9512-1E0F3DFCD03B}" srcOrd="0" destOrd="0" presId="urn:microsoft.com/office/officeart/2005/8/layout/hList1"/>
    <dgm:cxn modelId="{29D5E667-7DDD-49A1-8A2D-E6A76948BEB4}" srcId="{B2BBCA77-FB20-4FC8-B13F-77FBE8BA8606}" destId="{207FD069-FCEB-44EF-B7C8-FEE250D31B63}" srcOrd="0" destOrd="0" parTransId="{BC08E3C7-D0B2-4782-A1F5-C2BE4A86838F}" sibTransId="{C33CD9D5-0F11-4D0B-A656-D7E4F1A2E0FA}"/>
    <dgm:cxn modelId="{61CF254A-397F-44F6-B9BA-552ED4383CE5}" srcId="{0A702E79-2DE5-4302-9E11-41D721463CAE}" destId="{A43E56D8-D875-421A-8440-D366A4914126}" srcOrd="0" destOrd="0" parTransId="{86C1F7D5-86D1-4B61-A90B-61A709D8E407}" sibTransId="{882C0AC9-D060-41B6-BA1A-57216236DB51}"/>
    <dgm:cxn modelId="{8559A375-7D6C-4778-86C0-F722B2A945C5}" srcId="{A43E56D8-D875-421A-8440-D366A4914126}" destId="{2C7A963F-883F-4A35-92AB-FA57FBCF8981}" srcOrd="1" destOrd="0" parTransId="{D6820D9B-6C71-4411-B87B-807AAAE010F3}" sibTransId="{C3B4DC90-853A-4A84-B62F-8F11C9565618}"/>
    <dgm:cxn modelId="{BC8F7C7E-4D61-47FD-9739-99A1DDDAB59E}" type="presOf" srcId="{95541F67-AC25-4F2E-9DD1-57A632BAC88C}" destId="{10AD9FB9-D3FE-4A82-A3C1-9EB903EE5DAD}" srcOrd="0" destOrd="1" presId="urn:microsoft.com/office/officeart/2005/8/layout/hList1"/>
    <dgm:cxn modelId="{41242A87-CE94-4E8D-AE8D-D568AC12EFD5}" type="presOf" srcId="{3B27172A-F498-47D0-81B2-F27DCA67771D}" destId="{F6D58EFB-58BC-47AF-AF5A-E38C69ED18DE}" srcOrd="0" destOrd="0" presId="urn:microsoft.com/office/officeart/2005/8/layout/hList1"/>
    <dgm:cxn modelId="{32F1918A-F349-46C3-85E8-75DBB4147A55}" srcId="{C55333FF-6E4C-4289-B0C1-2598CE9B7B50}" destId="{9258446E-2E96-407B-AEBB-594FBC893B4D}" srcOrd="4" destOrd="0" parTransId="{12CB8495-1D1B-457C-891D-47B4E9DBF4EA}" sibTransId="{CCB31964-0A50-434A-A291-6A3F98FB6474}"/>
    <dgm:cxn modelId="{7CF37695-1CE7-43B0-94E9-D19BE802E709}" type="presOf" srcId="{C55333FF-6E4C-4289-B0C1-2598CE9B7B50}" destId="{66DA3873-CBBA-4CA2-863A-CE7892CCA303}" srcOrd="0" destOrd="0" presId="urn:microsoft.com/office/officeart/2005/8/layout/hList1"/>
    <dgm:cxn modelId="{8748E29B-1CD6-4E15-A506-38409E43DCC7}" srcId="{0A702E79-2DE5-4302-9E11-41D721463CAE}" destId="{C55333FF-6E4C-4289-B0C1-2598CE9B7B50}" srcOrd="2" destOrd="0" parTransId="{1E8568BD-67E0-4E42-B2BF-C8EDAD90FD05}" sibTransId="{91B0481C-480E-4ACD-8EF0-A11EBE6903F6}"/>
    <dgm:cxn modelId="{9368CDA7-3423-4128-B5A4-27A8A901DECA}" type="presOf" srcId="{5477F4C0-5B2C-4CDD-B433-57B15278F81C}" destId="{7FBEEDD7-5779-4D0A-8479-B65509711009}" srcOrd="0" destOrd="1" presId="urn:microsoft.com/office/officeart/2005/8/layout/hList1"/>
    <dgm:cxn modelId="{903EFEA9-D368-49D2-B83D-6DFE724CADBE}" srcId="{A43E56D8-D875-421A-8440-D366A4914126}" destId="{67607CCD-BB81-4FCC-AA4D-C002AF9F63C3}" srcOrd="0" destOrd="0" parTransId="{8C58C662-93BB-46DC-9D7D-4BBBEE1E3E94}" sibTransId="{EE7ADDDA-52E9-4AB6-93CA-37F947F217EE}"/>
    <dgm:cxn modelId="{CADDA6AB-877D-46DA-8B64-16667D07EE39}" type="presOf" srcId="{9258446E-2E96-407B-AEBB-594FBC893B4D}" destId="{10AD9FB9-D3FE-4A82-A3C1-9EB903EE5DAD}" srcOrd="0" destOrd="4" presId="urn:microsoft.com/office/officeart/2005/8/layout/hList1"/>
    <dgm:cxn modelId="{D123B7AC-D9A4-40E7-B343-EFA930CE7307}" type="presOf" srcId="{2C7A963F-883F-4A35-92AB-FA57FBCF8981}" destId="{E722B3F9-721F-4F00-A130-38CA224D4C31}" srcOrd="0" destOrd="1" presId="urn:microsoft.com/office/officeart/2005/8/layout/hList1"/>
    <dgm:cxn modelId="{0BA933AF-FBCC-4B25-814C-33A20998FFD4}" type="presOf" srcId="{67607CCD-BB81-4FCC-AA4D-C002AF9F63C3}" destId="{E722B3F9-721F-4F00-A130-38CA224D4C31}" srcOrd="0" destOrd="0" presId="urn:microsoft.com/office/officeart/2005/8/layout/hList1"/>
    <dgm:cxn modelId="{D4EF9EB2-7E8E-4FAB-8442-85E4591E2311}" srcId="{C55333FF-6E4C-4289-B0C1-2598CE9B7B50}" destId="{EEB565C7-383A-4790-9EB3-AA17736E95CC}" srcOrd="0" destOrd="0" parTransId="{51845234-0E8E-4CF0-BA71-282101AC3826}" sibTransId="{C2E7ED44-6C99-458F-B232-C00EFDB1B129}"/>
    <dgm:cxn modelId="{4E8F12B3-992B-43AF-968D-5167A0220B65}" type="presOf" srcId="{754E7EAB-886D-4D5A-B105-0B6DE12D83B8}" destId="{10AD9FB9-D3FE-4A82-A3C1-9EB903EE5DAD}" srcOrd="0" destOrd="3" presId="urn:microsoft.com/office/officeart/2005/8/layout/hList1"/>
    <dgm:cxn modelId="{51EEB1C4-4831-4728-91CC-BC7A03B932B3}" srcId="{C55333FF-6E4C-4289-B0C1-2598CE9B7B50}" destId="{9651A1E2-EF65-4B1B-9AC6-8CEF322D6F1C}" srcOrd="2" destOrd="0" parTransId="{50A16C25-0AF0-48AF-9AFF-D06D7FF2CDB1}" sibTransId="{DAFAAB3A-CB4A-438D-97EF-DB2ADE112FF8}"/>
    <dgm:cxn modelId="{82C0DBC4-CA5A-4A1A-A79E-6A6404D52EDB}" type="presOf" srcId="{9651A1E2-EF65-4B1B-9AC6-8CEF322D6F1C}" destId="{10AD9FB9-D3FE-4A82-A3C1-9EB903EE5DAD}" srcOrd="0" destOrd="2" presId="urn:microsoft.com/office/officeart/2005/8/layout/hList1"/>
    <dgm:cxn modelId="{7F3BB6C8-9708-4DFF-9D3F-A04F5A31C24F}" type="presOf" srcId="{38AF3469-F277-4500-BA67-9F537355D443}" destId="{7FBEEDD7-5779-4D0A-8479-B65509711009}" srcOrd="0" destOrd="0" presId="urn:microsoft.com/office/officeart/2005/8/layout/hList1"/>
    <dgm:cxn modelId="{2BC432CD-5CCF-43ED-8A9B-398BA0DD90AC}" type="presOf" srcId="{EEB565C7-383A-4790-9EB3-AA17736E95CC}" destId="{10AD9FB9-D3FE-4A82-A3C1-9EB903EE5DAD}" srcOrd="0" destOrd="0" presId="urn:microsoft.com/office/officeart/2005/8/layout/hList1"/>
    <dgm:cxn modelId="{D906F8CF-5DB4-421D-82C1-550021B6D9A8}" srcId="{C55333FF-6E4C-4289-B0C1-2598CE9B7B50}" destId="{95541F67-AC25-4F2E-9DD1-57A632BAC88C}" srcOrd="1" destOrd="0" parTransId="{FC1F8143-B213-480E-A65E-AE32830187FD}" sibTransId="{6F75D892-2BFA-41E4-A357-6FD43B843412}"/>
    <dgm:cxn modelId="{620501E9-A6AA-4B33-954D-4737A9A9B608}" srcId="{3B27172A-F498-47D0-81B2-F27DCA67771D}" destId="{B2BBCA77-FB20-4FC8-B13F-77FBE8BA8606}" srcOrd="1" destOrd="0" parTransId="{1F6E3F76-35F3-4AB8-AA27-699B84F9196D}" sibTransId="{CF188FE8-521F-4BCB-92BE-EC6C984CD79E}"/>
    <dgm:cxn modelId="{3BFCFDED-F32A-424A-949E-F35E6130B777}" type="presOf" srcId="{207FD069-FCEB-44EF-B7C8-FEE250D31B63}" destId="{7FBEEDD7-5779-4D0A-8479-B65509711009}" srcOrd="0" destOrd="3" presId="urn:microsoft.com/office/officeart/2005/8/layout/hList1"/>
    <dgm:cxn modelId="{D6C0EDF4-A610-48CA-B2D9-DCBCD6CF7510}" type="presOf" srcId="{0A702E79-2DE5-4302-9E11-41D721463CAE}" destId="{493482D4-E6C7-449A-B3BA-6AECD2FA9D0B}" srcOrd="0" destOrd="0" presId="urn:microsoft.com/office/officeart/2005/8/layout/hList1"/>
    <dgm:cxn modelId="{F786711E-11FB-4320-9DCB-98177991442C}" type="presParOf" srcId="{493482D4-E6C7-449A-B3BA-6AECD2FA9D0B}" destId="{536FF5C0-31B3-4905-A532-CD2BE719FCC8}" srcOrd="0" destOrd="0" presId="urn:microsoft.com/office/officeart/2005/8/layout/hList1"/>
    <dgm:cxn modelId="{45019B97-D641-432E-B8D8-CE6A6C47AAC6}" type="presParOf" srcId="{536FF5C0-31B3-4905-A532-CD2BE719FCC8}" destId="{CE20EB05-AA47-4C2E-9512-1E0F3DFCD03B}" srcOrd="0" destOrd="0" presId="urn:microsoft.com/office/officeart/2005/8/layout/hList1"/>
    <dgm:cxn modelId="{C22A0BF5-70F1-4C75-80BE-0A6E33EB2860}" type="presParOf" srcId="{536FF5C0-31B3-4905-A532-CD2BE719FCC8}" destId="{E722B3F9-721F-4F00-A130-38CA224D4C31}" srcOrd="1" destOrd="0" presId="urn:microsoft.com/office/officeart/2005/8/layout/hList1"/>
    <dgm:cxn modelId="{599BE838-6A36-44FB-82B7-9CFFBF96A255}" type="presParOf" srcId="{493482D4-E6C7-449A-B3BA-6AECD2FA9D0B}" destId="{95835D55-D472-430A-99FD-DBB766FD7A89}" srcOrd="1" destOrd="0" presId="urn:microsoft.com/office/officeart/2005/8/layout/hList1"/>
    <dgm:cxn modelId="{57112FAB-F91D-4433-A799-89BB96AE70D6}" type="presParOf" srcId="{493482D4-E6C7-449A-B3BA-6AECD2FA9D0B}" destId="{48A6837C-76C7-43F5-99A9-3BD6E9F7459B}" srcOrd="2" destOrd="0" presId="urn:microsoft.com/office/officeart/2005/8/layout/hList1"/>
    <dgm:cxn modelId="{1E0FB7AF-E733-488C-959F-86EF8A8477FB}" type="presParOf" srcId="{48A6837C-76C7-43F5-99A9-3BD6E9F7459B}" destId="{F6D58EFB-58BC-47AF-AF5A-E38C69ED18DE}" srcOrd="0" destOrd="0" presId="urn:microsoft.com/office/officeart/2005/8/layout/hList1"/>
    <dgm:cxn modelId="{D1EED72F-4748-4794-9A87-75982F356D99}" type="presParOf" srcId="{48A6837C-76C7-43F5-99A9-3BD6E9F7459B}" destId="{7FBEEDD7-5779-4D0A-8479-B65509711009}" srcOrd="1" destOrd="0" presId="urn:microsoft.com/office/officeart/2005/8/layout/hList1"/>
    <dgm:cxn modelId="{79DF9544-5C8A-4168-AA76-28B9338FFAA0}" type="presParOf" srcId="{493482D4-E6C7-449A-B3BA-6AECD2FA9D0B}" destId="{5981D11F-DF8F-441B-90F5-CA6ADB5058F1}" srcOrd="3" destOrd="0" presId="urn:microsoft.com/office/officeart/2005/8/layout/hList1"/>
    <dgm:cxn modelId="{B64FC914-1596-49D2-BF6B-84B106153C03}" type="presParOf" srcId="{493482D4-E6C7-449A-B3BA-6AECD2FA9D0B}" destId="{6089F677-230E-43D3-BFAC-05FE08F80FB2}" srcOrd="4" destOrd="0" presId="urn:microsoft.com/office/officeart/2005/8/layout/hList1"/>
    <dgm:cxn modelId="{9F998B55-5424-4AA2-A9E0-92CC294CB053}" type="presParOf" srcId="{6089F677-230E-43D3-BFAC-05FE08F80FB2}" destId="{66DA3873-CBBA-4CA2-863A-CE7892CCA303}" srcOrd="0" destOrd="0" presId="urn:microsoft.com/office/officeart/2005/8/layout/hList1"/>
    <dgm:cxn modelId="{8885D26E-B559-452D-9610-73BC29C01D75}" type="presParOf" srcId="{6089F677-230E-43D3-BFAC-05FE08F80FB2}" destId="{10AD9FB9-D3FE-4A82-A3C1-9EB903EE5DAD}"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284211-CD05-4FB0-8BB3-551506314C1A}"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s-ES"/>
        </a:p>
      </dgm:t>
    </dgm:pt>
    <dgm:pt modelId="{07766538-9DF0-45E9-AE2F-EB9C531DBA73}">
      <dgm:prSet phldrT="[Texto]"/>
      <dgm:spPr/>
      <dgm:t>
        <a:bodyPr/>
        <a:lstStyle/>
        <a:p>
          <a:r>
            <a:rPr lang="es-ES" dirty="0"/>
            <a:t>Bajos índices de lectura</a:t>
          </a:r>
        </a:p>
      </dgm:t>
    </dgm:pt>
    <dgm:pt modelId="{27DE6CFD-9A80-45BA-A693-3640C1A62CAD}" type="parTrans" cxnId="{14AE946C-3562-42C4-96B3-828B39803C61}">
      <dgm:prSet/>
      <dgm:spPr/>
      <dgm:t>
        <a:bodyPr/>
        <a:lstStyle/>
        <a:p>
          <a:endParaRPr lang="es-ES"/>
        </a:p>
      </dgm:t>
    </dgm:pt>
    <dgm:pt modelId="{267698C5-BADA-47B3-BC16-8052C4F93FB7}" type="sibTrans" cxnId="{14AE946C-3562-42C4-96B3-828B39803C61}">
      <dgm:prSet/>
      <dgm:spPr/>
      <dgm:t>
        <a:bodyPr/>
        <a:lstStyle/>
        <a:p>
          <a:endParaRPr lang="es-ES"/>
        </a:p>
      </dgm:t>
    </dgm:pt>
    <dgm:pt modelId="{19728212-344B-4FD5-8901-18B293304515}">
      <dgm:prSet phldrT="[Texto]"/>
      <dgm:spPr/>
      <dgm:t>
        <a:bodyPr/>
        <a:lstStyle/>
        <a:p>
          <a:r>
            <a:rPr lang="es-ES" dirty="0"/>
            <a:t>Condiciones sociales</a:t>
          </a:r>
        </a:p>
      </dgm:t>
    </dgm:pt>
    <dgm:pt modelId="{783ED2C2-CA6D-40F7-A76E-4268EE1DE6FD}" type="parTrans" cxnId="{ADE8BC2F-E2A5-40EC-8BE1-1D9E19CF9641}">
      <dgm:prSet/>
      <dgm:spPr/>
      <dgm:t>
        <a:bodyPr/>
        <a:lstStyle/>
        <a:p>
          <a:endParaRPr lang="es-ES"/>
        </a:p>
      </dgm:t>
    </dgm:pt>
    <dgm:pt modelId="{A6E77A98-64AB-457D-B54C-135BA35BF4F6}" type="sibTrans" cxnId="{ADE8BC2F-E2A5-40EC-8BE1-1D9E19CF9641}">
      <dgm:prSet/>
      <dgm:spPr/>
      <dgm:t>
        <a:bodyPr/>
        <a:lstStyle/>
        <a:p>
          <a:endParaRPr lang="es-ES"/>
        </a:p>
      </dgm:t>
    </dgm:pt>
    <dgm:pt modelId="{5E8AE89B-6FFD-4FB1-BEE2-C9F0E6248671}">
      <dgm:prSet phldrT="[Texto]"/>
      <dgm:spPr/>
      <dgm:t>
        <a:bodyPr/>
        <a:lstStyle/>
        <a:p>
          <a:r>
            <a:rPr lang="es-ES" dirty="0"/>
            <a:t>Difícil acceso a libros</a:t>
          </a:r>
        </a:p>
      </dgm:t>
    </dgm:pt>
    <dgm:pt modelId="{78D9D092-45AA-44CD-9FCA-427770534802}" type="parTrans" cxnId="{743DEC7E-2B0B-4EFE-B313-7D8C954F16CD}">
      <dgm:prSet/>
      <dgm:spPr/>
      <dgm:t>
        <a:bodyPr/>
        <a:lstStyle/>
        <a:p>
          <a:endParaRPr lang="es-ES"/>
        </a:p>
      </dgm:t>
    </dgm:pt>
    <dgm:pt modelId="{08DD4CB7-A631-400B-B820-7169F11F841B}" type="sibTrans" cxnId="{743DEC7E-2B0B-4EFE-B313-7D8C954F16CD}">
      <dgm:prSet/>
      <dgm:spPr/>
      <dgm:t>
        <a:bodyPr/>
        <a:lstStyle/>
        <a:p>
          <a:endParaRPr lang="es-ES"/>
        </a:p>
      </dgm:t>
    </dgm:pt>
    <dgm:pt modelId="{4AE7946C-8EDD-4189-8241-089D58C407B5}" type="pres">
      <dgm:prSet presAssocID="{77284211-CD05-4FB0-8BB3-551506314C1A}" presName="Name0" presStyleCnt="0">
        <dgm:presLayoutVars>
          <dgm:dir/>
          <dgm:resizeHandles val="exact"/>
        </dgm:presLayoutVars>
      </dgm:prSet>
      <dgm:spPr/>
    </dgm:pt>
    <dgm:pt modelId="{0D4FFFCE-3005-4CC3-B3A9-077559347023}" type="pres">
      <dgm:prSet presAssocID="{07766538-9DF0-45E9-AE2F-EB9C531DBA73}" presName="node" presStyleLbl="node1" presStyleIdx="0" presStyleCnt="3">
        <dgm:presLayoutVars>
          <dgm:bulletEnabled val="1"/>
        </dgm:presLayoutVars>
      </dgm:prSet>
      <dgm:spPr/>
    </dgm:pt>
    <dgm:pt modelId="{57A0DF6C-0192-4D2B-982D-3BBA6A4EA801}" type="pres">
      <dgm:prSet presAssocID="{267698C5-BADA-47B3-BC16-8052C4F93FB7}" presName="sibTrans" presStyleLbl="sibTrans2D1" presStyleIdx="0" presStyleCnt="3"/>
      <dgm:spPr/>
    </dgm:pt>
    <dgm:pt modelId="{CAB78978-8AA8-494E-978D-D43CEB541485}" type="pres">
      <dgm:prSet presAssocID="{267698C5-BADA-47B3-BC16-8052C4F93FB7}" presName="connectorText" presStyleLbl="sibTrans2D1" presStyleIdx="0" presStyleCnt="3"/>
      <dgm:spPr/>
    </dgm:pt>
    <dgm:pt modelId="{CC52F2E1-8CED-445D-BBD7-E242B73A631E}" type="pres">
      <dgm:prSet presAssocID="{19728212-344B-4FD5-8901-18B293304515}" presName="node" presStyleLbl="node1" presStyleIdx="1" presStyleCnt="3">
        <dgm:presLayoutVars>
          <dgm:bulletEnabled val="1"/>
        </dgm:presLayoutVars>
      </dgm:prSet>
      <dgm:spPr/>
    </dgm:pt>
    <dgm:pt modelId="{71A97AFB-C4D3-4816-BEB4-4A5D68CCB201}" type="pres">
      <dgm:prSet presAssocID="{A6E77A98-64AB-457D-B54C-135BA35BF4F6}" presName="sibTrans" presStyleLbl="sibTrans2D1" presStyleIdx="1" presStyleCnt="3"/>
      <dgm:spPr/>
    </dgm:pt>
    <dgm:pt modelId="{1A1846E2-4F7A-4058-AC41-FF2EC2DE4D55}" type="pres">
      <dgm:prSet presAssocID="{A6E77A98-64AB-457D-B54C-135BA35BF4F6}" presName="connectorText" presStyleLbl="sibTrans2D1" presStyleIdx="1" presStyleCnt="3"/>
      <dgm:spPr/>
    </dgm:pt>
    <dgm:pt modelId="{391CDC8C-30B8-48A4-9CD5-5D808EAF4309}" type="pres">
      <dgm:prSet presAssocID="{5E8AE89B-6FFD-4FB1-BEE2-C9F0E6248671}" presName="node" presStyleLbl="node1" presStyleIdx="2" presStyleCnt="3">
        <dgm:presLayoutVars>
          <dgm:bulletEnabled val="1"/>
        </dgm:presLayoutVars>
      </dgm:prSet>
      <dgm:spPr/>
    </dgm:pt>
    <dgm:pt modelId="{7E9D5F92-E88E-4DBE-A861-C861F47B6309}" type="pres">
      <dgm:prSet presAssocID="{08DD4CB7-A631-400B-B820-7169F11F841B}" presName="sibTrans" presStyleLbl="sibTrans2D1" presStyleIdx="2" presStyleCnt="3"/>
      <dgm:spPr/>
    </dgm:pt>
    <dgm:pt modelId="{D3DA2184-8C65-41E7-AE87-AF804B2992F0}" type="pres">
      <dgm:prSet presAssocID="{08DD4CB7-A631-400B-B820-7169F11F841B}" presName="connectorText" presStyleLbl="sibTrans2D1" presStyleIdx="2" presStyleCnt="3"/>
      <dgm:spPr/>
    </dgm:pt>
  </dgm:ptLst>
  <dgm:cxnLst>
    <dgm:cxn modelId="{ADE8BC2F-E2A5-40EC-8BE1-1D9E19CF9641}" srcId="{77284211-CD05-4FB0-8BB3-551506314C1A}" destId="{19728212-344B-4FD5-8901-18B293304515}" srcOrd="1" destOrd="0" parTransId="{783ED2C2-CA6D-40F7-A76E-4268EE1DE6FD}" sibTransId="{A6E77A98-64AB-457D-B54C-135BA35BF4F6}"/>
    <dgm:cxn modelId="{14AE946C-3562-42C4-96B3-828B39803C61}" srcId="{77284211-CD05-4FB0-8BB3-551506314C1A}" destId="{07766538-9DF0-45E9-AE2F-EB9C531DBA73}" srcOrd="0" destOrd="0" parTransId="{27DE6CFD-9A80-45BA-A693-3640C1A62CAD}" sibTransId="{267698C5-BADA-47B3-BC16-8052C4F93FB7}"/>
    <dgm:cxn modelId="{FB2C7052-E3AA-46B5-AC20-4861CEB33C78}" type="presOf" srcId="{267698C5-BADA-47B3-BC16-8052C4F93FB7}" destId="{57A0DF6C-0192-4D2B-982D-3BBA6A4EA801}" srcOrd="0" destOrd="0" presId="urn:microsoft.com/office/officeart/2005/8/layout/cycle7"/>
    <dgm:cxn modelId="{F8B0B656-B730-48E2-8F9E-77CC7918D547}" type="presOf" srcId="{08DD4CB7-A631-400B-B820-7169F11F841B}" destId="{7E9D5F92-E88E-4DBE-A861-C861F47B6309}" srcOrd="0" destOrd="0" presId="urn:microsoft.com/office/officeart/2005/8/layout/cycle7"/>
    <dgm:cxn modelId="{E9F15359-12B3-48B2-BECF-02438B1E028E}" type="presOf" srcId="{A6E77A98-64AB-457D-B54C-135BA35BF4F6}" destId="{1A1846E2-4F7A-4058-AC41-FF2EC2DE4D55}" srcOrd="1" destOrd="0" presId="urn:microsoft.com/office/officeart/2005/8/layout/cycle7"/>
    <dgm:cxn modelId="{E886997D-1BE8-4FD0-8190-BB4EE4693B5E}" type="presOf" srcId="{19728212-344B-4FD5-8901-18B293304515}" destId="{CC52F2E1-8CED-445D-BBD7-E242B73A631E}" srcOrd="0" destOrd="0" presId="urn:microsoft.com/office/officeart/2005/8/layout/cycle7"/>
    <dgm:cxn modelId="{9875857E-58B6-4028-9188-05A59389DB1A}" type="presOf" srcId="{5E8AE89B-6FFD-4FB1-BEE2-C9F0E6248671}" destId="{391CDC8C-30B8-48A4-9CD5-5D808EAF4309}" srcOrd="0" destOrd="0" presId="urn:microsoft.com/office/officeart/2005/8/layout/cycle7"/>
    <dgm:cxn modelId="{743DEC7E-2B0B-4EFE-B313-7D8C954F16CD}" srcId="{77284211-CD05-4FB0-8BB3-551506314C1A}" destId="{5E8AE89B-6FFD-4FB1-BEE2-C9F0E6248671}" srcOrd="2" destOrd="0" parTransId="{78D9D092-45AA-44CD-9FCA-427770534802}" sibTransId="{08DD4CB7-A631-400B-B820-7169F11F841B}"/>
    <dgm:cxn modelId="{B0C3929B-C18F-41D4-A476-6C2181FE3EA3}" type="presOf" srcId="{08DD4CB7-A631-400B-B820-7169F11F841B}" destId="{D3DA2184-8C65-41E7-AE87-AF804B2992F0}" srcOrd="1" destOrd="0" presId="urn:microsoft.com/office/officeart/2005/8/layout/cycle7"/>
    <dgm:cxn modelId="{750A04A7-9793-46A1-8A70-A46C11E7CD52}" type="presOf" srcId="{A6E77A98-64AB-457D-B54C-135BA35BF4F6}" destId="{71A97AFB-C4D3-4816-BEB4-4A5D68CCB201}" srcOrd="0" destOrd="0" presId="urn:microsoft.com/office/officeart/2005/8/layout/cycle7"/>
    <dgm:cxn modelId="{04092BD5-8239-4299-8AE0-FABEA8B7467A}" type="presOf" srcId="{77284211-CD05-4FB0-8BB3-551506314C1A}" destId="{4AE7946C-8EDD-4189-8241-089D58C407B5}" srcOrd="0" destOrd="0" presId="urn:microsoft.com/office/officeart/2005/8/layout/cycle7"/>
    <dgm:cxn modelId="{F4C26CE7-E459-42C2-B977-DE7FD34F2F93}" type="presOf" srcId="{07766538-9DF0-45E9-AE2F-EB9C531DBA73}" destId="{0D4FFFCE-3005-4CC3-B3A9-077559347023}" srcOrd="0" destOrd="0" presId="urn:microsoft.com/office/officeart/2005/8/layout/cycle7"/>
    <dgm:cxn modelId="{5F3A81F7-D8B6-4280-8C7B-09940F2B1416}" type="presOf" srcId="{267698C5-BADA-47B3-BC16-8052C4F93FB7}" destId="{CAB78978-8AA8-494E-978D-D43CEB541485}" srcOrd="1" destOrd="0" presId="urn:microsoft.com/office/officeart/2005/8/layout/cycle7"/>
    <dgm:cxn modelId="{7BA8204A-CBD3-4B97-A0B3-316423B5BE95}" type="presParOf" srcId="{4AE7946C-8EDD-4189-8241-089D58C407B5}" destId="{0D4FFFCE-3005-4CC3-B3A9-077559347023}" srcOrd="0" destOrd="0" presId="urn:microsoft.com/office/officeart/2005/8/layout/cycle7"/>
    <dgm:cxn modelId="{B20838CE-A194-4C28-97D4-B22BC69DB1A1}" type="presParOf" srcId="{4AE7946C-8EDD-4189-8241-089D58C407B5}" destId="{57A0DF6C-0192-4D2B-982D-3BBA6A4EA801}" srcOrd="1" destOrd="0" presId="urn:microsoft.com/office/officeart/2005/8/layout/cycle7"/>
    <dgm:cxn modelId="{E7D2EE84-4AE5-4803-A2AA-FC961D30E1B1}" type="presParOf" srcId="{57A0DF6C-0192-4D2B-982D-3BBA6A4EA801}" destId="{CAB78978-8AA8-494E-978D-D43CEB541485}" srcOrd="0" destOrd="0" presId="urn:microsoft.com/office/officeart/2005/8/layout/cycle7"/>
    <dgm:cxn modelId="{657F9473-39EF-4F40-8B03-448C45B67BA3}" type="presParOf" srcId="{4AE7946C-8EDD-4189-8241-089D58C407B5}" destId="{CC52F2E1-8CED-445D-BBD7-E242B73A631E}" srcOrd="2" destOrd="0" presId="urn:microsoft.com/office/officeart/2005/8/layout/cycle7"/>
    <dgm:cxn modelId="{2AB7928F-F419-4F18-8A6A-316FE639BD66}" type="presParOf" srcId="{4AE7946C-8EDD-4189-8241-089D58C407B5}" destId="{71A97AFB-C4D3-4816-BEB4-4A5D68CCB201}" srcOrd="3" destOrd="0" presId="urn:microsoft.com/office/officeart/2005/8/layout/cycle7"/>
    <dgm:cxn modelId="{26BFF55F-5AA7-44F0-BEC6-B3987E37F36D}" type="presParOf" srcId="{71A97AFB-C4D3-4816-BEB4-4A5D68CCB201}" destId="{1A1846E2-4F7A-4058-AC41-FF2EC2DE4D55}" srcOrd="0" destOrd="0" presId="urn:microsoft.com/office/officeart/2005/8/layout/cycle7"/>
    <dgm:cxn modelId="{3AC61E89-C99A-4D7E-A39D-550F427970FD}" type="presParOf" srcId="{4AE7946C-8EDD-4189-8241-089D58C407B5}" destId="{391CDC8C-30B8-48A4-9CD5-5D808EAF4309}" srcOrd="4" destOrd="0" presId="urn:microsoft.com/office/officeart/2005/8/layout/cycle7"/>
    <dgm:cxn modelId="{CAA8CF1D-AD5D-4CF7-979D-0826B004DBDC}" type="presParOf" srcId="{4AE7946C-8EDD-4189-8241-089D58C407B5}" destId="{7E9D5F92-E88E-4DBE-A861-C861F47B6309}" srcOrd="5" destOrd="0" presId="urn:microsoft.com/office/officeart/2005/8/layout/cycle7"/>
    <dgm:cxn modelId="{4D22115E-C60F-4521-9257-60E92439259B}" type="presParOf" srcId="{7E9D5F92-E88E-4DBE-A861-C861F47B6309}" destId="{D3DA2184-8C65-41E7-AE87-AF804B2992F0}" srcOrd="0" destOrd="0" presId="urn:microsoft.com/office/officeart/2005/8/layout/cycle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5EDEEB-7FDE-4EEC-A284-AC436D09AFE8}"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F3593E44-D30D-463A-92CA-AD437E87E3DF}">
      <dgm:prSet phldrT="[Texto]" custT="1"/>
      <dgm:spPr/>
      <dgm:t>
        <a:bodyPr/>
        <a:lstStyle/>
        <a:p>
          <a:r>
            <a:rPr lang="es-ES" sz="2400" dirty="0"/>
            <a:t>Formar lectores a partir de diversos acercamientos al libro, estableciendo puentes entre personas, textos y significados.</a:t>
          </a:r>
        </a:p>
      </dgm:t>
    </dgm:pt>
    <dgm:pt modelId="{B28E3375-AD9C-478A-8B97-E36FC5A13DCB}" type="parTrans" cxnId="{A714FEE7-4B75-41C1-A262-FDE4BE78BAE3}">
      <dgm:prSet/>
      <dgm:spPr/>
      <dgm:t>
        <a:bodyPr/>
        <a:lstStyle/>
        <a:p>
          <a:endParaRPr lang="es-ES"/>
        </a:p>
      </dgm:t>
    </dgm:pt>
    <dgm:pt modelId="{FDB703F7-E05B-454D-8D91-CF6E12E3DBF4}" type="sibTrans" cxnId="{A714FEE7-4B75-41C1-A262-FDE4BE78BAE3}">
      <dgm:prSet/>
      <dgm:spPr/>
      <dgm:t>
        <a:bodyPr/>
        <a:lstStyle/>
        <a:p>
          <a:endParaRPr lang="es-ES"/>
        </a:p>
      </dgm:t>
    </dgm:pt>
    <dgm:pt modelId="{9CE56B21-D11A-4404-86EB-AB244396C10D}">
      <dgm:prSet phldrT="[Texto]" custT="1"/>
      <dgm:spPr/>
      <dgm:t>
        <a:bodyPr/>
        <a:lstStyle/>
        <a:p>
          <a:r>
            <a:rPr lang="es-ES" sz="2400" dirty="0"/>
            <a:t>Este proyecto busca sumarse al trabajo que diversas instituciones están realizando para fomentar la lectura, creando un espacio que presente la lectura como algo accesible, divertido </a:t>
          </a:r>
          <a:r>
            <a:rPr lang="es-ES" sz="2400"/>
            <a:t>e interesante.</a:t>
          </a:r>
          <a:endParaRPr lang="es-ES" sz="2400" dirty="0"/>
        </a:p>
      </dgm:t>
    </dgm:pt>
    <dgm:pt modelId="{81D6C72F-D2B8-4009-A089-55B352A63BB0}" type="parTrans" cxnId="{04F67773-9615-4A67-AB6A-F2C2B2CC9FF4}">
      <dgm:prSet/>
      <dgm:spPr/>
      <dgm:t>
        <a:bodyPr/>
        <a:lstStyle/>
        <a:p>
          <a:endParaRPr lang="es-ES"/>
        </a:p>
      </dgm:t>
    </dgm:pt>
    <dgm:pt modelId="{1AA2CDAA-CEC7-404A-AEFB-FCB7A6EC38D7}" type="sibTrans" cxnId="{04F67773-9615-4A67-AB6A-F2C2B2CC9FF4}">
      <dgm:prSet/>
      <dgm:spPr/>
      <dgm:t>
        <a:bodyPr/>
        <a:lstStyle/>
        <a:p>
          <a:endParaRPr lang="es-ES"/>
        </a:p>
      </dgm:t>
    </dgm:pt>
    <dgm:pt modelId="{00216CAA-0EBD-493F-86D9-020DA60CEA2B}">
      <dgm:prSet phldrT="[Texto]" custT="1"/>
      <dgm:spPr/>
      <dgm:t>
        <a:bodyPr/>
        <a:lstStyle/>
        <a:p>
          <a:r>
            <a:rPr lang="es-ES" sz="2400" dirty="0"/>
            <a:t>Acrecentar el capital cultural de la comunidad donde vivo y propiciar mejores interacciones sociales para crear vínculos que fortalezcan el tejido social.  </a:t>
          </a:r>
        </a:p>
      </dgm:t>
    </dgm:pt>
    <dgm:pt modelId="{8780D621-EA70-4760-87B8-C66405A73B4B}" type="parTrans" cxnId="{F4606C45-04AF-4755-8947-5464FEE624A0}">
      <dgm:prSet/>
      <dgm:spPr/>
      <dgm:t>
        <a:bodyPr/>
        <a:lstStyle/>
        <a:p>
          <a:endParaRPr lang="es-ES"/>
        </a:p>
      </dgm:t>
    </dgm:pt>
    <dgm:pt modelId="{73CF3D9E-73BF-437B-9C59-141C5511C745}" type="sibTrans" cxnId="{F4606C45-04AF-4755-8947-5464FEE624A0}">
      <dgm:prSet/>
      <dgm:spPr/>
      <dgm:t>
        <a:bodyPr/>
        <a:lstStyle/>
        <a:p>
          <a:endParaRPr lang="es-ES"/>
        </a:p>
      </dgm:t>
    </dgm:pt>
    <dgm:pt modelId="{58848553-3545-478A-AF97-8BBB1EC901F3}" type="pres">
      <dgm:prSet presAssocID="{815EDEEB-7FDE-4EEC-A284-AC436D09AFE8}" presName="linear" presStyleCnt="0">
        <dgm:presLayoutVars>
          <dgm:dir/>
          <dgm:animLvl val="lvl"/>
          <dgm:resizeHandles val="exact"/>
        </dgm:presLayoutVars>
      </dgm:prSet>
      <dgm:spPr/>
    </dgm:pt>
    <dgm:pt modelId="{FBA649CB-8808-4848-81E5-16CD4F3946AA}" type="pres">
      <dgm:prSet presAssocID="{F3593E44-D30D-463A-92CA-AD437E87E3DF}" presName="parentLin" presStyleCnt="0"/>
      <dgm:spPr/>
    </dgm:pt>
    <dgm:pt modelId="{FF9CCD85-69CC-4BCC-9547-CF7791B0F951}" type="pres">
      <dgm:prSet presAssocID="{F3593E44-D30D-463A-92CA-AD437E87E3DF}" presName="parentLeftMargin" presStyleLbl="node1" presStyleIdx="0" presStyleCnt="3"/>
      <dgm:spPr/>
    </dgm:pt>
    <dgm:pt modelId="{48574F5F-55DC-43A5-92B0-59BF64D648E9}" type="pres">
      <dgm:prSet presAssocID="{F3593E44-D30D-463A-92CA-AD437E87E3DF}" presName="parentText" presStyleLbl="node1" presStyleIdx="0" presStyleCnt="3" custScaleX="111767" custScaleY="196087">
        <dgm:presLayoutVars>
          <dgm:chMax val="0"/>
          <dgm:bulletEnabled val="1"/>
        </dgm:presLayoutVars>
      </dgm:prSet>
      <dgm:spPr/>
    </dgm:pt>
    <dgm:pt modelId="{C31295A2-8434-454F-963E-D2EB48021F60}" type="pres">
      <dgm:prSet presAssocID="{F3593E44-D30D-463A-92CA-AD437E87E3DF}" presName="negativeSpace" presStyleCnt="0"/>
      <dgm:spPr/>
    </dgm:pt>
    <dgm:pt modelId="{D1EA79EF-C339-49E9-90D8-A9C8E294304F}" type="pres">
      <dgm:prSet presAssocID="{F3593E44-D30D-463A-92CA-AD437E87E3DF}" presName="childText" presStyleLbl="conFgAcc1" presStyleIdx="0" presStyleCnt="3">
        <dgm:presLayoutVars>
          <dgm:bulletEnabled val="1"/>
        </dgm:presLayoutVars>
      </dgm:prSet>
      <dgm:spPr/>
    </dgm:pt>
    <dgm:pt modelId="{E14C2C45-5F63-48D6-8387-5C9A57FCB6B7}" type="pres">
      <dgm:prSet presAssocID="{FDB703F7-E05B-454D-8D91-CF6E12E3DBF4}" presName="spaceBetweenRectangles" presStyleCnt="0"/>
      <dgm:spPr/>
    </dgm:pt>
    <dgm:pt modelId="{F10D92A3-875C-4A65-BFEB-518942BB531D}" type="pres">
      <dgm:prSet presAssocID="{9CE56B21-D11A-4404-86EB-AB244396C10D}" presName="parentLin" presStyleCnt="0"/>
      <dgm:spPr/>
    </dgm:pt>
    <dgm:pt modelId="{1C7E989F-D1ED-4809-B21F-63209119699E}" type="pres">
      <dgm:prSet presAssocID="{9CE56B21-D11A-4404-86EB-AB244396C10D}" presName="parentLeftMargin" presStyleLbl="node1" presStyleIdx="0" presStyleCnt="3"/>
      <dgm:spPr/>
    </dgm:pt>
    <dgm:pt modelId="{40771128-F39C-4CC3-B091-CE340C0594BF}" type="pres">
      <dgm:prSet presAssocID="{9CE56B21-D11A-4404-86EB-AB244396C10D}" presName="parentText" presStyleLbl="node1" presStyleIdx="1" presStyleCnt="3" custScaleX="111537" custScaleY="207602">
        <dgm:presLayoutVars>
          <dgm:chMax val="0"/>
          <dgm:bulletEnabled val="1"/>
        </dgm:presLayoutVars>
      </dgm:prSet>
      <dgm:spPr/>
    </dgm:pt>
    <dgm:pt modelId="{9CA10D83-379E-4668-A5BE-6AFB99895D16}" type="pres">
      <dgm:prSet presAssocID="{9CE56B21-D11A-4404-86EB-AB244396C10D}" presName="negativeSpace" presStyleCnt="0"/>
      <dgm:spPr/>
    </dgm:pt>
    <dgm:pt modelId="{C74E1EA6-81DA-4827-BEE6-4F4C8BB2F9E2}" type="pres">
      <dgm:prSet presAssocID="{9CE56B21-D11A-4404-86EB-AB244396C10D}" presName="childText" presStyleLbl="conFgAcc1" presStyleIdx="1" presStyleCnt="3">
        <dgm:presLayoutVars>
          <dgm:bulletEnabled val="1"/>
        </dgm:presLayoutVars>
      </dgm:prSet>
      <dgm:spPr/>
    </dgm:pt>
    <dgm:pt modelId="{0BF636D6-C9AA-4212-8805-A09DB9D3DD55}" type="pres">
      <dgm:prSet presAssocID="{1AA2CDAA-CEC7-404A-AEFB-FCB7A6EC38D7}" presName="spaceBetweenRectangles" presStyleCnt="0"/>
      <dgm:spPr/>
    </dgm:pt>
    <dgm:pt modelId="{1A5CA6E2-2C5C-42DC-B94B-CD328F19611E}" type="pres">
      <dgm:prSet presAssocID="{00216CAA-0EBD-493F-86D9-020DA60CEA2B}" presName="parentLin" presStyleCnt="0"/>
      <dgm:spPr/>
    </dgm:pt>
    <dgm:pt modelId="{4E5A2F5E-8A43-4A77-89CB-B8D052F62D0B}" type="pres">
      <dgm:prSet presAssocID="{00216CAA-0EBD-493F-86D9-020DA60CEA2B}" presName="parentLeftMargin" presStyleLbl="node1" presStyleIdx="1" presStyleCnt="3"/>
      <dgm:spPr/>
    </dgm:pt>
    <dgm:pt modelId="{2503C837-DB41-4DFB-9466-2E7259761BC8}" type="pres">
      <dgm:prSet presAssocID="{00216CAA-0EBD-493F-86D9-020DA60CEA2B}" presName="parentText" presStyleLbl="node1" presStyleIdx="2" presStyleCnt="3" custScaleX="110365" custScaleY="207363">
        <dgm:presLayoutVars>
          <dgm:chMax val="0"/>
          <dgm:bulletEnabled val="1"/>
        </dgm:presLayoutVars>
      </dgm:prSet>
      <dgm:spPr/>
    </dgm:pt>
    <dgm:pt modelId="{4E5C03BE-0E44-4573-B57F-9FD9AB4E1A73}" type="pres">
      <dgm:prSet presAssocID="{00216CAA-0EBD-493F-86D9-020DA60CEA2B}" presName="negativeSpace" presStyleCnt="0"/>
      <dgm:spPr/>
    </dgm:pt>
    <dgm:pt modelId="{9EEB4765-E2EF-4DC4-A2FA-DB41256B9B36}" type="pres">
      <dgm:prSet presAssocID="{00216CAA-0EBD-493F-86D9-020DA60CEA2B}" presName="childText" presStyleLbl="conFgAcc1" presStyleIdx="2" presStyleCnt="3">
        <dgm:presLayoutVars>
          <dgm:bulletEnabled val="1"/>
        </dgm:presLayoutVars>
      </dgm:prSet>
      <dgm:spPr/>
    </dgm:pt>
  </dgm:ptLst>
  <dgm:cxnLst>
    <dgm:cxn modelId="{F4606C45-04AF-4755-8947-5464FEE624A0}" srcId="{815EDEEB-7FDE-4EEC-A284-AC436D09AFE8}" destId="{00216CAA-0EBD-493F-86D9-020DA60CEA2B}" srcOrd="2" destOrd="0" parTransId="{8780D621-EA70-4760-87B8-C66405A73B4B}" sibTransId="{73CF3D9E-73BF-437B-9C59-141C5511C745}"/>
    <dgm:cxn modelId="{8CBBEC66-E0AF-48CB-A8C3-9BF8DA273935}" type="presOf" srcId="{9CE56B21-D11A-4404-86EB-AB244396C10D}" destId="{40771128-F39C-4CC3-B091-CE340C0594BF}" srcOrd="1" destOrd="0" presId="urn:microsoft.com/office/officeart/2005/8/layout/list1"/>
    <dgm:cxn modelId="{CE001768-63B8-4E1C-A495-4EAF98639CB2}" type="presOf" srcId="{F3593E44-D30D-463A-92CA-AD437E87E3DF}" destId="{48574F5F-55DC-43A5-92B0-59BF64D648E9}" srcOrd="1" destOrd="0" presId="urn:microsoft.com/office/officeart/2005/8/layout/list1"/>
    <dgm:cxn modelId="{04F67773-9615-4A67-AB6A-F2C2B2CC9FF4}" srcId="{815EDEEB-7FDE-4EEC-A284-AC436D09AFE8}" destId="{9CE56B21-D11A-4404-86EB-AB244396C10D}" srcOrd="1" destOrd="0" parTransId="{81D6C72F-D2B8-4009-A089-55B352A63BB0}" sibTransId="{1AA2CDAA-CEC7-404A-AEFB-FCB7A6EC38D7}"/>
    <dgm:cxn modelId="{D38B4654-90D2-4DA7-A04B-E3FBB0CDDF5A}" type="presOf" srcId="{815EDEEB-7FDE-4EEC-A284-AC436D09AFE8}" destId="{58848553-3545-478A-AF97-8BBB1EC901F3}" srcOrd="0" destOrd="0" presId="urn:microsoft.com/office/officeart/2005/8/layout/list1"/>
    <dgm:cxn modelId="{8ABC0990-3004-48CB-9BC2-6BAF625710BE}" type="presOf" srcId="{00216CAA-0EBD-493F-86D9-020DA60CEA2B}" destId="{2503C837-DB41-4DFB-9466-2E7259761BC8}" srcOrd="1" destOrd="0" presId="urn:microsoft.com/office/officeart/2005/8/layout/list1"/>
    <dgm:cxn modelId="{83FABDAB-0591-40C1-A5D3-9C93414C941C}" type="presOf" srcId="{00216CAA-0EBD-493F-86D9-020DA60CEA2B}" destId="{4E5A2F5E-8A43-4A77-89CB-B8D052F62D0B}" srcOrd="0" destOrd="0" presId="urn:microsoft.com/office/officeart/2005/8/layout/list1"/>
    <dgm:cxn modelId="{58BA3BC7-B6F0-4E17-A8EA-423D52FB1997}" type="presOf" srcId="{F3593E44-D30D-463A-92CA-AD437E87E3DF}" destId="{FF9CCD85-69CC-4BCC-9547-CF7791B0F951}" srcOrd="0" destOrd="0" presId="urn:microsoft.com/office/officeart/2005/8/layout/list1"/>
    <dgm:cxn modelId="{A714FEE7-4B75-41C1-A262-FDE4BE78BAE3}" srcId="{815EDEEB-7FDE-4EEC-A284-AC436D09AFE8}" destId="{F3593E44-D30D-463A-92CA-AD437E87E3DF}" srcOrd="0" destOrd="0" parTransId="{B28E3375-AD9C-478A-8B97-E36FC5A13DCB}" sibTransId="{FDB703F7-E05B-454D-8D91-CF6E12E3DBF4}"/>
    <dgm:cxn modelId="{569A07E9-7639-491B-AD40-ECE655FB5427}" type="presOf" srcId="{9CE56B21-D11A-4404-86EB-AB244396C10D}" destId="{1C7E989F-D1ED-4809-B21F-63209119699E}" srcOrd="0" destOrd="0" presId="urn:microsoft.com/office/officeart/2005/8/layout/list1"/>
    <dgm:cxn modelId="{8FE4EB90-504B-48E1-8A25-E88599A82E1E}" type="presParOf" srcId="{58848553-3545-478A-AF97-8BBB1EC901F3}" destId="{FBA649CB-8808-4848-81E5-16CD4F3946AA}" srcOrd="0" destOrd="0" presId="urn:microsoft.com/office/officeart/2005/8/layout/list1"/>
    <dgm:cxn modelId="{DFF36981-1D55-4D3E-8470-FCE96589FA5C}" type="presParOf" srcId="{FBA649CB-8808-4848-81E5-16CD4F3946AA}" destId="{FF9CCD85-69CC-4BCC-9547-CF7791B0F951}" srcOrd="0" destOrd="0" presId="urn:microsoft.com/office/officeart/2005/8/layout/list1"/>
    <dgm:cxn modelId="{A0A286BD-6BAA-4C8D-84A5-2672DBBA1C14}" type="presParOf" srcId="{FBA649CB-8808-4848-81E5-16CD4F3946AA}" destId="{48574F5F-55DC-43A5-92B0-59BF64D648E9}" srcOrd="1" destOrd="0" presId="urn:microsoft.com/office/officeart/2005/8/layout/list1"/>
    <dgm:cxn modelId="{C4AACC2C-725D-4B52-B52B-9DD92EDB3108}" type="presParOf" srcId="{58848553-3545-478A-AF97-8BBB1EC901F3}" destId="{C31295A2-8434-454F-963E-D2EB48021F60}" srcOrd="1" destOrd="0" presId="urn:microsoft.com/office/officeart/2005/8/layout/list1"/>
    <dgm:cxn modelId="{DBC6EDC8-FFDA-41CF-AF11-B42D7EB16280}" type="presParOf" srcId="{58848553-3545-478A-AF97-8BBB1EC901F3}" destId="{D1EA79EF-C339-49E9-90D8-A9C8E294304F}" srcOrd="2" destOrd="0" presId="urn:microsoft.com/office/officeart/2005/8/layout/list1"/>
    <dgm:cxn modelId="{F2D75F03-E3EC-421E-A66F-01C1F9AEF8F6}" type="presParOf" srcId="{58848553-3545-478A-AF97-8BBB1EC901F3}" destId="{E14C2C45-5F63-48D6-8387-5C9A57FCB6B7}" srcOrd="3" destOrd="0" presId="urn:microsoft.com/office/officeart/2005/8/layout/list1"/>
    <dgm:cxn modelId="{28430B14-A2CF-4796-9B17-1756910F3E6A}" type="presParOf" srcId="{58848553-3545-478A-AF97-8BBB1EC901F3}" destId="{F10D92A3-875C-4A65-BFEB-518942BB531D}" srcOrd="4" destOrd="0" presId="urn:microsoft.com/office/officeart/2005/8/layout/list1"/>
    <dgm:cxn modelId="{F2AB7071-C362-4259-AEE0-3176227405D5}" type="presParOf" srcId="{F10D92A3-875C-4A65-BFEB-518942BB531D}" destId="{1C7E989F-D1ED-4809-B21F-63209119699E}" srcOrd="0" destOrd="0" presId="urn:microsoft.com/office/officeart/2005/8/layout/list1"/>
    <dgm:cxn modelId="{B15DFED1-B230-4C42-BE7C-6D90925A72C9}" type="presParOf" srcId="{F10D92A3-875C-4A65-BFEB-518942BB531D}" destId="{40771128-F39C-4CC3-B091-CE340C0594BF}" srcOrd="1" destOrd="0" presId="urn:microsoft.com/office/officeart/2005/8/layout/list1"/>
    <dgm:cxn modelId="{ABC6866A-57B9-48E2-BF9B-8ACDF6BDA7ED}" type="presParOf" srcId="{58848553-3545-478A-AF97-8BBB1EC901F3}" destId="{9CA10D83-379E-4668-A5BE-6AFB99895D16}" srcOrd="5" destOrd="0" presId="urn:microsoft.com/office/officeart/2005/8/layout/list1"/>
    <dgm:cxn modelId="{75B30816-1DA2-4ABE-9A02-AD474041A67F}" type="presParOf" srcId="{58848553-3545-478A-AF97-8BBB1EC901F3}" destId="{C74E1EA6-81DA-4827-BEE6-4F4C8BB2F9E2}" srcOrd="6" destOrd="0" presId="urn:microsoft.com/office/officeart/2005/8/layout/list1"/>
    <dgm:cxn modelId="{C2225163-106F-41DB-B2A6-36FBE12C35D2}" type="presParOf" srcId="{58848553-3545-478A-AF97-8BBB1EC901F3}" destId="{0BF636D6-C9AA-4212-8805-A09DB9D3DD55}" srcOrd="7" destOrd="0" presId="urn:microsoft.com/office/officeart/2005/8/layout/list1"/>
    <dgm:cxn modelId="{B6C3015D-FC6A-4A82-B6FD-E3D607B746F4}" type="presParOf" srcId="{58848553-3545-478A-AF97-8BBB1EC901F3}" destId="{1A5CA6E2-2C5C-42DC-B94B-CD328F19611E}" srcOrd="8" destOrd="0" presId="urn:microsoft.com/office/officeart/2005/8/layout/list1"/>
    <dgm:cxn modelId="{25B5B875-6D8B-453C-AF60-4E7DB46DF637}" type="presParOf" srcId="{1A5CA6E2-2C5C-42DC-B94B-CD328F19611E}" destId="{4E5A2F5E-8A43-4A77-89CB-B8D052F62D0B}" srcOrd="0" destOrd="0" presId="urn:microsoft.com/office/officeart/2005/8/layout/list1"/>
    <dgm:cxn modelId="{7A17CEFD-0772-4F8D-8D89-04E853FE91A9}" type="presParOf" srcId="{1A5CA6E2-2C5C-42DC-B94B-CD328F19611E}" destId="{2503C837-DB41-4DFB-9466-2E7259761BC8}" srcOrd="1" destOrd="0" presId="urn:microsoft.com/office/officeart/2005/8/layout/list1"/>
    <dgm:cxn modelId="{DBC3906E-4134-4663-A24C-F39CD99AD9F4}" type="presParOf" srcId="{58848553-3545-478A-AF97-8BBB1EC901F3}" destId="{4E5C03BE-0E44-4573-B57F-9FD9AB4E1A73}" srcOrd="9" destOrd="0" presId="urn:microsoft.com/office/officeart/2005/8/layout/list1"/>
    <dgm:cxn modelId="{EF289340-9B19-4332-8488-9685AD05B986}" type="presParOf" srcId="{58848553-3545-478A-AF97-8BBB1EC901F3}" destId="{9EEB4765-E2EF-4DC4-A2FA-DB41256B9B36}"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950A13-052C-4BC1-98AF-9537D9870D9E}" type="doc">
      <dgm:prSet loTypeId="urn:microsoft.com/office/officeart/2005/8/layout/hierarchy2" loCatId="hierarchy" qsTypeId="urn:microsoft.com/office/officeart/2005/8/quickstyle/3d6" qsCatId="3D" csTypeId="urn:microsoft.com/office/officeart/2005/8/colors/accent1_5" csCatId="accent1" phldr="1"/>
      <dgm:spPr/>
      <dgm:t>
        <a:bodyPr/>
        <a:lstStyle/>
        <a:p>
          <a:endParaRPr lang="es-ES"/>
        </a:p>
      </dgm:t>
    </dgm:pt>
    <dgm:pt modelId="{53493BBC-8088-4DFE-8296-BC3FE205941B}">
      <dgm:prSet phldrT="[Texto]"/>
      <dgm:spPr/>
      <dgm:t>
        <a:bodyPr/>
        <a:lstStyle/>
        <a:p>
          <a:r>
            <a:rPr lang="es-ES" dirty="0">
              <a:solidFill>
                <a:schemeClr val="tx1"/>
              </a:solidFill>
            </a:rPr>
            <a:t>El </a:t>
          </a:r>
          <a:r>
            <a:rPr lang="es-ES" dirty="0" err="1">
              <a:solidFill>
                <a:schemeClr val="tx1"/>
              </a:solidFill>
            </a:rPr>
            <a:t>Colibrero</a:t>
          </a:r>
          <a:endParaRPr lang="es-ES" dirty="0">
            <a:solidFill>
              <a:schemeClr val="tx1"/>
            </a:solidFill>
          </a:endParaRPr>
        </a:p>
      </dgm:t>
    </dgm:pt>
    <dgm:pt modelId="{98D329DD-FD42-420F-B1E0-5D6526444633}" type="parTrans" cxnId="{447B3931-C04D-487E-B810-73C5AC848922}">
      <dgm:prSet/>
      <dgm:spPr/>
      <dgm:t>
        <a:bodyPr/>
        <a:lstStyle/>
        <a:p>
          <a:endParaRPr lang="es-ES"/>
        </a:p>
      </dgm:t>
    </dgm:pt>
    <dgm:pt modelId="{90062FA9-30BE-4044-9F5B-7F529B88A733}" type="sibTrans" cxnId="{447B3931-C04D-487E-B810-73C5AC848922}">
      <dgm:prSet/>
      <dgm:spPr/>
      <dgm:t>
        <a:bodyPr/>
        <a:lstStyle/>
        <a:p>
          <a:endParaRPr lang="es-ES"/>
        </a:p>
      </dgm:t>
    </dgm:pt>
    <dgm:pt modelId="{99282DAE-DEFB-4374-BDE7-86130F558004}">
      <dgm:prSet phldrT="[Texto]"/>
      <dgm:spPr/>
      <dgm:t>
        <a:bodyPr/>
        <a:lstStyle/>
        <a:p>
          <a:r>
            <a:rPr lang="es-ES" dirty="0">
              <a:solidFill>
                <a:schemeClr val="tx1"/>
              </a:solidFill>
            </a:rPr>
            <a:t>Taller animación lectora</a:t>
          </a:r>
        </a:p>
      </dgm:t>
    </dgm:pt>
    <dgm:pt modelId="{B97B5622-51FB-4EB1-ABF3-6058BCC4E6BC}" type="parTrans" cxnId="{12339A8F-524A-4CEF-BD20-020176DCEEF7}">
      <dgm:prSet/>
      <dgm:spPr/>
      <dgm:t>
        <a:bodyPr/>
        <a:lstStyle/>
        <a:p>
          <a:endParaRPr lang="es-ES"/>
        </a:p>
      </dgm:t>
    </dgm:pt>
    <dgm:pt modelId="{96B4B7A1-C6BA-49F2-8C85-14F1AD151E01}" type="sibTrans" cxnId="{12339A8F-524A-4CEF-BD20-020176DCEEF7}">
      <dgm:prSet/>
      <dgm:spPr/>
      <dgm:t>
        <a:bodyPr/>
        <a:lstStyle/>
        <a:p>
          <a:endParaRPr lang="es-ES"/>
        </a:p>
      </dgm:t>
    </dgm:pt>
    <dgm:pt modelId="{7F959DB3-DB71-427D-95E5-D38F6B6ECB81}">
      <dgm:prSet phldrT="[Texto]"/>
      <dgm:spPr/>
      <dgm:t>
        <a:bodyPr/>
        <a:lstStyle/>
        <a:p>
          <a:r>
            <a:rPr lang="es-ES" dirty="0">
              <a:solidFill>
                <a:schemeClr val="tx1"/>
              </a:solidFill>
            </a:rPr>
            <a:t>Niños de 9-12 años</a:t>
          </a:r>
        </a:p>
      </dgm:t>
    </dgm:pt>
    <dgm:pt modelId="{0D048061-7306-4ACB-91BE-39E2394FFEF5}" type="parTrans" cxnId="{1F7D2AE2-B773-4855-9548-5DE968058C23}">
      <dgm:prSet/>
      <dgm:spPr/>
      <dgm:t>
        <a:bodyPr/>
        <a:lstStyle/>
        <a:p>
          <a:endParaRPr lang="es-ES"/>
        </a:p>
      </dgm:t>
    </dgm:pt>
    <dgm:pt modelId="{0302871D-C27F-409D-A2C3-3545B16DAA55}" type="sibTrans" cxnId="{1F7D2AE2-B773-4855-9548-5DE968058C23}">
      <dgm:prSet/>
      <dgm:spPr/>
      <dgm:t>
        <a:bodyPr/>
        <a:lstStyle/>
        <a:p>
          <a:endParaRPr lang="es-ES"/>
        </a:p>
      </dgm:t>
    </dgm:pt>
    <dgm:pt modelId="{1ACF8662-7812-49D7-9749-338CFFAAF411}">
      <dgm:prSet phldrT="[Texto]"/>
      <dgm:spPr/>
      <dgm:t>
        <a:bodyPr/>
        <a:lstStyle/>
        <a:p>
          <a:r>
            <a:rPr lang="es-ES" dirty="0">
              <a:solidFill>
                <a:schemeClr val="tx1"/>
              </a:solidFill>
            </a:rPr>
            <a:t>12 sesiones semanales</a:t>
          </a:r>
        </a:p>
      </dgm:t>
    </dgm:pt>
    <dgm:pt modelId="{CD16FDCC-03CC-4304-AF3F-BF36FACA178C}" type="parTrans" cxnId="{22CA6D05-8AAF-4B03-AE9D-9CED84D4AF0F}">
      <dgm:prSet/>
      <dgm:spPr/>
      <dgm:t>
        <a:bodyPr/>
        <a:lstStyle/>
        <a:p>
          <a:endParaRPr lang="es-ES"/>
        </a:p>
      </dgm:t>
    </dgm:pt>
    <dgm:pt modelId="{7FBAC4C0-1948-47EC-8F52-D9A6CD99AC37}" type="sibTrans" cxnId="{22CA6D05-8AAF-4B03-AE9D-9CED84D4AF0F}">
      <dgm:prSet/>
      <dgm:spPr/>
      <dgm:t>
        <a:bodyPr/>
        <a:lstStyle/>
        <a:p>
          <a:endParaRPr lang="es-ES"/>
        </a:p>
      </dgm:t>
    </dgm:pt>
    <dgm:pt modelId="{FDB80D6B-474E-4CCD-A722-1E228FE9FD72}">
      <dgm:prSet phldrT="[Texto]"/>
      <dgm:spPr/>
      <dgm:t>
        <a:bodyPr/>
        <a:lstStyle/>
        <a:p>
          <a:r>
            <a:rPr lang="es-ES" dirty="0">
              <a:solidFill>
                <a:schemeClr val="tx1"/>
              </a:solidFill>
            </a:rPr>
            <a:t>Sesiones Abiertas</a:t>
          </a:r>
        </a:p>
      </dgm:t>
    </dgm:pt>
    <dgm:pt modelId="{7A1A7AB4-A5E0-4D32-B472-684683595D80}" type="parTrans" cxnId="{99D9A76D-2150-4F06-85F8-C4E520447EBB}">
      <dgm:prSet/>
      <dgm:spPr/>
      <dgm:t>
        <a:bodyPr/>
        <a:lstStyle/>
        <a:p>
          <a:endParaRPr lang="es-ES"/>
        </a:p>
      </dgm:t>
    </dgm:pt>
    <dgm:pt modelId="{AD115F8F-4F81-4788-A104-AEF98049E2DC}" type="sibTrans" cxnId="{99D9A76D-2150-4F06-85F8-C4E520447EBB}">
      <dgm:prSet/>
      <dgm:spPr/>
      <dgm:t>
        <a:bodyPr/>
        <a:lstStyle/>
        <a:p>
          <a:endParaRPr lang="es-ES"/>
        </a:p>
      </dgm:t>
    </dgm:pt>
    <dgm:pt modelId="{74463B19-5001-440B-B76B-3FDD1FDFE1BE}">
      <dgm:prSet phldrT="[Texto]"/>
      <dgm:spPr/>
      <dgm:t>
        <a:bodyPr/>
        <a:lstStyle/>
        <a:p>
          <a:r>
            <a:rPr lang="es-ES" dirty="0">
              <a:solidFill>
                <a:schemeClr val="tx1"/>
              </a:solidFill>
            </a:rPr>
            <a:t>15 sesiones público general</a:t>
          </a:r>
        </a:p>
      </dgm:t>
    </dgm:pt>
    <dgm:pt modelId="{2CD01C2F-6D45-4879-8BB5-DAF7515F20E8}" type="parTrans" cxnId="{57598C07-B1C6-4B4E-9C6D-13ABE52A22F9}">
      <dgm:prSet/>
      <dgm:spPr/>
      <dgm:t>
        <a:bodyPr/>
        <a:lstStyle/>
        <a:p>
          <a:endParaRPr lang="es-ES"/>
        </a:p>
      </dgm:t>
    </dgm:pt>
    <dgm:pt modelId="{9F982A92-83F6-447A-943C-A7D9EB258F9E}" type="sibTrans" cxnId="{57598C07-B1C6-4B4E-9C6D-13ABE52A22F9}">
      <dgm:prSet/>
      <dgm:spPr/>
      <dgm:t>
        <a:bodyPr/>
        <a:lstStyle/>
        <a:p>
          <a:endParaRPr lang="es-ES"/>
        </a:p>
      </dgm:t>
    </dgm:pt>
    <dgm:pt modelId="{28EC04C4-DE7E-488E-B336-8B24C1BD9523}" type="pres">
      <dgm:prSet presAssocID="{DE950A13-052C-4BC1-98AF-9537D9870D9E}" presName="diagram" presStyleCnt="0">
        <dgm:presLayoutVars>
          <dgm:chPref val="1"/>
          <dgm:dir/>
          <dgm:animOne val="branch"/>
          <dgm:animLvl val="lvl"/>
          <dgm:resizeHandles val="exact"/>
        </dgm:presLayoutVars>
      </dgm:prSet>
      <dgm:spPr/>
    </dgm:pt>
    <dgm:pt modelId="{01D016B4-AFEB-4169-84C7-2BC4D8C4DCA9}" type="pres">
      <dgm:prSet presAssocID="{53493BBC-8088-4DFE-8296-BC3FE205941B}" presName="root1" presStyleCnt="0"/>
      <dgm:spPr/>
    </dgm:pt>
    <dgm:pt modelId="{CF0CCF07-3E8E-4F4D-B2A0-88F6FCA7F871}" type="pres">
      <dgm:prSet presAssocID="{53493BBC-8088-4DFE-8296-BC3FE205941B}" presName="LevelOneTextNode" presStyleLbl="node0" presStyleIdx="0" presStyleCnt="1" custLinFactNeighborX="7222" custLinFactNeighborY="-244">
        <dgm:presLayoutVars>
          <dgm:chPref val="3"/>
        </dgm:presLayoutVars>
      </dgm:prSet>
      <dgm:spPr/>
    </dgm:pt>
    <dgm:pt modelId="{41224009-78DB-4F4C-8E6E-E578AF69A2B1}" type="pres">
      <dgm:prSet presAssocID="{53493BBC-8088-4DFE-8296-BC3FE205941B}" presName="level2hierChild" presStyleCnt="0"/>
      <dgm:spPr/>
    </dgm:pt>
    <dgm:pt modelId="{30FA1389-7AE5-4B40-9742-F983195B861D}" type="pres">
      <dgm:prSet presAssocID="{B97B5622-51FB-4EB1-ABF3-6058BCC4E6BC}" presName="conn2-1" presStyleLbl="parChTrans1D2" presStyleIdx="0" presStyleCnt="2"/>
      <dgm:spPr/>
    </dgm:pt>
    <dgm:pt modelId="{B7AB0D93-F136-4851-A48F-E98CA7DD8305}" type="pres">
      <dgm:prSet presAssocID="{B97B5622-51FB-4EB1-ABF3-6058BCC4E6BC}" presName="connTx" presStyleLbl="parChTrans1D2" presStyleIdx="0" presStyleCnt="2"/>
      <dgm:spPr/>
    </dgm:pt>
    <dgm:pt modelId="{6A69B737-A037-4359-8195-C4BA60FE654D}" type="pres">
      <dgm:prSet presAssocID="{99282DAE-DEFB-4374-BDE7-86130F558004}" presName="root2" presStyleCnt="0"/>
      <dgm:spPr/>
    </dgm:pt>
    <dgm:pt modelId="{07CFBD73-2D0A-4396-9AB8-E88D8B2CFCDE}" type="pres">
      <dgm:prSet presAssocID="{99282DAE-DEFB-4374-BDE7-86130F558004}" presName="LevelTwoTextNode" presStyleLbl="node2" presStyleIdx="0" presStyleCnt="2">
        <dgm:presLayoutVars>
          <dgm:chPref val="3"/>
        </dgm:presLayoutVars>
      </dgm:prSet>
      <dgm:spPr/>
    </dgm:pt>
    <dgm:pt modelId="{0A055CE2-63D0-4CE3-8E79-0DB700CF98E2}" type="pres">
      <dgm:prSet presAssocID="{99282DAE-DEFB-4374-BDE7-86130F558004}" presName="level3hierChild" presStyleCnt="0"/>
      <dgm:spPr/>
    </dgm:pt>
    <dgm:pt modelId="{E6965200-D066-436C-9BE6-73AEAC10550E}" type="pres">
      <dgm:prSet presAssocID="{0D048061-7306-4ACB-91BE-39E2394FFEF5}" presName="conn2-1" presStyleLbl="parChTrans1D3" presStyleIdx="0" presStyleCnt="3"/>
      <dgm:spPr/>
    </dgm:pt>
    <dgm:pt modelId="{4858A72C-BB84-45EA-A1DE-DFCF237D3CB2}" type="pres">
      <dgm:prSet presAssocID="{0D048061-7306-4ACB-91BE-39E2394FFEF5}" presName="connTx" presStyleLbl="parChTrans1D3" presStyleIdx="0" presStyleCnt="3"/>
      <dgm:spPr/>
    </dgm:pt>
    <dgm:pt modelId="{A7EB40FB-2C0D-48BE-A08A-F096853B5587}" type="pres">
      <dgm:prSet presAssocID="{7F959DB3-DB71-427D-95E5-D38F6B6ECB81}" presName="root2" presStyleCnt="0"/>
      <dgm:spPr/>
    </dgm:pt>
    <dgm:pt modelId="{81C73309-BF70-4D68-8BA4-AA3D65518131}" type="pres">
      <dgm:prSet presAssocID="{7F959DB3-DB71-427D-95E5-D38F6B6ECB81}" presName="LevelTwoTextNode" presStyleLbl="node3" presStyleIdx="0" presStyleCnt="3">
        <dgm:presLayoutVars>
          <dgm:chPref val="3"/>
        </dgm:presLayoutVars>
      </dgm:prSet>
      <dgm:spPr/>
    </dgm:pt>
    <dgm:pt modelId="{37B651CB-AD95-4D38-988E-8399EAC2E927}" type="pres">
      <dgm:prSet presAssocID="{7F959DB3-DB71-427D-95E5-D38F6B6ECB81}" presName="level3hierChild" presStyleCnt="0"/>
      <dgm:spPr/>
    </dgm:pt>
    <dgm:pt modelId="{9CFFE92D-CB89-47D1-A4AE-EBE27CFA9234}" type="pres">
      <dgm:prSet presAssocID="{CD16FDCC-03CC-4304-AF3F-BF36FACA178C}" presName="conn2-1" presStyleLbl="parChTrans1D3" presStyleIdx="1" presStyleCnt="3"/>
      <dgm:spPr/>
    </dgm:pt>
    <dgm:pt modelId="{84F3BD38-98D2-4986-9332-BC46C0B45586}" type="pres">
      <dgm:prSet presAssocID="{CD16FDCC-03CC-4304-AF3F-BF36FACA178C}" presName="connTx" presStyleLbl="parChTrans1D3" presStyleIdx="1" presStyleCnt="3"/>
      <dgm:spPr/>
    </dgm:pt>
    <dgm:pt modelId="{D54CB6F9-36D4-4A1B-A7C9-F689DCB15AA6}" type="pres">
      <dgm:prSet presAssocID="{1ACF8662-7812-49D7-9749-338CFFAAF411}" presName="root2" presStyleCnt="0"/>
      <dgm:spPr/>
    </dgm:pt>
    <dgm:pt modelId="{41224E8B-3E81-4AFC-862E-020316007B81}" type="pres">
      <dgm:prSet presAssocID="{1ACF8662-7812-49D7-9749-338CFFAAF411}" presName="LevelTwoTextNode" presStyleLbl="node3" presStyleIdx="1" presStyleCnt="3">
        <dgm:presLayoutVars>
          <dgm:chPref val="3"/>
        </dgm:presLayoutVars>
      </dgm:prSet>
      <dgm:spPr/>
    </dgm:pt>
    <dgm:pt modelId="{C40F9BBB-8E21-4373-A59E-FA8965546B98}" type="pres">
      <dgm:prSet presAssocID="{1ACF8662-7812-49D7-9749-338CFFAAF411}" presName="level3hierChild" presStyleCnt="0"/>
      <dgm:spPr/>
    </dgm:pt>
    <dgm:pt modelId="{B880446C-F16F-4A18-A475-09CFB9D51B3C}" type="pres">
      <dgm:prSet presAssocID="{7A1A7AB4-A5E0-4D32-B472-684683595D80}" presName="conn2-1" presStyleLbl="parChTrans1D2" presStyleIdx="1" presStyleCnt="2"/>
      <dgm:spPr/>
    </dgm:pt>
    <dgm:pt modelId="{1DA8735A-EB17-4509-84ED-C5E0A2B153BC}" type="pres">
      <dgm:prSet presAssocID="{7A1A7AB4-A5E0-4D32-B472-684683595D80}" presName="connTx" presStyleLbl="parChTrans1D2" presStyleIdx="1" presStyleCnt="2"/>
      <dgm:spPr/>
    </dgm:pt>
    <dgm:pt modelId="{BC045856-1F53-464F-85C2-EC48EE246881}" type="pres">
      <dgm:prSet presAssocID="{FDB80D6B-474E-4CCD-A722-1E228FE9FD72}" presName="root2" presStyleCnt="0"/>
      <dgm:spPr/>
    </dgm:pt>
    <dgm:pt modelId="{BFB510FE-172A-4C8C-BBA6-7CD1639DAAE6}" type="pres">
      <dgm:prSet presAssocID="{FDB80D6B-474E-4CCD-A722-1E228FE9FD72}" presName="LevelTwoTextNode" presStyleLbl="node2" presStyleIdx="1" presStyleCnt="2">
        <dgm:presLayoutVars>
          <dgm:chPref val="3"/>
        </dgm:presLayoutVars>
      </dgm:prSet>
      <dgm:spPr/>
    </dgm:pt>
    <dgm:pt modelId="{1138326E-E50B-4DD1-86C7-41082F76D0EE}" type="pres">
      <dgm:prSet presAssocID="{FDB80D6B-474E-4CCD-A722-1E228FE9FD72}" presName="level3hierChild" presStyleCnt="0"/>
      <dgm:spPr/>
    </dgm:pt>
    <dgm:pt modelId="{F1073D05-9607-4FF3-99DA-4F49D4F7B702}" type="pres">
      <dgm:prSet presAssocID="{2CD01C2F-6D45-4879-8BB5-DAF7515F20E8}" presName="conn2-1" presStyleLbl="parChTrans1D3" presStyleIdx="2" presStyleCnt="3"/>
      <dgm:spPr/>
    </dgm:pt>
    <dgm:pt modelId="{F37ACF40-B465-4249-B7D7-C4CD42A09281}" type="pres">
      <dgm:prSet presAssocID="{2CD01C2F-6D45-4879-8BB5-DAF7515F20E8}" presName="connTx" presStyleLbl="parChTrans1D3" presStyleIdx="2" presStyleCnt="3"/>
      <dgm:spPr/>
    </dgm:pt>
    <dgm:pt modelId="{C1E90D97-697A-4C51-9A98-0192ED6C4C9E}" type="pres">
      <dgm:prSet presAssocID="{74463B19-5001-440B-B76B-3FDD1FDFE1BE}" presName="root2" presStyleCnt="0"/>
      <dgm:spPr/>
    </dgm:pt>
    <dgm:pt modelId="{518DCA7D-EE26-47F3-A308-B4681651AD75}" type="pres">
      <dgm:prSet presAssocID="{74463B19-5001-440B-B76B-3FDD1FDFE1BE}" presName="LevelTwoTextNode" presStyleLbl="node3" presStyleIdx="2" presStyleCnt="3">
        <dgm:presLayoutVars>
          <dgm:chPref val="3"/>
        </dgm:presLayoutVars>
      </dgm:prSet>
      <dgm:spPr/>
    </dgm:pt>
    <dgm:pt modelId="{94E95A05-8F45-46D8-9C86-2A3B7A54AA3C}" type="pres">
      <dgm:prSet presAssocID="{74463B19-5001-440B-B76B-3FDD1FDFE1BE}" presName="level3hierChild" presStyleCnt="0"/>
      <dgm:spPr/>
    </dgm:pt>
  </dgm:ptLst>
  <dgm:cxnLst>
    <dgm:cxn modelId="{8B38B002-12F1-4F4C-ABCB-D12D52E09139}" type="presOf" srcId="{0D048061-7306-4ACB-91BE-39E2394FFEF5}" destId="{E6965200-D066-436C-9BE6-73AEAC10550E}" srcOrd="0" destOrd="0" presId="urn:microsoft.com/office/officeart/2005/8/layout/hierarchy2"/>
    <dgm:cxn modelId="{22CA6D05-8AAF-4B03-AE9D-9CED84D4AF0F}" srcId="{99282DAE-DEFB-4374-BDE7-86130F558004}" destId="{1ACF8662-7812-49D7-9749-338CFFAAF411}" srcOrd="1" destOrd="0" parTransId="{CD16FDCC-03CC-4304-AF3F-BF36FACA178C}" sibTransId="{7FBAC4C0-1948-47EC-8F52-D9A6CD99AC37}"/>
    <dgm:cxn modelId="{57598C07-B1C6-4B4E-9C6D-13ABE52A22F9}" srcId="{FDB80D6B-474E-4CCD-A722-1E228FE9FD72}" destId="{74463B19-5001-440B-B76B-3FDD1FDFE1BE}" srcOrd="0" destOrd="0" parTransId="{2CD01C2F-6D45-4879-8BB5-DAF7515F20E8}" sibTransId="{9F982A92-83F6-447A-943C-A7D9EB258F9E}"/>
    <dgm:cxn modelId="{EB62C912-B178-4C03-A01F-64650384E267}" type="presOf" srcId="{7A1A7AB4-A5E0-4D32-B472-684683595D80}" destId="{B880446C-F16F-4A18-A475-09CFB9D51B3C}" srcOrd="0" destOrd="0" presId="urn:microsoft.com/office/officeart/2005/8/layout/hierarchy2"/>
    <dgm:cxn modelId="{84B85313-B908-4D33-8DD5-15416C20F176}" type="presOf" srcId="{2CD01C2F-6D45-4879-8BB5-DAF7515F20E8}" destId="{F1073D05-9607-4FF3-99DA-4F49D4F7B702}" srcOrd="0" destOrd="0" presId="urn:microsoft.com/office/officeart/2005/8/layout/hierarchy2"/>
    <dgm:cxn modelId="{636E6B25-7E0D-4170-B01F-7BE7064B3093}" type="presOf" srcId="{7F959DB3-DB71-427D-95E5-D38F6B6ECB81}" destId="{81C73309-BF70-4D68-8BA4-AA3D65518131}" srcOrd="0" destOrd="0" presId="urn:microsoft.com/office/officeart/2005/8/layout/hierarchy2"/>
    <dgm:cxn modelId="{447B3931-C04D-487E-B810-73C5AC848922}" srcId="{DE950A13-052C-4BC1-98AF-9537D9870D9E}" destId="{53493BBC-8088-4DFE-8296-BC3FE205941B}" srcOrd="0" destOrd="0" parTransId="{98D329DD-FD42-420F-B1E0-5D6526444633}" sibTransId="{90062FA9-30BE-4044-9F5B-7F529B88A733}"/>
    <dgm:cxn modelId="{FCD3C834-D4EF-4C83-974D-D640575C385D}" type="presOf" srcId="{7A1A7AB4-A5E0-4D32-B472-684683595D80}" destId="{1DA8735A-EB17-4509-84ED-C5E0A2B153BC}" srcOrd="1" destOrd="0" presId="urn:microsoft.com/office/officeart/2005/8/layout/hierarchy2"/>
    <dgm:cxn modelId="{4200DA38-C7D4-49B7-875B-C81DAAB781DC}" type="presOf" srcId="{CD16FDCC-03CC-4304-AF3F-BF36FACA178C}" destId="{84F3BD38-98D2-4986-9332-BC46C0B45586}" srcOrd="1" destOrd="0" presId="urn:microsoft.com/office/officeart/2005/8/layout/hierarchy2"/>
    <dgm:cxn modelId="{79E8184C-3DA4-452A-BCEB-AD452F1B7B13}" type="presOf" srcId="{B97B5622-51FB-4EB1-ABF3-6058BCC4E6BC}" destId="{30FA1389-7AE5-4B40-9742-F983195B861D}" srcOrd="0" destOrd="0" presId="urn:microsoft.com/office/officeart/2005/8/layout/hierarchy2"/>
    <dgm:cxn modelId="{99D9A76D-2150-4F06-85F8-C4E520447EBB}" srcId="{53493BBC-8088-4DFE-8296-BC3FE205941B}" destId="{FDB80D6B-474E-4CCD-A722-1E228FE9FD72}" srcOrd="1" destOrd="0" parTransId="{7A1A7AB4-A5E0-4D32-B472-684683595D80}" sibTransId="{AD115F8F-4F81-4788-A104-AEF98049E2DC}"/>
    <dgm:cxn modelId="{75EEE053-ECB9-4918-8657-9F568708EF3F}" type="presOf" srcId="{74463B19-5001-440B-B76B-3FDD1FDFE1BE}" destId="{518DCA7D-EE26-47F3-A308-B4681651AD75}" srcOrd="0" destOrd="0" presId="urn:microsoft.com/office/officeart/2005/8/layout/hierarchy2"/>
    <dgm:cxn modelId="{60E7E855-1180-4C88-858A-999EAB136544}" type="presOf" srcId="{2CD01C2F-6D45-4879-8BB5-DAF7515F20E8}" destId="{F37ACF40-B465-4249-B7D7-C4CD42A09281}" srcOrd="1" destOrd="0" presId="urn:microsoft.com/office/officeart/2005/8/layout/hierarchy2"/>
    <dgm:cxn modelId="{85D4EA7D-04C0-4457-83ED-185B047F8966}" type="presOf" srcId="{53493BBC-8088-4DFE-8296-BC3FE205941B}" destId="{CF0CCF07-3E8E-4F4D-B2A0-88F6FCA7F871}" srcOrd="0" destOrd="0" presId="urn:microsoft.com/office/officeart/2005/8/layout/hierarchy2"/>
    <dgm:cxn modelId="{9CB33A89-0A5C-4DBD-B1DB-9667BF749C6D}" type="presOf" srcId="{CD16FDCC-03CC-4304-AF3F-BF36FACA178C}" destId="{9CFFE92D-CB89-47D1-A4AE-EBE27CFA9234}" srcOrd="0" destOrd="0" presId="urn:microsoft.com/office/officeart/2005/8/layout/hierarchy2"/>
    <dgm:cxn modelId="{12339A8F-524A-4CEF-BD20-020176DCEEF7}" srcId="{53493BBC-8088-4DFE-8296-BC3FE205941B}" destId="{99282DAE-DEFB-4374-BDE7-86130F558004}" srcOrd="0" destOrd="0" parTransId="{B97B5622-51FB-4EB1-ABF3-6058BCC4E6BC}" sibTransId="{96B4B7A1-C6BA-49F2-8C85-14F1AD151E01}"/>
    <dgm:cxn modelId="{63CF0D91-0971-4DD7-B9BE-77D5E629B2E0}" type="presOf" srcId="{0D048061-7306-4ACB-91BE-39E2394FFEF5}" destId="{4858A72C-BB84-45EA-A1DE-DFCF237D3CB2}" srcOrd="1" destOrd="0" presId="urn:microsoft.com/office/officeart/2005/8/layout/hierarchy2"/>
    <dgm:cxn modelId="{03C5C0AD-0215-4626-A38D-EBE844E8804F}" type="presOf" srcId="{FDB80D6B-474E-4CCD-A722-1E228FE9FD72}" destId="{BFB510FE-172A-4C8C-BBA6-7CD1639DAAE6}" srcOrd="0" destOrd="0" presId="urn:microsoft.com/office/officeart/2005/8/layout/hierarchy2"/>
    <dgm:cxn modelId="{B3B5F6B9-C6CD-444C-9BD8-4C92803FC209}" type="presOf" srcId="{B97B5622-51FB-4EB1-ABF3-6058BCC4E6BC}" destId="{B7AB0D93-F136-4851-A48F-E98CA7DD8305}" srcOrd="1" destOrd="0" presId="urn:microsoft.com/office/officeart/2005/8/layout/hierarchy2"/>
    <dgm:cxn modelId="{F356C4BB-BB40-4E00-8D0F-BE6E8A49A353}" type="presOf" srcId="{99282DAE-DEFB-4374-BDE7-86130F558004}" destId="{07CFBD73-2D0A-4396-9AB8-E88D8B2CFCDE}" srcOrd="0" destOrd="0" presId="urn:microsoft.com/office/officeart/2005/8/layout/hierarchy2"/>
    <dgm:cxn modelId="{313158E1-2941-437B-941A-FA18EA2E69A6}" type="presOf" srcId="{DE950A13-052C-4BC1-98AF-9537D9870D9E}" destId="{28EC04C4-DE7E-488E-B336-8B24C1BD9523}" srcOrd="0" destOrd="0" presId="urn:microsoft.com/office/officeart/2005/8/layout/hierarchy2"/>
    <dgm:cxn modelId="{1F7D2AE2-B773-4855-9548-5DE968058C23}" srcId="{99282DAE-DEFB-4374-BDE7-86130F558004}" destId="{7F959DB3-DB71-427D-95E5-D38F6B6ECB81}" srcOrd="0" destOrd="0" parTransId="{0D048061-7306-4ACB-91BE-39E2394FFEF5}" sibTransId="{0302871D-C27F-409D-A2C3-3545B16DAA55}"/>
    <dgm:cxn modelId="{BE3231EE-3C94-47A3-B6DB-BDB70F5E436E}" type="presOf" srcId="{1ACF8662-7812-49D7-9749-338CFFAAF411}" destId="{41224E8B-3E81-4AFC-862E-020316007B81}" srcOrd="0" destOrd="0" presId="urn:microsoft.com/office/officeart/2005/8/layout/hierarchy2"/>
    <dgm:cxn modelId="{18388C1D-9351-46CE-B46E-6C99C0527E80}" type="presParOf" srcId="{28EC04C4-DE7E-488E-B336-8B24C1BD9523}" destId="{01D016B4-AFEB-4169-84C7-2BC4D8C4DCA9}" srcOrd="0" destOrd="0" presId="urn:microsoft.com/office/officeart/2005/8/layout/hierarchy2"/>
    <dgm:cxn modelId="{F447AE16-F67E-41BF-96B4-CE4A1E9DB3CC}" type="presParOf" srcId="{01D016B4-AFEB-4169-84C7-2BC4D8C4DCA9}" destId="{CF0CCF07-3E8E-4F4D-B2A0-88F6FCA7F871}" srcOrd="0" destOrd="0" presId="urn:microsoft.com/office/officeart/2005/8/layout/hierarchy2"/>
    <dgm:cxn modelId="{C7AF8220-6A30-486A-A63B-C11B105A8C01}" type="presParOf" srcId="{01D016B4-AFEB-4169-84C7-2BC4D8C4DCA9}" destId="{41224009-78DB-4F4C-8E6E-E578AF69A2B1}" srcOrd="1" destOrd="0" presId="urn:microsoft.com/office/officeart/2005/8/layout/hierarchy2"/>
    <dgm:cxn modelId="{048401E6-2837-4E5F-8BB1-42589631EE02}" type="presParOf" srcId="{41224009-78DB-4F4C-8E6E-E578AF69A2B1}" destId="{30FA1389-7AE5-4B40-9742-F983195B861D}" srcOrd="0" destOrd="0" presId="urn:microsoft.com/office/officeart/2005/8/layout/hierarchy2"/>
    <dgm:cxn modelId="{2B786F15-A2C5-4A2F-AC12-C94B1D5FFF12}" type="presParOf" srcId="{30FA1389-7AE5-4B40-9742-F983195B861D}" destId="{B7AB0D93-F136-4851-A48F-E98CA7DD8305}" srcOrd="0" destOrd="0" presId="urn:microsoft.com/office/officeart/2005/8/layout/hierarchy2"/>
    <dgm:cxn modelId="{CCB95D46-968B-4E56-B7AC-5B6B30BC3292}" type="presParOf" srcId="{41224009-78DB-4F4C-8E6E-E578AF69A2B1}" destId="{6A69B737-A037-4359-8195-C4BA60FE654D}" srcOrd="1" destOrd="0" presId="urn:microsoft.com/office/officeart/2005/8/layout/hierarchy2"/>
    <dgm:cxn modelId="{6F310687-BE65-42E9-8C55-1AEB043BFE76}" type="presParOf" srcId="{6A69B737-A037-4359-8195-C4BA60FE654D}" destId="{07CFBD73-2D0A-4396-9AB8-E88D8B2CFCDE}" srcOrd="0" destOrd="0" presId="urn:microsoft.com/office/officeart/2005/8/layout/hierarchy2"/>
    <dgm:cxn modelId="{F94BBF99-95AA-4860-8982-D8ACF09896A3}" type="presParOf" srcId="{6A69B737-A037-4359-8195-C4BA60FE654D}" destId="{0A055CE2-63D0-4CE3-8E79-0DB700CF98E2}" srcOrd="1" destOrd="0" presId="urn:microsoft.com/office/officeart/2005/8/layout/hierarchy2"/>
    <dgm:cxn modelId="{98D2A1E8-7A5C-4F11-80A9-A2D8DDF1E2FF}" type="presParOf" srcId="{0A055CE2-63D0-4CE3-8E79-0DB700CF98E2}" destId="{E6965200-D066-436C-9BE6-73AEAC10550E}" srcOrd="0" destOrd="0" presId="urn:microsoft.com/office/officeart/2005/8/layout/hierarchy2"/>
    <dgm:cxn modelId="{03C34AF2-1F26-43A3-8565-98DDC2127BB5}" type="presParOf" srcId="{E6965200-D066-436C-9BE6-73AEAC10550E}" destId="{4858A72C-BB84-45EA-A1DE-DFCF237D3CB2}" srcOrd="0" destOrd="0" presId="urn:microsoft.com/office/officeart/2005/8/layout/hierarchy2"/>
    <dgm:cxn modelId="{8AF37661-DE65-4AFC-9D2B-611CED3FAD9C}" type="presParOf" srcId="{0A055CE2-63D0-4CE3-8E79-0DB700CF98E2}" destId="{A7EB40FB-2C0D-48BE-A08A-F096853B5587}" srcOrd="1" destOrd="0" presId="urn:microsoft.com/office/officeart/2005/8/layout/hierarchy2"/>
    <dgm:cxn modelId="{74DF9631-252F-4D98-98D3-661037AB1014}" type="presParOf" srcId="{A7EB40FB-2C0D-48BE-A08A-F096853B5587}" destId="{81C73309-BF70-4D68-8BA4-AA3D65518131}" srcOrd="0" destOrd="0" presId="urn:microsoft.com/office/officeart/2005/8/layout/hierarchy2"/>
    <dgm:cxn modelId="{9A65571B-9EBE-4928-A672-14B2D1FFFF95}" type="presParOf" srcId="{A7EB40FB-2C0D-48BE-A08A-F096853B5587}" destId="{37B651CB-AD95-4D38-988E-8399EAC2E927}" srcOrd="1" destOrd="0" presId="urn:microsoft.com/office/officeart/2005/8/layout/hierarchy2"/>
    <dgm:cxn modelId="{3A1F10A0-FBF3-4C63-B27D-33E8F2ADA6CC}" type="presParOf" srcId="{0A055CE2-63D0-4CE3-8E79-0DB700CF98E2}" destId="{9CFFE92D-CB89-47D1-A4AE-EBE27CFA9234}" srcOrd="2" destOrd="0" presId="urn:microsoft.com/office/officeart/2005/8/layout/hierarchy2"/>
    <dgm:cxn modelId="{1FEB2497-E2A6-409F-955E-F5EA1231CCB8}" type="presParOf" srcId="{9CFFE92D-CB89-47D1-A4AE-EBE27CFA9234}" destId="{84F3BD38-98D2-4986-9332-BC46C0B45586}" srcOrd="0" destOrd="0" presId="urn:microsoft.com/office/officeart/2005/8/layout/hierarchy2"/>
    <dgm:cxn modelId="{50417FA0-D8B8-4311-966C-7DA9CFA2AFFA}" type="presParOf" srcId="{0A055CE2-63D0-4CE3-8E79-0DB700CF98E2}" destId="{D54CB6F9-36D4-4A1B-A7C9-F689DCB15AA6}" srcOrd="3" destOrd="0" presId="urn:microsoft.com/office/officeart/2005/8/layout/hierarchy2"/>
    <dgm:cxn modelId="{FACDFB19-2676-427A-A9B9-4E5FEDB44C61}" type="presParOf" srcId="{D54CB6F9-36D4-4A1B-A7C9-F689DCB15AA6}" destId="{41224E8B-3E81-4AFC-862E-020316007B81}" srcOrd="0" destOrd="0" presId="urn:microsoft.com/office/officeart/2005/8/layout/hierarchy2"/>
    <dgm:cxn modelId="{4556CF06-29D6-434A-B084-C409ADFBE91A}" type="presParOf" srcId="{D54CB6F9-36D4-4A1B-A7C9-F689DCB15AA6}" destId="{C40F9BBB-8E21-4373-A59E-FA8965546B98}" srcOrd="1" destOrd="0" presId="urn:microsoft.com/office/officeart/2005/8/layout/hierarchy2"/>
    <dgm:cxn modelId="{88F83BE3-54BF-4176-A647-1EA841328391}" type="presParOf" srcId="{41224009-78DB-4F4C-8E6E-E578AF69A2B1}" destId="{B880446C-F16F-4A18-A475-09CFB9D51B3C}" srcOrd="2" destOrd="0" presId="urn:microsoft.com/office/officeart/2005/8/layout/hierarchy2"/>
    <dgm:cxn modelId="{CA7F1806-4792-46D5-AE81-DBA9F19718CE}" type="presParOf" srcId="{B880446C-F16F-4A18-A475-09CFB9D51B3C}" destId="{1DA8735A-EB17-4509-84ED-C5E0A2B153BC}" srcOrd="0" destOrd="0" presId="urn:microsoft.com/office/officeart/2005/8/layout/hierarchy2"/>
    <dgm:cxn modelId="{80897CED-D02D-4550-91F7-D4920F32D9A7}" type="presParOf" srcId="{41224009-78DB-4F4C-8E6E-E578AF69A2B1}" destId="{BC045856-1F53-464F-85C2-EC48EE246881}" srcOrd="3" destOrd="0" presId="urn:microsoft.com/office/officeart/2005/8/layout/hierarchy2"/>
    <dgm:cxn modelId="{FA48E293-BA01-41DE-9B78-74ABA0173D90}" type="presParOf" srcId="{BC045856-1F53-464F-85C2-EC48EE246881}" destId="{BFB510FE-172A-4C8C-BBA6-7CD1639DAAE6}" srcOrd="0" destOrd="0" presId="urn:microsoft.com/office/officeart/2005/8/layout/hierarchy2"/>
    <dgm:cxn modelId="{09B35C85-F1BA-4B98-96DD-A5177C1A868F}" type="presParOf" srcId="{BC045856-1F53-464F-85C2-EC48EE246881}" destId="{1138326E-E50B-4DD1-86C7-41082F76D0EE}" srcOrd="1" destOrd="0" presId="urn:microsoft.com/office/officeart/2005/8/layout/hierarchy2"/>
    <dgm:cxn modelId="{5D28D9EA-67AC-4E0B-AD59-B6D5C81A3E9C}" type="presParOf" srcId="{1138326E-E50B-4DD1-86C7-41082F76D0EE}" destId="{F1073D05-9607-4FF3-99DA-4F49D4F7B702}" srcOrd="0" destOrd="0" presId="urn:microsoft.com/office/officeart/2005/8/layout/hierarchy2"/>
    <dgm:cxn modelId="{61A85505-B173-4613-8323-1B3E0B33F1F8}" type="presParOf" srcId="{F1073D05-9607-4FF3-99DA-4F49D4F7B702}" destId="{F37ACF40-B465-4249-B7D7-C4CD42A09281}" srcOrd="0" destOrd="0" presId="urn:microsoft.com/office/officeart/2005/8/layout/hierarchy2"/>
    <dgm:cxn modelId="{4617A167-3687-461E-B391-0AEAD29512DD}" type="presParOf" srcId="{1138326E-E50B-4DD1-86C7-41082F76D0EE}" destId="{C1E90D97-697A-4C51-9A98-0192ED6C4C9E}" srcOrd="1" destOrd="0" presId="urn:microsoft.com/office/officeart/2005/8/layout/hierarchy2"/>
    <dgm:cxn modelId="{697603AE-3412-48E9-834D-319200961017}" type="presParOf" srcId="{C1E90D97-697A-4C51-9A98-0192ED6C4C9E}" destId="{518DCA7D-EE26-47F3-A308-B4681651AD75}" srcOrd="0" destOrd="0" presId="urn:microsoft.com/office/officeart/2005/8/layout/hierarchy2"/>
    <dgm:cxn modelId="{D84E102F-5086-4CC7-8D81-DE0C2D7D5C25}" type="presParOf" srcId="{C1E90D97-697A-4C51-9A98-0192ED6C4C9E}" destId="{94E95A05-8F45-46D8-9C86-2A3B7A54AA3C}"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4F0376-CCC0-47C7-9E04-3DB0674F7374}" type="doc">
      <dgm:prSet loTypeId="urn:microsoft.com/office/officeart/2005/8/layout/cycle5" loCatId="cycle" qsTypeId="urn:microsoft.com/office/officeart/2005/8/quickstyle/simple4" qsCatId="simple" csTypeId="urn:microsoft.com/office/officeart/2005/8/colors/accent1_2" csCatId="accent1" phldr="1"/>
      <dgm:spPr/>
      <dgm:t>
        <a:bodyPr/>
        <a:lstStyle/>
        <a:p>
          <a:endParaRPr lang="es-ES"/>
        </a:p>
      </dgm:t>
    </dgm:pt>
    <dgm:pt modelId="{9E6A134F-2CCE-4B6B-8B91-5D7DDD46866E}">
      <dgm:prSet phldrT="[Texto]"/>
      <dgm:spPr/>
      <dgm:t>
        <a:bodyPr/>
        <a:lstStyle/>
        <a:p>
          <a:r>
            <a:rPr lang="es-ES" dirty="0"/>
            <a:t>Evaluación Mixta</a:t>
          </a:r>
        </a:p>
      </dgm:t>
    </dgm:pt>
    <dgm:pt modelId="{8F3CF973-2DA0-41AC-8BA6-49B3AD52AF89}" type="parTrans" cxnId="{51358B4D-D741-4CBD-B4C6-DE96AB6F3E12}">
      <dgm:prSet/>
      <dgm:spPr/>
      <dgm:t>
        <a:bodyPr/>
        <a:lstStyle/>
        <a:p>
          <a:endParaRPr lang="es-ES"/>
        </a:p>
      </dgm:t>
    </dgm:pt>
    <dgm:pt modelId="{17EC05DC-4D88-4BA8-A62C-B4254BD1E86B}" type="sibTrans" cxnId="{51358B4D-D741-4CBD-B4C6-DE96AB6F3E12}">
      <dgm:prSet/>
      <dgm:spPr/>
      <dgm:t>
        <a:bodyPr/>
        <a:lstStyle/>
        <a:p>
          <a:endParaRPr lang="es-ES"/>
        </a:p>
      </dgm:t>
    </dgm:pt>
    <dgm:pt modelId="{FEA1C37D-282D-4FF2-936A-7954B9138A6C}">
      <dgm:prSet phldrT="[Texto]"/>
      <dgm:spPr/>
      <dgm:t>
        <a:bodyPr/>
        <a:lstStyle/>
        <a:p>
          <a:r>
            <a:rPr lang="es-ES" dirty="0"/>
            <a:t>Aplicación de encuesta</a:t>
          </a:r>
        </a:p>
      </dgm:t>
    </dgm:pt>
    <dgm:pt modelId="{9DCE1532-E803-46DC-A70A-810B2DE1B339}" type="parTrans" cxnId="{6FCCABE8-D7D5-4D56-8A89-FCFCF5737B86}">
      <dgm:prSet/>
      <dgm:spPr/>
      <dgm:t>
        <a:bodyPr/>
        <a:lstStyle/>
        <a:p>
          <a:endParaRPr lang="es-ES"/>
        </a:p>
      </dgm:t>
    </dgm:pt>
    <dgm:pt modelId="{93540B35-4A46-4E77-A942-F14D4034080E}" type="sibTrans" cxnId="{6FCCABE8-D7D5-4D56-8A89-FCFCF5737B86}">
      <dgm:prSet/>
      <dgm:spPr/>
      <dgm:t>
        <a:bodyPr/>
        <a:lstStyle/>
        <a:p>
          <a:endParaRPr lang="es-ES"/>
        </a:p>
      </dgm:t>
    </dgm:pt>
    <dgm:pt modelId="{D10E4371-D536-4AF5-9057-A016A430F7A0}">
      <dgm:prSet phldrT="[Texto]"/>
      <dgm:spPr/>
      <dgm:t>
        <a:bodyPr/>
        <a:lstStyle/>
        <a:p>
          <a:r>
            <a:rPr lang="es-ES" dirty="0"/>
            <a:t>Observación </a:t>
          </a:r>
        </a:p>
      </dgm:t>
    </dgm:pt>
    <dgm:pt modelId="{5F4FEF00-D897-4267-94FB-9A8309091FEE}" type="parTrans" cxnId="{A571CB48-D2DE-4100-A888-B5EA4519FFA9}">
      <dgm:prSet/>
      <dgm:spPr/>
      <dgm:t>
        <a:bodyPr/>
        <a:lstStyle/>
        <a:p>
          <a:endParaRPr lang="es-ES"/>
        </a:p>
      </dgm:t>
    </dgm:pt>
    <dgm:pt modelId="{3D97BF2A-9A39-4D87-9D04-676CEE480C94}" type="sibTrans" cxnId="{A571CB48-D2DE-4100-A888-B5EA4519FFA9}">
      <dgm:prSet/>
      <dgm:spPr/>
      <dgm:t>
        <a:bodyPr/>
        <a:lstStyle/>
        <a:p>
          <a:endParaRPr lang="es-ES"/>
        </a:p>
      </dgm:t>
    </dgm:pt>
    <dgm:pt modelId="{53147E18-0576-4B8D-BA60-E1BF31BB0E22}">
      <dgm:prSet phldrT="[Texto]"/>
      <dgm:spPr/>
      <dgm:t>
        <a:bodyPr/>
        <a:lstStyle/>
        <a:p>
          <a:r>
            <a:rPr lang="es-ES" dirty="0"/>
            <a:t>Cuadernillo de evidencias</a:t>
          </a:r>
        </a:p>
      </dgm:t>
    </dgm:pt>
    <dgm:pt modelId="{5C37120A-49C6-4B0B-975E-EE84CDED11A6}" type="parTrans" cxnId="{4118DF4E-2F69-4345-963F-319DECA3FFCA}">
      <dgm:prSet/>
      <dgm:spPr/>
      <dgm:t>
        <a:bodyPr/>
        <a:lstStyle/>
        <a:p>
          <a:endParaRPr lang="es-ES"/>
        </a:p>
      </dgm:t>
    </dgm:pt>
    <dgm:pt modelId="{9294EF7A-C044-41B1-BB6D-1905F61C4B7E}" type="sibTrans" cxnId="{4118DF4E-2F69-4345-963F-319DECA3FFCA}">
      <dgm:prSet/>
      <dgm:spPr/>
      <dgm:t>
        <a:bodyPr/>
        <a:lstStyle/>
        <a:p>
          <a:endParaRPr lang="es-ES"/>
        </a:p>
      </dgm:t>
    </dgm:pt>
    <dgm:pt modelId="{3B61C386-3744-4924-A1DB-69F2BF7D8C79}">
      <dgm:prSet phldrT="[Texto]"/>
      <dgm:spPr/>
      <dgm:t>
        <a:bodyPr/>
        <a:lstStyle/>
        <a:p>
          <a:r>
            <a:rPr lang="es-ES" dirty="0"/>
            <a:t>Bitácora de sesiones</a:t>
          </a:r>
        </a:p>
      </dgm:t>
    </dgm:pt>
    <dgm:pt modelId="{70FFF960-6343-4302-9715-4727A74001BE}" type="parTrans" cxnId="{4D638FE5-7149-4B3E-95DF-00FDA9A4F51C}">
      <dgm:prSet/>
      <dgm:spPr/>
      <dgm:t>
        <a:bodyPr/>
        <a:lstStyle/>
        <a:p>
          <a:endParaRPr lang="es-ES"/>
        </a:p>
      </dgm:t>
    </dgm:pt>
    <dgm:pt modelId="{F375D135-884C-47C2-907E-03A55E2DE582}" type="sibTrans" cxnId="{4D638FE5-7149-4B3E-95DF-00FDA9A4F51C}">
      <dgm:prSet/>
      <dgm:spPr/>
      <dgm:t>
        <a:bodyPr/>
        <a:lstStyle/>
        <a:p>
          <a:endParaRPr lang="es-ES"/>
        </a:p>
      </dgm:t>
    </dgm:pt>
    <dgm:pt modelId="{1F86B79C-A02B-40AA-BCE7-98CA61D1A498}" type="pres">
      <dgm:prSet presAssocID="{4D4F0376-CCC0-47C7-9E04-3DB0674F7374}" presName="cycle" presStyleCnt="0">
        <dgm:presLayoutVars>
          <dgm:dir/>
          <dgm:resizeHandles val="exact"/>
        </dgm:presLayoutVars>
      </dgm:prSet>
      <dgm:spPr/>
    </dgm:pt>
    <dgm:pt modelId="{31DFD549-54CE-4141-9F73-8F8B03D6F074}" type="pres">
      <dgm:prSet presAssocID="{9E6A134F-2CCE-4B6B-8B91-5D7DDD46866E}" presName="node" presStyleLbl="node1" presStyleIdx="0" presStyleCnt="5" custScaleX="153766">
        <dgm:presLayoutVars>
          <dgm:bulletEnabled val="1"/>
        </dgm:presLayoutVars>
      </dgm:prSet>
      <dgm:spPr/>
    </dgm:pt>
    <dgm:pt modelId="{99090011-8D9B-4E74-B304-CCB3F8F0FCC6}" type="pres">
      <dgm:prSet presAssocID="{9E6A134F-2CCE-4B6B-8B91-5D7DDD46866E}" presName="spNode" presStyleCnt="0"/>
      <dgm:spPr/>
    </dgm:pt>
    <dgm:pt modelId="{F3AEF250-497D-483E-A946-3E157AA04260}" type="pres">
      <dgm:prSet presAssocID="{17EC05DC-4D88-4BA8-A62C-B4254BD1E86B}" presName="sibTrans" presStyleLbl="sibTrans1D1" presStyleIdx="0" presStyleCnt="5"/>
      <dgm:spPr/>
    </dgm:pt>
    <dgm:pt modelId="{E57A910F-3677-48B6-849F-6B74C918291B}" type="pres">
      <dgm:prSet presAssocID="{FEA1C37D-282D-4FF2-936A-7954B9138A6C}" presName="node" presStyleLbl="node1" presStyleIdx="1" presStyleCnt="5" custScaleX="143454">
        <dgm:presLayoutVars>
          <dgm:bulletEnabled val="1"/>
        </dgm:presLayoutVars>
      </dgm:prSet>
      <dgm:spPr/>
    </dgm:pt>
    <dgm:pt modelId="{C88E1F16-C6C0-45E9-96AA-B648B7E967CE}" type="pres">
      <dgm:prSet presAssocID="{FEA1C37D-282D-4FF2-936A-7954B9138A6C}" presName="spNode" presStyleCnt="0"/>
      <dgm:spPr/>
    </dgm:pt>
    <dgm:pt modelId="{2431F369-E7DA-438C-B3B9-90FEA13AACAA}" type="pres">
      <dgm:prSet presAssocID="{93540B35-4A46-4E77-A942-F14D4034080E}" presName="sibTrans" presStyleLbl="sibTrans1D1" presStyleIdx="1" presStyleCnt="5"/>
      <dgm:spPr/>
    </dgm:pt>
    <dgm:pt modelId="{C357DEE0-4501-41FC-960D-FFB3B95E0B6A}" type="pres">
      <dgm:prSet presAssocID="{D10E4371-D536-4AF5-9057-A016A430F7A0}" presName="node" presStyleLbl="node1" presStyleIdx="2" presStyleCnt="5" custScaleX="130635" custScaleY="99272" custRadScaleRad="91041" custRadScaleInc="-54657">
        <dgm:presLayoutVars>
          <dgm:bulletEnabled val="1"/>
        </dgm:presLayoutVars>
      </dgm:prSet>
      <dgm:spPr/>
    </dgm:pt>
    <dgm:pt modelId="{C029A73F-D1B6-4793-9B2B-BAA6512D1784}" type="pres">
      <dgm:prSet presAssocID="{D10E4371-D536-4AF5-9057-A016A430F7A0}" presName="spNode" presStyleCnt="0"/>
      <dgm:spPr/>
    </dgm:pt>
    <dgm:pt modelId="{2F0F7742-7E21-4F1E-AE63-D5A9AEFE7FD5}" type="pres">
      <dgm:prSet presAssocID="{3D97BF2A-9A39-4D87-9D04-676CEE480C94}" presName="sibTrans" presStyleLbl="sibTrans1D1" presStyleIdx="2" presStyleCnt="5"/>
      <dgm:spPr/>
    </dgm:pt>
    <dgm:pt modelId="{13E8EA07-2612-4E54-B397-D17AF6C7B7B9}" type="pres">
      <dgm:prSet presAssocID="{53147E18-0576-4B8D-BA60-E1BF31BB0E22}" presName="node" presStyleLbl="node1" presStyleIdx="3" presStyleCnt="5" custScaleX="141725" custScaleY="88630" custRadScaleRad="93992" custRadScaleInc="75242">
        <dgm:presLayoutVars>
          <dgm:bulletEnabled val="1"/>
        </dgm:presLayoutVars>
      </dgm:prSet>
      <dgm:spPr/>
    </dgm:pt>
    <dgm:pt modelId="{32B331F4-DD95-4C48-89CC-69407F9C02FB}" type="pres">
      <dgm:prSet presAssocID="{53147E18-0576-4B8D-BA60-E1BF31BB0E22}" presName="spNode" presStyleCnt="0"/>
      <dgm:spPr/>
    </dgm:pt>
    <dgm:pt modelId="{A216EB85-AD06-41A9-B733-FD352E2FAF30}" type="pres">
      <dgm:prSet presAssocID="{9294EF7A-C044-41B1-BB6D-1905F61C4B7E}" presName="sibTrans" presStyleLbl="sibTrans1D1" presStyleIdx="3" presStyleCnt="5"/>
      <dgm:spPr/>
    </dgm:pt>
    <dgm:pt modelId="{A5E9F4B4-3C71-47E6-9296-76C9CA3F3D3A}" type="pres">
      <dgm:prSet presAssocID="{3B61C386-3744-4924-A1DB-69F2BF7D8C79}" presName="node" presStyleLbl="node1" presStyleIdx="4" presStyleCnt="5" custScaleX="106686">
        <dgm:presLayoutVars>
          <dgm:bulletEnabled val="1"/>
        </dgm:presLayoutVars>
      </dgm:prSet>
      <dgm:spPr/>
    </dgm:pt>
    <dgm:pt modelId="{1AD6E904-0330-45C1-A92E-395C32E323A2}" type="pres">
      <dgm:prSet presAssocID="{3B61C386-3744-4924-A1DB-69F2BF7D8C79}" presName="spNode" presStyleCnt="0"/>
      <dgm:spPr/>
    </dgm:pt>
    <dgm:pt modelId="{09C7C4E8-4710-46EB-A2B3-0BDBF13C7B98}" type="pres">
      <dgm:prSet presAssocID="{F375D135-884C-47C2-907E-03A55E2DE582}" presName="sibTrans" presStyleLbl="sibTrans1D1" presStyleIdx="4" presStyleCnt="5"/>
      <dgm:spPr/>
    </dgm:pt>
  </dgm:ptLst>
  <dgm:cxnLst>
    <dgm:cxn modelId="{E9A56A09-3166-4726-B3C0-ACC588B9F9A6}" type="presOf" srcId="{F375D135-884C-47C2-907E-03A55E2DE582}" destId="{09C7C4E8-4710-46EB-A2B3-0BDBF13C7B98}" srcOrd="0" destOrd="0" presId="urn:microsoft.com/office/officeart/2005/8/layout/cycle5"/>
    <dgm:cxn modelId="{A3528318-B2F3-46AF-99BC-59F739DB7F2B}" type="presOf" srcId="{4D4F0376-CCC0-47C7-9E04-3DB0674F7374}" destId="{1F86B79C-A02B-40AA-BCE7-98CA61D1A498}" srcOrd="0" destOrd="0" presId="urn:microsoft.com/office/officeart/2005/8/layout/cycle5"/>
    <dgm:cxn modelId="{021DAC3D-8725-4C83-9D76-1AD92C3E8CAA}" type="presOf" srcId="{9294EF7A-C044-41B1-BB6D-1905F61C4B7E}" destId="{A216EB85-AD06-41A9-B733-FD352E2FAF30}" srcOrd="0" destOrd="0" presId="urn:microsoft.com/office/officeart/2005/8/layout/cycle5"/>
    <dgm:cxn modelId="{FAC0F05C-7773-4603-9A84-D478151C76CD}" type="presOf" srcId="{3D97BF2A-9A39-4D87-9D04-676CEE480C94}" destId="{2F0F7742-7E21-4F1E-AE63-D5A9AEFE7FD5}" srcOrd="0" destOrd="0" presId="urn:microsoft.com/office/officeart/2005/8/layout/cycle5"/>
    <dgm:cxn modelId="{A571CB48-D2DE-4100-A888-B5EA4519FFA9}" srcId="{4D4F0376-CCC0-47C7-9E04-3DB0674F7374}" destId="{D10E4371-D536-4AF5-9057-A016A430F7A0}" srcOrd="2" destOrd="0" parTransId="{5F4FEF00-D897-4267-94FB-9A8309091FEE}" sibTransId="{3D97BF2A-9A39-4D87-9D04-676CEE480C94}"/>
    <dgm:cxn modelId="{51358B4D-D741-4CBD-B4C6-DE96AB6F3E12}" srcId="{4D4F0376-CCC0-47C7-9E04-3DB0674F7374}" destId="{9E6A134F-2CCE-4B6B-8B91-5D7DDD46866E}" srcOrd="0" destOrd="0" parTransId="{8F3CF973-2DA0-41AC-8BA6-49B3AD52AF89}" sibTransId="{17EC05DC-4D88-4BA8-A62C-B4254BD1E86B}"/>
    <dgm:cxn modelId="{4118DF4E-2F69-4345-963F-319DECA3FFCA}" srcId="{4D4F0376-CCC0-47C7-9E04-3DB0674F7374}" destId="{53147E18-0576-4B8D-BA60-E1BF31BB0E22}" srcOrd="3" destOrd="0" parTransId="{5C37120A-49C6-4B0B-975E-EE84CDED11A6}" sibTransId="{9294EF7A-C044-41B1-BB6D-1905F61C4B7E}"/>
    <dgm:cxn modelId="{16B8BF4F-6857-44FA-B6E8-F14FE5446570}" type="presOf" srcId="{D10E4371-D536-4AF5-9057-A016A430F7A0}" destId="{C357DEE0-4501-41FC-960D-FFB3B95E0B6A}" srcOrd="0" destOrd="0" presId="urn:microsoft.com/office/officeart/2005/8/layout/cycle5"/>
    <dgm:cxn modelId="{1DD52F52-8ED0-4725-BFE9-BC3CAA4A737F}" type="presOf" srcId="{9E6A134F-2CCE-4B6B-8B91-5D7DDD46866E}" destId="{31DFD549-54CE-4141-9F73-8F8B03D6F074}" srcOrd="0" destOrd="0" presId="urn:microsoft.com/office/officeart/2005/8/layout/cycle5"/>
    <dgm:cxn modelId="{B83E5285-FE2C-4551-B51B-E615B9D4F8A8}" type="presOf" srcId="{53147E18-0576-4B8D-BA60-E1BF31BB0E22}" destId="{13E8EA07-2612-4E54-B397-D17AF6C7B7B9}" srcOrd="0" destOrd="0" presId="urn:microsoft.com/office/officeart/2005/8/layout/cycle5"/>
    <dgm:cxn modelId="{96CFFA8F-8688-4745-8B3C-0F41DA276D52}" type="presOf" srcId="{FEA1C37D-282D-4FF2-936A-7954B9138A6C}" destId="{E57A910F-3677-48B6-849F-6B74C918291B}" srcOrd="0" destOrd="0" presId="urn:microsoft.com/office/officeart/2005/8/layout/cycle5"/>
    <dgm:cxn modelId="{F376309C-6060-40A2-B9FE-402084937A1D}" type="presOf" srcId="{3B61C386-3744-4924-A1DB-69F2BF7D8C79}" destId="{A5E9F4B4-3C71-47E6-9296-76C9CA3F3D3A}" srcOrd="0" destOrd="0" presId="urn:microsoft.com/office/officeart/2005/8/layout/cycle5"/>
    <dgm:cxn modelId="{E4EF73CA-D664-44AB-A43A-0141A055D8BB}" type="presOf" srcId="{17EC05DC-4D88-4BA8-A62C-B4254BD1E86B}" destId="{F3AEF250-497D-483E-A946-3E157AA04260}" srcOrd="0" destOrd="0" presId="urn:microsoft.com/office/officeart/2005/8/layout/cycle5"/>
    <dgm:cxn modelId="{A154F9D8-B71F-4C48-827E-E98D25BDFF7C}" type="presOf" srcId="{93540B35-4A46-4E77-A942-F14D4034080E}" destId="{2431F369-E7DA-438C-B3B9-90FEA13AACAA}" srcOrd="0" destOrd="0" presId="urn:microsoft.com/office/officeart/2005/8/layout/cycle5"/>
    <dgm:cxn modelId="{4D638FE5-7149-4B3E-95DF-00FDA9A4F51C}" srcId="{4D4F0376-CCC0-47C7-9E04-3DB0674F7374}" destId="{3B61C386-3744-4924-A1DB-69F2BF7D8C79}" srcOrd="4" destOrd="0" parTransId="{70FFF960-6343-4302-9715-4727A74001BE}" sibTransId="{F375D135-884C-47C2-907E-03A55E2DE582}"/>
    <dgm:cxn modelId="{6FCCABE8-D7D5-4D56-8A89-FCFCF5737B86}" srcId="{4D4F0376-CCC0-47C7-9E04-3DB0674F7374}" destId="{FEA1C37D-282D-4FF2-936A-7954B9138A6C}" srcOrd="1" destOrd="0" parTransId="{9DCE1532-E803-46DC-A70A-810B2DE1B339}" sibTransId="{93540B35-4A46-4E77-A942-F14D4034080E}"/>
    <dgm:cxn modelId="{F6733F06-8388-483A-9E39-23A381AAEE51}" type="presParOf" srcId="{1F86B79C-A02B-40AA-BCE7-98CA61D1A498}" destId="{31DFD549-54CE-4141-9F73-8F8B03D6F074}" srcOrd="0" destOrd="0" presId="urn:microsoft.com/office/officeart/2005/8/layout/cycle5"/>
    <dgm:cxn modelId="{C6950047-3A20-40B5-8681-72F7B1C10C58}" type="presParOf" srcId="{1F86B79C-A02B-40AA-BCE7-98CA61D1A498}" destId="{99090011-8D9B-4E74-B304-CCB3F8F0FCC6}" srcOrd="1" destOrd="0" presId="urn:microsoft.com/office/officeart/2005/8/layout/cycle5"/>
    <dgm:cxn modelId="{54CF186D-B350-4B39-B082-189D2AF0AA49}" type="presParOf" srcId="{1F86B79C-A02B-40AA-BCE7-98CA61D1A498}" destId="{F3AEF250-497D-483E-A946-3E157AA04260}" srcOrd="2" destOrd="0" presId="urn:microsoft.com/office/officeart/2005/8/layout/cycle5"/>
    <dgm:cxn modelId="{BFC5B9AF-F84F-42F0-B522-0844B1F3460B}" type="presParOf" srcId="{1F86B79C-A02B-40AA-BCE7-98CA61D1A498}" destId="{E57A910F-3677-48B6-849F-6B74C918291B}" srcOrd="3" destOrd="0" presId="urn:microsoft.com/office/officeart/2005/8/layout/cycle5"/>
    <dgm:cxn modelId="{47D69C64-4A4C-44F9-BC2C-E7FAD2559F89}" type="presParOf" srcId="{1F86B79C-A02B-40AA-BCE7-98CA61D1A498}" destId="{C88E1F16-C6C0-45E9-96AA-B648B7E967CE}" srcOrd="4" destOrd="0" presId="urn:microsoft.com/office/officeart/2005/8/layout/cycle5"/>
    <dgm:cxn modelId="{C15DED96-A43B-4A7A-8EF8-36E9001D3BAF}" type="presParOf" srcId="{1F86B79C-A02B-40AA-BCE7-98CA61D1A498}" destId="{2431F369-E7DA-438C-B3B9-90FEA13AACAA}" srcOrd="5" destOrd="0" presId="urn:microsoft.com/office/officeart/2005/8/layout/cycle5"/>
    <dgm:cxn modelId="{26962B30-838F-438D-935A-1DB1656D9553}" type="presParOf" srcId="{1F86B79C-A02B-40AA-BCE7-98CA61D1A498}" destId="{C357DEE0-4501-41FC-960D-FFB3B95E0B6A}" srcOrd="6" destOrd="0" presId="urn:microsoft.com/office/officeart/2005/8/layout/cycle5"/>
    <dgm:cxn modelId="{768E3FC3-B121-4C18-A31C-23103C9BE7E4}" type="presParOf" srcId="{1F86B79C-A02B-40AA-BCE7-98CA61D1A498}" destId="{C029A73F-D1B6-4793-9B2B-BAA6512D1784}" srcOrd="7" destOrd="0" presId="urn:microsoft.com/office/officeart/2005/8/layout/cycle5"/>
    <dgm:cxn modelId="{C3FB603A-5349-427D-91FD-761518ABF5B9}" type="presParOf" srcId="{1F86B79C-A02B-40AA-BCE7-98CA61D1A498}" destId="{2F0F7742-7E21-4F1E-AE63-D5A9AEFE7FD5}" srcOrd="8" destOrd="0" presId="urn:microsoft.com/office/officeart/2005/8/layout/cycle5"/>
    <dgm:cxn modelId="{3E320271-BE0F-4297-8DA0-C1F037359BF3}" type="presParOf" srcId="{1F86B79C-A02B-40AA-BCE7-98CA61D1A498}" destId="{13E8EA07-2612-4E54-B397-D17AF6C7B7B9}" srcOrd="9" destOrd="0" presId="urn:microsoft.com/office/officeart/2005/8/layout/cycle5"/>
    <dgm:cxn modelId="{519B0C57-78FA-413D-ACD6-0734A43D2B78}" type="presParOf" srcId="{1F86B79C-A02B-40AA-BCE7-98CA61D1A498}" destId="{32B331F4-DD95-4C48-89CC-69407F9C02FB}" srcOrd="10" destOrd="0" presId="urn:microsoft.com/office/officeart/2005/8/layout/cycle5"/>
    <dgm:cxn modelId="{DA9955B5-4BEC-4420-8CC4-B602F0AD870E}" type="presParOf" srcId="{1F86B79C-A02B-40AA-BCE7-98CA61D1A498}" destId="{A216EB85-AD06-41A9-B733-FD352E2FAF30}" srcOrd="11" destOrd="0" presId="urn:microsoft.com/office/officeart/2005/8/layout/cycle5"/>
    <dgm:cxn modelId="{0DDB0A58-A6D1-4527-AC19-5C9751E80896}" type="presParOf" srcId="{1F86B79C-A02B-40AA-BCE7-98CA61D1A498}" destId="{A5E9F4B4-3C71-47E6-9296-76C9CA3F3D3A}" srcOrd="12" destOrd="0" presId="urn:microsoft.com/office/officeart/2005/8/layout/cycle5"/>
    <dgm:cxn modelId="{9743CC7D-8E95-4F53-8BAA-F47B029CC059}" type="presParOf" srcId="{1F86B79C-A02B-40AA-BCE7-98CA61D1A498}" destId="{1AD6E904-0330-45C1-A92E-395C32E323A2}" srcOrd="13" destOrd="0" presId="urn:microsoft.com/office/officeart/2005/8/layout/cycle5"/>
    <dgm:cxn modelId="{C043CD84-07FF-4953-963E-AF4BB5996C95}" type="presParOf" srcId="{1F86B79C-A02B-40AA-BCE7-98CA61D1A498}" destId="{09C7C4E8-4710-46EB-A2B3-0BDBF13C7B98}" srcOrd="14"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0EB05-AA47-4C2E-9512-1E0F3DFCD03B}">
      <dsp:nvSpPr>
        <dsp:cNvPr id="0" name=""/>
        <dsp:cNvSpPr/>
      </dsp:nvSpPr>
      <dsp:spPr>
        <a:xfrm>
          <a:off x="3214" y="292863"/>
          <a:ext cx="3134320" cy="662400"/>
        </a:xfrm>
        <a:prstGeom prst="rect">
          <a:avLst/>
        </a:prstGeom>
        <a:solidFill>
          <a:schemeClr val="accent1">
            <a:alpha val="90000"/>
            <a:hueOff val="0"/>
            <a:satOff val="0"/>
            <a:lumOff val="0"/>
            <a:alphaOff val="0"/>
          </a:schemeClr>
        </a:solidFill>
        <a:ln w="127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s-ES" sz="2300" kern="1200" dirty="0"/>
            <a:t>Marco conceptual</a:t>
          </a:r>
        </a:p>
      </dsp:txBody>
      <dsp:txXfrm>
        <a:off x="3214" y="292863"/>
        <a:ext cx="3134320" cy="662400"/>
      </dsp:txXfrm>
    </dsp:sp>
    <dsp:sp modelId="{E722B3F9-721F-4F00-A130-38CA224D4C31}">
      <dsp:nvSpPr>
        <dsp:cNvPr id="0" name=""/>
        <dsp:cNvSpPr/>
      </dsp:nvSpPr>
      <dsp:spPr>
        <a:xfrm>
          <a:off x="0" y="952761"/>
          <a:ext cx="3134320" cy="41691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150000"/>
            </a:lnSpc>
            <a:spcBef>
              <a:spcPct val="0"/>
            </a:spcBef>
            <a:spcAft>
              <a:spcPct val="15000"/>
            </a:spcAft>
            <a:buChar char="•"/>
          </a:pPr>
          <a:r>
            <a:rPr lang="es-ES" sz="2300" kern="1200" dirty="0"/>
            <a:t>Lectura</a:t>
          </a:r>
        </a:p>
        <a:p>
          <a:pPr marL="228600" lvl="1" indent="-228600" algn="l" defTabSz="1022350">
            <a:lnSpc>
              <a:spcPct val="150000"/>
            </a:lnSpc>
            <a:spcBef>
              <a:spcPct val="0"/>
            </a:spcBef>
            <a:spcAft>
              <a:spcPct val="15000"/>
            </a:spcAft>
            <a:buChar char="•"/>
          </a:pPr>
          <a:r>
            <a:rPr lang="es-ES" sz="2300" kern="1200" dirty="0"/>
            <a:t>Capital cultural</a:t>
          </a:r>
        </a:p>
        <a:p>
          <a:pPr marL="228600" lvl="1" indent="-228600" algn="l" defTabSz="1022350">
            <a:lnSpc>
              <a:spcPct val="150000"/>
            </a:lnSpc>
            <a:spcBef>
              <a:spcPct val="0"/>
            </a:spcBef>
            <a:spcAft>
              <a:spcPct val="15000"/>
            </a:spcAft>
            <a:buChar char="•"/>
          </a:pPr>
          <a:r>
            <a:rPr lang="es-ES" sz="2300" kern="1200" dirty="0"/>
            <a:t>Mediador</a:t>
          </a:r>
        </a:p>
      </dsp:txBody>
      <dsp:txXfrm>
        <a:off x="0" y="952761"/>
        <a:ext cx="3134320" cy="4169129"/>
      </dsp:txXfrm>
    </dsp:sp>
    <dsp:sp modelId="{F6D58EFB-58BC-47AF-AF5A-E38C69ED18DE}">
      <dsp:nvSpPr>
        <dsp:cNvPr id="0" name=""/>
        <dsp:cNvSpPr/>
      </dsp:nvSpPr>
      <dsp:spPr>
        <a:xfrm>
          <a:off x="3576340" y="292863"/>
          <a:ext cx="3134320" cy="662400"/>
        </a:xfrm>
        <a:prstGeom prst="rect">
          <a:avLst/>
        </a:prstGeom>
        <a:solidFill>
          <a:schemeClr val="accent1">
            <a:alpha val="90000"/>
            <a:hueOff val="0"/>
            <a:satOff val="0"/>
            <a:lumOff val="0"/>
            <a:alphaOff val="-20000"/>
          </a:schemeClr>
        </a:solidFill>
        <a:ln w="12700" cap="flat" cmpd="sng" algn="ctr">
          <a:solidFill>
            <a:schemeClr val="accent1">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s-ES" sz="2300" kern="1200" dirty="0"/>
            <a:t>Marco teórico</a:t>
          </a:r>
        </a:p>
      </dsp:txBody>
      <dsp:txXfrm>
        <a:off x="3576340" y="292863"/>
        <a:ext cx="3134320" cy="662400"/>
      </dsp:txXfrm>
    </dsp:sp>
    <dsp:sp modelId="{7FBEEDD7-5779-4D0A-8479-B65509711009}">
      <dsp:nvSpPr>
        <dsp:cNvPr id="0" name=""/>
        <dsp:cNvSpPr/>
      </dsp:nvSpPr>
      <dsp:spPr>
        <a:xfrm>
          <a:off x="3576340" y="955263"/>
          <a:ext cx="3134320" cy="41691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150000"/>
            </a:lnSpc>
            <a:spcBef>
              <a:spcPct val="0"/>
            </a:spcBef>
            <a:spcAft>
              <a:spcPct val="15000"/>
            </a:spcAft>
            <a:buChar char="•"/>
          </a:pPr>
          <a:r>
            <a:rPr lang="es-ES" sz="2300" kern="1200" dirty="0"/>
            <a:t>Teoría sociocultural</a:t>
          </a:r>
        </a:p>
        <a:p>
          <a:pPr marL="457200" lvl="2" indent="-228600" algn="l" defTabSz="1022350">
            <a:lnSpc>
              <a:spcPct val="150000"/>
            </a:lnSpc>
            <a:spcBef>
              <a:spcPct val="0"/>
            </a:spcBef>
            <a:spcAft>
              <a:spcPct val="15000"/>
            </a:spcAft>
            <a:buNone/>
          </a:pPr>
          <a:r>
            <a:rPr lang="es-ES" sz="2300" kern="1200" dirty="0"/>
            <a:t>L. Vygotsky</a:t>
          </a:r>
        </a:p>
        <a:p>
          <a:pPr marL="228600" lvl="1" indent="-228600" algn="l" defTabSz="1022350">
            <a:lnSpc>
              <a:spcPct val="150000"/>
            </a:lnSpc>
            <a:spcBef>
              <a:spcPct val="0"/>
            </a:spcBef>
            <a:spcAft>
              <a:spcPct val="15000"/>
            </a:spcAft>
            <a:buChar char="•"/>
          </a:pPr>
          <a:r>
            <a:rPr lang="es-ES" sz="2300" kern="1200" dirty="0"/>
            <a:t>Teoría social de</a:t>
          </a:r>
        </a:p>
        <a:p>
          <a:pPr marL="457200" lvl="2" indent="-228600" algn="l" defTabSz="1022350">
            <a:lnSpc>
              <a:spcPct val="150000"/>
            </a:lnSpc>
            <a:spcBef>
              <a:spcPct val="0"/>
            </a:spcBef>
            <a:spcAft>
              <a:spcPct val="15000"/>
            </a:spcAft>
            <a:buNone/>
          </a:pPr>
          <a:r>
            <a:rPr lang="es-ES" sz="2300" kern="1200" dirty="0"/>
            <a:t>P. Bourdieu</a:t>
          </a:r>
        </a:p>
      </dsp:txBody>
      <dsp:txXfrm>
        <a:off x="3576340" y="955263"/>
        <a:ext cx="3134320" cy="4169129"/>
      </dsp:txXfrm>
    </dsp:sp>
    <dsp:sp modelId="{66DA3873-CBBA-4CA2-863A-CE7892CCA303}">
      <dsp:nvSpPr>
        <dsp:cNvPr id="0" name=""/>
        <dsp:cNvSpPr/>
      </dsp:nvSpPr>
      <dsp:spPr>
        <a:xfrm>
          <a:off x="7149465" y="292863"/>
          <a:ext cx="3134320" cy="662400"/>
        </a:xfrm>
        <a:prstGeom prst="rect">
          <a:avLst/>
        </a:prstGeom>
        <a:solidFill>
          <a:schemeClr val="accent1">
            <a:alpha val="90000"/>
            <a:hueOff val="0"/>
            <a:satOff val="0"/>
            <a:lumOff val="0"/>
            <a:alphaOff val="-40000"/>
          </a:schemeClr>
        </a:solidFill>
        <a:ln w="12700"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s-ES" sz="2300" kern="1200" dirty="0"/>
            <a:t>Antecedentes</a:t>
          </a:r>
        </a:p>
      </dsp:txBody>
      <dsp:txXfrm>
        <a:off x="7149465" y="292863"/>
        <a:ext cx="3134320" cy="662400"/>
      </dsp:txXfrm>
    </dsp:sp>
    <dsp:sp modelId="{10AD9FB9-D3FE-4A82-A3C1-9EB903EE5DAD}">
      <dsp:nvSpPr>
        <dsp:cNvPr id="0" name=""/>
        <dsp:cNvSpPr/>
      </dsp:nvSpPr>
      <dsp:spPr>
        <a:xfrm>
          <a:off x="7149465" y="955263"/>
          <a:ext cx="3134320" cy="41691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150000"/>
            </a:lnSpc>
            <a:spcBef>
              <a:spcPct val="0"/>
            </a:spcBef>
            <a:spcAft>
              <a:spcPct val="15000"/>
            </a:spcAft>
            <a:buChar char="•"/>
          </a:pPr>
          <a:r>
            <a:rPr lang="es-ES" sz="2300" kern="1200" dirty="0" err="1"/>
            <a:t>Biblioburro</a:t>
          </a:r>
          <a:endParaRPr lang="es-ES" sz="2300" kern="1200" dirty="0"/>
        </a:p>
        <a:p>
          <a:pPr marL="228600" lvl="1" indent="-228600" algn="l" defTabSz="1022350">
            <a:lnSpc>
              <a:spcPct val="150000"/>
            </a:lnSpc>
            <a:spcBef>
              <a:spcPct val="0"/>
            </a:spcBef>
            <a:spcAft>
              <a:spcPct val="15000"/>
            </a:spcAft>
            <a:buChar char="•"/>
          </a:pPr>
          <a:r>
            <a:rPr lang="es-ES" sz="2300" kern="1200" dirty="0" err="1"/>
            <a:t>Bunkos</a:t>
          </a:r>
          <a:endParaRPr lang="es-ES" sz="2300" kern="1200" dirty="0"/>
        </a:p>
        <a:p>
          <a:pPr marL="228600" lvl="1" indent="-228600" algn="l" defTabSz="1022350">
            <a:lnSpc>
              <a:spcPct val="150000"/>
            </a:lnSpc>
            <a:spcBef>
              <a:spcPct val="0"/>
            </a:spcBef>
            <a:spcAft>
              <a:spcPct val="15000"/>
            </a:spcAft>
            <a:buChar char="•"/>
          </a:pPr>
          <a:r>
            <a:rPr lang="es-ES" sz="2300" kern="1200" dirty="0"/>
            <a:t>El bibliobús del Cofre</a:t>
          </a:r>
        </a:p>
        <a:p>
          <a:pPr marL="228600" lvl="1" indent="-228600" algn="l" defTabSz="1022350">
            <a:lnSpc>
              <a:spcPct val="150000"/>
            </a:lnSpc>
            <a:spcBef>
              <a:spcPct val="0"/>
            </a:spcBef>
            <a:spcAft>
              <a:spcPct val="15000"/>
            </a:spcAft>
            <a:buChar char="•"/>
          </a:pPr>
          <a:r>
            <a:rPr lang="es-ES" sz="2300" kern="1200" dirty="0"/>
            <a:t>Compañía </a:t>
          </a:r>
          <a:r>
            <a:rPr lang="es-ES" sz="2300" kern="1200" dirty="0" err="1"/>
            <a:t>Tricletas</a:t>
          </a:r>
          <a:endParaRPr lang="es-ES" sz="2300" kern="1200" dirty="0"/>
        </a:p>
        <a:p>
          <a:pPr marL="228600" lvl="1" indent="-228600" algn="l" defTabSz="1022350">
            <a:lnSpc>
              <a:spcPct val="150000"/>
            </a:lnSpc>
            <a:spcBef>
              <a:spcPct val="0"/>
            </a:spcBef>
            <a:spcAft>
              <a:spcPct val="15000"/>
            </a:spcAft>
            <a:buChar char="•"/>
          </a:pPr>
          <a:r>
            <a:rPr lang="es-ES" sz="2300" kern="1200" dirty="0" err="1"/>
            <a:t>Bal</a:t>
          </a:r>
          <a:r>
            <a:rPr lang="es-ES" sz="2300" kern="1200" dirty="0"/>
            <a:t> </a:t>
          </a:r>
          <a:r>
            <a:rPr lang="es-ES" sz="2300" kern="1200" dirty="0" err="1"/>
            <a:t>Pustakalay</a:t>
          </a:r>
          <a:endParaRPr lang="es-ES" sz="2300" kern="1200" dirty="0"/>
        </a:p>
      </dsp:txBody>
      <dsp:txXfrm>
        <a:off x="7149465" y="955263"/>
        <a:ext cx="3134320" cy="41691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FFFCE-3005-4CC3-B3A9-077559347023}">
      <dsp:nvSpPr>
        <dsp:cNvPr id="0" name=""/>
        <dsp:cNvSpPr/>
      </dsp:nvSpPr>
      <dsp:spPr>
        <a:xfrm>
          <a:off x="1884681" y="318717"/>
          <a:ext cx="2280523" cy="11402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Bajos índices de lectura</a:t>
          </a:r>
        </a:p>
      </dsp:txBody>
      <dsp:txXfrm>
        <a:off x="1918078" y="352114"/>
        <a:ext cx="2213729" cy="1073467"/>
      </dsp:txXfrm>
    </dsp:sp>
    <dsp:sp modelId="{57A0DF6C-0192-4D2B-982D-3BBA6A4EA801}">
      <dsp:nvSpPr>
        <dsp:cNvPr id="0" name=""/>
        <dsp:cNvSpPr/>
      </dsp:nvSpPr>
      <dsp:spPr>
        <a:xfrm rot="3600000">
          <a:off x="3372266" y="2319990"/>
          <a:ext cx="1188310" cy="399091"/>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S" sz="1500" kern="1200"/>
        </a:p>
      </dsp:txBody>
      <dsp:txXfrm>
        <a:off x="3491993" y="2399808"/>
        <a:ext cx="948856" cy="239455"/>
      </dsp:txXfrm>
    </dsp:sp>
    <dsp:sp modelId="{CC52F2E1-8CED-445D-BBD7-E242B73A631E}">
      <dsp:nvSpPr>
        <dsp:cNvPr id="0" name=""/>
        <dsp:cNvSpPr/>
      </dsp:nvSpPr>
      <dsp:spPr>
        <a:xfrm>
          <a:off x="3767637" y="3580092"/>
          <a:ext cx="2280523" cy="11402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Condiciones sociales</a:t>
          </a:r>
        </a:p>
      </dsp:txBody>
      <dsp:txXfrm>
        <a:off x="3801034" y="3613489"/>
        <a:ext cx="2213729" cy="1073467"/>
      </dsp:txXfrm>
    </dsp:sp>
    <dsp:sp modelId="{71A97AFB-C4D3-4816-BEB4-4A5D68CCB201}">
      <dsp:nvSpPr>
        <dsp:cNvPr id="0" name=""/>
        <dsp:cNvSpPr/>
      </dsp:nvSpPr>
      <dsp:spPr>
        <a:xfrm rot="10800000">
          <a:off x="2430788" y="3950677"/>
          <a:ext cx="1188310" cy="399091"/>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S" sz="1500" kern="1200"/>
        </a:p>
      </dsp:txBody>
      <dsp:txXfrm rot="10800000">
        <a:off x="2550515" y="4030495"/>
        <a:ext cx="948856" cy="239455"/>
      </dsp:txXfrm>
    </dsp:sp>
    <dsp:sp modelId="{391CDC8C-30B8-48A4-9CD5-5D808EAF4309}">
      <dsp:nvSpPr>
        <dsp:cNvPr id="0" name=""/>
        <dsp:cNvSpPr/>
      </dsp:nvSpPr>
      <dsp:spPr>
        <a:xfrm>
          <a:off x="1725" y="3580092"/>
          <a:ext cx="2280523" cy="11402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Difícil acceso a libros</a:t>
          </a:r>
        </a:p>
      </dsp:txBody>
      <dsp:txXfrm>
        <a:off x="35122" y="3613489"/>
        <a:ext cx="2213729" cy="1073467"/>
      </dsp:txXfrm>
    </dsp:sp>
    <dsp:sp modelId="{7E9D5F92-E88E-4DBE-A861-C861F47B6309}">
      <dsp:nvSpPr>
        <dsp:cNvPr id="0" name=""/>
        <dsp:cNvSpPr/>
      </dsp:nvSpPr>
      <dsp:spPr>
        <a:xfrm rot="18000000">
          <a:off x="1489310" y="2319990"/>
          <a:ext cx="1188310" cy="399091"/>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S" sz="1500" kern="1200"/>
        </a:p>
      </dsp:txBody>
      <dsp:txXfrm>
        <a:off x="1609037" y="2399808"/>
        <a:ext cx="948856" cy="2394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A79EF-C339-49E9-90D8-A9C8E294304F}">
      <dsp:nvSpPr>
        <dsp:cNvPr id="0" name=""/>
        <dsp:cNvSpPr/>
      </dsp:nvSpPr>
      <dsp:spPr>
        <a:xfrm>
          <a:off x="0" y="1061384"/>
          <a:ext cx="10152111" cy="5796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574F5F-55DC-43A5-92B0-59BF64D648E9}">
      <dsp:nvSpPr>
        <dsp:cNvPr id="0" name=""/>
        <dsp:cNvSpPr/>
      </dsp:nvSpPr>
      <dsp:spPr>
        <a:xfrm>
          <a:off x="507605" y="69512"/>
          <a:ext cx="7942696" cy="1331352"/>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8608" tIns="0" rIns="268608" bIns="0" numCol="1" spcCol="1270" anchor="ctr" anchorCtr="0">
          <a:noAutofit/>
        </a:bodyPr>
        <a:lstStyle/>
        <a:p>
          <a:pPr marL="0" lvl="0" indent="0" algn="l" defTabSz="1066800">
            <a:lnSpc>
              <a:spcPct val="90000"/>
            </a:lnSpc>
            <a:spcBef>
              <a:spcPct val="0"/>
            </a:spcBef>
            <a:spcAft>
              <a:spcPct val="35000"/>
            </a:spcAft>
            <a:buNone/>
          </a:pPr>
          <a:r>
            <a:rPr lang="es-ES" sz="2400" kern="1200" dirty="0"/>
            <a:t>Formar lectores a partir de diversos acercamientos al libro, estableciendo puentes entre personas, textos y significados.</a:t>
          </a:r>
        </a:p>
      </dsp:txBody>
      <dsp:txXfrm>
        <a:off x="572596" y="134503"/>
        <a:ext cx="7812714" cy="1201370"/>
      </dsp:txXfrm>
    </dsp:sp>
    <dsp:sp modelId="{C74E1EA6-81DA-4827-BEE6-4F4C8BB2F9E2}">
      <dsp:nvSpPr>
        <dsp:cNvPr id="0" name=""/>
        <dsp:cNvSpPr/>
      </dsp:nvSpPr>
      <dsp:spPr>
        <a:xfrm>
          <a:off x="0" y="2835239"/>
          <a:ext cx="10152111" cy="5796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771128-F39C-4CC3-B091-CE340C0594BF}">
      <dsp:nvSpPr>
        <dsp:cNvPr id="0" name=""/>
        <dsp:cNvSpPr/>
      </dsp:nvSpPr>
      <dsp:spPr>
        <a:xfrm>
          <a:off x="507605" y="1765184"/>
          <a:ext cx="7926352" cy="1409534"/>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8608" tIns="0" rIns="268608" bIns="0" numCol="1" spcCol="1270" anchor="ctr" anchorCtr="0">
          <a:noAutofit/>
        </a:bodyPr>
        <a:lstStyle/>
        <a:p>
          <a:pPr marL="0" lvl="0" indent="0" algn="l" defTabSz="1066800">
            <a:lnSpc>
              <a:spcPct val="90000"/>
            </a:lnSpc>
            <a:spcBef>
              <a:spcPct val="0"/>
            </a:spcBef>
            <a:spcAft>
              <a:spcPct val="35000"/>
            </a:spcAft>
            <a:buNone/>
          </a:pPr>
          <a:r>
            <a:rPr lang="es-ES" sz="2400" kern="1200" dirty="0"/>
            <a:t>Este proyecto busca sumarse al trabajo que diversas instituciones están realizando para fomentar la lectura, creando un espacio que presente la lectura como algo accesible, divertido </a:t>
          </a:r>
          <a:r>
            <a:rPr lang="es-ES" sz="2400" kern="1200"/>
            <a:t>e interesante.</a:t>
          </a:r>
          <a:endParaRPr lang="es-ES" sz="2400" kern="1200" dirty="0"/>
        </a:p>
      </dsp:txBody>
      <dsp:txXfrm>
        <a:off x="576413" y="1833992"/>
        <a:ext cx="7788736" cy="1271918"/>
      </dsp:txXfrm>
    </dsp:sp>
    <dsp:sp modelId="{9EEB4765-E2EF-4DC4-A2FA-DB41256B9B36}">
      <dsp:nvSpPr>
        <dsp:cNvPr id="0" name=""/>
        <dsp:cNvSpPr/>
      </dsp:nvSpPr>
      <dsp:spPr>
        <a:xfrm>
          <a:off x="0" y="4607471"/>
          <a:ext cx="10152111" cy="5796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03C837-DB41-4DFB-9466-2E7259761BC8}">
      <dsp:nvSpPr>
        <dsp:cNvPr id="0" name=""/>
        <dsp:cNvSpPr/>
      </dsp:nvSpPr>
      <dsp:spPr>
        <a:xfrm>
          <a:off x="507605" y="3539039"/>
          <a:ext cx="7843064" cy="1407911"/>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8608" tIns="0" rIns="268608" bIns="0" numCol="1" spcCol="1270" anchor="ctr" anchorCtr="0">
          <a:noAutofit/>
        </a:bodyPr>
        <a:lstStyle/>
        <a:p>
          <a:pPr marL="0" lvl="0" indent="0" algn="l" defTabSz="1066800">
            <a:lnSpc>
              <a:spcPct val="90000"/>
            </a:lnSpc>
            <a:spcBef>
              <a:spcPct val="0"/>
            </a:spcBef>
            <a:spcAft>
              <a:spcPct val="35000"/>
            </a:spcAft>
            <a:buNone/>
          </a:pPr>
          <a:r>
            <a:rPr lang="es-ES" sz="2400" kern="1200" dirty="0"/>
            <a:t>Acrecentar el capital cultural de la comunidad donde vivo y propiciar mejores interacciones sociales para crear vínculos que fortalezcan el tejido social.  </a:t>
          </a:r>
        </a:p>
      </dsp:txBody>
      <dsp:txXfrm>
        <a:off x="576334" y="3607768"/>
        <a:ext cx="7705606" cy="12704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CCF07-3E8E-4F4D-B2A0-88F6FCA7F871}">
      <dsp:nvSpPr>
        <dsp:cNvPr id="0" name=""/>
        <dsp:cNvSpPr/>
      </dsp:nvSpPr>
      <dsp:spPr>
        <a:xfrm>
          <a:off x="216032" y="2636900"/>
          <a:ext cx="2935029" cy="1467514"/>
        </a:xfrm>
        <a:prstGeom prst="roundRect">
          <a:avLst>
            <a:gd name="adj" fmla="val 10000"/>
          </a:avLst>
        </a:prstGeom>
        <a:solidFill>
          <a:schemeClr val="accent1">
            <a:alpha val="80000"/>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s-ES" sz="3000" kern="1200" dirty="0">
              <a:solidFill>
                <a:schemeClr val="tx1"/>
              </a:solidFill>
            </a:rPr>
            <a:t>El </a:t>
          </a:r>
          <a:r>
            <a:rPr lang="es-ES" sz="3000" kern="1200" dirty="0" err="1">
              <a:solidFill>
                <a:schemeClr val="tx1"/>
              </a:solidFill>
            </a:rPr>
            <a:t>Colibrero</a:t>
          </a:r>
          <a:endParaRPr lang="es-ES" sz="3000" kern="1200" dirty="0">
            <a:solidFill>
              <a:schemeClr val="tx1"/>
            </a:solidFill>
          </a:endParaRPr>
        </a:p>
      </dsp:txBody>
      <dsp:txXfrm>
        <a:off x="259014" y="2679882"/>
        <a:ext cx="2849065" cy="1381550"/>
      </dsp:txXfrm>
    </dsp:sp>
    <dsp:sp modelId="{30FA1389-7AE5-4B40-9742-F983195B861D}">
      <dsp:nvSpPr>
        <dsp:cNvPr id="0" name=""/>
        <dsp:cNvSpPr/>
      </dsp:nvSpPr>
      <dsp:spPr>
        <a:xfrm rot="18438935">
          <a:off x="2838586" y="2717214"/>
          <a:ext cx="1586994" cy="44736"/>
        </a:xfrm>
        <a:custGeom>
          <a:avLst/>
          <a:gdLst/>
          <a:ahLst/>
          <a:cxnLst/>
          <a:rect l="0" t="0" r="0" b="0"/>
          <a:pathLst>
            <a:path>
              <a:moveTo>
                <a:pt x="0" y="22368"/>
              </a:moveTo>
              <a:lnTo>
                <a:pt x="1586994" y="22368"/>
              </a:lnTo>
            </a:path>
          </a:pathLst>
        </a:custGeom>
        <a:noFill/>
        <a:ln w="12700" cap="flat" cmpd="sng" algn="ctr">
          <a:solidFill>
            <a:schemeClr val="accent1">
              <a:tint val="90000"/>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3592408" y="2699907"/>
        <a:ext cx="79349" cy="79349"/>
      </dsp:txXfrm>
    </dsp:sp>
    <dsp:sp modelId="{07CFBD73-2D0A-4396-9AB8-E88D8B2CFCDE}">
      <dsp:nvSpPr>
        <dsp:cNvPr id="0" name=""/>
        <dsp:cNvSpPr/>
      </dsp:nvSpPr>
      <dsp:spPr>
        <a:xfrm>
          <a:off x="4113105" y="1374749"/>
          <a:ext cx="2935029" cy="1467514"/>
        </a:xfrm>
        <a:prstGeom prst="roundRect">
          <a:avLst>
            <a:gd name="adj" fmla="val 10000"/>
          </a:avLst>
        </a:prstGeom>
        <a:solidFill>
          <a:schemeClr val="accent1">
            <a:alpha val="70000"/>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s-ES" sz="3000" kern="1200" dirty="0">
              <a:solidFill>
                <a:schemeClr val="tx1"/>
              </a:solidFill>
            </a:rPr>
            <a:t>Taller animación lectora</a:t>
          </a:r>
        </a:p>
      </dsp:txBody>
      <dsp:txXfrm>
        <a:off x="4156087" y="1417731"/>
        <a:ext cx="2849065" cy="1381550"/>
      </dsp:txXfrm>
    </dsp:sp>
    <dsp:sp modelId="{E6965200-D066-436C-9BE6-73AEAC10550E}">
      <dsp:nvSpPr>
        <dsp:cNvPr id="0" name=""/>
        <dsp:cNvSpPr/>
      </dsp:nvSpPr>
      <dsp:spPr>
        <a:xfrm rot="19457599">
          <a:off x="6912240" y="1664228"/>
          <a:ext cx="1445799" cy="44736"/>
        </a:xfrm>
        <a:custGeom>
          <a:avLst/>
          <a:gdLst/>
          <a:ahLst/>
          <a:cxnLst/>
          <a:rect l="0" t="0" r="0" b="0"/>
          <a:pathLst>
            <a:path>
              <a:moveTo>
                <a:pt x="0" y="22368"/>
              </a:moveTo>
              <a:lnTo>
                <a:pt x="1445799" y="22368"/>
              </a:lnTo>
            </a:path>
          </a:pathLst>
        </a:custGeom>
        <a:noFill/>
        <a:ln w="12700" cap="flat" cmpd="sng" algn="ctr">
          <a:solidFill>
            <a:schemeClr val="accent1">
              <a:tint val="70000"/>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598995" y="1650451"/>
        <a:ext cx="72289" cy="72289"/>
      </dsp:txXfrm>
    </dsp:sp>
    <dsp:sp modelId="{81C73309-BF70-4D68-8BA4-AA3D65518131}">
      <dsp:nvSpPr>
        <dsp:cNvPr id="0" name=""/>
        <dsp:cNvSpPr/>
      </dsp:nvSpPr>
      <dsp:spPr>
        <a:xfrm>
          <a:off x="8222146" y="530928"/>
          <a:ext cx="2935029" cy="1467514"/>
        </a:xfrm>
        <a:prstGeom prst="roundRect">
          <a:avLst>
            <a:gd name="adj" fmla="val 10000"/>
          </a:avLst>
        </a:prstGeom>
        <a:solidFill>
          <a:schemeClr val="accent1">
            <a:alpha val="50000"/>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s-ES" sz="3000" kern="1200" dirty="0">
              <a:solidFill>
                <a:schemeClr val="tx1"/>
              </a:solidFill>
            </a:rPr>
            <a:t>Niños de 9-12 años</a:t>
          </a:r>
        </a:p>
      </dsp:txBody>
      <dsp:txXfrm>
        <a:off x="8265128" y="573910"/>
        <a:ext cx="2849065" cy="1381550"/>
      </dsp:txXfrm>
    </dsp:sp>
    <dsp:sp modelId="{9CFFE92D-CB89-47D1-A4AE-EBE27CFA9234}">
      <dsp:nvSpPr>
        <dsp:cNvPr id="0" name=""/>
        <dsp:cNvSpPr/>
      </dsp:nvSpPr>
      <dsp:spPr>
        <a:xfrm rot="2142401">
          <a:off x="6912240" y="2508049"/>
          <a:ext cx="1445799" cy="44736"/>
        </a:xfrm>
        <a:custGeom>
          <a:avLst/>
          <a:gdLst/>
          <a:ahLst/>
          <a:cxnLst/>
          <a:rect l="0" t="0" r="0" b="0"/>
          <a:pathLst>
            <a:path>
              <a:moveTo>
                <a:pt x="0" y="22368"/>
              </a:moveTo>
              <a:lnTo>
                <a:pt x="1445799" y="22368"/>
              </a:lnTo>
            </a:path>
          </a:pathLst>
        </a:custGeom>
        <a:noFill/>
        <a:ln w="12700" cap="flat" cmpd="sng" algn="ctr">
          <a:solidFill>
            <a:schemeClr val="accent1">
              <a:tint val="70000"/>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598995" y="2494272"/>
        <a:ext cx="72289" cy="72289"/>
      </dsp:txXfrm>
    </dsp:sp>
    <dsp:sp modelId="{41224E8B-3E81-4AFC-862E-020316007B81}">
      <dsp:nvSpPr>
        <dsp:cNvPr id="0" name=""/>
        <dsp:cNvSpPr/>
      </dsp:nvSpPr>
      <dsp:spPr>
        <a:xfrm>
          <a:off x="8222146" y="2218570"/>
          <a:ext cx="2935029" cy="1467514"/>
        </a:xfrm>
        <a:prstGeom prst="roundRect">
          <a:avLst>
            <a:gd name="adj" fmla="val 10000"/>
          </a:avLst>
        </a:prstGeom>
        <a:solidFill>
          <a:schemeClr val="accent1">
            <a:alpha val="50000"/>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s-ES" sz="3000" kern="1200" dirty="0">
              <a:solidFill>
                <a:schemeClr val="tx1"/>
              </a:solidFill>
            </a:rPr>
            <a:t>12 sesiones semanales</a:t>
          </a:r>
        </a:p>
      </dsp:txBody>
      <dsp:txXfrm>
        <a:off x="8265128" y="2261552"/>
        <a:ext cx="2849065" cy="1381550"/>
      </dsp:txXfrm>
    </dsp:sp>
    <dsp:sp modelId="{B880446C-F16F-4A18-A475-09CFB9D51B3C}">
      <dsp:nvSpPr>
        <dsp:cNvPr id="0" name=""/>
        <dsp:cNvSpPr/>
      </dsp:nvSpPr>
      <dsp:spPr>
        <a:xfrm rot="3170435">
          <a:off x="2835735" y="3982945"/>
          <a:ext cx="1592696" cy="44736"/>
        </a:xfrm>
        <a:custGeom>
          <a:avLst/>
          <a:gdLst/>
          <a:ahLst/>
          <a:cxnLst/>
          <a:rect l="0" t="0" r="0" b="0"/>
          <a:pathLst>
            <a:path>
              <a:moveTo>
                <a:pt x="0" y="22368"/>
              </a:moveTo>
              <a:lnTo>
                <a:pt x="1592696" y="22368"/>
              </a:lnTo>
            </a:path>
          </a:pathLst>
        </a:custGeom>
        <a:noFill/>
        <a:ln w="12700" cap="flat" cmpd="sng" algn="ctr">
          <a:solidFill>
            <a:schemeClr val="accent1">
              <a:tint val="90000"/>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3592266" y="3965496"/>
        <a:ext cx="79634" cy="79634"/>
      </dsp:txXfrm>
    </dsp:sp>
    <dsp:sp modelId="{BFB510FE-172A-4C8C-BBA6-7CD1639DAAE6}">
      <dsp:nvSpPr>
        <dsp:cNvPr id="0" name=""/>
        <dsp:cNvSpPr/>
      </dsp:nvSpPr>
      <dsp:spPr>
        <a:xfrm>
          <a:off x="4113105" y="3906212"/>
          <a:ext cx="2935029" cy="1467514"/>
        </a:xfrm>
        <a:prstGeom prst="roundRect">
          <a:avLst>
            <a:gd name="adj" fmla="val 10000"/>
          </a:avLst>
        </a:prstGeom>
        <a:solidFill>
          <a:schemeClr val="accent1">
            <a:alpha val="70000"/>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s-ES" sz="3000" kern="1200" dirty="0">
              <a:solidFill>
                <a:schemeClr val="tx1"/>
              </a:solidFill>
            </a:rPr>
            <a:t>Sesiones Abiertas</a:t>
          </a:r>
        </a:p>
      </dsp:txBody>
      <dsp:txXfrm>
        <a:off x="4156087" y="3949194"/>
        <a:ext cx="2849065" cy="1381550"/>
      </dsp:txXfrm>
    </dsp:sp>
    <dsp:sp modelId="{F1073D05-9607-4FF3-99DA-4F49D4F7B702}">
      <dsp:nvSpPr>
        <dsp:cNvPr id="0" name=""/>
        <dsp:cNvSpPr/>
      </dsp:nvSpPr>
      <dsp:spPr>
        <a:xfrm>
          <a:off x="7048134" y="4617601"/>
          <a:ext cx="1174011" cy="44736"/>
        </a:xfrm>
        <a:custGeom>
          <a:avLst/>
          <a:gdLst/>
          <a:ahLst/>
          <a:cxnLst/>
          <a:rect l="0" t="0" r="0" b="0"/>
          <a:pathLst>
            <a:path>
              <a:moveTo>
                <a:pt x="0" y="22368"/>
              </a:moveTo>
              <a:lnTo>
                <a:pt x="1174011" y="22368"/>
              </a:lnTo>
            </a:path>
          </a:pathLst>
        </a:custGeom>
        <a:noFill/>
        <a:ln w="12700" cap="flat" cmpd="sng" algn="ctr">
          <a:solidFill>
            <a:schemeClr val="accent1">
              <a:tint val="70000"/>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605790" y="4610619"/>
        <a:ext cx="58700" cy="58700"/>
      </dsp:txXfrm>
    </dsp:sp>
    <dsp:sp modelId="{518DCA7D-EE26-47F3-A308-B4681651AD75}">
      <dsp:nvSpPr>
        <dsp:cNvPr id="0" name=""/>
        <dsp:cNvSpPr/>
      </dsp:nvSpPr>
      <dsp:spPr>
        <a:xfrm>
          <a:off x="8222146" y="3906212"/>
          <a:ext cx="2935029" cy="1467514"/>
        </a:xfrm>
        <a:prstGeom prst="roundRect">
          <a:avLst>
            <a:gd name="adj" fmla="val 10000"/>
          </a:avLst>
        </a:prstGeom>
        <a:solidFill>
          <a:schemeClr val="accent1">
            <a:alpha val="50000"/>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s-ES" sz="3000" kern="1200" dirty="0">
              <a:solidFill>
                <a:schemeClr val="tx1"/>
              </a:solidFill>
            </a:rPr>
            <a:t>15 sesiones público general</a:t>
          </a:r>
        </a:p>
      </dsp:txBody>
      <dsp:txXfrm>
        <a:off x="8265128" y="3949194"/>
        <a:ext cx="2849065" cy="13815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DFD549-54CE-4141-9F73-8F8B03D6F074}">
      <dsp:nvSpPr>
        <dsp:cNvPr id="0" name=""/>
        <dsp:cNvSpPr/>
      </dsp:nvSpPr>
      <dsp:spPr>
        <a:xfrm>
          <a:off x="2753872" y="2360"/>
          <a:ext cx="3201617" cy="1353388"/>
        </a:xfrm>
        <a:prstGeom prst="roundRect">
          <a:avLst/>
        </a:prstGeom>
        <a:gradFill rotWithShape="0">
          <a:gsLst>
            <a:gs pos="0">
              <a:schemeClr val="accent1">
                <a:hueOff val="0"/>
                <a:satOff val="0"/>
                <a:lumOff val="0"/>
                <a:alphaOff val="0"/>
                <a:satMod val="103000"/>
                <a:lumMod val="118000"/>
              </a:schemeClr>
            </a:gs>
            <a:gs pos="50000">
              <a:schemeClr val="accent1">
                <a:hueOff val="0"/>
                <a:satOff val="0"/>
                <a:lumOff val="0"/>
                <a:alphaOff val="0"/>
                <a:satMod val="89000"/>
                <a:lumMod val="91000"/>
              </a:schemeClr>
            </a:gs>
            <a:gs pos="100000">
              <a:schemeClr val="accent1">
                <a:hueOff val="0"/>
                <a:satOff val="0"/>
                <a:lumOff val="0"/>
                <a:alphaOff val="0"/>
                <a:lumMod val="6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t>Evaluación Mixta</a:t>
          </a:r>
        </a:p>
      </dsp:txBody>
      <dsp:txXfrm>
        <a:off x="2819939" y="68427"/>
        <a:ext cx="3069483" cy="1221254"/>
      </dsp:txXfrm>
    </dsp:sp>
    <dsp:sp modelId="{F3AEF250-497D-483E-A946-3E157AA04260}">
      <dsp:nvSpPr>
        <dsp:cNvPr id="0" name=""/>
        <dsp:cNvSpPr/>
      </dsp:nvSpPr>
      <dsp:spPr>
        <a:xfrm>
          <a:off x="1651965" y="679055"/>
          <a:ext cx="5405431" cy="5405431"/>
        </a:xfrm>
        <a:custGeom>
          <a:avLst/>
          <a:gdLst/>
          <a:ahLst/>
          <a:cxnLst/>
          <a:rect l="0" t="0" r="0" b="0"/>
          <a:pathLst>
            <a:path>
              <a:moveTo>
                <a:pt x="4448431" y="639429"/>
              </a:moveTo>
              <a:arcTo wR="2702715" hR="2702715" stAng="18614044" swAng="710292"/>
            </a:path>
          </a:pathLst>
        </a:custGeom>
        <a:noFill/>
        <a:ln w="635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57A910F-3677-48B6-849F-6B74C918291B}">
      <dsp:nvSpPr>
        <dsp:cNvPr id="0" name=""/>
        <dsp:cNvSpPr/>
      </dsp:nvSpPr>
      <dsp:spPr>
        <a:xfrm>
          <a:off x="5431662" y="1869891"/>
          <a:ext cx="2986907" cy="1353388"/>
        </a:xfrm>
        <a:prstGeom prst="roundRect">
          <a:avLst/>
        </a:prstGeom>
        <a:gradFill rotWithShape="0">
          <a:gsLst>
            <a:gs pos="0">
              <a:schemeClr val="accent1">
                <a:hueOff val="0"/>
                <a:satOff val="0"/>
                <a:lumOff val="0"/>
                <a:alphaOff val="0"/>
                <a:satMod val="103000"/>
                <a:lumMod val="118000"/>
              </a:schemeClr>
            </a:gs>
            <a:gs pos="50000">
              <a:schemeClr val="accent1">
                <a:hueOff val="0"/>
                <a:satOff val="0"/>
                <a:lumOff val="0"/>
                <a:alphaOff val="0"/>
                <a:satMod val="89000"/>
                <a:lumMod val="91000"/>
              </a:schemeClr>
            </a:gs>
            <a:gs pos="100000">
              <a:schemeClr val="accent1">
                <a:hueOff val="0"/>
                <a:satOff val="0"/>
                <a:lumOff val="0"/>
                <a:alphaOff val="0"/>
                <a:lumMod val="6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t>Aplicación de encuesta</a:t>
          </a:r>
        </a:p>
      </dsp:txBody>
      <dsp:txXfrm>
        <a:off x="5497729" y="1935958"/>
        <a:ext cx="2854773" cy="1221254"/>
      </dsp:txXfrm>
    </dsp:sp>
    <dsp:sp modelId="{2431F369-E7DA-438C-B3B9-90FEA13AACAA}">
      <dsp:nvSpPr>
        <dsp:cNvPr id="0" name=""/>
        <dsp:cNvSpPr/>
      </dsp:nvSpPr>
      <dsp:spPr>
        <a:xfrm>
          <a:off x="1677297" y="119097"/>
          <a:ext cx="5405431" cy="5405431"/>
        </a:xfrm>
        <a:custGeom>
          <a:avLst/>
          <a:gdLst/>
          <a:ahLst/>
          <a:cxnLst/>
          <a:rect l="0" t="0" r="0" b="0"/>
          <a:pathLst>
            <a:path>
              <a:moveTo>
                <a:pt x="5330435" y="3334982"/>
              </a:moveTo>
              <a:arcTo wR="2702715" hR="2702715" stAng="811740" swAng="909645"/>
            </a:path>
          </a:pathLst>
        </a:custGeom>
        <a:noFill/>
        <a:ln w="635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357DEE0-4501-41FC-960D-FFB3B95E0B6A}">
      <dsp:nvSpPr>
        <dsp:cNvPr id="0" name=""/>
        <dsp:cNvSpPr/>
      </dsp:nvSpPr>
      <dsp:spPr>
        <a:xfrm>
          <a:off x="4855016" y="4320470"/>
          <a:ext cx="2719998" cy="1343535"/>
        </a:xfrm>
        <a:prstGeom prst="roundRect">
          <a:avLst/>
        </a:prstGeom>
        <a:gradFill rotWithShape="0">
          <a:gsLst>
            <a:gs pos="0">
              <a:schemeClr val="accent1">
                <a:hueOff val="0"/>
                <a:satOff val="0"/>
                <a:lumOff val="0"/>
                <a:alphaOff val="0"/>
                <a:satMod val="103000"/>
                <a:lumMod val="118000"/>
              </a:schemeClr>
            </a:gs>
            <a:gs pos="50000">
              <a:schemeClr val="accent1">
                <a:hueOff val="0"/>
                <a:satOff val="0"/>
                <a:lumOff val="0"/>
                <a:alphaOff val="0"/>
                <a:satMod val="89000"/>
                <a:lumMod val="91000"/>
              </a:schemeClr>
            </a:gs>
            <a:gs pos="100000">
              <a:schemeClr val="accent1">
                <a:hueOff val="0"/>
                <a:satOff val="0"/>
                <a:lumOff val="0"/>
                <a:alphaOff val="0"/>
                <a:lumMod val="6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t>Observación </a:t>
          </a:r>
        </a:p>
      </dsp:txBody>
      <dsp:txXfrm>
        <a:off x="4920602" y="4386056"/>
        <a:ext cx="2588826" cy="1212363"/>
      </dsp:txXfrm>
    </dsp:sp>
    <dsp:sp modelId="{2F0F7742-7E21-4F1E-AE63-D5A9AEFE7FD5}">
      <dsp:nvSpPr>
        <dsp:cNvPr id="0" name=""/>
        <dsp:cNvSpPr/>
      </dsp:nvSpPr>
      <dsp:spPr>
        <a:xfrm>
          <a:off x="1586552" y="444502"/>
          <a:ext cx="5405431" cy="5405431"/>
        </a:xfrm>
        <a:custGeom>
          <a:avLst/>
          <a:gdLst/>
          <a:ahLst/>
          <a:cxnLst/>
          <a:rect l="0" t="0" r="0" b="0"/>
          <a:pathLst>
            <a:path>
              <a:moveTo>
                <a:pt x="3233537" y="5352791"/>
              </a:moveTo>
              <a:arcTo wR="2702715" hR="2702715" stAng="4720398" swAng="1914993"/>
            </a:path>
          </a:pathLst>
        </a:custGeom>
        <a:noFill/>
        <a:ln w="635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3E8EA07-2612-4E54-B397-D17AF6C7B7B9}">
      <dsp:nvSpPr>
        <dsp:cNvPr id="0" name=""/>
        <dsp:cNvSpPr/>
      </dsp:nvSpPr>
      <dsp:spPr>
        <a:xfrm>
          <a:off x="822539" y="4273105"/>
          <a:ext cx="2950907" cy="1199508"/>
        </a:xfrm>
        <a:prstGeom prst="roundRect">
          <a:avLst/>
        </a:prstGeom>
        <a:gradFill rotWithShape="0">
          <a:gsLst>
            <a:gs pos="0">
              <a:schemeClr val="accent1">
                <a:hueOff val="0"/>
                <a:satOff val="0"/>
                <a:lumOff val="0"/>
                <a:alphaOff val="0"/>
                <a:satMod val="103000"/>
                <a:lumMod val="118000"/>
              </a:schemeClr>
            </a:gs>
            <a:gs pos="50000">
              <a:schemeClr val="accent1">
                <a:hueOff val="0"/>
                <a:satOff val="0"/>
                <a:lumOff val="0"/>
                <a:alphaOff val="0"/>
                <a:satMod val="89000"/>
                <a:lumMod val="91000"/>
              </a:schemeClr>
            </a:gs>
            <a:gs pos="100000">
              <a:schemeClr val="accent1">
                <a:hueOff val="0"/>
                <a:satOff val="0"/>
                <a:lumOff val="0"/>
                <a:alphaOff val="0"/>
                <a:lumMod val="6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t>Cuadernillo de evidencias</a:t>
          </a:r>
        </a:p>
      </dsp:txBody>
      <dsp:txXfrm>
        <a:off x="881094" y="4331660"/>
        <a:ext cx="2833797" cy="1082398"/>
      </dsp:txXfrm>
    </dsp:sp>
    <dsp:sp modelId="{A216EB85-AD06-41A9-B733-FD352E2FAF30}">
      <dsp:nvSpPr>
        <dsp:cNvPr id="0" name=""/>
        <dsp:cNvSpPr/>
      </dsp:nvSpPr>
      <dsp:spPr>
        <a:xfrm>
          <a:off x="1645487" y="275546"/>
          <a:ext cx="5405431" cy="5405431"/>
        </a:xfrm>
        <a:custGeom>
          <a:avLst/>
          <a:gdLst/>
          <a:ahLst/>
          <a:cxnLst/>
          <a:rect l="0" t="0" r="0" b="0"/>
          <a:pathLst>
            <a:path>
              <a:moveTo>
                <a:pt x="233155" y="3800871"/>
              </a:moveTo>
              <a:arcTo wR="2702715" hR="2702715" stAng="9361585" swAng="847193"/>
            </a:path>
          </a:pathLst>
        </a:custGeom>
        <a:noFill/>
        <a:ln w="635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5E9F4B4-3C71-47E6-9296-76C9CA3F3D3A}">
      <dsp:nvSpPr>
        <dsp:cNvPr id="0" name=""/>
        <dsp:cNvSpPr/>
      </dsp:nvSpPr>
      <dsp:spPr>
        <a:xfrm>
          <a:off x="673571" y="1869891"/>
          <a:ext cx="2221347" cy="1353388"/>
        </a:xfrm>
        <a:prstGeom prst="roundRect">
          <a:avLst/>
        </a:prstGeom>
        <a:gradFill rotWithShape="0">
          <a:gsLst>
            <a:gs pos="0">
              <a:schemeClr val="accent1">
                <a:hueOff val="0"/>
                <a:satOff val="0"/>
                <a:lumOff val="0"/>
                <a:alphaOff val="0"/>
                <a:satMod val="103000"/>
                <a:lumMod val="118000"/>
              </a:schemeClr>
            </a:gs>
            <a:gs pos="50000">
              <a:schemeClr val="accent1">
                <a:hueOff val="0"/>
                <a:satOff val="0"/>
                <a:lumOff val="0"/>
                <a:alphaOff val="0"/>
                <a:satMod val="89000"/>
                <a:lumMod val="91000"/>
              </a:schemeClr>
            </a:gs>
            <a:gs pos="100000">
              <a:schemeClr val="accent1">
                <a:hueOff val="0"/>
                <a:satOff val="0"/>
                <a:lumOff val="0"/>
                <a:alphaOff val="0"/>
                <a:lumMod val="6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t>Bitácora de sesiones</a:t>
          </a:r>
        </a:p>
      </dsp:txBody>
      <dsp:txXfrm>
        <a:off x="739638" y="1935958"/>
        <a:ext cx="2089213" cy="1221254"/>
      </dsp:txXfrm>
    </dsp:sp>
    <dsp:sp modelId="{09C7C4E8-4710-46EB-A2B3-0BDBF13C7B98}">
      <dsp:nvSpPr>
        <dsp:cNvPr id="0" name=""/>
        <dsp:cNvSpPr/>
      </dsp:nvSpPr>
      <dsp:spPr>
        <a:xfrm>
          <a:off x="1651965" y="679055"/>
          <a:ext cx="5405431" cy="5405431"/>
        </a:xfrm>
        <a:custGeom>
          <a:avLst/>
          <a:gdLst/>
          <a:ahLst/>
          <a:cxnLst/>
          <a:rect l="0" t="0" r="0" b="0"/>
          <a:pathLst>
            <a:path>
              <a:moveTo>
                <a:pt x="570849" y="1041445"/>
              </a:moveTo>
              <a:arcTo wR="2702715" hR="2702715" stAng="13075664" swAng="710292"/>
            </a:path>
          </a:pathLst>
        </a:custGeom>
        <a:noFill/>
        <a:ln w="635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s-ES" dirty="0"/>
          </a:p>
        </p:txBody>
      </p:sp>
      <p:sp>
        <p:nvSpPr>
          <p:cNvPr id="3" name="Marcador de posición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14A7D21A-C535-4623-8186-E808A09DFF15}" type="datetime1">
              <a:rPr lang="es-ES" smtClean="0"/>
              <a:t>11/12/2017</a:t>
            </a:fld>
            <a:endParaRPr lang="es-ES" dirty="0"/>
          </a:p>
        </p:txBody>
      </p:sp>
      <p:sp>
        <p:nvSpPr>
          <p:cNvPr id="4" name="Marcador de posición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posición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7C119DBA-4540-49B3-8FA9-6259387ECF9E}" type="slidenum">
              <a:rPr lang="es-ES"/>
              <a:t>‹Nº›</a:t>
            </a:fld>
            <a:endParaRPr lang="es-ES" dirty="0"/>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posición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B93EF6FB-F096-44F8-A2A9-4068F2F4E022}" type="datetime1">
              <a:rPr lang="es-ES" noProof="0" smtClean="0"/>
              <a:t>11/12/2017</a:t>
            </a:fld>
            <a:endParaRPr lang="es-ES" noProof="0" dirty="0"/>
          </a:p>
        </p:txBody>
      </p:sp>
      <p:sp>
        <p:nvSpPr>
          <p:cNvPr id="4" name="Marcador de posición de imagen de diapositiva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posición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es-ES" noProof="0" dirty="0"/>
              <a:t>Haga clic para modificar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posición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E3B36274-F2B9-4C45-BBB4-0EDF4CD651A7}" type="slidenum">
              <a:rPr lang="es-ES" noProof="0"/>
              <a:t>‹Nº›</a:t>
            </a:fld>
            <a:endParaRPr lang="es-ES" noProof="0" dirty="0"/>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10"/>
          </p:nvPr>
        </p:nvSpPr>
        <p:spPr/>
        <p:txBody>
          <a:bodyPr rtlCol="0"/>
          <a:lstStyle/>
          <a:p>
            <a:pPr rtl="0"/>
            <a:fld id="{E3B36274-F2B9-4C45-BBB4-0EDF4CD651A7}" type="slidenum">
              <a:rPr lang="es-ES" smtClean="0"/>
              <a:t>1</a:t>
            </a:fld>
            <a:endParaRPr lang="es-ES" dirty="0"/>
          </a:p>
        </p:txBody>
      </p:sp>
    </p:spTree>
    <p:extLst>
      <p:ext uri="{BB962C8B-B14F-4D97-AF65-F5344CB8AC3E}">
        <p14:creationId xmlns:p14="http://schemas.microsoft.com/office/powerpoint/2010/main" val="1245023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10"/>
          </p:nvPr>
        </p:nvSpPr>
        <p:spPr/>
        <p:txBody>
          <a:bodyPr rtlCol="0"/>
          <a:lstStyle/>
          <a:p>
            <a:pPr rtl="0"/>
            <a:fld id="{E3B36274-F2B9-4C45-BBB4-0EDF4CD651A7}" type="slidenum">
              <a:rPr lang="es-ES" smtClean="0"/>
              <a:t>2</a:t>
            </a:fld>
            <a:endParaRPr lang="es-ES" dirty="0"/>
          </a:p>
        </p:txBody>
      </p:sp>
    </p:spTree>
    <p:extLst>
      <p:ext uri="{BB962C8B-B14F-4D97-AF65-F5344CB8AC3E}">
        <p14:creationId xmlns:p14="http://schemas.microsoft.com/office/powerpoint/2010/main" val="1838885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10"/>
          </p:nvPr>
        </p:nvSpPr>
        <p:spPr/>
        <p:txBody>
          <a:bodyPr rtlCol="0"/>
          <a:lstStyle/>
          <a:p>
            <a:pPr rtl="0"/>
            <a:fld id="{E3B36274-F2B9-4C45-BBB4-0EDF4CD651A7}" type="slidenum">
              <a:rPr lang="es-ES" smtClean="0"/>
              <a:t>3</a:t>
            </a:fld>
            <a:endParaRPr lang="es-ES" dirty="0"/>
          </a:p>
        </p:txBody>
      </p:sp>
    </p:spTree>
    <p:extLst>
      <p:ext uri="{BB962C8B-B14F-4D97-AF65-F5344CB8AC3E}">
        <p14:creationId xmlns:p14="http://schemas.microsoft.com/office/powerpoint/2010/main" val="278656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10"/>
          </p:nvPr>
        </p:nvSpPr>
        <p:spPr/>
        <p:txBody>
          <a:bodyPr rtlCol="0"/>
          <a:lstStyle/>
          <a:p>
            <a:pPr rtl="0"/>
            <a:fld id="{E3B36274-F2B9-4C45-BBB4-0EDF4CD651A7}" type="slidenum">
              <a:rPr lang="es-ES" smtClean="0"/>
              <a:t>4</a:t>
            </a:fld>
            <a:endParaRPr lang="es-ES" dirty="0"/>
          </a:p>
        </p:txBody>
      </p:sp>
    </p:spTree>
    <p:extLst>
      <p:ext uri="{BB962C8B-B14F-4D97-AF65-F5344CB8AC3E}">
        <p14:creationId xmlns:p14="http://schemas.microsoft.com/office/powerpoint/2010/main" val="1564090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a:xfrm>
            <a:off x="382588" y="685800"/>
            <a:ext cx="6092825" cy="3429000"/>
          </a:xfrm>
        </p:spPr>
      </p:sp>
      <p:sp>
        <p:nvSpPr>
          <p:cNvPr id="3" name="Marcador de posición de notas 2"/>
          <p:cNvSpPr>
            <a:spLocks noGrp="1"/>
          </p:cNvSpPr>
          <p:nvPr>
            <p:ph type="body" idx="1"/>
          </p:nvPr>
        </p:nvSpPr>
        <p:spPr>
          <a:xfrm>
            <a:off x="685800" y="4343400"/>
            <a:ext cx="5486400" cy="4114800"/>
          </a:xfrm>
        </p:spPr>
        <p:txBody>
          <a:bodyPr rtlCol="0"/>
          <a:lstStyle/>
          <a:p>
            <a:pPr rtl="0"/>
            <a:endParaRPr lang="es-ES" dirty="0"/>
          </a:p>
        </p:txBody>
      </p:sp>
      <p:sp>
        <p:nvSpPr>
          <p:cNvPr id="4" name="Marcador de posición de número de diapositiva 3"/>
          <p:cNvSpPr>
            <a:spLocks noGrp="1"/>
          </p:cNvSpPr>
          <p:nvPr>
            <p:ph type="sldNum" sz="quarter" idx="10"/>
          </p:nvPr>
        </p:nvSpPr>
        <p:spPr>
          <a:xfrm>
            <a:off x="3884613" y="8686800"/>
            <a:ext cx="2971800" cy="457200"/>
          </a:xfrm>
        </p:spPr>
        <p:txBody>
          <a:bodyPr rtlCol="0"/>
          <a:lstStyle/>
          <a:p>
            <a:pPr rtl="0"/>
            <a:fld id="{E3B36274-F2B9-4C45-BBB4-0EDF4CD651A7}" type="slidenum">
              <a:rPr lang="es-ES" smtClean="0"/>
              <a:t>5</a:t>
            </a:fld>
            <a:endParaRPr lang="es-ES" dirty="0"/>
          </a:p>
        </p:txBody>
      </p:sp>
    </p:spTree>
    <p:extLst>
      <p:ext uri="{BB962C8B-B14F-4D97-AF65-F5344CB8AC3E}">
        <p14:creationId xmlns:p14="http://schemas.microsoft.com/office/powerpoint/2010/main" val="291278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a:lstStyle/>
          <a:p>
            <a:endParaRPr lang="es-ES" dirty="0"/>
          </a:p>
        </p:txBody>
      </p:sp>
      <p:sp>
        <p:nvSpPr>
          <p:cNvPr id="4" name="Marcador de posición de número de diapositiva 3"/>
          <p:cNvSpPr>
            <a:spLocks noGrp="1"/>
          </p:cNvSpPr>
          <p:nvPr>
            <p:ph type="sldNum" sz="quarter" idx="10"/>
          </p:nvPr>
        </p:nvSpPr>
        <p:spPr/>
        <p:txBody>
          <a:bodyPr/>
          <a:lstStyle/>
          <a:p>
            <a:pPr rtl="0"/>
            <a:fld id="{E3B36274-F2B9-4C45-BBB4-0EDF4CD651A7}" type="slidenum">
              <a:rPr lang="es-ES" smtClean="0"/>
              <a:t>7</a:t>
            </a:fld>
            <a:endParaRPr lang="es-ES" dirty="0"/>
          </a:p>
        </p:txBody>
      </p:sp>
    </p:spTree>
    <p:extLst>
      <p:ext uri="{BB962C8B-B14F-4D97-AF65-F5344CB8AC3E}">
        <p14:creationId xmlns:p14="http://schemas.microsoft.com/office/powerpoint/2010/main" val="2250291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10"/>
          </p:nvPr>
        </p:nvSpPr>
        <p:spPr/>
        <p:txBody>
          <a:bodyPr rtlCol="0"/>
          <a:lstStyle/>
          <a:p>
            <a:pPr rtl="0"/>
            <a:fld id="{E3B36274-F2B9-4C45-BBB4-0EDF4CD651A7}" type="slidenum">
              <a:rPr lang="es-ES" smtClean="0"/>
              <a:t>10</a:t>
            </a:fld>
            <a:endParaRPr lang="es-ES" dirty="0"/>
          </a:p>
        </p:txBody>
      </p:sp>
    </p:spTree>
    <p:extLst>
      <p:ext uri="{BB962C8B-B14F-4D97-AF65-F5344CB8AC3E}">
        <p14:creationId xmlns:p14="http://schemas.microsoft.com/office/powerpoint/2010/main" val="2189152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a:lstStyle/>
          <a:p>
            <a:endParaRPr lang="es-ES" noProof="0" dirty="0"/>
          </a:p>
        </p:txBody>
      </p:sp>
      <p:sp>
        <p:nvSpPr>
          <p:cNvPr id="4" name="Marcador de posición de número de diapositiva 3"/>
          <p:cNvSpPr>
            <a:spLocks noGrp="1"/>
          </p:cNvSpPr>
          <p:nvPr>
            <p:ph type="sldNum" sz="quarter" idx="10"/>
          </p:nvPr>
        </p:nvSpPr>
        <p:spPr/>
        <p:txBody>
          <a:bodyPr/>
          <a:lstStyle/>
          <a:p>
            <a:pPr rtl="0"/>
            <a:fld id="{E3B36274-F2B9-4C45-BBB4-0EDF4CD651A7}" type="slidenum">
              <a:rPr lang="es-ES" smtClean="0"/>
              <a:t>11</a:t>
            </a:fld>
            <a:endParaRPr lang="es-ES"/>
          </a:p>
        </p:txBody>
      </p:sp>
    </p:spTree>
    <p:extLst>
      <p:ext uri="{BB962C8B-B14F-4D97-AF65-F5344CB8AC3E}">
        <p14:creationId xmlns:p14="http://schemas.microsoft.com/office/powerpoint/2010/main" val="1338094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10"/>
          </p:nvPr>
        </p:nvSpPr>
        <p:spPr/>
        <p:txBody>
          <a:bodyPr rtlCol="0"/>
          <a:lstStyle/>
          <a:p>
            <a:pPr rtl="0"/>
            <a:fld id="{E3B36274-F2B9-4C45-BBB4-0EDF4CD651A7}" type="slidenum">
              <a:rPr lang="es-ES" smtClean="0"/>
              <a:t>13</a:t>
            </a:fld>
            <a:endParaRPr lang="es-ES" dirty="0"/>
          </a:p>
        </p:txBody>
      </p:sp>
    </p:spTree>
    <p:extLst>
      <p:ext uri="{BB962C8B-B14F-4D97-AF65-F5344CB8AC3E}">
        <p14:creationId xmlns:p14="http://schemas.microsoft.com/office/powerpoint/2010/main" val="24056130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2413" y="1371600"/>
            <a:ext cx="9144000" cy="3505200"/>
          </a:xfrm>
        </p:spPr>
        <p:txBody>
          <a:bodyPr rtlCol="0">
            <a:noAutofit/>
          </a:bodyPr>
          <a:lstStyle>
            <a:lvl1pPr>
              <a:defRPr sz="7200"/>
            </a:lvl1pPr>
          </a:lstStyle>
          <a:p>
            <a:pPr rtl="0"/>
            <a:r>
              <a:rPr lang="es-ES" noProof="0"/>
              <a:t>Haga clic para modificar el estilo de título del patrón</a:t>
            </a:r>
            <a:endParaRPr lang="es-ES" noProof="0" dirty="0"/>
          </a:p>
        </p:txBody>
      </p:sp>
      <p:sp>
        <p:nvSpPr>
          <p:cNvPr id="3" name="Subtítulo 2"/>
          <p:cNvSpPr>
            <a:spLocks noGrp="1"/>
          </p:cNvSpPr>
          <p:nvPr>
            <p:ph type="subTitle" idx="1"/>
          </p:nvPr>
        </p:nvSpPr>
        <p:spPr>
          <a:xfrm>
            <a:off x="1522413" y="4953000"/>
            <a:ext cx="8229600" cy="1066800"/>
          </a:xfrm>
        </p:spPr>
        <p:txBody>
          <a:bodyPr rtlCol="0">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s-ES" noProof="0"/>
              <a:t>Haga clic para modificar el estilo de subtítulo del patrón</a:t>
            </a:r>
            <a:endParaRPr lang="es-ES" noProof="0" dirty="0"/>
          </a:p>
        </p:txBody>
      </p:sp>
      <p:sp>
        <p:nvSpPr>
          <p:cNvPr id="5" name="Marcador de posición de pie de página 3"/>
          <p:cNvSpPr>
            <a:spLocks noGrp="1"/>
          </p:cNvSpPr>
          <p:nvPr>
            <p:ph type="ftr" sz="quarter" idx="11"/>
          </p:nvPr>
        </p:nvSpPr>
        <p:spPr/>
        <p:txBody>
          <a:bodyPr rtlCol="0"/>
          <a:lstStyle/>
          <a:p>
            <a:pPr rtl="0"/>
            <a:endParaRPr lang="es-ES" noProof="0" dirty="0"/>
          </a:p>
        </p:txBody>
      </p:sp>
      <p:sp>
        <p:nvSpPr>
          <p:cNvPr id="4" name="Marcador de posición de fecha 4"/>
          <p:cNvSpPr>
            <a:spLocks noGrp="1"/>
          </p:cNvSpPr>
          <p:nvPr>
            <p:ph type="dt" sz="half" idx="10"/>
          </p:nvPr>
        </p:nvSpPr>
        <p:spPr/>
        <p:txBody>
          <a:bodyPr rtlCol="0"/>
          <a:lstStyle/>
          <a:p>
            <a:pPr rtl="0"/>
            <a:fld id="{35491B73-2ECD-4BA3-A980-C7E12752155D}" type="datetime1">
              <a:rPr lang="es-ES" noProof="0" smtClean="0"/>
              <a:t>11/12/2017</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E5137D0E-4A4F-4307-8994-C1891D747D59}" type="slidenum">
              <a:rPr lang="es-ES" noProof="0"/>
              <a:t>‹Nº›</a:t>
            </a:fld>
            <a:endParaRPr lang="es-ES" noProof="0" dirty="0"/>
          </a:p>
        </p:txBody>
      </p:sp>
    </p:spTree>
    <p:extLst>
      <p:ext uri="{BB962C8B-B14F-4D97-AF65-F5344CB8AC3E}">
        <p14:creationId xmlns:p14="http://schemas.microsoft.com/office/powerpoint/2010/main" val="285686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texto vertical 2"/>
          <p:cNvSpPr>
            <a:spLocks noGrp="1"/>
          </p:cNvSpPr>
          <p:nvPr>
            <p:ph type="body" orient="vert" idx="1"/>
          </p:nvPr>
        </p:nvSpPr>
        <p:spPr/>
        <p:txBody>
          <a:bodyPr vert="eaVert" rtlCol="0"/>
          <a:lstStyle>
            <a:lvl5pPr>
              <a:defRPr/>
            </a:lvl5pPr>
            <a:lvl6pPr>
              <a:defRPr baseline="0"/>
            </a:lvl6pPr>
            <a:lvl7pPr>
              <a:defRPr baseline="0"/>
            </a:lvl7pPr>
            <a:lvl8pPr>
              <a:defRPr baseline="0"/>
            </a:lvl8pPr>
            <a:lvl9pPr>
              <a:defRPr baseline="0"/>
            </a:lvl9pPr>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pie de página 3"/>
          <p:cNvSpPr>
            <a:spLocks noGrp="1"/>
          </p:cNvSpPr>
          <p:nvPr>
            <p:ph type="ftr" sz="quarter" idx="11"/>
          </p:nvPr>
        </p:nvSpPr>
        <p:spPr/>
        <p:txBody>
          <a:bodyPr rtlCol="0"/>
          <a:lstStyle/>
          <a:p>
            <a:pPr rtl="0"/>
            <a:endParaRPr lang="es-ES" noProof="0" dirty="0"/>
          </a:p>
        </p:txBody>
      </p:sp>
      <p:sp>
        <p:nvSpPr>
          <p:cNvPr id="4" name="Marcador de posición de fecha 4"/>
          <p:cNvSpPr>
            <a:spLocks noGrp="1"/>
          </p:cNvSpPr>
          <p:nvPr>
            <p:ph type="dt" sz="half" idx="10"/>
          </p:nvPr>
        </p:nvSpPr>
        <p:spPr/>
        <p:txBody>
          <a:bodyPr rtlCol="0"/>
          <a:lstStyle/>
          <a:p>
            <a:pPr rtl="0"/>
            <a:fld id="{7A0CEF92-C380-4F2B-A41B-F6E7AB04A7B8}" type="datetime1">
              <a:rPr lang="es-ES" noProof="0" smtClean="0"/>
              <a:t>11/12/2017</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E5137D0E-4A4F-4307-8994-C1891D747D59}" type="slidenum">
              <a:rPr lang="es-ES" noProof="0"/>
              <a:t>‹Nº›</a:t>
            </a:fld>
            <a:endParaRPr lang="es-ES" noProof="0" dirty="0"/>
          </a:p>
        </p:txBody>
      </p:sp>
    </p:spTree>
    <p:extLst>
      <p:ext uri="{BB962C8B-B14F-4D97-AF65-F5344CB8AC3E}">
        <p14:creationId xmlns:p14="http://schemas.microsoft.com/office/powerpoint/2010/main" val="18422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752012" y="533400"/>
            <a:ext cx="1371600" cy="5592764"/>
          </a:xfrm>
        </p:spPr>
        <p:txBody>
          <a:bodyPr vert="eaVert" rtlCol="0"/>
          <a:lstStyle/>
          <a:p>
            <a:pPr rtl="0"/>
            <a:r>
              <a:rPr lang="es-ES" noProof="0"/>
              <a:t>Haga clic para modificar el estilo de título del patrón</a:t>
            </a:r>
            <a:endParaRPr lang="es-ES" noProof="0" dirty="0"/>
          </a:p>
        </p:txBody>
      </p:sp>
      <p:sp>
        <p:nvSpPr>
          <p:cNvPr id="3" name="Marcador de posición de texto vertical 2"/>
          <p:cNvSpPr>
            <a:spLocks noGrp="1"/>
          </p:cNvSpPr>
          <p:nvPr>
            <p:ph type="body" orient="vert" idx="1"/>
          </p:nvPr>
        </p:nvSpPr>
        <p:spPr>
          <a:xfrm>
            <a:off x="1522411" y="533400"/>
            <a:ext cx="8077201" cy="5592764"/>
          </a:xfrm>
        </p:spPr>
        <p:txBody>
          <a:bodyPr vert="eaVert" rtlCol="0"/>
          <a:lstStyle>
            <a:lvl5pPr>
              <a:defRPr/>
            </a:lvl5pPr>
            <a:lvl6pPr>
              <a:defRPr/>
            </a:lvl6pPr>
            <a:lvl7pPr>
              <a:defRPr/>
            </a:lvl7pPr>
            <a:lvl8pPr>
              <a:defRPr/>
            </a:lvl8pPr>
            <a:lvl9pPr>
              <a:defRPr/>
            </a:lvl9pPr>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pie de página 3"/>
          <p:cNvSpPr>
            <a:spLocks noGrp="1"/>
          </p:cNvSpPr>
          <p:nvPr>
            <p:ph type="ftr" sz="quarter" idx="11"/>
          </p:nvPr>
        </p:nvSpPr>
        <p:spPr/>
        <p:txBody>
          <a:bodyPr rtlCol="0"/>
          <a:lstStyle/>
          <a:p>
            <a:pPr rtl="0"/>
            <a:endParaRPr lang="es-ES" noProof="0" dirty="0"/>
          </a:p>
        </p:txBody>
      </p:sp>
      <p:sp>
        <p:nvSpPr>
          <p:cNvPr id="4" name="Marcador de posición de fecha 4"/>
          <p:cNvSpPr>
            <a:spLocks noGrp="1"/>
          </p:cNvSpPr>
          <p:nvPr>
            <p:ph type="dt" sz="half" idx="10"/>
          </p:nvPr>
        </p:nvSpPr>
        <p:spPr/>
        <p:txBody>
          <a:bodyPr rtlCol="0"/>
          <a:lstStyle/>
          <a:p>
            <a:pPr rtl="0"/>
            <a:fld id="{7529463B-51A9-4137-813D-295D64AE82B1}" type="datetime1">
              <a:rPr lang="es-ES" noProof="0" smtClean="0"/>
              <a:t>11/12/2017</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E5137D0E-4A4F-4307-8994-C1891D747D59}" type="slidenum">
              <a:rPr lang="es-ES" noProof="0"/>
              <a:t>‹Nº›</a:t>
            </a:fld>
            <a:endParaRPr lang="es-ES" noProof="0" dirty="0"/>
          </a:p>
        </p:txBody>
      </p:sp>
    </p:spTree>
    <p:extLst>
      <p:ext uri="{BB962C8B-B14F-4D97-AF65-F5344CB8AC3E}">
        <p14:creationId xmlns:p14="http://schemas.microsoft.com/office/powerpoint/2010/main" val="15501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contenido 2"/>
          <p:cNvSpPr>
            <a:spLocks noGrp="1"/>
          </p:cNvSpPr>
          <p:nvPr>
            <p:ph idx="1"/>
          </p:nvPr>
        </p:nvSpPr>
        <p:spPr/>
        <p:txBody>
          <a:bodyPr rtlCol="0"/>
          <a:lstStyle>
            <a:lvl5pPr>
              <a:defRPr/>
            </a:lvl5pPr>
            <a:lvl6pPr>
              <a:defRPr baseline="0"/>
            </a:lvl6pPr>
            <a:lvl7pPr>
              <a:defRPr baseline="0"/>
            </a:lvl7pPr>
            <a:lvl8pPr>
              <a:defRPr baseline="0"/>
            </a:lvl8pPr>
            <a:lvl9pPr>
              <a:defRPr baseline="0"/>
            </a:lvl9pPr>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pie de página 3"/>
          <p:cNvSpPr>
            <a:spLocks noGrp="1"/>
          </p:cNvSpPr>
          <p:nvPr>
            <p:ph type="ftr" sz="quarter" idx="11"/>
          </p:nvPr>
        </p:nvSpPr>
        <p:spPr/>
        <p:txBody>
          <a:bodyPr rtlCol="0"/>
          <a:lstStyle/>
          <a:p>
            <a:pPr rtl="0"/>
            <a:endParaRPr lang="es-ES" noProof="0" dirty="0"/>
          </a:p>
        </p:txBody>
      </p:sp>
      <p:sp>
        <p:nvSpPr>
          <p:cNvPr id="4" name="Marcador de posición de fecha 4"/>
          <p:cNvSpPr>
            <a:spLocks noGrp="1"/>
          </p:cNvSpPr>
          <p:nvPr>
            <p:ph type="dt" sz="half" idx="10"/>
          </p:nvPr>
        </p:nvSpPr>
        <p:spPr/>
        <p:txBody>
          <a:bodyPr rtlCol="0"/>
          <a:lstStyle/>
          <a:p>
            <a:pPr rtl="0"/>
            <a:fld id="{DF19F278-F61E-4019-8A58-EF63525156C2}" type="datetime1">
              <a:rPr lang="es-ES" noProof="0" smtClean="0"/>
              <a:t>11/12/2017</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E5137D0E-4A4F-4307-8994-C1891D747D59}" type="slidenum">
              <a:rPr lang="es-ES" noProof="0"/>
              <a:t>‹Nº›</a:t>
            </a:fld>
            <a:endParaRPr lang="es-ES" noProof="0" dirty="0"/>
          </a:p>
        </p:txBody>
      </p:sp>
    </p:spTree>
    <p:extLst>
      <p:ext uri="{BB962C8B-B14F-4D97-AF65-F5344CB8AC3E}">
        <p14:creationId xmlns:p14="http://schemas.microsoft.com/office/powerpoint/2010/main" val="129945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522414" y="2514601"/>
            <a:ext cx="9144000" cy="2819400"/>
          </a:xfrm>
        </p:spPr>
        <p:txBody>
          <a:bodyPr rtlCol="0" anchor="b">
            <a:noAutofit/>
          </a:bodyPr>
          <a:lstStyle>
            <a:lvl1pPr algn="l">
              <a:defRPr sz="6600" b="0" i="0" cap="none" baseline="0"/>
            </a:lvl1pPr>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1522413" y="990600"/>
            <a:ext cx="8229600" cy="1143000"/>
          </a:xfrm>
        </p:spPr>
        <p:txBody>
          <a:bodyPr rtlCol="0"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ES" noProof="0"/>
              <a:t>Editar los estilos de texto del patrón</a:t>
            </a:r>
          </a:p>
        </p:txBody>
      </p:sp>
      <p:sp>
        <p:nvSpPr>
          <p:cNvPr id="5" name="Marcador de posición de pie de página 3"/>
          <p:cNvSpPr>
            <a:spLocks noGrp="1"/>
          </p:cNvSpPr>
          <p:nvPr>
            <p:ph type="ftr" sz="quarter" idx="11"/>
          </p:nvPr>
        </p:nvSpPr>
        <p:spPr/>
        <p:txBody>
          <a:bodyPr rtlCol="0"/>
          <a:lstStyle/>
          <a:p>
            <a:pPr rtl="0"/>
            <a:endParaRPr lang="es-ES" noProof="0" dirty="0"/>
          </a:p>
        </p:txBody>
      </p:sp>
      <p:sp>
        <p:nvSpPr>
          <p:cNvPr id="4" name="Marcador de posición de fecha 4"/>
          <p:cNvSpPr>
            <a:spLocks noGrp="1"/>
          </p:cNvSpPr>
          <p:nvPr>
            <p:ph type="dt" sz="half" idx="10"/>
          </p:nvPr>
        </p:nvSpPr>
        <p:spPr/>
        <p:txBody>
          <a:bodyPr rtlCol="0"/>
          <a:lstStyle/>
          <a:p>
            <a:pPr rtl="0"/>
            <a:fld id="{5BEF682B-971E-4315-9FA5-6AD2F8C98349}" type="datetime1">
              <a:rPr lang="es-ES" noProof="0" smtClean="0"/>
              <a:t>11/12/2017</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E5137D0E-4A4F-4307-8994-C1891D747D59}" type="slidenum">
              <a:rPr lang="es-ES" noProof="0"/>
              <a:t>‹Nº›</a:t>
            </a:fld>
            <a:endParaRPr lang="es-ES" noProof="0" dirty="0"/>
          </a:p>
        </p:txBody>
      </p:sp>
    </p:spTree>
    <p:extLst>
      <p:ext uri="{BB962C8B-B14F-4D97-AF65-F5344CB8AC3E}">
        <p14:creationId xmlns:p14="http://schemas.microsoft.com/office/powerpoint/2010/main" val="260699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1522414" y="533400"/>
            <a:ext cx="9601200" cy="1143000"/>
          </a:xfrm>
        </p:spPr>
        <p:txBody>
          <a:bodyPr rtlCol="0"/>
          <a:lstStyle/>
          <a:p>
            <a:pPr rtl="0"/>
            <a:r>
              <a:rPr lang="es-ES" noProof="0"/>
              <a:t>Haga clic para modificar el estilo de título del patrón</a:t>
            </a:r>
            <a:endParaRPr lang="es-ES" noProof="0" dirty="0"/>
          </a:p>
        </p:txBody>
      </p:sp>
      <p:sp>
        <p:nvSpPr>
          <p:cNvPr id="3" name="Marcador de posición de contenido 2"/>
          <p:cNvSpPr>
            <a:spLocks noGrp="1"/>
          </p:cNvSpPr>
          <p:nvPr>
            <p:ph sz="half" idx="1"/>
          </p:nvPr>
        </p:nvSpPr>
        <p:spPr>
          <a:xfrm>
            <a:off x="1522414" y="1828800"/>
            <a:ext cx="4645152" cy="41910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contenido 3"/>
          <p:cNvSpPr>
            <a:spLocks noGrp="1"/>
          </p:cNvSpPr>
          <p:nvPr>
            <p:ph sz="half" idx="2"/>
          </p:nvPr>
        </p:nvSpPr>
        <p:spPr>
          <a:xfrm>
            <a:off x="6475412" y="1828800"/>
            <a:ext cx="4648201" cy="41910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osición de pie de página 4"/>
          <p:cNvSpPr>
            <a:spLocks noGrp="1"/>
          </p:cNvSpPr>
          <p:nvPr>
            <p:ph type="ftr" sz="quarter" idx="11"/>
          </p:nvPr>
        </p:nvSpPr>
        <p:spPr/>
        <p:txBody>
          <a:bodyPr rtlCol="0"/>
          <a:lstStyle/>
          <a:p>
            <a:pPr rtl="0"/>
            <a:endParaRPr lang="es-ES" noProof="0" dirty="0"/>
          </a:p>
        </p:txBody>
      </p:sp>
      <p:sp>
        <p:nvSpPr>
          <p:cNvPr id="5" name="Marcador de posición de fecha 5"/>
          <p:cNvSpPr>
            <a:spLocks noGrp="1"/>
          </p:cNvSpPr>
          <p:nvPr>
            <p:ph type="dt" sz="half" idx="10"/>
          </p:nvPr>
        </p:nvSpPr>
        <p:spPr/>
        <p:txBody>
          <a:bodyPr rtlCol="0"/>
          <a:lstStyle/>
          <a:p>
            <a:pPr rtl="0"/>
            <a:fld id="{3B56EC1B-8DDF-41DD-A575-F8B52486DF9A}" type="datetime1">
              <a:rPr lang="es-ES" noProof="0" smtClean="0"/>
              <a:t>11/12/2017</a:t>
            </a:fld>
            <a:endParaRPr lang="es-ES" noProof="0" dirty="0"/>
          </a:p>
        </p:txBody>
      </p:sp>
      <p:sp>
        <p:nvSpPr>
          <p:cNvPr id="7" name="Marcador de posición de número de diapositiva 6"/>
          <p:cNvSpPr>
            <a:spLocks noGrp="1"/>
          </p:cNvSpPr>
          <p:nvPr>
            <p:ph type="sldNum" sz="quarter" idx="12"/>
          </p:nvPr>
        </p:nvSpPr>
        <p:spPr/>
        <p:txBody>
          <a:bodyPr rtlCol="0"/>
          <a:lstStyle/>
          <a:p>
            <a:pPr rtl="0"/>
            <a:fld id="{E5137D0E-4A4F-4307-8994-C1891D747D59}" type="slidenum">
              <a:rPr lang="es-ES" noProof="0"/>
              <a:t>‹Nº›</a:t>
            </a:fld>
            <a:endParaRPr lang="es-ES" noProof="0" dirty="0"/>
          </a:p>
        </p:txBody>
      </p:sp>
    </p:spTree>
    <p:extLst>
      <p:ext uri="{BB962C8B-B14F-4D97-AF65-F5344CB8AC3E}">
        <p14:creationId xmlns:p14="http://schemas.microsoft.com/office/powerpoint/2010/main" val="257697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1522414" y="533400"/>
            <a:ext cx="9601200" cy="1143000"/>
          </a:xfrm>
        </p:spPr>
        <p:txBody>
          <a:bodyPr rtlCol="0"/>
          <a:lstStyle>
            <a:lvl1pPr>
              <a:defRPr/>
            </a:lvl1pPr>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1522414" y="1828800"/>
            <a:ext cx="46451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los estilos de texto del patrón</a:t>
            </a:r>
          </a:p>
        </p:txBody>
      </p:sp>
      <p:sp>
        <p:nvSpPr>
          <p:cNvPr id="4" name="Marcador de posición de contenido 3"/>
          <p:cNvSpPr>
            <a:spLocks noGrp="1"/>
          </p:cNvSpPr>
          <p:nvPr>
            <p:ph sz="half" idx="2"/>
          </p:nvPr>
        </p:nvSpPr>
        <p:spPr>
          <a:xfrm>
            <a:off x="1522414" y="2667000"/>
            <a:ext cx="4645152" cy="3352800"/>
          </a:xfrm>
        </p:spPr>
        <p:txBody>
          <a:bodyPr rtlCol="0">
            <a:normAutofit/>
          </a:bodyPr>
          <a:lstStyle>
            <a:lvl1pPr>
              <a:defRPr sz="2000"/>
            </a:lvl1pPr>
            <a:lvl2pPr>
              <a:defRPr sz="1800"/>
            </a:lvl2pPr>
            <a:lvl3pPr>
              <a:defRPr sz="1600"/>
            </a:lvl3pPr>
            <a:lvl4pPr>
              <a:defRPr sz="1400"/>
            </a:lvl4pPr>
            <a:lvl5pPr>
              <a:defRPr sz="1400"/>
            </a:lvl5pPr>
            <a:lvl6pPr>
              <a:defRPr sz="1400" baseline="0"/>
            </a:lvl6pPr>
            <a:lvl7pPr>
              <a:defRPr sz="1400" baseline="0"/>
            </a:lvl7pPr>
            <a:lvl8pPr>
              <a:defRPr sz="1400" baseline="0"/>
            </a:lvl8pPr>
            <a:lvl9pPr>
              <a:defRPr sz="1400" baseline="0"/>
            </a:lvl9pPr>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texto 4"/>
          <p:cNvSpPr>
            <a:spLocks noGrp="1"/>
          </p:cNvSpPr>
          <p:nvPr>
            <p:ph type="body" sz="quarter" idx="3"/>
          </p:nvPr>
        </p:nvSpPr>
        <p:spPr>
          <a:xfrm>
            <a:off x="6478462" y="1828800"/>
            <a:ext cx="46451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los estilos de texto del patrón</a:t>
            </a:r>
          </a:p>
        </p:txBody>
      </p:sp>
      <p:sp>
        <p:nvSpPr>
          <p:cNvPr id="6" name="Marcador de posición de contenido 5"/>
          <p:cNvSpPr>
            <a:spLocks noGrp="1"/>
          </p:cNvSpPr>
          <p:nvPr>
            <p:ph sz="quarter" idx="4"/>
          </p:nvPr>
        </p:nvSpPr>
        <p:spPr>
          <a:xfrm>
            <a:off x="6478462" y="2667000"/>
            <a:ext cx="4645152" cy="33528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8" name="Marcador de posición de pie de página 6"/>
          <p:cNvSpPr>
            <a:spLocks noGrp="1"/>
          </p:cNvSpPr>
          <p:nvPr>
            <p:ph type="ftr" sz="quarter" idx="11"/>
          </p:nvPr>
        </p:nvSpPr>
        <p:spPr/>
        <p:txBody>
          <a:bodyPr rtlCol="0"/>
          <a:lstStyle/>
          <a:p>
            <a:pPr rtl="0"/>
            <a:endParaRPr lang="es-ES" noProof="0" dirty="0"/>
          </a:p>
        </p:txBody>
      </p:sp>
      <p:sp>
        <p:nvSpPr>
          <p:cNvPr id="7" name="Marcador de posición de fecha 7"/>
          <p:cNvSpPr>
            <a:spLocks noGrp="1"/>
          </p:cNvSpPr>
          <p:nvPr>
            <p:ph type="dt" sz="half" idx="10"/>
          </p:nvPr>
        </p:nvSpPr>
        <p:spPr/>
        <p:txBody>
          <a:bodyPr rtlCol="0"/>
          <a:lstStyle/>
          <a:p>
            <a:pPr rtl="0"/>
            <a:fld id="{824DCA53-E852-4FE4-8BFC-DCE8F365EBD0}" type="datetime1">
              <a:rPr lang="es-ES" noProof="0" smtClean="0"/>
              <a:t>11/12/2017</a:t>
            </a:fld>
            <a:endParaRPr lang="es-ES" noProof="0" dirty="0"/>
          </a:p>
        </p:txBody>
      </p:sp>
      <p:sp>
        <p:nvSpPr>
          <p:cNvPr id="9" name="Marcador de posición de número de diapositiva 8"/>
          <p:cNvSpPr>
            <a:spLocks noGrp="1"/>
          </p:cNvSpPr>
          <p:nvPr>
            <p:ph type="sldNum" sz="quarter" idx="12"/>
          </p:nvPr>
        </p:nvSpPr>
        <p:spPr/>
        <p:txBody>
          <a:bodyPr rtlCol="0"/>
          <a:lstStyle/>
          <a:p>
            <a:pPr rtl="0"/>
            <a:fld id="{E5137D0E-4A4F-4307-8994-C1891D747D59}" type="slidenum">
              <a:rPr lang="es-ES" noProof="0"/>
              <a:t>‹Nº›</a:t>
            </a:fld>
            <a:endParaRPr lang="es-ES" noProof="0" dirty="0"/>
          </a:p>
        </p:txBody>
      </p:sp>
    </p:spTree>
    <p:extLst>
      <p:ext uri="{BB962C8B-B14F-4D97-AF65-F5344CB8AC3E}">
        <p14:creationId xmlns:p14="http://schemas.microsoft.com/office/powerpoint/2010/main" val="50123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4" name="Marcador de posición de pie de página 2"/>
          <p:cNvSpPr>
            <a:spLocks noGrp="1"/>
          </p:cNvSpPr>
          <p:nvPr>
            <p:ph type="ftr" sz="quarter" idx="11"/>
          </p:nvPr>
        </p:nvSpPr>
        <p:spPr/>
        <p:txBody>
          <a:bodyPr rtlCol="0"/>
          <a:lstStyle/>
          <a:p>
            <a:pPr rtl="0"/>
            <a:endParaRPr lang="es-ES" noProof="0" dirty="0"/>
          </a:p>
        </p:txBody>
      </p:sp>
      <p:sp>
        <p:nvSpPr>
          <p:cNvPr id="3" name="Marcador de posición de fecha 3"/>
          <p:cNvSpPr>
            <a:spLocks noGrp="1"/>
          </p:cNvSpPr>
          <p:nvPr>
            <p:ph type="dt" sz="half" idx="10"/>
          </p:nvPr>
        </p:nvSpPr>
        <p:spPr/>
        <p:txBody>
          <a:bodyPr rtlCol="0"/>
          <a:lstStyle/>
          <a:p>
            <a:pPr rtl="0"/>
            <a:fld id="{EECEFB45-703E-4229-9D3B-6F359AB91707}" type="datetime1">
              <a:rPr lang="es-ES" noProof="0" smtClean="0"/>
              <a:t>11/12/2017</a:t>
            </a:fld>
            <a:endParaRPr lang="es-ES" noProof="0" dirty="0"/>
          </a:p>
        </p:txBody>
      </p:sp>
      <p:sp>
        <p:nvSpPr>
          <p:cNvPr id="5" name="Marcador de posición de número de diapositiva 4"/>
          <p:cNvSpPr>
            <a:spLocks noGrp="1"/>
          </p:cNvSpPr>
          <p:nvPr>
            <p:ph type="sldNum" sz="quarter" idx="12"/>
          </p:nvPr>
        </p:nvSpPr>
        <p:spPr/>
        <p:txBody>
          <a:bodyPr rtlCol="0"/>
          <a:lstStyle/>
          <a:p>
            <a:pPr rtl="0"/>
            <a:fld id="{E5137D0E-4A4F-4307-8994-C1891D747D59}" type="slidenum">
              <a:rPr lang="es-ES" noProof="0"/>
              <a:t>‹Nº›</a:t>
            </a:fld>
            <a:endParaRPr lang="es-ES" noProof="0" dirty="0"/>
          </a:p>
        </p:txBody>
      </p:sp>
    </p:spTree>
    <p:extLst>
      <p:ext uri="{BB962C8B-B14F-4D97-AF65-F5344CB8AC3E}">
        <p14:creationId xmlns:p14="http://schemas.microsoft.com/office/powerpoint/2010/main" val="245570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pie de página 1"/>
          <p:cNvSpPr>
            <a:spLocks noGrp="1"/>
          </p:cNvSpPr>
          <p:nvPr>
            <p:ph type="ftr" sz="quarter" idx="11"/>
          </p:nvPr>
        </p:nvSpPr>
        <p:spPr/>
        <p:txBody>
          <a:bodyPr rtlCol="0"/>
          <a:lstStyle/>
          <a:p>
            <a:pPr rtl="0"/>
            <a:endParaRPr lang="es-ES" noProof="0" dirty="0"/>
          </a:p>
        </p:txBody>
      </p:sp>
      <p:sp>
        <p:nvSpPr>
          <p:cNvPr id="2" name="Marcador de posición de fecha 2"/>
          <p:cNvSpPr>
            <a:spLocks noGrp="1"/>
          </p:cNvSpPr>
          <p:nvPr>
            <p:ph type="dt" sz="half" idx="10"/>
          </p:nvPr>
        </p:nvSpPr>
        <p:spPr/>
        <p:txBody>
          <a:bodyPr rtlCol="0"/>
          <a:lstStyle/>
          <a:p>
            <a:pPr rtl="0"/>
            <a:fld id="{1F2EA7A2-6EF7-4E1C-B864-2C261FBFA50D}" type="datetime1">
              <a:rPr lang="es-ES" noProof="0" smtClean="0"/>
              <a:t>11/12/2017</a:t>
            </a:fld>
            <a:endParaRPr lang="es-ES" noProof="0" dirty="0"/>
          </a:p>
        </p:txBody>
      </p:sp>
      <p:sp>
        <p:nvSpPr>
          <p:cNvPr id="4" name="Marcador de posición de número de diapositiva 3"/>
          <p:cNvSpPr>
            <a:spLocks noGrp="1"/>
          </p:cNvSpPr>
          <p:nvPr>
            <p:ph type="sldNum" sz="quarter" idx="12"/>
          </p:nvPr>
        </p:nvSpPr>
        <p:spPr/>
        <p:txBody>
          <a:bodyPr rtlCol="0"/>
          <a:lstStyle/>
          <a:p>
            <a:pPr rtl="0"/>
            <a:fld id="{E5137D0E-4A4F-4307-8994-C1891D747D59}" type="slidenum">
              <a:rPr lang="es-ES" noProof="0"/>
              <a:t>‹Nº›</a:t>
            </a:fld>
            <a:endParaRPr lang="es-ES" noProof="0" dirty="0"/>
          </a:p>
        </p:txBody>
      </p:sp>
    </p:spTree>
    <p:extLst>
      <p:ext uri="{BB962C8B-B14F-4D97-AF65-F5344CB8AC3E}">
        <p14:creationId xmlns:p14="http://schemas.microsoft.com/office/powerpoint/2010/main" val="395201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6613" y="2590800"/>
            <a:ext cx="3276599" cy="1924050"/>
          </a:xfrm>
        </p:spPr>
        <p:txBody>
          <a:bodyPr rtlCol="0" anchor="b">
            <a:normAutofit/>
          </a:bodyPr>
          <a:lstStyle>
            <a:lvl1pPr algn="l">
              <a:defRPr sz="3200" b="0"/>
            </a:lvl1pPr>
          </a:lstStyle>
          <a:p>
            <a:pPr rtl="0"/>
            <a:r>
              <a:rPr lang="es-ES" noProof="0"/>
              <a:t>Haga clic para modificar el estilo de título del patrón</a:t>
            </a:r>
            <a:endParaRPr lang="es-ES" noProof="0" dirty="0"/>
          </a:p>
        </p:txBody>
      </p:sp>
      <p:sp>
        <p:nvSpPr>
          <p:cNvPr id="4" name="Marcador de posición de texto 2"/>
          <p:cNvSpPr>
            <a:spLocks noGrp="1"/>
          </p:cNvSpPr>
          <p:nvPr>
            <p:ph type="body" sz="half" idx="2"/>
          </p:nvPr>
        </p:nvSpPr>
        <p:spPr>
          <a:xfrm>
            <a:off x="836613" y="4648200"/>
            <a:ext cx="3276599" cy="1371600"/>
          </a:xfrm>
        </p:spPr>
        <p:txBody>
          <a:bodyPr rtlCol="0">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los estilos de texto del patrón</a:t>
            </a:r>
          </a:p>
        </p:txBody>
      </p:sp>
      <p:sp>
        <p:nvSpPr>
          <p:cNvPr id="3" name="Marcador de posición de contenido 3"/>
          <p:cNvSpPr>
            <a:spLocks noGrp="1"/>
          </p:cNvSpPr>
          <p:nvPr>
            <p:ph idx="1"/>
          </p:nvPr>
        </p:nvSpPr>
        <p:spPr>
          <a:xfrm>
            <a:off x="5180012" y="838200"/>
            <a:ext cx="6172201" cy="51816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9" name="Marcador de posición de pie de página 4"/>
          <p:cNvSpPr>
            <a:spLocks noGrp="1"/>
          </p:cNvSpPr>
          <p:nvPr>
            <p:ph type="ftr" sz="quarter" idx="11"/>
          </p:nvPr>
        </p:nvSpPr>
        <p:spPr/>
        <p:txBody>
          <a:bodyPr rtlCol="0"/>
          <a:lstStyle/>
          <a:p>
            <a:pPr rtl="0"/>
            <a:endParaRPr lang="es-ES" noProof="0" dirty="0"/>
          </a:p>
        </p:txBody>
      </p:sp>
      <p:sp>
        <p:nvSpPr>
          <p:cNvPr id="8" name="Marcador de posición de fecha 5"/>
          <p:cNvSpPr>
            <a:spLocks noGrp="1"/>
          </p:cNvSpPr>
          <p:nvPr>
            <p:ph type="dt" sz="half" idx="10"/>
          </p:nvPr>
        </p:nvSpPr>
        <p:spPr/>
        <p:txBody>
          <a:bodyPr rtlCol="0"/>
          <a:lstStyle/>
          <a:p>
            <a:pPr rtl="0"/>
            <a:fld id="{D53A4360-2BD0-4C99-A155-5F2F6775B7A5}" type="datetime1">
              <a:rPr lang="es-ES" noProof="0" smtClean="0"/>
              <a:t>11/12/2017</a:t>
            </a:fld>
            <a:endParaRPr lang="es-ES" noProof="0" dirty="0"/>
          </a:p>
        </p:txBody>
      </p:sp>
      <p:sp>
        <p:nvSpPr>
          <p:cNvPr id="10" name="Marcador de posición de número de diapositiva 6"/>
          <p:cNvSpPr>
            <a:spLocks noGrp="1"/>
          </p:cNvSpPr>
          <p:nvPr>
            <p:ph type="sldNum" sz="quarter" idx="12"/>
          </p:nvPr>
        </p:nvSpPr>
        <p:spPr/>
        <p:txBody>
          <a:bodyPr rtlCol="0"/>
          <a:lstStyle/>
          <a:p>
            <a:pPr rtl="0"/>
            <a:fld id="{E5137D0E-4A4F-4307-8994-C1891D747D59}" type="slidenum">
              <a:rPr lang="es-ES" noProof="0"/>
              <a:pPr rtl="0"/>
              <a:t>‹Nº›</a:t>
            </a:fld>
            <a:endParaRPr lang="es-ES" noProof="0" dirty="0"/>
          </a:p>
        </p:txBody>
      </p:sp>
    </p:spTree>
    <p:extLst>
      <p:ext uri="{BB962C8B-B14F-4D97-AF65-F5344CB8AC3E}">
        <p14:creationId xmlns:p14="http://schemas.microsoft.com/office/powerpoint/2010/main" val="201828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6613" y="2590800"/>
            <a:ext cx="3276599" cy="1924050"/>
          </a:xfrm>
        </p:spPr>
        <p:txBody>
          <a:bodyPr rtlCol="0" anchor="b">
            <a:normAutofit/>
          </a:bodyPr>
          <a:lstStyle>
            <a:lvl1pPr algn="l">
              <a:defRPr sz="3200" b="0"/>
            </a:lvl1pPr>
          </a:lstStyle>
          <a:p>
            <a:pPr rtl="0"/>
            <a:r>
              <a:rPr lang="es-ES" noProof="0"/>
              <a:t>Haga clic para modificar el estilo de título del patrón</a:t>
            </a:r>
            <a:endParaRPr lang="es-ES" noProof="0" dirty="0"/>
          </a:p>
        </p:txBody>
      </p:sp>
      <p:sp>
        <p:nvSpPr>
          <p:cNvPr id="4" name="Marcador de posición de texto 2"/>
          <p:cNvSpPr>
            <a:spLocks noGrp="1"/>
          </p:cNvSpPr>
          <p:nvPr>
            <p:ph type="body" sz="half" idx="2"/>
          </p:nvPr>
        </p:nvSpPr>
        <p:spPr>
          <a:xfrm>
            <a:off x="836613" y="4648200"/>
            <a:ext cx="3276599" cy="1371600"/>
          </a:xfrm>
        </p:spPr>
        <p:txBody>
          <a:bodyPr rtlCol="0">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los estilos de texto del patrón</a:t>
            </a:r>
          </a:p>
        </p:txBody>
      </p:sp>
      <p:sp>
        <p:nvSpPr>
          <p:cNvPr id="3" name="Marcador de posición de imagen 3"/>
          <p:cNvSpPr>
            <a:spLocks noGrp="1"/>
          </p:cNvSpPr>
          <p:nvPr>
            <p:ph type="pic" idx="1"/>
          </p:nvPr>
        </p:nvSpPr>
        <p:spPr>
          <a:xfrm>
            <a:off x="5484812" y="836610"/>
            <a:ext cx="5867401" cy="5183190"/>
          </a:xfrm>
          <a:solidFill>
            <a:schemeClr val="bg2"/>
          </a:solidFill>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endParaRPr lang="es-ES" noProof="0" dirty="0"/>
          </a:p>
        </p:txBody>
      </p:sp>
      <p:pic>
        <p:nvPicPr>
          <p:cNvPr id="9" name="Imagen 4" descr="Marcador de posición vacío para agregar una imagen. Haga clic en el marcador de posición y seleccione la imagen que desee agreg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812" y="458787"/>
            <a:ext cx="6626225" cy="5938837"/>
          </a:xfrm>
          <a:prstGeom prst="rect">
            <a:avLst/>
          </a:prstGeom>
          <a:noFill/>
          <a:ln>
            <a:noFill/>
          </a:ln>
          <a:effectLst>
            <a:outerShdw blurRad="292100" algn="ctr" rotWithShape="0">
              <a:prstClr val="black">
                <a:alpha val="36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469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posición de título 1"/>
          <p:cNvSpPr>
            <a:spLocks noGrp="1"/>
          </p:cNvSpPr>
          <p:nvPr>
            <p:ph type="title"/>
          </p:nvPr>
        </p:nvSpPr>
        <p:spPr>
          <a:xfrm>
            <a:off x="1522414" y="533400"/>
            <a:ext cx="9601200" cy="1143000"/>
          </a:xfrm>
          <a:prstGeom prst="rect">
            <a:avLst/>
          </a:prstGeom>
        </p:spPr>
        <p:txBody>
          <a:bodyPr vert="horz" lIns="91440" tIns="45720" rIns="91440" bIns="45720" rtlCol="0" anchor="b">
            <a:normAutofit/>
          </a:bodyPr>
          <a:lstStyle/>
          <a:p>
            <a:pPr rtl="0"/>
            <a:r>
              <a:rPr lang="es-ES" noProof="0" dirty="0"/>
              <a:t>Haga clic para modificar el estilo de título del patrón</a:t>
            </a:r>
          </a:p>
        </p:txBody>
      </p:sp>
      <p:sp>
        <p:nvSpPr>
          <p:cNvPr id="3" name="Marcador de posición de texto 2"/>
          <p:cNvSpPr>
            <a:spLocks noGrp="1"/>
          </p:cNvSpPr>
          <p:nvPr>
            <p:ph type="body" idx="1"/>
          </p:nvPr>
        </p:nvSpPr>
        <p:spPr>
          <a:xfrm>
            <a:off x="1522414" y="1828800"/>
            <a:ext cx="9601200" cy="4191000"/>
          </a:xfrm>
          <a:prstGeom prst="rect">
            <a:avLst/>
          </a:prstGeom>
        </p:spPr>
        <p:txBody>
          <a:bodyPr vert="horz" lIns="91440" tIns="45720" rIns="91440" bIns="45720" rtlCol="0">
            <a:normAutofit/>
          </a:bodyPr>
          <a:lstStyle/>
          <a:p>
            <a:pPr lvl="0" rtl="0"/>
            <a:r>
              <a:rPr lang="es-ES" noProof="0" dirty="0"/>
              <a:t>Haga clic para modificar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a:p>
            <a:pPr lvl="5" rtl="0"/>
            <a:r>
              <a:rPr lang="es-ES" noProof="0" dirty="0"/>
              <a:t>Sexto nivel</a:t>
            </a:r>
          </a:p>
          <a:p>
            <a:pPr lvl="6" rtl="0"/>
            <a:r>
              <a:rPr lang="es-ES" noProof="0" dirty="0"/>
              <a:t>Séptimo nivel</a:t>
            </a:r>
          </a:p>
          <a:p>
            <a:pPr lvl="7" rtl="0"/>
            <a:r>
              <a:rPr lang="es-ES" noProof="0" dirty="0"/>
              <a:t>Octavo nivel</a:t>
            </a:r>
          </a:p>
          <a:p>
            <a:pPr lvl="8" rtl="0"/>
            <a:r>
              <a:rPr lang="es-ES" noProof="0" dirty="0"/>
              <a:t>Noveno nivel</a:t>
            </a:r>
          </a:p>
        </p:txBody>
      </p:sp>
      <p:sp>
        <p:nvSpPr>
          <p:cNvPr id="5" name="Marcador de posición de pie de página 3"/>
          <p:cNvSpPr>
            <a:spLocks noGrp="1"/>
          </p:cNvSpPr>
          <p:nvPr>
            <p:ph type="ftr" sz="quarter" idx="3"/>
          </p:nvPr>
        </p:nvSpPr>
        <p:spPr>
          <a:xfrm>
            <a:off x="1517950" y="6172200"/>
            <a:ext cx="6862462" cy="273049"/>
          </a:xfrm>
          <a:prstGeom prst="rect">
            <a:avLst/>
          </a:prstGeom>
        </p:spPr>
        <p:txBody>
          <a:bodyPr vert="horz" lIns="91440" tIns="45720" rIns="91440" bIns="45720" rtlCol="0" anchor="ctr"/>
          <a:lstStyle>
            <a:lvl1pPr algn="l">
              <a:defRPr sz="1100">
                <a:solidFill>
                  <a:schemeClr val="tx1"/>
                </a:solidFill>
              </a:defRPr>
            </a:lvl1pPr>
          </a:lstStyle>
          <a:p>
            <a:pPr rtl="0"/>
            <a:endParaRPr lang="es-ES" noProof="0" dirty="0"/>
          </a:p>
        </p:txBody>
      </p:sp>
      <p:sp>
        <p:nvSpPr>
          <p:cNvPr id="4" name="Marcador de posición de fecha 4"/>
          <p:cNvSpPr>
            <a:spLocks noGrp="1"/>
          </p:cNvSpPr>
          <p:nvPr>
            <p:ph type="dt" sz="half" idx="2"/>
          </p:nvPr>
        </p:nvSpPr>
        <p:spPr>
          <a:xfrm>
            <a:off x="8609012" y="6172200"/>
            <a:ext cx="1320059" cy="273049"/>
          </a:xfrm>
          <a:prstGeom prst="rect">
            <a:avLst/>
          </a:prstGeom>
        </p:spPr>
        <p:txBody>
          <a:bodyPr vert="horz" lIns="91440" tIns="45720" rIns="91440" bIns="45720" rtlCol="0" anchor="ctr"/>
          <a:lstStyle>
            <a:lvl1pPr algn="r">
              <a:defRPr sz="1100">
                <a:solidFill>
                  <a:schemeClr val="tx1"/>
                </a:solidFill>
              </a:defRPr>
            </a:lvl1pPr>
          </a:lstStyle>
          <a:p>
            <a:pPr rtl="0"/>
            <a:fld id="{B047C1ED-5DF3-479C-A1C8-50449A40F1E6}" type="datetime1">
              <a:rPr lang="es-ES" noProof="0" smtClean="0"/>
              <a:t>11/12/2017</a:t>
            </a:fld>
            <a:endParaRPr lang="es-ES" noProof="0" dirty="0"/>
          </a:p>
        </p:txBody>
      </p:sp>
      <p:sp>
        <p:nvSpPr>
          <p:cNvPr id="6" name="Marcador de posición de número de diapositiva 5"/>
          <p:cNvSpPr>
            <a:spLocks noGrp="1"/>
          </p:cNvSpPr>
          <p:nvPr>
            <p:ph type="sldNum" sz="quarter" idx="4"/>
          </p:nvPr>
        </p:nvSpPr>
        <p:spPr>
          <a:xfrm>
            <a:off x="10133012" y="6172200"/>
            <a:ext cx="990601" cy="273049"/>
          </a:xfrm>
          <a:prstGeom prst="rect">
            <a:avLst/>
          </a:prstGeom>
        </p:spPr>
        <p:txBody>
          <a:bodyPr vert="horz" lIns="91440" tIns="45720" rIns="91440" bIns="45720" rtlCol="0" anchor="ctr"/>
          <a:lstStyle>
            <a:lvl1pPr algn="r">
              <a:defRPr sz="1100">
                <a:solidFill>
                  <a:schemeClr val="tx1"/>
                </a:solidFill>
              </a:defRPr>
            </a:lvl1pPr>
          </a:lstStyle>
          <a:p>
            <a:pPr rtl="0"/>
            <a:fld id="{E5137D0E-4A4F-4307-8994-C1891D747D59}" type="slidenum">
              <a:rPr lang="es-ES" noProof="0" smtClean="0"/>
              <a:pPr rtl="0"/>
              <a:t>‹Nº›</a:t>
            </a:fld>
            <a:endParaRPr lang="es-ES" noProof="0" dirty="0"/>
          </a:p>
        </p:txBody>
      </p:sp>
    </p:spTree>
    <p:extLst>
      <p:ext uri="{BB962C8B-B14F-4D97-AF65-F5344CB8AC3E}">
        <p14:creationId xmlns:p14="http://schemas.microsoft.com/office/powerpoint/2010/main" val="1526050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slideLayout" Target="../slideLayouts/slideLayout6.xml"/><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audio" Target="../media/media10.m4a"/><Relationship Id="rId16" Type="http://schemas.openxmlformats.org/officeDocument/2006/relationships/image" Target="../media/image8.png"/><Relationship Id="rId1" Type="http://schemas.microsoft.com/office/2007/relationships/media" Target="../media/media10.m4a"/><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jpeg"/><Relationship Id="rId10" Type="http://schemas.openxmlformats.org/officeDocument/2006/relationships/image" Target="../media/image16.svg"/><Relationship Id="rId4" Type="http://schemas.openxmlformats.org/officeDocument/2006/relationships/notesSlide" Target="../notesSlides/notesSlide7.xml"/><Relationship Id="rId9" Type="http://schemas.openxmlformats.org/officeDocument/2006/relationships/image" Target="../media/image15.png"/><Relationship Id="rId14"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6.xml"/><Relationship Id="rId7" Type="http://schemas.openxmlformats.org/officeDocument/2006/relationships/diagramColors" Target="../diagrams/colors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hyperlink" Target="http://www.huffingtonpost.in/2016/03/10/9-year-old-library_n_9425370.html" TargetMode="External"/><Relationship Id="rId7" Type="http://schemas.openxmlformats.org/officeDocument/2006/relationships/hyperlink" Target="http://www.inegi.org.mx/saladeprensa/boletines/2016/especiales/" TargetMode="External"/><Relationship Id="rId2" Type="http://schemas.openxmlformats.org/officeDocument/2006/relationships/hyperlink" Target="http://biblioburro.blogspot.mx/" TargetMode="External"/><Relationship Id="rId1" Type="http://schemas.openxmlformats.org/officeDocument/2006/relationships/slideLayout" Target="../slideLayouts/slideLayout7.xml"/><Relationship Id="rId6" Type="http://schemas.openxmlformats.org/officeDocument/2006/relationships/hyperlink" Target="https://bibliobusdelcofre.jimdo.com/" TargetMode="External"/><Relationship Id="rId5" Type="http://schemas.openxmlformats.org/officeDocument/2006/relationships/hyperlink" Target="http://dgb.cultura.gob.mx/estructuraRed_DGB" TargetMode="External"/><Relationship Id="rId4" Type="http://schemas.openxmlformats.org/officeDocument/2006/relationships/hyperlink" Target="https://observatorio.librosmexico.mx/files/encuesta_nacional_2015"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8.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8.png"/><Relationship Id="rId4" Type="http://schemas.openxmlformats.org/officeDocument/2006/relationships/notesSlide" Target="../notesSlides/notesSlide4.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7.xml"/><Relationship Id="rId7" Type="http://schemas.openxmlformats.org/officeDocument/2006/relationships/diagramQuickStyle" Target="../diagrams/quickStyle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8.png"/><Relationship Id="rId4" Type="http://schemas.openxmlformats.org/officeDocument/2006/relationships/notesSlide" Target="../notesSlides/notesSlide5.xml"/><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979613" y="620688"/>
            <a:ext cx="9144000" cy="3505200"/>
          </a:xfrm>
        </p:spPr>
        <p:txBody>
          <a:bodyPr rtlCol="0"/>
          <a:lstStyle/>
          <a:p>
            <a:pPr algn="r" rtl="0">
              <a:lnSpc>
                <a:spcPct val="100000"/>
              </a:lnSpc>
            </a:pPr>
            <a:r>
              <a:rPr lang="es-ES" sz="4800" b="1" dirty="0"/>
              <a:t>El </a:t>
            </a:r>
            <a:r>
              <a:rPr lang="es-ES" sz="4800" b="1" dirty="0" err="1"/>
              <a:t>Colibrero</a:t>
            </a:r>
            <a:r>
              <a:rPr lang="es-ES" sz="4800" b="1" dirty="0"/>
              <a:t>:</a:t>
            </a:r>
            <a:br>
              <a:rPr lang="es-ES" sz="4800" b="1" dirty="0"/>
            </a:br>
            <a:br>
              <a:rPr lang="es-ES" sz="2000" dirty="0"/>
            </a:br>
            <a:r>
              <a:rPr lang="es-ES" sz="4400" dirty="0"/>
              <a:t>Creando espacios de lectura y convivencia entre las personas</a:t>
            </a:r>
          </a:p>
        </p:txBody>
      </p:sp>
      <p:sp>
        <p:nvSpPr>
          <p:cNvPr id="3" name="Subtítulo 2"/>
          <p:cNvSpPr>
            <a:spLocks noGrp="1"/>
          </p:cNvSpPr>
          <p:nvPr>
            <p:ph type="subTitle" idx="1"/>
          </p:nvPr>
        </p:nvSpPr>
        <p:spPr/>
        <p:txBody>
          <a:bodyPr rtlCol="0">
            <a:noAutofit/>
          </a:bodyPr>
          <a:lstStyle/>
          <a:p>
            <a:pPr rtl="0"/>
            <a:r>
              <a:rPr lang="es-ES" sz="2800" dirty="0">
                <a:solidFill>
                  <a:schemeClr val="tx1">
                    <a:lumMod val="50000"/>
                  </a:schemeClr>
                </a:solidFill>
              </a:rPr>
              <a:t>Presenta: Michelle </a:t>
            </a:r>
            <a:r>
              <a:rPr lang="es-ES" sz="2800" dirty="0" err="1">
                <a:solidFill>
                  <a:schemeClr val="tx1">
                    <a:lumMod val="50000"/>
                  </a:schemeClr>
                </a:solidFill>
              </a:rPr>
              <a:t>Macias</a:t>
            </a:r>
            <a:r>
              <a:rPr lang="es-ES" sz="2800" dirty="0">
                <a:solidFill>
                  <a:schemeClr val="tx1">
                    <a:lumMod val="50000"/>
                  </a:schemeClr>
                </a:solidFill>
              </a:rPr>
              <a:t> </a:t>
            </a:r>
            <a:r>
              <a:rPr lang="es-ES" sz="2800" dirty="0" err="1">
                <a:solidFill>
                  <a:schemeClr val="tx1">
                    <a:lumMod val="50000"/>
                  </a:schemeClr>
                </a:solidFill>
              </a:rPr>
              <a:t>Macuil</a:t>
            </a:r>
            <a:endParaRPr lang="es-ES" sz="2800" dirty="0">
              <a:solidFill>
                <a:schemeClr val="tx1">
                  <a:lumMod val="50000"/>
                </a:schemeClr>
              </a:solidFill>
            </a:endParaRPr>
          </a:p>
          <a:p>
            <a:pPr rtl="0"/>
            <a:endParaRPr lang="es-ES" sz="2800" dirty="0">
              <a:solidFill>
                <a:schemeClr val="tx1">
                  <a:lumMod val="50000"/>
                </a:schemeClr>
              </a:solidFill>
            </a:endParaRPr>
          </a:p>
          <a:p>
            <a:pPr rtl="0"/>
            <a:r>
              <a:rPr lang="es-ES" sz="2800" dirty="0">
                <a:solidFill>
                  <a:schemeClr val="tx1">
                    <a:lumMod val="50000"/>
                  </a:schemeClr>
                </a:solidFill>
              </a:rPr>
              <a:t>Tutora: Mtra. Edna Laura Zamora Barragán</a:t>
            </a:r>
          </a:p>
        </p:txBody>
      </p:sp>
      <p:pic>
        <p:nvPicPr>
          <p:cNvPr id="7" name="Audio 6">
            <a:hlinkClick r:id="" action="ppaction://media"/>
            <a:extLst>
              <a:ext uri="{FF2B5EF4-FFF2-40B4-BE49-F238E27FC236}">
                <a16:creationId xmlns:a16="http://schemas.microsoft.com/office/drawing/2014/main" id="{FCA34FEC-0B82-4090-9D46-329D3DA5DD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6525" y="6235700"/>
            <a:ext cx="406400" cy="406400"/>
          </a:xfrm>
          <a:prstGeom prst="rect">
            <a:avLst/>
          </a:prstGeom>
        </p:spPr>
      </p:pic>
    </p:spTree>
    <p:extLst>
      <p:ext uri="{BB962C8B-B14F-4D97-AF65-F5344CB8AC3E}">
        <p14:creationId xmlns:p14="http://schemas.microsoft.com/office/powerpoint/2010/main" val="456561043"/>
      </p:ext>
    </p:extLst>
  </p:cSld>
  <p:clrMapOvr>
    <a:masterClrMapping/>
  </p:clrMapOvr>
  <mc:AlternateContent xmlns:mc="http://schemas.openxmlformats.org/markup-compatibility/2006">
    <mc:Choice xmlns:p14="http://schemas.microsoft.com/office/powerpoint/2010/main" Requires="p14">
      <p:transition spd="med" p14:dur="700" advTm="21512">
        <p:fade/>
      </p:transition>
    </mc:Choice>
    <mc:Fallback>
      <p:transition spd="med" advTm="215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05980" y="140941"/>
            <a:ext cx="7546033" cy="839787"/>
          </a:xfrm>
          <a:ln w="38100">
            <a:solidFill>
              <a:schemeClr val="accent1">
                <a:lumMod val="40000"/>
                <a:lumOff val="60000"/>
              </a:schemeClr>
            </a:solidFill>
          </a:ln>
        </p:spPr>
        <p:txBody>
          <a:bodyPr rtlCol="0">
            <a:normAutofit/>
          </a:bodyPr>
          <a:lstStyle/>
          <a:p>
            <a:pPr algn="ctr" rtl="0"/>
            <a:r>
              <a:rPr lang="es-ES" sz="4400" b="1" dirty="0"/>
              <a:t>Taller de animación lectora</a:t>
            </a:r>
          </a:p>
        </p:txBody>
      </p:sp>
      <p:pic>
        <p:nvPicPr>
          <p:cNvPr id="5" name="Gráfico 4" descr="Reloj despertador">
            <a:extLst>
              <a:ext uri="{FF2B5EF4-FFF2-40B4-BE49-F238E27FC236}">
                <a16:creationId xmlns:a16="http://schemas.microsoft.com/office/drawing/2014/main" id="{52A5C36C-1BB7-4762-992E-F48E22C12F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3198" y="1172071"/>
            <a:ext cx="816769" cy="816769"/>
          </a:xfrm>
          <a:prstGeom prst="rect">
            <a:avLst/>
          </a:prstGeom>
        </p:spPr>
      </p:pic>
      <p:pic>
        <p:nvPicPr>
          <p:cNvPr id="7" name="Gráfico 6" descr="Libros">
            <a:extLst>
              <a:ext uri="{FF2B5EF4-FFF2-40B4-BE49-F238E27FC236}">
                <a16:creationId xmlns:a16="http://schemas.microsoft.com/office/drawing/2014/main" id="{4B6AB5AA-E000-4CF0-A058-4AA39801D92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6613" y="4270550"/>
            <a:ext cx="742626" cy="742626"/>
          </a:xfrm>
          <a:prstGeom prst="rect">
            <a:avLst/>
          </a:prstGeom>
        </p:spPr>
      </p:pic>
      <p:pic>
        <p:nvPicPr>
          <p:cNvPr id="9" name="Gráfico 8" descr="Paleta">
            <a:extLst>
              <a:ext uri="{FF2B5EF4-FFF2-40B4-BE49-F238E27FC236}">
                <a16:creationId xmlns:a16="http://schemas.microsoft.com/office/drawing/2014/main" id="{6D726BB7-6E41-4867-96AD-9A57126819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3954" y="3306688"/>
            <a:ext cx="770384" cy="770384"/>
          </a:xfrm>
          <a:prstGeom prst="rect">
            <a:avLst/>
          </a:prstGeom>
        </p:spPr>
      </p:pic>
      <p:pic>
        <p:nvPicPr>
          <p:cNvPr id="13" name="Gráfico 12" descr="Lápiz">
            <a:extLst>
              <a:ext uri="{FF2B5EF4-FFF2-40B4-BE49-F238E27FC236}">
                <a16:creationId xmlns:a16="http://schemas.microsoft.com/office/drawing/2014/main" id="{2D4C18E4-3708-4245-B29E-307A64A2610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6349" y="5373216"/>
            <a:ext cx="576064" cy="576064"/>
          </a:xfrm>
          <a:prstGeom prst="rect">
            <a:avLst/>
          </a:prstGeom>
        </p:spPr>
      </p:pic>
      <p:pic>
        <p:nvPicPr>
          <p:cNvPr id="15" name="Gráfico 14" descr="Libro abierto">
            <a:extLst>
              <a:ext uri="{FF2B5EF4-FFF2-40B4-BE49-F238E27FC236}">
                <a16:creationId xmlns:a16="http://schemas.microsoft.com/office/drawing/2014/main" id="{53974878-ACB2-4A59-9FE6-A99FF5C1D66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36613" y="2226568"/>
            <a:ext cx="770384" cy="770384"/>
          </a:xfrm>
          <a:prstGeom prst="rect">
            <a:avLst/>
          </a:prstGeom>
        </p:spPr>
      </p:pic>
      <p:sp>
        <p:nvSpPr>
          <p:cNvPr id="16" name="CuadroTexto 15">
            <a:extLst>
              <a:ext uri="{FF2B5EF4-FFF2-40B4-BE49-F238E27FC236}">
                <a16:creationId xmlns:a16="http://schemas.microsoft.com/office/drawing/2014/main" id="{D3D2839B-435D-45F9-A741-738107FCD9DE}"/>
              </a:ext>
            </a:extLst>
          </p:cNvPr>
          <p:cNvSpPr txBox="1"/>
          <p:nvPr/>
        </p:nvSpPr>
        <p:spPr>
          <a:xfrm>
            <a:off x="2133972" y="1393612"/>
            <a:ext cx="5904656" cy="523220"/>
          </a:xfrm>
          <a:prstGeom prst="rect">
            <a:avLst/>
          </a:prstGeom>
          <a:noFill/>
        </p:spPr>
        <p:txBody>
          <a:bodyPr wrap="square" rtlCol="0">
            <a:spAutoFit/>
          </a:bodyPr>
          <a:lstStyle/>
          <a:p>
            <a:r>
              <a:rPr lang="es-MX" sz="2800" dirty="0"/>
              <a:t>Sesiones de 1 h 30 min</a:t>
            </a:r>
          </a:p>
        </p:txBody>
      </p:sp>
      <p:sp>
        <p:nvSpPr>
          <p:cNvPr id="17" name="CuadroTexto 16">
            <a:extLst>
              <a:ext uri="{FF2B5EF4-FFF2-40B4-BE49-F238E27FC236}">
                <a16:creationId xmlns:a16="http://schemas.microsoft.com/office/drawing/2014/main" id="{8B165BE8-409E-4CD4-8BAD-2C20FC0197D1}"/>
              </a:ext>
            </a:extLst>
          </p:cNvPr>
          <p:cNvSpPr txBox="1"/>
          <p:nvPr/>
        </p:nvSpPr>
        <p:spPr>
          <a:xfrm>
            <a:off x="2133972" y="5426060"/>
            <a:ext cx="5904656" cy="523220"/>
          </a:xfrm>
          <a:prstGeom prst="rect">
            <a:avLst/>
          </a:prstGeom>
          <a:noFill/>
        </p:spPr>
        <p:txBody>
          <a:bodyPr wrap="square" rtlCol="0">
            <a:spAutoFit/>
          </a:bodyPr>
          <a:lstStyle/>
          <a:p>
            <a:r>
              <a:rPr lang="es-MX" sz="2800" dirty="0"/>
              <a:t>Contestarán una pequeña encuesta</a:t>
            </a:r>
          </a:p>
        </p:txBody>
      </p:sp>
      <p:sp>
        <p:nvSpPr>
          <p:cNvPr id="18" name="CuadroTexto 17">
            <a:extLst>
              <a:ext uri="{FF2B5EF4-FFF2-40B4-BE49-F238E27FC236}">
                <a16:creationId xmlns:a16="http://schemas.microsoft.com/office/drawing/2014/main" id="{788DFDEE-4C13-4CD1-8326-095F6D36E0DC}"/>
              </a:ext>
            </a:extLst>
          </p:cNvPr>
          <p:cNvSpPr txBox="1"/>
          <p:nvPr/>
        </p:nvSpPr>
        <p:spPr>
          <a:xfrm>
            <a:off x="2133972" y="4417948"/>
            <a:ext cx="5904656" cy="523220"/>
          </a:xfrm>
          <a:prstGeom prst="rect">
            <a:avLst/>
          </a:prstGeom>
          <a:noFill/>
        </p:spPr>
        <p:txBody>
          <a:bodyPr wrap="square" rtlCol="0">
            <a:spAutoFit/>
          </a:bodyPr>
          <a:lstStyle/>
          <a:p>
            <a:r>
              <a:rPr lang="es-MX" sz="2800" dirty="0"/>
              <a:t>Tiempo para explorar los libros</a:t>
            </a:r>
          </a:p>
        </p:txBody>
      </p:sp>
      <p:sp>
        <p:nvSpPr>
          <p:cNvPr id="19" name="CuadroTexto 18">
            <a:extLst>
              <a:ext uri="{FF2B5EF4-FFF2-40B4-BE49-F238E27FC236}">
                <a16:creationId xmlns:a16="http://schemas.microsoft.com/office/drawing/2014/main" id="{7A34DE7D-3347-41FC-9DA6-7A55D0D635BA}"/>
              </a:ext>
            </a:extLst>
          </p:cNvPr>
          <p:cNvSpPr txBox="1"/>
          <p:nvPr/>
        </p:nvSpPr>
        <p:spPr>
          <a:xfrm>
            <a:off x="2133972" y="3409836"/>
            <a:ext cx="5904656" cy="523220"/>
          </a:xfrm>
          <a:prstGeom prst="rect">
            <a:avLst/>
          </a:prstGeom>
          <a:noFill/>
        </p:spPr>
        <p:txBody>
          <a:bodyPr wrap="square" rtlCol="0">
            <a:spAutoFit/>
          </a:bodyPr>
          <a:lstStyle/>
          <a:p>
            <a:r>
              <a:rPr lang="es-MX" sz="2800" dirty="0"/>
              <a:t>Actividad complementaria</a:t>
            </a:r>
          </a:p>
        </p:txBody>
      </p:sp>
      <p:sp>
        <p:nvSpPr>
          <p:cNvPr id="20" name="CuadroTexto 19">
            <a:extLst>
              <a:ext uri="{FF2B5EF4-FFF2-40B4-BE49-F238E27FC236}">
                <a16:creationId xmlns:a16="http://schemas.microsoft.com/office/drawing/2014/main" id="{A1CD5A99-C296-450A-A3D9-2A7B3199619E}"/>
              </a:ext>
            </a:extLst>
          </p:cNvPr>
          <p:cNvSpPr txBox="1"/>
          <p:nvPr/>
        </p:nvSpPr>
        <p:spPr>
          <a:xfrm>
            <a:off x="2205980" y="2329716"/>
            <a:ext cx="5904656" cy="523220"/>
          </a:xfrm>
          <a:prstGeom prst="rect">
            <a:avLst/>
          </a:prstGeom>
          <a:noFill/>
        </p:spPr>
        <p:txBody>
          <a:bodyPr wrap="square" rtlCol="0">
            <a:spAutoFit/>
          </a:bodyPr>
          <a:lstStyle/>
          <a:p>
            <a:r>
              <a:rPr lang="es-MX" sz="2800" dirty="0"/>
              <a:t>Lectura en voz alta</a:t>
            </a:r>
          </a:p>
        </p:txBody>
      </p:sp>
      <p:pic>
        <p:nvPicPr>
          <p:cNvPr id="14" name="Imagen 13">
            <a:extLst>
              <a:ext uri="{FF2B5EF4-FFF2-40B4-BE49-F238E27FC236}">
                <a16:creationId xmlns:a16="http://schemas.microsoft.com/office/drawing/2014/main" id="{C7207AF4-F673-4146-9351-C001059E0F0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77718" y="1257371"/>
            <a:ext cx="3210254" cy="4691909"/>
          </a:xfrm>
          <a:prstGeom prst="rect">
            <a:avLst/>
          </a:prstGeom>
        </p:spPr>
      </p:pic>
      <p:pic>
        <p:nvPicPr>
          <p:cNvPr id="3" name="Audio 2">
            <a:hlinkClick r:id="" action="ppaction://media"/>
            <a:extLst>
              <a:ext uri="{FF2B5EF4-FFF2-40B4-BE49-F238E27FC236}">
                <a16:creationId xmlns:a16="http://schemas.microsoft.com/office/drawing/2014/main" id="{6FE45432-E30E-4783-B042-F7792FE3FE7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566525" y="6235700"/>
            <a:ext cx="406400" cy="406400"/>
          </a:xfrm>
          <a:prstGeom prst="rect">
            <a:avLst/>
          </a:prstGeom>
        </p:spPr>
      </p:pic>
    </p:spTree>
    <p:extLst>
      <p:ext uri="{BB962C8B-B14F-4D97-AF65-F5344CB8AC3E}">
        <p14:creationId xmlns:p14="http://schemas.microsoft.com/office/powerpoint/2010/main" val="4046713945"/>
      </p:ext>
    </p:extLst>
  </p:cSld>
  <p:clrMapOvr>
    <a:masterClrMapping/>
  </p:clrMapOvr>
  <mc:AlternateContent xmlns:mc="http://schemas.openxmlformats.org/markup-compatibility/2006">
    <mc:Choice xmlns:p14="http://schemas.microsoft.com/office/powerpoint/2010/main" Requires="p14">
      <p:transition spd="med" p14:dur="700" advTm="25941">
        <p:fade/>
      </p:transition>
    </mc:Choice>
    <mc:Fallback>
      <p:transition spd="med" advTm="259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normAutofit/>
          </a:bodyPr>
          <a:lstStyle/>
          <a:p>
            <a:pPr rtl="0"/>
            <a:r>
              <a:rPr lang="es-ES" sz="6000" b="1" dirty="0"/>
              <a:t>Sesiones abiertas</a:t>
            </a:r>
          </a:p>
        </p:txBody>
      </p:sp>
      <p:sp>
        <p:nvSpPr>
          <p:cNvPr id="4" name="Marcador de posición de texto 3"/>
          <p:cNvSpPr>
            <a:spLocks noGrp="1"/>
          </p:cNvSpPr>
          <p:nvPr>
            <p:ph type="body" sz="half" idx="2"/>
          </p:nvPr>
        </p:nvSpPr>
        <p:spPr/>
        <p:txBody>
          <a:bodyPr rtlCol="0"/>
          <a:lstStyle/>
          <a:p>
            <a:pPr rtl="0"/>
            <a:endParaRPr lang="es-ES" dirty="0"/>
          </a:p>
        </p:txBody>
      </p:sp>
      <p:sp>
        <p:nvSpPr>
          <p:cNvPr id="11" name="CuadroTexto 10">
            <a:extLst>
              <a:ext uri="{FF2B5EF4-FFF2-40B4-BE49-F238E27FC236}">
                <a16:creationId xmlns:a16="http://schemas.microsoft.com/office/drawing/2014/main" id="{C57E154B-4317-44DE-A410-C88BF414683A}"/>
              </a:ext>
            </a:extLst>
          </p:cNvPr>
          <p:cNvSpPr txBox="1"/>
          <p:nvPr/>
        </p:nvSpPr>
        <p:spPr>
          <a:xfrm>
            <a:off x="5158308" y="548680"/>
            <a:ext cx="6193905" cy="5693866"/>
          </a:xfrm>
          <a:prstGeom prst="rect">
            <a:avLst/>
          </a:prstGeom>
          <a:noFill/>
        </p:spPr>
        <p:txBody>
          <a:bodyPr wrap="square" rtlCol="0">
            <a:spAutoFit/>
          </a:bodyPr>
          <a:lstStyle/>
          <a:p>
            <a:pPr marL="457200" indent="-457200">
              <a:buFont typeface="Wingdings" panose="05000000000000000000" pitchFamily="2" charset="2"/>
              <a:buChar char="ü"/>
            </a:pPr>
            <a:r>
              <a:rPr lang="es-MX" sz="2800" dirty="0"/>
              <a:t>Dos horas en promedio</a:t>
            </a:r>
          </a:p>
          <a:p>
            <a:endParaRPr lang="es-MX" sz="2800" dirty="0"/>
          </a:p>
          <a:p>
            <a:pPr marL="457200" indent="-457200">
              <a:buFont typeface="Wingdings" panose="05000000000000000000" pitchFamily="2" charset="2"/>
              <a:buChar char="ü"/>
            </a:pPr>
            <a:r>
              <a:rPr lang="es-MX" sz="2800" dirty="0"/>
              <a:t>Lectura individual y en pequeños grupos</a:t>
            </a:r>
          </a:p>
          <a:p>
            <a:pPr marL="457200" indent="-457200">
              <a:buFont typeface="Wingdings" panose="05000000000000000000" pitchFamily="2" charset="2"/>
              <a:buChar char="ü"/>
            </a:pPr>
            <a:endParaRPr lang="es-MX" sz="2800" dirty="0"/>
          </a:p>
          <a:p>
            <a:pPr marL="457200" indent="-457200">
              <a:buFont typeface="Wingdings" panose="05000000000000000000" pitchFamily="2" charset="2"/>
              <a:buChar char="ü"/>
            </a:pPr>
            <a:r>
              <a:rPr lang="es-MX" sz="2800" dirty="0"/>
              <a:t>Narraciones orales</a:t>
            </a:r>
          </a:p>
          <a:p>
            <a:pPr marL="457200" indent="-457200">
              <a:buFont typeface="Wingdings" panose="05000000000000000000" pitchFamily="2" charset="2"/>
              <a:buChar char="ü"/>
            </a:pPr>
            <a:endParaRPr lang="es-MX" sz="2800" dirty="0"/>
          </a:p>
          <a:p>
            <a:pPr marL="457200" indent="-457200">
              <a:buFont typeface="Wingdings" panose="05000000000000000000" pitchFamily="2" charset="2"/>
              <a:buChar char="ü"/>
            </a:pPr>
            <a:r>
              <a:rPr lang="es-MX" sz="2800" dirty="0"/>
              <a:t>Préstamo del material</a:t>
            </a:r>
          </a:p>
          <a:p>
            <a:pPr marL="457200" indent="-457200">
              <a:buFont typeface="Wingdings" panose="05000000000000000000" pitchFamily="2" charset="2"/>
              <a:buChar char="ü"/>
            </a:pPr>
            <a:endParaRPr lang="es-MX" sz="2800" dirty="0"/>
          </a:p>
          <a:p>
            <a:pPr marL="457200" indent="-457200">
              <a:buFont typeface="Wingdings" panose="05000000000000000000" pitchFamily="2" charset="2"/>
              <a:buChar char="ü"/>
            </a:pPr>
            <a:r>
              <a:rPr lang="es-MX" sz="2800" dirty="0"/>
              <a:t>Recomendaciones de lecturas</a:t>
            </a:r>
          </a:p>
          <a:p>
            <a:pPr marL="457200" indent="-457200">
              <a:buFont typeface="Wingdings" panose="05000000000000000000" pitchFamily="2" charset="2"/>
              <a:buChar char="ü"/>
            </a:pPr>
            <a:endParaRPr lang="es-MX" sz="2800" dirty="0"/>
          </a:p>
          <a:p>
            <a:pPr marL="457200" indent="-457200">
              <a:buFont typeface="Wingdings" panose="05000000000000000000" pitchFamily="2" charset="2"/>
              <a:buChar char="ü"/>
            </a:pPr>
            <a:r>
              <a:rPr lang="es-MX" sz="2800" dirty="0"/>
              <a:t>Reproducción de material audiovisual</a:t>
            </a:r>
          </a:p>
        </p:txBody>
      </p:sp>
      <p:pic>
        <p:nvPicPr>
          <p:cNvPr id="3" name="Audio 2">
            <a:hlinkClick r:id="" action="ppaction://media"/>
            <a:extLst>
              <a:ext uri="{FF2B5EF4-FFF2-40B4-BE49-F238E27FC236}">
                <a16:creationId xmlns:a16="http://schemas.microsoft.com/office/drawing/2014/main" id="{02311E38-C922-463C-9136-2F063298D1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6525" y="6235700"/>
            <a:ext cx="406400" cy="406400"/>
          </a:xfrm>
          <a:prstGeom prst="rect">
            <a:avLst/>
          </a:prstGeom>
        </p:spPr>
      </p:pic>
    </p:spTree>
    <p:extLst>
      <p:ext uri="{BB962C8B-B14F-4D97-AF65-F5344CB8AC3E}">
        <p14:creationId xmlns:p14="http://schemas.microsoft.com/office/powerpoint/2010/main" val="965303549"/>
      </p:ext>
    </p:extLst>
  </p:cSld>
  <p:clrMapOvr>
    <a:masterClrMapping/>
  </p:clrMapOvr>
  <mc:AlternateContent xmlns:mc="http://schemas.openxmlformats.org/markup-compatibility/2006">
    <mc:Choice xmlns:p14="http://schemas.microsoft.com/office/powerpoint/2010/main" Requires="p14">
      <p:transition spd="med" p14:dur="700" advTm="34840">
        <p:fade/>
      </p:transition>
    </mc:Choice>
    <mc:Fallback>
      <p:transition spd="med" advTm="348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3" presetClass="entr" presetSubtype="10" fill="hold" nodeType="after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blinds(horizontal)">
                                      <p:cBhvr>
                                        <p:cTn id="10" dur="500"/>
                                        <p:tgtEl>
                                          <p:spTgt spid="11">
                                            <p:txEl>
                                              <p:pRg st="0" end="0"/>
                                            </p:txEl>
                                          </p:spTgt>
                                        </p:tgtEl>
                                      </p:cBhvr>
                                    </p:animEffec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blinds(horizontal)">
                                      <p:cBhvr>
                                        <p:cTn id="14" dur="500"/>
                                        <p:tgtEl>
                                          <p:spTgt spid="11">
                                            <p:txEl>
                                              <p:pRg st="2" end="2"/>
                                            </p:txEl>
                                          </p:spTgt>
                                        </p:tgtEl>
                                      </p:cBhvr>
                                    </p:animEffect>
                                  </p:childTnLst>
                                </p:cTn>
                              </p:par>
                            </p:childTnLst>
                          </p:cTn>
                        </p:par>
                        <p:par>
                          <p:cTn id="15" fill="hold">
                            <p:stCondLst>
                              <p:cond delay="1000"/>
                            </p:stCondLst>
                            <p:childTnLst>
                              <p:par>
                                <p:cTn id="16" presetID="3" presetClass="entr" presetSubtype="10" fill="hold" nodeType="afterEffect">
                                  <p:stCondLst>
                                    <p:cond delay="0"/>
                                  </p:stCondLst>
                                  <p:childTnLst>
                                    <p:set>
                                      <p:cBhvr>
                                        <p:cTn id="17" dur="1" fill="hold">
                                          <p:stCondLst>
                                            <p:cond delay="0"/>
                                          </p:stCondLst>
                                        </p:cTn>
                                        <p:tgtEl>
                                          <p:spTgt spid="11">
                                            <p:txEl>
                                              <p:pRg st="4" end="4"/>
                                            </p:txEl>
                                          </p:spTgt>
                                        </p:tgtEl>
                                        <p:attrNameLst>
                                          <p:attrName>style.visibility</p:attrName>
                                        </p:attrNameLst>
                                      </p:cBhvr>
                                      <p:to>
                                        <p:strVal val="visible"/>
                                      </p:to>
                                    </p:set>
                                    <p:animEffect transition="in" filter="blinds(horizontal)">
                                      <p:cBhvr>
                                        <p:cTn id="18" dur="500"/>
                                        <p:tgtEl>
                                          <p:spTgt spid="11">
                                            <p:txEl>
                                              <p:pRg st="4" end="4"/>
                                            </p:txEl>
                                          </p:spTgt>
                                        </p:tgtEl>
                                      </p:cBhvr>
                                    </p:animEffect>
                                  </p:childTnLst>
                                </p:cTn>
                              </p:par>
                            </p:childTnLst>
                          </p:cTn>
                        </p:par>
                        <p:par>
                          <p:cTn id="19" fill="hold">
                            <p:stCondLst>
                              <p:cond delay="1500"/>
                            </p:stCondLst>
                            <p:childTnLst>
                              <p:par>
                                <p:cTn id="20" presetID="3" presetClass="entr" presetSubtype="10" fill="hold" nodeType="after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blinds(horizontal)">
                                      <p:cBhvr>
                                        <p:cTn id="22" dur="500"/>
                                        <p:tgtEl>
                                          <p:spTgt spid="11">
                                            <p:txEl>
                                              <p:pRg st="6" end="6"/>
                                            </p:txEl>
                                          </p:spTgt>
                                        </p:tgtEl>
                                      </p:cBhvr>
                                    </p:animEffect>
                                  </p:childTnLst>
                                </p:cTn>
                              </p:par>
                            </p:childTnLst>
                          </p:cTn>
                        </p:par>
                        <p:par>
                          <p:cTn id="23" fill="hold">
                            <p:stCondLst>
                              <p:cond delay="2000"/>
                            </p:stCondLst>
                            <p:childTnLst>
                              <p:par>
                                <p:cTn id="24" presetID="3" presetClass="entr" presetSubtype="10" fill="hold" nodeType="afterEffect">
                                  <p:stCondLst>
                                    <p:cond delay="0"/>
                                  </p:stCondLst>
                                  <p:childTnLst>
                                    <p:set>
                                      <p:cBhvr>
                                        <p:cTn id="25" dur="1" fill="hold">
                                          <p:stCondLst>
                                            <p:cond delay="0"/>
                                          </p:stCondLst>
                                        </p:cTn>
                                        <p:tgtEl>
                                          <p:spTgt spid="11">
                                            <p:txEl>
                                              <p:pRg st="8" end="8"/>
                                            </p:txEl>
                                          </p:spTgt>
                                        </p:tgtEl>
                                        <p:attrNameLst>
                                          <p:attrName>style.visibility</p:attrName>
                                        </p:attrNameLst>
                                      </p:cBhvr>
                                      <p:to>
                                        <p:strVal val="visible"/>
                                      </p:to>
                                    </p:set>
                                    <p:animEffect transition="in" filter="blinds(horizontal)">
                                      <p:cBhvr>
                                        <p:cTn id="26" dur="500"/>
                                        <p:tgtEl>
                                          <p:spTgt spid="11">
                                            <p:txEl>
                                              <p:pRg st="8" end="8"/>
                                            </p:txEl>
                                          </p:spTgt>
                                        </p:tgtEl>
                                      </p:cBhvr>
                                    </p:animEffect>
                                  </p:childTnLst>
                                </p:cTn>
                              </p:par>
                            </p:childTnLst>
                          </p:cTn>
                        </p:par>
                        <p:par>
                          <p:cTn id="27" fill="hold">
                            <p:stCondLst>
                              <p:cond delay="2500"/>
                            </p:stCondLst>
                            <p:childTnLst>
                              <p:par>
                                <p:cTn id="28" presetID="3" presetClass="entr" presetSubtype="10" fill="hold" nodeType="afterEffect">
                                  <p:stCondLst>
                                    <p:cond delay="0"/>
                                  </p:stCondLst>
                                  <p:childTnLst>
                                    <p:set>
                                      <p:cBhvr>
                                        <p:cTn id="29" dur="1" fill="hold">
                                          <p:stCondLst>
                                            <p:cond delay="0"/>
                                          </p:stCondLst>
                                        </p:cTn>
                                        <p:tgtEl>
                                          <p:spTgt spid="11">
                                            <p:txEl>
                                              <p:pRg st="10" end="10"/>
                                            </p:txEl>
                                          </p:spTgt>
                                        </p:tgtEl>
                                        <p:attrNameLst>
                                          <p:attrName>style.visibility</p:attrName>
                                        </p:attrNameLst>
                                      </p:cBhvr>
                                      <p:to>
                                        <p:strVal val="visible"/>
                                      </p:to>
                                    </p:set>
                                    <p:animEffect transition="in" filter="blinds(horizontal)">
                                      <p:cBhvr>
                                        <p:cTn id="30" dur="500"/>
                                        <p:tgtEl>
                                          <p:spTgt spid="1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25B092D1-F1EA-4877-8D7D-912A80B8AF35}"/>
              </a:ext>
            </a:extLst>
          </p:cNvPr>
          <p:cNvGraphicFramePr/>
          <p:nvPr>
            <p:extLst>
              <p:ext uri="{D42A27DB-BD31-4B8C-83A1-F6EECF244321}">
                <p14:modId xmlns:p14="http://schemas.microsoft.com/office/powerpoint/2010/main" val="2673399572"/>
              </p:ext>
            </p:extLst>
          </p:nvPr>
        </p:nvGraphicFramePr>
        <p:xfrm>
          <a:off x="2031471" y="332656"/>
          <a:ext cx="9092142" cy="63367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Audio 1">
            <a:hlinkClick r:id="" action="ppaction://media"/>
            <a:extLst>
              <a:ext uri="{FF2B5EF4-FFF2-40B4-BE49-F238E27FC236}">
                <a16:creationId xmlns:a16="http://schemas.microsoft.com/office/drawing/2014/main" id="{6F8F896A-DEEE-453E-B888-594227B8E5F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6525" y="6235700"/>
            <a:ext cx="406400" cy="406400"/>
          </a:xfrm>
          <a:prstGeom prst="rect">
            <a:avLst/>
          </a:prstGeom>
        </p:spPr>
      </p:pic>
    </p:spTree>
    <p:extLst>
      <p:ext uri="{BB962C8B-B14F-4D97-AF65-F5344CB8AC3E}">
        <p14:creationId xmlns:p14="http://schemas.microsoft.com/office/powerpoint/2010/main" val="2669983164"/>
      </p:ext>
    </p:extLst>
  </p:cSld>
  <p:clrMapOvr>
    <a:masterClrMapping/>
  </p:clrMapOvr>
  <mc:AlternateContent xmlns:mc="http://schemas.openxmlformats.org/markup-compatibility/2006">
    <mc:Choice xmlns:p14="http://schemas.microsoft.com/office/powerpoint/2010/main" Requires="p14">
      <p:transition spd="med" p14:dur="700" advTm="23085">
        <p:fade/>
      </p:transition>
    </mc:Choice>
    <mc:Fallback>
      <p:transition spd="med" advTm="230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a:extLst>
              <a:ext uri="{FF2B5EF4-FFF2-40B4-BE49-F238E27FC236}">
                <a16:creationId xmlns:a16="http://schemas.microsoft.com/office/drawing/2014/main" id="{2753B28A-C622-4775-883E-396E3C5F56CE}"/>
              </a:ext>
            </a:extLst>
          </p:cNvPr>
          <p:cNvGraphicFramePr>
            <a:graphicFrameLocks noGrp="1"/>
          </p:cNvGraphicFramePr>
          <p:nvPr>
            <p:extLst>
              <p:ext uri="{D42A27DB-BD31-4B8C-83A1-F6EECF244321}">
                <p14:modId xmlns:p14="http://schemas.microsoft.com/office/powerpoint/2010/main" val="3052982264"/>
              </p:ext>
            </p:extLst>
          </p:nvPr>
        </p:nvGraphicFramePr>
        <p:xfrm>
          <a:off x="836613" y="1196752"/>
          <a:ext cx="10287015" cy="5401829"/>
        </p:xfrm>
        <a:graphic>
          <a:graphicData uri="http://schemas.openxmlformats.org/drawingml/2006/table">
            <a:tbl>
              <a:tblPr firstRow="1" firstCol="1" bandRow="1"/>
              <a:tblGrid>
                <a:gridCol w="670808">
                  <a:extLst>
                    <a:ext uri="{9D8B030D-6E8A-4147-A177-3AD203B41FA5}">
                      <a16:colId xmlns:a16="http://schemas.microsoft.com/office/drawing/2014/main" val="1976853720"/>
                    </a:ext>
                  </a:extLst>
                </a:gridCol>
                <a:gridCol w="201794">
                  <a:extLst>
                    <a:ext uri="{9D8B030D-6E8A-4147-A177-3AD203B41FA5}">
                      <a16:colId xmlns:a16="http://schemas.microsoft.com/office/drawing/2014/main" val="2497695331"/>
                    </a:ext>
                  </a:extLst>
                </a:gridCol>
                <a:gridCol w="202062">
                  <a:extLst>
                    <a:ext uri="{9D8B030D-6E8A-4147-A177-3AD203B41FA5}">
                      <a16:colId xmlns:a16="http://schemas.microsoft.com/office/drawing/2014/main" val="3210195870"/>
                    </a:ext>
                  </a:extLst>
                </a:gridCol>
                <a:gridCol w="202062">
                  <a:extLst>
                    <a:ext uri="{9D8B030D-6E8A-4147-A177-3AD203B41FA5}">
                      <a16:colId xmlns:a16="http://schemas.microsoft.com/office/drawing/2014/main" val="291754833"/>
                    </a:ext>
                  </a:extLst>
                </a:gridCol>
                <a:gridCol w="202062">
                  <a:extLst>
                    <a:ext uri="{9D8B030D-6E8A-4147-A177-3AD203B41FA5}">
                      <a16:colId xmlns:a16="http://schemas.microsoft.com/office/drawing/2014/main" val="2076074535"/>
                    </a:ext>
                  </a:extLst>
                </a:gridCol>
                <a:gridCol w="202062">
                  <a:extLst>
                    <a:ext uri="{9D8B030D-6E8A-4147-A177-3AD203B41FA5}">
                      <a16:colId xmlns:a16="http://schemas.microsoft.com/office/drawing/2014/main" val="2524085831"/>
                    </a:ext>
                  </a:extLst>
                </a:gridCol>
                <a:gridCol w="202062">
                  <a:extLst>
                    <a:ext uri="{9D8B030D-6E8A-4147-A177-3AD203B41FA5}">
                      <a16:colId xmlns:a16="http://schemas.microsoft.com/office/drawing/2014/main" val="412898882"/>
                    </a:ext>
                  </a:extLst>
                </a:gridCol>
                <a:gridCol w="202062">
                  <a:extLst>
                    <a:ext uri="{9D8B030D-6E8A-4147-A177-3AD203B41FA5}">
                      <a16:colId xmlns:a16="http://schemas.microsoft.com/office/drawing/2014/main" val="3404905935"/>
                    </a:ext>
                  </a:extLst>
                </a:gridCol>
                <a:gridCol w="202062">
                  <a:extLst>
                    <a:ext uri="{9D8B030D-6E8A-4147-A177-3AD203B41FA5}">
                      <a16:colId xmlns:a16="http://schemas.microsoft.com/office/drawing/2014/main" val="2287244014"/>
                    </a:ext>
                  </a:extLst>
                </a:gridCol>
                <a:gridCol w="202062">
                  <a:extLst>
                    <a:ext uri="{9D8B030D-6E8A-4147-A177-3AD203B41FA5}">
                      <a16:colId xmlns:a16="http://schemas.microsoft.com/office/drawing/2014/main" val="1907026961"/>
                    </a:ext>
                  </a:extLst>
                </a:gridCol>
                <a:gridCol w="202062">
                  <a:extLst>
                    <a:ext uri="{9D8B030D-6E8A-4147-A177-3AD203B41FA5}">
                      <a16:colId xmlns:a16="http://schemas.microsoft.com/office/drawing/2014/main" val="720486300"/>
                    </a:ext>
                  </a:extLst>
                </a:gridCol>
                <a:gridCol w="202062">
                  <a:extLst>
                    <a:ext uri="{9D8B030D-6E8A-4147-A177-3AD203B41FA5}">
                      <a16:colId xmlns:a16="http://schemas.microsoft.com/office/drawing/2014/main" val="216637030"/>
                    </a:ext>
                  </a:extLst>
                </a:gridCol>
                <a:gridCol w="202062">
                  <a:extLst>
                    <a:ext uri="{9D8B030D-6E8A-4147-A177-3AD203B41FA5}">
                      <a16:colId xmlns:a16="http://schemas.microsoft.com/office/drawing/2014/main" val="4187478782"/>
                    </a:ext>
                  </a:extLst>
                </a:gridCol>
                <a:gridCol w="202062">
                  <a:extLst>
                    <a:ext uri="{9D8B030D-6E8A-4147-A177-3AD203B41FA5}">
                      <a16:colId xmlns:a16="http://schemas.microsoft.com/office/drawing/2014/main" val="3202426000"/>
                    </a:ext>
                  </a:extLst>
                </a:gridCol>
                <a:gridCol w="202062">
                  <a:extLst>
                    <a:ext uri="{9D8B030D-6E8A-4147-A177-3AD203B41FA5}">
                      <a16:colId xmlns:a16="http://schemas.microsoft.com/office/drawing/2014/main" val="1230896284"/>
                    </a:ext>
                  </a:extLst>
                </a:gridCol>
                <a:gridCol w="202062">
                  <a:extLst>
                    <a:ext uri="{9D8B030D-6E8A-4147-A177-3AD203B41FA5}">
                      <a16:colId xmlns:a16="http://schemas.microsoft.com/office/drawing/2014/main" val="3916031147"/>
                    </a:ext>
                  </a:extLst>
                </a:gridCol>
                <a:gridCol w="202062">
                  <a:extLst>
                    <a:ext uri="{9D8B030D-6E8A-4147-A177-3AD203B41FA5}">
                      <a16:colId xmlns:a16="http://schemas.microsoft.com/office/drawing/2014/main" val="1757047973"/>
                    </a:ext>
                  </a:extLst>
                </a:gridCol>
                <a:gridCol w="202062">
                  <a:extLst>
                    <a:ext uri="{9D8B030D-6E8A-4147-A177-3AD203B41FA5}">
                      <a16:colId xmlns:a16="http://schemas.microsoft.com/office/drawing/2014/main" val="1561637610"/>
                    </a:ext>
                  </a:extLst>
                </a:gridCol>
                <a:gridCol w="202062">
                  <a:extLst>
                    <a:ext uri="{9D8B030D-6E8A-4147-A177-3AD203B41FA5}">
                      <a16:colId xmlns:a16="http://schemas.microsoft.com/office/drawing/2014/main" val="1219218146"/>
                    </a:ext>
                  </a:extLst>
                </a:gridCol>
                <a:gridCol w="202062">
                  <a:extLst>
                    <a:ext uri="{9D8B030D-6E8A-4147-A177-3AD203B41FA5}">
                      <a16:colId xmlns:a16="http://schemas.microsoft.com/office/drawing/2014/main" val="1779228399"/>
                    </a:ext>
                  </a:extLst>
                </a:gridCol>
                <a:gridCol w="202062">
                  <a:extLst>
                    <a:ext uri="{9D8B030D-6E8A-4147-A177-3AD203B41FA5}">
                      <a16:colId xmlns:a16="http://schemas.microsoft.com/office/drawing/2014/main" val="3986564413"/>
                    </a:ext>
                  </a:extLst>
                </a:gridCol>
                <a:gridCol w="202062">
                  <a:extLst>
                    <a:ext uri="{9D8B030D-6E8A-4147-A177-3AD203B41FA5}">
                      <a16:colId xmlns:a16="http://schemas.microsoft.com/office/drawing/2014/main" val="2718249904"/>
                    </a:ext>
                  </a:extLst>
                </a:gridCol>
                <a:gridCol w="202062">
                  <a:extLst>
                    <a:ext uri="{9D8B030D-6E8A-4147-A177-3AD203B41FA5}">
                      <a16:colId xmlns:a16="http://schemas.microsoft.com/office/drawing/2014/main" val="3841491626"/>
                    </a:ext>
                  </a:extLst>
                </a:gridCol>
                <a:gridCol w="202062">
                  <a:extLst>
                    <a:ext uri="{9D8B030D-6E8A-4147-A177-3AD203B41FA5}">
                      <a16:colId xmlns:a16="http://schemas.microsoft.com/office/drawing/2014/main" val="3072380042"/>
                    </a:ext>
                  </a:extLst>
                </a:gridCol>
                <a:gridCol w="202062">
                  <a:extLst>
                    <a:ext uri="{9D8B030D-6E8A-4147-A177-3AD203B41FA5}">
                      <a16:colId xmlns:a16="http://schemas.microsoft.com/office/drawing/2014/main" val="639540020"/>
                    </a:ext>
                  </a:extLst>
                </a:gridCol>
                <a:gridCol w="202062">
                  <a:extLst>
                    <a:ext uri="{9D8B030D-6E8A-4147-A177-3AD203B41FA5}">
                      <a16:colId xmlns:a16="http://schemas.microsoft.com/office/drawing/2014/main" val="1757936660"/>
                    </a:ext>
                  </a:extLst>
                </a:gridCol>
                <a:gridCol w="202062">
                  <a:extLst>
                    <a:ext uri="{9D8B030D-6E8A-4147-A177-3AD203B41FA5}">
                      <a16:colId xmlns:a16="http://schemas.microsoft.com/office/drawing/2014/main" val="2348611798"/>
                    </a:ext>
                  </a:extLst>
                </a:gridCol>
                <a:gridCol w="202062">
                  <a:extLst>
                    <a:ext uri="{9D8B030D-6E8A-4147-A177-3AD203B41FA5}">
                      <a16:colId xmlns:a16="http://schemas.microsoft.com/office/drawing/2014/main" val="3539812890"/>
                    </a:ext>
                  </a:extLst>
                </a:gridCol>
                <a:gridCol w="202062">
                  <a:extLst>
                    <a:ext uri="{9D8B030D-6E8A-4147-A177-3AD203B41FA5}">
                      <a16:colId xmlns:a16="http://schemas.microsoft.com/office/drawing/2014/main" val="1825643868"/>
                    </a:ext>
                  </a:extLst>
                </a:gridCol>
                <a:gridCol w="202062">
                  <a:extLst>
                    <a:ext uri="{9D8B030D-6E8A-4147-A177-3AD203B41FA5}">
                      <a16:colId xmlns:a16="http://schemas.microsoft.com/office/drawing/2014/main" val="2809264163"/>
                    </a:ext>
                  </a:extLst>
                </a:gridCol>
                <a:gridCol w="202062">
                  <a:extLst>
                    <a:ext uri="{9D8B030D-6E8A-4147-A177-3AD203B41FA5}">
                      <a16:colId xmlns:a16="http://schemas.microsoft.com/office/drawing/2014/main" val="3779023410"/>
                    </a:ext>
                  </a:extLst>
                </a:gridCol>
                <a:gridCol w="202062">
                  <a:extLst>
                    <a:ext uri="{9D8B030D-6E8A-4147-A177-3AD203B41FA5}">
                      <a16:colId xmlns:a16="http://schemas.microsoft.com/office/drawing/2014/main" val="356992172"/>
                    </a:ext>
                  </a:extLst>
                </a:gridCol>
                <a:gridCol w="202062">
                  <a:extLst>
                    <a:ext uri="{9D8B030D-6E8A-4147-A177-3AD203B41FA5}">
                      <a16:colId xmlns:a16="http://schemas.microsoft.com/office/drawing/2014/main" val="3785792343"/>
                    </a:ext>
                  </a:extLst>
                </a:gridCol>
                <a:gridCol w="202062">
                  <a:extLst>
                    <a:ext uri="{9D8B030D-6E8A-4147-A177-3AD203B41FA5}">
                      <a16:colId xmlns:a16="http://schemas.microsoft.com/office/drawing/2014/main" val="3562130907"/>
                    </a:ext>
                  </a:extLst>
                </a:gridCol>
                <a:gridCol w="202062">
                  <a:extLst>
                    <a:ext uri="{9D8B030D-6E8A-4147-A177-3AD203B41FA5}">
                      <a16:colId xmlns:a16="http://schemas.microsoft.com/office/drawing/2014/main" val="2992403327"/>
                    </a:ext>
                  </a:extLst>
                </a:gridCol>
                <a:gridCol w="202062">
                  <a:extLst>
                    <a:ext uri="{9D8B030D-6E8A-4147-A177-3AD203B41FA5}">
                      <a16:colId xmlns:a16="http://schemas.microsoft.com/office/drawing/2014/main" val="2670327572"/>
                    </a:ext>
                  </a:extLst>
                </a:gridCol>
                <a:gridCol w="202062">
                  <a:extLst>
                    <a:ext uri="{9D8B030D-6E8A-4147-A177-3AD203B41FA5}">
                      <a16:colId xmlns:a16="http://schemas.microsoft.com/office/drawing/2014/main" val="3934585878"/>
                    </a:ext>
                  </a:extLst>
                </a:gridCol>
                <a:gridCol w="202062">
                  <a:extLst>
                    <a:ext uri="{9D8B030D-6E8A-4147-A177-3AD203B41FA5}">
                      <a16:colId xmlns:a16="http://schemas.microsoft.com/office/drawing/2014/main" val="3321735941"/>
                    </a:ext>
                  </a:extLst>
                </a:gridCol>
                <a:gridCol w="202062">
                  <a:extLst>
                    <a:ext uri="{9D8B030D-6E8A-4147-A177-3AD203B41FA5}">
                      <a16:colId xmlns:a16="http://schemas.microsoft.com/office/drawing/2014/main" val="2732434044"/>
                    </a:ext>
                  </a:extLst>
                </a:gridCol>
                <a:gridCol w="202062">
                  <a:extLst>
                    <a:ext uri="{9D8B030D-6E8A-4147-A177-3AD203B41FA5}">
                      <a16:colId xmlns:a16="http://schemas.microsoft.com/office/drawing/2014/main" val="2774883759"/>
                    </a:ext>
                  </a:extLst>
                </a:gridCol>
                <a:gridCol w="202062">
                  <a:extLst>
                    <a:ext uri="{9D8B030D-6E8A-4147-A177-3AD203B41FA5}">
                      <a16:colId xmlns:a16="http://schemas.microsoft.com/office/drawing/2014/main" val="2544431506"/>
                    </a:ext>
                  </a:extLst>
                </a:gridCol>
                <a:gridCol w="202062">
                  <a:extLst>
                    <a:ext uri="{9D8B030D-6E8A-4147-A177-3AD203B41FA5}">
                      <a16:colId xmlns:a16="http://schemas.microsoft.com/office/drawing/2014/main" val="340532946"/>
                    </a:ext>
                  </a:extLst>
                </a:gridCol>
                <a:gridCol w="202062">
                  <a:extLst>
                    <a:ext uri="{9D8B030D-6E8A-4147-A177-3AD203B41FA5}">
                      <a16:colId xmlns:a16="http://schemas.microsoft.com/office/drawing/2014/main" val="1016531284"/>
                    </a:ext>
                  </a:extLst>
                </a:gridCol>
                <a:gridCol w="202062">
                  <a:extLst>
                    <a:ext uri="{9D8B030D-6E8A-4147-A177-3AD203B41FA5}">
                      <a16:colId xmlns:a16="http://schemas.microsoft.com/office/drawing/2014/main" val="651465166"/>
                    </a:ext>
                  </a:extLst>
                </a:gridCol>
                <a:gridCol w="202062">
                  <a:extLst>
                    <a:ext uri="{9D8B030D-6E8A-4147-A177-3AD203B41FA5}">
                      <a16:colId xmlns:a16="http://schemas.microsoft.com/office/drawing/2014/main" val="3394417178"/>
                    </a:ext>
                  </a:extLst>
                </a:gridCol>
                <a:gridCol w="725747">
                  <a:extLst>
                    <a:ext uri="{9D8B030D-6E8A-4147-A177-3AD203B41FA5}">
                      <a16:colId xmlns:a16="http://schemas.microsoft.com/office/drawing/2014/main" val="3289086034"/>
                    </a:ext>
                  </a:extLst>
                </a:gridCol>
              </a:tblGrid>
              <a:tr h="231758">
                <a:tc>
                  <a:txBody>
                    <a:bodyPr/>
                    <a:lstStyle/>
                    <a:p>
                      <a:pPr algn="l" fontAlgn="auto" hangingPunct="1">
                        <a:spcAft>
                          <a:spcPts val="0"/>
                        </a:spcAft>
                      </a:pPr>
                      <a:r>
                        <a:rPr lang="es-MX" sz="800" dirty="0">
                          <a:effectLst/>
                          <a:latin typeface="Arial" panose="020B0604020202020204" pitchFamily="34" charset="0"/>
                          <a:ea typeface="Calibri" panose="020F0502020204030204" pitchFamily="34" charset="0"/>
                          <a:cs typeface="Times New Roman" panose="02020603050405020304" pitchFamily="18" charset="0"/>
                        </a:rPr>
                        <a:t>Actividades</a:t>
                      </a:r>
                      <a:endParaRPr lang="es-MX" sz="8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fontAlgn="auto" hangingPunct="1">
                        <a:spcAft>
                          <a:spcPts val="0"/>
                        </a:spcAft>
                      </a:pPr>
                      <a:r>
                        <a:rPr lang="es-MX" sz="1050" dirty="0">
                          <a:effectLst/>
                          <a:latin typeface="Times New Roman" panose="02020603050405020304" pitchFamily="18" charset="0"/>
                          <a:ea typeface="Calibri" panose="020F0502020204030204" pitchFamily="34" charset="0"/>
                          <a:cs typeface="Times New Roman" panose="02020603050405020304" pitchFamily="18" charset="0"/>
                        </a:rPr>
                        <a:t>OCT</a:t>
                      </a:r>
                      <a:endParaRPr lang="es-MX" sz="105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fontAlgn="auto" hangingPunct="1">
                        <a:spcAft>
                          <a:spcPts val="0"/>
                        </a:spcAft>
                      </a:pPr>
                      <a:r>
                        <a:rPr lang="es-MX" sz="1050" dirty="0">
                          <a:effectLst/>
                          <a:latin typeface="Times New Roman" panose="02020603050405020304" pitchFamily="18" charset="0"/>
                          <a:ea typeface="Calibri" panose="020F0502020204030204" pitchFamily="34" charset="0"/>
                          <a:cs typeface="Times New Roman" panose="02020603050405020304" pitchFamily="18" charset="0"/>
                        </a:rPr>
                        <a:t>NOV</a:t>
                      </a:r>
                      <a:endParaRPr lang="es-MX" sz="105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fontAlgn="auto" hangingPunct="1">
                        <a:spcAft>
                          <a:spcPts val="0"/>
                        </a:spcAft>
                      </a:pPr>
                      <a:r>
                        <a:rPr lang="es-MX" sz="1050" dirty="0">
                          <a:effectLst/>
                          <a:latin typeface="Times New Roman" panose="02020603050405020304" pitchFamily="18" charset="0"/>
                          <a:ea typeface="Calibri" panose="020F0502020204030204" pitchFamily="34" charset="0"/>
                          <a:cs typeface="Times New Roman" panose="02020603050405020304" pitchFamily="18" charset="0"/>
                        </a:rPr>
                        <a:t>DIC</a:t>
                      </a:r>
                      <a:endParaRPr lang="es-MX" sz="105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fontAlgn="auto" hangingPunct="1">
                        <a:spcAft>
                          <a:spcPts val="0"/>
                        </a:spcAft>
                      </a:pPr>
                      <a:r>
                        <a:rPr lang="es-MX" sz="1050" dirty="0">
                          <a:effectLst/>
                          <a:latin typeface="Times New Roman" panose="02020603050405020304" pitchFamily="18" charset="0"/>
                          <a:ea typeface="Calibri" panose="020F0502020204030204" pitchFamily="34" charset="0"/>
                          <a:cs typeface="Times New Roman" panose="02020603050405020304" pitchFamily="18" charset="0"/>
                        </a:rPr>
                        <a:t>ENE</a:t>
                      </a:r>
                      <a:endParaRPr lang="es-MX" sz="105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fontAlgn="auto" hangingPunct="1">
                        <a:spcAft>
                          <a:spcPts val="0"/>
                        </a:spcAft>
                      </a:pPr>
                      <a:r>
                        <a:rPr lang="es-MX" sz="1050" dirty="0">
                          <a:effectLst/>
                          <a:latin typeface="Times New Roman" panose="02020603050405020304" pitchFamily="18" charset="0"/>
                          <a:ea typeface="Calibri" panose="020F0502020204030204" pitchFamily="34" charset="0"/>
                          <a:cs typeface="Times New Roman" panose="02020603050405020304" pitchFamily="18" charset="0"/>
                        </a:rPr>
                        <a:t>FEB</a:t>
                      </a:r>
                      <a:endParaRPr lang="es-MX" sz="105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fontAlgn="auto" hangingPunct="1">
                        <a:spcAft>
                          <a:spcPts val="0"/>
                        </a:spcAft>
                      </a:pPr>
                      <a:r>
                        <a:rPr lang="es-MX" sz="1050" dirty="0">
                          <a:effectLst/>
                          <a:latin typeface="Times New Roman" panose="02020603050405020304" pitchFamily="18" charset="0"/>
                          <a:ea typeface="Calibri" panose="020F0502020204030204" pitchFamily="34" charset="0"/>
                          <a:cs typeface="Times New Roman" panose="02020603050405020304" pitchFamily="18" charset="0"/>
                        </a:rPr>
                        <a:t>MZO</a:t>
                      </a:r>
                      <a:endParaRPr lang="es-MX" sz="105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fontAlgn="auto" hangingPunct="1">
                        <a:spcAft>
                          <a:spcPts val="0"/>
                        </a:spcAft>
                      </a:pPr>
                      <a:r>
                        <a:rPr lang="es-MX" sz="1050" dirty="0">
                          <a:effectLst/>
                          <a:latin typeface="Times New Roman" panose="02020603050405020304" pitchFamily="18" charset="0"/>
                          <a:ea typeface="Calibri" panose="020F0502020204030204" pitchFamily="34" charset="0"/>
                          <a:cs typeface="Times New Roman" panose="02020603050405020304" pitchFamily="18" charset="0"/>
                        </a:rPr>
                        <a:t>ABR</a:t>
                      </a:r>
                      <a:endParaRPr lang="es-MX" sz="105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fontAlgn="auto" hangingPunct="1">
                        <a:spcAft>
                          <a:spcPts val="0"/>
                        </a:spcAft>
                      </a:pPr>
                      <a:r>
                        <a:rPr lang="es-MX" sz="1050" dirty="0">
                          <a:effectLst/>
                          <a:latin typeface="Times New Roman" panose="02020603050405020304" pitchFamily="18" charset="0"/>
                          <a:ea typeface="Calibri" panose="020F0502020204030204" pitchFamily="34" charset="0"/>
                          <a:cs typeface="Times New Roman" panose="02020603050405020304" pitchFamily="18" charset="0"/>
                        </a:rPr>
                        <a:t>MAY</a:t>
                      </a:r>
                      <a:endParaRPr lang="es-MX" sz="105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fontAlgn="auto" hangingPunct="1">
                        <a:spcAft>
                          <a:spcPts val="0"/>
                        </a:spcAft>
                      </a:pPr>
                      <a:r>
                        <a:rPr lang="es-MX" sz="1050" dirty="0">
                          <a:effectLst/>
                          <a:latin typeface="Times New Roman" panose="02020603050405020304" pitchFamily="18" charset="0"/>
                          <a:ea typeface="Calibri" panose="020F0502020204030204" pitchFamily="34" charset="0"/>
                          <a:cs typeface="Times New Roman" panose="02020603050405020304" pitchFamily="18" charset="0"/>
                        </a:rPr>
                        <a:t>JUN</a:t>
                      </a:r>
                      <a:endParaRPr lang="es-MX" sz="105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fontAlgn="auto" hangingPunct="1">
                        <a:spcAft>
                          <a:spcPts val="0"/>
                        </a:spcAft>
                      </a:pPr>
                      <a:r>
                        <a:rPr lang="es-MX" sz="1050" dirty="0">
                          <a:effectLst/>
                          <a:latin typeface="Times New Roman" panose="02020603050405020304" pitchFamily="18" charset="0"/>
                          <a:ea typeface="Calibri" panose="020F0502020204030204" pitchFamily="34" charset="0"/>
                          <a:cs typeface="Times New Roman" panose="02020603050405020304" pitchFamily="18" charset="0"/>
                        </a:rPr>
                        <a:t>JUL</a:t>
                      </a:r>
                      <a:endParaRPr lang="es-MX" sz="105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fontAlgn="auto" hangingPunct="1">
                        <a:spcAft>
                          <a:spcPts val="0"/>
                        </a:spcAft>
                      </a:pPr>
                      <a:r>
                        <a:rPr lang="es-MX" sz="1050" dirty="0">
                          <a:effectLst/>
                          <a:latin typeface="Times New Roman" panose="02020603050405020304" pitchFamily="18" charset="0"/>
                          <a:ea typeface="Calibri" panose="020F0502020204030204" pitchFamily="34" charset="0"/>
                          <a:cs typeface="Times New Roman" panose="02020603050405020304" pitchFamily="18" charset="0"/>
                        </a:rPr>
                        <a:t>AGO</a:t>
                      </a:r>
                      <a:endParaRPr lang="es-MX" sz="105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auto" hangingPunct="1">
                        <a:spcAft>
                          <a:spcPts val="0"/>
                        </a:spcAft>
                      </a:pPr>
                      <a:r>
                        <a:rPr lang="es-MX" sz="1000" dirty="0">
                          <a:effectLst/>
                          <a:latin typeface="Times New Roman" panose="02020603050405020304" pitchFamily="18" charset="0"/>
                          <a:ea typeface="Calibri" panose="020F0502020204030204" pitchFamily="34" charset="0"/>
                          <a:cs typeface="Times New Roman" panose="02020603050405020304" pitchFamily="18" charset="0"/>
                        </a:rPr>
                        <a:t>Productos</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2331813"/>
                  </a:ext>
                </a:extLst>
              </a:tr>
              <a:tr h="551009">
                <a:tc>
                  <a:txBody>
                    <a:bodyPr/>
                    <a:lstStyle/>
                    <a:p>
                      <a:pPr algn="ctr" fontAlgn="auto" hangingPunct="1">
                        <a:spcAft>
                          <a:spcPts val="0"/>
                        </a:spcAft>
                      </a:pPr>
                      <a:r>
                        <a:rPr lang="es-MX" sz="1000">
                          <a:effectLst/>
                          <a:latin typeface="Arial Narrow" panose="020B0606020202030204" pitchFamily="34" charset="0"/>
                          <a:ea typeface="Calibri" panose="020F0502020204030204" pitchFamily="34" charset="0"/>
                          <a:cs typeface="Times New Roman" panose="02020603050405020304" pitchFamily="18" charset="0"/>
                        </a:rPr>
                        <a:t>Elaboración</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p>
                      <a:pPr algn="ctr" fontAlgn="auto" hangingPunct="1">
                        <a:spcAft>
                          <a:spcPts val="0"/>
                        </a:spcAft>
                      </a:pPr>
                      <a:r>
                        <a:rPr lang="es-MX" sz="1000">
                          <a:effectLst/>
                          <a:latin typeface="Arial Narrow" panose="020B0606020202030204" pitchFamily="34" charset="0"/>
                          <a:ea typeface="Calibri" panose="020F0502020204030204" pitchFamily="34" charset="0"/>
                          <a:cs typeface="Times New Roman" panose="02020603050405020304" pitchFamily="18" charset="0"/>
                        </a:rPr>
                        <a:t>del</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p>
                      <a:pPr algn="ctr" fontAlgn="auto" hangingPunct="1">
                        <a:spcAft>
                          <a:spcPts val="0"/>
                        </a:spcAft>
                      </a:pPr>
                      <a:r>
                        <a:rPr lang="es-MX" sz="1000">
                          <a:effectLst/>
                          <a:latin typeface="Arial Narrow" panose="020B0606020202030204" pitchFamily="34" charset="0"/>
                          <a:ea typeface="Calibri" panose="020F0502020204030204" pitchFamily="34" charset="0"/>
                          <a:cs typeface="Times New Roman" panose="02020603050405020304" pitchFamily="18" charset="0"/>
                        </a:rPr>
                        <a:t>Protocolo</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dirty="0">
                          <a:solidFill>
                            <a:srgbClr val="FFC000"/>
                          </a:solidFill>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auto" hangingPunct="1">
                        <a:spcAft>
                          <a:spcPts val="0"/>
                        </a:spcAft>
                      </a:pPr>
                      <a:r>
                        <a:rPr lang="es-MX" sz="1000" dirty="0">
                          <a:effectLst/>
                          <a:latin typeface="Arial Narrow" panose="020B0606020202030204" pitchFamily="34" charset="0"/>
                          <a:ea typeface="Calibri" panose="020F0502020204030204" pitchFamily="34" charset="0"/>
                          <a:cs typeface="Times New Roman" panose="02020603050405020304" pitchFamily="18" charset="0"/>
                        </a:rPr>
                        <a:t>Protocolo</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p>
                      <a:pPr algn="ctr" fontAlgn="auto" hangingPunct="1">
                        <a:spcAft>
                          <a:spcPts val="0"/>
                        </a:spcAft>
                      </a:pPr>
                      <a:r>
                        <a:rPr lang="es-MX" sz="1000" dirty="0">
                          <a:effectLst/>
                          <a:latin typeface="Arial Narrow" panose="020B0606020202030204" pitchFamily="34" charset="0"/>
                          <a:ea typeface="Calibri" panose="020F0502020204030204" pitchFamily="34" charset="0"/>
                          <a:cs typeface="Times New Roman" panose="02020603050405020304" pitchFamily="18" charset="0"/>
                        </a:rPr>
                        <a:t>Publicado</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0920472"/>
                  </a:ext>
                </a:extLst>
              </a:tr>
              <a:tr h="551009">
                <a:tc>
                  <a:txBody>
                    <a:bodyPr/>
                    <a:lstStyle/>
                    <a:p>
                      <a:pPr algn="ctr" fontAlgn="auto" hangingPunct="1">
                        <a:spcAft>
                          <a:spcPts val="0"/>
                        </a:spcAft>
                      </a:pPr>
                      <a:r>
                        <a:rPr lang="es-MX" sz="1000">
                          <a:effectLst/>
                          <a:latin typeface="Arial Narrow" panose="020B0606020202030204" pitchFamily="34" charset="0"/>
                          <a:ea typeface="Calibri" panose="020F0502020204030204" pitchFamily="34" charset="0"/>
                          <a:cs typeface="Arial" panose="020B0604020202020204" pitchFamily="34" charset="0"/>
                        </a:rPr>
                        <a:t>Promoción</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p>
                      <a:pPr algn="ctr" fontAlgn="auto" hangingPunct="1">
                        <a:spcAft>
                          <a:spcPts val="0"/>
                        </a:spcAft>
                      </a:pPr>
                      <a:r>
                        <a:rPr lang="es-MX" sz="1000">
                          <a:effectLst/>
                          <a:latin typeface="Arial Narrow" panose="020B0606020202030204" pitchFamily="34" charset="0"/>
                          <a:ea typeface="Calibri" panose="020F0502020204030204" pitchFamily="34" charset="0"/>
                          <a:cs typeface="Arial" panose="020B0604020202020204" pitchFamily="34" charset="0"/>
                        </a:rPr>
                        <a:t>del</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p>
                      <a:pPr algn="ctr" fontAlgn="auto" hangingPunct="1">
                        <a:spcAft>
                          <a:spcPts val="0"/>
                        </a:spcAft>
                      </a:pPr>
                      <a:r>
                        <a:rPr lang="es-MX" sz="1000">
                          <a:effectLst/>
                          <a:latin typeface="Arial Narrow" panose="020B0606020202030204" pitchFamily="34" charset="0"/>
                          <a:ea typeface="Calibri" panose="020F0502020204030204" pitchFamily="34" charset="0"/>
                          <a:cs typeface="Arial" panose="020B0604020202020204" pitchFamily="34" charset="0"/>
                        </a:rPr>
                        <a:t>Espacio</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auto" hangingPunct="1">
                        <a:spcAft>
                          <a:spcPts val="0"/>
                        </a:spcAft>
                      </a:pPr>
                      <a:r>
                        <a:rPr lang="es-MX" sz="1000" dirty="0">
                          <a:effectLst/>
                          <a:latin typeface="Arial Narrow" panose="020B0606020202030204" pitchFamily="34" charset="0"/>
                          <a:ea typeface="Calibri" panose="020F0502020204030204" pitchFamily="34" charset="0"/>
                          <a:cs typeface="Times New Roman" panose="02020603050405020304" pitchFamily="18" charset="0"/>
                        </a:rPr>
                        <a:t>Encuestas y grupo para taller</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5517567"/>
                  </a:ext>
                </a:extLst>
              </a:tr>
              <a:tr h="413257">
                <a:tc>
                  <a:txBody>
                    <a:bodyPr/>
                    <a:lstStyle/>
                    <a:p>
                      <a:pPr algn="ctr" fontAlgn="auto" hangingPunct="1">
                        <a:spcAft>
                          <a:spcPts val="0"/>
                        </a:spcAft>
                      </a:pPr>
                      <a:r>
                        <a:rPr lang="es-MX" sz="1000">
                          <a:effectLst/>
                          <a:latin typeface="Arial Narrow" panose="020B0606020202030204" pitchFamily="34" charset="0"/>
                          <a:ea typeface="Calibri" panose="020F0502020204030204" pitchFamily="34" charset="0"/>
                          <a:cs typeface="Times New Roman" panose="02020603050405020304" pitchFamily="18" charset="0"/>
                        </a:rPr>
                        <a:t>Sesiones</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p>
                      <a:pPr algn="ctr" fontAlgn="auto" hangingPunct="1">
                        <a:spcAft>
                          <a:spcPts val="0"/>
                        </a:spcAft>
                      </a:pPr>
                      <a:r>
                        <a:rPr lang="es-MX" sz="1000">
                          <a:effectLst/>
                          <a:latin typeface="Arial Narrow" panose="020B0606020202030204" pitchFamily="34" charset="0"/>
                          <a:ea typeface="Calibri" panose="020F0502020204030204" pitchFamily="34" charset="0"/>
                          <a:cs typeface="Times New Roman" panose="02020603050405020304" pitchFamily="18" charset="0"/>
                        </a:rPr>
                        <a:t>abiertas</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p>
                      <a:pPr algn="ctr" fontAlgn="auto" hangingPunct="1">
                        <a:spcAft>
                          <a:spcPts val="0"/>
                        </a:spcAft>
                      </a:pPr>
                      <a:r>
                        <a:rPr lang="es-MX" sz="1000">
                          <a:effectLst/>
                          <a:latin typeface="Arial Narrow" panose="020B0606020202030204" pitchFamily="34"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auto" hangingPunct="1">
                        <a:spcAft>
                          <a:spcPts val="0"/>
                        </a:spcAft>
                      </a:pPr>
                      <a:r>
                        <a:rPr lang="es-MX" sz="1000" dirty="0">
                          <a:effectLst/>
                          <a:latin typeface="Arial Narrow" panose="020B0606020202030204" pitchFamily="34" charset="0"/>
                          <a:ea typeface="Calibri" panose="020F0502020204030204" pitchFamily="34" charset="0"/>
                          <a:cs typeface="Times New Roman" panose="02020603050405020304" pitchFamily="18" charset="0"/>
                        </a:rPr>
                        <a:t>Observación y datos</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3978806"/>
                  </a:ext>
                </a:extLst>
              </a:tr>
              <a:tr h="551009">
                <a:tc>
                  <a:txBody>
                    <a:bodyPr/>
                    <a:lstStyle/>
                    <a:p>
                      <a:pPr algn="ctr" fontAlgn="auto" hangingPunct="1">
                        <a:spcAft>
                          <a:spcPts val="0"/>
                        </a:spcAft>
                      </a:pPr>
                      <a:r>
                        <a:rPr lang="es-MX" sz="1000">
                          <a:effectLst/>
                          <a:latin typeface="Arial Narrow" panose="020B0606020202030204" pitchFamily="34" charset="0"/>
                          <a:ea typeface="Calibri" panose="020F0502020204030204" pitchFamily="34" charset="0"/>
                          <a:cs typeface="Times New Roman" panose="02020603050405020304" pitchFamily="18" charset="0"/>
                        </a:rPr>
                        <a:t>Taller de animación</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p>
                      <a:pPr algn="ctr" fontAlgn="auto" hangingPunct="1">
                        <a:spcAft>
                          <a:spcPts val="0"/>
                        </a:spcAft>
                      </a:pPr>
                      <a:r>
                        <a:rPr lang="es-MX" sz="1000">
                          <a:effectLst/>
                          <a:latin typeface="Arial Narrow" panose="020B0606020202030204" pitchFamily="34" charset="0"/>
                          <a:ea typeface="Calibri" panose="020F0502020204030204" pitchFamily="34" charset="0"/>
                          <a:cs typeface="Times New Roman" panose="02020603050405020304" pitchFamily="18" charset="0"/>
                        </a:rPr>
                        <a:t>lectora</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auto" hangingPunct="1">
                        <a:spcAft>
                          <a:spcPts val="0"/>
                        </a:spcAft>
                      </a:pPr>
                      <a:r>
                        <a:rPr lang="es-MX" sz="1000" dirty="0">
                          <a:effectLst/>
                          <a:latin typeface="Arial Narrow" panose="020B0606020202030204" pitchFamily="34" charset="0"/>
                          <a:ea typeface="Calibri" panose="020F0502020204030204" pitchFamily="34" charset="0"/>
                          <a:cs typeface="Times New Roman" panose="02020603050405020304" pitchFamily="18" charset="0"/>
                        </a:rPr>
                        <a:t>Portafolio</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7172122"/>
                  </a:ext>
                </a:extLst>
              </a:tr>
              <a:tr h="688761">
                <a:tc>
                  <a:txBody>
                    <a:bodyPr/>
                    <a:lstStyle/>
                    <a:p>
                      <a:pPr algn="ctr" fontAlgn="auto" hangingPunct="1">
                        <a:spcAft>
                          <a:spcPts val="0"/>
                        </a:spcAft>
                      </a:pPr>
                      <a:r>
                        <a:rPr lang="es-MX" sz="1000">
                          <a:effectLst/>
                          <a:latin typeface="Arial Narrow" panose="020B0606020202030204" pitchFamily="34" charset="0"/>
                          <a:ea typeface="Calibri" panose="020F0502020204030204" pitchFamily="34" charset="0"/>
                          <a:cs typeface="Times New Roman" panose="02020603050405020304" pitchFamily="18" charset="0"/>
                        </a:rPr>
                        <a:t>Diseño del trabajo recepcional</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auto" hangingPunct="1">
                        <a:spcAft>
                          <a:spcPts val="0"/>
                        </a:spcAft>
                      </a:pPr>
                      <a:r>
                        <a:rPr lang="es-MX" sz="1000" dirty="0">
                          <a:effectLst/>
                          <a:latin typeface="Arial Narrow" panose="020B0606020202030204" pitchFamily="34" charset="0"/>
                          <a:ea typeface="Calibri" panose="020F0502020204030204" pitchFamily="34" charset="0"/>
                          <a:cs typeface="Times New Roman" panose="02020603050405020304" pitchFamily="18" charset="0"/>
                        </a:rPr>
                        <a:t>Propuesta tabla de contenido</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5533988"/>
                  </a:ext>
                </a:extLst>
              </a:tr>
              <a:tr h="275506">
                <a:tc>
                  <a:txBody>
                    <a:bodyPr/>
                    <a:lstStyle/>
                    <a:p>
                      <a:pPr algn="ctr" fontAlgn="auto" hangingPunct="1">
                        <a:spcAft>
                          <a:spcPts val="0"/>
                        </a:spcAft>
                      </a:pPr>
                      <a:r>
                        <a:rPr lang="es-MX" sz="1000">
                          <a:effectLst/>
                          <a:latin typeface="Arial Narrow" panose="020B0606020202030204" pitchFamily="34" charset="0"/>
                          <a:ea typeface="Calibri" panose="020F0502020204030204" pitchFamily="34" charset="0"/>
                          <a:cs typeface="Times New Roman" panose="02020603050405020304" pitchFamily="18" charset="0"/>
                        </a:rPr>
                        <a:t>Movilidad</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p>
                      <a:pPr algn="l" fontAlgn="auto" hangingPunct="1">
                        <a:spcAft>
                          <a:spcPts val="0"/>
                        </a:spcAft>
                      </a:pPr>
                      <a:r>
                        <a:rPr lang="es-MX" sz="1000">
                          <a:effectLst/>
                          <a:latin typeface="Arial Narrow" panose="020B0606020202030204" pitchFamily="34"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auto" hangingPunct="1">
                        <a:spcAft>
                          <a:spcPts val="0"/>
                        </a:spcAft>
                      </a:pPr>
                      <a:r>
                        <a:rPr lang="es-MX" sz="1000" dirty="0">
                          <a:effectLst/>
                          <a:latin typeface="Arial Narrow" panose="020B0606020202030204" pitchFamily="34" charset="0"/>
                          <a:ea typeface="Calibri" panose="020F0502020204030204" pitchFamily="34" charset="0"/>
                          <a:cs typeface="Times New Roman" panose="02020603050405020304" pitchFamily="18" charset="0"/>
                        </a:rPr>
                        <a:t>Reporte de movilidad</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3523988"/>
                  </a:ext>
                </a:extLst>
              </a:tr>
              <a:tr h="688761">
                <a:tc>
                  <a:txBody>
                    <a:bodyPr/>
                    <a:lstStyle/>
                    <a:p>
                      <a:pPr algn="ctr" fontAlgn="auto" hangingPunct="1">
                        <a:spcAft>
                          <a:spcPts val="0"/>
                        </a:spcAft>
                      </a:pPr>
                      <a:r>
                        <a:rPr lang="es-MX" sz="1000">
                          <a:effectLst/>
                          <a:latin typeface="Arial Narrow" panose="020B0606020202030204" pitchFamily="34" charset="0"/>
                          <a:ea typeface="Calibri" panose="020F0502020204030204" pitchFamily="34" charset="0"/>
                          <a:cs typeface="Times New Roman" panose="02020603050405020304" pitchFamily="18" charset="0"/>
                        </a:rPr>
                        <a:t>Elaboración borrador trabajo final</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auto" hangingPunct="1">
                        <a:spcAft>
                          <a:spcPts val="0"/>
                        </a:spcAft>
                      </a:pPr>
                      <a:r>
                        <a:rPr lang="es-MX" sz="1000" dirty="0">
                          <a:effectLst/>
                          <a:latin typeface="Arial Narrow" panose="020B0606020202030204" pitchFamily="34" charset="0"/>
                          <a:ea typeface="Calibri" panose="020F0502020204030204" pitchFamily="34" charset="0"/>
                          <a:cs typeface="Times New Roman" panose="02020603050405020304" pitchFamily="18" charset="0"/>
                        </a:rPr>
                        <a:t>Borrador del trabajo</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1197445"/>
                  </a:ext>
                </a:extLst>
              </a:tr>
              <a:tr h="688761">
                <a:tc>
                  <a:txBody>
                    <a:bodyPr/>
                    <a:lstStyle/>
                    <a:p>
                      <a:pPr algn="ctr" fontAlgn="auto" hangingPunct="1">
                        <a:spcAft>
                          <a:spcPts val="0"/>
                        </a:spcAft>
                      </a:pPr>
                      <a:r>
                        <a:rPr lang="es-MX" sz="1000">
                          <a:effectLst/>
                          <a:latin typeface="Arial Narrow" panose="020B0606020202030204" pitchFamily="34" charset="0"/>
                          <a:ea typeface="Calibri" panose="020F0502020204030204" pitchFamily="34" charset="0"/>
                          <a:cs typeface="Times New Roman" panose="02020603050405020304" pitchFamily="18" charset="0"/>
                        </a:rPr>
                        <a:t>Corrección trabajo recepcional</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auto" hangingPunct="1">
                        <a:spcAft>
                          <a:spcPts val="0"/>
                        </a:spcAft>
                      </a:pPr>
                      <a:r>
                        <a:rPr lang="es-MX" sz="1000" dirty="0">
                          <a:effectLst/>
                          <a:latin typeface="Arial Narrow" panose="020B0606020202030204" pitchFamily="34" charset="0"/>
                          <a:ea typeface="Calibri" panose="020F0502020204030204" pitchFamily="34" charset="0"/>
                          <a:cs typeface="Times New Roman" panose="02020603050405020304" pitchFamily="18" charset="0"/>
                        </a:rPr>
                        <a:t>Documento aprobado para examen</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6612354"/>
                  </a:ext>
                </a:extLst>
              </a:tr>
              <a:tr h="688761">
                <a:tc>
                  <a:txBody>
                    <a:bodyPr/>
                    <a:lstStyle/>
                    <a:p>
                      <a:pPr algn="ctr" fontAlgn="auto" hangingPunct="1">
                        <a:spcAft>
                          <a:spcPts val="0"/>
                        </a:spcAft>
                      </a:pPr>
                      <a:r>
                        <a:rPr lang="es-MX" sz="1000" dirty="0">
                          <a:effectLst/>
                          <a:latin typeface="Arial Narrow" panose="020B0606020202030204" pitchFamily="34" charset="0"/>
                          <a:ea typeface="Calibri" panose="020F0502020204030204" pitchFamily="34" charset="0"/>
                          <a:cs typeface="Times New Roman" panose="02020603050405020304" pitchFamily="18" charset="0"/>
                        </a:rPr>
                        <a:t>Gestión del examen </a:t>
                      </a:r>
                      <a:r>
                        <a:rPr lang="es-MX" sz="1000" dirty="0" err="1">
                          <a:effectLst/>
                          <a:latin typeface="Arial Narrow" panose="020B0606020202030204" pitchFamily="34" charset="0"/>
                          <a:ea typeface="Calibri" panose="020F0502020204030204" pitchFamily="34" charset="0"/>
                          <a:cs typeface="Times New Roman" panose="02020603050405020304" pitchFamily="18" charset="0"/>
                        </a:rPr>
                        <a:t>recepcional</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auto" hangingPunct="1">
                        <a:spcAft>
                          <a:spcPts val="0"/>
                        </a:spcAft>
                      </a:pPr>
                      <a:r>
                        <a:rPr lang="es-MX" sz="9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auto" hangingPunct="1">
                        <a:spcAft>
                          <a:spcPts val="0"/>
                        </a:spcAft>
                      </a:pPr>
                      <a:r>
                        <a:rPr lang="es-MX" sz="1000" dirty="0">
                          <a:effectLst/>
                          <a:latin typeface="Arial Narrow" panose="020B0606020202030204" pitchFamily="34" charset="0"/>
                          <a:ea typeface="Calibri" panose="020F0502020204030204" pitchFamily="34" charset="0"/>
                          <a:cs typeface="Times New Roman" panose="02020603050405020304" pitchFamily="18" charset="0"/>
                        </a:rPr>
                        <a:t>Presentación del examen </a:t>
                      </a:r>
                      <a:r>
                        <a:rPr lang="es-MX" sz="1000" dirty="0" err="1">
                          <a:effectLst/>
                          <a:latin typeface="Arial Narrow" panose="020B0606020202030204" pitchFamily="34" charset="0"/>
                          <a:ea typeface="Calibri" panose="020F0502020204030204" pitchFamily="34" charset="0"/>
                          <a:cs typeface="Times New Roman" panose="02020603050405020304" pitchFamily="18" charset="0"/>
                        </a:rPr>
                        <a:t>recepcional</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54350" marR="54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30827"/>
                  </a:ext>
                </a:extLst>
              </a:tr>
            </a:tbl>
          </a:graphicData>
        </a:graphic>
      </p:graphicFrame>
      <p:sp>
        <p:nvSpPr>
          <p:cNvPr id="8" name="CuadroTexto 7">
            <a:extLst>
              <a:ext uri="{FF2B5EF4-FFF2-40B4-BE49-F238E27FC236}">
                <a16:creationId xmlns:a16="http://schemas.microsoft.com/office/drawing/2014/main" id="{C5443E6C-E1F5-401C-BFF7-E7266CBFD3A4}"/>
              </a:ext>
            </a:extLst>
          </p:cNvPr>
          <p:cNvSpPr txBox="1"/>
          <p:nvPr/>
        </p:nvSpPr>
        <p:spPr>
          <a:xfrm>
            <a:off x="1773932" y="188640"/>
            <a:ext cx="8280920" cy="707886"/>
          </a:xfrm>
          <a:prstGeom prst="rect">
            <a:avLst/>
          </a:prstGeom>
          <a:noFill/>
        </p:spPr>
        <p:txBody>
          <a:bodyPr wrap="square" rtlCol="0">
            <a:spAutoFit/>
          </a:bodyPr>
          <a:lstStyle/>
          <a:p>
            <a:pPr algn="ctr"/>
            <a:r>
              <a:rPr lang="es-MX" sz="4000" b="1" dirty="0"/>
              <a:t>Programación de actividades</a:t>
            </a:r>
          </a:p>
        </p:txBody>
      </p:sp>
      <p:pic>
        <p:nvPicPr>
          <p:cNvPr id="2" name="Audio 1">
            <a:hlinkClick r:id="" action="ppaction://media"/>
            <a:extLst>
              <a:ext uri="{FF2B5EF4-FFF2-40B4-BE49-F238E27FC236}">
                <a16:creationId xmlns:a16="http://schemas.microsoft.com/office/drawing/2014/main" id="{15F510D4-B299-48BE-9B2F-B58AEC1DD5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6525" y="6235700"/>
            <a:ext cx="406400" cy="406400"/>
          </a:xfrm>
          <a:prstGeom prst="rect">
            <a:avLst/>
          </a:prstGeom>
        </p:spPr>
      </p:pic>
    </p:spTree>
    <p:extLst>
      <p:ext uri="{BB962C8B-B14F-4D97-AF65-F5344CB8AC3E}">
        <p14:creationId xmlns:p14="http://schemas.microsoft.com/office/powerpoint/2010/main" val="2873117324"/>
      </p:ext>
    </p:extLst>
  </p:cSld>
  <p:clrMapOvr>
    <a:masterClrMapping/>
  </p:clrMapOvr>
  <mc:AlternateContent xmlns:mc="http://schemas.openxmlformats.org/markup-compatibility/2006">
    <mc:Choice xmlns:p14="http://schemas.microsoft.com/office/powerpoint/2010/main" Requires="p14">
      <p:transition spd="med" p14:dur="700" advTm="21495">
        <p:fade/>
      </p:transition>
    </mc:Choice>
    <mc:Fallback>
      <p:transition spd="med" advTm="214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a 12">
            <a:extLst>
              <a:ext uri="{FF2B5EF4-FFF2-40B4-BE49-F238E27FC236}">
                <a16:creationId xmlns:a16="http://schemas.microsoft.com/office/drawing/2014/main" id="{0DA025BF-4E73-49C4-98F5-E4DAED5EE790}"/>
              </a:ext>
            </a:extLst>
          </p:cNvPr>
          <p:cNvGraphicFramePr>
            <a:graphicFrameLocks noGrp="1"/>
          </p:cNvGraphicFramePr>
          <p:nvPr>
            <p:extLst>
              <p:ext uri="{D42A27DB-BD31-4B8C-83A1-F6EECF244321}">
                <p14:modId xmlns:p14="http://schemas.microsoft.com/office/powerpoint/2010/main" val="619792182"/>
              </p:ext>
            </p:extLst>
          </p:nvPr>
        </p:nvGraphicFramePr>
        <p:xfrm>
          <a:off x="909836" y="836712"/>
          <a:ext cx="9943203" cy="5679656"/>
        </p:xfrm>
        <a:graphic>
          <a:graphicData uri="http://schemas.openxmlformats.org/drawingml/2006/table">
            <a:tbl>
              <a:tblPr firstRow="1" firstCol="1" bandRow="1"/>
              <a:tblGrid>
                <a:gridCol w="1473483">
                  <a:extLst>
                    <a:ext uri="{9D8B030D-6E8A-4147-A177-3AD203B41FA5}">
                      <a16:colId xmlns:a16="http://schemas.microsoft.com/office/drawing/2014/main" val="1629163076"/>
                    </a:ext>
                  </a:extLst>
                </a:gridCol>
                <a:gridCol w="255629">
                  <a:extLst>
                    <a:ext uri="{9D8B030D-6E8A-4147-A177-3AD203B41FA5}">
                      <a16:colId xmlns:a16="http://schemas.microsoft.com/office/drawing/2014/main" val="2952918172"/>
                    </a:ext>
                  </a:extLst>
                </a:gridCol>
                <a:gridCol w="255629">
                  <a:extLst>
                    <a:ext uri="{9D8B030D-6E8A-4147-A177-3AD203B41FA5}">
                      <a16:colId xmlns:a16="http://schemas.microsoft.com/office/drawing/2014/main" val="1145501659"/>
                    </a:ext>
                  </a:extLst>
                </a:gridCol>
                <a:gridCol w="256480">
                  <a:extLst>
                    <a:ext uri="{9D8B030D-6E8A-4147-A177-3AD203B41FA5}">
                      <a16:colId xmlns:a16="http://schemas.microsoft.com/office/drawing/2014/main" val="225330861"/>
                    </a:ext>
                  </a:extLst>
                </a:gridCol>
                <a:gridCol w="261575">
                  <a:extLst>
                    <a:ext uri="{9D8B030D-6E8A-4147-A177-3AD203B41FA5}">
                      <a16:colId xmlns:a16="http://schemas.microsoft.com/office/drawing/2014/main" val="3721548023"/>
                    </a:ext>
                  </a:extLst>
                </a:gridCol>
                <a:gridCol w="259028">
                  <a:extLst>
                    <a:ext uri="{9D8B030D-6E8A-4147-A177-3AD203B41FA5}">
                      <a16:colId xmlns:a16="http://schemas.microsoft.com/office/drawing/2014/main" val="4064478091"/>
                    </a:ext>
                  </a:extLst>
                </a:gridCol>
                <a:gridCol w="259875">
                  <a:extLst>
                    <a:ext uri="{9D8B030D-6E8A-4147-A177-3AD203B41FA5}">
                      <a16:colId xmlns:a16="http://schemas.microsoft.com/office/drawing/2014/main" val="1284569456"/>
                    </a:ext>
                  </a:extLst>
                </a:gridCol>
                <a:gridCol w="259875">
                  <a:extLst>
                    <a:ext uri="{9D8B030D-6E8A-4147-A177-3AD203B41FA5}">
                      <a16:colId xmlns:a16="http://schemas.microsoft.com/office/drawing/2014/main" val="821326834"/>
                    </a:ext>
                  </a:extLst>
                </a:gridCol>
                <a:gridCol w="266669">
                  <a:extLst>
                    <a:ext uri="{9D8B030D-6E8A-4147-A177-3AD203B41FA5}">
                      <a16:colId xmlns:a16="http://schemas.microsoft.com/office/drawing/2014/main" val="759518366"/>
                    </a:ext>
                  </a:extLst>
                </a:gridCol>
                <a:gridCol w="261575">
                  <a:extLst>
                    <a:ext uri="{9D8B030D-6E8A-4147-A177-3AD203B41FA5}">
                      <a16:colId xmlns:a16="http://schemas.microsoft.com/office/drawing/2014/main" val="4045507119"/>
                    </a:ext>
                  </a:extLst>
                </a:gridCol>
                <a:gridCol w="259875">
                  <a:extLst>
                    <a:ext uri="{9D8B030D-6E8A-4147-A177-3AD203B41FA5}">
                      <a16:colId xmlns:a16="http://schemas.microsoft.com/office/drawing/2014/main" val="1319191933"/>
                    </a:ext>
                  </a:extLst>
                </a:gridCol>
                <a:gridCol w="259875">
                  <a:extLst>
                    <a:ext uri="{9D8B030D-6E8A-4147-A177-3AD203B41FA5}">
                      <a16:colId xmlns:a16="http://schemas.microsoft.com/office/drawing/2014/main" val="2671089559"/>
                    </a:ext>
                  </a:extLst>
                </a:gridCol>
                <a:gridCol w="266669">
                  <a:extLst>
                    <a:ext uri="{9D8B030D-6E8A-4147-A177-3AD203B41FA5}">
                      <a16:colId xmlns:a16="http://schemas.microsoft.com/office/drawing/2014/main" val="2956876928"/>
                    </a:ext>
                  </a:extLst>
                </a:gridCol>
                <a:gridCol w="264123">
                  <a:extLst>
                    <a:ext uri="{9D8B030D-6E8A-4147-A177-3AD203B41FA5}">
                      <a16:colId xmlns:a16="http://schemas.microsoft.com/office/drawing/2014/main" val="4193620734"/>
                    </a:ext>
                  </a:extLst>
                </a:gridCol>
                <a:gridCol w="259875">
                  <a:extLst>
                    <a:ext uri="{9D8B030D-6E8A-4147-A177-3AD203B41FA5}">
                      <a16:colId xmlns:a16="http://schemas.microsoft.com/office/drawing/2014/main" val="3319893560"/>
                    </a:ext>
                  </a:extLst>
                </a:gridCol>
                <a:gridCol w="259875">
                  <a:extLst>
                    <a:ext uri="{9D8B030D-6E8A-4147-A177-3AD203B41FA5}">
                      <a16:colId xmlns:a16="http://schemas.microsoft.com/office/drawing/2014/main" val="2828710595"/>
                    </a:ext>
                  </a:extLst>
                </a:gridCol>
                <a:gridCol w="261575">
                  <a:extLst>
                    <a:ext uri="{9D8B030D-6E8A-4147-A177-3AD203B41FA5}">
                      <a16:colId xmlns:a16="http://schemas.microsoft.com/office/drawing/2014/main" val="3461813810"/>
                    </a:ext>
                  </a:extLst>
                </a:gridCol>
                <a:gridCol w="260726">
                  <a:extLst>
                    <a:ext uri="{9D8B030D-6E8A-4147-A177-3AD203B41FA5}">
                      <a16:colId xmlns:a16="http://schemas.microsoft.com/office/drawing/2014/main" val="2131801318"/>
                    </a:ext>
                  </a:extLst>
                </a:gridCol>
                <a:gridCol w="259875">
                  <a:extLst>
                    <a:ext uri="{9D8B030D-6E8A-4147-A177-3AD203B41FA5}">
                      <a16:colId xmlns:a16="http://schemas.microsoft.com/office/drawing/2014/main" val="3088434426"/>
                    </a:ext>
                  </a:extLst>
                </a:gridCol>
                <a:gridCol w="259875">
                  <a:extLst>
                    <a:ext uri="{9D8B030D-6E8A-4147-A177-3AD203B41FA5}">
                      <a16:colId xmlns:a16="http://schemas.microsoft.com/office/drawing/2014/main" val="3741569000"/>
                    </a:ext>
                  </a:extLst>
                </a:gridCol>
                <a:gridCol w="264970">
                  <a:extLst>
                    <a:ext uri="{9D8B030D-6E8A-4147-A177-3AD203B41FA5}">
                      <a16:colId xmlns:a16="http://schemas.microsoft.com/office/drawing/2014/main" val="4222634162"/>
                    </a:ext>
                  </a:extLst>
                </a:gridCol>
                <a:gridCol w="264970">
                  <a:extLst>
                    <a:ext uri="{9D8B030D-6E8A-4147-A177-3AD203B41FA5}">
                      <a16:colId xmlns:a16="http://schemas.microsoft.com/office/drawing/2014/main" val="1920410188"/>
                    </a:ext>
                  </a:extLst>
                </a:gridCol>
                <a:gridCol w="259875">
                  <a:extLst>
                    <a:ext uri="{9D8B030D-6E8A-4147-A177-3AD203B41FA5}">
                      <a16:colId xmlns:a16="http://schemas.microsoft.com/office/drawing/2014/main" val="1481177098"/>
                    </a:ext>
                  </a:extLst>
                </a:gridCol>
                <a:gridCol w="259875">
                  <a:extLst>
                    <a:ext uri="{9D8B030D-6E8A-4147-A177-3AD203B41FA5}">
                      <a16:colId xmlns:a16="http://schemas.microsoft.com/office/drawing/2014/main" val="1353127864"/>
                    </a:ext>
                  </a:extLst>
                </a:gridCol>
                <a:gridCol w="259875">
                  <a:extLst>
                    <a:ext uri="{9D8B030D-6E8A-4147-A177-3AD203B41FA5}">
                      <a16:colId xmlns:a16="http://schemas.microsoft.com/office/drawing/2014/main" val="1469013243"/>
                    </a:ext>
                  </a:extLst>
                </a:gridCol>
                <a:gridCol w="2067970">
                  <a:extLst>
                    <a:ext uri="{9D8B030D-6E8A-4147-A177-3AD203B41FA5}">
                      <a16:colId xmlns:a16="http://schemas.microsoft.com/office/drawing/2014/main" val="1224031114"/>
                    </a:ext>
                  </a:extLst>
                </a:gridCol>
                <a:gridCol w="143507">
                  <a:extLst>
                    <a:ext uri="{9D8B030D-6E8A-4147-A177-3AD203B41FA5}">
                      <a16:colId xmlns:a16="http://schemas.microsoft.com/office/drawing/2014/main" val="1223816803"/>
                    </a:ext>
                  </a:extLst>
                </a:gridCol>
              </a:tblGrid>
              <a:tr h="124136">
                <a:tc>
                  <a:txBody>
                    <a:bodyPr/>
                    <a:lstStyle/>
                    <a:p>
                      <a:pPr indent="144145" algn="ctr" hangingPunct="0">
                        <a:spcAft>
                          <a:spcPts val="0"/>
                        </a:spcAft>
                      </a:pPr>
                      <a:r>
                        <a:rPr lang="es-MX" sz="1000" b="1">
                          <a:effectLst/>
                          <a:latin typeface="Arial" panose="020B0604020202020204" pitchFamily="34" charset="0"/>
                          <a:ea typeface="Times New Roman" panose="02020603050405020304" pitchFamily="18" charset="0"/>
                          <a:cs typeface="Times New Roman" panose="02020603050405020304" pitchFamily="18" charset="0"/>
                        </a:rPr>
                        <a:t>Actividades</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indent="144145" algn="ctr" hangingPunct="0">
                        <a:spcAft>
                          <a:spcPts val="0"/>
                        </a:spcAft>
                      </a:pPr>
                      <a:r>
                        <a:rPr lang="es-MX" sz="700" b="1">
                          <a:effectLst/>
                          <a:latin typeface="Times New Roman" panose="02020603050405020304" pitchFamily="18" charset="0"/>
                          <a:ea typeface="Times New Roman" panose="02020603050405020304" pitchFamily="18" charset="0"/>
                          <a:cs typeface="Times New Roman" panose="02020603050405020304" pitchFamily="18" charset="0"/>
                        </a:rPr>
                        <a:t>OCT</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indent="144145" algn="ctr" hangingPunct="0">
                        <a:spcAft>
                          <a:spcPts val="0"/>
                        </a:spcAft>
                      </a:pPr>
                      <a:r>
                        <a:rPr lang="es-MX" sz="700" b="1">
                          <a:effectLst/>
                          <a:latin typeface="Times New Roman" panose="02020603050405020304" pitchFamily="18" charset="0"/>
                          <a:ea typeface="Times New Roman" panose="02020603050405020304" pitchFamily="18" charset="0"/>
                          <a:cs typeface="Times New Roman" panose="02020603050405020304" pitchFamily="18" charset="0"/>
                        </a:rPr>
                        <a:t>NOV</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indent="144145" algn="ctr" hangingPunct="0">
                        <a:spcAft>
                          <a:spcPts val="0"/>
                        </a:spcAft>
                      </a:pPr>
                      <a:r>
                        <a:rPr lang="es-MX" sz="700" b="1">
                          <a:effectLst/>
                          <a:latin typeface="Times New Roman" panose="02020603050405020304" pitchFamily="18" charset="0"/>
                          <a:ea typeface="Times New Roman" panose="02020603050405020304" pitchFamily="18" charset="0"/>
                          <a:cs typeface="Times New Roman" panose="02020603050405020304" pitchFamily="18" charset="0"/>
                        </a:rPr>
                        <a:t>DIC</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indent="144145" algn="ctr" hangingPunct="0">
                        <a:spcAft>
                          <a:spcPts val="0"/>
                        </a:spcAft>
                      </a:pPr>
                      <a:r>
                        <a:rPr lang="es-MX" sz="700" b="1">
                          <a:effectLst/>
                          <a:latin typeface="Times New Roman" panose="02020603050405020304" pitchFamily="18" charset="0"/>
                          <a:ea typeface="Times New Roman" panose="02020603050405020304" pitchFamily="18" charset="0"/>
                          <a:cs typeface="Times New Roman" panose="02020603050405020304" pitchFamily="18" charset="0"/>
                        </a:rPr>
                        <a:t>ENE</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indent="144145" algn="ctr" hangingPunct="0">
                        <a:spcAft>
                          <a:spcPts val="0"/>
                        </a:spcAft>
                      </a:pPr>
                      <a:r>
                        <a:rPr lang="es-MX" sz="700" b="1">
                          <a:effectLst/>
                          <a:latin typeface="Times New Roman" panose="02020603050405020304" pitchFamily="18" charset="0"/>
                          <a:ea typeface="Times New Roman" panose="02020603050405020304" pitchFamily="18" charset="0"/>
                          <a:cs typeface="Times New Roman" panose="02020603050405020304" pitchFamily="18" charset="0"/>
                        </a:rPr>
                        <a:t>FEB</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indent="144145" algn="ctr" hangingPunct="0">
                        <a:spcAft>
                          <a:spcPts val="0"/>
                        </a:spcAft>
                      </a:pPr>
                      <a:r>
                        <a:rPr lang="es-MX" sz="700" b="1">
                          <a:effectLst/>
                          <a:latin typeface="Times New Roman" panose="02020603050405020304" pitchFamily="18" charset="0"/>
                          <a:ea typeface="Times New Roman" panose="02020603050405020304" pitchFamily="18" charset="0"/>
                          <a:cs typeface="Times New Roman" panose="02020603050405020304" pitchFamily="18" charset="0"/>
                        </a:rPr>
                        <a:t>MZO</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indent="144145" algn="ctr" hangingPunct="0">
                        <a:spcAft>
                          <a:spcPts val="0"/>
                        </a:spcAft>
                      </a:pPr>
                      <a:r>
                        <a:rPr lang="es-MX" sz="1000" b="1">
                          <a:effectLst/>
                          <a:latin typeface="Arial Narrow" panose="020B0606020202030204" pitchFamily="34" charset="0"/>
                          <a:ea typeface="Times New Roman" panose="02020603050405020304" pitchFamily="18" charset="0"/>
                          <a:cs typeface="Times New Roman" panose="02020603050405020304" pitchFamily="18" charset="0"/>
                        </a:rPr>
                        <a:t>Productos</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3187658854"/>
                  </a:ext>
                </a:extLst>
              </a:tr>
              <a:tr h="302953">
                <a:tc>
                  <a:txBody>
                    <a:bodyPr/>
                    <a:lstStyle/>
                    <a:p>
                      <a:pPr indent="144145" algn="ctr" hangingPunct="0">
                        <a:spcAft>
                          <a:spcPts val="0"/>
                        </a:spcAft>
                      </a:pPr>
                      <a:r>
                        <a:rPr lang="es-MX" sz="1000" dirty="0">
                          <a:effectLst/>
                          <a:latin typeface="Arial Narrow" panose="020B0606020202030204" pitchFamily="34" charset="0"/>
                          <a:ea typeface="Times New Roman" panose="02020603050405020304" pitchFamily="18" charset="0"/>
                          <a:cs typeface="Times New Roman" panose="02020603050405020304" pitchFamily="18" charset="0"/>
                        </a:rPr>
                        <a:t>Gestión del espacio</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FFFF00"/>
                          </a:solidFill>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indent="144145" algn="just" hangingPunct="0">
                        <a:spcAft>
                          <a:spcPts val="0"/>
                        </a:spcAft>
                      </a:pPr>
                      <a:r>
                        <a:rPr lang="es-MX" sz="700">
                          <a:solidFill>
                            <a:srgbClr val="8064A2"/>
                          </a:solidFill>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FF0000"/>
                          </a:solidFill>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1000" dirty="0">
                          <a:effectLst/>
                          <a:latin typeface="Arial Narrow" panose="020B0606020202030204" pitchFamily="34" charset="0"/>
                          <a:ea typeface="Times New Roman" panose="02020603050405020304" pitchFamily="18" charset="0"/>
                          <a:cs typeface="Times New Roman" panose="02020603050405020304" pitchFamily="18" charset="0"/>
                        </a:rPr>
                        <a:t>Permiso obtenido</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6034035"/>
                  </a:ext>
                </a:extLst>
              </a:tr>
              <a:tr h="302953">
                <a:tc>
                  <a:txBody>
                    <a:bodyPr/>
                    <a:lstStyle/>
                    <a:p>
                      <a:pPr indent="144145" algn="ctr" hangingPunct="0">
                        <a:spcAft>
                          <a:spcPts val="0"/>
                        </a:spcAft>
                      </a:pPr>
                      <a:r>
                        <a:rPr lang="es-MX" sz="1000">
                          <a:effectLst/>
                          <a:latin typeface="Arial Narrow" panose="020B0606020202030204" pitchFamily="34" charset="0"/>
                          <a:ea typeface="Times New Roman" panose="02020603050405020304" pitchFamily="18" charset="0"/>
                          <a:cs typeface="Times New Roman" panose="02020603050405020304" pitchFamily="18" charset="0"/>
                        </a:rPr>
                        <a:t>Reunir las donaciones</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8064A2"/>
                          </a:solidFill>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44145" algn="just" hangingPunct="0">
                        <a:spcAft>
                          <a:spcPts val="0"/>
                        </a:spcAft>
                      </a:pPr>
                      <a:r>
                        <a:rPr lang="es-MX" sz="700" dirty="0">
                          <a:solidFill>
                            <a:srgbClr val="8064A2"/>
                          </a:solidFill>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44145" algn="just" hangingPunct="0">
                        <a:spcAft>
                          <a:spcPts val="0"/>
                        </a:spcAft>
                      </a:pPr>
                      <a:r>
                        <a:rPr lang="es-MX" sz="700" dirty="0">
                          <a:solidFill>
                            <a:srgbClr val="FF0000"/>
                          </a:solidFill>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1000">
                          <a:effectLst/>
                          <a:latin typeface="Arial Narrow" panose="020B0606020202030204" pitchFamily="34" charset="0"/>
                          <a:ea typeface="Times New Roman" panose="02020603050405020304" pitchFamily="18" charset="0"/>
                          <a:cs typeface="Times New Roman" panose="02020603050405020304" pitchFamily="18" charset="0"/>
                        </a:rPr>
                        <a:t>200 libros para el acervo</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37707088"/>
                  </a:ext>
                </a:extLst>
              </a:tr>
              <a:tr h="302953">
                <a:tc>
                  <a:txBody>
                    <a:bodyPr/>
                    <a:lstStyle/>
                    <a:p>
                      <a:pPr indent="144145" algn="ctr" hangingPunct="0">
                        <a:spcAft>
                          <a:spcPts val="0"/>
                        </a:spcAft>
                      </a:pPr>
                      <a:r>
                        <a:rPr lang="es-MX" sz="1000">
                          <a:effectLst/>
                          <a:latin typeface="Arial Narrow" panose="020B0606020202030204" pitchFamily="34" charset="0"/>
                          <a:ea typeface="Times New Roman" panose="02020603050405020304" pitchFamily="18" charset="0"/>
                          <a:cs typeface="Times New Roman" panose="02020603050405020304" pitchFamily="18" charset="0"/>
                        </a:rPr>
                        <a:t>Promocionar el proyecto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8064A2"/>
                          </a:solidFill>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indent="144145" algn="just" hangingPunct="0">
                        <a:spcAft>
                          <a:spcPts val="0"/>
                        </a:spcAft>
                      </a:pPr>
                      <a:r>
                        <a:rPr lang="es-MX" sz="700" dirty="0">
                          <a:solidFill>
                            <a:srgbClr val="8064A2"/>
                          </a:solidFill>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indent="144145" algn="just" hangingPunct="0">
                        <a:spcAft>
                          <a:spcPts val="0"/>
                        </a:spcAft>
                      </a:pPr>
                      <a:r>
                        <a:rPr lang="es-MX" sz="700">
                          <a:solidFill>
                            <a:srgbClr val="FF0000"/>
                          </a:solidFill>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1000">
                          <a:effectLst/>
                          <a:latin typeface="Arial Narrow" panose="020B0606020202030204" pitchFamily="34" charset="0"/>
                          <a:ea typeface="Times New Roman" panose="02020603050405020304" pitchFamily="18" charset="0"/>
                          <a:cs typeface="Times New Roman" panose="02020603050405020304" pitchFamily="18" charset="0"/>
                        </a:rPr>
                        <a:t>10 carteles pegados</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p>
                      <a:pPr indent="144145" algn="just" hangingPunct="0">
                        <a:spcAft>
                          <a:spcPts val="0"/>
                        </a:spcAft>
                      </a:pPr>
                      <a:r>
                        <a:rPr lang="es-MX" sz="1000">
                          <a:effectLst/>
                          <a:latin typeface="Arial Narrow" panose="020B0606020202030204" pitchFamily="34" charset="0"/>
                          <a:ea typeface="Times New Roman" panose="02020603050405020304" pitchFamily="18" charset="0"/>
                          <a:cs typeface="Times New Roman" panose="02020603050405020304" pitchFamily="18" charset="0"/>
                        </a:rPr>
                        <a:t>Publicación en FB</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750032948"/>
                  </a:ext>
                </a:extLst>
              </a:tr>
              <a:tr h="302953">
                <a:tc>
                  <a:txBody>
                    <a:bodyPr/>
                    <a:lstStyle/>
                    <a:p>
                      <a:pPr indent="144145" algn="ctr" hangingPunct="0">
                        <a:spcAft>
                          <a:spcPts val="0"/>
                        </a:spcAft>
                      </a:pPr>
                      <a:r>
                        <a:rPr lang="es-MX" sz="1000">
                          <a:effectLst/>
                          <a:latin typeface="Arial Narrow" panose="020B0606020202030204" pitchFamily="34" charset="0"/>
                          <a:ea typeface="Times New Roman" panose="02020603050405020304" pitchFamily="18" charset="0"/>
                          <a:cs typeface="Times New Roman" panose="02020603050405020304" pitchFamily="18" charset="0"/>
                        </a:rPr>
                        <a:t>Invitaciones al taller</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8064A2"/>
                          </a:solidFill>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indent="144145" algn="just" hangingPunct="0">
                        <a:spcAft>
                          <a:spcPts val="0"/>
                        </a:spcAft>
                      </a:pPr>
                      <a:r>
                        <a:rPr lang="es-MX" sz="700" dirty="0">
                          <a:solidFill>
                            <a:srgbClr val="FF0000"/>
                          </a:solidFill>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1000">
                          <a:effectLst/>
                          <a:latin typeface="Arial Narrow" panose="020B0606020202030204" pitchFamily="34" charset="0"/>
                          <a:ea typeface="Times New Roman" panose="02020603050405020304" pitchFamily="18" charset="0"/>
                          <a:cs typeface="Times New Roman" panose="02020603050405020304" pitchFamily="18" charset="0"/>
                        </a:rPr>
                        <a:t>10 niños inscritos</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8073796"/>
                  </a:ext>
                </a:extLst>
              </a:tr>
              <a:tr h="336941">
                <a:tc>
                  <a:txBody>
                    <a:bodyPr/>
                    <a:lstStyle/>
                    <a:p>
                      <a:pPr indent="144145" algn="ctr" hangingPunct="0">
                        <a:spcAft>
                          <a:spcPts val="0"/>
                        </a:spcAft>
                      </a:pPr>
                      <a:r>
                        <a:rPr lang="es-MX" sz="1000">
                          <a:effectLst/>
                          <a:latin typeface="Arial Narrow" panose="020B0606020202030204" pitchFamily="34" charset="0"/>
                          <a:ea typeface="Times New Roman" panose="02020603050405020304" pitchFamily="18" charset="0"/>
                          <a:cs typeface="Times New Roman" panose="02020603050405020304" pitchFamily="18" charset="0"/>
                        </a:rPr>
                        <a:t>Sesiones</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p>
                      <a:pPr indent="144145" algn="ctr" hangingPunct="0">
                        <a:spcAft>
                          <a:spcPts val="0"/>
                        </a:spcAft>
                      </a:pPr>
                      <a:r>
                        <a:rPr lang="es-MX" sz="1000">
                          <a:effectLst/>
                          <a:latin typeface="Arial Narrow" panose="020B0606020202030204" pitchFamily="34" charset="0"/>
                          <a:ea typeface="Times New Roman" panose="02020603050405020304" pitchFamily="18" charset="0"/>
                          <a:cs typeface="Times New Roman" panose="02020603050405020304" pitchFamily="18" charset="0"/>
                        </a:rPr>
                        <a:t>abiertas</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p>
                      <a:pPr indent="144145" algn="l" hangingPunct="0">
                        <a:spcAft>
                          <a:spcPts val="0"/>
                        </a:spcAft>
                      </a:pPr>
                      <a:r>
                        <a:rPr lang="es-MX" sz="1000">
                          <a:effectLst/>
                          <a:latin typeface="Arial Narrow" panose="020B0606020202030204" pitchFamily="34" charset="0"/>
                          <a:ea typeface="Times New Roman" panose="02020603050405020304" pitchFamily="18" charset="0"/>
                          <a:cs typeface="Times New Roman" panose="02020603050405020304" pitchFamily="18" charset="0"/>
                        </a:rPr>
                        <a:t> </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FF0000"/>
                          </a:solidFill>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44145" algn="just" hangingPunct="0">
                        <a:spcAft>
                          <a:spcPts val="0"/>
                        </a:spcAft>
                      </a:pPr>
                      <a:r>
                        <a:rPr lang="es-MX"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44145" algn="just" hangingPunct="0">
                        <a:spcAft>
                          <a:spcPts val="0"/>
                        </a:spcAft>
                      </a:pPr>
                      <a:r>
                        <a:rPr lang="es-MX" sz="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44145" algn="just" hangingPunct="0">
                        <a:spcAft>
                          <a:spcPts val="0"/>
                        </a:spcAft>
                      </a:pPr>
                      <a:r>
                        <a:rPr lang="es-MX" sz="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44145" algn="just" hangingPunct="0">
                        <a:spcAft>
                          <a:spcPts val="0"/>
                        </a:spcAft>
                      </a:pPr>
                      <a:r>
                        <a:rPr lang="es-MX" sz="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44145" algn="just" hangingPunct="0">
                        <a:spcAft>
                          <a:spcPts val="0"/>
                        </a:spcAft>
                      </a:pPr>
                      <a:r>
                        <a:rPr lang="es-MX" sz="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44145" algn="just" hangingPunct="0">
                        <a:spcAft>
                          <a:spcPts val="0"/>
                        </a:spcAft>
                      </a:pPr>
                      <a:r>
                        <a:rPr lang="es-MX" sz="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44145" algn="just" hangingPunct="0">
                        <a:spcAft>
                          <a:spcPts val="0"/>
                        </a:spcAft>
                      </a:pPr>
                      <a:r>
                        <a:rPr lang="es-MX" sz="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l" hangingPunct="0">
                        <a:spcAft>
                          <a:spcPts val="0"/>
                        </a:spcAft>
                      </a:pPr>
                      <a:r>
                        <a:rPr lang="es-MX" sz="1000">
                          <a:effectLst/>
                          <a:latin typeface="Arial Narrow" panose="020B0606020202030204" pitchFamily="34" charset="0"/>
                          <a:ea typeface="Times New Roman" panose="02020603050405020304" pitchFamily="18" charset="0"/>
                          <a:cs typeface="Times New Roman" panose="02020603050405020304" pitchFamily="18" charset="0"/>
                        </a:rPr>
                        <a:t>Observación, datos y bitácora</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091491967"/>
                  </a:ext>
                </a:extLst>
              </a:tr>
              <a:tr h="302953">
                <a:tc>
                  <a:txBody>
                    <a:bodyPr/>
                    <a:lstStyle/>
                    <a:p>
                      <a:pPr indent="144145" algn="ctr" hangingPunct="0">
                        <a:spcAft>
                          <a:spcPts val="0"/>
                        </a:spcAft>
                      </a:pPr>
                      <a:r>
                        <a:rPr lang="es-MX" sz="1000">
                          <a:effectLst/>
                          <a:latin typeface="Arial Narrow" panose="020B0606020202030204" pitchFamily="34" charset="0"/>
                          <a:ea typeface="Times New Roman" panose="02020603050405020304" pitchFamily="18" charset="0"/>
                          <a:cs typeface="Arial" panose="020B0604020202020204" pitchFamily="34" charset="0"/>
                        </a:rPr>
                        <a:t>Taller</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p>
                      <a:pPr indent="144145" algn="ctr" hangingPunct="0">
                        <a:spcAft>
                          <a:spcPts val="0"/>
                        </a:spcAft>
                      </a:pPr>
                      <a:r>
                        <a:rPr lang="es-MX" sz="1000">
                          <a:effectLst/>
                          <a:latin typeface="Arial Narrow" panose="020B0606020202030204" pitchFamily="34" charset="0"/>
                          <a:ea typeface="Times New Roman" panose="02020603050405020304" pitchFamily="18" charset="0"/>
                          <a:cs typeface="Arial" panose="020B0604020202020204" pitchFamily="34" charset="0"/>
                        </a:rPr>
                        <a:t>1ª sesión</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l" hangingPunct="0">
                        <a:spcAft>
                          <a:spcPts val="0"/>
                        </a:spcAft>
                      </a:pPr>
                      <a:r>
                        <a:rPr lang="es-MX" sz="1000">
                          <a:effectLst/>
                          <a:latin typeface="Arial Narrow" panose="020B0606020202030204" pitchFamily="34" charset="0"/>
                          <a:ea typeface="Times New Roman" panose="02020603050405020304" pitchFamily="18" charset="0"/>
                          <a:cs typeface="Times New Roman" panose="02020603050405020304" pitchFamily="18" charset="0"/>
                        </a:rPr>
                        <a:t>Texto alusivo al día de muertos</a:t>
                      </a:r>
                      <a:endParaRPr lang="es-MX" sz="10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52534279"/>
                  </a:ext>
                </a:extLst>
              </a:tr>
              <a:tr h="248273">
                <a:tc>
                  <a:txBody>
                    <a:bodyPr/>
                    <a:lstStyle/>
                    <a:p>
                      <a:pPr indent="144145" algn="ctr" hangingPunct="0">
                        <a:spcAft>
                          <a:spcPts val="0"/>
                        </a:spcAft>
                      </a:pPr>
                      <a:r>
                        <a:rPr lang="es-MX" sz="1000" dirty="0">
                          <a:effectLst/>
                          <a:latin typeface="Arial Narrow" panose="020B0606020202030204" pitchFamily="34" charset="0"/>
                          <a:ea typeface="Times New Roman" panose="02020603050405020304" pitchFamily="18" charset="0"/>
                          <a:cs typeface="Arial" panose="020B0604020202020204" pitchFamily="34" charset="0"/>
                        </a:rPr>
                        <a:t>Taller</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p>
                      <a:pPr indent="144145" algn="ctr" hangingPunct="0">
                        <a:spcAft>
                          <a:spcPts val="0"/>
                        </a:spcAft>
                      </a:pPr>
                      <a:r>
                        <a:rPr lang="es-MX" sz="1000" dirty="0">
                          <a:effectLst/>
                          <a:latin typeface="Arial Narrow" panose="020B0606020202030204" pitchFamily="34" charset="0"/>
                          <a:ea typeface="Times New Roman" panose="02020603050405020304" pitchFamily="18" charset="0"/>
                          <a:cs typeface="Arial" panose="020B0604020202020204" pitchFamily="34" charset="0"/>
                        </a:rPr>
                        <a:t>2ª sesión</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l" hangingPunct="0">
                        <a:spcAft>
                          <a:spcPts val="0"/>
                        </a:spcAft>
                      </a:pPr>
                      <a:r>
                        <a:rPr lang="es-MX" sz="1000" dirty="0">
                          <a:effectLst/>
                          <a:latin typeface="Arial Narrow" panose="020B0606020202030204" pitchFamily="34" charset="0"/>
                          <a:ea typeface="Times New Roman" panose="02020603050405020304" pitchFamily="18" charset="0"/>
                          <a:cs typeface="Times New Roman" panose="02020603050405020304" pitchFamily="18" charset="0"/>
                        </a:rPr>
                        <a:t>Dibujo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760120034"/>
                  </a:ext>
                </a:extLst>
              </a:tr>
              <a:tr h="302953">
                <a:tc>
                  <a:txBody>
                    <a:bodyPr/>
                    <a:lstStyle/>
                    <a:p>
                      <a:pPr indent="144145" algn="ctr" hangingPunct="0">
                        <a:spcAft>
                          <a:spcPts val="0"/>
                        </a:spcAft>
                      </a:pPr>
                      <a:r>
                        <a:rPr lang="es-MX" sz="1000" dirty="0">
                          <a:effectLst/>
                          <a:latin typeface="Arial Narrow" panose="020B0606020202030204" pitchFamily="34" charset="0"/>
                          <a:ea typeface="Times New Roman" panose="02020603050405020304" pitchFamily="18" charset="0"/>
                          <a:cs typeface="Arial" panose="020B0604020202020204" pitchFamily="34" charset="0"/>
                        </a:rPr>
                        <a:t>Taller</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p>
                      <a:pPr indent="144145" algn="ctr" hangingPunct="0">
                        <a:spcAft>
                          <a:spcPts val="0"/>
                        </a:spcAft>
                      </a:pPr>
                      <a:r>
                        <a:rPr lang="es-MX" sz="1000" dirty="0">
                          <a:effectLst/>
                          <a:latin typeface="Arial Narrow" panose="020B0606020202030204" pitchFamily="34" charset="0"/>
                          <a:ea typeface="Times New Roman" panose="02020603050405020304" pitchFamily="18" charset="0"/>
                          <a:cs typeface="Arial" panose="020B0604020202020204" pitchFamily="34" charset="0"/>
                        </a:rPr>
                        <a:t>3ª sesión</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l" hangingPunct="0">
                        <a:spcAft>
                          <a:spcPts val="0"/>
                        </a:spcAft>
                      </a:pPr>
                      <a:r>
                        <a:rPr lang="es-MX" sz="1000" dirty="0">
                          <a:effectLst/>
                          <a:latin typeface="Arial Narrow" panose="020B0606020202030204" pitchFamily="34" charset="0"/>
                          <a:ea typeface="Times New Roman" panose="02020603050405020304" pitchFamily="18" charset="0"/>
                          <a:cs typeface="Times New Roman" panose="02020603050405020304" pitchFamily="18" charset="0"/>
                        </a:rPr>
                        <a:t>Final alternativo para el cuento</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70527712"/>
                  </a:ext>
                </a:extLst>
              </a:tr>
              <a:tr h="248273">
                <a:tc>
                  <a:txBody>
                    <a:bodyPr/>
                    <a:lstStyle/>
                    <a:p>
                      <a:pPr indent="144145" algn="ctr" hangingPunct="0">
                        <a:spcAft>
                          <a:spcPts val="0"/>
                        </a:spcAft>
                      </a:pPr>
                      <a:r>
                        <a:rPr lang="es-MX" sz="1000" dirty="0">
                          <a:effectLst/>
                          <a:latin typeface="Arial Narrow" panose="020B0606020202030204" pitchFamily="34" charset="0"/>
                          <a:ea typeface="Times New Roman" panose="02020603050405020304" pitchFamily="18" charset="0"/>
                          <a:cs typeface="Arial" panose="020B0604020202020204" pitchFamily="34" charset="0"/>
                        </a:rPr>
                        <a:t>Taller</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p>
                      <a:pPr indent="144145" algn="ctr" hangingPunct="0">
                        <a:spcAft>
                          <a:spcPts val="0"/>
                        </a:spcAft>
                      </a:pPr>
                      <a:r>
                        <a:rPr lang="es-MX" sz="1000" dirty="0">
                          <a:effectLst/>
                          <a:latin typeface="Arial Narrow" panose="020B0606020202030204" pitchFamily="34" charset="0"/>
                          <a:ea typeface="Times New Roman" panose="02020603050405020304" pitchFamily="18" charset="0"/>
                          <a:cs typeface="Arial" panose="020B0604020202020204" pitchFamily="34" charset="0"/>
                        </a:rPr>
                        <a:t>4ª sesión</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l" hangingPunct="0">
                        <a:spcAft>
                          <a:spcPts val="0"/>
                        </a:spcAft>
                      </a:pPr>
                      <a:r>
                        <a:rPr lang="es-MX" sz="1000" dirty="0">
                          <a:effectLst/>
                          <a:latin typeface="Arial Narrow" panose="020B0606020202030204" pitchFamily="34" charset="0"/>
                          <a:ea typeface="Times New Roman" panose="02020603050405020304" pitchFamily="18" charset="0"/>
                          <a:cs typeface="Times New Roman" panose="02020603050405020304" pitchFamily="18" charset="0"/>
                        </a:rPr>
                        <a:t> Descripción de su familia</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492757618"/>
                  </a:ext>
                </a:extLst>
              </a:tr>
              <a:tr h="248273">
                <a:tc>
                  <a:txBody>
                    <a:bodyPr/>
                    <a:lstStyle/>
                    <a:p>
                      <a:pPr indent="144145" algn="ctr" hangingPunct="0">
                        <a:spcAft>
                          <a:spcPts val="0"/>
                        </a:spcAft>
                      </a:pPr>
                      <a:r>
                        <a:rPr lang="es-MX" sz="1000" dirty="0">
                          <a:effectLst/>
                          <a:latin typeface="Arial Narrow" panose="020B0606020202030204" pitchFamily="34" charset="0"/>
                          <a:ea typeface="Times New Roman" panose="02020603050405020304" pitchFamily="18" charset="0"/>
                          <a:cs typeface="Arial" panose="020B0604020202020204" pitchFamily="34" charset="0"/>
                        </a:rPr>
                        <a:t>Taller</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p>
                      <a:pPr indent="144145" algn="ctr" hangingPunct="0">
                        <a:spcAft>
                          <a:spcPts val="0"/>
                        </a:spcAft>
                      </a:pPr>
                      <a:r>
                        <a:rPr lang="es-MX" sz="1000" dirty="0">
                          <a:effectLst/>
                          <a:latin typeface="Arial Narrow" panose="020B0606020202030204" pitchFamily="34" charset="0"/>
                          <a:ea typeface="Times New Roman" panose="02020603050405020304" pitchFamily="18" charset="0"/>
                          <a:cs typeface="Arial" panose="020B0604020202020204" pitchFamily="34" charset="0"/>
                        </a:rPr>
                        <a:t>5ª sesión</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l" hangingPunct="0">
                        <a:spcAft>
                          <a:spcPts val="0"/>
                        </a:spcAft>
                      </a:pPr>
                      <a:r>
                        <a:rPr lang="es-MX" sz="1000" dirty="0">
                          <a:effectLst/>
                          <a:latin typeface="Arial Narrow" panose="020B0606020202030204" pitchFamily="34" charset="0"/>
                          <a:ea typeface="Times New Roman" panose="02020603050405020304" pitchFamily="18" charset="0"/>
                          <a:cs typeface="Times New Roman" panose="02020603050405020304" pitchFamily="18" charset="0"/>
                        </a:rPr>
                        <a:t> Diálogo sobre la historia</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899568947"/>
                  </a:ext>
                </a:extLst>
              </a:tr>
              <a:tr h="248273">
                <a:tc>
                  <a:txBody>
                    <a:bodyPr/>
                    <a:lstStyle/>
                    <a:p>
                      <a:pPr indent="144145" algn="ctr" hangingPunct="0">
                        <a:spcAft>
                          <a:spcPts val="0"/>
                        </a:spcAft>
                      </a:pPr>
                      <a:r>
                        <a:rPr lang="es-MX" sz="1000" dirty="0">
                          <a:effectLst/>
                          <a:latin typeface="Arial Narrow" panose="020B0606020202030204" pitchFamily="34" charset="0"/>
                          <a:ea typeface="Times New Roman" panose="02020603050405020304" pitchFamily="18" charset="0"/>
                          <a:cs typeface="Arial" panose="020B0604020202020204" pitchFamily="34" charset="0"/>
                        </a:rPr>
                        <a:t>Taller</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p>
                      <a:pPr indent="144145" algn="ctr" hangingPunct="0">
                        <a:spcAft>
                          <a:spcPts val="0"/>
                        </a:spcAft>
                      </a:pPr>
                      <a:r>
                        <a:rPr lang="es-MX" sz="1000" dirty="0">
                          <a:effectLst/>
                          <a:latin typeface="Arial Narrow" panose="020B0606020202030204" pitchFamily="34" charset="0"/>
                          <a:ea typeface="Times New Roman" panose="02020603050405020304" pitchFamily="18" charset="0"/>
                          <a:cs typeface="Arial" panose="020B0604020202020204" pitchFamily="34" charset="0"/>
                        </a:rPr>
                        <a:t>6ª sesión</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l" hangingPunct="0">
                        <a:spcAft>
                          <a:spcPts val="0"/>
                        </a:spcAft>
                      </a:pPr>
                      <a:r>
                        <a:rPr lang="es-MX" sz="1000" dirty="0">
                          <a:effectLst/>
                          <a:latin typeface="Arial Narrow" panose="020B0606020202030204" pitchFamily="34" charset="0"/>
                          <a:ea typeface="Times New Roman" panose="02020603050405020304" pitchFamily="18" charset="0"/>
                          <a:cs typeface="Times New Roman" panose="02020603050405020304" pitchFamily="18" charset="0"/>
                        </a:rPr>
                        <a:t> Carta para un personaje</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46526075"/>
                  </a:ext>
                </a:extLst>
              </a:tr>
              <a:tr h="248273">
                <a:tc>
                  <a:txBody>
                    <a:bodyPr/>
                    <a:lstStyle/>
                    <a:p>
                      <a:pPr indent="144145" algn="ctr" hangingPunct="0">
                        <a:spcAft>
                          <a:spcPts val="0"/>
                        </a:spcAft>
                      </a:pPr>
                      <a:r>
                        <a:rPr lang="es-MX" sz="1000" dirty="0">
                          <a:effectLst/>
                          <a:latin typeface="Arial Narrow" panose="020B0606020202030204" pitchFamily="34" charset="0"/>
                          <a:ea typeface="Times New Roman" panose="02020603050405020304" pitchFamily="18" charset="0"/>
                          <a:cs typeface="Arial" panose="020B0604020202020204" pitchFamily="34" charset="0"/>
                        </a:rPr>
                        <a:t>Taller</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p>
                      <a:pPr indent="144145" algn="ctr" hangingPunct="0">
                        <a:spcAft>
                          <a:spcPts val="0"/>
                        </a:spcAft>
                      </a:pPr>
                      <a:r>
                        <a:rPr lang="es-MX" sz="1000" dirty="0">
                          <a:effectLst/>
                          <a:latin typeface="Arial Narrow" panose="020B0606020202030204" pitchFamily="34" charset="0"/>
                          <a:ea typeface="Times New Roman" panose="02020603050405020304" pitchFamily="18" charset="0"/>
                          <a:cs typeface="Arial" panose="020B0604020202020204" pitchFamily="34" charset="0"/>
                        </a:rPr>
                        <a:t>7ª sesión</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l" hangingPunct="0">
                        <a:spcAft>
                          <a:spcPts val="0"/>
                        </a:spcAft>
                      </a:pPr>
                      <a:r>
                        <a:rPr lang="es-MX" sz="1000" dirty="0">
                          <a:effectLst/>
                          <a:latin typeface="Arial Narrow" panose="020B0606020202030204" pitchFamily="34" charset="0"/>
                          <a:ea typeface="Times New Roman" panose="02020603050405020304" pitchFamily="18" charset="0"/>
                          <a:cs typeface="Times New Roman" panose="02020603050405020304" pitchFamily="18" charset="0"/>
                        </a:rPr>
                        <a:t>Figuras origami</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085579871"/>
                  </a:ext>
                </a:extLst>
              </a:tr>
              <a:tr h="248273">
                <a:tc>
                  <a:txBody>
                    <a:bodyPr/>
                    <a:lstStyle/>
                    <a:p>
                      <a:pPr indent="144145" algn="ctr" hangingPunct="0">
                        <a:spcAft>
                          <a:spcPts val="0"/>
                        </a:spcAft>
                      </a:pPr>
                      <a:r>
                        <a:rPr lang="es-MX" sz="1000" dirty="0">
                          <a:effectLst/>
                          <a:latin typeface="Arial Narrow" panose="020B0606020202030204" pitchFamily="34" charset="0"/>
                          <a:ea typeface="Times New Roman" panose="02020603050405020304" pitchFamily="18" charset="0"/>
                          <a:cs typeface="Arial" panose="020B0604020202020204" pitchFamily="34" charset="0"/>
                        </a:rPr>
                        <a:t>Taller</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p>
                      <a:pPr indent="144145" algn="ctr" hangingPunct="0">
                        <a:spcAft>
                          <a:spcPts val="0"/>
                        </a:spcAft>
                      </a:pPr>
                      <a:r>
                        <a:rPr lang="es-MX" sz="1000" dirty="0">
                          <a:effectLst/>
                          <a:latin typeface="Arial Narrow" panose="020B0606020202030204" pitchFamily="34" charset="0"/>
                          <a:ea typeface="Times New Roman" panose="02020603050405020304" pitchFamily="18" charset="0"/>
                          <a:cs typeface="Arial" panose="020B0604020202020204" pitchFamily="34" charset="0"/>
                        </a:rPr>
                        <a:t>8ª sesión</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l" hangingPunct="0">
                        <a:spcAft>
                          <a:spcPts val="0"/>
                        </a:spcAft>
                      </a:pPr>
                      <a:r>
                        <a:rPr lang="es-MX" sz="10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50668624"/>
                  </a:ext>
                </a:extLst>
              </a:tr>
              <a:tr h="248273">
                <a:tc>
                  <a:txBody>
                    <a:bodyPr/>
                    <a:lstStyle/>
                    <a:p>
                      <a:pPr indent="144145" algn="ctr" hangingPunct="0">
                        <a:spcAft>
                          <a:spcPts val="0"/>
                        </a:spcAft>
                      </a:pPr>
                      <a:r>
                        <a:rPr lang="es-MX" sz="1000" dirty="0">
                          <a:effectLst/>
                          <a:latin typeface="Arial Narrow" panose="020B0606020202030204" pitchFamily="34" charset="0"/>
                          <a:ea typeface="Times New Roman" panose="02020603050405020304" pitchFamily="18" charset="0"/>
                          <a:cs typeface="Arial" panose="020B0604020202020204" pitchFamily="34" charset="0"/>
                        </a:rPr>
                        <a:t>Taller</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p>
                      <a:pPr indent="144145" algn="ctr" hangingPunct="0">
                        <a:spcAft>
                          <a:spcPts val="0"/>
                        </a:spcAft>
                      </a:pPr>
                      <a:r>
                        <a:rPr lang="es-MX" sz="1000" dirty="0">
                          <a:effectLst/>
                          <a:latin typeface="Arial Narrow" panose="020B0606020202030204" pitchFamily="34" charset="0"/>
                          <a:ea typeface="Times New Roman" panose="02020603050405020304" pitchFamily="18" charset="0"/>
                          <a:cs typeface="Arial" panose="020B0604020202020204" pitchFamily="34" charset="0"/>
                        </a:rPr>
                        <a:t>9ª sesión</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l" hangingPunct="0">
                        <a:spcAft>
                          <a:spcPts val="0"/>
                        </a:spcAft>
                      </a:pPr>
                      <a:r>
                        <a:rPr lang="es-MX" sz="10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888875560"/>
                  </a:ext>
                </a:extLst>
              </a:tr>
              <a:tr h="248273">
                <a:tc>
                  <a:txBody>
                    <a:bodyPr/>
                    <a:lstStyle/>
                    <a:p>
                      <a:pPr indent="144145" algn="ctr" hangingPunct="0">
                        <a:spcAft>
                          <a:spcPts val="0"/>
                        </a:spcAft>
                      </a:pPr>
                      <a:r>
                        <a:rPr lang="es-MX" sz="1000" dirty="0">
                          <a:effectLst/>
                          <a:latin typeface="Arial Narrow" panose="020B0606020202030204" pitchFamily="34" charset="0"/>
                          <a:ea typeface="Times New Roman" panose="02020603050405020304" pitchFamily="18" charset="0"/>
                          <a:cs typeface="Arial" panose="020B0604020202020204" pitchFamily="34" charset="0"/>
                        </a:rPr>
                        <a:t>Taller</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p>
                      <a:pPr indent="144145" algn="ctr" hangingPunct="0">
                        <a:spcAft>
                          <a:spcPts val="0"/>
                        </a:spcAft>
                      </a:pPr>
                      <a:r>
                        <a:rPr lang="es-MX" sz="1000" dirty="0">
                          <a:effectLst/>
                          <a:latin typeface="Arial Narrow" panose="020B0606020202030204" pitchFamily="34" charset="0"/>
                          <a:ea typeface="Times New Roman" panose="02020603050405020304" pitchFamily="18" charset="0"/>
                          <a:cs typeface="Arial" panose="020B0604020202020204" pitchFamily="34" charset="0"/>
                        </a:rPr>
                        <a:t>10ª sesión</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l" hangingPunct="0">
                        <a:spcAft>
                          <a:spcPts val="0"/>
                        </a:spcAft>
                      </a:pPr>
                      <a:r>
                        <a:rPr lang="es-MX" sz="10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462778293"/>
                  </a:ext>
                </a:extLst>
              </a:tr>
              <a:tr h="248273">
                <a:tc>
                  <a:txBody>
                    <a:bodyPr/>
                    <a:lstStyle/>
                    <a:p>
                      <a:pPr indent="144145" algn="ctr" hangingPunct="0">
                        <a:spcAft>
                          <a:spcPts val="0"/>
                        </a:spcAft>
                      </a:pPr>
                      <a:r>
                        <a:rPr lang="es-MX" sz="1000" dirty="0">
                          <a:effectLst/>
                          <a:latin typeface="Arial Narrow" panose="020B0606020202030204" pitchFamily="34" charset="0"/>
                          <a:ea typeface="Times New Roman" panose="02020603050405020304" pitchFamily="18" charset="0"/>
                          <a:cs typeface="Arial" panose="020B0604020202020204" pitchFamily="34" charset="0"/>
                        </a:rPr>
                        <a:t>Taller</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p>
                      <a:pPr indent="144145" algn="ctr" hangingPunct="0">
                        <a:spcAft>
                          <a:spcPts val="0"/>
                        </a:spcAft>
                      </a:pPr>
                      <a:r>
                        <a:rPr lang="es-MX" sz="1000" dirty="0">
                          <a:effectLst/>
                          <a:latin typeface="Arial Narrow" panose="020B0606020202030204" pitchFamily="34" charset="0"/>
                          <a:ea typeface="Times New Roman" panose="02020603050405020304" pitchFamily="18" charset="0"/>
                          <a:cs typeface="Arial" panose="020B0604020202020204" pitchFamily="34" charset="0"/>
                        </a:rPr>
                        <a:t>11ª sesión</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l" hangingPunct="0">
                        <a:spcAft>
                          <a:spcPts val="0"/>
                        </a:spcAft>
                      </a:pPr>
                      <a:r>
                        <a:rPr lang="es-MX" sz="1000" dirty="0">
                          <a:effectLst/>
                          <a:latin typeface="Arial Narrow" panose="020B0606020202030204" pitchFamily="34" charset="0"/>
                          <a:ea typeface="Times New Roman" panose="02020603050405020304" pitchFamily="18" charset="0"/>
                          <a:cs typeface="Times New Roman" panose="02020603050405020304" pitchFamily="18" charset="0"/>
                        </a:rPr>
                        <a:t>Cuadernillos terminados</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21957686"/>
                  </a:ext>
                </a:extLst>
              </a:tr>
              <a:tr h="198797">
                <a:tc>
                  <a:txBody>
                    <a:bodyPr/>
                    <a:lstStyle/>
                    <a:p>
                      <a:pPr indent="144145" algn="ctr" hangingPunct="0">
                        <a:spcAft>
                          <a:spcPts val="0"/>
                        </a:spcAft>
                      </a:pPr>
                      <a:r>
                        <a:rPr lang="es-MX" sz="1000" dirty="0">
                          <a:effectLst/>
                          <a:latin typeface="Arial Narrow" panose="020B0606020202030204" pitchFamily="34" charset="0"/>
                          <a:ea typeface="Times New Roman" panose="02020603050405020304" pitchFamily="18" charset="0"/>
                          <a:cs typeface="Times New Roman" panose="02020603050405020304" pitchFamily="18" charset="0"/>
                        </a:rPr>
                        <a:t>Última sesión</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l" hangingPunct="0">
                        <a:spcAft>
                          <a:spcPts val="0"/>
                        </a:spcAft>
                      </a:pPr>
                      <a:r>
                        <a:rPr lang="es-MX" sz="1000" dirty="0">
                          <a:effectLst/>
                          <a:latin typeface="Arial Narrow" panose="020B0606020202030204" pitchFamily="34" charset="0"/>
                          <a:ea typeface="Times New Roman" panose="02020603050405020304" pitchFamily="18" charset="0"/>
                          <a:cs typeface="Times New Roman" panose="02020603050405020304" pitchFamily="18" charset="0"/>
                        </a:rPr>
                        <a:t>Encuesta y entrevistas.</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724385186"/>
                  </a:ext>
                </a:extLst>
              </a:tr>
              <a:tr h="248273">
                <a:tc>
                  <a:txBody>
                    <a:bodyPr/>
                    <a:lstStyle/>
                    <a:p>
                      <a:pPr indent="144145" algn="ctr" hangingPunct="0">
                        <a:spcAft>
                          <a:spcPts val="0"/>
                        </a:spcAft>
                      </a:pPr>
                      <a:r>
                        <a:rPr lang="es-MX" sz="1000" dirty="0">
                          <a:effectLst/>
                          <a:latin typeface="Arial Narrow" panose="020B0606020202030204" pitchFamily="34" charset="0"/>
                          <a:ea typeface="Times New Roman" panose="02020603050405020304" pitchFamily="18" charset="0"/>
                          <a:cs typeface="Times New Roman" panose="02020603050405020304" pitchFamily="18" charset="0"/>
                        </a:rPr>
                        <a:t>Clasificar y ordenar evidencias</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indent="144145" algn="just" hangingPunct="0">
                        <a:spcAft>
                          <a:spcPts val="0"/>
                        </a:spcAft>
                      </a:pPr>
                      <a:r>
                        <a:rPr lang="es-MX" sz="700" dirty="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a:solidFill>
                            <a:srgbClr val="8064A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MX" sz="70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1000" dirty="0">
                          <a:effectLst/>
                          <a:latin typeface="Arial Narrow" panose="020B0606020202030204" pitchFamily="34" charset="0"/>
                          <a:ea typeface="Times New Roman" panose="02020603050405020304" pitchFamily="18" charset="0"/>
                          <a:cs typeface="Times New Roman" panose="02020603050405020304" pitchFamily="18" charset="0"/>
                        </a:rPr>
                        <a:t>Datos capturados</a:t>
                      </a:r>
                      <a:endParaRPr lang="es-MX" sz="1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6476" marR="464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hangingPunct="0">
                        <a:spcAft>
                          <a:spcPts val="0"/>
                        </a:spcAft>
                      </a:pPr>
                      <a:r>
                        <a:rPr lang="es-MX" sz="700" dirty="0">
                          <a:effectLst/>
                          <a:latin typeface="Times"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698148060"/>
                  </a:ext>
                </a:extLst>
              </a:tr>
            </a:tbl>
          </a:graphicData>
        </a:graphic>
      </p:graphicFrame>
      <p:sp>
        <p:nvSpPr>
          <p:cNvPr id="2" name="CuadroTexto 1">
            <a:extLst>
              <a:ext uri="{FF2B5EF4-FFF2-40B4-BE49-F238E27FC236}">
                <a16:creationId xmlns:a16="http://schemas.microsoft.com/office/drawing/2014/main" id="{FDADEE00-53C2-4CF5-B0F2-FC534738D57E}"/>
              </a:ext>
            </a:extLst>
          </p:cNvPr>
          <p:cNvSpPr txBox="1"/>
          <p:nvPr/>
        </p:nvSpPr>
        <p:spPr>
          <a:xfrm>
            <a:off x="1917948" y="116632"/>
            <a:ext cx="8064896" cy="461665"/>
          </a:xfrm>
          <a:prstGeom prst="rect">
            <a:avLst/>
          </a:prstGeom>
          <a:noFill/>
          <a:ln w="12700">
            <a:solidFill>
              <a:schemeClr val="tx2">
                <a:lumMod val="60000"/>
                <a:lumOff val="40000"/>
              </a:schemeClr>
            </a:solidFill>
          </a:ln>
        </p:spPr>
        <p:txBody>
          <a:bodyPr wrap="square" rtlCol="0">
            <a:spAutoFit/>
          </a:bodyPr>
          <a:lstStyle/>
          <a:p>
            <a:r>
              <a:rPr lang="es-MX" sz="2400" b="1" dirty="0"/>
              <a:t>Diagrama de Gantt para las sesiones de la intervención</a:t>
            </a:r>
          </a:p>
        </p:txBody>
      </p:sp>
      <p:pic>
        <p:nvPicPr>
          <p:cNvPr id="6" name="Audio 5">
            <a:hlinkClick r:id="" action="ppaction://media"/>
            <a:extLst>
              <a:ext uri="{FF2B5EF4-FFF2-40B4-BE49-F238E27FC236}">
                <a16:creationId xmlns:a16="http://schemas.microsoft.com/office/drawing/2014/main" id="{5A7EFF9E-8470-4D6D-8F12-627F3E1A73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6525" y="6235700"/>
            <a:ext cx="406400" cy="406400"/>
          </a:xfrm>
          <a:prstGeom prst="rect">
            <a:avLst/>
          </a:prstGeom>
        </p:spPr>
      </p:pic>
    </p:spTree>
    <p:extLst>
      <p:ext uri="{BB962C8B-B14F-4D97-AF65-F5344CB8AC3E}">
        <p14:creationId xmlns:p14="http://schemas.microsoft.com/office/powerpoint/2010/main" val="3279903508"/>
      </p:ext>
    </p:extLst>
  </p:cSld>
  <p:clrMapOvr>
    <a:masterClrMapping/>
  </p:clrMapOvr>
  <mc:AlternateContent xmlns:mc="http://schemas.openxmlformats.org/markup-compatibility/2006">
    <mc:Choice xmlns:p14="http://schemas.microsoft.com/office/powerpoint/2010/main" Requires="p14">
      <p:transition spd="med" p14:dur="700" advTm="16395">
        <p:fade/>
      </p:transition>
    </mc:Choice>
    <mc:Fallback>
      <p:transition spd="med" advTm="163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E3A7C97-294F-478E-A76C-C4577D097B65}"/>
              </a:ext>
            </a:extLst>
          </p:cNvPr>
          <p:cNvSpPr txBox="1"/>
          <p:nvPr/>
        </p:nvSpPr>
        <p:spPr>
          <a:xfrm>
            <a:off x="3790156" y="116632"/>
            <a:ext cx="4608512" cy="646331"/>
          </a:xfrm>
          <a:prstGeom prst="rect">
            <a:avLst/>
          </a:prstGeom>
          <a:noFill/>
          <a:ln w="38100">
            <a:solidFill>
              <a:schemeClr val="accent1"/>
            </a:solidFill>
          </a:ln>
        </p:spPr>
        <p:txBody>
          <a:bodyPr wrap="square" rtlCol="0">
            <a:spAutoFit/>
          </a:bodyPr>
          <a:lstStyle/>
          <a:p>
            <a:pPr algn="ctr"/>
            <a:r>
              <a:rPr lang="es-MX" sz="3600" dirty="0"/>
              <a:t>Referencias</a:t>
            </a:r>
          </a:p>
        </p:txBody>
      </p:sp>
      <p:sp>
        <p:nvSpPr>
          <p:cNvPr id="3" name="CuadroTexto 2">
            <a:extLst>
              <a:ext uri="{FF2B5EF4-FFF2-40B4-BE49-F238E27FC236}">
                <a16:creationId xmlns:a16="http://schemas.microsoft.com/office/drawing/2014/main" id="{2E0673DF-6692-4672-A289-00BE193BABE9}"/>
              </a:ext>
            </a:extLst>
          </p:cNvPr>
          <p:cNvSpPr txBox="1"/>
          <p:nvPr/>
        </p:nvSpPr>
        <p:spPr>
          <a:xfrm>
            <a:off x="693812" y="943704"/>
            <a:ext cx="11233248" cy="5155257"/>
          </a:xfrm>
          <a:prstGeom prst="rect">
            <a:avLst/>
          </a:prstGeom>
          <a:noFill/>
        </p:spPr>
        <p:txBody>
          <a:bodyPr wrap="square" rtlCol="0">
            <a:spAutoFit/>
          </a:bodyPr>
          <a:lstStyle/>
          <a:p>
            <a:pPr marL="450215" indent="-450215" algn="just" hangingPunct="0">
              <a:lnSpc>
                <a:spcPct val="150000"/>
              </a:lnSpc>
            </a:pPr>
            <a:r>
              <a:rPr lang="es-MX" sz="2000" dirty="0" err="1"/>
              <a:t>Biblioburro</a:t>
            </a:r>
            <a:r>
              <a:rPr lang="es-MX" sz="2000" dirty="0"/>
              <a:t> – Biblioteca rural ambulante: (s.f.). Recuperado de	</a:t>
            </a:r>
            <a:r>
              <a:rPr lang="es-MX" sz="2000" u="sng" dirty="0">
                <a:hlinkClick r:id="rId2"/>
              </a:rPr>
              <a:t>http://biblioburro.blogspot.mx</a:t>
            </a:r>
            <a:endParaRPr lang="es-MX" sz="2000" dirty="0"/>
          </a:p>
          <a:p>
            <a:r>
              <a:rPr lang="es-MX" sz="2000" dirty="0"/>
              <a:t>Bose, A. (10 de marzo del 2016). </a:t>
            </a:r>
            <a:r>
              <a:rPr lang="en-US" sz="2000" dirty="0"/>
              <a:t>Meet 9-year-old Muskaan who runs a Library in </a:t>
            </a:r>
            <a:r>
              <a:rPr lang="en-US" sz="2000" dirty="0" err="1"/>
              <a:t>Bophal</a:t>
            </a:r>
            <a:r>
              <a:rPr lang="en-US" sz="2000" dirty="0"/>
              <a:t> to	educate 	other kids in her slum. </a:t>
            </a:r>
            <a:r>
              <a:rPr lang="es-MX" sz="2000" i="1" dirty="0"/>
              <a:t>Times </a:t>
            </a:r>
            <a:r>
              <a:rPr lang="es-MX" sz="2000" i="1" dirty="0" err="1"/>
              <a:t>of</a:t>
            </a:r>
            <a:r>
              <a:rPr lang="es-MX" sz="2000" i="1" dirty="0"/>
              <a:t> India. </a:t>
            </a:r>
            <a:r>
              <a:rPr lang="es-MX" sz="2000" dirty="0"/>
              <a:t>Recuperado de 	</a:t>
            </a:r>
            <a:r>
              <a:rPr lang="es-MX" sz="2000" u="sng" dirty="0">
                <a:hlinkClick r:id="rId3"/>
              </a:rPr>
              <a:t>http://www.huffingtonpost.in/2016/03/10/9-	year-old-library_n_9425370.html</a:t>
            </a:r>
            <a:endParaRPr lang="es-MX" sz="2000" dirty="0"/>
          </a:p>
          <a:p>
            <a:r>
              <a:rPr lang="es-MX" sz="2000" dirty="0"/>
              <a:t>Compañía </a:t>
            </a:r>
            <a:r>
              <a:rPr lang="es-MX" sz="2000" dirty="0" err="1"/>
              <a:t>Tricletas</a:t>
            </a:r>
            <a:r>
              <a:rPr lang="es-MX" sz="2000" dirty="0"/>
              <a:t>. (10 de marzo del 2017). Compañía </a:t>
            </a:r>
            <a:r>
              <a:rPr lang="es-MX" sz="2000" dirty="0" err="1"/>
              <a:t>Tricletas</a:t>
            </a:r>
            <a:r>
              <a:rPr lang="es-MX" sz="2000" dirty="0"/>
              <a:t>. Recuperado de	</a:t>
            </a:r>
            <a:r>
              <a:rPr lang="es-MX" sz="2000" dirty="0">
                <a:solidFill>
                  <a:schemeClr val="accent2">
                    <a:lumMod val="75000"/>
                  </a:schemeClr>
                </a:solidFill>
              </a:rPr>
              <a:t>http://bibliotecambulantetricletas.blogspot.mx/2017/03/  </a:t>
            </a:r>
            <a:r>
              <a:rPr lang="es-MX" sz="2000" dirty="0"/>
              <a:t>[Blog] </a:t>
            </a:r>
          </a:p>
          <a:p>
            <a:r>
              <a:rPr lang="es-MX" sz="2000" dirty="0"/>
              <a:t>Consejo Nacional para la Cultura y las Artes. (2015). </a:t>
            </a:r>
            <a:r>
              <a:rPr lang="es-MX" sz="2000" i="1" dirty="0"/>
              <a:t>Encuesta Nacional de Lectura y Escritura. 	</a:t>
            </a:r>
            <a:r>
              <a:rPr lang="es-MX" sz="2000" dirty="0"/>
              <a:t>Recuperado de </a:t>
            </a:r>
            <a:r>
              <a:rPr lang="es-MX" sz="2000" u="sng" dirty="0">
                <a:hlinkClick r:id="rId4"/>
              </a:rPr>
              <a:t>https://observatorio.librosmexico.mx/files/encuesta_nacional_2015</a:t>
            </a:r>
            <a:endParaRPr lang="es-MX" sz="2000" u="sng" dirty="0"/>
          </a:p>
          <a:p>
            <a:endParaRPr lang="es-MX" sz="1000" u="sng" dirty="0">
              <a:solidFill>
                <a:srgbClr val="0000FF"/>
              </a:solidFill>
              <a:latin typeface="Times" panose="02020603050405020304" pitchFamily="18" charset="0"/>
              <a:ea typeface="Times New Roman" panose="02020603050405020304" pitchFamily="18" charset="0"/>
              <a:cs typeface="Times New Roman" panose="02020603050405020304" pitchFamily="18" charset="0"/>
            </a:endParaRPr>
          </a:p>
          <a:p>
            <a:pPr hangingPunct="0"/>
            <a:r>
              <a:rPr lang="es-MX" dirty="0"/>
              <a:t>Dirección Nacional de Bibliotecas [6 de febrero de 2017] Recuperado de 	</a:t>
            </a:r>
            <a:r>
              <a:rPr lang="es-MX" u="sng" dirty="0">
                <a:hlinkClick r:id="rId5"/>
              </a:rPr>
              <a:t>http://dgb.cultura.gob.mx/estructuraRed_DGB</a:t>
            </a:r>
            <a:r>
              <a:rPr lang="es-MX" dirty="0"/>
              <a:t> </a:t>
            </a:r>
          </a:p>
          <a:p>
            <a:pPr hangingPunct="0"/>
            <a:endParaRPr lang="es-MX" sz="1000" dirty="0"/>
          </a:p>
          <a:p>
            <a:r>
              <a:rPr lang="es-MX" sz="2000" dirty="0"/>
              <a:t>El Bibliobús del Cofre: [s.f.]. Recuperado el 29 de septiembre de 201, a partir de 	</a:t>
            </a:r>
            <a:r>
              <a:rPr lang="es-MX" u="sng" dirty="0">
                <a:hlinkClick r:id="rId6"/>
              </a:rPr>
              <a:t>https://bibliobusdelcofre.jimdo.com</a:t>
            </a:r>
            <a:endParaRPr lang="es-MX" u="sng" dirty="0"/>
          </a:p>
          <a:p>
            <a:endParaRPr lang="es-MX" sz="1000" dirty="0"/>
          </a:p>
          <a:p>
            <a:r>
              <a:rPr lang="es-MX" dirty="0"/>
              <a:t>Instituto Nacional de Estadística y Geografía. (2016). </a:t>
            </a:r>
            <a:r>
              <a:rPr lang="es-MX" i="1" dirty="0"/>
              <a:t>Módulo sobre Lectura.</a:t>
            </a:r>
            <a:r>
              <a:rPr lang="es-MX" dirty="0"/>
              <a:t> Recuperado de 	</a:t>
            </a:r>
            <a:r>
              <a:rPr lang="es-MX" u="sng" dirty="0">
                <a:hlinkClick r:id="rId7"/>
              </a:rPr>
              <a:t>http://www.inegi.org.mx/saladeprensa/boletines/2016/especiales/</a:t>
            </a:r>
            <a:endParaRPr lang="es-MX" sz="2000" dirty="0"/>
          </a:p>
          <a:p>
            <a:endParaRPr lang="es-MX" sz="2000" dirty="0"/>
          </a:p>
        </p:txBody>
      </p:sp>
    </p:spTree>
    <p:extLst>
      <p:ext uri="{BB962C8B-B14F-4D97-AF65-F5344CB8AC3E}">
        <p14:creationId xmlns:p14="http://schemas.microsoft.com/office/powerpoint/2010/main" val="28680685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ción de texto 3"/>
          <p:cNvSpPr>
            <a:spLocks noGrp="1"/>
          </p:cNvSpPr>
          <p:nvPr>
            <p:ph type="body" sz="half" idx="2"/>
          </p:nvPr>
        </p:nvSpPr>
        <p:spPr>
          <a:xfrm>
            <a:off x="261764" y="224644"/>
            <a:ext cx="4464496" cy="6444716"/>
          </a:xfrm>
        </p:spPr>
        <p:txBody>
          <a:bodyPr rtlCol="0">
            <a:noAutofit/>
          </a:bodyPr>
          <a:lstStyle/>
          <a:p>
            <a:pPr rtl="0">
              <a:lnSpc>
                <a:spcPct val="150000"/>
              </a:lnSpc>
            </a:pPr>
            <a:r>
              <a:rPr lang="es-ES" sz="2600" dirty="0"/>
              <a:t>Este proyecto pretende fomentar el hábito de la lectura entre las personas de la comunidad de El Lencero, en el municipio de Emiliano Zapata Veracruz, creando una biblioteca móvil y realizando diversas actividades de animación lectora.</a:t>
            </a:r>
          </a:p>
        </p:txBody>
      </p:sp>
      <p:pic>
        <p:nvPicPr>
          <p:cNvPr id="5" name="Marcador de posición de imagen 4">
            <a:extLst>
              <a:ext uri="{FF2B5EF4-FFF2-40B4-BE49-F238E27FC236}">
                <a16:creationId xmlns:a16="http://schemas.microsoft.com/office/drawing/2014/main" id="{2583FB4C-D29B-423D-9841-429A0F6D8AF7}"/>
              </a:ext>
            </a:extLst>
          </p:cNvPr>
          <p:cNvPicPr>
            <a:picLocks noGrp="1" noChangeAspect="1"/>
          </p:cNvPicPr>
          <p:nvPr>
            <p:ph type="pic" idx="1"/>
          </p:nvPr>
        </p:nvPicPr>
        <p:blipFill>
          <a:blip r:embed="rId5" cstate="print">
            <a:extLst>
              <a:ext uri="{28A0092B-C50C-407E-A947-70E740481C1C}">
                <a14:useLocalDpi xmlns:a14="http://schemas.microsoft.com/office/drawing/2010/main" val="0"/>
              </a:ext>
            </a:extLst>
          </a:blip>
          <a:srcRect l="739" r="739"/>
          <a:stretch>
            <a:fillRect/>
          </a:stretch>
        </p:blipFill>
        <p:spPr>
          <a:prstGeom prst="rect">
            <a:avLst/>
          </a:prstGeom>
        </p:spPr>
      </p:pic>
      <p:pic>
        <p:nvPicPr>
          <p:cNvPr id="7" name="Audio 6">
            <a:hlinkClick r:id="" action="ppaction://media"/>
            <a:extLst>
              <a:ext uri="{FF2B5EF4-FFF2-40B4-BE49-F238E27FC236}">
                <a16:creationId xmlns:a16="http://schemas.microsoft.com/office/drawing/2014/main" id="{218E33BA-B46D-46AC-8F52-C51828F084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6525" y="6235700"/>
            <a:ext cx="406400" cy="406400"/>
          </a:xfrm>
          <a:prstGeom prst="rect">
            <a:avLst/>
          </a:prstGeom>
        </p:spPr>
      </p:pic>
    </p:spTree>
    <p:extLst>
      <p:ext uri="{BB962C8B-B14F-4D97-AF65-F5344CB8AC3E}">
        <p14:creationId xmlns:p14="http://schemas.microsoft.com/office/powerpoint/2010/main" val="2670086793"/>
      </p:ext>
    </p:extLst>
  </p:cSld>
  <p:clrMapOvr>
    <a:masterClrMapping/>
  </p:clrMapOvr>
  <mc:AlternateContent xmlns:mc="http://schemas.openxmlformats.org/markup-compatibility/2006">
    <mc:Choice xmlns:p14="http://schemas.microsoft.com/office/powerpoint/2010/main" Requires="p14">
      <p:transition spd="med" p14:dur="700" advTm="16756">
        <p:fade/>
      </p:transition>
    </mc:Choice>
    <mc:Fallback>
      <p:transition spd="med" advTm="167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1" presetClass="entr" presetSubtype="1"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p:cNvSpPr>
            <a:spLocks noGrp="1"/>
          </p:cNvSpPr>
          <p:nvPr>
            <p:ph type="title"/>
          </p:nvPr>
        </p:nvSpPr>
        <p:spPr>
          <a:xfrm>
            <a:off x="836613" y="188640"/>
            <a:ext cx="9601200" cy="714028"/>
          </a:xfrm>
        </p:spPr>
        <p:txBody>
          <a:bodyPr rtlCol="0">
            <a:normAutofit/>
          </a:bodyPr>
          <a:lstStyle/>
          <a:p>
            <a:pPr algn="ctr" rtl="0"/>
            <a:r>
              <a:rPr lang="es-ES" sz="4400" b="1" dirty="0"/>
              <a:t>Introducción</a:t>
            </a:r>
          </a:p>
        </p:txBody>
      </p:sp>
      <p:graphicFrame>
        <p:nvGraphicFramePr>
          <p:cNvPr id="4" name="Diagrama 3">
            <a:extLst>
              <a:ext uri="{FF2B5EF4-FFF2-40B4-BE49-F238E27FC236}">
                <a16:creationId xmlns:a16="http://schemas.microsoft.com/office/drawing/2014/main" id="{7D4B393F-026D-429E-95E6-FA655AAC6D44}"/>
              </a:ext>
            </a:extLst>
          </p:cNvPr>
          <p:cNvGraphicFramePr/>
          <p:nvPr>
            <p:extLst>
              <p:ext uri="{D42A27DB-BD31-4B8C-83A1-F6EECF244321}">
                <p14:modId xmlns:p14="http://schemas.microsoft.com/office/powerpoint/2010/main" val="3923906112"/>
              </p:ext>
            </p:extLst>
          </p:nvPr>
        </p:nvGraphicFramePr>
        <p:xfrm>
          <a:off x="836612" y="820056"/>
          <a:ext cx="10287001" cy="54172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Audio 10">
            <a:hlinkClick r:id="" action="ppaction://media"/>
            <a:extLst>
              <a:ext uri="{FF2B5EF4-FFF2-40B4-BE49-F238E27FC236}">
                <a16:creationId xmlns:a16="http://schemas.microsoft.com/office/drawing/2014/main" id="{F1B77F74-990F-4160-A477-F82E6D43EFA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6525" y="6235700"/>
            <a:ext cx="406400" cy="406400"/>
          </a:xfrm>
          <a:prstGeom prst="rect">
            <a:avLst/>
          </a:prstGeom>
        </p:spPr>
      </p:pic>
    </p:spTree>
    <p:extLst>
      <p:ext uri="{BB962C8B-B14F-4D97-AF65-F5344CB8AC3E}">
        <p14:creationId xmlns:p14="http://schemas.microsoft.com/office/powerpoint/2010/main" val="4124289749"/>
      </p:ext>
    </p:extLst>
  </p:cSld>
  <p:clrMapOvr>
    <a:masterClrMapping/>
  </p:clrMapOvr>
  <mc:AlternateContent xmlns:mc="http://schemas.openxmlformats.org/markup-compatibility/2006">
    <mc:Choice xmlns:p14="http://schemas.microsoft.com/office/powerpoint/2010/main" Requires="p14">
      <p:transition spd="med" p14:dur="700" advTm="180179">
        <p:fade/>
      </p:transition>
    </mc:Choice>
    <mc:Fallback>
      <p:transition spd="med" advTm="1801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1"/>
                </p:tgtEl>
              </p:cMediaNode>
            </p:audio>
          </p:childTnLst>
        </p:cTn>
      </p:par>
    </p:tnLst>
    <p:bldLst>
      <p:bldGraphic spid="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2413" y="188640"/>
            <a:ext cx="9601200" cy="792088"/>
          </a:xfrm>
        </p:spPr>
        <p:txBody>
          <a:bodyPr rtlCol="0">
            <a:normAutofit/>
          </a:bodyPr>
          <a:lstStyle/>
          <a:p>
            <a:pPr algn="ctr" rtl="0"/>
            <a:r>
              <a:rPr lang="es-ES" sz="4400" b="1" dirty="0"/>
              <a:t>Planteamiento del problema</a:t>
            </a:r>
          </a:p>
        </p:txBody>
      </p:sp>
      <p:sp>
        <p:nvSpPr>
          <p:cNvPr id="6" name="Marcador de posición de contenido 2"/>
          <p:cNvSpPr>
            <a:spLocks noGrp="1"/>
          </p:cNvSpPr>
          <p:nvPr>
            <p:ph sz="half" idx="2"/>
          </p:nvPr>
        </p:nvSpPr>
        <p:spPr>
          <a:xfrm>
            <a:off x="6714465" y="1484312"/>
            <a:ext cx="4648201" cy="4679503"/>
          </a:xfrm>
        </p:spPr>
        <p:txBody>
          <a:bodyPr rtlCol="0">
            <a:normAutofit/>
          </a:bodyPr>
          <a:lstStyle/>
          <a:p>
            <a:pPr rtl="0"/>
            <a:r>
              <a:rPr lang="es-ES" dirty="0"/>
              <a:t>ENL 2015 = 5.3 libros por año.</a:t>
            </a:r>
          </a:p>
          <a:p>
            <a:pPr marL="0" indent="0" rtl="0">
              <a:buNone/>
            </a:pPr>
            <a:r>
              <a:rPr lang="es-ES" sz="1600" dirty="0"/>
              <a:t>	</a:t>
            </a:r>
            <a:r>
              <a:rPr lang="es-ES" sz="1800" dirty="0"/>
              <a:t>(CONACULTA, 2015)</a:t>
            </a:r>
          </a:p>
          <a:p>
            <a:r>
              <a:rPr lang="es-ES" dirty="0"/>
              <a:t>Existen 7,427 bibliotecas públicas en nuestro país. (DNB, 2017)</a:t>
            </a:r>
          </a:p>
          <a:p>
            <a:pPr rtl="0"/>
            <a:r>
              <a:rPr lang="es-ES" dirty="0"/>
              <a:t>Hábitos familiares.</a:t>
            </a:r>
          </a:p>
          <a:p>
            <a:pPr rtl="0"/>
            <a:r>
              <a:rPr lang="es-ES" dirty="0"/>
              <a:t>Situación laboral / económica.</a:t>
            </a:r>
          </a:p>
          <a:p>
            <a:pPr rtl="0"/>
            <a:r>
              <a:rPr lang="es-ES" dirty="0"/>
              <a:t>Deficiencias en el sistema educativo.</a:t>
            </a:r>
          </a:p>
          <a:p>
            <a:pPr rtl="0"/>
            <a:r>
              <a:rPr lang="es-ES" dirty="0"/>
              <a:t>Emiliano Zapata 71,082 habitantes, solo cuatro establecimientos. </a:t>
            </a:r>
          </a:p>
          <a:p>
            <a:pPr marL="0" indent="0" rtl="0">
              <a:buNone/>
            </a:pPr>
            <a:r>
              <a:rPr lang="es-ES" dirty="0"/>
              <a:t>    (DNB, 2017)</a:t>
            </a:r>
          </a:p>
          <a:p>
            <a:pPr rtl="0"/>
            <a:endParaRPr lang="es-ES" dirty="0"/>
          </a:p>
          <a:p>
            <a:pPr rtl="0"/>
            <a:endParaRPr lang="es-ES" dirty="0"/>
          </a:p>
        </p:txBody>
      </p:sp>
      <p:graphicFrame>
        <p:nvGraphicFramePr>
          <p:cNvPr id="4" name="Marcador de contenido 3">
            <a:extLst>
              <a:ext uri="{FF2B5EF4-FFF2-40B4-BE49-F238E27FC236}">
                <a16:creationId xmlns:a16="http://schemas.microsoft.com/office/drawing/2014/main" id="{99B1A826-4E85-446B-99E3-9B3E6F04225A}"/>
              </a:ext>
            </a:extLst>
          </p:cNvPr>
          <p:cNvGraphicFramePr>
            <a:graphicFrameLocks noGrp="1"/>
          </p:cNvGraphicFramePr>
          <p:nvPr>
            <p:ph sz="half" idx="1"/>
            <p:extLst>
              <p:ext uri="{D42A27DB-BD31-4B8C-83A1-F6EECF244321}">
                <p14:modId xmlns:p14="http://schemas.microsoft.com/office/powerpoint/2010/main" val="3493170221"/>
              </p:ext>
            </p:extLst>
          </p:nvPr>
        </p:nvGraphicFramePr>
        <p:xfrm>
          <a:off x="333772" y="1124744"/>
          <a:ext cx="6049887" cy="50390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900287F7-5ABA-4F94-BC10-F3F10FB2961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6525" y="6235700"/>
            <a:ext cx="406400" cy="406400"/>
          </a:xfrm>
          <a:prstGeom prst="rect">
            <a:avLst/>
          </a:prstGeom>
        </p:spPr>
      </p:pic>
    </p:spTree>
    <p:extLst>
      <p:ext uri="{BB962C8B-B14F-4D97-AF65-F5344CB8AC3E}">
        <p14:creationId xmlns:p14="http://schemas.microsoft.com/office/powerpoint/2010/main" val="3316169391"/>
      </p:ext>
    </p:extLst>
  </p:cSld>
  <p:clrMapOvr>
    <a:masterClrMapping/>
  </p:clrMapOvr>
  <mc:AlternateContent xmlns:mc="http://schemas.openxmlformats.org/markup-compatibility/2006">
    <mc:Choice xmlns:p14="http://schemas.microsoft.com/office/powerpoint/2010/main" Requires="p14">
      <p:transition spd="med" p14:dur="700" advTm="45072">
        <p:fade/>
      </p:transition>
    </mc:Choice>
    <mc:Fallback>
      <p:transition spd="med" advTm="450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1000"/>
                                        <p:tgtEl>
                                          <p:spTgt spid="6">
                                            <p:txEl>
                                              <p:pRg st="0" end="0"/>
                                            </p:txEl>
                                          </p:spTgt>
                                        </p:tgtEl>
                                      </p:cBhvr>
                                    </p:animEffect>
                                    <p:anim calcmode="lin" valueType="num">
                                      <p:cBhvr>
                                        <p:cTn id="1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1000"/>
                                        <p:tgtEl>
                                          <p:spTgt spid="6">
                                            <p:txEl>
                                              <p:pRg st="1" end="1"/>
                                            </p:txEl>
                                          </p:spTgt>
                                        </p:tgtEl>
                                      </p:cBhvr>
                                    </p:animEffect>
                                    <p:anim calcmode="lin" valueType="num">
                                      <p:cBhvr>
                                        <p:cTn id="1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1000"/>
                                        <p:tgtEl>
                                          <p:spTgt spid="6">
                                            <p:txEl>
                                              <p:pRg st="2" end="2"/>
                                            </p:txEl>
                                          </p:spTgt>
                                        </p:tgtEl>
                                      </p:cBhvr>
                                    </p:animEffect>
                                    <p:anim calcmode="lin" valueType="num">
                                      <p:cBhvr>
                                        <p:cTn id="2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42" presetClass="entr" presetSubtype="0" fill="hold" nodeType="after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fade">
                                      <p:cBhvr>
                                        <p:cTn id="34" dur="1000"/>
                                        <p:tgtEl>
                                          <p:spTgt spid="6">
                                            <p:txEl>
                                              <p:pRg st="4" end="4"/>
                                            </p:txEl>
                                          </p:spTgt>
                                        </p:tgtEl>
                                      </p:cBhvr>
                                    </p:animEffect>
                                    <p:anim calcmode="lin" valueType="num">
                                      <p:cBhvr>
                                        <p:cTn id="3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37" fill="hold">
                            <p:stCondLst>
                              <p:cond delay="5000"/>
                            </p:stCondLst>
                            <p:childTnLst>
                              <p:par>
                                <p:cTn id="38" presetID="42" presetClass="entr" presetSubtype="0" fill="hold" nodeType="after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fade">
                                      <p:cBhvr>
                                        <p:cTn id="40" dur="1000"/>
                                        <p:tgtEl>
                                          <p:spTgt spid="6">
                                            <p:txEl>
                                              <p:pRg st="5" end="5"/>
                                            </p:txEl>
                                          </p:spTgt>
                                        </p:tgtEl>
                                      </p:cBhvr>
                                    </p:animEffect>
                                    <p:anim calcmode="lin" valueType="num">
                                      <p:cBhvr>
                                        <p:cTn id="41"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43" fill="hold">
                            <p:stCondLst>
                              <p:cond delay="6000"/>
                            </p:stCondLst>
                            <p:childTnLst>
                              <p:par>
                                <p:cTn id="44" presetID="42" presetClass="entr" presetSubtype="0" fill="hold" nodeType="afterEffect">
                                  <p:stCondLst>
                                    <p:cond delay="0"/>
                                  </p:stCondLst>
                                  <p:childTnLst>
                                    <p:set>
                                      <p:cBhvr>
                                        <p:cTn id="45" dur="1" fill="hold">
                                          <p:stCondLst>
                                            <p:cond delay="0"/>
                                          </p:stCondLst>
                                        </p:cTn>
                                        <p:tgtEl>
                                          <p:spTgt spid="6">
                                            <p:txEl>
                                              <p:pRg st="6" end="6"/>
                                            </p:txEl>
                                          </p:spTgt>
                                        </p:tgtEl>
                                        <p:attrNameLst>
                                          <p:attrName>style.visibility</p:attrName>
                                        </p:attrNameLst>
                                      </p:cBhvr>
                                      <p:to>
                                        <p:strVal val="visible"/>
                                      </p:to>
                                    </p:set>
                                    <p:animEffect transition="in" filter="fade">
                                      <p:cBhvr>
                                        <p:cTn id="46" dur="1000"/>
                                        <p:tgtEl>
                                          <p:spTgt spid="6">
                                            <p:txEl>
                                              <p:pRg st="6" end="6"/>
                                            </p:txEl>
                                          </p:spTgt>
                                        </p:tgtEl>
                                      </p:cBhvr>
                                    </p:animEffect>
                                    <p:anim calcmode="lin" valueType="num">
                                      <p:cBhvr>
                                        <p:cTn id="47"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49" fill="hold">
                            <p:stCondLst>
                              <p:cond delay="7000"/>
                            </p:stCondLst>
                            <p:childTnLst>
                              <p:par>
                                <p:cTn id="50" presetID="42" presetClass="entr" presetSubtype="0" fill="hold" nodeType="afterEffect">
                                  <p:stCondLst>
                                    <p:cond delay="0"/>
                                  </p:stCondLst>
                                  <p:childTnLst>
                                    <p:set>
                                      <p:cBhvr>
                                        <p:cTn id="51" dur="1" fill="hold">
                                          <p:stCondLst>
                                            <p:cond delay="0"/>
                                          </p:stCondLst>
                                        </p:cTn>
                                        <p:tgtEl>
                                          <p:spTgt spid="6">
                                            <p:txEl>
                                              <p:pRg st="7" end="7"/>
                                            </p:txEl>
                                          </p:spTgt>
                                        </p:tgtEl>
                                        <p:attrNameLst>
                                          <p:attrName>style.visibility</p:attrName>
                                        </p:attrNameLst>
                                      </p:cBhvr>
                                      <p:to>
                                        <p:strVal val="visible"/>
                                      </p:to>
                                    </p:set>
                                    <p:animEffect transition="in" filter="fade">
                                      <p:cBhvr>
                                        <p:cTn id="52" dur="1000"/>
                                        <p:tgtEl>
                                          <p:spTgt spid="6">
                                            <p:txEl>
                                              <p:pRg st="7" end="7"/>
                                            </p:txEl>
                                          </p:spTgt>
                                        </p:tgtEl>
                                      </p:cBhvr>
                                    </p:animEffect>
                                    <p:anim calcmode="lin" valueType="num">
                                      <p:cBhvr>
                                        <p:cTn id="53"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F1AC0A-E5D5-48B5-872D-A262DF95B1F6}"/>
              </a:ext>
            </a:extLst>
          </p:cNvPr>
          <p:cNvSpPr txBox="1">
            <a:spLocks/>
          </p:cNvSpPr>
          <p:nvPr/>
        </p:nvSpPr>
        <p:spPr>
          <a:xfrm>
            <a:off x="836613" y="73103"/>
            <a:ext cx="9601200" cy="767680"/>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s-MX" sz="4400" b="1" dirty="0"/>
              <a:t>Justificación</a:t>
            </a:r>
          </a:p>
        </p:txBody>
      </p:sp>
      <p:graphicFrame>
        <p:nvGraphicFramePr>
          <p:cNvPr id="3" name="Marcador de contenido 5">
            <a:extLst>
              <a:ext uri="{FF2B5EF4-FFF2-40B4-BE49-F238E27FC236}">
                <a16:creationId xmlns:a16="http://schemas.microsoft.com/office/drawing/2014/main" id="{95E618BD-65CA-429D-A766-3058F03D61B6}"/>
              </a:ext>
            </a:extLst>
          </p:cNvPr>
          <p:cNvGraphicFramePr>
            <a:graphicFrameLocks/>
          </p:cNvGraphicFramePr>
          <p:nvPr>
            <p:extLst>
              <p:ext uri="{D42A27DB-BD31-4B8C-83A1-F6EECF244321}">
                <p14:modId xmlns:p14="http://schemas.microsoft.com/office/powerpoint/2010/main" val="1080646"/>
              </p:ext>
            </p:extLst>
          </p:nvPr>
        </p:nvGraphicFramePr>
        <p:xfrm>
          <a:off x="836613" y="908720"/>
          <a:ext cx="10152111" cy="52565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5DED9447-8A99-482A-8B5D-CD4B103C607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6525" y="6235700"/>
            <a:ext cx="406400" cy="406400"/>
          </a:xfrm>
          <a:prstGeom prst="rect">
            <a:avLst/>
          </a:prstGeom>
        </p:spPr>
      </p:pic>
    </p:spTree>
    <p:extLst>
      <p:ext uri="{BB962C8B-B14F-4D97-AF65-F5344CB8AC3E}">
        <p14:creationId xmlns:p14="http://schemas.microsoft.com/office/powerpoint/2010/main" val="2377618160"/>
      </p:ext>
    </p:extLst>
  </p:cSld>
  <p:clrMapOvr>
    <a:masterClrMapping/>
  </p:clrMapOvr>
  <mc:AlternateContent xmlns:mc="http://schemas.openxmlformats.org/markup-compatibility/2006">
    <mc:Choice xmlns:p14="http://schemas.microsoft.com/office/powerpoint/2010/main" Requires="p14">
      <p:transition spd="med" p14:dur="700" advTm="32939">
        <p:fade/>
      </p:transition>
    </mc:Choice>
    <mc:Fallback>
      <p:transition spd="med" advTm="329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Graphic spid="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texto 2">
            <a:extLst>
              <a:ext uri="{FF2B5EF4-FFF2-40B4-BE49-F238E27FC236}">
                <a16:creationId xmlns:a16="http://schemas.microsoft.com/office/drawing/2014/main" id="{D0603056-CBA2-4930-9712-3D60B4AF1CA4}"/>
              </a:ext>
            </a:extLst>
          </p:cNvPr>
          <p:cNvSpPr txBox="1">
            <a:spLocks/>
          </p:cNvSpPr>
          <p:nvPr/>
        </p:nvSpPr>
        <p:spPr>
          <a:xfrm>
            <a:off x="838204" y="711162"/>
            <a:ext cx="5040184" cy="762000"/>
          </a:xfrm>
          <a:prstGeom prst="rect">
            <a:avLst/>
          </a:prstGeom>
          <a:ln w="28575">
            <a:solidFill>
              <a:schemeClr val="tx2">
                <a:lumMod val="60000"/>
                <a:lumOff val="40000"/>
              </a:schemeClr>
            </a:solidFill>
          </a:ln>
        </p:spPr>
        <p:txBody>
          <a:bodyPr rtlCol="0">
            <a:norm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lgn="ctr">
              <a:buNone/>
            </a:pPr>
            <a:r>
              <a:rPr lang="es-ES" sz="4400" b="1" dirty="0"/>
              <a:t>Objetivo general</a:t>
            </a:r>
          </a:p>
        </p:txBody>
      </p:sp>
      <p:sp>
        <p:nvSpPr>
          <p:cNvPr id="3" name="Marcador de posición de contenido 3">
            <a:extLst>
              <a:ext uri="{FF2B5EF4-FFF2-40B4-BE49-F238E27FC236}">
                <a16:creationId xmlns:a16="http://schemas.microsoft.com/office/drawing/2014/main" id="{411C3A5C-8500-420C-8F34-7E0F68BF3066}"/>
              </a:ext>
            </a:extLst>
          </p:cNvPr>
          <p:cNvSpPr txBox="1">
            <a:spLocks/>
          </p:cNvSpPr>
          <p:nvPr/>
        </p:nvSpPr>
        <p:spPr>
          <a:xfrm>
            <a:off x="405780" y="1822872"/>
            <a:ext cx="5688633" cy="4558455"/>
          </a:xfrm>
          <a:prstGeom prst="rect">
            <a:avLst/>
          </a:prstGeom>
        </p:spPr>
        <p:txBody>
          <a:bodyPr rtlCol="0">
            <a:normAutofit fontScale="85000" lnSpcReduction="10000"/>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lnSpc>
                <a:spcPct val="150000"/>
              </a:lnSpc>
              <a:buNone/>
            </a:pPr>
            <a:r>
              <a:rPr lang="es-ES" dirty="0"/>
              <a:t> </a:t>
            </a:r>
            <a:r>
              <a:rPr lang="es-ES" sz="2800" dirty="0"/>
              <a:t>Crear un espacio de lectura en la comunidad de El Lencero, ubicado en el municipio de Emiliano Zapata Veracruz, por medio de una biblioteca móvil, con lo que se pretende brindar espacios de diálogo y promocionar la lectura para que los habitantes de la comunidad incrementen su capital cultural.</a:t>
            </a:r>
          </a:p>
        </p:txBody>
      </p:sp>
      <p:pic>
        <p:nvPicPr>
          <p:cNvPr id="5" name="Imagen 4">
            <a:extLst>
              <a:ext uri="{FF2B5EF4-FFF2-40B4-BE49-F238E27FC236}">
                <a16:creationId xmlns:a16="http://schemas.microsoft.com/office/drawing/2014/main" id="{F7C8E017-7CEA-4677-AE0C-A277D42DD731}"/>
              </a:ext>
            </a:extLst>
          </p:cNvPr>
          <p:cNvPicPr>
            <a:picLocks noChangeAspect="1"/>
          </p:cNvPicPr>
          <p:nvPr/>
        </p:nvPicPr>
        <p:blipFill rotWithShape="1">
          <a:blip r:embed="rId4"/>
          <a:srcRect l="2502" t="4644" r="4220" b="4170"/>
          <a:stretch/>
        </p:blipFill>
        <p:spPr>
          <a:xfrm>
            <a:off x="7133983" y="400438"/>
            <a:ext cx="4212414" cy="5908882"/>
          </a:xfrm>
          <a:prstGeom prst="rect">
            <a:avLst/>
          </a:prstGeom>
        </p:spPr>
      </p:pic>
      <p:pic>
        <p:nvPicPr>
          <p:cNvPr id="4" name="Audio 3">
            <a:hlinkClick r:id="" action="ppaction://media"/>
            <a:extLst>
              <a:ext uri="{FF2B5EF4-FFF2-40B4-BE49-F238E27FC236}">
                <a16:creationId xmlns:a16="http://schemas.microsoft.com/office/drawing/2014/main" id="{0B37F55F-4469-4C52-8EB2-F1AE497260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6525" y="6235700"/>
            <a:ext cx="406400" cy="406400"/>
          </a:xfrm>
          <a:prstGeom prst="rect">
            <a:avLst/>
          </a:prstGeom>
        </p:spPr>
      </p:pic>
    </p:spTree>
    <p:extLst>
      <p:ext uri="{BB962C8B-B14F-4D97-AF65-F5344CB8AC3E}">
        <p14:creationId xmlns:p14="http://schemas.microsoft.com/office/powerpoint/2010/main" val="3179896876"/>
      </p:ext>
    </p:extLst>
  </p:cSld>
  <p:clrMapOvr>
    <a:masterClrMapping/>
  </p:clrMapOvr>
  <mc:AlternateContent xmlns:mc="http://schemas.openxmlformats.org/markup-compatibility/2006">
    <mc:Choice xmlns:p14="http://schemas.microsoft.com/office/powerpoint/2010/main" Requires="p14">
      <p:transition spd="med" p14:dur="700" advTm="17861">
        <p:fade/>
      </p:transition>
    </mc:Choice>
    <mc:Fallback>
      <p:transition spd="med" advTm="178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32" presetClass="emph" presetSubtype="0" fill="hold" nodeType="afterEffect">
                                  <p:stCondLst>
                                    <p:cond delay="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osición de texto 4"/>
          <p:cNvSpPr>
            <a:spLocks noGrp="1"/>
          </p:cNvSpPr>
          <p:nvPr>
            <p:ph type="body" sz="quarter" idx="3"/>
          </p:nvPr>
        </p:nvSpPr>
        <p:spPr>
          <a:xfrm>
            <a:off x="2854053" y="188640"/>
            <a:ext cx="5898368" cy="762000"/>
          </a:xfrm>
        </p:spPr>
        <p:txBody>
          <a:bodyPr rtlCol="0">
            <a:noAutofit/>
          </a:bodyPr>
          <a:lstStyle/>
          <a:p>
            <a:pPr rtl="0"/>
            <a:r>
              <a:rPr lang="es-ES" sz="4400" b="1" dirty="0"/>
              <a:t>Objetivos particulares</a:t>
            </a:r>
          </a:p>
        </p:txBody>
      </p:sp>
      <p:sp>
        <p:nvSpPr>
          <p:cNvPr id="6" name="Marcador de posición de contenido 5"/>
          <p:cNvSpPr>
            <a:spLocks noGrp="1"/>
          </p:cNvSpPr>
          <p:nvPr>
            <p:ph sz="quarter" idx="4"/>
          </p:nvPr>
        </p:nvSpPr>
        <p:spPr>
          <a:xfrm>
            <a:off x="836614" y="1052736"/>
            <a:ext cx="10705626" cy="5184576"/>
          </a:xfrm>
        </p:spPr>
        <p:txBody>
          <a:bodyPr rtlCol="0">
            <a:normAutofit/>
          </a:bodyPr>
          <a:lstStyle/>
          <a:p>
            <a:pPr>
              <a:lnSpc>
                <a:spcPct val="100000"/>
              </a:lnSpc>
              <a:buFont typeface="Wingdings" panose="05000000000000000000" pitchFamily="2" charset="2"/>
              <a:buChar char="Ø"/>
            </a:pPr>
            <a:r>
              <a:rPr lang="en-US" sz="2400" dirty="0" err="1">
                <a:ea typeface="Times New Roman" panose="02020603050405020304" pitchFamily="18" charset="0"/>
              </a:rPr>
              <a:t>Gestionar</a:t>
            </a:r>
            <a:r>
              <a:rPr lang="en-US" sz="2400" dirty="0">
                <a:ea typeface="Times New Roman" panose="02020603050405020304" pitchFamily="18" charset="0"/>
              </a:rPr>
              <a:t> el </a:t>
            </a:r>
            <a:r>
              <a:rPr lang="en-US" sz="2400" dirty="0" err="1">
                <a:ea typeface="Times New Roman" panose="02020603050405020304" pitchFamily="18" charset="0"/>
              </a:rPr>
              <a:t>uso</a:t>
            </a:r>
            <a:r>
              <a:rPr lang="en-US" sz="2400" dirty="0">
                <a:ea typeface="Times New Roman" panose="02020603050405020304" pitchFamily="18" charset="0"/>
              </a:rPr>
              <a:t> del </a:t>
            </a:r>
            <a:r>
              <a:rPr lang="en-US" sz="2400" dirty="0" err="1">
                <a:ea typeface="Times New Roman" panose="02020603050405020304" pitchFamily="18" charset="0"/>
              </a:rPr>
              <a:t>espacio</a:t>
            </a:r>
            <a:r>
              <a:rPr lang="en-US" sz="2400" dirty="0">
                <a:ea typeface="Times New Roman" panose="02020603050405020304" pitchFamily="18" charset="0"/>
              </a:rPr>
              <a:t> </a:t>
            </a:r>
            <a:r>
              <a:rPr lang="en-US" sz="2400" dirty="0" err="1">
                <a:ea typeface="Times New Roman" panose="02020603050405020304" pitchFamily="18" charset="0"/>
              </a:rPr>
              <a:t>público</a:t>
            </a:r>
            <a:r>
              <a:rPr lang="en-US" sz="2400" dirty="0">
                <a:ea typeface="Times New Roman" panose="02020603050405020304" pitchFamily="18" charset="0"/>
              </a:rPr>
              <a:t> de la </a:t>
            </a:r>
            <a:r>
              <a:rPr lang="en-US" sz="2400" dirty="0" err="1">
                <a:ea typeface="Times New Roman" panose="02020603050405020304" pitchFamily="18" charset="0"/>
              </a:rPr>
              <a:t>comunidad</a:t>
            </a:r>
            <a:r>
              <a:rPr lang="en-US" sz="2400" dirty="0">
                <a:ea typeface="Times New Roman" panose="02020603050405020304" pitchFamily="18" charset="0"/>
              </a:rPr>
              <a:t> para </a:t>
            </a:r>
            <a:r>
              <a:rPr lang="en-US" sz="2400" dirty="0" err="1">
                <a:ea typeface="Times New Roman" panose="02020603050405020304" pitchFamily="18" charset="0"/>
              </a:rPr>
              <a:t>realizar</a:t>
            </a:r>
            <a:r>
              <a:rPr lang="en-US" sz="2400" dirty="0">
                <a:ea typeface="Times New Roman" panose="02020603050405020304" pitchFamily="18" charset="0"/>
              </a:rPr>
              <a:t> </a:t>
            </a:r>
            <a:r>
              <a:rPr lang="en-US" sz="2400" dirty="0" err="1">
                <a:ea typeface="Times New Roman" panose="02020603050405020304" pitchFamily="18" charset="0"/>
              </a:rPr>
              <a:t>actividades</a:t>
            </a:r>
            <a:r>
              <a:rPr lang="en-US" sz="2400" dirty="0">
                <a:ea typeface="Times New Roman" panose="02020603050405020304" pitchFamily="18" charset="0"/>
              </a:rPr>
              <a:t> de </a:t>
            </a:r>
            <a:r>
              <a:rPr lang="en-US" sz="2400" dirty="0" err="1">
                <a:ea typeface="Times New Roman" panose="02020603050405020304" pitchFamily="18" charset="0"/>
              </a:rPr>
              <a:t>animación</a:t>
            </a:r>
            <a:r>
              <a:rPr lang="en-US" sz="2400" dirty="0">
                <a:ea typeface="Times New Roman" panose="02020603050405020304" pitchFamily="18" charset="0"/>
              </a:rPr>
              <a:t> a la </a:t>
            </a:r>
            <a:r>
              <a:rPr lang="en-US" sz="2400" dirty="0" err="1">
                <a:ea typeface="Times New Roman" panose="02020603050405020304" pitchFamily="18" charset="0"/>
              </a:rPr>
              <a:t>lectura</a:t>
            </a:r>
            <a:r>
              <a:rPr lang="es-ES" sz="2400" dirty="0"/>
              <a:t>.</a:t>
            </a:r>
            <a:endParaRPr lang="es-ES" sz="900" dirty="0"/>
          </a:p>
          <a:p>
            <a:pPr>
              <a:lnSpc>
                <a:spcPct val="100000"/>
              </a:lnSpc>
              <a:buFont typeface="Wingdings" panose="05000000000000000000" pitchFamily="2" charset="2"/>
              <a:buChar char="Ø"/>
            </a:pPr>
            <a:r>
              <a:rPr lang="en-US" sz="2400" dirty="0" err="1">
                <a:ea typeface="Times New Roman" panose="02020603050405020304" pitchFamily="18" charset="0"/>
              </a:rPr>
              <a:t>Conformar</a:t>
            </a:r>
            <a:r>
              <a:rPr lang="en-US" sz="2400" dirty="0">
                <a:ea typeface="Times New Roman" panose="02020603050405020304" pitchFamily="18" charset="0"/>
              </a:rPr>
              <a:t> </a:t>
            </a:r>
            <a:r>
              <a:rPr lang="en-US" sz="2400" dirty="0" err="1">
                <a:ea typeface="Times New Roman" panose="02020603050405020304" pitchFamily="18" charset="0"/>
              </a:rPr>
              <a:t>una</a:t>
            </a:r>
            <a:r>
              <a:rPr lang="en-US" sz="2400" dirty="0">
                <a:ea typeface="Times New Roman" panose="02020603050405020304" pitchFamily="18" charset="0"/>
              </a:rPr>
              <a:t> </a:t>
            </a:r>
            <a:r>
              <a:rPr lang="en-US" sz="2400" dirty="0" err="1">
                <a:ea typeface="Times New Roman" panose="02020603050405020304" pitchFamily="18" charset="0"/>
              </a:rPr>
              <a:t>biblioteca</a:t>
            </a:r>
            <a:r>
              <a:rPr lang="en-US" sz="2400" dirty="0">
                <a:ea typeface="Times New Roman" panose="02020603050405020304" pitchFamily="18" charset="0"/>
              </a:rPr>
              <a:t> </a:t>
            </a:r>
            <a:r>
              <a:rPr lang="en-US" sz="2400" dirty="0" err="1">
                <a:ea typeface="Times New Roman" panose="02020603050405020304" pitchFamily="18" charset="0"/>
              </a:rPr>
              <a:t>móvil</a:t>
            </a:r>
            <a:r>
              <a:rPr lang="en-US" sz="2400" dirty="0">
                <a:ea typeface="Times New Roman" panose="02020603050405020304" pitchFamily="18" charset="0"/>
              </a:rPr>
              <a:t> que </a:t>
            </a:r>
            <a:r>
              <a:rPr lang="en-US" sz="2400" dirty="0" err="1">
                <a:ea typeface="Times New Roman" panose="02020603050405020304" pitchFamily="18" charset="0"/>
              </a:rPr>
              <a:t>cuente</a:t>
            </a:r>
            <a:r>
              <a:rPr lang="en-US" sz="2400" dirty="0">
                <a:ea typeface="Times New Roman" panose="02020603050405020304" pitchFamily="18" charset="0"/>
              </a:rPr>
              <a:t> con un </a:t>
            </a:r>
            <a:r>
              <a:rPr lang="en-US" sz="2400" dirty="0" err="1">
                <a:ea typeface="Times New Roman" panose="02020603050405020304" pitchFamily="18" charset="0"/>
              </a:rPr>
              <a:t>acervo</a:t>
            </a:r>
            <a:r>
              <a:rPr lang="en-US" sz="2400" dirty="0">
                <a:ea typeface="Times New Roman" panose="02020603050405020304" pitchFamily="18" charset="0"/>
              </a:rPr>
              <a:t> </a:t>
            </a:r>
            <a:r>
              <a:rPr lang="en-US" sz="2400" dirty="0" err="1">
                <a:ea typeface="Times New Roman" panose="02020603050405020304" pitchFamily="18" charset="0"/>
              </a:rPr>
              <a:t>variado</a:t>
            </a:r>
            <a:r>
              <a:rPr lang="en-US" sz="2400" dirty="0">
                <a:ea typeface="Times New Roman" panose="02020603050405020304" pitchFamily="18" charset="0"/>
              </a:rPr>
              <a:t> y </a:t>
            </a:r>
            <a:r>
              <a:rPr lang="en-US" sz="2400" dirty="0" err="1">
                <a:ea typeface="Times New Roman" panose="02020603050405020304" pitchFamily="18" charset="0"/>
              </a:rPr>
              <a:t>suficiente</a:t>
            </a:r>
            <a:r>
              <a:rPr lang="en-US" sz="2400" dirty="0">
                <a:ea typeface="Times New Roman" panose="02020603050405020304" pitchFamily="18" charset="0"/>
              </a:rPr>
              <a:t> para </a:t>
            </a:r>
            <a:r>
              <a:rPr lang="en-US" sz="2400" dirty="0" err="1">
                <a:ea typeface="Times New Roman" panose="02020603050405020304" pitchFamily="18" charset="0"/>
              </a:rPr>
              <a:t>generar</a:t>
            </a:r>
            <a:r>
              <a:rPr lang="en-US" sz="2400" dirty="0">
                <a:ea typeface="Times New Roman" panose="02020603050405020304" pitchFamily="18" charset="0"/>
              </a:rPr>
              <a:t> </a:t>
            </a:r>
            <a:r>
              <a:rPr lang="en-US" sz="2400" dirty="0" err="1">
                <a:ea typeface="Times New Roman" panose="02020603050405020304" pitchFamily="18" charset="0"/>
              </a:rPr>
              <a:t>curiosidad</a:t>
            </a:r>
            <a:r>
              <a:rPr lang="en-US" sz="2400" dirty="0">
                <a:ea typeface="Times New Roman" panose="02020603050405020304" pitchFamily="18" charset="0"/>
              </a:rPr>
              <a:t> entre </a:t>
            </a:r>
            <a:r>
              <a:rPr lang="en-US" sz="2400" dirty="0" err="1">
                <a:ea typeface="Times New Roman" panose="02020603050405020304" pitchFamily="18" charset="0"/>
              </a:rPr>
              <a:t>los</a:t>
            </a:r>
            <a:r>
              <a:rPr lang="en-US" sz="2400" dirty="0">
                <a:ea typeface="Times New Roman" panose="02020603050405020304" pitchFamily="18" charset="0"/>
              </a:rPr>
              <a:t> </a:t>
            </a:r>
            <a:r>
              <a:rPr lang="en-US" sz="2400" dirty="0" err="1">
                <a:ea typeface="Times New Roman" panose="02020603050405020304" pitchFamily="18" charset="0"/>
              </a:rPr>
              <a:t>usuarios</a:t>
            </a:r>
            <a:r>
              <a:rPr lang="en-US" sz="2400" dirty="0">
                <a:ea typeface="Times New Roman" panose="02020603050405020304" pitchFamily="18" charset="0"/>
              </a:rPr>
              <a:t> del </a:t>
            </a:r>
            <a:r>
              <a:rPr lang="en-US" sz="2400" dirty="0" err="1">
                <a:ea typeface="Times New Roman" panose="02020603050405020304" pitchFamily="18" charset="0"/>
              </a:rPr>
              <a:t>espacio</a:t>
            </a:r>
            <a:r>
              <a:rPr lang="es-ES" sz="2400" dirty="0"/>
              <a:t>.</a:t>
            </a:r>
            <a:endParaRPr lang="es-ES" sz="1000" dirty="0"/>
          </a:p>
          <a:p>
            <a:pPr rtl="0">
              <a:lnSpc>
                <a:spcPct val="100000"/>
              </a:lnSpc>
              <a:buFont typeface="Wingdings" panose="05000000000000000000" pitchFamily="2" charset="2"/>
              <a:buChar char="Ø"/>
            </a:pPr>
            <a:r>
              <a:rPr lang="es-ES" sz="2400" dirty="0"/>
              <a:t> Generar espacios de diálogo y encuentro entre los integrantes de la comunidad.</a:t>
            </a:r>
            <a:endParaRPr lang="es-ES" sz="1100" dirty="0"/>
          </a:p>
          <a:p>
            <a:pPr>
              <a:lnSpc>
                <a:spcPct val="100000"/>
              </a:lnSpc>
              <a:buFont typeface="Wingdings" panose="05000000000000000000" pitchFamily="2" charset="2"/>
              <a:buChar char="Ø"/>
            </a:pPr>
            <a:r>
              <a:rPr lang="es-ES" sz="2400" dirty="0"/>
              <a:t> </a:t>
            </a:r>
            <a:r>
              <a:rPr lang="en-US" sz="2400" dirty="0" err="1">
                <a:latin typeface="Palatino Linotype" panose="02040502050505030304" pitchFamily="18" charset="0"/>
                <a:ea typeface="Times New Roman" panose="02020603050405020304" pitchFamily="18" charset="0"/>
              </a:rPr>
              <a:t>Brindar</a:t>
            </a:r>
            <a:r>
              <a:rPr lang="en-US" sz="2400" dirty="0">
                <a:latin typeface="Palatino Linotype" panose="02040502050505030304" pitchFamily="18" charset="0"/>
                <a:ea typeface="Times New Roman" panose="02020603050405020304" pitchFamily="18" charset="0"/>
              </a:rPr>
              <a:t> el </a:t>
            </a:r>
            <a:r>
              <a:rPr lang="en-US" sz="2400" dirty="0" err="1">
                <a:latin typeface="Palatino Linotype" panose="02040502050505030304" pitchFamily="18" charset="0"/>
                <a:ea typeface="Times New Roman" panose="02020603050405020304" pitchFamily="18" charset="0"/>
              </a:rPr>
              <a:t>servicio</a:t>
            </a:r>
            <a:r>
              <a:rPr lang="en-US" sz="2400" dirty="0">
                <a:latin typeface="Palatino Linotype" panose="02040502050505030304" pitchFamily="18" charset="0"/>
                <a:ea typeface="Times New Roman" panose="02020603050405020304" pitchFamily="18" charset="0"/>
              </a:rPr>
              <a:t> de </a:t>
            </a:r>
            <a:r>
              <a:rPr lang="en-US" sz="2400" dirty="0" err="1">
                <a:latin typeface="Palatino Linotype" panose="02040502050505030304" pitchFamily="18" charset="0"/>
                <a:ea typeface="Times New Roman" panose="02020603050405020304" pitchFamily="18" charset="0"/>
              </a:rPr>
              <a:t>préstamo</a:t>
            </a:r>
            <a:r>
              <a:rPr lang="en-US" sz="2400" dirty="0">
                <a:latin typeface="Palatino Linotype" panose="02040502050505030304" pitchFamily="18" charset="0"/>
                <a:ea typeface="Times New Roman" panose="02020603050405020304" pitchFamily="18" charset="0"/>
              </a:rPr>
              <a:t> de </a:t>
            </a:r>
            <a:r>
              <a:rPr lang="en-US" sz="2400" dirty="0" err="1">
                <a:latin typeface="Palatino Linotype" panose="02040502050505030304" pitchFamily="18" charset="0"/>
                <a:ea typeface="Times New Roman" panose="02020603050405020304" pitchFamily="18" charset="0"/>
              </a:rPr>
              <a:t>libros</a:t>
            </a:r>
            <a:r>
              <a:rPr lang="en-US" sz="2400" dirty="0">
                <a:latin typeface="Palatino Linotype" panose="02040502050505030304" pitchFamily="18" charset="0"/>
                <a:ea typeface="Times New Roman" panose="02020603050405020304" pitchFamily="18" charset="0"/>
              </a:rPr>
              <a:t> a las personas que lo </a:t>
            </a:r>
            <a:r>
              <a:rPr lang="en-US" sz="2400" dirty="0" err="1">
                <a:latin typeface="Palatino Linotype" panose="02040502050505030304" pitchFamily="18" charset="0"/>
                <a:ea typeface="Times New Roman" panose="02020603050405020304" pitchFamily="18" charset="0"/>
              </a:rPr>
              <a:t>soliciten</a:t>
            </a:r>
            <a:r>
              <a:rPr lang="en-US" sz="2400" dirty="0">
                <a:latin typeface="Palatino Linotype" panose="02040502050505030304" pitchFamily="18" charset="0"/>
                <a:ea typeface="Times New Roman" panose="02020603050405020304" pitchFamily="18" charset="0"/>
              </a:rPr>
              <a:t>.</a:t>
            </a:r>
          </a:p>
          <a:p>
            <a:pPr>
              <a:lnSpc>
                <a:spcPct val="100000"/>
              </a:lnSpc>
              <a:buFont typeface="Wingdings" panose="05000000000000000000" pitchFamily="2" charset="2"/>
              <a:buChar char="Ø"/>
            </a:pPr>
            <a:r>
              <a:rPr lang="en-US" sz="2400" dirty="0" err="1">
                <a:latin typeface="Palatino Linotype" panose="02040502050505030304" pitchFamily="18" charset="0"/>
                <a:ea typeface="Times New Roman" panose="02020603050405020304" pitchFamily="18" charset="0"/>
              </a:rPr>
              <a:t>Realizar</a:t>
            </a:r>
            <a:r>
              <a:rPr lang="en-US" sz="2400" dirty="0">
                <a:latin typeface="Palatino Linotype" panose="02040502050505030304" pitchFamily="18" charset="0"/>
                <a:ea typeface="Times New Roman" panose="02020603050405020304" pitchFamily="18" charset="0"/>
              </a:rPr>
              <a:t> un taller de </a:t>
            </a:r>
            <a:r>
              <a:rPr lang="en-US" sz="2400" dirty="0" err="1">
                <a:latin typeface="Palatino Linotype" panose="02040502050505030304" pitchFamily="18" charset="0"/>
                <a:ea typeface="Times New Roman" panose="02020603050405020304" pitchFamily="18" charset="0"/>
              </a:rPr>
              <a:t>animación</a:t>
            </a:r>
            <a:r>
              <a:rPr lang="en-US" sz="2400" dirty="0">
                <a:latin typeface="Palatino Linotype" panose="02040502050505030304" pitchFamily="18" charset="0"/>
                <a:ea typeface="Times New Roman" panose="02020603050405020304" pitchFamily="18" charset="0"/>
              </a:rPr>
              <a:t> a la </a:t>
            </a:r>
            <a:r>
              <a:rPr lang="en-US" sz="2400" dirty="0" err="1">
                <a:latin typeface="Palatino Linotype" panose="02040502050505030304" pitchFamily="18" charset="0"/>
                <a:ea typeface="Times New Roman" panose="02020603050405020304" pitchFamily="18" charset="0"/>
              </a:rPr>
              <a:t>lectura</a:t>
            </a:r>
            <a:r>
              <a:rPr lang="en-US" sz="2400" dirty="0">
                <a:latin typeface="Palatino Linotype" panose="02040502050505030304" pitchFamily="18" charset="0"/>
                <a:ea typeface="Times New Roman" panose="02020603050405020304" pitchFamily="18" charset="0"/>
              </a:rPr>
              <a:t> con un </a:t>
            </a:r>
            <a:r>
              <a:rPr lang="en-US" sz="2400" dirty="0" err="1">
                <a:latin typeface="Palatino Linotype" panose="02040502050505030304" pitchFamily="18" charset="0"/>
                <a:ea typeface="Times New Roman" panose="02020603050405020304" pitchFamily="18" charset="0"/>
              </a:rPr>
              <a:t>grupo</a:t>
            </a:r>
            <a:r>
              <a:rPr lang="en-US" sz="2400" dirty="0">
                <a:latin typeface="Palatino Linotype" panose="02040502050505030304" pitchFamily="18" charset="0"/>
                <a:ea typeface="Times New Roman" panose="02020603050405020304" pitchFamily="18" charset="0"/>
              </a:rPr>
              <a:t> </a:t>
            </a:r>
            <a:r>
              <a:rPr lang="en-US" sz="2400" dirty="0" err="1">
                <a:latin typeface="Palatino Linotype" panose="02040502050505030304" pitchFamily="18" charset="0"/>
                <a:ea typeface="Times New Roman" panose="02020603050405020304" pitchFamily="18" charset="0"/>
              </a:rPr>
              <a:t>infantil</a:t>
            </a:r>
            <a:r>
              <a:rPr lang="en-US" sz="2400" dirty="0">
                <a:latin typeface="Palatino Linotype" panose="02040502050505030304" pitchFamily="18" charset="0"/>
                <a:ea typeface="Times New Roman" panose="02020603050405020304" pitchFamily="18" charset="0"/>
              </a:rPr>
              <a:t> de entre 9 y 12 </a:t>
            </a:r>
            <a:r>
              <a:rPr lang="en-US" sz="2400" dirty="0" err="1">
                <a:latin typeface="Palatino Linotype" panose="02040502050505030304" pitchFamily="18" charset="0"/>
                <a:ea typeface="Times New Roman" panose="02020603050405020304" pitchFamily="18" charset="0"/>
              </a:rPr>
              <a:t>años</a:t>
            </a:r>
            <a:r>
              <a:rPr lang="en-US" sz="2400" dirty="0">
                <a:latin typeface="Palatino Linotype" panose="02040502050505030304" pitchFamily="18" charset="0"/>
                <a:ea typeface="Times New Roman" panose="02020603050405020304" pitchFamily="18" charset="0"/>
              </a:rPr>
              <a:t>.</a:t>
            </a:r>
            <a:endParaRPr lang="es-ES" sz="2400" dirty="0">
              <a:latin typeface="Palatino Linotype" panose="02040502050505030304" pitchFamily="18" charset="0"/>
            </a:endParaRPr>
          </a:p>
        </p:txBody>
      </p:sp>
      <p:pic>
        <p:nvPicPr>
          <p:cNvPr id="2" name="Audio 1">
            <a:hlinkClick r:id="" action="ppaction://media"/>
            <a:extLst>
              <a:ext uri="{FF2B5EF4-FFF2-40B4-BE49-F238E27FC236}">
                <a16:creationId xmlns:a16="http://schemas.microsoft.com/office/drawing/2014/main" id="{1C922C03-DF09-435B-9E02-C14512548B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6525" y="6235700"/>
            <a:ext cx="406400" cy="406400"/>
          </a:xfrm>
          <a:prstGeom prst="rect">
            <a:avLst/>
          </a:prstGeom>
        </p:spPr>
      </p:pic>
    </p:spTree>
    <p:extLst>
      <p:ext uri="{BB962C8B-B14F-4D97-AF65-F5344CB8AC3E}">
        <p14:creationId xmlns:p14="http://schemas.microsoft.com/office/powerpoint/2010/main" val="533970288"/>
      </p:ext>
    </p:extLst>
  </p:cSld>
  <p:clrMapOvr>
    <a:masterClrMapping/>
  </p:clrMapOvr>
  <mc:AlternateContent xmlns:mc="http://schemas.openxmlformats.org/markup-compatibility/2006">
    <mc:Choice xmlns:p14="http://schemas.microsoft.com/office/powerpoint/2010/main" Requires="p14">
      <p:transition spd="med" p14:dur="700" advTm="33017">
        <p:fade/>
      </p:transition>
    </mc:Choice>
    <mc:Fallback>
      <p:transition spd="med" advTm="330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6" presetClass="entr" presetSubtype="0" fill="hold" nodeType="after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down)">
                                      <p:cBhvr>
                                        <p:cTn id="10" dur="580">
                                          <p:stCondLst>
                                            <p:cond delay="0"/>
                                          </p:stCondLst>
                                        </p:cTn>
                                        <p:tgtEl>
                                          <p:spTgt spid="6">
                                            <p:txEl>
                                              <p:pRg st="0" end="0"/>
                                            </p:txEl>
                                          </p:spTgt>
                                        </p:tgtEl>
                                      </p:cBhvr>
                                    </p:animEffect>
                                    <p:anim calcmode="lin" valueType="num">
                                      <p:cBhvr>
                                        <p:cTn id="11"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xEl>
                                              <p:pRg st="0" end="0"/>
                                            </p:txEl>
                                          </p:spTgt>
                                        </p:tgtEl>
                                      </p:cBhvr>
                                      <p:to x="100000" y="60000"/>
                                    </p:animScale>
                                    <p:animScale>
                                      <p:cBhvr>
                                        <p:cTn id="17" dur="166" decel="50000">
                                          <p:stCondLst>
                                            <p:cond delay="676"/>
                                          </p:stCondLst>
                                        </p:cTn>
                                        <p:tgtEl>
                                          <p:spTgt spid="6">
                                            <p:txEl>
                                              <p:pRg st="0" end="0"/>
                                            </p:txEl>
                                          </p:spTgt>
                                        </p:tgtEl>
                                      </p:cBhvr>
                                      <p:to x="100000" y="100000"/>
                                    </p:animScale>
                                    <p:animScale>
                                      <p:cBhvr>
                                        <p:cTn id="18" dur="26">
                                          <p:stCondLst>
                                            <p:cond delay="1312"/>
                                          </p:stCondLst>
                                        </p:cTn>
                                        <p:tgtEl>
                                          <p:spTgt spid="6">
                                            <p:txEl>
                                              <p:pRg st="0" end="0"/>
                                            </p:txEl>
                                          </p:spTgt>
                                        </p:tgtEl>
                                      </p:cBhvr>
                                      <p:to x="100000" y="80000"/>
                                    </p:animScale>
                                    <p:animScale>
                                      <p:cBhvr>
                                        <p:cTn id="19" dur="166" decel="50000">
                                          <p:stCondLst>
                                            <p:cond delay="1338"/>
                                          </p:stCondLst>
                                        </p:cTn>
                                        <p:tgtEl>
                                          <p:spTgt spid="6">
                                            <p:txEl>
                                              <p:pRg st="0" end="0"/>
                                            </p:txEl>
                                          </p:spTgt>
                                        </p:tgtEl>
                                      </p:cBhvr>
                                      <p:to x="100000" y="100000"/>
                                    </p:animScale>
                                    <p:animScale>
                                      <p:cBhvr>
                                        <p:cTn id="20" dur="26">
                                          <p:stCondLst>
                                            <p:cond delay="1642"/>
                                          </p:stCondLst>
                                        </p:cTn>
                                        <p:tgtEl>
                                          <p:spTgt spid="6">
                                            <p:txEl>
                                              <p:pRg st="0" end="0"/>
                                            </p:txEl>
                                          </p:spTgt>
                                        </p:tgtEl>
                                      </p:cBhvr>
                                      <p:to x="100000" y="90000"/>
                                    </p:animScale>
                                    <p:animScale>
                                      <p:cBhvr>
                                        <p:cTn id="21" dur="166" decel="50000">
                                          <p:stCondLst>
                                            <p:cond delay="1668"/>
                                          </p:stCondLst>
                                        </p:cTn>
                                        <p:tgtEl>
                                          <p:spTgt spid="6">
                                            <p:txEl>
                                              <p:pRg st="0" end="0"/>
                                            </p:txEl>
                                          </p:spTgt>
                                        </p:tgtEl>
                                      </p:cBhvr>
                                      <p:to x="100000" y="100000"/>
                                    </p:animScale>
                                    <p:animScale>
                                      <p:cBhvr>
                                        <p:cTn id="22" dur="26">
                                          <p:stCondLst>
                                            <p:cond delay="1808"/>
                                          </p:stCondLst>
                                        </p:cTn>
                                        <p:tgtEl>
                                          <p:spTgt spid="6">
                                            <p:txEl>
                                              <p:pRg st="0" end="0"/>
                                            </p:txEl>
                                          </p:spTgt>
                                        </p:tgtEl>
                                      </p:cBhvr>
                                      <p:to x="100000" y="95000"/>
                                    </p:animScale>
                                    <p:animScale>
                                      <p:cBhvr>
                                        <p:cTn id="23" dur="166" decel="50000">
                                          <p:stCondLst>
                                            <p:cond delay="1834"/>
                                          </p:stCondLst>
                                        </p:cTn>
                                        <p:tgtEl>
                                          <p:spTgt spid="6">
                                            <p:txEl>
                                              <p:pRg st="0" end="0"/>
                                            </p:txEl>
                                          </p:spTgt>
                                        </p:tgtEl>
                                      </p:cBhvr>
                                      <p:to x="100000" y="100000"/>
                                    </p:animScale>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calcmode="lin" valueType="num">
                                      <p:cBhvr additive="base">
                                        <p:cTn id="2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6" presetClass="entr" presetSubtype="0" fill="hold" nodeType="after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wipe(down)">
                                      <p:cBhvr>
                                        <p:cTn id="32" dur="580">
                                          <p:stCondLst>
                                            <p:cond delay="0"/>
                                          </p:stCondLst>
                                        </p:cTn>
                                        <p:tgtEl>
                                          <p:spTgt spid="6">
                                            <p:txEl>
                                              <p:pRg st="2" end="2"/>
                                            </p:txEl>
                                          </p:spTgt>
                                        </p:tgtEl>
                                      </p:cBhvr>
                                    </p:animEffect>
                                    <p:anim calcmode="lin" valueType="num">
                                      <p:cBhvr>
                                        <p:cTn id="33"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xEl>
                                              <p:pRg st="2" end="2"/>
                                            </p:txEl>
                                          </p:spTgt>
                                        </p:tgtEl>
                                      </p:cBhvr>
                                      <p:to x="100000" y="60000"/>
                                    </p:animScale>
                                    <p:animScale>
                                      <p:cBhvr>
                                        <p:cTn id="39" dur="166" decel="50000">
                                          <p:stCondLst>
                                            <p:cond delay="676"/>
                                          </p:stCondLst>
                                        </p:cTn>
                                        <p:tgtEl>
                                          <p:spTgt spid="6">
                                            <p:txEl>
                                              <p:pRg st="2" end="2"/>
                                            </p:txEl>
                                          </p:spTgt>
                                        </p:tgtEl>
                                      </p:cBhvr>
                                      <p:to x="100000" y="100000"/>
                                    </p:animScale>
                                    <p:animScale>
                                      <p:cBhvr>
                                        <p:cTn id="40" dur="26">
                                          <p:stCondLst>
                                            <p:cond delay="1312"/>
                                          </p:stCondLst>
                                        </p:cTn>
                                        <p:tgtEl>
                                          <p:spTgt spid="6">
                                            <p:txEl>
                                              <p:pRg st="2" end="2"/>
                                            </p:txEl>
                                          </p:spTgt>
                                        </p:tgtEl>
                                      </p:cBhvr>
                                      <p:to x="100000" y="80000"/>
                                    </p:animScale>
                                    <p:animScale>
                                      <p:cBhvr>
                                        <p:cTn id="41" dur="166" decel="50000">
                                          <p:stCondLst>
                                            <p:cond delay="1338"/>
                                          </p:stCondLst>
                                        </p:cTn>
                                        <p:tgtEl>
                                          <p:spTgt spid="6">
                                            <p:txEl>
                                              <p:pRg st="2" end="2"/>
                                            </p:txEl>
                                          </p:spTgt>
                                        </p:tgtEl>
                                      </p:cBhvr>
                                      <p:to x="100000" y="100000"/>
                                    </p:animScale>
                                    <p:animScale>
                                      <p:cBhvr>
                                        <p:cTn id="42" dur="26">
                                          <p:stCondLst>
                                            <p:cond delay="1642"/>
                                          </p:stCondLst>
                                        </p:cTn>
                                        <p:tgtEl>
                                          <p:spTgt spid="6">
                                            <p:txEl>
                                              <p:pRg st="2" end="2"/>
                                            </p:txEl>
                                          </p:spTgt>
                                        </p:tgtEl>
                                      </p:cBhvr>
                                      <p:to x="100000" y="90000"/>
                                    </p:animScale>
                                    <p:animScale>
                                      <p:cBhvr>
                                        <p:cTn id="43" dur="166" decel="50000">
                                          <p:stCondLst>
                                            <p:cond delay="1668"/>
                                          </p:stCondLst>
                                        </p:cTn>
                                        <p:tgtEl>
                                          <p:spTgt spid="6">
                                            <p:txEl>
                                              <p:pRg st="2" end="2"/>
                                            </p:txEl>
                                          </p:spTgt>
                                        </p:tgtEl>
                                      </p:cBhvr>
                                      <p:to x="100000" y="100000"/>
                                    </p:animScale>
                                    <p:animScale>
                                      <p:cBhvr>
                                        <p:cTn id="44" dur="26">
                                          <p:stCondLst>
                                            <p:cond delay="1808"/>
                                          </p:stCondLst>
                                        </p:cTn>
                                        <p:tgtEl>
                                          <p:spTgt spid="6">
                                            <p:txEl>
                                              <p:pRg st="2" end="2"/>
                                            </p:txEl>
                                          </p:spTgt>
                                        </p:tgtEl>
                                      </p:cBhvr>
                                      <p:to x="100000" y="95000"/>
                                    </p:animScale>
                                    <p:animScale>
                                      <p:cBhvr>
                                        <p:cTn id="45" dur="166" decel="50000">
                                          <p:stCondLst>
                                            <p:cond delay="1834"/>
                                          </p:stCondLst>
                                        </p:cTn>
                                        <p:tgtEl>
                                          <p:spTgt spid="6">
                                            <p:txEl>
                                              <p:pRg st="2" end="2"/>
                                            </p:txEl>
                                          </p:spTgt>
                                        </p:tgtEl>
                                      </p:cBhvr>
                                      <p:to x="100000" y="100000"/>
                                    </p:animScale>
                                  </p:childTnLst>
                                </p:cTn>
                              </p:par>
                            </p:childTnLst>
                          </p:cTn>
                        </p:par>
                        <p:par>
                          <p:cTn id="46" fill="hold">
                            <p:stCondLst>
                              <p:cond delay="4500"/>
                            </p:stCondLst>
                            <p:childTnLst>
                              <p:par>
                                <p:cTn id="47" presetID="2" presetClass="entr" presetSubtype="4" fill="hold" nodeType="after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anim calcmode="lin" valueType="num">
                                      <p:cBhvr additive="base">
                                        <p:cTn id="4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51" fill="hold">
                            <p:stCondLst>
                              <p:cond delay="5000"/>
                            </p:stCondLst>
                            <p:childTnLst>
                              <p:par>
                                <p:cTn id="52" presetID="2" presetClass="entr" presetSubtype="4" fill="hold" nodeType="afterEffect">
                                  <p:stCondLst>
                                    <p:cond delay="0"/>
                                  </p:stCondLst>
                                  <p:childTnLst>
                                    <p:set>
                                      <p:cBhvr>
                                        <p:cTn id="53" dur="1" fill="hold">
                                          <p:stCondLst>
                                            <p:cond delay="0"/>
                                          </p:stCondLst>
                                        </p:cTn>
                                        <p:tgtEl>
                                          <p:spTgt spid="6">
                                            <p:txEl>
                                              <p:pRg st="4" end="4"/>
                                            </p:txEl>
                                          </p:spTgt>
                                        </p:tgtEl>
                                        <p:attrNameLst>
                                          <p:attrName>style.visibility</p:attrName>
                                        </p:attrNameLst>
                                      </p:cBhvr>
                                      <p:to>
                                        <p:strVal val="visible"/>
                                      </p:to>
                                    </p:set>
                                    <p:anim calcmode="lin" valueType="num">
                                      <p:cBhvr additive="base">
                                        <p:cTn id="54"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539ACB-7BB3-4372-83AE-D57AE1AF7020}"/>
              </a:ext>
            </a:extLst>
          </p:cNvPr>
          <p:cNvSpPr>
            <a:spLocks noGrp="1"/>
          </p:cNvSpPr>
          <p:nvPr>
            <p:ph type="title"/>
          </p:nvPr>
        </p:nvSpPr>
        <p:spPr>
          <a:xfrm>
            <a:off x="2422004" y="188640"/>
            <a:ext cx="6912768" cy="1143000"/>
          </a:xfrm>
          <a:ln w="19050">
            <a:solidFill>
              <a:schemeClr val="accent1">
                <a:lumMod val="60000"/>
                <a:lumOff val="40000"/>
              </a:schemeClr>
            </a:solidFill>
          </a:ln>
        </p:spPr>
        <p:txBody>
          <a:bodyPr>
            <a:normAutofit/>
          </a:bodyPr>
          <a:lstStyle/>
          <a:p>
            <a:pPr algn="ctr"/>
            <a:r>
              <a:rPr lang="es-MX" sz="4400" b="1" dirty="0"/>
              <a:t>Hipótesis de intervención</a:t>
            </a:r>
          </a:p>
        </p:txBody>
      </p:sp>
      <p:sp>
        <p:nvSpPr>
          <p:cNvPr id="7" name="CuadroTexto 6">
            <a:extLst>
              <a:ext uri="{FF2B5EF4-FFF2-40B4-BE49-F238E27FC236}">
                <a16:creationId xmlns:a16="http://schemas.microsoft.com/office/drawing/2014/main" id="{1D827877-2BB5-48F2-AB0F-4D4F15A9E597}"/>
              </a:ext>
            </a:extLst>
          </p:cNvPr>
          <p:cNvSpPr txBox="1"/>
          <p:nvPr/>
        </p:nvSpPr>
        <p:spPr>
          <a:xfrm>
            <a:off x="765820" y="1700808"/>
            <a:ext cx="10585176" cy="3970318"/>
          </a:xfrm>
          <a:prstGeom prst="rect">
            <a:avLst/>
          </a:prstGeom>
          <a:noFill/>
        </p:spPr>
        <p:txBody>
          <a:bodyPr wrap="square" rtlCol="0">
            <a:spAutoFit/>
          </a:bodyPr>
          <a:lstStyle/>
          <a:p>
            <a:pPr algn="just"/>
            <a:r>
              <a:rPr lang="es-MX" sz="3600" dirty="0"/>
              <a:t>Con la implementación de este proyecto se espera que las personas de la comunidad de El Lencero, Veracruz, incrementen su capital cultural a través de un espacio tolerante e incluyente en el que se promueva la lectura con actividades como el préstamo de libros y un taller dirigido a público infantil.</a:t>
            </a:r>
          </a:p>
        </p:txBody>
      </p:sp>
      <p:pic>
        <p:nvPicPr>
          <p:cNvPr id="3" name="Audio 2">
            <a:hlinkClick r:id="" action="ppaction://media"/>
            <a:extLst>
              <a:ext uri="{FF2B5EF4-FFF2-40B4-BE49-F238E27FC236}">
                <a16:creationId xmlns:a16="http://schemas.microsoft.com/office/drawing/2014/main" id="{3315D3B3-4E45-49F6-AA9E-6395874D28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6525" y="6235700"/>
            <a:ext cx="406400" cy="406400"/>
          </a:xfrm>
          <a:prstGeom prst="rect">
            <a:avLst/>
          </a:prstGeom>
        </p:spPr>
      </p:pic>
    </p:spTree>
    <p:extLst>
      <p:ext uri="{BB962C8B-B14F-4D97-AF65-F5344CB8AC3E}">
        <p14:creationId xmlns:p14="http://schemas.microsoft.com/office/powerpoint/2010/main" val="348300857"/>
      </p:ext>
    </p:extLst>
  </p:cSld>
  <p:clrMapOvr>
    <a:masterClrMapping/>
  </p:clrMapOvr>
  <mc:AlternateContent xmlns:mc="http://schemas.openxmlformats.org/markup-compatibility/2006">
    <mc:Choice xmlns:p14="http://schemas.microsoft.com/office/powerpoint/2010/main" Requires="p14">
      <p:transition spd="med" p14:dur="700" advTm="20414">
        <p:fade/>
      </p:transition>
    </mc:Choice>
    <mc:Fallback>
      <p:transition spd="med" advTm="204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1">
            <a:extLst>
              <a:ext uri="{FF2B5EF4-FFF2-40B4-BE49-F238E27FC236}">
                <a16:creationId xmlns:a16="http://schemas.microsoft.com/office/drawing/2014/main" id="{D08813A0-B042-4CE4-A3D4-78E41288A24F}"/>
              </a:ext>
            </a:extLst>
          </p:cNvPr>
          <p:cNvGraphicFramePr>
            <a:graphicFrameLocks noGrp="1"/>
          </p:cNvGraphicFramePr>
          <p:nvPr>
            <p:ph idx="1"/>
            <p:extLst>
              <p:ext uri="{D42A27DB-BD31-4B8C-83A1-F6EECF244321}">
                <p14:modId xmlns:p14="http://schemas.microsoft.com/office/powerpoint/2010/main" val="1193625226"/>
              </p:ext>
            </p:extLst>
          </p:nvPr>
        </p:nvGraphicFramePr>
        <p:xfrm>
          <a:off x="190973" y="0"/>
          <a:ext cx="11161240" cy="5904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634491DE-7801-443B-B772-C9406E7053DB}"/>
              </a:ext>
            </a:extLst>
          </p:cNvPr>
          <p:cNvSpPr txBox="1"/>
          <p:nvPr/>
        </p:nvSpPr>
        <p:spPr>
          <a:xfrm>
            <a:off x="836613" y="188640"/>
            <a:ext cx="4033663" cy="769441"/>
          </a:xfrm>
          <a:prstGeom prst="rect">
            <a:avLst/>
          </a:prstGeom>
          <a:noFill/>
        </p:spPr>
        <p:txBody>
          <a:bodyPr wrap="square" rtlCol="0">
            <a:spAutoFit/>
          </a:bodyPr>
          <a:lstStyle/>
          <a:p>
            <a:r>
              <a:rPr lang="es-MX" sz="4400" b="1" dirty="0"/>
              <a:t>Metodología</a:t>
            </a:r>
          </a:p>
        </p:txBody>
      </p:sp>
      <p:pic>
        <p:nvPicPr>
          <p:cNvPr id="6" name="Audio 5">
            <a:hlinkClick r:id="" action="ppaction://media"/>
            <a:extLst>
              <a:ext uri="{FF2B5EF4-FFF2-40B4-BE49-F238E27FC236}">
                <a16:creationId xmlns:a16="http://schemas.microsoft.com/office/drawing/2014/main" id="{C3CB0847-CAC0-4532-9186-783C1A93FF1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6525" y="6235700"/>
            <a:ext cx="406400" cy="406400"/>
          </a:xfrm>
          <a:prstGeom prst="rect">
            <a:avLst/>
          </a:prstGeom>
        </p:spPr>
      </p:pic>
    </p:spTree>
    <p:extLst>
      <p:ext uri="{BB962C8B-B14F-4D97-AF65-F5344CB8AC3E}">
        <p14:creationId xmlns:p14="http://schemas.microsoft.com/office/powerpoint/2010/main" val="4276969909"/>
      </p:ext>
    </p:extLst>
  </p:cSld>
  <p:clrMapOvr>
    <a:masterClrMapping/>
  </p:clrMapOvr>
  <mc:AlternateContent xmlns:mc="http://schemas.openxmlformats.org/markup-compatibility/2006">
    <mc:Choice xmlns:p14="http://schemas.microsoft.com/office/powerpoint/2010/main" Requires="p14">
      <p:transition spd="med" p14:dur="700" advTm="24245">
        <p:fade/>
      </p:transition>
    </mc:Choice>
    <mc:Fallback>
      <p:transition spd="med" advTm="242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Watercolor_16x9">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_10793132_TF02886637_TF02886637" id="{7C8A0945-1A45-4076-8211-C16715EFB551}" vid="{CC448198-264B-475E-9D92-759A2D77720E}"/>
    </a:ext>
  </a:extLst>
</a:theme>
</file>

<file path=ppt/theme/theme2.xml><?xml version="1.0" encoding="utf-8"?>
<a:theme xmlns:a="http://schemas.openxmlformats.org/drawingml/2006/main" name="Tema de Offic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Presentación en acuarela (panorámica)</Template>
  <TotalTime>899</TotalTime>
  <Words>672</Words>
  <Application>Microsoft Office PowerPoint</Application>
  <PresentationFormat>Personalizado</PresentationFormat>
  <Paragraphs>1043</Paragraphs>
  <Slides>15</Slides>
  <Notes>9</Notes>
  <HiddenSlides>0</HiddenSlides>
  <MMClips>14</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15</vt:i4>
      </vt:variant>
    </vt:vector>
  </HeadingPairs>
  <TitlesOfParts>
    <vt:vector size="23" baseType="lpstr">
      <vt:lpstr>Arial</vt:lpstr>
      <vt:lpstr>Arial Narrow</vt:lpstr>
      <vt:lpstr>Calibri</vt:lpstr>
      <vt:lpstr>Palatino Linotype</vt:lpstr>
      <vt:lpstr>Times</vt:lpstr>
      <vt:lpstr>Times New Roman</vt:lpstr>
      <vt:lpstr>Wingdings</vt:lpstr>
      <vt:lpstr>Watercolor_16x9</vt:lpstr>
      <vt:lpstr>El Colibrero:  Creando espacios de lectura y convivencia entre las personas</vt:lpstr>
      <vt:lpstr>Presentación de PowerPoint</vt:lpstr>
      <vt:lpstr>Introducción</vt:lpstr>
      <vt:lpstr>Planteamiento del problema</vt:lpstr>
      <vt:lpstr>Presentación de PowerPoint</vt:lpstr>
      <vt:lpstr>Presentación de PowerPoint</vt:lpstr>
      <vt:lpstr>Presentación de PowerPoint</vt:lpstr>
      <vt:lpstr>Hipótesis de intervención</vt:lpstr>
      <vt:lpstr>Presentación de PowerPoint</vt:lpstr>
      <vt:lpstr>Taller de animación lectora</vt:lpstr>
      <vt:lpstr>Sesiones abiertas</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del título</dc:title>
  <dc:creator>fabrizio marquez</dc:creator>
  <cp:lastModifiedBy>MACIAS MACUIL MICHELLE</cp:lastModifiedBy>
  <cp:revision>56</cp:revision>
  <dcterms:created xsi:type="dcterms:W3CDTF">2017-10-11T22:31:38Z</dcterms:created>
  <dcterms:modified xsi:type="dcterms:W3CDTF">2017-12-12T02:28:33Z</dcterms:modified>
</cp:coreProperties>
</file>