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3" r:id="rId2"/>
    <p:sldId id="284" r:id="rId3"/>
    <p:sldId id="256" r:id="rId4"/>
    <p:sldId id="257" r:id="rId5"/>
    <p:sldId id="258" r:id="rId6"/>
    <p:sldId id="259" r:id="rId7"/>
    <p:sldId id="285" r:id="rId8"/>
    <p:sldId id="260" r:id="rId9"/>
    <p:sldId id="261" r:id="rId10"/>
    <p:sldId id="262" r:id="rId11"/>
    <p:sldId id="263" r:id="rId12"/>
    <p:sldId id="286" r:id="rId13"/>
    <p:sldId id="264" r:id="rId14"/>
    <p:sldId id="287" r:id="rId15"/>
    <p:sldId id="288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C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F86AB-54F9-40BF-AD4F-ABF4CD9C3387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705458D-BF5C-4487-8446-288A818FF1B3}">
      <dgm:prSet phldrT="[Texto]"/>
      <dgm:spPr/>
      <dgm:t>
        <a:bodyPr/>
        <a:lstStyle/>
        <a:p>
          <a:r>
            <a:rPr lang="es-MX" dirty="0" smtClean="0"/>
            <a:t>Falta de interés por la lectura como forma de entretenimiento</a:t>
          </a:r>
        </a:p>
        <a:p>
          <a:r>
            <a:rPr lang="es-MX" dirty="0" smtClean="0"/>
            <a:t>Encuesta Nacional de Lectura (2015)</a:t>
          </a:r>
          <a:endParaRPr lang="es-MX" dirty="0"/>
        </a:p>
      </dgm:t>
    </dgm:pt>
    <dgm:pt modelId="{13BBE70F-9B85-4B59-A36D-F90FAB25C861}" type="parTrans" cxnId="{4F8E0DC0-635B-4B67-ADDD-3C3292828ACD}">
      <dgm:prSet/>
      <dgm:spPr/>
      <dgm:t>
        <a:bodyPr/>
        <a:lstStyle/>
        <a:p>
          <a:endParaRPr lang="es-MX"/>
        </a:p>
      </dgm:t>
    </dgm:pt>
    <dgm:pt modelId="{D60224AF-FC60-4ABA-BB96-B5A37B73F4B9}" type="sibTrans" cxnId="{4F8E0DC0-635B-4B67-ADDD-3C3292828ACD}">
      <dgm:prSet/>
      <dgm:spPr/>
      <dgm:t>
        <a:bodyPr/>
        <a:lstStyle/>
        <a:p>
          <a:endParaRPr lang="es-MX"/>
        </a:p>
      </dgm:t>
    </dgm:pt>
    <dgm:pt modelId="{962BF6B4-F39D-4644-AA41-98CA2D2B2F12}">
      <dgm:prSet phldrT="[Texto]"/>
      <dgm:spPr/>
      <dgm:t>
        <a:bodyPr/>
        <a:lstStyle/>
        <a:p>
          <a:r>
            <a:rPr lang="es-MX" dirty="0" smtClean="0"/>
            <a:t>Motivación intrínseca y extrínseca</a:t>
          </a:r>
        </a:p>
        <a:p>
          <a:r>
            <a:rPr lang="es-MX" dirty="0" smtClean="0"/>
            <a:t>(</a:t>
          </a:r>
          <a:r>
            <a:rPr lang="es-MX" dirty="0" err="1" smtClean="0"/>
            <a:t>Maslow</a:t>
          </a:r>
          <a:r>
            <a:rPr lang="es-MX" dirty="0" smtClean="0"/>
            <a:t>, 1991)</a:t>
          </a:r>
          <a:endParaRPr lang="es-MX" dirty="0"/>
        </a:p>
      </dgm:t>
    </dgm:pt>
    <dgm:pt modelId="{360DF82B-2F2C-42A6-A254-941110D23D3D}" type="parTrans" cxnId="{C22D6C3F-EEF6-477E-934E-3E341867A1C0}">
      <dgm:prSet/>
      <dgm:spPr/>
      <dgm:t>
        <a:bodyPr/>
        <a:lstStyle/>
        <a:p>
          <a:endParaRPr lang="es-MX"/>
        </a:p>
      </dgm:t>
    </dgm:pt>
    <dgm:pt modelId="{904524CE-9B28-4593-86B4-EB2B3CBED34D}" type="sibTrans" cxnId="{C22D6C3F-EEF6-477E-934E-3E341867A1C0}">
      <dgm:prSet/>
      <dgm:spPr/>
      <dgm:t>
        <a:bodyPr/>
        <a:lstStyle/>
        <a:p>
          <a:endParaRPr lang="es-MX"/>
        </a:p>
      </dgm:t>
    </dgm:pt>
    <dgm:pt modelId="{8736EB8B-5C35-4EBC-9759-21AD06CA8718}">
      <dgm:prSet/>
      <dgm:spPr/>
      <dgm:t>
        <a:bodyPr/>
        <a:lstStyle/>
        <a:p>
          <a:r>
            <a:rPr lang="es-MX" dirty="0" smtClean="0"/>
            <a:t>Inadecuada estimulación para generar un gusto por la lectura </a:t>
          </a:r>
          <a:endParaRPr lang="es-MX" dirty="0"/>
        </a:p>
      </dgm:t>
    </dgm:pt>
    <dgm:pt modelId="{8674B479-831B-4A67-82C5-A21C9970905D}" type="parTrans" cxnId="{3BF525CE-4B34-43B5-A782-8C91FF39754E}">
      <dgm:prSet/>
      <dgm:spPr/>
      <dgm:t>
        <a:bodyPr/>
        <a:lstStyle/>
        <a:p>
          <a:endParaRPr lang="es-MX"/>
        </a:p>
      </dgm:t>
    </dgm:pt>
    <dgm:pt modelId="{BC8A8779-F585-4A2E-A1DE-E730665DBB04}" type="sibTrans" cxnId="{3BF525CE-4B34-43B5-A782-8C91FF39754E}">
      <dgm:prSet/>
      <dgm:spPr/>
      <dgm:t>
        <a:bodyPr/>
        <a:lstStyle/>
        <a:p>
          <a:endParaRPr lang="es-MX"/>
        </a:p>
      </dgm:t>
    </dgm:pt>
    <dgm:pt modelId="{22B856B4-C510-43EE-9F91-03F42A61485F}">
      <dgm:prSet/>
      <dgm:spPr/>
      <dgm:t>
        <a:bodyPr/>
        <a:lstStyle/>
        <a:p>
          <a:r>
            <a:rPr lang="es-MX" dirty="0" smtClean="0"/>
            <a:t>El modelo educativo actual no enfatiza la importancia y beneficios de leer</a:t>
          </a:r>
        </a:p>
        <a:p>
          <a:r>
            <a:rPr lang="es-MX" dirty="0" smtClean="0"/>
            <a:t>(Álvarez, 2011)</a:t>
          </a:r>
          <a:endParaRPr lang="es-MX" dirty="0"/>
        </a:p>
      </dgm:t>
    </dgm:pt>
    <dgm:pt modelId="{10235C1C-6225-4A1D-B7BE-93E4A2391633}" type="parTrans" cxnId="{072A4E7A-1993-4865-BD0F-9A0715776D1F}">
      <dgm:prSet/>
      <dgm:spPr/>
      <dgm:t>
        <a:bodyPr/>
        <a:lstStyle/>
        <a:p>
          <a:endParaRPr lang="es-MX"/>
        </a:p>
      </dgm:t>
    </dgm:pt>
    <dgm:pt modelId="{5FE8433B-210C-4BA8-A3B1-E7A316177143}" type="sibTrans" cxnId="{072A4E7A-1993-4865-BD0F-9A0715776D1F}">
      <dgm:prSet/>
      <dgm:spPr/>
      <dgm:t>
        <a:bodyPr/>
        <a:lstStyle/>
        <a:p>
          <a:endParaRPr lang="es-MX"/>
        </a:p>
      </dgm:t>
    </dgm:pt>
    <dgm:pt modelId="{8F01BAC2-B204-4FDE-8341-4CFC5BFB419A}">
      <dgm:prSet/>
      <dgm:spPr/>
      <dgm:t>
        <a:bodyPr/>
        <a:lstStyle/>
        <a:p>
          <a:r>
            <a:rPr lang="es-MX" smtClean="0"/>
            <a:t>Contagiar el gusto por la lectura a través de la  expresión artística</a:t>
          </a:r>
          <a:endParaRPr lang="es-MX" dirty="0"/>
        </a:p>
      </dgm:t>
    </dgm:pt>
    <dgm:pt modelId="{19D31F7A-71CE-4E10-9AAB-86315A5426E3}" type="parTrans" cxnId="{58A8531F-73B2-447D-8D50-ABDC7556E609}">
      <dgm:prSet/>
      <dgm:spPr/>
      <dgm:t>
        <a:bodyPr/>
        <a:lstStyle/>
        <a:p>
          <a:endParaRPr lang="es-MX"/>
        </a:p>
      </dgm:t>
    </dgm:pt>
    <dgm:pt modelId="{4E101EF6-197B-40C9-A779-005F7387A314}" type="sibTrans" cxnId="{58A8531F-73B2-447D-8D50-ABDC7556E609}">
      <dgm:prSet/>
      <dgm:spPr/>
      <dgm:t>
        <a:bodyPr/>
        <a:lstStyle/>
        <a:p>
          <a:endParaRPr lang="es-MX"/>
        </a:p>
      </dgm:t>
    </dgm:pt>
    <dgm:pt modelId="{157541B5-01D6-4A27-87B5-CF04D44641B2}" type="pres">
      <dgm:prSet presAssocID="{A12F86AB-54F9-40BF-AD4F-ABF4CD9C33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734465F3-6AD2-4C8D-B214-C6FEC8C34845}" type="pres">
      <dgm:prSet presAssocID="{D705458D-BF5C-4487-8446-288A818FF1B3}" presName="hierRoot1" presStyleCnt="0">
        <dgm:presLayoutVars>
          <dgm:hierBranch val="init"/>
        </dgm:presLayoutVars>
      </dgm:prSet>
      <dgm:spPr/>
    </dgm:pt>
    <dgm:pt modelId="{6D10D383-AD1A-4B84-914E-8B75D281F722}" type="pres">
      <dgm:prSet presAssocID="{D705458D-BF5C-4487-8446-288A818FF1B3}" presName="rootComposite1" presStyleCnt="0"/>
      <dgm:spPr/>
    </dgm:pt>
    <dgm:pt modelId="{B6233F26-CF92-4042-B2B7-D31100E02731}" type="pres">
      <dgm:prSet presAssocID="{D705458D-BF5C-4487-8446-288A818FF1B3}" presName="rootText1" presStyleLbl="node0" presStyleIdx="0" presStyleCnt="1" custLinFactNeighborX="1664" custLinFactNeighborY="-4458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98A35FC-72AF-4421-A40E-44B5933CF6C4}" type="pres">
      <dgm:prSet presAssocID="{D705458D-BF5C-4487-8446-288A818FF1B3}" presName="rootConnector1" presStyleLbl="node1" presStyleIdx="0" presStyleCnt="0"/>
      <dgm:spPr/>
      <dgm:t>
        <a:bodyPr/>
        <a:lstStyle/>
        <a:p>
          <a:endParaRPr lang="es-MX"/>
        </a:p>
      </dgm:t>
    </dgm:pt>
    <dgm:pt modelId="{03E12B76-7E18-4620-A87A-2DD285B042AA}" type="pres">
      <dgm:prSet presAssocID="{D705458D-BF5C-4487-8446-288A818FF1B3}" presName="hierChild2" presStyleCnt="0"/>
      <dgm:spPr/>
    </dgm:pt>
    <dgm:pt modelId="{CFF902D7-6218-4369-805F-E81FB40221A0}" type="pres">
      <dgm:prSet presAssocID="{8674B479-831B-4A67-82C5-A21C9970905D}" presName="Name37" presStyleLbl="parChTrans1D2" presStyleIdx="0" presStyleCnt="4"/>
      <dgm:spPr/>
      <dgm:t>
        <a:bodyPr/>
        <a:lstStyle/>
        <a:p>
          <a:endParaRPr lang="es-MX"/>
        </a:p>
      </dgm:t>
    </dgm:pt>
    <dgm:pt modelId="{E6FF8F57-67EE-409F-826C-22256578EBA3}" type="pres">
      <dgm:prSet presAssocID="{8736EB8B-5C35-4EBC-9759-21AD06CA8718}" presName="hierRoot2" presStyleCnt="0">
        <dgm:presLayoutVars>
          <dgm:hierBranch val="init"/>
        </dgm:presLayoutVars>
      </dgm:prSet>
      <dgm:spPr/>
    </dgm:pt>
    <dgm:pt modelId="{CC92F35A-224C-46BF-985F-F30ADE4E95AF}" type="pres">
      <dgm:prSet presAssocID="{8736EB8B-5C35-4EBC-9759-21AD06CA8718}" presName="rootComposite" presStyleCnt="0"/>
      <dgm:spPr/>
    </dgm:pt>
    <dgm:pt modelId="{3491FF16-E9F8-481E-9DF3-3BC1732B267B}" type="pres">
      <dgm:prSet presAssocID="{8736EB8B-5C35-4EBC-9759-21AD06CA8718}" presName="rootText" presStyleLbl="node2" presStyleIdx="0" presStyleCnt="4" custLinFactNeighborX="562" custLinFactNeighborY="5159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1EA7CE-78E2-4433-9640-32964EADBCBA}" type="pres">
      <dgm:prSet presAssocID="{8736EB8B-5C35-4EBC-9759-21AD06CA8718}" presName="rootConnector" presStyleLbl="node2" presStyleIdx="0" presStyleCnt="4"/>
      <dgm:spPr/>
      <dgm:t>
        <a:bodyPr/>
        <a:lstStyle/>
        <a:p>
          <a:endParaRPr lang="es-MX"/>
        </a:p>
      </dgm:t>
    </dgm:pt>
    <dgm:pt modelId="{80F6A6AC-558B-4A35-B8D2-0D674196374D}" type="pres">
      <dgm:prSet presAssocID="{8736EB8B-5C35-4EBC-9759-21AD06CA8718}" presName="hierChild4" presStyleCnt="0"/>
      <dgm:spPr/>
    </dgm:pt>
    <dgm:pt modelId="{DF75D9F7-7074-4B2F-8D19-7B328A5609F4}" type="pres">
      <dgm:prSet presAssocID="{8736EB8B-5C35-4EBC-9759-21AD06CA8718}" presName="hierChild5" presStyleCnt="0"/>
      <dgm:spPr/>
    </dgm:pt>
    <dgm:pt modelId="{680809A6-C73F-49EC-A353-AACB34F79E4E}" type="pres">
      <dgm:prSet presAssocID="{10235C1C-6225-4A1D-B7BE-93E4A2391633}" presName="Name37" presStyleLbl="parChTrans1D2" presStyleIdx="1" presStyleCnt="4"/>
      <dgm:spPr/>
      <dgm:t>
        <a:bodyPr/>
        <a:lstStyle/>
        <a:p>
          <a:endParaRPr lang="es-MX"/>
        </a:p>
      </dgm:t>
    </dgm:pt>
    <dgm:pt modelId="{31A7094F-7952-4B95-8CC2-90D8BD9D91D8}" type="pres">
      <dgm:prSet presAssocID="{22B856B4-C510-43EE-9F91-03F42A61485F}" presName="hierRoot2" presStyleCnt="0">
        <dgm:presLayoutVars>
          <dgm:hierBranch val="init"/>
        </dgm:presLayoutVars>
      </dgm:prSet>
      <dgm:spPr/>
    </dgm:pt>
    <dgm:pt modelId="{E686B49E-D2BF-40FD-96F3-186F5E7188D4}" type="pres">
      <dgm:prSet presAssocID="{22B856B4-C510-43EE-9F91-03F42A61485F}" presName="rootComposite" presStyleCnt="0"/>
      <dgm:spPr/>
    </dgm:pt>
    <dgm:pt modelId="{20680DD1-DB7A-483E-A2A8-7A926932F895}" type="pres">
      <dgm:prSet presAssocID="{22B856B4-C510-43EE-9F91-03F42A61485F}" presName="rootText" presStyleLbl="node2" presStyleIdx="1" presStyleCnt="4" custLinFactNeighborX="-1350" custLinFactNeighborY="5159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2E66493-8C31-4AE7-AE55-413970176373}" type="pres">
      <dgm:prSet presAssocID="{22B856B4-C510-43EE-9F91-03F42A61485F}" presName="rootConnector" presStyleLbl="node2" presStyleIdx="1" presStyleCnt="4"/>
      <dgm:spPr/>
      <dgm:t>
        <a:bodyPr/>
        <a:lstStyle/>
        <a:p>
          <a:endParaRPr lang="es-MX"/>
        </a:p>
      </dgm:t>
    </dgm:pt>
    <dgm:pt modelId="{6C500A6B-B98E-47D9-B7DA-7C15BFA5CE79}" type="pres">
      <dgm:prSet presAssocID="{22B856B4-C510-43EE-9F91-03F42A61485F}" presName="hierChild4" presStyleCnt="0"/>
      <dgm:spPr/>
    </dgm:pt>
    <dgm:pt modelId="{F6A167D0-7331-48E9-BC60-049DBF01101A}" type="pres">
      <dgm:prSet presAssocID="{22B856B4-C510-43EE-9F91-03F42A61485F}" presName="hierChild5" presStyleCnt="0"/>
      <dgm:spPr/>
    </dgm:pt>
    <dgm:pt modelId="{4300FDFD-1AC3-4E61-B006-1DF8E77E2025}" type="pres">
      <dgm:prSet presAssocID="{360DF82B-2F2C-42A6-A254-941110D23D3D}" presName="Name37" presStyleLbl="parChTrans1D2" presStyleIdx="2" presStyleCnt="4"/>
      <dgm:spPr/>
      <dgm:t>
        <a:bodyPr/>
        <a:lstStyle/>
        <a:p>
          <a:endParaRPr lang="es-MX"/>
        </a:p>
      </dgm:t>
    </dgm:pt>
    <dgm:pt modelId="{257086DE-CDA0-47A1-B384-1BB3AB7CE20F}" type="pres">
      <dgm:prSet presAssocID="{962BF6B4-F39D-4644-AA41-98CA2D2B2F12}" presName="hierRoot2" presStyleCnt="0">
        <dgm:presLayoutVars>
          <dgm:hierBranch val="init"/>
        </dgm:presLayoutVars>
      </dgm:prSet>
      <dgm:spPr/>
    </dgm:pt>
    <dgm:pt modelId="{293CD220-AE26-4A3B-95B6-917EC158A320}" type="pres">
      <dgm:prSet presAssocID="{962BF6B4-F39D-4644-AA41-98CA2D2B2F12}" presName="rootComposite" presStyleCnt="0"/>
      <dgm:spPr/>
    </dgm:pt>
    <dgm:pt modelId="{5AB73150-B32D-43A7-9EE9-F1D9C7E6587B}" type="pres">
      <dgm:prSet presAssocID="{962BF6B4-F39D-4644-AA41-98CA2D2B2F12}" presName="rootText" presStyleLbl="node2" presStyleIdx="2" presStyleCnt="4" custLinFactNeighborX="709" custLinFactNeighborY="5159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E28FB9B-8D83-493C-BDD7-9072E095E064}" type="pres">
      <dgm:prSet presAssocID="{962BF6B4-F39D-4644-AA41-98CA2D2B2F12}" presName="rootConnector" presStyleLbl="node2" presStyleIdx="2" presStyleCnt="4"/>
      <dgm:spPr/>
      <dgm:t>
        <a:bodyPr/>
        <a:lstStyle/>
        <a:p>
          <a:endParaRPr lang="es-MX"/>
        </a:p>
      </dgm:t>
    </dgm:pt>
    <dgm:pt modelId="{69B4FCD8-02DF-4311-B3A9-E48ACE781F9C}" type="pres">
      <dgm:prSet presAssocID="{962BF6B4-F39D-4644-AA41-98CA2D2B2F12}" presName="hierChild4" presStyleCnt="0"/>
      <dgm:spPr/>
    </dgm:pt>
    <dgm:pt modelId="{8DD79146-5444-4FEB-AC43-443BF9EF0363}" type="pres">
      <dgm:prSet presAssocID="{962BF6B4-F39D-4644-AA41-98CA2D2B2F12}" presName="hierChild5" presStyleCnt="0"/>
      <dgm:spPr/>
    </dgm:pt>
    <dgm:pt modelId="{23742EFC-A69F-4F83-980B-2E7A052543E6}" type="pres">
      <dgm:prSet presAssocID="{19D31F7A-71CE-4E10-9AAB-86315A5426E3}" presName="Name37" presStyleLbl="parChTrans1D2" presStyleIdx="3" presStyleCnt="4"/>
      <dgm:spPr/>
      <dgm:t>
        <a:bodyPr/>
        <a:lstStyle/>
        <a:p>
          <a:endParaRPr lang="es-MX"/>
        </a:p>
      </dgm:t>
    </dgm:pt>
    <dgm:pt modelId="{A0BA6A79-6BC9-4CE5-9007-FC67B768D0E8}" type="pres">
      <dgm:prSet presAssocID="{8F01BAC2-B204-4FDE-8341-4CFC5BFB419A}" presName="hierRoot2" presStyleCnt="0">
        <dgm:presLayoutVars>
          <dgm:hierBranch val="init"/>
        </dgm:presLayoutVars>
      </dgm:prSet>
      <dgm:spPr/>
    </dgm:pt>
    <dgm:pt modelId="{C5C75C86-8BE1-4EBE-A149-357BE11AF783}" type="pres">
      <dgm:prSet presAssocID="{8F01BAC2-B204-4FDE-8341-4CFC5BFB419A}" presName="rootComposite" presStyleCnt="0"/>
      <dgm:spPr/>
    </dgm:pt>
    <dgm:pt modelId="{BB328769-B9F8-4327-BD3C-1C8E80A682F9}" type="pres">
      <dgm:prSet presAssocID="{8F01BAC2-B204-4FDE-8341-4CFC5BFB419A}" presName="rootText" presStyleLbl="node2" presStyleIdx="3" presStyleCnt="4" custLinFactNeighborX="-1202" custLinFactNeighborY="5159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897EB66-634A-4FED-983E-F21CA41038EF}" type="pres">
      <dgm:prSet presAssocID="{8F01BAC2-B204-4FDE-8341-4CFC5BFB419A}" presName="rootConnector" presStyleLbl="node2" presStyleIdx="3" presStyleCnt="4"/>
      <dgm:spPr/>
      <dgm:t>
        <a:bodyPr/>
        <a:lstStyle/>
        <a:p>
          <a:endParaRPr lang="es-MX"/>
        </a:p>
      </dgm:t>
    </dgm:pt>
    <dgm:pt modelId="{A5ADA607-C504-47C0-9F0D-439E398F2A2A}" type="pres">
      <dgm:prSet presAssocID="{8F01BAC2-B204-4FDE-8341-4CFC5BFB419A}" presName="hierChild4" presStyleCnt="0"/>
      <dgm:spPr/>
    </dgm:pt>
    <dgm:pt modelId="{93DBA2F9-5CA9-4A31-A7BE-5513A2369DD5}" type="pres">
      <dgm:prSet presAssocID="{8F01BAC2-B204-4FDE-8341-4CFC5BFB419A}" presName="hierChild5" presStyleCnt="0"/>
      <dgm:spPr/>
    </dgm:pt>
    <dgm:pt modelId="{852009FC-9635-4B98-B88F-2F93BFCCAEF2}" type="pres">
      <dgm:prSet presAssocID="{D705458D-BF5C-4487-8446-288A818FF1B3}" presName="hierChild3" presStyleCnt="0"/>
      <dgm:spPr/>
    </dgm:pt>
  </dgm:ptLst>
  <dgm:cxnLst>
    <dgm:cxn modelId="{D91735BF-9913-4915-9D3E-2364C107BA06}" type="presOf" srcId="{8736EB8B-5C35-4EBC-9759-21AD06CA8718}" destId="{3491FF16-E9F8-481E-9DF3-3BC1732B267B}" srcOrd="0" destOrd="0" presId="urn:microsoft.com/office/officeart/2005/8/layout/orgChart1"/>
    <dgm:cxn modelId="{7A141CFF-86C6-4734-A6CF-ACE9E963C406}" type="presOf" srcId="{962BF6B4-F39D-4644-AA41-98CA2D2B2F12}" destId="{5AB73150-B32D-43A7-9EE9-F1D9C7E6587B}" srcOrd="0" destOrd="0" presId="urn:microsoft.com/office/officeart/2005/8/layout/orgChart1"/>
    <dgm:cxn modelId="{4F8E0DC0-635B-4B67-ADDD-3C3292828ACD}" srcId="{A12F86AB-54F9-40BF-AD4F-ABF4CD9C3387}" destId="{D705458D-BF5C-4487-8446-288A818FF1B3}" srcOrd="0" destOrd="0" parTransId="{13BBE70F-9B85-4B59-A36D-F90FAB25C861}" sibTransId="{D60224AF-FC60-4ABA-BB96-B5A37B73F4B9}"/>
    <dgm:cxn modelId="{12E00470-4212-4E25-A160-0678120C607B}" type="presOf" srcId="{D705458D-BF5C-4487-8446-288A818FF1B3}" destId="{B6233F26-CF92-4042-B2B7-D31100E02731}" srcOrd="0" destOrd="0" presId="urn:microsoft.com/office/officeart/2005/8/layout/orgChart1"/>
    <dgm:cxn modelId="{3B3BE1E8-F02A-4D33-A9C5-03483127390B}" type="presOf" srcId="{D705458D-BF5C-4487-8446-288A818FF1B3}" destId="{598A35FC-72AF-4421-A40E-44B5933CF6C4}" srcOrd="1" destOrd="0" presId="urn:microsoft.com/office/officeart/2005/8/layout/orgChart1"/>
    <dgm:cxn modelId="{8A430E0F-275B-43C6-812C-13F26EA34F92}" type="presOf" srcId="{8674B479-831B-4A67-82C5-A21C9970905D}" destId="{CFF902D7-6218-4369-805F-E81FB40221A0}" srcOrd="0" destOrd="0" presId="urn:microsoft.com/office/officeart/2005/8/layout/orgChart1"/>
    <dgm:cxn modelId="{1DEFDC13-9234-490E-8D71-DCC83692B895}" type="presOf" srcId="{22B856B4-C510-43EE-9F91-03F42A61485F}" destId="{A2E66493-8C31-4AE7-AE55-413970176373}" srcOrd="1" destOrd="0" presId="urn:microsoft.com/office/officeart/2005/8/layout/orgChart1"/>
    <dgm:cxn modelId="{A3D140B8-CF4A-4ED6-8A3D-FED7A6274A77}" type="presOf" srcId="{10235C1C-6225-4A1D-B7BE-93E4A2391633}" destId="{680809A6-C73F-49EC-A353-AACB34F79E4E}" srcOrd="0" destOrd="0" presId="urn:microsoft.com/office/officeart/2005/8/layout/orgChart1"/>
    <dgm:cxn modelId="{072A4E7A-1993-4865-BD0F-9A0715776D1F}" srcId="{D705458D-BF5C-4487-8446-288A818FF1B3}" destId="{22B856B4-C510-43EE-9F91-03F42A61485F}" srcOrd="1" destOrd="0" parTransId="{10235C1C-6225-4A1D-B7BE-93E4A2391633}" sibTransId="{5FE8433B-210C-4BA8-A3B1-E7A316177143}"/>
    <dgm:cxn modelId="{D25588D4-DDD4-4BEB-9F66-9782055F9841}" type="presOf" srcId="{8736EB8B-5C35-4EBC-9759-21AD06CA8718}" destId="{1E1EA7CE-78E2-4433-9640-32964EADBCBA}" srcOrd="1" destOrd="0" presId="urn:microsoft.com/office/officeart/2005/8/layout/orgChart1"/>
    <dgm:cxn modelId="{ADB0D9A7-7B89-4E7D-9132-C58725FBB719}" type="presOf" srcId="{22B856B4-C510-43EE-9F91-03F42A61485F}" destId="{20680DD1-DB7A-483E-A2A8-7A926932F895}" srcOrd="0" destOrd="0" presId="urn:microsoft.com/office/officeart/2005/8/layout/orgChart1"/>
    <dgm:cxn modelId="{36C3C84D-43ED-4E80-8AC2-D141CD275D00}" type="presOf" srcId="{360DF82B-2F2C-42A6-A254-941110D23D3D}" destId="{4300FDFD-1AC3-4E61-B006-1DF8E77E2025}" srcOrd="0" destOrd="0" presId="urn:microsoft.com/office/officeart/2005/8/layout/orgChart1"/>
    <dgm:cxn modelId="{BC4589DD-73B2-45C1-B6EF-47711B5D7CBF}" type="presOf" srcId="{8F01BAC2-B204-4FDE-8341-4CFC5BFB419A}" destId="{4897EB66-634A-4FED-983E-F21CA41038EF}" srcOrd="1" destOrd="0" presId="urn:microsoft.com/office/officeart/2005/8/layout/orgChart1"/>
    <dgm:cxn modelId="{C74A1DA7-E593-409D-99F3-BE2CB639E49E}" type="presOf" srcId="{8F01BAC2-B204-4FDE-8341-4CFC5BFB419A}" destId="{BB328769-B9F8-4327-BD3C-1C8E80A682F9}" srcOrd="0" destOrd="0" presId="urn:microsoft.com/office/officeart/2005/8/layout/orgChart1"/>
    <dgm:cxn modelId="{835B51C1-66DE-4277-8660-24FB8A45F3C6}" type="presOf" srcId="{A12F86AB-54F9-40BF-AD4F-ABF4CD9C3387}" destId="{157541B5-01D6-4A27-87B5-CF04D44641B2}" srcOrd="0" destOrd="0" presId="urn:microsoft.com/office/officeart/2005/8/layout/orgChart1"/>
    <dgm:cxn modelId="{C22D6C3F-EEF6-477E-934E-3E341867A1C0}" srcId="{D705458D-BF5C-4487-8446-288A818FF1B3}" destId="{962BF6B4-F39D-4644-AA41-98CA2D2B2F12}" srcOrd="2" destOrd="0" parTransId="{360DF82B-2F2C-42A6-A254-941110D23D3D}" sibTransId="{904524CE-9B28-4593-86B4-EB2B3CBED34D}"/>
    <dgm:cxn modelId="{58A8531F-73B2-447D-8D50-ABDC7556E609}" srcId="{D705458D-BF5C-4487-8446-288A818FF1B3}" destId="{8F01BAC2-B204-4FDE-8341-4CFC5BFB419A}" srcOrd="3" destOrd="0" parTransId="{19D31F7A-71CE-4E10-9AAB-86315A5426E3}" sibTransId="{4E101EF6-197B-40C9-A779-005F7387A314}"/>
    <dgm:cxn modelId="{0F0A311B-34DF-4878-AB6D-9E2579861D0F}" type="presOf" srcId="{962BF6B4-F39D-4644-AA41-98CA2D2B2F12}" destId="{9E28FB9B-8D83-493C-BDD7-9072E095E064}" srcOrd="1" destOrd="0" presId="urn:microsoft.com/office/officeart/2005/8/layout/orgChart1"/>
    <dgm:cxn modelId="{3BF525CE-4B34-43B5-A782-8C91FF39754E}" srcId="{D705458D-BF5C-4487-8446-288A818FF1B3}" destId="{8736EB8B-5C35-4EBC-9759-21AD06CA8718}" srcOrd="0" destOrd="0" parTransId="{8674B479-831B-4A67-82C5-A21C9970905D}" sibTransId="{BC8A8779-F585-4A2E-A1DE-E730665DBB04}"/>
    <dgm:cxn modelId="{B25FA3C7-6D48-45EB-AA74-F3FB3FD60D40}" type="presOf" srcId="{19D31F7A-71CE-4E10-9AAB-86315A5426E3}" destId="{23742EFC-A69F-4F83-980B-2E7A052543E6}" srcOrd="0" destOrd="0" presId="urn:microsoft.com/office/officeart/2005/8/layout/orgChart1"/>
    <dgm:cxn modelId="{78442F71-9B97-43D0-A50F-3D8EDDD46BD8}" type="presParOf" srcId="{157541B5-01D6-4A27-87B5-CF04D44641B2}" destId="{734465F3-6AD2-4C8D-B214-C6FEC8C34845}" srcOrd="0" destOrd="0" presId="urn:microsoft.com/office/officeart/2005/8/layout/orgChart1"/>
    <dgm:cxn modelId="{CF2D0222-6DFE-495C-8584-83501CA3F135}" type="presParOf" srcId="{734465F3-6AD2-4C8D-B214-C6FEC8C34845}" destId="{6D10D383-AD1A-4B84-914E-8B75D281F722}" srcOrd="0" destOrd="0" presId="urn:microsoft.com/office/officeart/2005/8/layout/orgChart1"/>
    <dgm:cxn modelId="{4BD41BB6-FBF4-4A5F-A2BA-9B08CBF54931}" type="presParOf" srcId="{6D10D383-AD1A-4B84-914E-8B75D281F722}" destId="{B6233F26-CF92-4042-B2B7-D31100E02731}" srcOrd="0" destOrd="0" presId="urn:microsoft.com/office/officeart/2005/8/layout/orgChart1"/>
    <dgm:cxn modelId="{DB96AF4F-278A-4B35-A2C9-6B277CAAE76D}" type="presParOf" srcId="{6D10D383-AD1A-4B84-914E-8B75D281F722}" destId="{598A35FC-72AF-4421-A40E-44B5933CF6C4}" srcOrd="1" destOrd="0" presId="urn:microsoft.com/office/officeart/2005/8/layout/orgChart1"/>
    <dgm:cxn modelId="{55D8B0FC-B889-47E1-8F36-5AF5453DD120}" type="presParOf" srcId="{734465F3-6AD2-4C8D-B214-C6FEC8C34845}" destId="{03E12B76-7E18-4620-A87A-2DD285B042AA}" srcOrd="1" destOrd="0" presId="urn:microsoft.com/office/officeart/2005/8/layout/orgChart1"/>
    <dgm:cxn modelId="{EA87E4C1-D542-45D8-9B2F-E8BF4EA019D5}" type="presParOf" srcId="{03E12B76-7E18-4620-A87A-2DD285B042AA}" destId="{CFF902D7-6218-4369-805F-E81FB40221A0}" srcOrd="0" destOrd="0" presId="urn:microsoft.com/office/officeart/2005/8/layout/orgChart1"/>
    <dgm:cxn modelId="{9F8D5F74-F0EB-42BF-A2D5-93D991E8ACEA}" type="presParOf" srcId="{03E12B76-7E18-4620-A87A-2DD285B042AA}" destId="{E6FF8F57-67EE-409F-826C-22256578EBA3}" srcOrd="1" destOrd="0" presId="urn:microsoft.com/office/officeart/2005/8/layout/orgChart1"/>
    <dgm:cxn modelId="{5A147398-76C7-4970-BFA6-30D3699BE902}" type="presParOf" srcId="{E6FF8F57-67EE-409F-826C-22256578EBA3}" destId="{CC92F35A-224C-46BF-985F-F30ADE4E95AF}" srcOrd="0" destOrd="0" presId="urn:microsoft.com/office/officeart/2005/8/layout/orgChart1"/>
    <dgm:cxn modelId="{59A21411-2A30-42B2-98C6-2065003B2E13}" type="presParOf" srcId="{CC92F35A-224C-46BF-985F-F30ADE4E95AF}" destId="{3491FF16-E9F8-481E-9DF3-3BC1732B267B}" srcOrd="0" destOrd="0" presId="urn:microsoft.com/office/officeart/2005/8/layout/orgChart1"/>
    <dgm:cxn modelId="{A4AEFA75-DE51-4219-944F-D813DACCC7C9}" type="presParOf" srcId="{CC92F35A-224C-46BF-985F-F30ADE4E95AF}" destId="{1E1EA7CE-78E2-4433-9640-32964EADBCBA}" srcOrd="1" destOrd="0" presId="urn:microsoft.com/office/officeart/2005/8/layout/orgChart1"/>
    <dgm:cxn modelId="{C912F2F6-91F7-4F89-AD4C-AC9F01AB25AC}" type="presParOf" srcId="{E6FF8F57-67EE-409F-826C-22256578EBA3}" destId="{80F6A6AC-558B-4A35-B8D2-0D674196374D}" srcOrd="1" destOrd="0" presId="urn:microsoft.com/office/officeart/2005/8/layout/orgChart1"/>
    <dgm:cxn modelId="{9CAFBE38-1FE4-457A-9EEF-6AF0381A9133}" type="presParOf" srcId="{E6FF8F57-67EE-409F-826C-22256578EBA3}" destId="{DF75D9F7-7074-4B2F-8D19-7B328A5609F4}" srcOrd="2" destOrd="0" presId="urn:microsoft.com/office/officeart/2005/8/layout/orgChart1"/>
    <dgm:cxn modelId="{4F9BDE62-E3E3-4B52-B6CC-27FD3737B11D}" type="presParOf" srcId="{03E12B76-7E18-4620-A87A-2DD285B042AA}" destId="{680809A6-C73F-49EC-A353-AACB34F79E4E}" srcOrd="2" destOrd="0" presId="urn:microsoft.com/office/officeart/2005/8/layout/orgChart1"/>
    <dgm:cxn modelId="{95C08331-BED0-4B81-9150-6D768056E768}" type="presParOf" srcId="{03E12B76-7E18-4620-A87A-2DD285B042AA}" destId="{31A7094F-7952-4B95-8CC2-90D8BD9D91D8}" srcOrd="3" destOrd="0" presId="urn:microsoft.com/office/officeart/2005/8/layout/orgChart1"/>
    <dgm:cxn modelId="{892A0EDD-B0B9-447B-83ED-A32C23A311A9}" type="presParOf" srcId="{31A7094F-7952-4B95-8CC2-90D8BD9D91D8}" destId="{E686B49E-D2BF-40FD-96F3-186F5E7188D4}" srcOrd="0" destOrd="0" presId="urn:microsoft.com/office/officeart/2005/8/layout/orgChart1"/>
    <dgm:cxn modelId="{3E64F2F0-83CE-4539-BC6E-371C487CE633}" type="presParOf" srcId="{E686B49E-D2BF-40FD-96F3-186F5E7188D4}" destId="{20680DD1-DB7A-483E-A2A8-7A926932F895}" srcOrd="0" destOrd="0" presId="urn:microsoft.com/office/officeart/2005/8/layout/orgChart1"/>
    <dgm:cxn modelId="{6A7EF7FA-FD4D-44CB-B8B4-F060E237C4AA}" type="presParOf" srcId="{E686B49E-D2BF-40FD-96F3-186F5E7188D4}" destId="{A2E66493-8C31-4AE7-AE55-413970176373}" srcOrd="1" destOrd="0" presId="urn:microsoft.com/office/officeart/2005/8/layout/orgChart1"/>
    <dgm:cxn modelId="{F42BEDD2-E1B3-49B8-9514-02AAB6BBF577}" type="presParOf" srcId="{31A7094F-7952-4B95-8CC2-90D8BD9D91D8}" destId="{6C500A6B-B98E-47D9-B7DA-7C15BFA5CE79}" srcOrd="1" destOrd="0" presId="urn:microsoft.com/office/officeart/2005/8/layout/orgChart1"/>
    <dgm:cxn modelId="{6231F511-2A7F-4BBD-BEDF-19426B3FBCBD}" type="presParOf" srcId="{31A7094F-7952-4B95-8CC2-90D8BD9D91D8}" destId="{F6A167D0-7331-48E9-BC60-049DBF01101A}" srcOrd="2" destOrd="0" presId="urn:microsoft.com/office/officeart/2005/8/layout/orgChart1"/>
    <dgm:cxn modelId="{FF7AB061-9343-4EB0-A54B-CF2B3A58E828}" type="presParOf" srcId="{03E12B76-7E18-4620-A87A-2DD285B042AA}" destId="{4300FDFD-1AC3-4E61-B006-1DF8E77E2025}" srcOrd="4" destOrd="0" presId="urn:microsoft.com/office/officeart/2005/8/layout/orgChart1"/>
    <dgm:cxn modelId="{CDD1C12E-27CE-4C41-8A7E-CD78E97095A7}" type="presParOf" srcId="{03E12B76-7E18-4620-A87A-2DD285B042AA}" destId="{257086DE-CDA0-47A1-B384-1BB3AB7CE20F}" srcOrd="5" destOrd="0" presId="urn:microsoft.com/office/officeart/2005/8/layout/orgChart1"/>
    <dgm:cxn modelId="{A913820E-973C-4466-8374-A27BA9134E76}" type="presParOf" srcId="{257086DE-CDA0-47A1-B384-1BB3AB7CE20F}" destId="{293CD220-AE26-4A3B-95B6-917EC158A320}" srcOrd="0" destOrd="0" presId="urn:microsoft.com/office/officeart/2005/8/layout/orgChart1"/>
    <dgm:cxn modelId="{2E8921BA-665C-490A-BCB9-D071B44C3FD9}" type="presParOf" srcId="{293CD220-AE26-4A3B-95B6-917EC158A320}" destId="{5AB73150-B32D-43A7-9EE9-F1D9C7E6587B}" srcOrd="0" destOrd="0" presId="urn:microsoft.com/office/officeart/2005/8/layout/orgChart1"/>
    <dgm:cxn modelId="{C81A66E2-E409-42FB-991D-7CB62E4334F3}" type="presParOf" srcId="{293CD220-AE26-4A3B-95B6-917EC158A320}" destId="{9E28FB9B-8D83-493C-BDD7-9072E095E064}" srcOrd="1" destOrd="0" presId="urn:microsoft.com/office/officeart/2005/8/layout/orgChart1"/>
    <dgm:cxn modelId="{29822769-86FB-4D79-9272-2DE62E98C22E}" type="presParOf" srcId="{257086DE-CDA0-47A1-B384-1BB3AB7CE20F}" destId="{69B4FCD8-02DF-4311-B3A9-E48ACE781F9C}" srcOrd="1" destOrd="0" presId="urn:microsoft.com/office/officeart/2005/8/layout/orgChart1"/>
    <dgm:cxn modelId="{2DFC6FB0-60BF-4FA7-A12B-8DC5671DEDA9}" type="presParOf" srcId="{257086DE-CDA0-47A1-B384-1BB3AB7CE20F}" destId="{8DD79146-5444-4FEB-AC43-443BF9EF0363}" srcOrd="2" destOrd="0" presId="urn:microsoft.com/office/officeart/2005/8/layout/orgChart1"/>
    <dgm:cxn modelId="{D0128190-5032-4CF9-8D8B-FFBCD6EAF21F}" type="presParOf" srcId="{03E12B76-7E18-4620-A87A-2DD285B042AA}" destId="{23742EFC-A69F-4F83-980B-2E7A052543E6}" srcOrd="6" destOrd="0" presId="urn:microsoft.com/office/officeart/2005/8/layout/orgChart1"/>
    <dgm:cxn modelId="{4FCBD460-61F4-4B48-8A1A-736574CB8949}" type="presParOf" srcId="{03E12B76-7E18-4620-A87A-2DD285B042AA}" destId="{A0BA6A79-6BC9-4CE5-9007-FC67B768D0E8}" srcOrd="7" destOrd="0" presId="urn:microsoft.com/office/officeart/2005/8/layout/orgChart1"/>
    <dgm:cxn modelId="{085BCFEA-CFC8-486D-B737-F01D196F0B54}" type="presParOf" srcId="{A0BA6A79-6BC9-4CE5-9007-FC67B768D0E8}" destId="{C5C75C86-8BE1-4EBE-A149-357BE11AF783}" srcOrd="0" destOrd="0" presId="urn:microsoft.com/office/officeart/2005/8/layout/orgChart1"/>
    <dgm:cxn modelId="{B7D8716F-8092-4C1B-B70A-0A2786C94126}" type="presParOf" srcId="{C5C75C86-8BE1-4EBE-A149-357BE11AF783}" destId="{BB328769-B9F8-4327-BD3C-1C8E80A682F9}" srcOrd="0" destOrd="0" presId="urn:microsoft.com/office/officeart/2005/8/layout/orgChart1"/>
    <dgm:cxn modelId="{805DB158-6385-412D-A748-8FB5E42C1664}" type="presParOf" srcId="{C5C75C86-8BE1-4EBE-A149-357BE11AF783}" destId="{4897EB66-634A-4FED-983E-F21CA41038EF}" srcOrd="1" destOrd="0" presId="urn:microsoft.com/office/officeart/2005/8/layout/orgChart1"/>
    <dgm:cxn modelId="{F965E0E9-FF99-40A2-A5A2-B31588D4F9AC}" type="presParOf" srcId="{A0BA6A79-6BC9-4CE5-9007-FC67B768D0E8}" destId="{A5ADA607-C504-47C0-9F0D-439E398F2A2A}" srcOrd="1" destOrd="0" presId="urn:microsoft.com/office/officeart/2005/8/layout/orgChart1"/>
    <dgm:cxn modelId="{DBC07B6D-38EE-4343-BD3B-D6BF3D7605C2}" type="presParOf" srcId="{A0BA6A79-6BC9-4CE5-9007-FC67B768D0E8}" destId="{93DBA2F9-5CA9-4A31-A7BE-5513A2369DD5}" srcOrd="2" destOrd="0" presId="urn:microsoft.com/office/officeart/2005/8/layout/orgChart1"/>
    <dgm:cxn modelId="{E1A514FD-0B5E-4E86-A7E6-0E614DA20076}" type="presParOf" srcId="{734465F3-6AD2-4C8D-B214-C6FEC8C34845}" destId="{852009FC-9635-4B98-B88F-2F93BFCCAEF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9E10F-6260-46FA-95C8-13C28E505656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2D7173ED-8087-444E-93A8-1AAECA2755D3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Petit, M. </a:t>
          </a:r>
        </a:p>
        <a:p>
          <a:r>
            <a:rPr lang="es-MX" sz="1800" b="1" dirty="0" smtClean="0">
              <a:solidFill>
                <a:schemeClr val="tx1"/>
              </a:solidFill>
            </a:rPr>
            <a:t>(1999)</a:t>
          </a:r>
          <a:endParaRPr lang="es-MX" sz="1800" b="1" dirty="0">
            <a:solidFill>
              <a:schemeClr val="tx1"/>
            </a:solidFill>
          </a:endParaRPr>
        </a:p>
      </dgm:t>
    </dgm:pt>
    <dgm:pt modelId="{72639718-3699-4D90-8E3A-D66B669869DA}" type="parTrans" cxnId="{E3DA2D48-413D-4E49-928B-6790AA6CDEE0}">
      <dgm:prSet/>
      <dgm:spPr/>
      <dgm:t>
        <a:bodyPr/>
        <a:lstStyle/>
        <a:p>
          <a:endParaRPr lang="es-MX"/>
        </a:p>
      </dgm:t>
    </dgm:pt>
    <dgm:pt modelId="{15FB00FA-C1CB-417F-B796-BC0AE80ECB82}" type="sibTrans" cxnId="{E3DA2D48-413D-4E49-928B-6790AA6CDEE0}">
      <dgm:prSet/>
      <dgm:spPr/>
      <dgm:t>
        <a:bodyPr/>
        <a:lstStyle/>
        <a:p>
          <a:endParaRPr lang="es-MX"/>
        </a:p>
      </dgm:t>
    </dgm:pt>
    <dgm:pt modelId="{A2B1B952-CD8C-4998-A946-71C3C1C8EE66}">
      <dgm:prSet phldrT="[Texto]"/>
      <dgm:spPr/>
      <dgm:t>
        <a:bodyPr/>
        <a:lstStyle/>
        <a:p>
          <a:r>
            <a:rPr lang="es-MX" dirty="0" smtClean="0"/>
            <a:t>Lectura-conveniente al ser humano.</a:t>
          </a:r>
          <a:endParaRPr lang="es-MX" dirty="0"/>
        </a:p>
      </dgm:t>
    </dgm:pt>
    <dgm:pt modelId="{A3A4F2FF-DC52-4525-8D7C-67A89F19F559}" type="parTrans" cxnId="{D3B68946-87AF-491A-A9BC-01994A093825}">
      <dgm:prSet/>
      <dgm:spPr/>
      <dgm:t>
        <a:bodyPr/>
        <a:lstStyle/>
        <a:p>
          <a:endParaRPr lang="es-MX"/>
        </a:p>
      </dgm:t>
    </dgm:pt>
    <dgm:pt modelId="{56DE468C-2B5B-47CE-B83B-8D61F8D3718B}" type="sibTrans" cxnId="{D3B68946-87AF-491A-A9BC-01994A093825}">
      <dgm:prSet/>
      <dgm:spPr/>
      <dgm:t>
        <a:bodyPr/>
        <a:lstStyle/>
        <a:p>
          <a:endParaRPr lang="es-MX"/>
        </a:p>
      </dgm:t>
    </dgm:pt>
    <dgm:pt modelId="{745E53BB-5602-41CC-A581-AB2619D6ED82}">
      <dgm:prSet phldrT="[Texto]"/>
      <dgm:spPr/>
      <dgm:t>
        <a:bodyPr/>
        <a:lstStyle/>
        <a:p>
          <a:r>
            <a:rPr lang="es-MX" dirty="0" smtClean="0"/>
            <a:t>Rompe esquemas, divierte, enseña.</a:t>
          </a:r>
          <a:endParaRPr lang="es-MX" dirty="0"/>
        </a:p>
      </dgm:t>
    </dgm:pt>
    <dgm:pt modelId="{44B389F3-F530-48C1-87E7-AD24DAD6914F}" type="parTrans" cxnId="{3A1D3A3C-75B7-4CD0-BDF2-15E4D216A49E}">
      <dgm:prSet/>
      <dgm:spPr/>
      <dgm:t>
        <a:bodyPr/>
        <a:lstStyle/>
        <a:p>
          <a:endParaRPr lang="es-MX"/>
        </a:p>
      </dgm:t>
    </dgm:pt>
    <dgm:pt modelId="{11FB51D9-291D-468C-A5C1-294E97CC730B}" type="sibTrans" cxnId="{3A1D3A3C-75B7-4CD0-BDF2-15E4D216A49E}">
      <dgm:prSet/>
      <dgm:spPr/>
      <dgm:t>
        <a:bodyPr/>
        <a:lstStyle/>
        <a:p>
          <a:endParaRPr lang="es-MX"/>
        </a:p>
      </dgm:t>
    </dgm:pt>
    <dgm:pt modelId="{CE6C4975-BA69-4C60-B071-3D886612D514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Tamayo, C.</a:t>
          </a:r>
        </a:p>
        <a:p>
          <a:r>
            <a:rPr lang="es-MX" sz="1800" b="1" dirty="0" smtClean="0">
              <a:solidFill>
                <a:schemeClr val="tx1"/>
              </a:solidFill>
            </a:rPr>
            <a:t>(2002)</a:t>
          </a:r>
          <a:endParaRPr lang="es-MX" sz="1800" b="1" dirty="0">
            <a:solidFill>
              <a:schemeClr val="tx1"/>
            </a:solidFill>
          </a:endParaRPr>
        </a:p>
      </dgm:t>
    </dgm:pt>
    <dgm:pt modelId="{8EF6D978-0623-4661-AA1C-798D571B1858}" type="parTrans" cxnId="{B03C6B13-36E9-401B-9E1E-C93D78739A05}">
      <dgm:prSet/>
      <dgm:spPr/>
      <dgm:t>
        <a:bodyPr/>
        <a:lstStyle/>
        <a:p>
          <a:endParaRPr lang="es-MX"/>
        </a:p>
      </dgm:t>
    </dgm:pt>
    <dgm:pt modelId="{880A424E-9701-4868-89D8-A906018138FC}" type="sibTrans" cxnId="{B03C6B13-36E9-401B-9E1E-C93D78739A05}">
      <dgm:prSet/>
      <dgm:spPr/>
      <dgm:t>
        <a:bodyPr/>
        <a:lstStyle/>
        <a:p>
          <a:endParaRPr lang="es-MX"/>
        </a:p>
      </dgm:t>
    </dgm:pt>
    <dgm:pt modelId="{5EBB8194-68C2-4053-A906-B12823127480}">
      <dgm:prSet phldrT="[Texto]"/>
      <dgm:spPr/>
      <dgm:t>
        <a:bodyPr/>
        <a:lstStyle/>
        <a:p>
          <a:r>
            <a:rPr lang="es-MX" dirty="0" smtClean="0"/>
            <a:t>Contexto y cultura como variante de la adquisición y desarrollo de la lectura.</a:t>
          </a:r>
          <a:endParaRPr lang="es-MX" dirty="0"/>
        </a:p>
      </dgm:t>
    </dgm:pt>
    <dgm:pt modelId="{224FF9DB-E8F7-4ED0-B65F-8B5652C26D48}" type="parTrans" cxnId="{9D5EAC31-BE3C-41A7-9BAE-0FF35B1F75E7}">
      <dgm:prSet/>
      <dgm:spPr/>
      <dgm:t>
        <a:bodyPr/>
        <a:lstStyle/>
        <a:p>
          <a:endParaRPr lang="es-MX"/>
        </a:p>
      </dgm:t>
    </dgm:pt>
    <dgm:pt modelId="{69F66471-8582-4CF5-9894-964069536449}" type="sibTrans" cxnId="{9D5EAC31-BE3C-41A7-9BAE-0FF35B1F75E7}">
      <dgm:prSet/>
      <dgm:spPr/>
      <dgm:t>
        <a:bodyPr/>
        <a:lstStyle/>
        <a:p>
          <a:endParaRPr lang="es-MX"/>
        </a:p>
      </dgm:t>
    </dgm:pt>
    <dgm:pt modelId="{64D7FBB9-AB15-4B3E-9C99-84A6EAB7C724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Ruiz, P.</a:t>
          </a:r>
        </a:p>
        <a:p>
          <a:r>
            <a:rPr lang="es-MX" sz="1800" b="1" dirty="0" smtClean="0">
              <a:solidFill>
                <a:schemeClr val="tx1"/>
              </a:solidFill>
            </a:rPr>
            <a:t>(2001)</a:t>
          </a:r>
          <a:endParaRPr lang="es-MX" sz="1800" b="1" dirty="0">
            <a:solidFill>
              <a:schemeClr val="tx1"/>
            </a:solidFill>
          </a:endParaRPr>
        </a:p>
      </dgm:t>
    </dgm:pt>
    <dgm:pt modelId="{EA7DAB5C-499F-4ED5-9F10-C53C0CFCB71A}" type="parTrans" cxnId="{EB241B36-4FEB-49F1-8F46-B869AFFA92B2}">
      <dgm:prSet/>
      <dgm:spPr/>
      <dgm:t>
        <a:bodyPr/>
        <a:lstStyle/>
        <a:p>
          <a:endParaRPr lang="es-MX"/>
        </a:p>
      </dgm:t>
    </dgm:pt>
    <dgm:pt modelId="{BCA64F51-0E62-4B55-8602-46659BE0AE69}" type="sibTrans" cxnId="{EB241B36-4FEB-49F1-8F46-B869AFFA92B2}">
      <dgm:prSet/>
      <dgm:spPr/>
      <dgm:t>
        <a:bodyPr/>
        <a:lstStyle/>
        <a:p>
          <a:endParaRPr lang="es-MX"/>
        </a:p>
      </dgm:t>
    </dgm:pt>
    <dgm:pt modelId="{273D3212-E0F0-4249-9698-B1A2C8AC0201}">
      <dgm:prSet phldrT="[Texto]"/>
      <dgm:spPr/>
      <dgm:t>
        <a:bodyPr/>
        <a:lstStyle/>
        <a:p>
          <a:r>
            <a:rPr lang="es-MX" dirty="0" smtClean="0"/>
            <a:t>Motivar e interesar. Relación lectura y artes.</a:t>
          </a:r>
          <a:endParaRPr lang="es-MX" dirty="0"/>
        </a:p>
      </dgm:t>
    </dgm:pt>
    <dgm:pt modelId="{3CD669DA-80EA-48E5-8650-6F26BA47CADC}" type="parTrans" cxnId="{8AE717CA-C6AA-49CE-913B-AD42726560DB}">
      <dgm:prSet/>
      <dgm:spPr/>
      <dgm:t>
        <a:bodyPr/>
        <a:lstStyle/>
        <a:p>
          <a:endParaRPr lang="es-MX"/>
        </a:p>
      </dgm:t>
    </dgm:pt>
    <dgm:pt modelId="{2283F19A-1CFB-426C-83B2-F483F0BBA6E2}" type="sibTrans" cxnId="{8AE717CA-C6AA-49CE-913B-AD42726560DB}">
      <dgm:prSet/>
      <dgm:spPr/>
      <dgm:t>
        <a:bodyPr/>
        <a:lstStyle/>
        <a:p>
          <a:endParaRPr lang="es-MX"/>
        </a:p>
      </dgm:t>
    </dgm:pt>
    <dgm:pt modelId="{A5DEEB0E-31FA-4D4C-A083-4EB0BF94BF8D}">
      <dgm:prSet phldrT="[Texto]"/>
      <dgm:spPr/>
      <dgm:t>
        <a:bodyPr/>
        <a:lstStyle/>
        <a:p>
          <a:r>
            <a:rPr lang="es-MX" dirty="0" smtClean="0"/>
            <a:t>Referencias visuales, iconicidad, etcétera.</a:t>
          </a:r>
          <a:endParaRPr lang="es-MX" dirty="0"/>
        </a:p>
      </dgm:t>
    </dgm:pt>
    <dgm:pt modelId="{A5775FF5-719E-4951-81FA-B4E24418282D}" type="parTrans" cxnId="{B4EA3364-DE52-4C46-9CE0-FF8D866EECDD}">
      <dgm:prSet/>
      <dgm:spPr/>
      <dgm:t>
        <a:bodyPr/>
        <a:lstStyle/>
        <a:p>
          <a:endParaRPr lang="es-MX"/>
        </a:p>
      </dgm:t>
    </dgm:pt>
    <dgm:pt modelId="{BE12E63B-9064-4E12-BAD8-DC1E74AE8D8F}" type="sibTrans" cxnId="{B4EA3364-DE52-4C46-9CE0-FF8D866EECDD}">
      <dgm:prSet/>
      <dgm:spPr/>
      <dgm:t>
        <a:bodyPr/>
        <a:lstStyle/>
        <a:p>
          <a:endParaRPr lang="es-MX"/>
        </a:p>
      </dgm:t>
    </dgm:pt>
    <dgm:pt modelId="{39D44462-9B64-45E2-9A17-A0AEB1578DE7}">
      <dgm:prSet custT="1"/>
      <dgm:spPr/>
      <dgm:t>
        <a:bodyPr/>
        <a:lstStyle/>
        <a:p>
          <a:r>
            <a:rPr lang="es-MX" sz="1800" b="1" baseline="0" dirty="0" smtClean="0">
              <a:solidFill>
                <a:schemeClr val="tx1"/>
              </a:solidFill>
            </a:rPr>
            <a:t>Hopper, R.</a:t>
          </a:r>
        </a:p>
        <a:p>
          <a:r>
            <a:rPr lang="es-MX" sz="1800" b="1" baseline="0" dirty="0" smtClean="0">
              <a:solidFill>
                <a:schemeClr val="tx1"/>
              </a:solidFill>
            </a:rPr>
            <a:t>(2005)</a:t>
          </a:r>
          <a:endParaRPr lang="es-MX" sz="1800" b="1" baseline="0" dirty="0">
            <a:solidFill>
              <a:schemeClr val="tx1"/>
            </a:solidFill>
          </a:endParaRPr>
        </a:p>
      </dgm:t>
    </dgm:pt>
    <dgm:pt modelId="{6B5A8E99-3F56-4280-9174-6512C3BA7524}" type="parTrans" cxnId="{3A2EC300-1A21-402F-8906-3D42F383B772}">
      <dgm:prSet/>
      <dgm:spPr/>
      <dgm:t>
        <a:bodyPr/>
        <a:lstStyle/>
        <a:p>
          <a:endParaRPr lang="es-MX"/>
        </a:p>
      </dgm:t>
    </dgm:pt>
    <dgm:pt modelId="{DF3E1607-AA98-4959-B4EB-BE6254A44BE1}" type="sibTrans" cxnId="{3A2EC300-1A21-402F-8906-3D42F383B772}">
      <dgm:prSet/>
      <dgm:spPr/>
      <dgm:t>
        <a:bodyPr/>
        <a:lstStyle/>
        <a:p>
          <a:endParaRPr lang="es-MX"/>
        </a:p>
      </dgm:t>
    </dgm:pt>
    <dgm:pt modelId="{2E9CC3E2-B9FA-49EB-8A59-4C7111D3B0FD}">
      <dgm:prSet/>
      <dgm:spPr/>
      <dgm:t>
        <a:bodyPr/>
        <a:lstStyle/>
        <a:p>
          <a:r>
            <a:rPr lang="es-MX" dirty="0" smtClean="0"/>
            <a:t>Escuelas - fomento de la lectura selectivo (textos literarios acorde a la currícula).</a:t>
          </a:r>
          <a:endParaRPr lang="es-MX" dirty="0"/>
        </a:p>
      </dgm:t>
    </dgm:pt>
    <dgm:pt modelId="{3EC83A01-9428-479A-A3FA-A5ED73EB9959}" type="parTrans" cxnId="{C9378171-60CA-4B92-B78D-E53EBAD394CB}">
      <dgm:prSet/>
      <dgm:spPr/>
      <dgm:t>
        <a:bodyPr/>
        <a:lstStyle/>
        <a:p>
          <a:endParaRPr lang="es-MX"/>
        </a:p>
      </dgm:t>
    </dgm:pt>
    <dgm:pt modelId="{93F2A162-9B1E-400F-93D0-2F92F0469508}" type="sibTrans" cxnId="{C9378171-60CA-4B92-B78D-E53EBAD394CB}">
      <dgm:prSet/>
      <dgm:spPr/>
      <dgm:t>
        <a:bodyPr/>
        <a:lstStyle/>
        <a:p>
          <a:endParaRPr lang="es-MX"/>
        </a:p>
      </dgm:t>
    </dgm:pt>
    <dgm:pt modelId="{CBDE70EE-6AF4-4646-ABB5-9C9AFF17136B}" type="pres">
      <dgm:prSet presAssocID="{FAB9E10F-6260-46FA-95C8-13C28E50565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8AC3F07-5FC2-40E6-BBF9-284C8097F9E5}" type="pres">
      <dgm:prSet presAssocID="{2D7173ED-8087-444E-93A8-1AAECA2755D3}" presName="composite" presStyleCnt="0"/>
      <dgm:spPr/>
    </dgm:pt>
    <dgm:pt modelId="{F37208B4-4CBF-411B-9903-DC79E4D52732}" type="pres">
      <dgm:prSet presAssocID="{2D7173ED-8087-444E-93A8-1AAECA2755D3}" presName="parentText" presStyleLbl="alignNode1" presStyleIdx="0" presStyleCnt="4" custLinFactNeighborY="1118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B79FF5F-6E09-4484-BEA2-D75EA1F5AF1B}" type="pres">
      <dgm:prSet presAssocID="{2D7173ED-8087-444E-93A8-1AAECA2755D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82B66F-BB9A-4D36-B93E-292A6D94EC0F}" type="pres">
      <dgm:prSet presAssocID="{15FB00FA-C1CB-417F-B796-BC0AE80ECB82}" presName="sp" presStyleCnt="0"/>
      <dgm:spPr/>
    </dgm:pt>
    <dgm:pt modelId="{52905295-BCA8-48D6-8DDF-913F0597DF0C}" type="pres">
      <dgm:prSet presAssocID="{CE6C4975-BA69-4C60-B071-3D886612D514}" presName="composite" presStyleCnt="0"/>
      <dgm:spPr/>
    </dgm:pt>
    <dgm:pt modelId="{93D67805-50E7-46E8-8BC2-1B6F3B52FB89}" type="pres">
      <dgm:prSet presAssocID="{CE6C4975-BA69-4C60-B071-3D886612D51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70A773-AFF0-439C-9DB1-F221EAEA8B73}" type="pres">
      <dgm:prSet presAssocID="{CE6C4975-BA69-4C60-B071-3D886612D514}" presName="descendantText" presStyleLbl="alignAcc1" presStyleIdx="1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9D1C09-BCC4-48FB-88A1-C372CDA945D7}" type="pres">
      <dgm:prSet presAssocID="{880A424E-9701-4868-89D8-A906018138FC}" presName="sp" presStyleCnt="0"/>
      <dgm:spPr/>
    </dgm:pt>
    <dgm:pt modelId="{203C658A-CE04-4ED7-B43E-6331AD0FFC7C}" type="pres">
      <dgm:prSet presAssocID="{39D44462-9B64-45E2-9A17-A0AEB1578DE7}" presName="composite" presStyleCnt="0"/>
      <dgm:spPr/>
    </dgm:pt>
    <dgm:pt modelId="{656AC044-2B0C-42B3-B02A-B625D0121B33}" type="pres">
      <dgm:prSet presAssocID="{39D44462-9B64-45E2-9A17-A0AEB1578DE7}" presName="parentText" presStyleLbl="alignNode1" presStyleIdx="2" presStyleCnt="4" custLinFactNeighborX="101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E3FFFEB-5751-4D6C-B887-BE3556FCE232}" type="pres">
      <dgm:prSet presAssocID="{39D44462-9B64-45E2-9A17-A0AEB1578DE7}" presName="descendantText" presStyleLbl="alignAcc1" presStyleIdx="2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F8D560A-A895-49E5-BC26-D42963FA8651}" type="pres">
      <dgm:prSet presAssocID="{DF3E1607-AA98-4959-B4EB-BE6254A44BE1}" presName="sp" presStyleCnt="0"/>
      <dgm:spPr/>
    </dgm:pt>
    <dgm:pt modelId="{C4D1829E-BFCB-4397-8EB9-65ACE78A78D0}" type="pres">
      <dgm:prSet presAssocID="{64D7FBB9-AB15-4B3E-9C99-84A6EAB7C724}" presName="composite" presStyleCnt="0"/>
      <dgm:spPr/>
    </dgm:pt>
    <dgm:pt modelId="{3B828A95-7B07-4373-9F77-05D3F07D3B5A}" type="pres">
      <dgm:prSet presAssocID="{64D7FBB9-AB15-4B3E-9C99-84A6EAB7C72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332590-A246-48D2-A816-CD2391F8F8F9}" type="pres">
      <dgm:prSet presAssocID="{64D7FBB9-AB15-4B3E-9C99-84A6EAB7C724}" presName="descendantText" presStyleLbl="alignAcc1" presStyleIdx="3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1406459-9F14-4F48-BD36-CE628039B068}" type="presOf" srcId="{64D7FBB9-AB15-4B3E-9C99-84A6EAB7C724}" destId="{3B828A95-7B07-4373-9F77-05D3F07D3B5A}" srcOrd="0" destOrd="0" presId="urn:microsoft.com/office/officeart/2005/8/layout/chevron2"/>
    <dgm:cxn modelId="{B4EA3364-DE52-4C46-9CE0-FF8D866EECDD}" srcId="{64D7FBB9-AB15-4B3E-9C99-84A6EAB7C724}" destId="{A5DEEB0E-31FA-4D4C-A083-4EB0BF94BF8D}" srcOrd="1" destOrd="0" parTransId="{A5775FF5-719E-4951-81FA-B4E24418282D}" sibTransId="{BE12E63B-9064-4E12-BAD8-DC1E74AE8D8F}"/>
    <dgm:cxn modelId="{44C2306B-0515-4282-8687-3B9D8343F585}" type="presOf" srcId="{A2B1B952-CD8C-4998-A946-71C3C1C8EE66}" destId="{7B79FF5F-6E09-4484-BEA2-D75EA1F5AF1B}" srcOrd="0" destOrd="0" presId="urn:microsoft.com/office/officeart/2005/8/layout/chevron2"/>
    <dgm:cxn modelId="{B03C6B13-36E9-401B-9E1E-C93D78739A05}" srcId="{FAB9E10F-6260-46FA-95C8-13C28E505656}" destId="{CE6C4975-BA69-4C60-B071-3D886612D514}" srcOrd="1" destOrd="0" parTransId="{8EF6D978-0623-4661-AA1C-798D571B1858}" sibTransId="{880A424E-9701-4868-89D8-A906018138FC}"/>
    <dgm:cxn modelId="{DD462D51-A729-4873-909B-431340409A36}" type="presOf" srcId="{FAB9E10F-6260-46FA-95C8-13C28E505656}" destId="{CBDE70EE-6AF4-4646-ABB5-9C9AFF17136B}" srcOrd="0" destOrd="0" presId="urn:microsoft.com/office/officeart/2005/8/layout/chevron2"/>
    <dgm:cxn modelId="{EB241B36-4FEB-49F1-8F46-B869AFFA92B2}" srcId="{FAB9E10F-6260-46FA-95C8-13C28E505656}" destId="{64D7FBB9-AB15-4B3E-9C99-84A6EAB7C724}" srcOrd="3" destOrd="0" parTransId="{EA7DAB5C-499F-4ED5-9F10-C53C0CFCB71A}" sibTransId="{BCA64F51-0E62-4B55-8602-46659BE0AE69}"/>
    <dgm:cxn modelId="{F1B7B961-F494-4E05-A79E-0227B69012DB}" type="presOf" srcId="{745E53BB-5602-41CC-A581-AB2619D6ED82}" destId="{7B79FF5F-6E09-4484-BEA2-D75EA1F5AF1B}" srcOrd="0" destOrd="1" presId="urn:microsoft.com/office/officeart/2005/8/layout/chevron2"/>
    <dgm:cxn modelId="{7A81F20F-8C8D-4E68-B823-D7AB12DA07DA}" type="presOf" srcId="{A5DEEB0E-31FA-4D4C-A083-4EB0BF94BF8D}" destId="{94332590-A246-48D2-A816-CD2391F8F8F9}" srcOrd="0" destOrd="1" presId="urn:microsoft.com/office/officeart/2005/8/layout/chevron2"/>
    <dgm:cxn modelId="{3A2EC300-1A21-402F-8906-3D42F383B772}" srcId="{FAB9E10F-6260-46FA-95C8-13C28E505656}" destId="{39D44462-9B64-45E2-9A17-A0AEB1578DE7}" srcOrd="2" destOrd="0" parTransId="{6B5A8E99-3F56-4280-9174-6512C3BA7524}" sibTransId="{DF3E1607-AA98-4959-B4EB-BE6254A44BE1}"/>
    <dgm:cxn modelId="{E4B2BA05-48CA-46F3-BFA7-D057EDF5AB2C}" type="presOf" srcId="{5EBB8194-68C2-4053-A906-B12823127480}" destId="{8F70A773-AFF0-439C-9DB1-F221EAEA8B73}" srcOrd="0" destOrd="0" presId="urn:microsoft.com/office/officeart/2005/8/layout/chevron2"/>
    <dgm:cxn modelId="{E3DA2D48-413D-4E49-928B-6790AA6CDEE0}" srcId="{FAB9E10F-6260-46FA-95C8-13C28E505656}" destId="{2D7173ED-8087-444E-93A8-1AAECA2755D3}" srcOrd="0" destOrd="0" parTransId="{72639718-3699-4D90-8E3A-D66B669869DA}" sibTransId="{15FB00FA-C1CB-417F-B796-BC0AE80ECB82}"/>
    <dgm:cxn modelId="{C9378171-60CA-4B92-B78D-E53EBAD394CB}" srcId="{39D44462-9B64-45E2-9A17-A0AEB1578DE7}" destId="{2E9CC3E2-B9FA-49EB-8A59-4C7111D3B0FD}" srcOrd="0" destOrd="0" parTransId="{3EC83A01-9428-479A-A3FA-A5ED73EB9959}" sibTransId="{93F2A162-9B1E-400F-93D0-2F92F0469508}"/>
    <dgm:cxn modelId="{84972602-9918-4A7D-A09F-8C7C7CD01A60}" type="presOf" srcId="{CE6C4975-BA69-4C60-B071-3D886612D514}" destId="{93D67805-50E7-46E8-8BC2-1B6F3B52FB89}" srcOrd="0" destOrd="0" presId="urn:microsoft.com/office/officeart/2005/8/layout/chevron2"/>
    <dgm:cxn modelId="{D22ECDFB-77C3-4279-BC13-6FA8CF1D7BAA}" type="presOf" srcId="{2D7173ED-8087-444E-93A8-1AAECA2755D3}" destId="{F37208B4-4CBF-411B-9903-DC79E4D52732}" srcOrd="0" destOrd="0" presId="urn:microsoft.com/office/officeart/2005/8/layout/chevron2"/>
    <dgm:cxn modelId="{7614A331-C5FE-43A6-8185-E96D59324732}" type="presOf" srcId="{39D44462-9B64-45E2-9A17-A0AEB1578DE7}" destId="{656AC044-2B0C-42B3-B02A-B625D0121B33}" srcOrd="0" destOrd="0" presId="urn:microsoft.com/office/officeart/2005/8/layout/chevron2"/>
    <dgm:cxn modelId="{8AE717CA-C6AA-49CE-913B-AD42726560DB}" srcId="{64D7FBB9-AB15-4B3E-9C99-84A6EAB7C724}" destId="{273D3212-E0F0-4249-9698-B1A2C8AC0201}" srcOrd="0" destOrd="0" parTransId="{3CD669DA-80EA-48E5-8650-6F26BA47CADC}" sibTransId="{2283F19A-1CFB-426C-83B2-F483F0BBA6E2}"/>
    <dgm:cxn modelId="{DABEE5CC-E090-4189-AFFB-0A1D58C5D8C2}" type="presOf" srcId="{273D3212-E0F0-4249-9698-B1A2C8AC0201}" destId="{94332590-A246-48D2-A816-CD2391F8F8F9}" srcOrd="0" destOrd="0" presId="urn:microsoft.com/office/officeart/2005/8/layout/chevron2"/>
    <dgm:cxn modelId="{3A1D3A3C-75B7-4CD0-BDF2-15E4D216A49E}" srcId="{2D7173ED-8087-444E-93A8-1AAECA2755D3}" destId="{745E53BB-5602-41CC-A581-AB2619D6ED82}" srcOrd="1" destOrd="0" parTransId="{44B389F3-F530-48C1-87E7-AD24DAD6914F}" sibTransId="{11FB51D9-291D-468C-A5C1-294E97CC730B}"/>
    <dgm:cxn modelId="{9D5EAC31-BE3C-41A7-9BAE-0FF35B1F75E7}" srcId="{CE6C4975-BA69-4C60-B071-3D886612D514}" destId="{5EBB8194-68C2-4053-A906-B12823127480}" srcOrd="0" destOrd="0" parTransId="{224FF9DB-E8F7-4ED0-B65F-8B5652C26D48}" sibTransId="{69F66471-8582-4CF5-9894-964069536449}"/>
    <dgm:cxn modelId="{D3B68946-87AF-491A-A9BC-01994A093825}" srcId="{2D7173ED-8087-444E-93A8-1AAECA2755D3}" destId="{A2B1B952-CD8C-4998-A946-71C3C1C8EE66}" srcOrd="0" destOrd="0" parTransId="{A3A4F2FF-DC52-4525-8D7C-67A89F19F559}" sibTransId="{56DE468C-2B5B-47CE-B83B-8D61F8D3718B}"/>
    <dgm:cxn modelId="{5C54611A-C297-4E80-B637-628B469FE8AE}" type="presOf" srcId="{2E9CC3E2-B9FA-49EB-8A59-4C7111D3B0FD}" destId="{9E3FFFEB-5751-4D6C-B887-BE3556FCE232}" srcOrd="0" destOrd="0" presId="urn:microsoft.com/office/officeart/2005/8/layout/chevron2"/>
    <dgm:cxn modelId="{4CBA3480-8A72-48DE-AF26-3015D2686E4D}" type="presParOf" srcId="{CBDE70EE-6AF4-4646-ABB5-9C9AFF17136B}" destId="{88AC3F07-5FC2-40E6-BBF9-284C8097F9E5}" srcOrd="0" destOrd="0" presId="urn:microsoft.com/office/officeart/2005/8/layout/chevron2"/>
    <dgm:cxn modelId="{5AAE2C15-0DB0-4207-9045-C22DD79160FD}" type="presParOf" srcId="{88AC3F07-5FC2-40E6-BBF9-284C8097F9E5}" destId="{F37208B4-4CBF-411B-9903-DC79E4D52732}" srcOrd="0" destOrd="0" presId="urn:microsoft.com/office/officeart/2005/8/layout/chevron2"/>
    <dgm:cxn modelId="{E0D754F4-00CE-4121-BCF9-AE5DB205DB53}" type="presParOf" srcId="{88AC3F07-5FC2-40E6-BBF9-284C8097F9E5}" destId="{7B79FF5F-6E09-4484-BEA2-D75EA1F5AF1B}" srcOrd="1" destOrd="0" presId="urn:microsoft.com/office/officeart/2005/8/layout/chevron2"/>
    <dgm:cxn modelId="{B4DC1B77-F0B9-4607-8E68-7C706D2A46F2}" type="presParOf" srcId="{CBDE70EE-6AF4-4646-ABB5-9C9AFF17136B}" destId="{8182B66F-BB9A-4D36-B93E-292A6D94EC0F}" srcOrd="1" destOrd="0" presId="urn:microsoft.com/office/officeart/2005/8/layout/chevron2"/>
    <dgm:cxn modelId="{B4E5703F-3F9E-4528-BE17-548A4B46700C}" type="presParOf" srcId="{CBDE70EE-6AF4-4646-ABB5-9C9AFF17136B}" destId="{52905295-BCA8-48D6-8DDF-913F0597DF0C}" srcOrd="2" destOrd="0" presId="urn:microsoft.com/office/officeart/2005/8/layout/chevron2"/>
    <dgm:cxn modelId="{6D5307AE-3C28-49DE-A4DF-8287D4561D61}" type="presParOf" srcId="{52905295-BCA8-48D6-8DDF-913F0597DF0C}" destId="{93D67805-50E7-46E8-8BC2-1B6F3B52FB89}" srcOrd="0" destOrd="0" presId="urn:microsoft.com/office/officeart/2005/8/layout/chevron2"/>
    <dgm:cxn modelId="{7603489D-0DE3-4CCB-9D9B-4D22CA10FF39}" type="presParOf" srcId="{52905295-BCA8-48D6-8DDF-913F0597DF0C}" destId="{8F70A773-AFF0-439C-9DB1-F221EAEA8B73}" srcOrd="1" destOrd="0" presId="urn:microsoft.com/office/officeart/2005/8/layout/chevron2"/>
    <dgm:cxn modelId="{AEE53F67-313C-4106-AB6D-69277CB36757}" type="presParOf" srcId="{CBDE70EE-6AF4-4646-ABB5-9C9AFF17136B}" destId="{0F9D1C09-BCC4-48FB-88A1-C372CDA945D7}" srcOrd="3" destOrd="0" presId="urn:microsoft.com/office/officeart/2005/8/layout/chevron2"/>
    <dgm:cxn modelId="{573B4A21-376B-4E1C-8358-8332E9629715}" type="presParOf" srcId="{CBDE70EE-6AF4-4646-ABB5-9C9AFF17136B}" destId="{203C658A-CE04-4ED7-B43E-6331AD0FFC7C}" srcOrd="4" destOrd="0" presId="urn:microsoft.com/office/officeart/2005/8/layout/chevron2"/>
    <dgm:cxn modelId="{10DB9D44-D228-4E8A-961A-DE86076A450A}" type="presParOf" srcId="{203C658A-CE04-4ED7-B43E-6331AD0FFC7C}" destId="{656AC044-2B0C-42B3-B02A-B625D0121B33}" srcOrd="0" destOrd="0" presId="urn:microsoft.com/office/officeart/2005/8/layout/chevron2"/>
    <dgm:cxn modelId="{F9A599F1-A340-4CC3-8129-80C500818BAA}" type="presParOf" srcId="{203C658A-CE04-4ED7-B43E-6331AD0FFC7C}" destId="{9E3FFFEB-5751-4D6C-B887-BE3556FCE232}" srcOrd="1" destOrd="0" presId="urn:microsoft.com/office/officeart/2005/8/layout/chevron2"/>
    <dgm:cxn modelId="{FD8604BB-7FA5-4587-8A3C-ECF452B77AA5}" type="presParOf" srcId="{CBDE70EE-6AF4-4646-ABB5-9C9AFF17136B}" destId="{6F8D560A-A895-49E5-BC26-D42963FA8651}" srcOrd="5" destOrd="0" presId="urn:microsoft.com/office/officeart/2005/8/layout/chevron2"/>
    <dgm:cxn modelId="{840DE9A1-5704-4FB7-8B4C-037199442F72}" type="presParOf" srcId="{CBDE70EE-6AF4-4646-ABB5-9C9AFF17136B}" destId="{C4D1829E-BFCB-4397-8EB9-65ACE78A78D0}" srcOrd="6" destOrd="0" presId="urn:microsoft.com/office/officeart/2005/8/layout/chevron2"/>
    <dgm:cxn modelId="{4057F664-2C2A-41E3-94A3-20DB135630C7}" type="presParOf" srcId="{C4D1829E-BFCB-4397-8EB9-65ACE78A78D0}" destId="{3B828A95-7B07-4373-9F77-05D3F07D3B5A}" srcOrd="0" destOrd="0" presId="urn:microsoft.com/office/officeart/2005/8/layout/chevron2"/>
    <dgm:cxn modelId="{0B8E0EB0-D314-4C41-941D-250AB753DC18}" type="presParOf" srcId="{C4D1829E-BFCB-4397-8EB9-65ACE78A78D0}" destId="{94332590-A246-48D2-A816-CD2391F8F8F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09CFDD-F707-4215-BB5F-FD1FBAF0AEAA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9300596D-452B-4CF3-A974-2FBCC4D6402C}">
      <dgm:prSet phldrT="[Texto]"/>
      <dgm:spPr/>
      <dgm:t>
        <a:bodyPr/>
        <a:lstStyle/>
        <a:p>
          <a:r>
            <a:rPr lang="es-MX" dirty="0" smtClean="0"/>
            <a:t>Falta de interés por la lectura como forma de entretenimiento. (Encuesta nacional de lectura, 2015)</a:t>
          </a:r>
          <a:endParaRPr lang="es-MX" dirty="0"/>
        </a:p>
      </dgm:t>
    </dgm:pt>
    <dgm:pt modelId="{83EB5398-20C3-472F-B5C5-D159A3AF07E4}" type="parTrans" cxnId="{7D36B4E6-8966-4191-8EFF-E9E46E7AD081}">
      <dgm:prSet/>
      <dgm:spPr/>
      <dgm:t>
        <a:bodyPr/>
        <a:lstStyle/>
        <a:p>
          <a:endParaRPr lang="es-MX"/>
        </a:p>
      </dgm:t>
    </dgm:pt>
    <dgm:pt modelId="{541D16C9-EE83-4FA6-905C-6D3A04EA982F}" type="sibTrans" cxnId="{7D36B4E6-8966-4191-8EFF-E9E46E7AD081}">
      <dgm:prSet/>
      <dgm:spPr/>
      <dgm:t>
        <a:bodyPr/>
        <a:lstStyle/>
        <a:p>
          <a:endParaRPr lang="es-MX"/>
        </a:p>
      </dgm:t>
    </dgm:pt>
    <dgm:pt modelId="{8931D048-4744-4D14-9658-203A7F3186CB}">
      <dgm:prSet/>
      <dgm:spPr/>
      <dgm:t>
        <a:bodyPr/>
        <a:lstStyle/>
        <a:p>
          <a:r>
            <a:rPr lang="es-MX" dirty="0" smtClean="0"/>
            <a:t>Inadecuada estimulación para generar un gusto por la lectura.</a:t>
          </a:r>
        </a:p>
      </dgm:t>
    </dgm:pt>
    <dgm:pt modelId="{3D658130-EAC8-4771-8ECC-49C5D2865AC0}" type="parTrans" cxnId="{2219A153-0EA7-4D4E-A2CE-433D0F4281C7}">
      <dgm:prSet/>
      <dgm:spPr/>
      <dgm:t>
        <a:bodyPr/>
        <a:lstStyle/>
        <a:p>
          <a:endParaRPr lang="es-MX"/>
        </a:p>
      </dgm:t>
    </dgm:pt>
    <dgm:pt modelId="{1BB73C1F-0B5A-43FF-B82E-BED88786457E}" type="sibTrans" cxnId="{2219A153-0EA7-4D4E-A2CE-433D0F4281C7}">
      <dgm:prSet/>
      <dgm:spPr/>
      <dgm:t>
        <a:bodyPr/>
        <a:lstStyle/>
        <a:p>
          <a:endParaRPr lang="es-MX"/>
        </a:p>
      </dgm:t>
    </dgm:pt>
    <dgm:pt modelId="{6CD14028-4F0C-458A-8C47-9DC2009A3BB8}">
      <dgm:prSet/>
      <dgm:spPr/>
      <dgm:t>
        <a:bodyPr/>
        <a:lstStyle/>
        <a:p>
          <a:r>
            <a:rPr lang="es-MX" dirty="0" smtClean="0"/>
            <a:t>El modelo educativo actual no enfatiza la importancia y beneficios de leer. (Álvarez, 2011)</a:t>
          </a:r>
          <a:endParaRPr lang="es-MX" dirty="0"/>
        </a:p>
      </dgm:t>
    </dgm:pt>
    <dgm:pt modelId="{EC1F4897-493E-4340-B2F5-60ED4B3AF13C}" type="parTrans" cxnId="{DE4F1802-557B-4FED-968C-0BD0809E9BA1}">
      <dgm:prSet/>
      <dgm:spPr/>
      <dgm:t>
        <a:bodyPr/>
        <a:lstStyle/>
        <a:p>
          <a:endParaRPr lang="es-MX"/>
        </a:p>
      </dgm:t>
    </dgm:pt>
    <dgm:pt modelId="{B7356F1C-4069-4A57-831C-077F79AB2A6B}" type="sibTrans" cxnId="{DE4F1802-557B-4FED-968C-0BD0809E9BA1}">
      <dgm:prSet/>
      <dgm:spPr/>
      <dgm:t>
        <a:bodyPr/>
        <a:lstStyle/>
        <a:p>
          <a:endParaRPr lang="es-MX"/>
        </a:p>
      </dgm:t>
    </dgm:pt>
    <dgm:pt modelId="{01C8184E-3134-4B4E-9A36-9DB0D7FC84B9}" type="pres">
      <dgm:prSet presAssocID="{CE09CFDD-F707-4215-BB5F-FD1FBAF0AE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E188A2A-FEAE-44E2-81E3-5D2C0ED7FC5A}" type="pres">
      <dgm:prSet presAssocID="{9300596D-452B-4CF3-A974-2FBCC4D6402C}" presName="composite" presStyleCnt="0"/>
      <dgm:spPr/>
    </dgm:pt>
    <dgm:pt modelId="{06026719-B050-47F3-8514-5E5556355648}" type="pres">
      <dgm:prSet presAssocID="{9300596D-452B-4CF3-A974-2FBCC4D6402C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76F3BF9-00B7-4186-94A0-7EBD7EE84C2E}" type="pres">
      <dgm:prSet presAssocID="{9300596D-452B-4CF3-A974-2FBCC4D6402C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F168E580-D876-40FD-95F1-DBED4AFD9773}" type="pres">
      <dgm:prSet presAssocID="{541D16C9-EE83-4FA6-905C-6D3A04EA982F}" presName="sibTrans" presStyleCnt="0"/>
      <dgm:spPr/>
    </dgm:pt>
    <dgm:pt modelId="{DA5AD05A-A7B7-4EE7-8DA9-60E18F4B14A4}" type="pres">
      <dgm:prSet presAssocID="{8931D048-4744-4D14-9658-203A7F3186CB}" presName="composite" presStyleCnt="0"/>
      <dgm:spPr/>
    </dgm:pt>
    <dgm:pt modelId="{CB1C4ACC-DAD3-4096-B7DB-AFBA66B1C1AC}" type="pres">
      <dgm:prSet presAssocID="{8931D048-4744-4D14-9658-203A7F3186CB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DE0F121-F831-40F4-904A-AF4A0BA2C56C}" type="pres">
      <dgm:prSet presAssocID="{8931D048-4744-4D14-9658-203A7F3186CB}" presName="rect2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es-MX"/>
        </a:p>
      </dgm:t>
    </dgm:pt>
    <dgm:pt modelId="{3D162B89-7931-4763-8051-DB548B72F674}" type="pres">
      <dgm:prSet presAssocID="{1BB73C1F-0B5A-43FF-B82E-BED88786457E}" presName="sibTrans" presStyleCnt="0"/>
      <dgm:spPr/>
    </dgm:pt>
    <dgm:pt modelId="{F1914D05-A08A-4E62-AD39-28103AA40841}" type="pres">
      <dgm:prSet presAssocID="{6CD14028-4F0C-458A-8C47-9DC2009A3BB8}" presName="composite" presStyleCnt="0"/>
      <dgm:spPr/>
    </dgm:pt>
    <dgm:pt modelId="{28C8FD80-1083-4FA6-B3D9-755BC1BE98FD}" type="pres">
      <dgm:prSet presAssocID="{6CD14028-4F0C-458A-8C47-9DC2009A3BB8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1749841-7A57-42D7-91F7-BBFC6EF56473}" type="pres">
      <dgm:prSet presAssocID="{6CD14028-4F0C-458A-8C47-9DC2009A3BB8}" presName="rect2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</dgm:ptLst>
  <dgm:cxnLst>
    <dgm:cxn modelId="{77E60D37-CB05-4197-82EE-3460B570BBCE}" type="presOf" srcId="{8931D048-4744-4D14-9658-203A7F3186CB}" destId="{CB1C4ACC-DAD3-4096-B7DB-AFBA66B1C1AC}" srcOrd="0" destOrd="0" presId="urn:microsoft.com/office/officeart/2008/layout/PictureStrips"/>
    <dgm:cxn modelId="{2219A153-0EA7-4D4E-A2CE-433D0F4281C7}" srcId="{CE09CFDD-F707-4215-BB5F-FD1FBAF0AEAA}" destId="{8931D048-4744-4D14-9658-203A7F3186CB}" srcOrd="1" destOrd="0" parTransId="{3D658130-EAC8-4771-8ECC-49C5D2865AC0}" sibTransId="{1BB73C1F-0B5A-43FF-B82E-BED88786457E}"/>
    <dgm:cxn modelId="{DE4F1802-557B-4FED-968C-0BD0809E9BA1}" srcId="{CE09CFDD-F707-4215-BB5F-FD1FBAF0AEAA}" destId="{6CD14028-4F0C-458A-8C47-9DC2009A3BB8}" srcOrd="2" destOrd="0" parTransId="{EC1F4897-493E-4340-B2F5-60ED4B3AF13C}" sibTransId="{B7356F1C-4069-4A57-831C-077F79AB2A6B}"/>
    <dgm:cxn modelId="{73700C2C-2336-4116-B024-7D853F74C4CE}" type="presOf" srcId="{6CD14028-4F0C-458A-8C47-9DC2009A3BB8}" destId="{28C8FD80-1083-4FA6-B3D9-755BC1BE98FD}" srcOrd="0" destOrd="0" presId="urn:microsoft.com/office/officeart/2008/layout/PictureStrips"/>
    <dgm:cxn modelId="{7D36B4E6-8966-4191-8EFF-E9E46E7AD081}" srcId="{CE09CFDD-F707-4215-BB5F-FD1FBAF0AEAA}" destId="{9300596D-452B-4CF3-A974-2FBCC4D6402C}" srcOrd="0" destOrd="0" parTransId="{83EB5398-20C3-472F-B5C5-D159A3AF07E4}" sibTransId="{541D16C9-EE83-4FA6-905C-6D3A04EA982F}"/>
    <dgm:cxn modelId="{0411965C-668D-4E85-83A2-1B40B8ADCFA6}" type="presOf" srcId="{CE09CFDD-F707-4215-BB5F-FD1FBAF0AEAA}" destId="{01C8184E-3134-4B4E-9A36-9DB0D7FC84B9}" srcOrd="0" destOrd="0" presId="urn:microsoft.com/office/officeart/2008/layout/PictureStrips"/>
    <dgm:cxn modelId="{2F457DA2-2726-40D1-A9BD-C91EC096D4DC}" type="presOf" srcId="{9300596D-452B-4CF3-A974-2FBCC4D6402C}" destId="{06026719-B050-47F3-8514-5E5556355648}" srcOrd="0" destOrd="0" presId="urn:microsoft.com/office/officeart/2008/layout/PictureStrips"/>
    <dgm:cxn modelId="{1D59A4C9-BF0A-4E34-9EB9-66379E6FFCAE}" type="presParOf" srcId="{01C8184E-3134-4B4E-9A36-9DB0D7FC84B9}" destId="{6E188A2A-FEAE-44E2-81E3-5D2C0ED7FC5A}" srcOrd="0" destOrd="0" presId="urn:microsoft.com/office/officeart/2008/layout/PictureStrips"/>
    <dgm:cxn modelId="{51F71DD3-BB59-463E-B036-EA87CB9DAB5E}" type="presParOf" srcId="{6E188A2A-FEAE-44E2-81E3-5D2C0ED7FC5A}" destId="{06026719-B050-47F3-8514-5E5556355648}" srcOrd="0" destOrd="0" presId="urn:microsoft.com/office/officeart/2008/layout/PictureStrips"/>
    <dgm:cxn modelId="{B44884B1-1C35-4F4B-A13E-AF162019F893}" type="presParOf" srcId="{6E188A2A-FEAE-44E2-81E3-5D2C0ED7FC5A}" destId="{076F3BF9-00B7-4186-94A0-7EBD7EE84C2E}" srcOrd="1" destOrd="0" presId="urn:microsoft.com/office/officeart/2008/layout/PictureStrips"/>
    <dgm:cxn modelId="{1EFA1B17-2405-4C52-8F4F-99CCC99A6FAD}" type="presParOf" srcId="{01C8184E-3134-4B4E-9A36-9DB0D7FC84B9}" destId="{F168E580-D876-40FD-95F1-DBED4AFD9773}" srcOrd="1" destOrd="0" presId="urn:microsoft.com/office/officeart/2008/layout/PictureStrips"/>
    <dgm:cxn modelId="{B2CEEE18-7CDA-41AC-BAFD-F204938D37FA}" type="presParOf" srcId="{01C8184E-3134-4B4E-9A36-9DB0D7FC84B9}" destId="{DA5AD05A-A7B7-4EE7-8DA9-60E18F4B14A4}" srcOrd="2" destOrd="0" presId="urn:microsoft.com/office/officeart/2008/layout/PictureStrips"/>
    <dgm:cxn modelId="{EA81A363-AFFC-456F-9EDA-44C5B4321829}" type="presParOf" srcId="{DA5AD05A-A7B7-4EE7-8DA9-60E18F4B14A4}" destId="{CB1C4ACC-DAD3-4096-B7DB-AFBA66B1C1AC}" srcOrd="0" destOrd="0" presId="urn:microsoft.com/office/officeart/2008/layout/PictureStrips"/>
    <dgm:cxn modelId="{65FD6E29-7650-4E49-8D40-940410A8ECA0}" type="presParOf" srcId="{DA5AD05A-A7B7-4EE7-8DA9-60E18F4B14A4}" destId="{FDE0F121-F831-40F4-904A-AF4A0BA2C56C}" srcOrd="1" destOrd="0" presId="urn:microsoft.com/office/officeart/2008/layout/PictureStrips"/>
    <dgm:cxn modelId="{5D9569F1-8BCE-4D0D-B0B3-ABD400934F48}" type="presParOf" srcId="{01C8184E-3134-4B4E-9A36-9DB0D7FC84B9}" destId="{3D162B89-7931-4763-8051-DB548B72F674}" srcOrd="3" destOrd="0" presId="urn:microsoft.com/office/officeart/2008/layout/PictureStrips"/>
    <dgm:cxn modelId="{320DC91A-A782-4BC0-BA66-BDBC090B3D5A}" type="presParOf" srcId="{01C8184E-3134-4B4E-9A36-9DB0D7FC84B9}" destId="{F1914D05-A08A-4E62-AD39-28103AA40841}" srcOrd="4" destOrd="0" presId="urn:microsoft.com/office/officeart/2008/layout/PictureStrips"/>
    <dgm:cxn modelId="{DEB95EB8-230A-4AB4-8823-BFBBDFCCBC95}" type="presParOf" srcId="{F1914D05-A08A-4E62-AD39-28103AA40841}" destId="{28C8FD80-1083-4FA6-B3D9-755BC1BE98FD}" srcOrd="0" destOrd="0" presId="urn:microsoft.com/office/officeart/2008/layout/PictureStrips"/>
    <dgm:cxn modelId="{DEA6F6F5-1191-4BA5-80A5-6F484FBE585C}" type="presParOf" srcId="{F1914D05-A08A-4E62-AD39-28103AA40841}" destId="{A1749841-7A57-42D7-91F7-BBFC6EF5647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24FBB2-71FC-412A-895B-9D57568CC342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6066B20E-61EA-47ED-9358-2A42E2307D75}">
      <dgm:prSet phldrT="[Texto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s-MX" sz="3200" b="1" dirty="0" smtClean="0">
              <a:solidFill>
                <a:schemeClr val="bg1"/>
              </a:solidFill>
            </a:rPr>
            <a:t>Social</a:t>
          </a:r>
          <a:endParaRPr lang="es-MX" sz="3600" b="1" dirty="0">
            <a:solidFill>
              <a:schemeClr val="bg1"/>
            </a:solidFill>
          </a:endParaRPr>
        </a:p>
      </dgm:t>
    </dgm:pt>
    <dgm:pt modelId="{6A5824B0-091C-4B42-83D6-A22E33EE96C6}" type="parTrans" cxnId="{DDA85CB2-E0E6-4781-8FD9-8841FEAD69DB}">
      <dgm:prSet/>
      <dgm:spPr/>
      <dgm:t>
        <a:bodyPr/>
        <a:lstStyle/>
        <a:p>
          <a:endParaRPr lang="es-MX"/>
        </a:p>
      </dgm:t>
    </dgm:pt>
    <dgm:pt modelId="{88258C4F-7B7C-4323-8B79-5ADA839C46B4}" type="sibTrans" cxnId="{DDA85CB2-E0E6-4781-8FD9-8841FEAD69DB}">
      <dgm:prSet/>
      <dgm:spPr/>
      <dgm:t>
        <a:bodyPr/>
        <a:lstStyle/>
        <a:p>
          <a:endParaRPr lang="es-MX"/>
        </a:p>
      </dgm:t>
    </dgm:pt>
    <dgm:pt modelId="{134086A4-C71E-4FBA-9340-C89026EEDC93}">
      <dgm:prSet phldrT="[Texto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s-MX" sz="3200" b="1" dirty="0" smtClean="0">
              <a:solidFill>
                <a:schemeClr val="bg1"/>
              </a:solidFill>
            </a:rPr>
            <a:t>Personal</a:t>
          </a:r>
          <a:endParaRPr lang="es-MX" sz="3600" b="1" dirty="0">
            <a:solidFill>
              <a:schemeClr val="bg1"/>
            </a:solidFill>
          </a:endParaRPr>
        </a:p>
      </dgm:t>
    </dgm:pt>
    <dgm:pt modelId="{3D92A1E1-9763-465B-8C55-46147EA3E8F9}" type="parTrans" cxnId="{61DBFF83-329D-48B4-8CB9-ED11A46C4485}">
      <dgm:prSet/>
      <dgm:spPr/>
      <dgm:t>
        <a:bodyPr/>
        <a:lstStyle/>
        <a:p>
          <a:endParaRPr lang="es-MX"/>
        </a:p>
      </dgm:t>
    </dgm:pt>
    <dgm:pt modelId="{3C08B3A5-C79C-47D6-BDBA-E296D5879C1E}" type="sibTrans" cxnId="{61DBFF83-329D-48B4-8CB9-ED11A46C4485}">
      <dgm:prSet/>
      <dgm:spPr/>
      <dgm:t>
        <a:bodyPr/>
        <a:lstStyle/>
        <a:p>
          <a:endParaRPr lang="es-MX"/>
        </a:p>
      </dgm:t>
    </dgm:pt>
    <dgm:pt modelId="{C75FD1A5-FDCF-4E8F-A290-FE364FD145DB}">
      <dgm:prSet phldrT="[Texto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s-MX" sz="3000" b="1" dirty="0" smtClean="0">
              <a:solidFill>
                <a:schemeClr val="bg1"/>
              </a:solidFill>
            </a:rPr>
            <a:t>Institucional</a:t>
          </a:r>
          <a:endParaRPr lang="es-MX" sz="3000" b="1" dirty="0">
            <a:solidFill>
              <a:schemeClr val="bg1"/>
            </a:solidFill>
          </a:endParaRPr>
        </a:p>
      </dgm:t>
    </dgm:pt>
    <dgm:pt modelId="{CB8F4D2C-4A3E-4424-B30F-D287B48396C7}" type="parTrans" cxnId="{8A92002A-7F4F-4D6A-9025-5D2BF7887265}">
      <dgm:prSet/>
      <dgm:spPr/>
      <dgm:t>
        <a:bodyPr/>
        <a:lstStyle/>
        <a:p>
          <a:endParaRPr lang="es-MX"/>
        </a:p>
      </dgm:t>
    </dgm:pt>
    <dgm:pt modelId="{E6F4A041-F3A8-44FD-AC2B-BFEF34FA9A8E}" type="sibTrans" cxnId="{8A92002A-7F4F-4D6A-9025-5D2BF7887265}">
      <dgm:prSet/>
      <dgm:spPr/>
      <dgm:t>
        <a:bodyPr/>
        <a:lstStyle/>
        <a:p>
          <a:endParaRPr lang="es-MX"/>
        </a:p>
      </dgm:t>
    </dgm:pt>
    <dgm:pt modelId="{CA78D2F8-18FB-416A-BD88-E170FBBC9BDE}" type="pres">
      <dgm:prSet presAssocID="{9F24FBB2-71FC-412A-895B-9D57568CC342}" presName="compositeShape" presStyleCnt="0">
        <dgm:presLayoutVars>
          <dgm:chMax val="7"/>
          <dgm:dir/>
          <dgm:resizeHandles val="exact"/>
        </dgm:presLayoutVars>
      </dgm:prSet>
      <dgm:spPr/>
    </dgm:pt>
    <dgm:pt modelId="{C998FA52-732E-45B7-9F9C-8B95520F9431}" type="pres">
      <dgm:prSet presAssocID="{6066B20E-61EA-47ED-9358-2A42E2307D75}" presName="circ1" presStyleLbl="vennNode1" presStyleIdx="0" presStyleCnt="3"/>
      <dgm:spPr/>
      <dgm:t>
        <a:bodyPr/>
        <a:lstStyle/>
        <a:p>
          <a:endParaRPr lang="es-MX"/>
        </a:p>
      </dgm:t>
    </dgm:pt>
    <dgm:pt modelId="{6D884CB2-DF79-4FCE-AC06-E518D1C164D2}" type="pres">
      <dgm:prSet presAssocID="{6066B20E-61EA-47ED-9358-2A42E2307D7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B5304F4-053B-4A3C-A5DE-1A9E60EAD041}" type="pres">
      <dgm:prSet presAssocID="{134086A4-C71E-4FBA-9340-C89026EEDC93}" presName="circ2" presStyleLbl="vennNode1" presStyleIdx="1" presStyleCnt="3"/>
      <dgm:spPr/>
      <dgm:t>
        <a:bodyPr/>
        <a:lstStyle/>
        <a:p>
          <a:endParaRPr lang="es-MX"/>
        </a:p>
      </dgm:t>
    </dgm:pt>
    <dgm:pt modelId="{45BED271-A3AA-4949-84B1-F7F68F2DCD33}" type="pres">
      <dgm:prSet presAssocID="{134086A4-C71E-4FBA-9340-C89026EEDC9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86DD64E-36F2-471B-B366-ADD319FB56DB}" type="pres">
      <dgm:prSet presAssocID="{C75FD1A5-FDCF-4E8F-A290-FE364FD145DB}" presName="circ3" presStyleLbl="vennNode1" presStyleIdx="2" presStyleCnt="3" custScaleX="101538"/>
      <dgm:spPr/>
      <dgm:t>
        <a:bodyPr/>
        <a:lstStyle/>
        <a:p>
          <a:endParaRPr lang="es-MX"/>
        </a:p>
      </dgm:t>
    </dgm:pt>
    <dgm:pt modelId="{489256DC-C46E-467B-9CA5-E8CADF9BCC9A}" type="pres">
      <dgm:prSet presAssocID="{C75FD1A5-FDCF-4E8F-A290-FE364FD145D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81DBC1B-2D9F-4E70-8F57-4A9BAB13A266}" type="presOf" srcId="{6066B20E-61EA-47ED-9358-2A42E2307D75}" destId="{C998FA52-732E-45B7-9F9C-8B95520F9431}" srcOrd="0" destOrd="0" presId="urn:microsoft.com/office/officeart/2005/8/layout/venn1"/>
    <dgm:cxn modelId="{0DF41CE0-0323-481B-85CC-4DF31841CF57}" type="presOf" srcId="{C75FD1A5-FDCF-4E8F-A290-FE364FD145DB}" destId="{886DD64E-36F2-471B-B366-ADD319FB56DB}" srcOrd="0" destOrd="0" presId="urn:microsoft.com/office/officeart/2005/8/layout/venn1"/>
    <dgm:cxn modelId="{61DBFF83-329D-48B4-8CB9-ED11A46C4485}" srcId="{9F24FBB2-71FC-412A-895B-9D57568CC342}" destId="{134086A4-C71E-4FBA-9340-C89026EEDC93}" srcOrd="1" destOrd="0" parTransId="{3D92A1E1-9763-465B-8C55-46147EA3E8F9}" sibTransId="{3C08B3A5-C79C-47D6-BDBA-E296D5879C1E}"/>
    <dgm:cxn modelId="{8A92002A-7F4F-4D6A-9025-5D2BF7887265}" srcId="{9F24FBB2-71FC-412A-895B-9D57568CC342}" destId="{C75FD1A5-FDCF-4E8F-A290-FE364FD145DB}" srcOrd="2" destOrd="0" parTransId="{CB8F4D2C-4A3E-4424-B30F-D287B48396C7}" sibTransId="{E6F4A041-F3A8-44FD-AC2B-BFEF34FA9A8E}"/>
    <dgm:cxn modelId="{DDA85CB2-E0E6-4781-8FD9-8841FEAD69DB}" srcId="{9F24FBB2-71FC-412A-895B-9D57568CC342}" destId="{6066B20E-61EA-47ED-9358-2A42E2307D75}" srcOrd="0" destOrd="0" parTransId="{6A5824B0-091C-4B42-83D6-A22E33EE96C6}" sibTransId="{88258C4F-7B7C-4323-8B79-5ADA839C46B4}"/>
    <dgm:cxn modelId="{93FA097D-21DB-4825-86E7-8AC931326D2A}" type="presOf" srcId="{6066B20E-61EA-47ED-9358-2A42E2307D75}" destId="{6D884CB2-DF79-4FCE-AC06-E518D1C164D2}" srcOrd="1" destOrd="0" presId="urn:microsoft.com/office/officeart/2005/8/layout/venn1"/>
    <dgm:cxn modelId="{92642CD8-FAF7-4732-9A06-23202ADA6468}" type="presOf" srcId="{9F24FBB2-71FC-412A-895B-9D57568CC342}" destId="{CA78D2F8-18FB-416A-BD88-E170FBBC9BDE}" srcOrd="0" destOrd="0" presId="urn:microsoft.com/office/officeart/2005/8/layout/venn1"/>
    <dgm:cxn modelId="{6BBD06B3-3ECE-4EC5-B962-9D29C61D58D7}" type="presOf" srcId="{C75FD1A5-FDCF-4E8F-A290-FE364FD145DB}" destId="{489256DC-C46E-467B-9CA5-E8CADF9BCC9A}" srcOrd="1" destOrd="0" presId="urn:microsoft.com/office/officeart/2005/8/layout/venn1"/>
    <dgm:cxn modelId="{551094E7-71D7-4E2A-A762-B964974FA533}" type="presOf" srcId="{134086A4-C71E-4FBA-9340-C89026EEDC93}" destId="{45BED271-A3AA-4949-84B1-F7F68F2DCD33}" srcOrd="1" destOrd="0" presId="urn:microsoft.com/office/officeart/2005/8/layout/venn1"/>
    <dgm:cxn modelId="{B19388A1-B533-4800-92F1-2205628EE3E2}" type="presOf" srcId="{134086A4-C71E-4FBA-9340-C89026EEDC93}" destId="{CB5304F4-053B-4A3C-A5DE-1A9E60EAD041}" srcOrd="0" destOrd="0" presId="urn:microsoft.com/office/officeart/2005/8/layout/venn1"/>
    <dgm:cxn modelId="{A2D59E47-094D-4852-9965-24903CC36687}" type="presParOf" srcId="{CA78D2F8-18FB-416A-BD88-E170FBBC9BDE}" destId="{C998FA52-732E-45B7-9F9C-8B95520F9431}" srcOrd="0" destOrd="0" presId="urn:microsoft.com/office/officeart/2005/8/layout/venn1"/>
    <dgm:cxn modelId="{58BA1CC0-AE1A-4EDE-AF60-E3DC3073698D}" type="presParOf" srcId="{CA78D2F8-18FB-416A-BD88-E170FBBC9BDE}" destId="{6D884CB2-DF79-4FCE-AC06-E518D1C164D2}" srcOrd="1" destOrd="0" presId="urn:microsoft.com/office/officeart/2005/8/layout/venn1"/>
    <dgm:cxn modelId="{1F6C6742-09DA-4713-BB2E-FB02E17EBAE4}" type="presParOf" srcId="{CA78D2F8-18FB-416A-BD88-E170FBBC9BDE}" destId="{CB5304F4-053B-4A3C-A5DE-1A9E60EAD041}" srcOrd="2" destOrd="0" presId="urn:microsoft.com/office/officeart/2005/8/layout/venn1"/>
    <dgm:cxn modelId="{7B8C46D7-C38B-4D73-ACCE-365F71F76AD2}" type="presParOf" srcId="{CA78D2F8-18FB-416A-BD88-E170FBBC9BDE}" destId="{45BED271-A3AA-4949-84B1-F7F68F2DCD33}" srcOrd="3" destOrd="0" presId="urn:microsoft.com/office/officeart/2005/8/layout/venn1"/>
    <dgm:cxn modelId="{3C8E5D99-A554-4B0E-93C7-2060DDFB01AD}" type="presParOf" srcId="{CA78D2F8-18FB-416A-BD88-E170FBBC9BDE}" destId="{886DD64E-36F2-471B-B366-ADD319FB56DB}" srcOrd="4" destOrd="0" presId="urn:microsoft.com/office/officeart/2005/8/layout/venn1"/>
    <dgm:cxn modelId="{781A3406-B01A-4DCA-8431-5E34C54EC0EF}" type="presParOf" srcId="{CA78D2F8-18FB-416A-BD88-E170FBBC9BDE}" destId="{489256DC-C46E-467B-9CA5-E8CADF9BCC9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42EFC-A69F-4F83-980B-2E7A052543E6}">
      <dsp:nvSpPr>
        <dsp:cNvPr id="0" name=""/>
        <dsp:cNvSpPr/>
      </dsp:nvSpPr>
      <dsp:spPr>
        <a:xfrm>
          <a:off x="4821116" y="2626967"/>
          <a:ext cx="3689809" cy="1427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0196"/>
              </a:lnTo>
              <a:lnTo>
                <a:pt x="3689809" y="1210196"/>
              </a:lnTo>
              <a:lnTo>
                <a:pt x="3689809" y="142708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0FDFD-1AC3-4E61-B006-1DF8E77E2025}">
      <dsp:nvSpPr>
        <dsp:cNvPr id="0" name=""/>
        <dsp:cNvSpPr/>
      </dsp:nvSpPr>
      <dsp:spPr>
        <a:xfrm>
          <a:off x="4821116" y="2626967"/>
          <a:ext cx="1229943" cy="1427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0196"/>
              </a:lnTo>
              <a:lnTo>
                <a:pt x="1229943" y="1210196"/>
              </a:lnTo>
              <a:lnTo>
                <a:pt x="1229943" y="142708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809A6-C73F-49EC-A353-AACB34F79E4E}">
      <dsp:nvSpPr>
        <dsp:cNvPr id="0" name=""/>
        <dsp:cNvSpPr/>
      </dsp:nvSpPr>
      <dsp:spPr>
        <a:xfrm>
          <a:off x="3509190" y="2626967"/>
          <a:ext cx="1311925" cy="1427081"/>
        </a:xfrm>
        <a:custGeom>
          <a:avLst/>
          <a:gdLst/>
          <a:ahLst/>
          <a:cxnLst/>
          <a:rect l="0" t="0" r="0" b="0"/>
          <a:pathLst>
            <a:path>
              <a:moveTo>
                <a:pt x="1311925" y="0"/>
              </a:moveTo>
              <a:lnTo>
                <a:pt x="1311925" y="1210196"/>
              </a:lnTo>
              <a:lnTo>
                <a:pt x="0" y="1210196"/>
              </a:lnTo>
              <a:lnTo>
                <a:pt x="0" y="142708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902D7-6218-4369-805F-E81FB40221A0}">
      <dsp:nvSpPr>
        <dsp:cNvPr id="0" name=""/>
        <dsp:cNvSpPr/>
      </dsp:nvSpPr>
      <dsp:spPr>
        <a:xfrm>
          <a:off x="1049345" y="2626967"/>
          <a:ext cx="3771771" cy="1427081"/>
        </a:xfrm>
        <a:custGeom>
          <a:avLst/>
          <a:gdLst/>
          <a:ahLst/>
          <a:cxnLst/>
          <a:rect l="0" t="0" r="0" b="0"/>
          <a:pathLst>
            <a:path>
              <a:moveTo>
                <a:pt x="3771771" y="0"/>
              </a:moveTo>
              <a:lnTo>
                <a:pt x="3771771" y="1210196"/>
              </a:lnTo>
              <a:lnTo>
                <a:pt x="0" y="1210196"/>
              </a:lnTo>
              <a:lnTo>
                <a:pt x="0" y="142708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33F26-CF92-4042-B2B7-D31100E02731}">
      <dsp:nvSpPr>
        <dsp:cNvPr id="0" name=""/>
        <dsp:cNvSpPr/>
      </dsp:nvSpPr>
      <dsp:spPr>
        <a:xfrm>
          <a:off x="3788331" y="1594182"/>
          <a:ext cx="2065569" cy="10327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Falta de interés por la lectura como forma de entretenimiento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Encuesta Nacional de Lectura (2015)</a:t>
          </a:r>
          <a:endParaRPr lang="es-MX" sz="1400" kern="1200" dirty="0"/>
        </a:p>
      </dsp:txBody>
      <dsp:txXfrm>
        <a:off x="3788331" y="1594182"/>
        <a:ext cx="2065569" cy="1032784"/>
      </dsp:txXfrm>
    </dsp:sp>
    <dsp:sp modelId="{3491FF16-E9F8-481E-9DF3-3BC1732B267B}">
      <dsp:nvSpPr>
        <dsp:cNvPr id="0" name=""/>
        <dsp:cNvSpPr/>
      </dsp:nvSpPr>
      <dsp:spPr>
        <a:xfrm>
          <a:off x="16560" y="4054048"/>
          <a:ext cx="2065569" cy="10327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Inadecuada estimulación para generar un gusto por la lectura </a:t>
          </a:r>
          <a:endParaRPr lang="es-MX" sz="1400" kern="1200" dirty="0"/>
        </a:p>
      </dsp:txBody>
      <dsp:txXfrm>
        <a:off x="16560" y="4054048"/>
        <a:ext cx="2065569" cy="1032784"/>
      </dsp:txXfrm>
    </dsp:sp>
    <dsp:sp modelId="{20680DD1-DB7A-483E-A2A8-7A926932F895}">
      <dsp:nvSpPr>
        <dsp:cNvPr id="0" name=""/>
        <dsp:cNvSpPr/>
      </dsp:nvSpPr>
      <dsp:spPr>
        <a:xfrm>
          <a:off x="2476406" y="4054048"/>
          <a:ext cx="2065569" cy="10327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El modelo educativo actual no enfatiza la importancia y beneficios de leer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(Álvarez, 2011)</a:t>
          </a:r>
          <a:endParaRPr lang="es-MX" sz="1400" kern="1200" dirty="0"/>
        </a:p>
      </dsp:txBody>
      <dsp:txXfrm>
        <a:off x="2476406" y="4054048"/>
        <a:ext cx="2065569" cy="1032784"/>
      </dsp:txXfrm>
    </dsp:sp>
    <dsp:sp modelId="{5AB73150-B32D-43A7-9EE9-F1D9C7E6587B}">
      <dsp:nvSpPr>
        <dsp:cNvPr id="0" name=""/>
        <dsp:cNvSpPr/>
      </dsp:nvSpPr>
      <dsp:spPr>
        <a:xfrm>
          <a:off x="5018275" y="4054048"/>
          <a:ext cx="2065569" cy="10327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Motivación intrínseca y extrínseca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(</a:t>
          </a:r>
          <a:r>
            <a:rPr lang="es-MX" sz="1400" kern="1200" dirty="0" err="1" smtClean="0"/>
            <a:t>Maslow</a:t>
          </a:r>
          <a:r>
            <a:rPr lang="es-MX" sz="1400" kern="1200" dirty="0" smtClean="0"/>
            <a:t>, 1991)</a:t>
          </a:r>
          <a:endParaRPr lang="es-MX" sz="1400" kern="1200" dirty="0"/>
        </a:p>
      </dsp:txBody>
      <dsp:txXfrm>
        <a:off x="5018275" y="4054048"/>
        <a:ext cx="2065569" cy="1032784"/>
      </dsp:txXfrm>
    </dsp:sp>
    <dsp:sp modelId="{BB328769-B9F8-4327-BD3C-1C8E80A682F9}">
      <dsp:nvSpPr>
        <dsp:cNvPr id="0" name=""/>
        <dsp:cNvSpPr/>
      </dsp:nvSpPr>
      <dsp:spPr>
        <a:xfrm>
          <a:off x="7478141" y="4054048"/>
          <a:ext cx="2065569" cy="10327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smtClean="0"/>
            <a:t>Contagiar el gusto por la lectura a través de la  expresión artística</a:t>
          </a:r>
          <a:endParaRPr lang="es-MX" sz="1400" kern="1200" dirty="0"/>
        </a:p>
      </dsp:txBody>
      <dsp:txXfrm>
        <a:off x="7478141" y="4054048"/>
        <a:ext cx="2065569" cy="1032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208B4-4CBF-411B-9903-DC79E4D52732}">
      <dsp:nvSpPr>
        <dsp:cNvPr id="0" name=""/>
        <dsp:cNvSpPr/>
      </dsp:nvSpPr>
      <dsp:spPr>
        <a:xfrm rot="5400000">
          <a:off x="-219943" y="242851"/>
          <a:ext cx="1466287" cy="102640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Petit, M.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(1999)</a:t>
          </a:r>
          <a:endParaRPr lang="es-MX" sz="1800" b="1" kern="1200" dirty="0">
            <a:solidFill>
              <a:schemeClr val="tx1"/>
            </a:solidFill>
          </a:endParaRPr>
        </a:p>
      </dsp:txBody>
      <dsp:txXfrm rot="-5400000">
        <a:off x="1" y="536109"/>
        <a:ext cx="1026401" cy="439886"/>
      </dsp:txXfrm>
    </dsp:sp>
    <dsp:sp modelId="{7B79FF5F-6E09-4484-BEA2-D75EA1F5AF1B}">
      <dsp:nvSpPr>
        <dsp:cNvPr id="0" name=""/>
        <dsp:cNvSpPr/>
      </dsp:nvSpPr>
      <dsp:spPr>
        <a:xfrm rot="5400000">
          <a:off x="5004191" y="-3971274"/>
          <a:ext cx="953587" cy="8909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/>
            <a:t>Lectura-conveniente al ser humano.</a:t>
          </a:r>
          <a:endParaRPr lang="es-MX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/>
            <a:t>Rompe esquemas, divierte, enseña.</a:t>
          </a:r>
          <a:endParaRPr lang="es-MX" sz="2800" kern="1200" dirty="0"/>
        </a:p>
      </dsp:txBody>
      <dsp:txXfrm rot="-5400000">
        <a:off x="1026401" y="53066"/>
        <a:ext cx="8862617" cy="860487"/>
      </dsp:txXfrm>
    </dsp:sp>
    <dsp:sp modelId="{93D67805-50E7-46E8-8BC2-1B6F3B52FB89}">
      <dsp:nvSpPr>
        <dsp:cNvPr id="0" name=""/>
        <dsp:cNvSpPr/>
      </dsp:nvSpPr>
      <dsp:spPr>
        <a:xfrm rot="5400000">
          <a:off x="-219943" y="1548504"/>
          <a:ext cx="1466287" cy="1026401"/>
        </a:xfrm>
        <a:prstGeom prst="chevron">
          <a:avLst/>
        </a:prstGeom>
        <a:solidFill>
          <a:schemeClr val="accent2">
            <a:hueOff val="795929"/>
            <a:satOff val="-7595"/>
            <a:lumOff val="-2353"/>
            <a:alphaOff val="0"/>
          </a:schemeClr>
        </a:solidFill>
        <a:ln w="25400" cap="flat" cmpd="sng" algn="ctr">
          <a:solidFill>
            <a:schemeClr val="accent2">
              <a:hueOff val="795929"/>
              <a:satOff val="-7595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Tamayo, C.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(2002)</a:t>
          </a:r>
          <a:endParaRPr lang="es-MX" sz="1800" b="1" kern="1200" dirty="0">
            <a:solidFill>
              <a:schemeClr val="tx1"/>
            </a:solidFill>
          </a:endParaRPr>
        </a:p>
      </dsp:txBody>
      <dsp:txXfrm rot="-5400000">
        <a:off x="1" y="1841762"/>
        <a:ext cx="1026401" cy="439886"/>
      </dsp:txXfrm>
    </dsp:sp>
    <dsp:sp modelId="{8F70A773-AFF0-439C-9DB1-F221EAEA8B73}">
      <dsp:nvSpPr>
        <dsp:cNvPr id="0" name=""/>
        <dsp:cNvSpPr/>
      </dsp:nvSpPr>
      <dsp:spPr>
        <a:xfrm rot="5400000">
          <a:off x="5004441" y="-2649479"/>
          <a:ext cx="953086" cy="8909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795929"/>
              <a:satOff val="-7595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/>
            <a:t>Contexto y cultura como variante de la adquisición y desarrollo de la lectura.</a:t>
          </a:r>
          <a:endParaRPr lang="es-MX" sz="2800" kern="1200" dirty="0"/>
        </a:p>
      </dsp:txBody>
      <dsp:txXfrm rot="-5400000">
        <a:off x="1026401" y="1375087"/>
        <a:ext cx="8862641" cy="860034"/>
      </dsp:txXfrm>
    </dsp:sp>
    <dsp:sp modelId="{656AC044-2B0C-42B3-B02A-B625D0121B33}">
      <dsp:nvSpPr>
        <dsp:cNvPr id="0" name=""/>
        <dsp:cNvSpPr/>
      </dsp:nvSpPr>
      <dsp:spPr>
        <a:xfrm rot="5400000">
          <a:off x="-209566" y="2870550"/>
          <a:ext cx="1466287" cy="1026401"/>
        </a:xfrm>
        <a:prstGeom prst="chevron">
          <a:avLst/>
        </a:prstGeom>
        <a:solidFill>
          <a:schemeClr val="accent2">
            <a:hueOff val="1591858"/>
            <a:satOff val="-15190"/>
            <a:lumOff val="-4706"/>
            <a:alphaOff val="0"/>
          </a:schemeClr>
        </a:solidFill>
        <a:ln w="25400" cap="flat" cmpd="sng" algn="ctr">
          <a:solidFill>
            <a:schemeClr val="accent2">
              <a:hueOff val="1591858"/>
              <a:satOff val="-15190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baseline="0" dirty="0" smtClean="0">
              <a:solidFill>
                <a:schemeClr val="tx1"/>
              </a:solidFill>
            </a:rPr>
            <a:t>Hopper, R.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baseline="0" dirty="0" smtClean="0">
              <a:solidFill>
                <a:schemeClr val="tx1"/>
              </a:solidFill>
            </a:rPr>
            <a:t>(2005)</a:t>
          </a:r>
          <a:endParaRPr lang="es-MX" sz="1800" b="1" kern="1200" baseline="0" dirty="0">
            <a:solidFill>
              <a:schemeClr val="tx1"/>
            </a:solidFill>
          </a:endParaRPr>
        </a:p>
      </dsp:txBody>
      <dsp:txXfrm rot="-5400000">
        <a:off x="10378" y="3163808"/>
        <a:ext cx="1026401" cy="439886"/>
      </dsp:txXfrm>
    </dsp:sp>
    <dsp:sp modelId="{9E3FFFEB-5751-4D6C-B887-BE3556FCE232}">
      <dsp:nvSpPr>
        <dsp:cNvPr id="0" name=""/>
        <dsp:cNvSpPr/>
      </dsp:nvSpPr>
      <dsp:spPr>
        <a:xfrm rot="5400000">
          <a:off x="5004441" y="-1327433"/>
          <a:ext cx="953086" cy="8909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91858"/>
              <a:satOff val="-15190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/>
            <a:t>Escuelas - fomento de la lectura selectivo (textos literarios acorde a la currícula).</a:t>
          </a:r>
          <a:endParaRPr lang="es-MX" sz="2800" kern="1200" dirty="0"/>
        </a:p>
      </dsp:txBody>
      <dsp:txXfrm rot="-5400000">
        <a:off x="1026401" y="2697133"/>
        <a:ext cx="8862641" cy="860034"/>
      </dsp:txXfrm>
    </dsp:sp>
    <dsp:sp modelId="{3B828A95-7B07-4373-9F77-05D3F07D3B5A}">
      <dsp:nvSpPr>
        <dsp:cNvPr id="0" name=""/>
        <dsp:cNvSpPr/>
      </dsp:nvSpPr>
      <dsp:spPr>
        <a:xfrm rot="5400000">
          <a:off x="-219943" y="4192596"/>
          <a:ext cx="1466287" cy="1026401"/>
        </a:xfrm>
        <a:prstGeom prst="chevron">
          <a:avLst/>
        </a:prstGeom>
        <a:solidFill>
          <a:schemeClr val="accent2">
            <a:hueOff val="2387787"/>
            <a:satOff val="-22785"/>
            <a:lumOff val="-7059"/>
            <a:alphaOff val="0"/>
          </a:schemeClr>
        </a:solidFill>
        <a:ln w="25400" cap="flat" cmpd="sng" algn="ctr">
          <a:solidFill>
            <a:schemeClr val="accent2">
              <a:hueOff val="2387787"/>
              <a:satOff val="-22785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Ruiz, P.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(2001)</a:t>
          </a:r>
          <a:endParaRPr lang="es-MX" sz="1800" b="1" kern="1200" dirty="0">
            <a:solidFill>
              <a:schemeClr val="tx1"/>
            </a:solidFill>
          </a:endParaRPr>
        </a:p>
      </dsp:txBody>
      <dsp:txXfrm rot="-5400000">
        <a:off x="1" y="4485854"/>
        <a:ext cx="1026401" cy="439886"/>
      </dsp:txXfrm>
    </dsp:sp>
    <dsp:sp modelId="{94332590-A246-48D2-A816-CD2391F8F8F9}">
      <dsp:nvSpPr>
        <dsp:cNvPr id="0" name=""/>
        <dsp:cNvSpPr/>
      </dsp:nvSpPr>
      <dsp:spPr>
        <a:xfrm rot="5400000">
          <a:off x="5004441" y="-5387"/>
          <a:ext cx="953086" cy="8909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87787"/>
              <a:satOff val="-22785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/>
            <a:t>Motivar e interesar. Relación lectura y artes.</a:t>
          </a:r>
          <a:endParaRPr lang="es-MX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/>
            <a:t>Referencias visuales, iconicidad, etcétera.</a:t>
          </a:r>
          <a:endParaRPr lang="es-MX" sz="2800" kern="1200" dirty="0"/>
        </a:p>
      </dsp:txBody>
      <dsp:txXfrm rot="-5400000">
        <a:off x="1026401" y="4019179"/>
        <a:ext cx="8862641" cy="860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26719-B050-47F3-8514-5E5556355648}">
      <dsp:nvSpPr>
        <dsp:cNvPr id="0" name=""/>
        <dsp:cNvSpPr/>
      </dsp:nvSpPr>
      <dsp:spPr>
        <a:xfrm>
          <a:off x="2440126" y="313208"/>
          <a:ext cx="4449127" cy="139035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732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Falta de interés por la lectura como forma de entretenimiento. (Encuesta nacional de lectura, 2015)</a:t>
          </a:r>
          <a:endParaRPr lang="es-MX" sz="2200" kern="1200" dirty="0"/>
        </a:p>
      </dsp:txBody>
      <dsp:txXfrm>
        <a:off x="2440126" y="313208"/>
        <a:ext cx="4449127" cy="1390352"/>
      </dsp:txXfrm>
    </dsp:sp>
    <dsp:sp modelId="{076F3BF9-00B7-4186-94A0-7EBD7EE84C2E}">
      <dsp:nvSpPr>
        <dsp:cNvPr id="0" name=""/>
        <dsp:cNvSpPr/>
      </dsp:nvSpPr>
      <dsp:spPr>
        <a:xfrm>
          <a:off x="2254746" y="112379"/>
          <a:ext cx="973246" cy="14598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C4ACC-DAD3-4096-B7DB-AFBA66B1C1AC}">
      <dsp:nvSpPr>
        <dsp:cNvPr id="0" name=""/>
        <dsp:cNvSpPr/>
      </dsp:nvSpPr>
      <dsp:spPr>
        <a:xfrm>
          <a:off x="2440126" y="2063507"/>
          <a:ext cx="4449127" cy="139035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732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Inadecuada estimulación para generar un gusto por la lectura.</a:t>
          </a:r>
        </a:p>
      </dsp:txBody>
      <dsp:txXfrm>
        <a:off x="2440126" y="2063507"/>
        <a:ext cx="4449127" cy="1390352"/>
      </dsp:txXfrm>
    </dsp:sp>
    <dsp:sp modelId="{FDE0F121-F831-40F4-904A-AF4A0BA2C56C}">
      <dsp:nvSpPr>
        <dsp:cNvPr id="0" name=""/>
        <dsp:cNvSpPr/>
      </dsp:nvSpPr>
      <dsp:spPr>
        <a:xfrm>
          <a:off x="2254746" y="1862678"/>
          <a:ext cx="973246" cy="145986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8FD80-1083-4FA6-B3D9-755BC1BE98FD}">
      <dsp:nvSpPr>
        <dsp:cNvPr id="0" name=""/>
        <dsp:cNvSpPr/>
      </dsp:nvSpPr>
      <dsp:spPr>
        <a:xfrm>
          <a:off x="2440126" y="3813806"/>
          <a:ext cx="4449127" cy="139035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732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El modelo educativo actual no enfatiza la importancia y beneficios de leer. (Álvarez, 2011)</a:t>
          </a:r>
          <a:endParaRPr lang="es-MX" sz="2200" kern="1200" dirty="0"/>
        </a:p>
      </dsp:txBody>
      <dsp:txXfrm>
        <a:off x="2440126" y="3813806"/>
        <a:ext cx="4449127" cy="1390352"/>
      </dsp:txXfrm>
    </dsp:sp>
    <dsp:sp modelId="{A1749841-7A57-42D7-91F7-BBFC6EF56473}">
      <dsp:nvSpPr>
        <dsp:cNvPr id="0" name=""/>
        <dsp:cNvSpPr/>
      </dsp:nvSpPr>
      <dsp:spPr>
        <a:xfrm>
          <a:off x="2254746" y="3612977"/>
          <a:ext cx="973246" cy="145986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8FA52-732E-45B7-9F9C-8B95520F9431}">
      <dsp:nvSpPr>
        <dsp:cNvPr id="0" name=""/>
        <dsp:cNvSpPr/>
      </dsp:nvSpPr>
      <dsp:spPr>
        <a:xfrm>
          <a:off x="2189327" y="82568"/>
          <a:ext cx="3963309" cy="396330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 dirty="0" smtClean="0">
              <a:solidFill>
                <a:schemeClr val="bg1"/>
              </a:solidFill>
            </a:rPr>
            <a:t>Social</a:t>
          </a:r>
          <a:endParaRPr lang="es-MX" sz="3600" b="1" kern="1200" dirty="0">
            <a:solidFill>
              <a:schemeClr val="bg1"/>
            </a:solidFill>
          </a:endParaRPr>
        </a:p>
      </dsp:txBody>
      <dsp:txXfrm>
        <a:off x="2717768" y="776148"/>
        <a:ext cx="2906426" cy="1783489"/>
      </dsp:txXfrm>
    </dsp:sp>
    <dsp:sp modelId="{CB5304F4-053B-4A3C-A5DE-1A9E60EAD041}">
      <dsp:nvSpPr>
        <dsp:cNvPr id="0" name=""/>
        <dsp:cNvSpPr/>
      </dsp:nvSpPr>
      <dsp:spPr>
        <a:xfrm>
          <a:off x="3619421" y="2559637"/>
          <a:ext cx="3963309" cy="3963309"/>
        </a:xfrm>
        <a:prstGeom prst="ellipse">
          <a:avLst/>
        </a:prstGeom>
        <a:solidFill>
          <a:schemeClr val="accent5">
            <a:alpha val="50000"/>
            <a:hueOff val="3359558"/>
            <a:satOff val="945"/>
            <a:lumOff val="-1353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 dirty="0" smtClean="0">
              <a:solidFill>
                <a:schemeClr val="bg1"/>
              </a:solidFill>
            </a:rPr>
            <a:t>Personal</a:t>
          </a:r>
          <a:endParaRPr lang="es-MX" sz="3600" b="1" kern="1200" dirty="0">
            <a:solidFill>
              <a:schemeClr val="bg1"/>
            </a:solidFill>
          </a:endParaRPr>
        </a:p>
      </dsp:txBody>
      <dsp:txXfrm>
        <a:off x="4831533" y="3583491"/>
        <a:ext cx="2377985" cy="2179819"/>
      </dsp:txXfrm>
    </dsp:sp>
    <dsp:sp modelId="{886DD64E-36F2-471B-B366-ADD319FB56DB}">
      <dsp:nvSpPr>
        <dsp:cNvPr id="0" name=""/>
        <dsp:cNvSpPr/>
      </dsp:nvSpPr>
      <dsp:spPr>
        <a:xfrm>
          <a:off x="728755" y="2559637"/>
          <a:ext cx="4024264" cy="3963309"/>
        </a:xfrm>
        <a:prstGeom prst="ellipse">
          <a:avLst/>
        </a:prstGeom>
        <a:solidFill>
          <a:schemeClr val="accent5">
            <a:alpha val="50000"/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b="1" kern="1200" dirty="0" smtClean="0">
              <a:solidFill>
                <a:schemeClr val="bg1"/>
              </a:solidFill>
            </a:rPr>
            <a:t>Institucional</a:t>
          </a:r>
          <a:endParaRPr lang="es-MX" sz="3000" b="1" kern="1200" dirty="0">
            <a:solidFill>
              <a:schemeClr val="bg1"/>
            </a:solidFill>
          </a:endParaRPr>
        </a:p>
      </dsp:txBody>
      <dsp:txXfrm>
        <a:off x="1107707" y="3583491"/>
        <a:ext cx="2414558" cy="2179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1FE8B-BB04-458B-A773-95EBED6DD402}" type="datetimeFigureOut">
              <a:rPr lang="es-MX" smtClean="0"/>
              <a:t>12/12/2017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76BBB-BC08-48AE-939F-D8C1AA1FFE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556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33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54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755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040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54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154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024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90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630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29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029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593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9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311133" y="1114833"/>
            <a:ext cx="5569600" cy="4628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2400"/>
              <a:buChar char="○"/>
              <a:defRPr sz="3200" i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2400"/>
              <a:buChar char="■"/>
              <a:defRPr sz="3200" i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2400"/>
              <a:buChar char="●"/>
              <a:defRPr sz="3200" i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2400"/>
              <a:buChar char="○"/>
              <a:defRPr sz="3200" i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ts val="2400"/>
              <a:buChar char="■"/>
              <a:defRPr sz="3200" i="1">
                <a:solidFill>
                  <a:srgbClr val="FFFFFF"/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5730200" y="62315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95664308-382B-46D1-B13B-1C7DDDEB6D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38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09600" y="2992533"/>
            <a:ext cx="7348400" cy="347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×"/>
              <a:defRPr/>
            </a:lvl1pPr>
            <a:lvl2pPr lvl="1">
              <a:spcBef>
                <a:spcPts val="0"/>
              </a:spcBef>
              <a:buSzPts val="1800"/>
              <a:buChar char="×"/>
              <a:defRPr/>
            </a:lvl2pPr>
            <a:lvl3pPr lvl="2">
              <a:spcBef>
                <a:spcPts val="0"/>
              </a:spcBef>
              <a:buSzPts val="1800"/>
              <a:buChar char="×"/>
              <a:defRPr/>
            </a:lvl3pPr>
            <a:lvl4pPr lvl="3">
              <a:spcBef>
                <a:spcPts val="0"/>
              </a:spcBef>
              <a:buSzPts val="1800"/>
              <a:buChar char="×"/>
              <a:defRPr/>
            </a:lvl4pPr>
            <a:lvl5pPr lvl="4">
              <a:spcBef>
                <a:spcPts val="0"/>
              </a:spcBef>
              <a:buSzPts val="1800"/>
              <a:buChar char="○"/>
              <a:defRPr/>
            </a:lvl5pPr>
            <a:lvl6pPr lvl="5">
              <a:spcBef>
                <a:spcPts val="0"/>
              </a:spcBef>
              <a:buSzPts val="1800"/>
              <a:buChar char="■"/>
              <a:defRPr/>
            </a:lvl6pPr>
            <a:lvl7pPr lvl="6">
              <a:spcBef>
                <a:spcPts val="0"/>
              </a:spcBef>
              <a:buSzPts val="1800"/>
              <a:buChar char="●"/>
              <a:defRPr/>
            </a:lvl7pPr>
            <a:lvl8pPr lvl="7">
              <a:spcBef>
                <a:spcPts val="0"/>
              </a:spcBef>
              <a:buSzPts val="1800"/>
              <a:buChar char="○"/>
              <a:defRPr/>
            </a:lvl8pPr>
            <a:lvl9pPr lvl="8">
              <a:spcBef>
                <a:spcPts val="0"/>
              </a:spcBef>
              <a:buSzPts val="1800"/>
              <a:buChar char="■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95664308-382B-46D1-B13B-1C7DDDEB6D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964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800"/>
              <a:buNone/>
              <a:defRPr/>
            </a:lvl1pPr>
            <a:lvl2pPr lvl="1">
              <a:spcBef>
                <a:spcPts val="0"/>
              </a:spcBef>
              <a:buSzPts val="4800"/>
              <a:buNone/>
              <a:defRPr/>
            </a:lvl2pPr>
            <a:lvl3pPr lvl="2">
              <a:spcBef>
                <a:spcPts val="0"/>
              </a:spcBef>
              <a:buSzPts val="4800"/>
              <a:buNone/>
              <a:defRPr/>
            </a:lvl3pPr>
            <a:lvl4pPr lvl="3">
              <a:spcBef>
                <a:spcPts val="0"/>
              </a:spcBef>
              <a:buSzPts val="4800"/>
              <a:buNone/>
              <a:defRPr/>
            </a:lvl4pPr>
            <a:lvl5pPr lvl="4">
              <a:spcBef>
                <a:spcPts val="0"/>
              </a:spcBef>
              <a:buSzPts val="4800"/>
              <a:buNone/>
              <a:defRPr/>
            </a:lvl5pPr>
            <a:lvl6pPr lvl="5">
              <a:spcBef>
                <a:spcPts val="0"/>
              </a:spcBef>
              <a:buSzPts val="4800"/>
              <a:buNone/>
              <a:defRPr/>
            </a:lvl6pPr>
            <a:lvl7pPr lvl="6">
              <a:spcBef>
                <a:spcPts val="0"/>
              </a:spcBef>
              <a:buSzPts val="4800"/>
              <a:buNone/>
              <a:defRPr/>
            </a:lvl7pPr>
            <a:lvl8pPr lvl="7">
              <a:spcBef>
                <a:spcPts val="0"/>
              </a:spcBef>
              <a:buSzPts val="4800"/>
              <a:buNone/>
              <a:defRPr/>
            </a:lvl8pPr>
            <a:lvl9pPr lvl="8">
              <a:spcBef>
                <a:spcPts val="0"/>
              </a:spcBef>
              <a:buSzPts val="4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09600" y="2949100"/>
            <a:ext cx="3566800" cy="351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600"/>
              <a:buChar char="×"/>
              <a:defRPr sz="2133"/>
            </a:lvl1pPr>
            <a:lvl2pPr lvl="1">
              <a:spcBef>
                <a:spcPts val="0"/>
              </a:spcBef>
              <a:buSzPts val="1600"/>
              <a:buChar char="×"/>
              <a:defRPr sz="2133"/>
            </a:lvl2pPr>
            <a:lvl3pPr lvl="2">
              <a:spcBef>
                <a:spcPts val="0"/>
              </a:spcBef>
              <a:buSzPts val="1600"/>
              <a:buChar char="×"/>
              <a:defRPr sz="2133"/>
            </a:lvl3pPr>
            <a:lvl4pPr lvl="3">
              <a:spcBef>
                <a:spcPts val="0"/>
              </a:spcBef>
              <a:buSzPts val="1600"/>
              <a:buChar char="×"/>
              <a:defRPr sz="2133"/>
            </a:lvl4pPr>
            <a:lvl5pPr lvl="4">
              <a:spcBef>
                <a:spcPts val="0"/>
              </a:spcBef>
              <a:buSzPts val="1600"/>
              <a:buChar char="○"/>
              <a:defRPr sz="2133"/>
            </a:lvl5pPr>
            <a:lvl6pPr lvl="5">
              <a:spcBef>
                <a:spcPts val="0"/>
              </a:spcBef>
              <a:buSzPts val="1600"/>
              <a:buChar char="■"/>
              <a:defRPr sz="2133"/>
            </a:lvl6pPr>
            <a:lvl7pPr lvl="6">
              <a:spcBef>
                <a:spcPts val="0"/>
              </a:spcBef>
              <a:buSzPts val="1600"/>
              <a:buChar char="●"/>
              <a:defRPr sz="2133"/>
            </a:lvl7pPr>
            <a:lvl8pPr lvl="7">
              <a:spcBef>
                <a:spcPts val="0"/>
              </a:spcBef>
              <a:buSzPts val="1600"/>
              <a:buChar char="○"/>
              <a:defRPr sz="2133"/>
            </a:lvl8pPr>
            <a:lvl9pPr lvl="8">
              <a:spcBef>
                <a:spcPts val="0"/>
              </a:spcBef>
              <a:buSzPts val="1600"/>
              <a:buChar char="■"/>
              <a:defRPr sz="213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391208" y="2949100"/>
            <a:ext cx="3566800" cy="351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600"/>
              <a:buChar char="×"/>
              <a:defRPr sz="2133"/>
            </a:lvl1pPr>
            <a:lvl2pPr lvl="1">
              <a:spcBef>
                <a:spcPts val="0"/>
              </a:spcBef>
              <a:buSzPts val="1600"/>
              <a:buChar char="×"/>
              <a:defRPr sz="2133"/>
            </a:lvl2pPr>
            <a:lvl3pPr lvl="2">
              <a:spcBef>
                <a:spcPts val="0"/>
              </a:spcBef>
              <a:buSzPts val="1600"/>
              <a:buChar char="×"/>
              <a:defRPr sz="2133"/>
            </a:lvl3pPr>
            <a:lvl4pPr lvl="3">
              <a:spcBef>
                <a:spcPts val="0"/>
              </a:spcBef>
              <a:buSzPts val="1600"/>
              <a:buChar char="×"/>
              <a:defRPr sz="2133"/>
            </a:lvl4pPr>
            <a:lvl5pPr lvl="4">
              <a:spcBef>
                <a:spcPts val="0"/>
              </a:spcBef>
              <a:buSzPts val="1600"/>
              <a:buChar char="○"/>
              <a:defRPr sz="2133"/>
            </a:lvl5pPr>
            <a:lvl6pPr lvl="5">
              <a:spcBef>
                <a:spcPts val="0"/>
              </a:spcBef>
              <a:buSzPts val="1600"/>
              <a:buChar char="■"/>
              <a:defRPr sz="2133"/>
            </a:lvl6pPr>
            <a:lvl7pPr lvl="6">
              <a:spcBef>
                <a:spcPts val="0"/>
              </a:spcBef>
              <a:buSzPts val="1600"/>
              <a:buChar char="●"/>
              <a:defRPr sz="2133"/>
            </a:lvl7pPr>
            <a:lvl8pPr lvl="7">
              <a:spcBef>
                <a:spcPts val="0"/>
              </a:spcBef>
              <a:buSzPts val="1600"/>
              <a:buChar char="○"/>
              <a:defRPr sz="2133"/>
            </a:lvl8pPr>
            <a:lvl9pPr lvl="8">
              <a:spcBef>
                <a:spcPts val="0"/>
              </a:spcBef>
              <a:buSzPts val="1600"/>
              <a:buChar char="■"/>
              <a:defRPr sz="213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95664308-382B-46D1-B13B-1C7DDDEB6D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41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ts val="4800"/>
              <a:buNone/>
              <a:defRPr/>
            </a:lvl1pPr>
            <a:lvl2pPr lvl="1" rtl="0">
              <a:spcBef>
                <a:spcPts val="0"/>
              </a:spcBef>
              <a:buSzPts val="4800"/>
              <a:buNone/>
              <a:defRPr/>
            </a:lvl2pPr>
            <a:lvl3pPr lvl="2" rtl="0">
              <a:spcBef>
                <a:spcPts val="0"/>
              </a:spcBef>
              <a:buSzPts val="4800"/>
              <a:buNone/>
              <a:defRPr/>
            </a:lvl3pPr>
            <a:lvl4pPr lvl="3" rtl="0">
              <a:spcBef>
                <a:spcPts val="0"/>
              </a:spcBef>
              <a:buSzPts val="4800"/>
              <a:buNone/>
              <a:defRPr/>
            </a:lvl4pPr>
            <a:lvl5pPr lvl="4" rtl="0">
              <a:spcBef>
                <a:spcPts val="0"/>
              </a:spcBef>
              <a:buSzPts val="4800"/>
              <a:buNone/>
              <a:defRPr/>
            </a:lvl5pPr>
            <a:lvl6pPr lvl="5" rtl="0">
              <a:spcBef>
                <a:spcPts val="0"/>
              </a:spcBef>
              <a:buSzPts val="4800"/>
              <a:buNone/>
              <a:defRPr/>
            </a:lvl6pPr>
            <a:lvl7pPr lvl="6" rtl="0">
              <a:spcBef>
                <a:spcPts val="0"/>
              </a:spcBef>
              <a:buSzPts val="4800"/>
              <a:buNone/>
              <a:defRPr/>
            </a:lvl7pPr>
            <a:lvl8pPr lvl="7" rtl="0">
              <a:spcBef>
                <a:spcPts val="0"/>
              </a:spcBef>
              <a:buSzPts val="4800"/>
              <a:buNone/>
              <a:defRPr/>
            </a:lvl8pPr>
            <a:lvl9pPr lvl="8" rtl="0">
              <a:spcBef>
                <a:spcPts val="0"/>
              </a:spcBef>
              <a:buSzPts val="4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53033" y="3083300"/>
            <a:ext cx="2442000" cy="348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200"/>
              <a:buChar char="×"/>
              <a:defRPr sz="1600"/>
            </a:lvl1pPr>
            <a:lvl2pPr lvl="1" rtl="0">
              <a:spcBef>
                <a:spcPts val="0"/>
              </a:spcBef>
              <a:buSzPts val="1200"/>
              <a:buChar char="×"/>
              <a:defRPr sz="1600"/>
            </a:lvl2pPr>
            <a:lvl3pPr lvl="2" rtl="0">
              <a:spcBef>
                <a:spcPts val="0"/>
              </a:spcBef>
              <a:buSzPts val="1200"/>
              <a:buChar char="×"/>
              <a:defRPr sz="1600"/>
            </a:lvl3pPr>
            <a:lvl4pPr lvl="3" rtl="0">
              <a:spcBef>
                <a:spcPts val="0"/>
              </a:spcBef>
              <a:buSzPts val="1200"/>
              <a:buChar char="×"/>
              <a:defRPr sz="1600"/>
            </a:lvl4pPr>
            <a:lvl5pPr lvl="4" rtl="0">
              <a:spcBef>
                <a:spcPts val="0"/>
              </a:spcBef>
              <a:buSzPts val="1200"/>
              <a:buChar char="○"/>
              <a:defRPr sz="1600"/>
            </a:lvl5pPr>
            <a:lvl6pPr lvl="5" rtl="0">
              <a:spcBef>
                <a:spcPts val="0"/>
              </a:spcBef>
              <a:buSzPts val="1200"/>
              <a:buChar char="■"/>
              <a:defRPr sz="1600"/>
            </a:lvl6pPr>
            <a:lvl7pPr lvl="6" rtl="0">
              <a:spcBef>
                <a:spcPts val="0"/>
              </a:spcBef>
              <a:buSzPts val="1200"/>
              <a:buChar char="●"/>
              <a:defRPr sz="1600"/>
            </a:lvl7pPr>
            <a:lvl8pPr lvl="7" rtl="0">
              <a:spcBef>
                <a:spcPts val="0"/>
              </a:spcBef>
              <a:buSzPts val="1200"/>
              <a:buChar char="○"/>
              <a:defRPr sz="1600"/>
            </a:lvl8pPr>
            <a:lvl9pPr lvl="8" rtl="0">
              <a:spcBef>
                <a:spcPts val="0"/>
              </a:spcBef>
              <a:buSzPts val="1200"/>
              <a:buChar char="■"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3220181" y="3083300"/>
            <a:ext cx="2442000" cy="348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200"/>
              <a:buChar char="×"/>
              <a:defRPr sz="1600"/>
            </a:lvl1pPr>
            <a:lvl2pPr lvl="1" rtl="0">
              <a:spcBef>
                <a:spcPts val="0"/>
              </a:spcBef>
              <a:buSzPts val="1200"/>
              <a:buChar char="×"/>
              <a:defRPr sz="1600"/>
            </a:lvl2pPr>
            <a:lvl3pPr lvl="2" rtl="0">
              <a:spcBef>
                <a:spcPts val="0"/>
              </a:spcBef>
              <a:buSzPts val="1200"/>
              <a:buChar char="×"/>
              <a:defRPr sz="1600"/>
            </a:lvl3pPr>
            <a:lvl4pPr lvl="3" rtl="0">
              <a:spcBef>
                <a:spcPts val="0"/>
              </a:spcBef>
              <a:buSzPts val="1200"/>
              <a:buChar char="×"/>
              <a:defRPr sz="1600"/>
            </a:lvl4pPr>
            <a:lvl5pPr lvl="4" rtl="0">
              <a:spcBef>
                <a:spcPts val="0"/>
              </a:spcBef>
              <a:buSzPts val="1200"/>
              <a:buChar char="○"/>
              <a:defRPr sz="1600"/>
            </a:lvl5pPr>
            <a:lvl6pPr lvl="5" rtl="0">
              <a:spcBef>
                <a:spcPts val="0"/>
              </a:spcBef>
              <a:buSzPts val="1200"/>
              <a:buChar char="■"/>
              <a:defRPr sz="1600"/>
            </a:lvl6pPr>
            <a:lvl7pPr lvl="6" rtl="0">
              <a:spcBef>
                <a:spcPts val="0"/>
              </a:spcBef>
              <a:buSzPts val="1200"/>
              <a:buChar char="●"/>
              <a:defRPr sz="1600"/>
            </a:lvl7pPr>
            <a:lvl8pPr lvl="7" rtl="0">
              <a:spcBef>
                <a:spcPts val="0"/>
              </a:spcBef>
              <a:buSzPts val="1200"/>
              <a:buChar char="○"/>
              <a:defRPr sz="1600"/>
            </a:lvl8pPr>
            <a:lvl9pPr lvl="8" rtl="0">
              <a:spcBef>
                <a:spcPts val="0"/>
              </a:spcBef>
              <a:buSzPts val="1200"/>
              <a:buChar char="■"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5787329" y="3083300"/>
            <a:ext cx="2442000" cy="348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200"/>
              <a:buChar char="×"/>
              <a:defRPr sz="1600"/>
            </a:lvl1pPr>
            <a:lvl2pPr lvl="1" rtl="0">
              <a:spcBef>
                <a:spcPts val="0"/>
              </a:spcBef>
              <a:buSzPts val="1200"/>
              <a:buChar char="×"/>
              <a:defRPr sz="1600"/>
            </a:lvl2pPr>
            <a:lvl3pPr lvl="2" rtl="0">
              <a:spcBef>
                <a:spcPts val="0"/>
              </a:spcBef>
              <a:buSzPts val="1200"/>
              <a:buChar char="×"/>
              <a:defRPr sz="1600"/>
            </a:lvl3pPr>
            <a:lvl4pPr lvl="3" rtl="0">
              <a:spcBef>
                <a:spcPts val="0"/>
              </a:spcBef>
              <a:buSzPts val="1200"/>
              <a:buChar char="×"/>
              <a:defRPr sz="1600"/>
            </a:lvl4pPr>
            <a:lvl5pPr lvl="4" rtl="0">
              <a:spcBef>
                <a:spcPts val="0"/>
              </a:spcBef>
              <a:buSzPts val="1200"/>
              <a:buChar char="○"/>
              <a:defRPr sz="1600"/>
            </a:lvl5pPr>
            <a:lvl6pPr lvl="5" rtl="0">
              <a:spcBef>
                <a:spcPts val="0"/>
              </a:spcBef>
              <a:buSzPts val="1200"/>
              <a:buChar char="■"/>
              <a:defRPr sz="1600"/>
            </a:lvl6pPr>
            <a:lvl7pPr lvl="6" rtl="0">
              <a:spcBef>
                <a:spcPts val="0"/>
              </a:spcBef>
              <a:buSzPts val="1200"/>
              <a:buChar char="●"/>
              <a:defRPr sz="1600"/>
            </a:lvl7pPr>
            <a:lvl8pPr lvl="7" rtl="0">
              <a:spcBef>
                <a:spcPts val="0"/>
              </a:spcBef>
              <a:buSzPts val="1200"/>
              <a:buChar char="○"/>
              <a:defRPr sz="1600"/>
            </a:lvl8pPr>
            <a:lvl9pPr lvl="8" rtl="0">
              <a:spcBef>
                <a:spcPts val="0"/>
              </a:spcBef>
              <a:buSzPts val="1200"/>
              <a:buChar char="■"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95664308-382B-46D1-B13B-1C7DDDEB6D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01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circ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5730200" y="62315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95664308-382B-46D1-B13B-1C7DDDEB6D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126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5730200" y="5930631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95664308-382B-46D1-B13B-1C7DDDEB6D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124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95664308-382B-46D1-B13B-1C7DDDEB6D04}" type="slidenum">
              <a:rPr lang="es-MX" smtClean="0"/>
              <a:t>‹Nº›</a:t>
            </a:fld>
            <a:endParaRPr lang="es-MX"/>
          </a:p>
        </p:txBody>
      </p:sp>
      <p:pic>
        <p:nvPicPr>
          <p:cNvPr id="55" name="Shape 55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88807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45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6090568" y="0"/>
            <a:ext cx="6101433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>
            <a:off x="0" y="-200"/>
            <a:ext cx="706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914400" y="3838333"/>
            <a:ext cx="5219600" cy="154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ts val="4800"/>
              <a:buNone/>
              <a:defRPr sz="6400"/>
            </a:lvl1pPr>
            <a:lvl2pPr lvl="1" rtl="0">
              <a:spcBef>
                <a:spcPts val="0"/>
              </a:spcBef>
              <a:buSzPts val="4800"/>
              <a:buNone/>
              <a:defRPr sz="6400"/>
            </a:lvl2pPr>
            <a:lvl3pPr lvl="2" rtl="0">
              <a:spcBef>
                <a:spcPts val="0"/>
              </a:spcBef>
              <a:buSzPts val="4800"/>
              <a:buNone/>
              <a:defRPr sz="6400"/>
            </a:lvl3pPr>
            <a:lvl4pPr lvl="3" rtl="0">
              <a:spcBef>
                <a:spcPts val="0"/>
              </a:spcBef>
              <a:buSzPts val="4800"/>
              <a:buNone/>
              <a:defRPr sz="6400"/>
            </a:lvl4pPr>
            <a:lvl5pPr lvl="4" rtl="0">
              <a:spcBef>
                <a:spcPts val="0"/>
              </a:spcBef>
              <a:buSzPts val="4800"/>
              <a:buNone/>
              <a:defRPr sz="6400"/>
            </a:lvl5pPr>
            <a:lvl6pPr lvl="5" rtl="0">
              <a:spcBef>
                <a:spcPts val="0"/>
              </a:spcBef>
              <a:buSzPts val="4800"/>
              <a:buNone/>
              <a:defRPr sz="6400"/>
            </a:lvl6pPr>
            <a:lvl7pPr lvl="6" rtl="0">
              <a:spcBef>
                <a:spcPts val="0"/>
              </a:spcBef>
              <a:buSzPts val="4800"/>
              <a:buNone/>
              <a:defRPr sz="6400"/>
            </a:lvl7pPr>
            <a:lvl8pPr lvl="7" rtl="0">
              <a:spcBef>
                <a:spcPts val="0"/>
              </a:spcBef>
              <a:buSzPts val="4800"/>
              <a:buNone/>
              <a:defRPr sz="6400"/>
            </a:lvl8pPr>
            <a:lvl9pPr lvl="8" rtl="0">
              <a:spcBef>
                <a:spcPts val="0"/>
              </a:spcBef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914400" y="5513939"/>
            <a:ext cx="52196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53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2" y="0"/>
            <a:ext cx="54609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277500" y="4382967"/>
            <a:ext cx="7000400" cy="154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41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09600" y="2992533"/>
            <a:ext cx="7348400" cy="347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480"/>
              </a:spcBef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480"/>
              </a:spcBef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360"/>
              </a:spcBef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360"/>
              </a:spcBef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360"/>
              </a:spcBef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360"/>
              </a:spcBef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360"/>
              </a:spcBef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360"/>
              </a:spcBef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fld id="{95664308-382B-46D1-B13B-1C7DDDEB6D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0089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1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1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1.png"/><Relationship Id="rId5" Type="http://schemas.openxmlformats.org/officeDocument/2006/relationships/hyperlink" Target="https://observatorio.librosmexico.mx/encuesta.html" TargetMode="Externa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2612472" y="3659635"/>
            <a:ext cx="7791971" cy="1546400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pPr algn="ctr"/>
            <a:r>
              <a:rPr lang="en" sz="4400" dirty="0" smtClean="0"/>
              <a:t>Taller de promoción a la lectura a través de la expresión artística</a:t>
            </a:r>
            <a:endParaRPr lang="en" sz="4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233" y="185669"/>
            <a:ext cx="1841113" cy="19267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51379" y="848857"/>
            <a:ext cx="90260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144145" algn="ctr" hangingPunct="0">
              <a:spcAft>
                <a:spcPts val="0"/>
              </a:spcAft>
            </a:pPr>
            <a:r>
              <a:rPr lang="es-ES" sz="4000" b="1" cap="small" spc="3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 </a:t>
            </a:r>
            <a:r>
              <a:rPr lang="es-ES" sz="4000" b="1" cap="small" spc="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Veracruzana</a:t>
            </a:r>
            <a:endParaRPr lang="es-MX" b="1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25" indent="144145" algn="ctr" hangingPunct="0">
              <a:spcAft>
                <a:spcPts val="0"/>
              </a:spcAft>
            </a:pPr>
            <a:r>
              <a:rPr lang="es-ES" sz="2800" b="1" cap="small" spc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Dirección General de Estudios de Posgrado</a:t>
            </a:r>
            <a:endParaRPr lang="es-MX" b="1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25" indent="144145" algn="ctr" hangingPunct="0">
              <a:spcAft>
                <a:spcPts val="0"/>
              </a:spcAft>
            </a:pPr>
            <a:r>
              <a:rPr lang="es-ES" sz="2800" b="1" cap="small" spc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Especialización en Promoción de la Lectura</a:t>
            </a:r>
            <a:endParaRPr lang="es-MX" b="1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25" algn="ctr" hangingPunct="0">
              <a:lnSpc>
                <a:spcPct val="150000"/>
              </a:lnSpc>
              <a:spcAft>
                <a:spcPts val="1200"/>
              </a:spcAft>
            </a:pPr>
            <a:r>
              <a:rPr lang="es-MX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NewRoman"/>
              </a:rPr>
              <a:t>SEDE: </a:t>
            </a:r>
            <a:r>
              <a:rPr lang="es-MX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NewRoman"/>
              </a:rPr>
              <a:t>XALAPA</a:t>
            </a:r>
            <a:endParaRPr lang="es-MX" sz="2000" b="1" dirty="0">
              <a:effectLst/>
              <a:latin typeface="TimesNewRoman"/>
              <a:ea typeface="Times New Roman" panose="02020603050405020304" pitchFamily="18" charset="0"/>
              <a:cs typeface="TimesNewRoman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10916" y="5581933"/>
            <a:ext cx="4995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Berlin Sans FB Demi" panose="020E0802020502020306" pitchFamily="34" charset="0"/>
              </a:rPr>
              <a:t>Estudiante: Elias Aguilar Furlán</a:t>
            </a:r>
          </a:p>
          <a:p>
            <a:pPr algn="ctr"/>
            <a:r>
              <a:rPr lang="es-MX" sz="2000" dirty="0" smtClean="0">
                <a:latin typeface="Berlin Sans FB Demi" panose="020E0802020502020306" pitchFamily="34" charset="0"/>
              </a:rPr>
              <a:t>Tutor(a): Norma Esther García Meza </a:t>
            </a:r>
            <a:endParaRPr lang="es-MX" sz="2000" dirty="0">
              <a:latin typeface="Berlin Sans FB Demi" panose="020E0802020502020306" pitchFamily="34" charset="0"/>
            </a:endParaRP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7243"/>
      </p:ext>
    </p:extLst>
  </p:cSld>
  <p:clrMapOvr>
    <a:masterClrMapping/>
  </p:clrMapOvr>
  <p:transition advTm="2273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824258" y="-136477"/>
            <a:ext cx="7348400" cy="1009934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pPr algn="ctr"/>
            <a:r>
              <a:rPr lang="en" sz="4400" b="1" dirty="0" smtClean="0">
                <a:solidFill>
                  <a:srgbClr val="C00000"/>
                </a:solidFill>
              </a:rPr>
              <a:t>Marco</a:t>
            </a:r>
            <a:r>
              <a:rPr lang="en" sz="4400" dirty="0" smtClean="0">
                <a:solidFill>
                  <a:srgbClr val="C00000"/>
                </a:solidFill>
              </a:rPr>
              <a:t> </a:t>
            </a:r>
            <a:r>
              <a:rPr lang="en" sz="4400" b="1" dirty="0" smtClean="0">
                <a:solidFill>
                  <a:srgbClr val="C00000"/>
                </a:solidFill>
              </a:rPr>
              <a:t>metodológico</a:t>
            </a:r>
            <a:endParaRPr lang="en" sz="4400" b="1" dirty="0">
              <a:solidFill>
                <a:srgbClr val="C00000"/>
              </a:solidFill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 lang="en"/>
          </a:p>
        </p:txBody>
      </p:sp>
      <p:pic>
        <p:nvPicPr>
          <p:cNvPr id="8" name="Picture 2" descr="C:\Users\User\Downloads\20170917_233204-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8" y="1009934"/>
            <a:ext cx="9138454" cy="54104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95187"/>
      </p:ext>
    </p:extLst>
  </p:cSld>
  <p:clrMapOvr>
    <a:masterClrMapping/>
  </p:clrMapOvr>
  <p:transition advTm="445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77587" y="177421"/>
            <a:ext cx="9789995" cy="1023582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r>
              <a:rPr lang="en" b="1" dirty="0" smtClean="0">
                <a:solidFill>
                  <a:srgbClr val="7030A0"/>
                </a:solidFill>
              </a:rPr>
              <a:t>Programación de actividades</a:t>
            </a:r>
            <a:endParaRPr lang="en" b="1" dirty="0">
              <a:solidFill>
                <a:srgbClr val="7030A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9" y="1519617"/>
            <a:ext cx="8792200" cy="47904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54197"/>
      </p:ext>
    </p:extLst>
  </p:cSld>
  <p:clrMapOvr>
    <a:masterClrMapping/>
  </p:clrMapOvr>
  <p:transition advTm="1293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5" y="1396789"/>
            <a:ext cx="8784976" cy="50405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Shape 120"/>
          <p:cNvSpPr txBox="1">
            <a:spLocks noGrp="1"/>
          </p:cNvSpPr>
          <p:nvPr>
            <p:ph type="title"/>
          </p:nvPr>
        </p:nvSpPr>
        <p:spPr>
          <a:xfrm>
            <a:off x="750625" y="136477"/>
            <a:ext cx="9789995" cy="1023582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r>
              <a:rPr lang="en" b="1" dirty="0" smtClean="0">
                <a:solidFill>
                  <a:srgbClr val="7030A0"/>
                </a:solidFill>
              </a:rPr>
              <a:t>Programación de actividades</a:t>
            </a:r>
            <a:endParaRPr lang="en" b="1" dirty="0">
              <a:solidFill>
                <a:srgbClr val="7030A0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25635"/>
      </p:ext>
    </p:extLst>
  </p:cSld>
  <p:clrMapOvr>
    <a:masterClrMapping/>
  </p:clrMapOvr>
  <p:transition advTm="1107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 lang="en"/>
          </a:p>
        </p:txBody>
      </p:sp>
      <p:sp>
        <p:nvSpPr>
          <p:cNvPr id="129" name="Shape 129"/>
          <p:cNvSpPr txBox="1">
            <a:spLocks noGrp="1"/>
          </p:cNvSpPr>
          <p:nvPr>
            <p:ph type="title" idx="4294967295"/>
          </p:nvPr>
        </p:nvSpPr>
        <p:spPr>
          <a:xfrm>
            <a:off x="1050877" y="843295"/>
            <a:ext cx="4333875" cy="1143000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r>
              <a:rPr lang="en" b="1" dirty="0" smtClean="0">
                <a:solidFill>
                  <a:schemeClr val="tx1"/>
                </a:solidFill>
              </a:rPr>
              <a:t>Referencias</a:t>
            </a:r>
            <a:endParaRPr lang="en" b="1" dirty="0">
              <a:solidFill>
                <a:schemeClr val="tx1"/>
              </a:solidFill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4294967295"/>
          </p:nvPr>
        </p:nvSpPr>
        <p:spPr>
          <a:xfrm>
            <a:off x="409433" y="2285574"/>
            <a:ext cx="9198591" cy="148113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000" dirty="0">
                <a:solidFill>
                  <a:schemeClr val="tx1"/>
                </a:solidFill>
              </a:rPr>
              <a:t>Secretaría de Cultura. Encuesta Nacional de Lectura y Escritura 2015, </a:t>
            </a:r>
            <a:r>
              <a:rPr lang="es-MX" sz="2000" dirty="0">
                <a:solidFill>
                  <a:schemeClr val="tx1"/>
                </a:solidFill>
                <a:hlinkClick r:id="rId5"/>
              </a:rPr>
              <a:t>https://observatorio.librosmexico.mx/encuesta.html</a:t>
            </a:r>
            <a:r>
              <a:rPr lang="es-MX" sz="2000" dirty="0">
                <a:solidFill>
                  <a:schemeClr val="tx1"/>
                </a:solidFill>
              </a:rPr>
              <a:t> Consultado el 4 de mayo de 2017.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000" dirty="0">
                <a:solidFill>
                  <a:schemeClr val="tx1"/>
                </a:solidFill>
              </a:rPr>
              <a:t>Garrido, F. (2014). </a:t>
            </a:r>
            <a:r>
              <a:rPr lang="es-MX" sz="2000" i="1" dirty="0">
                <a:solidFill>
                  <a:schemeClr val="tx1"/>
                </a:solidFill>
              </a:rPr>
              <a:t>El buen lector se hace, no nace</a:t>
            </a:r>
            <a:r>
              <a:rPr lang="es-MX" sz="2000" dirty="0">
                <a:solidFill>
                  <a:schemeClr val="tx1"/>
                </a:solidFill>
              </a:rPr>
              <a:t>. México: Paidós.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000" dirty="0">
                <a:solidFill>
                  <a:schemeClr val="tx1"/>
                </a:solidFill>
              </a:rPr>
              <a:t>Freire, P. (1984). </a:t>
            </a:r>
            <a:r>
              <a:rPr lang="es-MX" sz="2000" i="1" dirty="0">
                <a:solidFill>
                  <a:schemeClr val="tx1"/>
                </a:solidFill>
              </a:rPr>
              <a:t>La importancia de leer y el proceso de liberación</a:t>
            </a:r>
            <a:r>
              <a:rPr lang="es-MX" sz="2000" dirty="0">
                <a:solidFill>
                  <a:schemeClr val="tx1"/>
                </a:solidFill>
              </a:rPr>
              <a:t>. México: Siglo Veintiuno     Editores. </a:t>
            </a:r>
          </a:p>
          <a:p>
            <a:pPr marL="342900" indent="-342900" hangingPunct="0">
              <a:buFont typeface="Wingdings" panose="05000000000000000000" pitchFamily="2" charset="2"/>
              <a:buChar char="q"/>
            </a:pPr>
            <a:r>
              <a:rPr lang="es-MX" sz="2000" dirty="0">
                <a:solidFill>
                  <a:schemeClr val="tx1"/>
                </a:solidFill>
              </a:rPr>
              <a:t>Luria, A. (1984). </a:t>
            </a:r>
            <a:r>
              <a:rPr lang="es-MX" sz="2000" i="1" dirty="0">
                <a:solidFill>
                  <a:schemeClr val="tx1"/>
                </a:solidFill>
              </a:rPr>
              <a:t>Conciencia y lenguaje</a:t>
            </a:r>
            <a:r>
              <a:rPr lang="es-MX" sz="2000" dirty="0">
                <a:solidFill>
                  <a:schemeClr val="tx1"/>
                </a:solidFill>
              </a:rPr>
              <a:t>. España: Visor.</a:t>
            </a:r>
          </a:p>
          <a:p>
            <a:pPr marL="342900" indent="-342900" hangingPunct="0">
              <a:buFont typeface="Wingdings" panose="05000000000000000000" pitchFamily="2" charset="2"/>
              <a:buChar char="q"/>
            </a:pPr>
            <a:r>
              <a:rPr lang="es-MX" sz="2000" dirty="0">
                <a:solidFill>
                  <a:schemeClr val="tx1"/>
                </a:solidFill>
              </a:rPr>
              <a:t>Vygotsky L. (1995). </a:t>
            </a:r>
            <a:r>
              <a:rPr lang="es-MX" sz="2000" i="1" dirty="0">
                <a:solidFill>
                  <a:schemeClr val="tx1"/>
                </a:solidFill>
              </a:rPr>
              <a:t>Pensamiento y lenguaje.</a:t>
            </a:r>
            <a:r>
              <a:rPr lang="es-MX" sz="2000" dirty="0">
                <a:solidFill>
                  <a:schemeClr val="tx1"/>
                </a:solidFill>
              </a:rPr>
              <a:t> Buenos Aires: Fausto.</a:t>
            </a:r>
          </a:p>
          <a:p>
            <a:endParaRPr lang="es-MX" sz="2000" dirty="0"/>
          </a:p>
          <a:p>
            <a:pPr>
              <a:spcBef>
                <a:spcPts val="0"/>
              </a:spcBef>
              <a:buNone/>
            </a:pPr>
            <a:endParaRPr lang="en" sz="1867" dirty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38282"/>
      </p:ext>
    </p:extLst>
  </p:cSld>
  <p:clrMapOvr>
    <a:masterClrMapping/>
  </p:clrMapOvr>
  <p:transition advTm="1409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930555" y="2056686"/>
            <a:ext cx="79429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/>
              <a:t>Cárdenas, A. (2008). Aspectos teóricos conceptuales dirigidos a la promoción de la lectura en niños y jóvenes. </a:t>
            </a:r>
            <a:r>
              <a:rPr lang="es-MX" b="1" i="1" dirty="0"/>
              <a:t>Ciencias de la Información</a:t>
            </a:r>
            <a:r>
              <a:rPr lang="es-MX" b="1" dirty="0"/>
              <a:t>, (39), pp. 3-14.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/>
              <a:t>Sanjuán, M. (2011). De la experiencia de la lectura a la educación literaria. Análisis de los componentes emocionales de la lectura literaria en la infancia y la adolescencia. </a:t>
            </a:r>
            <a:r>
              <a:rPr lang="es-MX" b="1" i="1" dirty="0" err="1"/>
              <a:t>Ocnos</a:t>
            </a:r>
            <a:r>
              <a:rPr lang="es-MX" b="1" dirty="0"/>
              <a:t>, (7), pp. 86-99.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 err="1"/>
              <a:t>Calabrese</a:t>
            </a:r>
            <a:r>
              <a:rPr lang="es-MX" b="1" dirty="0"/>
              <a:t>, O. (1985). </a:t>
            </a:r>
            <a:r>
              <a:rPr lang="es-MX" b="1" i="1" dirty="0"/>
              <a:t>El lenguaje del arte. </a:t>
            </a:r>
            <a:r>
              <a:rPr lang="es-MX" b="1" dirty="0"/>
              <a:t>Barcelona: Instrumentos </a:t>
            </a:r>
            <a:r>
              <a:rPr lang="es-MX" b="1" dirty="0" err="1"/>
              <a:t>paidós</a:t>
            </a:r>
            <a:r>
              <a:rPr lang="es-MX" b="1" dirty="0"/>
              <a:t>.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 err="1"/>
              <a:t>Cassany</a:t>
            </a:r>
            <a:r>
              <a:rPr lang="es-MX" b="1" dirty="0"/>
              <a:t>, D. (2006). </a:t>
            </a:r>
            <a:r>
              <a:rPr lang="es-MX" b="1" i="1" dirty="0"/>
              <a:t>Tras las líneas. Sobre la lectura Contemporánea. </a:t>
            </a:r>
            <a:r>
              <a:rPr lang="es-MX" b="1" dirty="0"/>
              <a:t>Barcelona: Anagrama.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/>
              <a:t>Colomer, T. (2005). </a:t>
            </a:r>
            <a:r>
              <a:rPr lang="es-MX" b="1" i="1" dirty="0"/>
              <a:t>Andar entre libros. La lectura literaria en la escuela.  </a:t>
            </a:r>
            <a:r>
              <a:rPr lang="es-MX" b="1" dirty="0"/>
              <a:t>México: Fondo de Cultura Económica.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 err="1"/>
              <a:t>Eisner</a:t>
            </a:r>
            <a:r>
              <a:rPr lang="es-MX" b="1" dirty="0"/>
              <a:t>, E. W. (1995). Educar la visión artística. En E. W. </a:t>
            </a:r>
            <a:r>
              <a:rPr lang="es-MX" b="1" dirty="0" err="1"/>
              <a:t>Eisner</a:t>
            </a:r>
            <a:r>
              <a:rPr lang="es-MX" b="1" dirty="0"/>
              <a:t>, </a:t>
            </a:r>
            <a:r>
              <a:rPr lang="es-MX" b="1" i="1" dirty="0"/>
              <a:t>Estudios empíricos sobre aprendizaje artístico </a:t>
            </a:r>
            <a:r>
              <a:rPr lang="es-MX" b="1" dirty="0"/>
              <a:t>(págs. 99-138). Barcelona: Paidós Educador.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/>
              <a:t>Petit, M. (1999). </a:t>
            </a:r>
            <a:r>
              <a:rPr lang="es-MX" b="1" i="1" dirty="0"/>
              <a:t>Nuevos acercamientos a los jóvenes y la lectura. </a:t>
            </a:r>
            <a:r>
              <a:rPr lang="es-MX" b="1" dirty="0"/>
              <a:t>México: Fondo de Cultura Económica.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192370" y="1130154"/>
            <a:ext cx="468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</a:rPr>
              <a:t>BIBLIOGRAFÍA</a:t>
            </a:r>
            <a:endParaRPr lang="es-MX" sz="4800" b="1" dirty="0">
              <a:solidFill>
                <a:schemeClr val="bg1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42910"/>
      </p:ext>
    </p:extLst>
  </p:cSld>
  <p:clrMapOvr>
    <a:masterClrMapping/>
  </p:clrMapOvr>
  <p:transition advTm="1099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864823" y="2208327"/>
            <a:ext cx="468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</a:rPr>
              <a:t>BIBLIOGRAFÍA</a:t>
            </a:r>
            <a:endParaRPr lang="es-MX" sz="48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44704" y="3193576"/>
            <a:ext cx="7328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 err="1"/>
              <a:t>Read</a:t>
            </a:r>
            <a:r>
              <a:rPr lang="es-MX" b="1" dirty="0"/>
              <a:t>, H. (1986). </a:t>
            </a:r>
            <a:r>
              <a:rPr lang="es-MX" b="1" i="1" dirty="0"/>
              <a:t>Educación por el arte. </a:t>
            </a:r>
            <a:r>
              <a:rPr lang="es-MX" b="1" dirty="0"/>
              <a:t>Barcelona: Paidós Educador.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/>
              <a:t>Tamayo, C. (2002). La estética, el arte y el lenguaje visual. </a:t>
            </a:r>
            <a:r>
              <a:rPr lang="es-MX" b="1" i="1" dirty="0"/>
              <a:t>Palabra-Clave</a:t>
            </a:r>
            <a:r>
              <a:rPr lang="es-MX" b="1" dirty="0"/>
              <a:t>, (7), pp. 4-22.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s-MX" b="1" dirty="0"/>
              <a:t>Hughes, S. (2007). </a:t>
            </a:r>
            <a:r>
              <a:rPr lang="en-US" b="1" dirty="0"/>
              <a:t>The leisure reading habits of urban adolescents. </a:t>
            </a:r>
            <a:r>
              <a:rPr lang="es-MX" b="1" i="1" dirty="0" err="1"/>
              <a:t>Journal</a:t>
            </a:r>
            <a:r>
              <a:rPr lang="es-MX" b="1" i="1" dirty="0"/>
              <a:t> of </a:t>
            </a:r>
            <a:r>
              <a:rPr lang="es-MX" b="1" i="1" dirty="0" err="1"/>
              <a:t>adolescent</a:t>
            </a:r>
            <a:r>
              <a:rPr lang="es-MX" b="1" i="1" dirty="0"/>
              <a:t> &amp; </a:t>
            </a:r>
            <a:r>
              <a:rPr lang="es-MX" b="1" i="1" dirty="0" err="1"/>
              <a:t>adult</a:t>
            </a:r>
            <a:r>
              <a:rPr lang="es-MX" b="1" i="1" dirty="0"/>
              <a:t> </a:t>
            </a:r>
            <a:r>
              <a:rPr lang="es-MX" b="1" i="1" dirty="0" err="1"/>
              <a:t>literacy</a:t>
            </a:r>
            <a:r>
              <a:rPr lang="es-MX" b="1" dirty="0"/>
              <a:t>, (51), pp. 22-33.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b="1" dirty="0" err="1"/>
              <a:t>Grimson</a:t>
            </a:r>
            <a:r>
              <a:rPr lang="es-MX" b="1" dirty="0"/>
              <a:t>, A. (2008). Diversidad y cultura: reificación y </a:t>
            </a:r>
            <a:r>
              <a:rPr lang="es-MX" b="1" dirty="0" err="1"/>
              <a:t>situacionalidad</a:t>
            </a:r>
            <a:r>
              <a:rPr lang="es-MX" b="1" dirty="0"/>
              <a:t>. </a:t>
            </a:r>
            <a:r>
              <a:rPr lang="en-US" b="1" i="1" dirty="0"/>
              <a:t>Tabula Rasa,</a:t>
            </a:r>
            <a:r>
              <a:rPr lang="en-US" b="1" dirty="0"/>
              <a:t> (8), pp. 45-67.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Hopper, R. (2005). What are teenagers reading? Adolescent fiction reading habits and reading choices. </a:t>
            </a:r>
            <a:r>
              <a:rPr lang="es-MX" b="1" i="1" dirty="0" err="1"/>
              <a:t>Literacy</a:t>
            </a:r>
            <a:r>
              <a:rPr lang="es-MX" b="1" dirty="0"/>
              <a:t>, (39), pp. 113-120.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23043"/>
      </p:ext>
    </p:extLst>
  </p:cSld>
  <p:clrMapOvr>
    <a:masterClrMapping/>
  </p:clrMapOvr>
  <p:transition advTm="107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74955" y="101664"/>
            <a:ext cx="564107" cy="6756336"/>
          </a:xfrm>
          <a:prstGeom prst="rect">
            <a:avLst/>
          </a:prstGeom>
        </p:spPr>
        <p:txBody>
          <a:bodyPr vert="wordArtVert" wrap="square" lIns="121900" tIns="121900" rIns="121900" bIns="121900" anchor="b" anchorCtr="0">
            <a:noAutofit/>
          </a:bodyPr>
          <a:lstStyle/>
          <a:p>
            <a:pPr algn="ctr"/>
            <a:r>
              <a:rPr lang="en" sz="2400" b="1" dirty="0" smtClean="0">
                <a:solidFill>
                  <a:srgbClr val="FFC000"/>
                </a:solidFill>
              </a:rPr>
              <a:t>Marco conceptual</a:t>
            </a:r>
            <a:endParaRPr lang="en" sz="2400" b="1" dirty="0">
              <a:solidFill>
                <a:srgbClr val="FFC000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 lang="en"/>
          </a:p>
        </p:txBody>
      </p:sp>
      <p:sp>
        <p:nvSpPr>
          <p:cNvPr id="5" name="CuadroTexto 4"/>
          <p:cNvSpPr txBox="1"/>
          <p:nvPr/>
        </p:nvSpPr>
        <p:spPr>
          <a:xfrm>
            <a:off x="2804614" y="286603"/>
            <a:ext cx="653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MARCO REFERENCIAL</a:t>
            </a:r>
            <a:endParaRPr lang="es-MX" sz="2400" b="1" dirty="0"/>
          </a:p>
        </p:txBody>
      </p:sp>
      <p:graphicFrame>
        <p:nvGraphicFramePr>
          <p:cNvPr id="7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926298"/>
              </p:ext>
            </p:extLst>
          </p:nvPr>
        </p:nvGraphicFramePr>
        <p:xfrm>
          <a:off x="1286507" y="69273"/>
          <a:ext cx="9573491" cy="6608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21534"/>
      </p:ext>
    </p:extLst>
  </p:cSld>
  <p:clrMapOvr>
    <a:masterClrMapping/>
  </p:clrMapOvr>
  <p:transition advTm="3810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74955" y="101664"/>
            <a:ext cx="564107" cy="6756336"/>
          </a:xfrm>
          <a:prstGeom prst="rect">
            <a:avLst/>
          </a:prstGeom>
        </p:spPr>
        <p:txBody>
          <a:bodyPr vert="wordArtVert" wrap="square" lIns="121900" tIns="121900" rIns="121900" bIns="121900" anchor="b" anchorCtr="0">
            <a:noAutofit/>
          </a:bodyPr>
          <a:lstStyle/>
          <a:p>
            <a:pPr algn="ctr"/>
            <a:r>
              <a:rPr lang="en" sz="2800" b="1" dirty="0" smtClean="0">
                <a:solidFill>
                  <a:srgbClr val="FFC000"/>
                </a:solidFill>
              </a:rPr>
              <a:t>Marco teórico</a:t>
            </a:r>
            <a:endParaRPr lang="en" sz="2800" b="1" dirty="0">
              <a:solidFill>
                <a:srgbClr val="FFC000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 lang="en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38630868"/>
              </p:ext>
            </p:extLst>
          </p:nvPr>
        </p:nvGraphicFramePr>
        <p:xfrm>
          <a:off x="1105469" y="1037230"/>
          <a:ext cx="9935569" cy="5445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804614" y="286603"/>
            <a:ext cx="653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MARCO REFERENCIAL</a:t>
            </a:r>
            <a:endParaRPr lang="es-MX" sz="2400" b="1" dirty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3874"/>
      </p:ext>
    </p:extLst>
  </p:cSld>
  <p:clrMapOvr>
    <a:masterClrMapping/>
  </p:clrMapOvr>
  <p:transition advTm="3893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 idx="4294967295"/>
          </p:nvPr>
        </p:nvSpPr>
        <p:spPr>
          <a:xfrm>
            <a:off x="1924332" y="1055452"/>
            <a:ext cx="8791575" cy="1546225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pPr algn="ctr"/>
            <a:r>
              <a:rPr lang="en" sz="7200" dirty="0" smtClean="0">
                <a:solidFill>
                  <a:srgbClr val="FFFFFF"/>
                </a:solidFill>
              </a:rPr>
              <a:t>Antecedentes</a:t>
            </a:r>
            <a:endParaRPr lang="en" sz="7200" dirty="0">
              <a:solidFill>
                <a:srgbClr val="FFFFF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071953" y="2601677"/>
            <a:ext cx="64963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«Manos a la obra» </a:t>
            </a:r>
            <a:endParaRPr lang="es-MX" sz="2400" b="1" dirty="0" smtClean="0"/>
          </a:p>
          <a:p>
            <a:pPr algn="ctr"/>
            <a:r>
              <a:rPr lang="es-MX" sz="2400" b="1" dirty="0" smtClean="0"/>
              <a:t>promoviendo </a:t>
            </a:r>
            <a:r>
              <a:rPr lang="es-MX" sz="2400" b="1" dirty="0"/>
              <a:t>la lectura a través del arte </a:t>
            </a:r>
            <a:endParaRPr lang="es-MX" sz="2400" b="1" dirty="0" smtClean="0"/>
          </a:p>
          <a:p>
            <a:pPr algn="ctr"/>
            <a:r>
              <a:rPr lang="es-MX" sz="2400" b="1" dirty="0" smtClean="0"/>
              <a:t>(</a:t>
            </a:r>
            <a:r>
              <a:rPr lang="es-MX" sz="2400" b="1" dirty="0"/>
              <a:t>México, 2011</a:t>
            </a:r>
            <a:r>
              <a:rPr lang="es-MX" sz="2400" b="1" dirty="0" smtClean="0"/>
              <a:t>)</a:t>
            </a:r>
          </a:p>
          <a:p>
            <a:pPr algn="ctr"/>
            <a:endParaRPr lang="es-MX" sz="2400" b="1" dirty="0"/>
          </a:p>
          <a:p>
            <a:pPr algn="ctr"/>
            <a:r>
              <a:rPr lang="es-MX" sz="2400" b="1" dirty="0"/>
              <a:t>«Aula, arte y escritura</a:t>
            </a:r>
            <a:r>
              <a:rPr lang="es-MX" sz="2400" b="1" dirty="0" smtClean="0"/>
              <a:t>»</a:t>
            </a:r>
          </a:p>
          <a:p>
            <a:pPr algn="ctr"/>
            <a:r>
              <a:rPr lang="es-MX" sz="2400" b="1" dirty="0" smtClean="0"/>
              <a:t>(</a:t>
            </a:r>
            <a:r>
              <a:rPr lang="es-MX" sz="2400" b="1" dirty="0"/>
              <a:t>Colombia, 2013</a:t>
            </a:r>
            <a:r>
              <a:rPr lang="es-MX" sz="2400" b="1" dirty="0" smtClean="0"/>
              <a:t>)</a:t>
            </a:r>
          </a:p>
          <a:p>
            <a:pPr algn="ctr"/>
            <a:endParaRPr lang="es-MX" sz="2400" b="1" dirty="0"/>
          </a:p>
          <a:p>
            <a:pPr algn="ctr"/>
            <a:r>
              <a:rPr lang="es-MX" sz="2400" b="1" dirty="0" smtClean="0"/>
              <a:t>«Taller </a:t>
            </a:r>
            <a:r>
              <a:rPr lang="es-MX" sz="2400" b="1" dirty="0"/>
              <a:t>de arte, juego y </a:t>
            </a:r>
            <a:r>
              <a:rPr lang="es-MX" sz="2400" b="1" dirty="0" smtClean="0"/>
              <a:t>poesía»</a:t>
            </a:r>
          </a:p>
          <a:p>
            <a:pPr algn="ctr"/>
            <a:r>
              <a:rPr lang="es-MX" sz="2400" b="1" dirty="0" smtClean="0"/>
              <a:t>(</a:t>
            </a:r>
            <a:r>
              <a:rPr lang="es-MX" sz="2400" b="1" dirty="0"/>
              <a:t>Chile, 2012)</a:t>
            </a:r>
          </a:p>
        </p:txBody>
      </p:sp>
      <p:pic>
        <p:nvPicPr>
          <p:cNvPr id="6" name="Picture 2" descr="http://clubepe.com/wp-content/uploads/2014/11/4-28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223">
            <a:off x="9375855" y="549540"/>
            <a:ext cx="2339930" cy="18571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n para PROYECTOS DE LECTURA Y AR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696">
            <a:off x="880224" y="3889611"/>
            <a:ext cx="2734646" cy="21703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16517"/>
      </p:ext>
    </p:extLst>
  </p:cSld>
  <p:clrMapOvr>
    <a:masterClrMapping/>
  </p:clrMapOvr>
  <p:transition advTm="150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259307" y="167084"/>
            <a:ext cx="8420670" cy="911089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pPr algn="ctr"/>
            <a:r>
              <a:rPr lang="en" sz="4800" dirty="0" smtClean="0">
                <a:solidFill>
                  <a:srgbClr val="1155CC"/>
                </a:solidFill>
              </a:rPr>
              <a:t>Planteamiento del problema</a:t>
            </a:r>
            <a:endParaRPr lang="en" sz="4800" dirty="0">
              <a:solidFill>
                <a:srgbClr val="1155CC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4294967295"/>
          </p:nvPr>
        </p:nvSpPr>
        <p:spPr>
          <a:xfrm>
            <a:off x="11460163" y="6230938"/>
            <a:ext cx="731837" cy="525462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 lang="en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90705341"/>
              </p:ext>
            </p:extLst>
          </p:nvPr>
        </p:nvGraphicFramePr>
        <p:xfrm>
          <a:off x="-102358" y="1078173"/>
          <a:ext cx="9144000" cy="5316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01501"/>
      </p:ext>
    </p:extLst>
  </p:cSld>
  <p:clrMapOvr>
    <a:masterClrMapping/>
  </p:clrMapOvr>
  <p:transition advTm="2184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85440998"/>
              </p:ext>
            </p:extLst>
          </p:nvPr>
        </p:nvGraphicFramePr>
        <p:xfrm>
          <a:off x="2156346" y="1"/>
          <a:ext cx="8311486" cy="660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hape 74"/>
          <p:cNvSpPr txBox="1">
            <a:spLocks/>
          </p:cNvSpPr>
          <p:nvPr/>
        </p:nvSpPr>
        <p:spPr>
          <a:xfrm>
            <a:off x="1915162" y="2357343"/>
            <a:ext cx="8791575" cy="154622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" sz="7200" kern="0" dirty="0" smtClean="0">
                <a:solidFill>
                  <a:schemeClr val="tx1"/>
                </a:solidFill>
              </a:rPr>
              <a:t>Justificación</a:t>
            </a:r>
            <a:endParaRPr lang="en" sz="7200" kern="0" dirty="0">
              <a:solidFill>
                <a:schemeClr val="tx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9608023" y="5340302"/>
            <a:ext cx="2406555" cy="1265214"/>
          </a:xfrm>
          <a:prstGeom prst="roundRect">
            <a:avLst/>
          </a:prstGeom>
          <a:noFill/>
          <a:ln>
            <a:solidFill>
              <a:schemeClr val="accent6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Contagiar el gusto por la lectura a través de la expresión artística.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32012" y="5168782"/>
            <a:ext cx="2456596" cy="1265214"/>
          </a:xfrm>
          <a:prstGeom prst="roundRect">
            <a:avLst/>
          </a:prstGeom>
          <a:noFill/>
          <a:ln>
            <a:solidFill>
              <a:schemeClr val="accent6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Programa para el fomento de la lectura del Centro Educativo Siglo XXI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805149" y="1092129"/>
            <a:ext cx="2674961" cy="1265214"/>
          </a:xfrm>
          <a:prstGeom prst="roundRect">
            <a:avLst/>
          </a:prstGeom>
          <a:noFill/>
          <a:ln>
            <a:solidFill>
              <a:schemeClr val="accent6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Sembrar en las nuevas generaciones la curiosidad por leer y una cultura lectora.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1368"/>
      </p:ext>
    </p:extLst>
  </p:cSld>
  <p:clrMapOvr>
    <a:masterClrMapping/>
  </p:clrMapOvr>
  <p:transition advTm="2445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fld id="{00000000-1234-1234-1234-123412341234}" type="slidenum">
              <a:rPr lang="en">
                <a:solidFill>
                  <a:srgbClr val="999999"/>
                </a:solidFill>
              </a:rPr>
              <a:pPr algn="ctr"/>
              <a:t>7</a:t>
            </a:fld>
            <a:endParaRPr lang="en">
              <a:solidFill>
                <a:srgbClr val="999999"/>
              </a:solidFill>
            </a:endParaRPr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2421800" y="775051"/>
            <a:ext cx="7348400" cy="1143200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" sz="4000" b="1" kern="0" dirty="0" smtClean="0">
                <a:solidFill>
                  <a:schemeClr val="tx1"/>
                </a:solidFill>
              </a:rPr>
              <a:t>Objetivo general</a:t>
            </a:r>
            <a:endParaRPr lang="en" sz="4000" b="1" kern="0" dirty="0">
              <a:solidFill>
                <a:schemeClr val="tx1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2192741" y="2085666"/>
            <a:ext cx="7577459" cy="2145139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algn="ctr"/>
            <a:r>
              <a:rPr lang="es-MX" sz="2800" b="1" kern="0" dirty="0" smtClean="0">
                <a:solidFill>
                  <a:schemeClr val="tx1"/>
                </a:solidFill>
              </a:rPr>
              <a:t>Fomentar la lectura como una alternativa de sano esparcimiento y como medio para el aprendizaje a través de la expresión artística en los estudiantes de primer grado de secundaria del Centro Educativo Siglo XXI, Xalapa, Veracruz.</a:t>
            </a:r>
            <a:endParaRPr lang="en" sz="2800" b="1" kern="0" dirty="0">
              <a:solidFill>
                <a:schemeClr val="tx1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8391"/>
      </p:ext>
    </p:extLst>
  </p:cSld>
  <p:clrMapOvr>
    <a:masterClrMapping/>
  </p:clrMapOvr>
  <p:transition advTm="1856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 lang="en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293666"/>
            <a:ext cx="7348400" cy="1143200"/>
          </a:xfrm>
        </p:spPr>
        <p:txBody>
          <a:bodyPr/>
          <a:lstStyle/>
          <a:p>
            <a:r>
              <a:rPr lang="es-MX" b="1" dirty="0" smtClean="0">
                <a:solidFill>
                  <a:srgbClr val="00B050"/>
                </a:solidFill>
              </a:rPr>
              <a:t>Objetivos específicos</a:t>
            </a:r>
            <a:endParaRPr lang="es-MX" b="1" dirty="0">
              <a:solidFill>
                <a:srgbClr val="00B05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2624043"/>
            <a:ext cx="7348400" cy="3473600"/>
          </a:xfrm>
        </p:spPr>
        <p:txBody>
          <a:bodyPr/>
          <a:lstStyle/>
          <a:p>
            <a:pPr marL="342900" indent="-342900" algn="just" hangingPunct="0">
              <a:buFont typeface="Wingdings" panose="05000000000000000000" pitchFamily="2" charset="2"/>
              <a:buChar char="q"/>
            </a:pPr>
            <a:r>
              <a:rPr lang="es-MX" sz="2000" b="1" dirty="0">
                <a:solidFill>
                  <a:schemeClr val="tx1"/>
                </a:solidFill>
              </a:rPr>
              <a:t>Despertar y fortalecer el gusto por la </a:t>
            </a:r>
            <a:r>
              <a:rPr lang="es-MX" sz="2000" b="1" dirty="0" smtClean="0">
                <a:solidFill>
                  <a:schemeClr val="tx1"/>
                </a:solidFill>
              </a:rPr>
              <a:t>lectura.</a:t>
            </a: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endParaRPr lang="es-MX" sz="2000" b="1" dirty="0">
              <a:solidFill>
                <a:schemeClr val="tx1"/>
              </a:solidFill>
            </a:endParaRP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r>
              <a:rPr lang="es-MX" sz="2000" b="1" dirty="0" smtClean="0">
                <a:solidFill>
                  <a:schemeClr val="tx1"/>
                </a:solidFill>
              </a:rPr>
              <a:t>Contribuir </a:t>
            </a:r>
            <a:r>
              <a:rPr lang="es-MX" sz="2000" b="1" dirty="0">
                <a:solidFill>
                  <a:schemeClr val="tx1"/>
                </a:solidFill>
              </a:rPr>
              <a:t>al desarrollo de la comprensión de la lectura, de la expresión y la </a:t>
            </a:r>
            <a:r>
              <a:rPr lang="es-MX" sz="2000" b="1" dirty="0" smtClean="0">
                <a:solidFill>
                  <a:schemeClr val="tx1"/>
                </a:solidFill>
              </a:rPr>
              <a:t>comunicación.</a:t>
            </a: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endParaRPr lang="es-MX" sz="2000" b="1" dirty="0">
              <a:solidFill>
                <a:schemeClr val="tx1"/>
              </a:solidFill>
            </a:endParaRP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r>
              <a:rPr lang="es-MX" sz="2000" b="1" dirty="0" smtClean="0">
                <a:solidFill>
                  <a:schemeClr val="tx1"/>
                </a:solidFill>
              </a:rPr>
              <a:t>Fomentar </a:t>
            </a:r>
            <a:r>
              <a:rPr lang="es-MX" sz="2000" b="1" dirty="0">
                <a:solidFill>
                  <a:schemeClr val="tx1"/>
                </a:solidFill>
              </a:rPr>
              <a:t>una sana convivencia entre los participantes del </a:t>
            </a:r>
            <a:r>
              <a:rPr lang="es-MX" sz="2000" b="1" dirty="0" smtClean="0">
                <a:solidFill>
                  <a:schemeClr val="tx1"/>
                </a:solidFill>
              </a:rPr>
              <a:t>taller.</a:t>
            </a: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endParaRPr lang="es-MX" sz="2000" b="1" dirty="0">
              <a:solidFill>
                <a:schemeClr val="tx1"/>
              </a:solidFill>
            </a:endParaRP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r>
              <a:rPr lang="es-MX" sz="2000" b="1" dirty="0" smtClean="0">
                <a:solidFill>
                  <a:schemeClr val="tx1"/>
                </a:solidFill>
              </a:rPr>
              <a:t>Estimular </a:t>
            </a:r>
            <a:r>
              <a:rPr lang="es-MX" sz="2000" b="1" dirty="0">
                <a:solidFill>
                  <a:schemeClr val="tx1"/>
                </a:solidFill>
              </a:rPr>
              <a:t>la expresión </a:t>
            </a:r>
            <a:r>
              <a:rPr lang="es-MX" sz="2000" b="1" dirty="0" smtClean="0">
                <a:solidFill>
                  <a:schemeClr val="tx1"/>
                </a:solidFill>
              </a:rPr>
              <a:t>artística.</a:t>
            </a: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endParaRPr lang="es-MX" sz="2000" b="1" dirty="0">
              <a:solidFill>
                <a:schemeClr val="tx1"/>
              </a:solidFill>
            </a:endParaRP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r>
              <a:rPr lang="es-MX" sz="2000" b="1" dirty="0" smtClean="0">
                <a:solidFill>
                  <a:schemeClr val="tx1"/>
                </a:solidFill>
              </a:rPr>
              <a:t>Estimular </a:t>
            </a:r>
            <a:r>
              <a:rPr lang="es-MX" sz="2000" b="1" dirty="0">
                <a:solidFill>
                  <a:schemeClr val="tx1"/>
                </a:solidFill>
              </a:rPr>
              <a:t>la reflexión y la crítica.</a:t>
            </a:r>
          </a:p>
          <a:p>
            <a:pPr algn="ctr">
              <a:buNone/>
            </a:pPr>
            <a:endParaRPr lang="es-MX" dirty="0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8050"/>
      </p:ext>
    </p:extLst>
  </p:cSld>
  <p:clrMapOvr>
    <a:masterClrMapping/>
  </p:clrMapOvr>
  <p:transition advTm="2162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ctrTitle" idx="4294967295"/>
          </p:nvPr>
        </p:nvSpPr>
        <p:spPr>
          <a:xfrm>
            <a:off x="3077285" y="535100"/>
            <a:ext cx="4307907" cy="1546225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rgbClr val="FFFFFF"/>
                </a:solidFill>
              </a:rPr>
              <a:t>Hipótesis</a:t>
            </a:r>
            <a:endParaRPr lang="en" sz="6000" dirty="0">
              <a:solidFill>
                <a:srgbClr val="FFFFFF"/>
              </a:solidFill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subTitle" idx="4294967295"/>
          </p:nvPr>
        </p:nvSpPr>
        <p:spPr>
          <a:xfrm>
            <a:off x="3370012" y="3155430"/>
            <a:ext cx="5457825" cy="2209221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-MX" sz="2400" dirty="0">
                <a:solidFill>
                  <a:schemeClr val="bg1"/>
                </a:solidFill>
              </a:rPr>
              <a:t>El taller pretende que los jóvenes del primer grado de secundaria del Centro Educativo Siglo XXI adquieran el gusto y el hábito de la lectura a largo plazo a partir de las estrategias que se planteen durante la realización del taller.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6837890" y="907674"/>
            <a:ext cx="1791351" cy="1815201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104" name="Shape 104"/>
          <p:cNvSpPr/>
          <p:nvPr/>
        </p:nvSpPr>
        <p:spPr>
          <a:xfrm rot="1472949">
            <a:off x="5107234" y="1869776"/>
            <a:ext cx="1047324" cy="1020209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6608630" y="684892"/>
            <a:ext cx="458520" cy="445564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106" name="Shape 106"/>
          <p:cNvSpPr/>
          <p:nvPr/>
        </p:nvSpPr>
        <p:spPr>
          <a:xfrm rot="2487341">
            <a:off x="6332952" y="2582160"/>
            <a:ext cx="326235" cy="317016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00455"/>
      </p:ext>
    </p:extLst>
  </p:cSld>
  <p:clrMapOvr>
    <a:masterClrMapping/>
  </p:clrMapOvr>
  <p:transition advTm="182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686</Words>
  <Application>Microsoft Office PowerPoint</Application>
  <PresentationFormat>Personalizado</PresentationFormat>
  <Paragraphs>98</Paragraphs>
  <Slides>15</Slides>
  <Notes>13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Eglamour template</vt:lpstr>
      <vt:lpstr>Taller de promoción a la lectura a través de la expresión artística</vt:lpstr>
      <vt:lpstr>Marco conceptual</vt:lpstr>
      <vt:lpstr>Marco teórico</vt:lpstr>
      <vt:lpstr>Antecedentes</vt:lpstr>
      <vt:lpstr>Planteamiento del problema</vt:lpstr>
      <vt:lpstr>Presentación de PowerPoint</vt:lpstr>
      <vt:lpstr>Presentación de PowerPoint</vt:lpstr>
      <vt:lpstr>Objetivos específicos</vt:lpstr>
      <vt:lpstr>Hipótesis</vt:lpstr>
      <vt:lpstr>Marco metodológico</vt:lpstr>
      <vt:lpstr>Programación de actividades</vt:lpstr>
      <vt:lpstr>Programación de actividades</vt:lpstr>
      <vt:lpstr>Referencias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</dc:creator>
  <cp:lastModifiedBy>User</cp:lastModifiedBy>
  <cp:revision>36</cp:revision>
  <dcterms:created xsi:type="dcterms:W3CDTF">2017-12-12T02:49:29Z</dcterms:created>
  <dcterms:modified xsi:type="dcterms:W3CDTF">2017-12-13T05:51:45Z</dcterms:modified>
</cp:coreProperties>
</file>