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9" r:id="rId2"/>
    <p:sldId id="286" r:id="rId3"/>
    <p:sldId id="292" r:id="rId4"/>
    <p:sldId id="293" r:id="rId5"/>
    <p:sldId id="257" r:id="rId6"/>
    <p:sldId id="258" r:id="rId7"/>
    <p:sldId id="290" r:id="rId8"/>
    <p:sldId id="282" r:id="rId9"/>
    <p:sldId id="294" r:id="rId10"/>
    <p:sldId id="259" r:id="rId11"/>
    <p:sldId id="295" r:id="rId12"/>
    <p:sldId id="268" r:id="rId13"/>
    <p:sldId id="287" r:id="rId14"/>
    <p:sldId id="291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F1272-A778-454D-8EF8-75DECA9D3EFE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0DA8C6F-CF01-421B-A80F-8B3E2017A5C7}">
      <dgm:prSet phldrT="[Texto]" custT="1"/>
      <dgm:spPr/>
      <dgm:t>
        <a:bodyPr/>
        <a:lstStyle/>
        <a:p>
          <a:r>
            <a:rPr lang="es-MX" sz="1400" dirty="0"/>
            <a:t>Constructivismo</a:t>
          </a:r>
        </a:p>
      </dgm:t>
    </dgm:pt>
    <dgm:pt modelId="{236A2D69-71EA-471F-BBFA-303B626659E2}" type="parTrans" cxnId="{8FB4A570-2F88-483E-B3CF-8E1A6332966D}">
      <dgm:prSet/>
      <dgm:spPr/>
      <dgm:t>
        <a:bodyPr/>
        <a:lstStyle/>
        <a:p>
          <a:endParaRPr lang="es-MX"/>
        </a:p>
      </dgm:t>
    </dgm:pt>
    <dgm:pt modelId="{80508CD4-8A57-45FF-AFC8-65F917C78A80}" type="sibTrans" cxnId="{8FB4A570-2F88-483E-B3CF-8E1A6332966D}">
      <dgm:prSet/>
      <dgm:spPr/>
      <dgm:t>
        <a:bodyPr/>
        <a:lstStyle/>
        <a:p>
          <a:endParaRPr lang="es-MX"/>
        </a:p>
      </dgm:t>
    </dgm:pt>
    <dgm:pt modelId="{E98E60F5-FE5C-42BD-A408-503D63F3382F}">
      <dgm:prSet phldrT="[Texto]" custT="1"/>
      <dgm:spPr/>
      <dgm:t>
        <a:bodyPr/>
        <a:lstStyle/>
        <a:p>
          <a:r>
            <a:rPr lang="es-MX" sz="1400" dirty="0"/>
            <a:t>Estrategias</a:t>
          </a:r>
          <a:r>
            <a:rPr lang="es-MX" sz="1200" dirty="0"/>
            <a:t> </a:t>
          </a:r>
        </a:p>
      </dgm:t>
    </dgm:pt>
    <dgm:pt modelId="{FE536AB3-CBD4-44BE-9EE4-E7A1789137BD}" type="parTrans" cxnId="{D765A271-B319-49DA-A9EF-EBAD35CBA2DA}">
      <dgm:prSet/>
      <dgm:spPr/>
      <dgm:t>
        <a:bodyPr/>
        <a:lstStyle/>
        <a:p>
          <a:endParaRPr lang="es-MX"/>
        </a:p>
      </dgm:t>
    </dgm:pt>
    <dgm:pt modelId="{816D7803-7DAA-41B5-A2B1-5E8BF3FFEAF7}" type="sibTrans" cxnId="{D765A271-B319-49DA-A9EF-EBAD35CBA2DA}">
      <dgm:prSet/>
      <dgm:spPr/>
      <dgm:t>
        <a:bodyPr/>
        <a:lstStyle/>
        <a:p>
          <a:endParaRPr lang="es-MX"/>
        </a:p>
      </dgm:t>
    </dgm:pt>
    <dgm:pt modelId="{E3B839B3-3C31-4472-8D57-0DA668871E1A}">
      <dgm:prSet phldrT="[Texto]"/>
      <dgm:spPr/>
      <dgm:t>
        <a:bodyPr/>
        <a:lstStyle/>
        <a:p>
          <a:r>
            <a:rPr lang="es-MX" dirty="0"/>
            <a:t>Investigación </a:t>
          </a:r>
          <a:br>
            <a:rPr lang="es-MX" dirty="0"/>
          </a:br>
          <a:r>
            <a:rPr lang="es-MX" dirty="0"/>
            <a:t>Acción</a:t>
          </a:r>
        </a:p>
      </dgm:t>
    </dgm:pt>
    <dgm:pt modelId="{DA6E33F7-43D0-41AC-B2B5-4AC73B90C459}" type="parTrans" cxnId="{B0BB63F1-F31A-4B6C-B188-73041C9135A6}">
      <dgm:prSet/>
      <dgm:spPr/>
      <dgm:t>
        <a:bodyPr/>
        <a:lstStyle/>
        <a:p>
          <a:endParaRPr lang="es-MX"/>
        </a:p>
      </dgm:t>
    </dgm:pt>
    <dgm:pt modelId="{F796C7DD-67C2-4C7B-B69F-FCD1A4E8FD1F}" type="sibTrans" cxnId="{B0BB63F1-F31A-4B6C-B188-73041C9135A6}">
      <dgm:prSet/>
      <dgm:spPr/>
      <dgm:t>
        <a:bodyPr/>
        <a:lstStyle/>
        <a:p>
          <a:endParaRPr lang="es-MX"/>
        </a:p>
      </dgm:t>
    </dgm:pt>
    <dgm:pt modelId="{28ED2A58-31E8-4C6D-8FE3-A8F285ACD089}">
      <dgm:prSet phldrT="[Texto]" custT="1"/>
      <dgm:spPr/>
      <dgm:t>
        <a:bodyPr/>
        <a:lstStyle/>
        <a:p>
          <a:r>
            <a:rPr lang="es-MX" sz="1400" dirty="0"/>
            <a:t>Desarrollo</a:t>
          </a:r>
          <a:r>
            <a:rPr lang="es-MX" sz="1200" dirty="0"/>
            <a:t> </a:t>
          </a:r>
        </a:p>
      </dgm:t>
    </dgm:pt>
    <dgm:pt modelId="{BE287902-1E38-4254-9158-DE83A5990FD5}" type="parTrans" cxnId="{76566CC0-3795-4CEE-AB19-B9F5463646AC}">
      <dgm:prSet/>
      <dgm:spPr/>
      <dgm:t>
        <a:bodyPr/>
        <a:lstStyle/>
        <a:p>
          <a:endParaRPr lang="es-MX"/>
        </a:p>
      </dgm:t>
    </dgm:pt>
    <dgm:pt modelId="{B3995C21-4169-4EBA-9E1A-7F93B4948AAA}" type="sibTrans" cxnId="{76566CC0-3795-4CEE-AB19-B9F5463646AC}">
      <dgm:prSet/>
      <dgm:spPr/>
      <dgm:t>
        <a:bodyPr/>
        <a:lstStyle/>
        <a:p>
          <a:endParaRPr lang="es-MX" sz="1600"/>
        </a:p>
      </dgm:t>
    </dgm:pt>
    <dgm:pt modelId="{C6B7E12B-49B7-4992-880D-678CDCA71AF7}">
      <dgm:prSet phldrT="[Texto]"/>
      <dgm:spPr/>
      <dgm:t>
        <a:bodyPr/>
        <a:lstStyle/>
        <a:p>
          <a:r>
            <a:rPr lang="es-MX" dirty="0"/>
            <a:t>Valores </a:t>
          </a:r>
        </a:p>
      </dgm:t>
    </dgm:pt>
    <dgm:pt modelId="{4E815E4C-9970-4EEE-A3A0-C5CE7E128636}" type="parTrans" cxnId="{4F3A252E-8184-4FCA-A5DC-9F98409E470F}">
      <dgm:prSet/>
      <dgm:spPr/>
      <dgm:t>
        <a:bodyPr/>
        <a:lstStyle/>
        <a:p>
          <a:endParaRPr lang="es-MX"/>
        </a:p>
      </dgm:t>
    </dgm:pt>
    <dgm:pt modelId="{6B19F606-FE66-4817-A539-6B95A947F0CE}" type="sibTrans" cxnId="{4F3A252E-8184-4FCA-A5DC-9F98409E470F}">
      <dgm:prSet/>
      <dgm:spPr/>
      <dgm:t>
        <a:bodyPr/>
        <a:lstStyle/>
        <a:p>
          <a:endParaRPr lang="es-MX"/>
        </a:p>
      </dgm:t>
    </dgm:pt>
    <dgm:pt modelId="{1A292744-2B55-474F-AF15-A6AB8415C8DD}">
      <dgm:prSet/>
      <dgm:spPr/>
      <dgm:t>
        <a:bodyPr/>
        <a:lstStyle/>
        <a:p>
          <a:r>
            <a:rPr lang="es-MX" dirty="0"/>
            <a:t>Telesecundaria</a:t>
          </a:r>
        </a:p>
      </dgm:t>
    </dgm:pt>
    <dgm:pt modelId="{9BA5B82E-4F83-4F76-86FC-89BE3B195A6D}" type="parTrans" cxnId="{1B696F7A-323C-44D6-8D00-053123A5D6F7}">
      <dgm:prSet/>
      <dgm:spPr/>
      <dgm:t>
        <a:bodyPr/>
        <a:lstStyle/>
        <a:p>
          <a:endParaRPr lang="es-MX"/>
        </a:p>
      </dgm:t>
    </dgm:pt>
    <dgm:pt modelId="{3189CCAE-20AD-4F00-9808-A0D2A6051D57}" type="sibTrans" cxnId="{1B696F7A-323C-44D6-8D00-053123A5D6F7}">
      <dgm:prSet/>
      <dgm:spPr/>
      <dgm:t>
        <a:bodyPr/>
        <a:lstStyle/>
        <a:p>
          <a:endParaRPr lang="es-MX"/>
        </a:p>
      </dgm:t>
    </dgm:pt>
    <dgm:pt modelId="{B3E4ECEB-DC85-43D1-9D43-37446705F0F3}">
      <dgm:prSet phldrT="[Texto]"/>
      <dgm:spPr/>
      <dgm:t>
        <a:bodyPr/>
        <a:lstStyle/>
        <a:p>
          <a:r>
            <a:rPr lang="es-MX" dirty="0"/>
            <a:t>Adolescencia </a:t>
          </a:r>
        </a:p>
      </dgm:t>
    </dgm:pt>
    <dgm:pt modelId="{E77D3DBB-997B-446E-A5CE-2AED4D0DF982}" type="parTrans" cxnId="{621BDDE2-3C15-41BF-9D03-AABE4B7DA93D}">
      <dgm:prSet/>
      <dgm:spPr/>
      <dgm:t>
        <a:bodyPr/>
        <a:lstStyle/>
        <a:p>
          <a:endParaRPr lang="es-MX"/>
        </a:p>
      </dgm:t>
    </dgm:pt>
    <dgm:pt modelId="{C5C2B28A-DE53-4E28-9E94-F54C41ACC345}" type="sibTrans" cxnId="{621BDDE2-3C15-41BF-9D03-AABE4B7DA93D}">
      <dgm:prSet/>
      <dgm:spPr/>
      <dgm:t>
        <a:bodyPr/>
        <a:lstStyle/>
        <a:p>
          <a:endParaRPr lang="es-MX"/>
        </a:p>
      </dgm:t>
    </dgm:pt>
    <dgm:pt modelId="{2EC11288-D273-4AE0-8168-91FE9864862F}">
      <dgm:prSet/>
      <dgm:spPr/>
      <dgm:t>
        <a:bodyPr/>
        <a:lstStyle/>
        <a:p>
          <a:r>
            <a:rPr lang="es-MX" dirty="0"/>
            <a:t>Guiar a la lectura por placer</a:t>
          </a:r>
        </a:p>
      </dgm:t>
    </dgm:pt>
    <dgm:pt modelId="{355B8515-1730-46D7-9C91-8774FE2C9648}" type="parTrans" cxnId="{49D6FD65-DCCC-4B6E-BE13-08682D4D65CC}">
      <dgm:prSet/>
      <dgm:spPr/>
      <dgm:t>
        <a:bodyPr/>
        <a:lstStyle/>
        <a:p>
          <a:endParaRPr lang="es-MX"/>
        </a:p>
      </dgm:t>
    </dgm:pt>
    <dgm:pt modelId="{FB4A242F-F83E-4C6C-B04D-2CD1FAB2AB28}" type="sibTrans" cxnId="{49D6FD65-DCCC-4B6E-BE13-08682D4D65CC}">
      <dgm:prSet/>
      <dgm:spPr/>
      <dgm:t>
        <a:bodyPr/>
        <a:lstStyle/>
        <a:p>
          <a:endParaRPr lang="es-MX"/>
        </a:p>
      </dgm:t>
    </dgm:pt>
    <dgm:pt modelId="{865C64BD-C3DC-4203-954E-E0CBEE03C8FC}">
      <dgm:prSet phldrT="[Texto]"/>
      <dgm:spPr/>
      <dgm:t>
        <a:bodyPr/>
        <a:lstStyle/>
        <a:p>
          <a:endParaRPr lang="es-MX" dirty="0"/>
        </a:p>
      </dgm:t>
    </dgm:pt>
    <dgm:pt modelId="{40F89F84-2399-4DB1-BDBF-42BD09B1B843}" type="parTrans" cxnId="{41ACC773-4AF7-45DE-A702-D82683EA1423}">
      <dgm:prSet/>
      <dgm:spPr/>
      <dgm:t>
        <a:bodyPr/>
        <a:lstStyle/>
        <a:p>
          <a:endParaRPr lang="es-MX"/>
        </a:p>
      </dgm:t>
    </dgm:pt>
    <dgm:pt modelId="{AE8FADEA-AAE1-42A1-9564-9FB4A38952A8}" type="sibTrans" cxnId="{41ACC773-4AF7-45DE-A702-D82683EA1423}">
      <dgm:prSet/>
      <dgm:spPr/>
      <dgm:t>
        <a:bodyPr/>
        <a:lstStyle/>
        <a:p>
          <a:endParaRPr lang="es-MX"/>
        </a:p>
      </dgm:t>
    </dgm:pt>
    <dgm:pt modelId="{9D338611-2B92-404B-A649-CE0BA5902567}">
      <dgm:prSet phldrT="[Texto]"/>
      <dgm:spPr/>
      <dgm:t>
        <a:bodyPr/>
        <a:lstStyle/>
        <a:p>
          <a:r>
            <a:rPr lang="es-MX" dirty="0"/>
            <a:t>Intervención</a:t>
          </a:r>
        </a:p>
      </dgm:t>
    </dgm:pt>
    <dgm:pt modelId="{4A92542A-5C1F-4DFB-9940-3EB375B7A049}" type="parTrans" cxnId="{BE902896-E742-48A0-9F73-E57E0CF67DBB}">
      <dgm:prSet/>
      <dgm:spPr/>
      <dgm:t>
        <a:bodyPr/>
        <a:lstStyle/>
        <a:p>
          <a:endParaRPr lang="es-ES"/>
        </a:p>
      </dgm:t>
    </dgm:pt>
    <dgm:pt modelId="{C58BBBA2-8CEB-42E8-9299-C7C352C126C6}" type="sibTrans" cxnId="{BE902896-E742-48A0-9F73-E57E0CF67DBB}">
      <dgm:prSet/>
      <dgm:spPr/>
      <dgm:t>
        <a:bodyPr/>
        <a:lstStyle/>
        <a:p>
          <a:endParaRPr lang="es-ES"/>
        </a:p>
      </dgm:t>
    </dgm:pt>
    <dgm:pt modelId="{B2D08F57-A490-482A-84B4-BB677B40F16D}" type="pres">
      <dgm:prSet presAssocID="{C8FF1272-A778-454D-8EF8-75DECA9D3EFE}" presName="Name0" presStyleCnt="0">
        <dgm:presLayoutVars>
          <dgm:dir/>
          <dgm:animLvl val="lvl"/>
          <dgm:resizeHandles val="exact"/>
        </dgm:presLayoutVars>
      </dgm:prSet>
      <dgm:spPr/>
    </dgm:pt>
    <dgm:pt modelId="{A8F8837D-4E4E-4A74-845D-FE1F57785E22}" type="pres">
      <dgm:prSet presAssocID="{C8FF1272-A778-454D-8EF8-75DECA9D3EFE}" presName="tSp" presStyleCnt="0"/>
      <dgm:spPr/>
    </dgm:pt>
    <dgm:pt modelId="{C7D52A2B-90A5-453B-820A-C070FA1978F3}" type="pres">
      <dgm:prSet presAssocID="{C8FF1272-A778-454D-8EF8-75DECA9D3EFE}" presName="bSp" presStyleCnt="0"/>
      <dgm:spPr/>
    </dgm:pt>
    <dgm:pt modelId="{11B1FCE2-5CF4-459F-B908-3CD9672C8B7A}" type="pres">
      <dgm:prSet presAssocID="{C8FF1272-A778-454D-8EF8-75DECA9D3EFE}" presName="process" presStyleCnt="0"/>
      <dgm:spPr/>
    </dgm:pt>
    <dgm:pt modelId="{30D6672C-8529-45ED-A195-1C503C328A71}" type="pres">
      <dgm:prSet presAssocID="{E0DA8C6F-CF01-421B-A80F-8B3E2017A5C7}" presName="composite1" presStyleCnt="0"/>
      <dgm:spPr/>
    </dgm:pt>
    <dgm:pt modelId="{2F328EA0-A25E-4F94-8125-6327B5BCCE47}" type="pres">
      <dgm:prSet presAssocID="{E0DA8C6F-CF01-421B-A80F-8B3E2017A5C7}" presName="dummyNode1" presStyleLbl="node1" presStyleIdx="0" presStyleCnt="4"/>
      <dgm:spPr/>
    </dgm:pt>
    <dgm:pt modelId="{D361F09D-CC0D-49E6-A799-D057CB210011}" type="pres">
      <dgm:prSet presAssocID="{E0DA8C6F-CF01-421B-A80F-8B3E2017A5C7}" presName="childNode1" presStyleLbl="bgAcc1" presStyleIdx="0" presStyleCnt="4" custLinFactNeighborX="-173" custLinFactNeighborY="11388">
        <dgm:presLayoutVars>
          <dgm:bulletEnabled val="1"/>
        </dgm:presLayoutVars>
      </dgm:prSet>
      <dgm:spPr/>
    </dgm:pt>
    <dgm:pt modelId="{65E04776-507A-4E2B-A917-0F28948D8B2D}" type="pres">
      <dgm:prSet presAssocID="{E0DA8C6F-CF01-421B-A80F-8B3E2017A5C7}" presName="childNode1tx" presStyleLbl="bgAcc1" presStyleIdx="0" presStyleCnt="4">
        <dgm:presLayoutVars>
          <dgm:bulletEnabled val="1"/>
        </dgm:presLayoutVars>
      </dgm:prSet>
      <dgm:spPr/>
    </dgm:pt>
    <dgm:pt modelId="{46E38A8C-68BC-45F3-BE44-7CA4DD43266F}" type="pres">
      <dgm:prSet presAssocID="{E0DA8C6F-CF01-421B-A80F-8B3E2017A5C7}" presName="parentNode1" presStyleLbl="node1" presStyleIdx="0" presStyleCnt="4" custScaleX="131040" custScaleY="140749" custLinFactNeighborX="988" custLinFactNeighborY="18684">
        <dgm:presLayoutVars>
          <dgm:chMax val="1"/>
          <dgm:bulletEnabled val="1"/>
        </dgm:presLayoutVars>
      </dgm:prSet>
      <dgm:spPr/>
    </dgm:pt>
    <dgm:pt modelId="{4320E1E9-3603-46F9-BBDC-66D5293B58B1}" type="pres">
      <dgm:prSet presAssocID="{E0DA8C6F-CF01-421B-A80F-8B3E2017A5C7}" presName="connSite1" presStyleCnt="0"/>
      <dgm:spPr/>
    </dgm:pt>
    <dgm:pt modelId="{3B6BB090-C500-4DE4-95E9-D0BCA19B963C}" type="pres">
      <dgm:prSet presAssocID="{80508CD4-8A57-45FF-AFC8-65F917C78A80}" presName="Name9" presStyleLbl="sibTrans2D1" presStyleIdx="0" presStyleCnt="3"/>
      <dgm:spPr/>
    </dgm:pt>
    <dgm:pt modelId="{97E70DBA-B442-41AE-8301-4DF881740999}" type="pres">
      <dgm:prSet presAssocID="{E98E60F5-FE5C-42BD-A408-503D63F3382F}" presName="composite2" presStyleCnt="0"/>
      <dgm:spPr/>
    </dgm:pt>
    <dgm:pt modelId="{B7A40777-5FAF-43AD-99AE-6D06CBF953D1}" type="pres">
      <dgm:prSet presAssocID="{E98E60F5-FE5C-42BD-A408-503D63F3382F}" presName="dummyNode2" presStyleLbl="node1" presStyleIdx="0" presStyleCnt="4"/>
      <dgm:spPr/>
    </dgm:pt>
    <dgm:pt modelId="{8D66FC64-9B6B-407B-BFE2-67A462A8EBDA}" type="pres">
      <dgm:prSet presAssocID="{E98E60F5-FE5C-42BD-A408-503D63F3382F}" presName="childNode2" presStyleLbl="bgAcc1" presStyleIdx="1" presStyleCnt="4">
        <dgm:presLayoutVars>
          <dgm:bulletEnabled val="1"/>
        </dgm:presLayoutVars>
      </dgm:prSet>
      <dgm:spPr/>
    </dgm:pt>
    <dgm:pt modelId="{3377C2B6-A96D-4EC9-952A-98E94655D3ED}" type="pres">
      <dgm:prSet presAssocID="{E98E60F5-FE5C-42BD-A408-503D63F3382F}" presName="childNode2tx" presStyleLbl="bgAcc1" presStyleIdx="1" presStyleCnt="4">
        <dgm:presLayoutVars>
          <dgm:bulletEnabled val="1"/>
        </dgm:presLayoutVars>
      </dgm:prSet>
      <dgm:spPr/>
    </dgm:pt>
    <dgm:pt modelId="{8D9512F7-1998-4DB0-AC7F-4BBCFBFB9C22}" type="pres">
      <dgm:prSet presAssocID="{E98E60F5-FE5C-42BD-A408-503D63F3382F}" presName="parentNode2" presStyleLbl="node1" presStyleIdx="1" presStyleCnt="4" custScaleX="102098" custScaleY="138655">
        <dgm:presLayoutVars>
          <dgm:chMax val="0"/>
          <dgm:bulletEnabled val="1"/>
        </dgm:presLayoutVars>
      </dgm:prSet>
      <dgm:spPr/>
    </dgm:pt>
    <dgm:pt modelId="{A3F703B0-A51E-478F-9881-AC0EDC5F781C}" type="pres">
      <dgm:prSet presAssocID="{E98E60F5-FE5C-42BD-A408-503D63F3382F}" presName="connSite2" presStyleCnt="0"/>
      <dgm:spPr/>
    </dgm:pt>
    <dgm:pt modelId="{115A4D7B-465D-4E32-AA8C-ACBEF7D4F70C}" type="pres">
      <dgm:prSet presAssocID="{816D7803-7DAA-41B5-A2B1-5E8BF3FFEAF7}" presName="Name18" presStyleLbl="sibTrans2D1" presStyleIdx="1" presStyleCnt="3"/>
      <dgm:spPr/>
    </dgm:pt>
    <dgm:pt modelId="{AB1ADD51-3913-4375-9BBA-C5293428EBA1}" type="pres">
      <dgm:prSet presAssocID="{28ED2A58-31E8-4C6D-8FE3-A8F285ACD089}" presName="composite1" presStyleCnt="0"/>
      <dgm:spPr/>
    </dgm:pt>
    <dgm:pt modelId="{2190709C-ED2F-48D7-A472-77F7C6E79F5D}" type="pres">
      <dgm:prSet presAssocID="{28ED2A58-31E8-4C6D-8FE3-A8F285ACD089}" presName="dummyNode1" presStyleLbl="node1" presStyleIdx="1" presStyleCnt="4"/>
      <dgm:spPr/>
    </dgm:pt>
    <dgm:pt modelId="{947443B6-F9E1-41F0-BDB0-BD455C2C2400}" type="pres">
      <dgm:prSet presAssocID="{28ED2A58-31E8-4C6D-8FE3-A8F285ACD089}" presName="childNode1" presStyleLbl="bgAcc1" presStyleIdx="2" presStyleCnt="4">
        <dgm:presLayoutVars>
          <dgm:bulletEnabled val="1"/>
        </dgm:presLayoutVars>
      </dgm:prSet>
      <dgm:spPr/>
    </dgm:pt>
    <dgm:pt modelId="{962746C8-2558-4AD1-9263-170D92BEAABE}" type="pres">
      <dgm:prSet presAssocID="{28ED2A58-31E8-4C6D-8FE3-A8F285ACD089}" presName="childNode1tx" presStyleLbl="bgAcc1" presStyleIdx="2" presStyleCnt="4">
        <dgm:presLayoutVars>
          <dgm:bulletEnabled val="1"/>
        </dgm:presLayoutVars>
      </dgm:prSet>
      <dgm:spPr/>
    </dgm:pt>
    <dgm:pt modelId="{D6247318-6027-4F23-AD00-E7E91DA55706}" type="pres">
      <dgm:prSet presAssocID="{28ED2A58-31E8-4C6D-8FE3-A8F285ACD089}" presName="parentNode1" presStyleLbl="node1" presStyleIdx="2" presStyleCnt="4" custScaleX="111947" custScaleY="152242">
        <dgm:presLayoutVars>
          <dgm:chMax val="1"/>
          <dgm:bulletEnabled val="1"/>
        </dgm:presLayoutVars>
      </dgm:prSet>
      <dgm:spPr/>
    </dgm:pt>
    <dgm:pt modelId="{E640E3ED-A78D-4FD3-ABDC-3A9952228A33}" type="pres">
      <dgm:prSet presAssocID="{28ED2A58-31E8-4C6D-8FE3-A8F285ACD089}" presName="connSite1" presStyleCnt="0"/>
      <dgm:spPr/>
    </dgm:pt>
    <dgm:pt modelId="{47691511-8FB5-4357-A37F-5562794FBD48}" type="pres">
      <dgm:prSet presAssocID="{B3995C21-4169-4EBA-9E1A-7F93B4948AAA}" presName="Name9" presStyleLbl="sibTrans2D1" presStyleIdx="2" presStyleCnt="3"/>
      <dgm:spPr/>
    </dgm:pt>
    <dgm:pt modelId="{F70AFE65-7792-48CA-AEDB-5D579884E523}" type="pres">
      <dgm:prSet presAssocID="{1A292744-2B55-474F-AF15-A6AB8415C8DD}" presName="composite2" presStyleCnt="0"/>
      <dgm:spPr/>
    </dgm:pt>
    <dgm:pt modelId="{3FC912CE-E603-4303-B039-36B11BACF242}" type="pres">
      <dgm:prSet presAssocID="{1A292744-2B55-474F-AF15-A6AB8415C8DD}" presName="dummyNode2" presStyleLbl="node1" presStyleIdx="2" presStyleCnt="4"/>
      <dgm:spPr/>
    </dgm:pt>
    <dgm:pt modelId="{9DDCE9CC-A87D-400E-B752-B97C515C6FC0}" type="pres">
      <dgm:prSet presAssocID="{1A292744-2B55-474F-AF15-A6AB8415C8DD}" presName="childNode2" presStyleLbl="bgAcc1" presStyleIdx="3" presStyleCnt="4">
        <dgm:presLayoutVars>
          <dgm:bulletEnabled val="1"/>
        </dgm:presLayoutVars>
      </dgm:prSet>
      <dgm:spPr/>
    </dgm:pt>
    <dgm:pt modelId="{FC9613DE-7988-46DA-A6F7-62680BECBF14}" type="pres">
      <dgm:prSet presAssocID="{1A292744-2B55-474F-AF15-A6AB8415C8DD}" presName="childNode2tx" presStyleLbl="bgAcc1" presStyleIdx="3" presStyleCnt="4">
        <dgm:presLayoutVars>
          <dgm:bulletEnabled val="1"/>
        </dgm:presLayoutVars>
      </dgm:prSet>
      <dgm:spPr/>
    </dgm:pt>
    <dgm:pt modelId="{659083C5-BDAF-4398-B1BA-ED925C65F93E}" type="pres">
      <dgm:prSet presAssocID="{1A292744-2B55-474F-AF15-A6AB8415C8DD}" presName="parentNode2" presStyleLbl="node1" presStyleIdx="3" presStyleCnt="4" custScaleX="271191" custLinFactX="-100000" custLinFactY="-100000" custLinFactNeighborX="-127167" custLinFactNeighborY="-138773">
        <dgm:presLayoutVars>
          <dgm:chMax val="0"/>
          <dgm:bulletEnabled val="1"/>
        </dgm:presLayoutVars>
      </dgm:prSet>
      <dgm:spPr/>
    </dgm:pt>
    <dgm:pt modelId="{7AFE4673-8218-4F9C-B01E-045A6C428831}" type="pres">
      <dgm:prSet presAssocID="{1A292744-2B55-474F-AF15-A6AB8415C8DD}" presName="connSite2" presStyleCnt="0"/>
      <dgm:spPr/>
    </dgm:pt>
  </dgm:ptLst>
  <dgm:cxnLst>
    <dgm:cxn modelId="{F6724015-F8BA-4C1B-8686-009612076555}" type="presOf" srcId="{1A292744-2B55-474F-AF15-A6AB8415C8DD}" destId="{659083C5-BDAF-4398-B1BA-ED925C65F93E}" srcOrd="0" destOrd="0" presId="urn:microsoft.com/office/officeart/2005/8/layout/hProcess4"/>
    <dgm:cxn modelId="{0D36041D-4102-4707-B8C6-B76194EBF082}" type="presOf" srcId="{E3B839B3-3C31-4472-8D57-0DA668871E1A}" destId="{8D66FC64-9B6B-407B-BFE2-67A462A8EBDA}" srcOrd="0" destOrd="0" presId="urn:microsoft.com/office/officeart/2005/8/layout/hProcess4"/>
    <dgm:cxn modelId="{6C83552C-9DAC-4978-990F-6D28B61C3211}" type="presOf" srcId="{C6B7E12B-49B7-4992-880D-678CDCA71AF7}" destId="{947443B6-F9E1-41F0-BDB0-BD455C2C2400}" srcOrd="0" destOrd="1" presId="urn:microsoft.com/office/officeart/2005/8/layout/hProcess4"/>
    <dgm:cxn modelId="{E0DB8C2C-C5A1-44FF-967A-DD56FF002DC9}" type="presOf" srcId="{B3E4ECEB-DC85-43D1-9D43-37446705F0F3}" destId="{65E04776-507A-4E2B-A917-0F28948D8B2D}" srcOrd="1" destOrd="1" presId="urn:microsoft.com/office/officeart/2005/8/layout/hProcess4"/>
    <dgm:cxn modelId="{4F3A252E-8184-4FCA-A5DC-9F98409E470F}" srcId="{28ED2A58-31E8-4C6D-8FE3-A8F285ACD089}" destId="{C6B7E12B-49B7-4992-880D-678CDCA71AF7}" srcOrd="1" destOrd="0" parTransId="{4E815E4C-9970-4EEE-A3A0-C5CE7E128636}" sibTransId="{6B19F606-FE66-4817-A539-6B95A947F0CE}"/>
    <dgm:cxn modelId="{D67A3431-7C8B-4E1A-B312-51C61DA4E585}" type="presOf" srcId="{E0DA8C6F-CF01-421B-A80F-8B3E2017A5C7}" destId="{46E38A8C-68BC-45F3-BE44-7CA4DD43266F}" srcOrd="0" destOrd="0" presId="urn:microsoft.com/office/officeart/2005/8/layout/hProcess4"/>
    <dgm:cxn modelId="{49D6FD65-DCCC-4B6E-BE13-08682D4D65CC}" srcId="{1A292744-2B55-474F-AF15-A6AB8415C8DD}" destId="{2EC11288-D273-4AE0-8168-91FE9864862F}" srcOrd="0" destOrd="0" parTransId="{355B8515-1730-46D7-9C91-8774FE2C9648}" sibTransId="{FB4A242F-F83E-4C6C-B04D-2CD1FAB2AB28}"/>
    <dgm:cxn modelId="{8FB4A570-2F88-483E-B3CF-8E1A6332966D}" srcId="{C8FF1272-A778-454D-8EF8-75DECA9D3EFE}" destId="{E0DA8C6F-CF01-421B-A80F-8B3E2017A5C7}" srcOrd="0" destOrd="0" parTransId="{236A2D69-71EA-471F-BBFA-303B626659E2}" sibTransId="{80508CD4-8A57-45FF-AFC8-65F917C78A80}"/>
    <dgm:cxn modelId="{D765A271-B319-49DA-A9EF-EBAD35CBA2DA}" srcId="{C8FF1272-A778-454D-8EF8-75DECA9D3EFE}" destId="{E98E60F5-FE5C-42BD-A408-503D63F3382F}" srcOrd="1" destOrd="0" parTransId="{FE536AB3-CBD4-44BE-9EE4-E7A1789137BD}" sibTransId="{816D7803-7DAA-41B5-A2B1-5E8BF3FFEAF7}"/>
    <dgm:cxn modelId="{65C44652-AF02-4C88-BAEE-4FC3AA4EA202}" type="presOf" srcId="{2EC11288-D273-4AE0-8168-91FE9864862F}" destId="{9DDCE9CC-A87D-400E-B752-B97C515C6FC0}" srcOrd="0" destOrd="0" presId="urn:microsoft.com/office/officeart/2005/8/layout/hProcess4"/>
    <dgm:cxn modelId="{41ACC773-4AF7-45DE-A702-D82683EA1423}" srcId="{28ED2A58-31E8-4C6D-8FE3-A8F285ACD089}" destId="{865C64BD-C3DC-4203-954E-E0CBEE03C8FC}" srcOrd="0" destOrd="0" parTransId="{40F89F84-2399-4DB1-BDBF-42BD09B1B843}" sibTransId="{AE8FADEA-AAE1-42A1-9564-9FB4A38952A8}"/>
    <dgm:cxn modelId="{AE4CB157-9BF6-4501-838A-22988CD9B3D6}" type="presOf" srcId="{B3E4ECEB-DC85-43D1-9D43-37446705F0F3}" destId="{D361F09D-CC0D-49E6-A799-D057CB210011}" srcOrd="0" destOrd="1" presId="urn:microsoft.com/office/officeart/2005/8/layout/hProcess4"/>
    <dgm:cxn modelId="{C41E6E59-325D-441A-9DFA-EDBC7F187642}" type="presOf" srcId="{816D7803-7DAA-41B5-A2B1-5E8BF3FFEAF7}" destId="{115A4D7B-465D-4E32-AA8C-ACBEF7D4F70C}" srcOrd="0" destOrd="0" presId="urn:microsoft.com/office/officeart/2005/8/layout/hProcess4"/>
    <dgm:cxn modelId="{7286F359-B77F-40EC-AD55-58C7D75987E4}" type="presOf" srcId="{B3995C21-4169-4EBA-9E1A-7F93B4948AAA}" destId="{47691511-8FB5-4357-A37F-5562794FBD48}" srcOrd="0" destOrd="0" presId="urn:microsoft.com/office/officeart/2005/8/layout/hProcess4"/>
    <dgm:cxn modelId="{1B696F7A-323C-44D6-8D00-053123A5D6F7}" srcId="{C8FF1272-A778-454D-8EF8-75DECA9D3EFE}" destId="{1A292744-2B55-474F-AF15-A6AB8415C8DD}" srcOrd="3" destOrd="0" parTransId="{9BA5B82E-4F83-4F76-86FC-89BE3B195A6D}" sibTransId="{3189CCAE-20AD-4F00-9808-A0D2A6051D57}"/>
    <dgm:cxn modelId="{7588D77C-1A99-4635-B8E8-8E502BCB9C25}" type="presOf" srcId="{9D338611-2B92-404B-A649-CE0BA5902567}" destId="{D361F09D-CC0D-49E6-A799-D057CB210011}" srcOrd="0" destOrd="0" presId="urn:microsoft.com/office/officeart/2005/8/layout/hProcess4"/>
    <dgm:cxn modelId="{24CD7B83-01BD-464D-A194-0A1B47B6EB8A}" type="presOf" srcId="{2EC11288-D273-4AE0-8168-91FE9864862F}" destId="{FC9613DE-7988-46DA-A6F7-62680BECBF14}" srcOrd="1" destOrd="0" presId="urn:microsoft.com/office/officeart/2005/8/layout/hProcess4"/>
    <dgm:cxn modelId="{BE902896-E742-48A0-9F73-E57E0CF67DBB}" srcId="{E0DA8C6F-CF01-421B-A80F-8B3E2017A5C7}" destId="{9D338611-2B92-404B-A649-CE0BA5902567}" srcOrd="0" destOrd="0" parTransId="{4A92542A-5C1F-4DFB-9940-3EB375B7A049}" sibTransId="{C58BBBA2-8CEB-42E8-9299-C7C352C126C6}"/>
    <dgm:cxn modelId="{9F7AAC96-43CD-42D7-9D22-B4F737FEB235}" type="presOf" srcId="{C6B7E12B-49B7-4992-880D-678CDCA71AF7}" destId="{962746C8-2558-4AD1-9263-170D92BEAABE}" srcOrd="1" destOrd="1" presId="urn:microsoft.com/office/officeart/2005/8/layout/hProcess4"/>
    <dgm:cxn modelId="{510F419B-2101-487D-985D-53B65737DD1E}" type="presOf" srcId="{E98E60F5-FE5C-42BD-A408-503D63F3382F}" destId="{8D9512F7-1998-4DB0-AC7F-4BBCFBFB9C22}" srcOrd="0" destOrd="0" presId="urn:microsoft.com/office/officeart/2005/8/layout/hProcess4"/>
    <dgm:cxn modelId="{348454AA-9E31-4984-9661-74BD2629A97E}" type="presOf" srcId="{9D338611-2B92-404B-A649-CE0BA5902567}" destId="{65E04776-507A-4E2B-A917-0F28948D8B2D}" srcOrd="1" destOrd="0" presId="urn:microsoft.com/office/officeart/2005/8/layout/hProcess4"/>
    <dgm:cxn modelId="{3BBB81B8-0AAF-4B0E-A9FC-8CB36EB7779C}" type="presOf" srcId="{80508CD4-8A57-45FF-AFC8-65F917C78A80}" destId="{3B6BB090-C500-4DE4-95E9-D0BCA19B963C}" srcOrd="0" destOrd="0" presId="urn:microsoft.com/office/officeart/2005/8/layout/hProcess4"/>
    <dgm:cxn modelId="{043349C0-E925-4B57-8004-16272B3F41CE}" type="presOf" srcId="{865C64BD-C3DC-4203-954E-E0CBEE03C8FC}" destId="{962746C8-2558-4AD1-9263-170D92BEAABE}" srcOrd="1" destOrd="0" presId="urn:microsoft.com/office/officeart/2005/8/layout/hProcess4"/>
    <dgm:cxn modelId="{76566CC0-3795-4CEE-AB19-B9F5463646AC}" srcId="{C8FF1272-A778-454D-8EF8-75DECA9D3EFE}" destId="{28ED2A58-31E8-4C6D-8FE3-A8F285ACD089}" srcOrd="2" destOrd="0" parTransId="{BE287902-1E38-4254-9158-DE83A5990FD5}" sibTransId="{B3995C21-4169-4EBA-9E1A-7F93B4948AAA}"/>
    <dgm:cxn modelId="{C523D9CD-6100-4114-BC33-4A6AA7464561}" type="presOf" srcId="{E3B839B3-3C31-4472-8D57-0DA668871E1A}" destId="{3377C2B6-A96D-4EC9-952A-98E94655D3ED}" srcOrd="1" destOrd="0" presId="urn:microsoft.com/office/officeart/2005/8/layout/hProcess4"/>
    <dgm:cxn modelId="{253F1ED2-12A8-4E67-A764-B7DBBF0C8468}" type="presOf" srcId="{28ED2A58-31E8-4C6D-8FE3-A8F285ACD089}" destId="{D6247318-6027-4F23-AD00-E7E91DA55706}" srcOrd="0" destOrd="0" presId="urn:microsoft.com/office/officeart/2005/8/layout/hProcess4"/>
    <dgm:cxn modelId="{621BDDE2-3C15-41BF-9D03-AABE4B7DA93D}" srcId="{E0DA8C6F-CF01-421B-A80F-8B3E2017A5C7}" destId="{B3E4ECEB-DC85-43D1-9D43-37446705F0F3}" srcOrd="1" destOrd="0" parTransId="{E77D3DBB-997B-446E-A5CE-2AED4D0DF982}" sibTransId="{C5C2B28A-DE53-4E28-9E94-F54C41ACC345}"/>
    <dgm:cxn modelId="{B0BB63F1-F31A-4B6C-B188-73041C9135A6}" srcId="{E98E60F5-FE5C-42BD-A408-503D63F3382F}" destId="{E3B839B3-3C31-4472-8D57-0DA668871E1A}" srcOrd="0" destOrd="0" parTransId="{DA6E33F7-43D0-41AC-B2B5-4AC73B90C459}" sibTransId="{F796C7DD-67C2-4C7B-B69F-FCD1A4E8FD1F}"/>
    <dgm:cxn modelId="{759D95F3-2FB5-48A1-BABF-163738629C97}" type="presOf" srcId="{C8FF1272-A778-454D-8EF8-75DECA9D3EFE}" destId="{B2D08F57-A490-482A-84B4-BB677B40F16D}" srcOrd="0" destOrd="0" presId="urn:microsoft.com/office/officeart/2005/8/layout/hProcess4"/>
    <dgm:cxn modelId="{DE47E9F7-1B3A-45B1-B7EC-F84F0C0B2D1C}" type="presOf" srcId="{865C64BD-C3DC-4203-954E-E0CBEE03C8FC}" destId="{947443B6-F9E1-41F0-BDB0-BD455C2C2400}" srcOrd="0" destOrd="0" presId="urn:microsoft.com/office/officeart/2005/8/layout/hProcess4"/>
    <dgm:cxn modelId="{E9441A3C-F97A-4656-B2A3-6139D587F9A6}" type="presParOf" srcId="{B2D08F57-A490-482A-84B4-BB677B40F16D}" destId="{A8F8837D-4E4E-4A74-845D-FE1F57785E22}" srcOrd="0" destOrd="0" presId="urn:microsoft.com/office/officeart/2005/8/layout/hProcess4"/>
    <dgm:cxn modelId="{0B65134F-18C3-44CD-B972-112B44AC0CE0}" type="presParOf" srcId="{B2D08F57-A490-482A-84B4-BB677B40F16D}" destId="{C7D52A2B-90A5-453B-820A-C070FA1978F3}" srcOrd="1" destOrd="0" presId="urn:microsoft.com/office/officeart/2005/8/layout/hProcess4"/>
    <dgm:cxn modelId="{8D5556A9-3B60-429A-A6DA-802AC660E8C3}" type="presParOf" srcId="{B2D08F57-A490-482A-84B4-BB677B40F16D}" destId="{11B1FCE2-5CF4-459F-B908-3CD9672C8B7A}" srcOrd="2" destOrd="0" presId="urn:microsoft.com/office/officeart/2005/8/layout/hProcess4"/>
    <dgm:cxn modelId="{7C60F724-351A-4D1D-9276-96A9571E7C2A}" type="presParOf" srcId="{11B1FCE2-5CF4-459F-B908-3CD9672C8B7A}" destId="{30D6672C-8529-45ED-A195-1C503C328A71}" srcOrd="0" destOrd="0" presId="urn:microsoft.com/office/officeart/2005/8/layout/hProcess4"/>
    <dgm:cxn modelId="{8E158A67-2E5B-4328-8AB7-D9FFA11B5C4D}" type="presParOf" srcId="{30D6672C-8529-45ED-A195-1C503C328A71}" destId="{2F328EA0-A25E-4F94-8125-6327B5BCCE47}" srcOrd="0" destOrd="0" presId="urn:microsoft.com/office/officeart/2005/8/layout/hProcess4"/>
    <dgm:cxn modelId="{73A3AD8C-35A8-4841-B98E-A1FEF44A44C6}" type="presParOf" srcId="{30D6672C-8529-45ED-A195-1C503C328A71}" destId="{D361F09D-CC0D-49E6-A799-D057CB210011}" srcOrd="1" destOrd="0" presId="urn:microsoft.com/office/officeart/2005/8/layout/hProcess4"/>
    <dgm:cxn modelId="{46C2C9D0-B4D7-435B-8DDF-CF30CFCAD693}" type="presParOf" srcId="{30D6672C-8529-45ED-A195-1C503C328A71}" destId="{65E04776-507A-4E2B-A917-0F28948D8B2D}" srcOrd="2" destOrd="0" presId="urn:microsoft.com/office/officeart/2005/8/layout/hProcess4"/>
    <dgm:cxn modelId="{BBB78624-C426-4B67-A87B-C3ED93111E93}" type="presParOf" srcId="{30D6672C-8529-45ED-A195-1C503C328A71}" destId="{46E38A8C-68BC-45F3-BE44-7CA4DD43266F}" srcOrd="3" destOrd="0" presId="urn:microsoft.com/office/officeart/2005/8/layout/hProcess4"/>
    <dgm:cxn modelId="{259283EA-EF11-4A6F-B374-4E5331EBCA52}" type="presParOf" srcId="{30D6672C-8529-45ED-A195-1C503C328A71}" destId="{4320E1E9-3603-46F9-BBDC-66D5293B58B1}" srcOrd="4" destOrd="0" presId="urn:microsoft.com/office/officeart/2005/8/layout/hProcess4"/>
    <dgm:cxn modelId="{E6B5A8E0-D63C-4FF7-A519-3718959817DA}" type="presParOf" srcId="{11B1FCE2-5CF4-459F-B908-3CD9672C8B7A}" destId="{3B6BB090-C500-4DE4-95E9-D0BCA19B963C}" srcOrd="1" destOrd="0" presId="urn:microsoft.com/office/officeart/2005/8/layout/hProcess4"/>
    <dgm:cxn modelId="{AEFB2C2F-E9A3-4629-BB7F-7DFF8699662B}" type="presParOf" srcId="{11B1FCE2-5CF4-459F-B908-3CD9672C8B7A}" destId="{97E70DBA-B442-41AE-8301-4DF881740999}" srcOrd="2" destOrd="0" presId="urn:microsoft.com/office/officeart/2005/8/layout/hProcess4"/>
    <dgm:cxn modelId="{5AE5C14C-0E44-41F1-91DC-6154599A186A}" type="presParOf" srcId="{97E70DBA-B442-41AE-8301-4DF881740999}" destId="{B7A40777-5FAF-43AD-99AE-6D06CBF953D1}" srcOrd="0" destOrd="0" presId="urn:microsoft.com/office/officeart/2005/8/layout/hProcess4"/>
    <dgm:cxn modelId="{782CE099-CEBD-4F14-868C-BD9B550EB40F}" type="presParOf" srcId="{97E70DBA-B442-41AE-8301-4DF881740999}" destId="{8D66FC64-9B6B-407B-BFE2-67A462A8EBDA}" srcOrd="1" destOrd="0" presId="urn:microsoft.com/office/officeart/2005/8/layout/hProcess4"/>
    <dgm:cxn modelId="{F1DAE2E4-A68C-48D4-9FBE-9A58249D35C1}" type="presParOf" srcId="{97E70DBA-B442-41AE-8301-4DF881740999}" destId="{3377C2B6-A96D-4EC9-952A-98E94655D3ED}" srcOrd="2" destOrd="0" presId="urn:microsoft.com/office/officeart/2005/8/layout/hProcess4"/>
    <dgm:cxn modelId="{7F15270B-100A-45FD-A92D-AF492501FAED}" type="presParOf" srcId="{97E70DBA-B442-41AE-8301-4DF881740999}" destId="{8D9512F7-1998-4DB0-AC7F-4BBCFBFB9C22}" srcOrd="3" destOrd="0" presId="urn:microsoft.com/office/officeart/2005/8/layout/hProcess4"/>
    <dgm:cxn modelId="{E9277D5F-957D-4A1A-8F4B-F59A17B9E823}" type="presParOf" srcId="{97E70DBA-B442-41AE-8301-4DF881740999}" destId="{A3F703B0-A51E-478F-9881-AC0EDC5F781C}" srcOrd="4" destOrd="0" presId="urn:microsoft.com/office/officeart/2005/8/layout/hProcess4"/>
    <dgm:cxn modelId="{904F6A2E-3BBF-4601-96EC-02440E7B9434}" type="presParOf" srcId="{11B1FCE2-5CF4-459F-B908-3CD9672C8B7A}" destId="{115A4D7B-465D-4E32-AA8C-ACBEF7D4F70C}" srcOrd="3" destOrd="0" presId="urn:microsoft.com/office/officeart/2005/8/layout/hProcess4"/>
    <dgm:cxn modelId="{9A40FBBC-CBA0-423F-AA5E-2B786F3E9C03}" type="presParOf" srcId="{11B1FCE2-5CF4-459F-B908-3CD9672C8B7A}" destId="{AB1ADD51-3913-4375-9BBA-C5293428EBA1}" srcOrd="4" destOrd="0" presId="urn:microsoft.com/office/officeart/2005/8/layout/hProcess4"/>
    <dgm:cxn modelId="{3C280F8E-F282-4AF7-94C2-BD2FA4EA343F}" type="presParOf" srcId="{AB1ADD51-3913-4375-9BBA-C5293428EBA1}" destId="{2190709C-ED2F-48D7-A472-77F7C6E79F5D}" srcOrd="0" destOrd="0" presId="urn:microsoft.com/office/officeart/2005/8/layout/hProcess4"/>
    <dgm:cxn modelId="{881FDD98-70F8-47C2-AEC4-5B56774488BA}" type="presParOf" srcId="{AB1ADD51-3913-4375-9BBA-C5293428EBA1}" destId="{947443B6-F9E1-41F0-BDB0-BD455C2C2400}" srcOrd="1" destOrd="0" presId="urn:microsoft.com/office/officeart/2005/8/layout/hProcess4"/>
    <dgm:cxn modelId="{73CF5946-C95B-4894-9497-E2475FDBE381}" type="presParOf" srcId="{AB1ADD51-3913-4375-9BBA-C5293428EBA1}" destId="{962746C8-2558-4AD1-9263-170D92BEAABE}" srcOrd="2" destOrd="0" presId="urn:microsoft.com/office/officeart/2005/8/layout/hProcess4"/>
    <dgm:cxn modelId="{C61E72CB-044E-4F06-9D86-360FC17C3083}" type="presParOf" srcId="{AB1ADD51-3913-4375-9BBA-C5293428EBA1}" destId="{D6247318-6027-4F23-AD00-E7E91DA55706}" srcOrd="3" destOrd="0" presId="urn:microsoft.com/office/officeart/2005/8/layout/hProcess4"/>
    <dgm:cxn modelId="{D36B0521-D9D0-4709-9041-314220BAB641}" type="presParOf" srcId="{AB1ADD51-3913-4375-9BBA-C5293428EBA1}" destId="{E640E3ED-A78D-4FD3-ABDC-3A9952228A33}" srcOrd="4" destOrd="0" presId="urn:microsoft.com/office/officeart/2005/8/layout/hProcess4"/>
    <dgm:cxn modelId="{322612A2-D500-45B5-A54F-46578DCBEDAF}" type="presParOf" srcId="{11B1FCE2-5CF4-459F-B908-3CD9672C8B7A}" destId="{47691511-8FB5-4357-A37F-5562794FBD48}" srcOrd="5" destOrd="0" presId="urn:microsoft.com/office/officeart/2005/8/layout/hProcess4"/>
    <dgm:cxn modelId="{3D686E41-0415-4D87-9934-609297AD44CA}" type="presParOf" srcId="{11B1FCE2-5CF4-459F-B908-3CD9672C8B7A}" destId="{F70AFE65-7792-48CA-AEDB-5D579884E523}" srcOrd="6" destOrd="0" presId="urn:microsoft.com/office/officeart/2005/8/layout/hProcess4"/>
    <dgm:cxn modelId="{52168DF4-457D-40FE-AFCB-18361BB2CA0C}" type="presParOf" srcId="{F70AFE65-7792-48CA-AEDB-5D579884E523}" destId="{3FC912CE-E603-4303-B039-36B11BACF242}" srcOrd="0" destOrd="0" presId="urn:microsoft.com/office/officeart/2005/8/layout/hProcess4"/>
    <dgm:cxn modelId="{0CE4FE8B-1250-4CDD-B82E-7A093F6FBB66}" type="presParOf" srcId="{F70AFE65-7792-48CA-AEDB-5D579884E523}" destId="{9DDCE9CC-A87D-400E-B752-B97C515C6FC0}" srcOrd="1" destOrd="0" presId="urn:microsoft.com/office/officeart/2005/8/layout/hProcess4"/>
    <dgm:cxn modelId="{CF18F519-7963-4048-A876-5EB5495CCF43}" type="presParOf" srcId="{F70AFE65-7792-48CA-AEDB-5D579884E523}" destId="{FC9613DE-7988-46DA-A6F7-62680BECBF14}" srcOrd="2" destOrd="0" presId="urn:microsoft.com/office/officeart/2005/8/layout/hProcess4"/>
    <dgm:cxn modelId="{2DDFB719-C917-4CC9-9FB9-C9758C004AC3}" type="presParOf" srcId="{F70AFE65-7792-48CA-AEDB-5D579884E523}" destId="{659083C5-BDAF-4398-B1BA-ED925C65F93E}" srcOrd="3" destOrd="0" presId="urn:microsoft.com/office/officeart/2005/8/layout/hProcess4"/>
    <dgm:cxn modelId="{DE45AEA9-F190-4ECF-B1B7-ED190D31BA8C}" type="presParOf" srcId="{F70AFE65-7792-48CA-AEDB-5D579884E523}" destId="{7AFE4673-8218-4F9C-B01E-045A6C42883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77E2D-0413-43B6-94E0-5D5D5215295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147202C-9D68-4E26-858B-E89E1B6159EF}">
      <dgm:prSet phldrT="[Texto]" custT="1"/>
      <dgm:spPr/>
      <dgm:t>
        <a:bodyPr/>
        <a:lstStyle/>
        <a:p>
          <a:r>
            <a:rPr lang="es-MX" sz="2000" dirty="0"/>
            <a:t>Teoría del Conocimiento</a:t>
          </a:r>
        </a:p>
      </dgm:t>
    </dgm:pt>
    <dgm:pt modelId="{861B1D6C-D4B4-46D1-932B-4348C882AD93}" type="parTrans" cxnId="{C1D6362B-4DE8-430B-BD37-F1EBC3B13943}">
      <dgm:prSet/>
      <dgm:spPr/>
      <dgm:t>
        <a:bodyPr/>
        <a:lstStyle/>
        <a:p>
          <a:endParaRPr lang="es-MX"/>
        </a:p>
      </dgm:t>
    </dgm:pt>
    <dgm:pt modelId="{D48DCEA2-B59B-47F6-94D2-7BE307C67210}" type="sibTrans" cxnId="{C1D6362B-4DE8-430B-BD37-F1EBC3B13943}">
      <dgm:prSet/>
      <dgm:spPr/>
      <dgm:t>
        <a:bodyPr/>
        <a:lstStyle/>
        <a:p>
          <a:endParaRPr lang="es-MX"/>
        </a:p>
      </dgm:t>
    </dgm:pt>
    <dgm:pt modelId="{D83F29C7-FEA5-46F9-ACD3-CF5D120F1783}">
      <dgm:prSet phldrT="[Texto]" custT="1"/>
      <dgm:spPr/>
      <dgm:t>
        <a:bodyPr/>
        <a:lstStyle/>
        <a:p>
          <a:r>
            <a:rPr lang="es-MX" sz="2400" dirty="0"/>
            <a:t>Lenguaje</a:t>
          </a:r>
        </a:p>
      </dgm:t>
    </dgm:pt>
    <dgm:pt modelId="{0A9D02EE-94E9-4DB2-8E99-8F16F0ED5DB4}" type="parTrans" cxnId="{A2EE3E07-B5B8-492A-B1A7-754FE7C222EE}">
      <dgm:prSet/>
      <dgm:spPr/>
      <dgm:t>
        <a:bodyPr/>
        <a:lstStyle/>
        <a:p>
          <a:endParaRPr lang="es-MX"/>
        </a:p>
      </dgm:t>
    </dgm:pt>
    <dgm:pt modelId="{4BA8DBEB-0BFA-4746-9B84-E02FCF7FF0BF}" type="sibTrans" cxnId="{A2EE3E07-B5B8-492A-B1A7-754FE7C222EE}">
      <dgm:prSet/>
      <dgm:spPr/>
      <dgm:t>
        <a:bodyPr/>
        <a:lstStyle/>
        <a:p>
          <a:endParaRPr lang="es-MX"/>
        </a:p>
      </dgm:t>
    </dgm:pt>
    <dgm:pt modelId="{64D489AA-6AB3-4ACD-B541-F2516EF8C1B4}">
      <dgm:prSet phldrT="[Texto]"/>
      <dgm:spPr/>
      <dgm:t>
        <a:bodyPr/>
        <a:lstStyle/>
        <a:p>
          <a:r>
            <a:rPr lang="es-MX" dirty="0"/>
            <a:t>Teóricos</a:t>
          </a:r>
        </a:p>
        <a:p>
          <a:r>
            <a:rPr lang="es-MX" dirty="0"/>
            <a:t>Vigotsky(2016)</a:t>
          </a:r>
        </a:p>
        <a:p>
          <a:r>
            <a:rPr lang="es-MX" dirty="0"/>
            <a:t>Dolto (Bacon 2013)</a:t>
          </a:r>
        </a:p>
        <a:p>
          <a:r>
            <a:rPr lang="es-MX" dirty="0"/>
            <a:t>Piaget (1987)</a:t>
          </a:r>
        </a:p>
        <a:p>
          <a:r>
            <a:rPr lang="es-MX" dirty="0"/>
            <a:t>Freire (2013)</a:t>
          </a:r>
        </a:p>
      </dgm:t>
    </dgm:pt>
    <dgm:pt modelId="{1956EBBB-2686-4DAD-962A-C66EB11F7386}" type="parTrans" cxnId="{80C0A7E9-68DA-42AD-8988-B34E1B5E4A09}">
      <dgm:prSet/>
      <dgm:spPr/>
      <dgm:t>
        <a:bodyPr/>
        <a:lstStyle/>
        <a:p>
          <a:endParaRPr lang="es-MX"/>
        </a:p>
      </dgm:t>
    </dgm:pt>
    <dgm:pt modelId="{B3D78A12-EB6D-4CCB-B060-6267B1D42F0A}" type="sibTrans" cxnId="{80C0A7E9-68DA-42AD-8988-B34E1B5E4A09}">
      <dgm:prSet/>
      <dgm:spPr/>
      <dgm:t>
        <a:bodyPr/>
        <a:lstStyle/>
        <a:p>
          <a:endParaRPr lang="es-MX"/>
        </a:p>
      </dgm:t>
    </dgm:pt>
    <dgm:pt modelId="{78AA118A-5E3A-4281-A86E-BB8ACA5C13BE}">
      <dgm:prSet phldrT="[Texto]" custT="1"/>
      <dgm:spPr/>
      <dgm:t>
        <a:bodyPr/>
        <a:lstStyle/>
        <a:p>
          <a:r>
            <a:rPr lang="es-MX" sz="2400" dirty="0"/>
            <a:t>Socialización</a:t>
          </a:r>
        </a:p>
      </dgm:t>
    </dgm:pt>
    <dgm:pt modelId="{D9498463-0FDA-4A25-BFAF-9EC406A32DE2}" type="parTrans" cxnId="{DA45EEFA-0BCF-4E5A-AB72-668E8AFE6679}">
      <dgm:prSet/>
      <dgm:spPr/>
      <dgm:t>
        <a:bodyPr/>
        <a:lstStyle/>
        <a:p>
          <a:endParaRPr lang="es-MX"/>
        </a:p>
      </dgm:t>
    </dgm:pt>
    <dgm:pt modelId="{05CAAE4A-4797-462E-AE84-C9F9419E6037}" type="sibTrans" cxnId="{DA45EEFA-0BCF-4E5A-AB72-668E8AFE6679}">
      <dgm:prSet/>
      <dgm:spPr/>
      <dgm:t>
        <a:bodyPr/>
        <a:lstStyle/>
        <a:p>
          <a:endParaRPr lang="es-MX"/>
        </a:p>
      </dgm:t>
    </dgm:pt>
    <dgm:pt modelId="{87C3A953-113C-4BEB-A2AA-D4D3FE8D83A9}">
      <dgm:prSet phldrT="[Texto]"/>
      <dgm:spPr/>
      <dgm:t>
        <a:bodyPr/>
        <a:lstStyle/>
        <a:p>
          <a:r>
            <a:rPr lang="es-MX" dirty="0"/>
            <a:t>El individuo es constructor de su propio conocimiento. </a:t>
          </a:r>
        </a:p>
      </dgm:t>
    </dgm:pt>
    <dgm:pt modelId="{BBD446CB-86D3-4B1B-BF00-46935741F0CB}" type="parTrans" cxnId="{1D3F97DC-44F7-49A4-96B2-88A1CD53E129}">
      <dgm:prSet/>
      <dgm:spPr/>
      <dgm:t>
        <a:bodyPr/>
        <a:lstStyle/>
        <a:p>
          <a:endParaRPr lang="es-MX"/>
        </a:p>
      </dgm:t>
    </dgm:pt>
    <dgm:pt modelId="{5E48FDCF-CA83-40D7-9229-C86403B2DC3B}" type="sibTrans" cxnId="{1D3F97DC-44F7-49A4-96B2-88A1CD53E129}">
      <dgm:prSet/>
      <dgm:spPr/>
      <dgm:t>
        <a:bodyPr/>
        <a:lstStyle/>
        <a:p>
          <a:endParaRPr lang="es-MX"/>
        </a:p>
      </dgm:t>
    </dgm:pt>
    <dgm:pt modelId="{7E8CBA2C-6740-4EFF-A4FD-B2E67EEEAC46}" type="pres">
      <dgm:prSet presAssocID="{E9F77E2D-0413-43B6-94E0-5D5D52152956}" presName="diagram" presStyleCnt="0">
        <dgm:presLayoutVars>
          <dgm:dir/>
          <dgm:resizeHandles val="exact"/>
        </dgm:presLayoutVars>
      </dgm:prSet>
      <dgm:spPr/>
    </dgm:pt>
    <dgm:pt modelId="{10DE1AD7-7354-4E4C-8CF1-5095F21F863F}" type="pres">
      <dgm:prSet presAssocID="{6147202C-9D68-4E26-858B-E89E1B6159EF}" presName="node" presStyleLbl="node1" presStyleIdx="0" presStyleCnt="5" custLinFactNeighborX="-51609" custLinFactNeighborY="2518">
        <dgm:presLayoutVars>
          <dgm:bulletEnabled val="1"/>
        </dgm:presLayoutVars>
      </dgm:prSet>
      <dgm:spPr/>
    </dgm:pt>
    <dgm:pt modelId="{706AE131-0ABE-4EE7-BF10-68E3C1D05A8B}" type="pres">
      <dgm:prSet presAssocID="{D48DCEA2-B59B-47F6-94D2-7BE307C67210}" presName="sibTrans" presStyleCnt="0"/>
      <dgm:spPr/>
    </dgm:pt>
    <dgm:pt modelId="{31ABD4CF-4300-43CC-ACD8-6F120F6F2DA2}" type="pres">
      <dgm:prSet presAssocID="{D83F29C7-FEA5-46F9-ACD3-CF5D120F1783}" presName="node" presStyleLbl="node1" presStyleIdx="1" presStyleCnt="5" custLinFactNeighborX="47510" custLinFactNeighborY="2443">
        <dgm:presLayoutVars>
          <dgm:bulletEnabled val="1"/>
        </dgm:presLayoutVars>
      </dgm:prSet>
      <dgm:spPr/>
    </dgm:pt>
    <dgm:pt modelId="{B3C58190-E05C-49CC-874C-19BFAAA6A85F}" type="pres">
      <dgm:prSet presAssocID="{4BA8DBEB-0BFA-4746-9B84-E02FCF7FF0BF}" presName="sibTrans" presStyleCnt="0"/>
      <dgm:spPr/>
    </dgm:pt>
    <dgm:pt modelId="{0938A269-E5E3-4554-A2DE-6C68D7799D3A}" type="pres">
      <dgm:prSet presAssocID="{64D489AA-6AB3-4ACD-B541-F2516EF8C1B4}" presName="node" presStyleLbl="node1" presStyleIdx="2" presStyleCnt="5" custLinFactNeighborX="-43640" custLinFactNeighborY="75918">
        <dgm:presLayoutVars>
          <dgm:bulletEnabled val="1"/>
        </dgm:presLayoutVars>
      </dgm:prSet>
      <dgm:spPr/>
    </dgm:pt>
    <dgm:pt modelId="{A3DDE97F-6CC0-4F72-9B40-A56C9A9E785D}" type="pres">
      <dgm:prSet presAssocID="{B3D78A12-EB6D-4CCB-B060-6267B1D42F0A}" presName="sibTrans" presStyleCnt="0"/>
      <dgm:spPr/>
    </dgm:pt>
    <dgm:pt modelId="{0D794E6D-9A50-4C3E-BC0B-C07FDA9A74A5}" type="pres">
      <dgm:prSet presAssocID="{78AA118A-5E3A-4281-A86E-BB8ACA5C13BE}" presName="node" presStyleLbl="node1" presStyleIdx="3" presStyleCnt="5" custScaleY="50113" custLinFactY="-15457" custLinFactNeighborX="-56994" custLinFactNeighborY="-100000">
        <dgm:presLayoutVars>
          <dgm:bulletEnabled val="1"/>
        </dgm:presLayoutVars>
      </dgm:prSet>
      <dgm:spPr/>
    </dgm:pt>
    <dgm:pt modelId="{506E5F0E-FE5B-4C22-A494-A1AC631E9DED}" type="pres">
      <dgm:prSet presAssocID="{05CAAE4A-4797-462E-AE84-C9F9419E6037}" presName="sibTrans" presStyleCnt="0"/>
      <dgm:spPr/>
    </dgm:pt>
    <dgm:pt modelId="{35B49D6B-B781-400A-BB94-6727A724DD7B}" type="pres">
      <dgm:prSet presAssocID="{87C3A953-113C-4BEB-A2AA-D4D3FE8D83A9}" presName="node" presStyleLbl="node1" presStyleIdx="4" presStyleCnt="5" custLinFactX="5512" custLinFactNeighborX="100000" custLinFactNeighborY="-35744">
        <dgm:presLayoutVars>
          <dgm:bulletEnabled val="1"/>
        </dgm:presLayoutVars>
      </dgm:prSet>
      <dgm:spPr/>
    </dgm:pt>
  </dgm:ptLst>
  <dgm:cxnLst>
    <dgm:cxn modelId="{A2EE3E07-B5B8-492A-B1A7-754FE7C222EE}" srcId="{E9F77E2D-0413-43B6-94E0-5D5D52152956}" destId="{D83F29C7-FEA5-46F9-ACD3-CF5D120F1783}" srcOrd="1" destOrd="0" parTransId="{0A9D02EE-94E9-4DB2-8E99-8F16F0ED5DB4}" sibTransId="{4BA8DBEB-0BFA-4746-9B84-E02FCF7FF0BF}"/>
    <dgm:cxn modelId="{C1D6362B-4DE8-430B-BD37-F1EBC3B13943}" srcId="{E9F77E2D-0413-43B6-94E0-5D5D52152956}" destId="{6147202C-9D68-4E26-858B-E89E1B6159EF}" srcOrd="0" destOrd="0" parTransId="{861B1D6C-D4B4-46D1-932B-4348C882AD93}" sibTransId="{D48DCEA2-B59B-47F6-94D2-7BE307C67210}"/>
    <dgm:cxn modelId="{E142662F-987E-44EF-9E81-7B791797C7F6}" type="presOf" srcId="{64D489AA-6AB3-4ACD-B541-F2516EF8C1B4}" destId="{0938A269-E5E3-4554-A2DE-6C68D7799D3A}" srcOrd="0" destOrd="0" presId="urn:microsoft.com/office/officeart/2005/8/layout/default"/>
    <dgm:cxn modelId="{BF54CF63-40C6-4E85-B15C-E3214F7FADE3}" type="presOf" srcId="{6147202C-9D68-4E26-858B-E89E1B6159EF}" destId="{10DE1AD7-7354-4E4C-8CF1-5095F21F863F}" srcOrd="0" destOrd="0" presId="urn:microsoft.com/office/officeart/2005/8/layout/default"/>
    <dgm:cxn modelId="{B31A38A6-A296-4A2C-BCF7-35829F613AB4}" type="presOf" srcId="{87C3A953-113C-4BEB-A2AA-D4D3FE8D83A9}" destId="{35B49D6B-B781-400A-BB94-6727A724DD7B}" srcOrd="0" destOrd="0" presId="urn:microsoft.com/office/officeart/2005/8/layout/default"/>
    <dgm:cxn modelId="{8A77BAAF-9FF9-4713-972E-71708A5012FD}" type="presOf" srcId="{E9F77E2D-0413-43B6-94E0-5D5D52152956}" destId="{7E8CBA2C-6740-4EFF-A4FD-B2E67EEEAC46}" srcOrd="0" destOrd="0" presId="urn:microsoft.com/office/officeart/2005/8/layout/default"/>
    <dgm:cxn modelId="{FD1C82CA-6B6E-492E-A79B-14E842421547}" type="presOf" srcId="{78AA118A-5E3A-4281-A86E-BB8ACA5C13BE}" destId="{0D794E6D-9A50-4C3E-BC0B-C07FDA9A74A5}" srcOrd="0" destOrd="0" presId="urn:microsoft.com/office/officeart/2005/8/layout/default"/>
    <dgm:cxn modelId="{1D3F97DC-44F7-49A4-96B2-88A1CD53E129}" srcId="{E9F77E2D-0413-43B6-94E0-5D5D52152956}" destId="{87C3A953-113C-4BEB-A2AA-D4D3FE8D83A9}" srcOrd="4" destOrd="0" parTransId="{BBD446CB-86D3-4B1B-BF00-46935741F0CB}" sibTransId="{5E48FDCF-CA83-40D7-9229-C86403B2DC3B}"/>
    <dgm:cxn modelId="{467EF2DF-C7C8-42F9-A89F-12E971627202}" type="presOf" srcId="{D83F29C7-FEA5-46F9-ACD3-CF5D120F1783}" destId="{31ABD4CF-4300-43CC-ACD8-6F120F6F2DA2}" srcOrd="0" destOrd="0" presId="urn:microsoft.com/office/officeart/2005/8/layout/default"/>
    <dgm:cxn modelId="{80C0A7E9-68DA-42AD-8988-B34E1B5E4A09}" srcId="{E9F77E2D-0413-43B6-94E0-5D5D52152956}" destId="{64D489AA-6AB3-4ACD-B541-F2516EF8C1B4}" srcOrd="2" destOrd="0" parTransId="{1956EBBB-2686-4DAD-962A-C66EB11F7386}" sibTransId="{B3D78A12-EB6D-4CCB-B060-6267B1D42F0A}"/>
    <dgm:cxn modelId="{DA45EEFA-0BCF-4E5A-AB72-668E8AFE6679}" srcId="{E9F77E2D-0413-43B6-94E0-5D5D52152956}" destId="{78AA118A-5E3A-4281-A86E-BB8ACA5C13BE}" srcOrd="3" destOrd="0" parTransId="{D9498463-0FDA-4A25-BFAF-9EC406A32DE2}" sibTransId="{05CAAE4A-4797-462E-AE84-C9F9419E6037}"/>
    <dgm:cxn modelId="{078C3191-0E5B-453B-9670-FAF074658D03}" type="presParOf" srcId="{7E8CBA2C-6740-4EFF-A4FD-B2E67EEEAC46}" destId="{10DE1AD7-7354-4E4C-8CF1-5095F21F863F}" srcOrd="0" destOrd="0" presId="urn:microsoft.com/office/officeart/2005/8/layout/default"/>
    <dgm:cxn modelId="{AB2E5371-D616-4A97-878D-CA8AE3B23CF4}" type="presParOf" srcId="{7E8CBA2C-6740-4EFF-A4FD-B2E67EEEAC46}" destId="{706AE131-0ABE-4EE7-BF10-68E3C1D05A8B}" srcOrd="1" destOrd="0" presId="urn:microsoft.com/office/officeart/2005/8/layout/default"/>
    <dgm:cxn modelId="{4DD650F2-1552-471F-B7F4-B9F5FC6BBE22}" type="presParOf" srcId="{7E8CBA2C-6740-4EFF-A4FD-B2E67EEEAC46}" destId="{31ABD4CF-4300-43CC-ACD8-6F120F6F2DA2}" srcOrd="2" destOrd="0" presId="urn:microsoft.com/office/officeart/2005/8/layout/default"/>
    <dgm:cxn modelId="{D28A7520-13B2-488A-B409-D9FCD462376E}" type="presParOf" srcId="{7E8CBA2C-6740-4EFF-A4FD-B2E67EEEAC46}" destId="{B3C58190-E05C-49CC-874C-19BFAAA6A85F}" srcOrd="3" destOrd="0" presId="urn:microsoft.com/office/officeart/2005/8/layout/default"/>
    <dgm:cxn modelId="{5E620F20-9763-439A-998F-0222284B5DCE}" type="presParOf" srcId="{7E8CBA2C-6740-4EFF-A4FD-B2E67EEEAC46}" destId="{0938A269-E5E3-4554-A2DE-6C68D7799D3A}" srcOrd="4" destOrd="0" presId="urn:microsoft.com/office/officeart/2005/8/layout/default"/>
    <dgm:cxn modelId="{0415F2C0-0629-4E68-82FB-9A6461F119C4}" type="presParOf" srcId="{7E8CBA2C-6740-4EFF-A4FD-B2E67EEEAC46}" destId="{A3DDE97F-6CC0-4F72-9B40-A56C9A9E785D}" srcOrd="5" destOrd="0" presId="urn:microsoft.com/office/officeart/2005/8/layout/default"/>
    <dgm:cxn modelId="{067E477D-112A-469E-9593-C3CF60FF31F8}" type="presParOf" srcId="{7E8CBA2C-6740-4EFF-A4FD-B2E67EEEAC46}" destId="{0D794E6D-9A50-4C3E-BC0B-C07FDA9A74A5}" srcOrd="6" destOrd="0" presId="urn:microsoft.com/office/officeart/2005/8/layout/default"/>
    <dgm:cxn modelId="{16BE453B-094D-49BB-BFFE-C1EE682AB6F8}" type="presParOf" srcId="{7E8CBA2C-6740-4EFF-A4FD-B2E67EEEAC46}" destId="{506E5F0E-FE5B-4C22-A494-A1AC631E9DED}" srcOrd="7" destOrd="0" presId="urn:microsoft.com/office/officeart/2005/8/layout/default"/>
    <dgm:cxn modelId="{E8B7A556-A36B-4C59-9E15-ABA65401A225}" type="presParOf" srcId="{7E8CBA2C-6740-4EFF-A4FD-B2E67EEEAC46}" destId="{35B49D6B-B781-400A-BB94-6727A724DD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CD889-B068-4D7D-9DA5-176E5FE5C9C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E95BDC3-1BEE-4D60-9F1A-DE125DF9CA43}">
      <dgm:prSet phldrT="[Texto]"/>
      <dgm:spPr/>
      <dgm:t>
        <a:bodyPr/>
        <a:lstStyle/>
        <a:p>
          <a:r>
            <a:rPr lang="es-MX" dirty="0"/>
            <a:t>Espacio lúdico y libre</a:t>
          </a:r>
        </a:p>
      </dgm:t>
    </dgm:pt>
    <dgm:pt modelId="{76C59DED-DBAD-475C-8824-AC4BCBD29472}" type="parTrans" cxnId="{2F8004AC-4C9C-4E74-8025-4CA0A03A2DF8}">
      <dgm:prSet/>
      <dgm:spPr/>
      <dgm:t>
        <a:bodyPr/>
        <a:lstStyle/>
        <a:p>
          <a:endParaRPr lang="es-MX"/>
        </a:p>
      </dgm:t>
    </dgm:pt>
    <dgm:pt modelId="{A75449A3-D906-486C-8135-E9B4A92E8B02}" type="sibTrans" cxnId="{2F8004AC-4C9C-4E74-8025-4CA0A03A2DF8}">
      <dgm:prSet/>
      <dgm:spPr/>
      <dgm:t>
        <a:bodyPr/>
        <a:lstStyle/>
        <a:p>
          <a:r>
            <a:rPr lang="es-MX" dirty="0"/>
            <a:t>Compartir </a:t>
          </a:r>
        </a:p>
      </dgm:t>
    </dgm:pt>
    <dgm:pt modelId="{B936B047-5249-4CDF-B960-A143035AB108}" type="asst">
      <dgm:prSet phldrT="[Texto]"/>
      <dgm:spPr/>
      <dgm:t>
        <a:bodyPr/>
        <a:lstStyle/>
        <a:p>
          <a:r>
            <a:rPr lang="es-MX" dirty="0"/>
            <a:t>Intervención</a:t>
          </a:r>
        </a:p>
      </dgm:t>
    </dgm:pt>
    <dgm:pt modelId="{CF671CA4-BC23-4428-933C-13310477BF3C}" type="parTrans" cxnId="{56B98DBB-6E60-407C-A036-3DFD42E06251}">
      <dgm:prSet/>
      <dgm:spPr/>
      <dgm:t>
        <a:bodyPr/>
        <a:lstStyle/>
        <a:p>
          <a:endParaRPr lang="es-MX"/>
        </a:p>
      </dgm:t>
    </dgm:pt>
    <dgm:pt modelId="{2D1FF81E-9C29-41DF-BFCC-C5F32B61AABD}" type="sibTrans" cxnId="{56B98DBB-6E60-407C-A036-3DFD42E06251}">
      <dgm:prSet/>
      <dgm:spPr/>
      <dgm:t>
        <a:bodyPr/>
        <a:lstStyle/>
        <a:p>
          <a:r>
            <a:rPr lang="es-MX" dirty="0"/>
            <a:t>Panorama</a:t>
          </a:r>
          <a:r>
            <a:rPr lang="es-MX" baseline="0" dirty="0"/>
            <a:t> </a:t>
          </a:r>
          <a:endParaRPr lang="es-MX" dirty="0"/>
        </a:p>
      </dgm:t>
    </dgm:pt>
    <dgm:pt modelId="{8FC0DB87-4863-45B6-A95A-926B915C0311}">
      <dgm:prSet phldrT="[Texto]"/>
      <dgm:spPr/>
      <dgm:t>
        <a:bodyPr/>
        <a:lstStyle/>
        <a:p>
          <a:r>
            <a:rPr lang="es-MX" dirty="0"/>
            <a:t>Saber nuevos aspectos de la literatura.</a:t>
          </a:r>
        </a:p>
      </dgm:t>
    </dgm:pt>
    <dgm:pt modelId="{0A4AADEE-B0F3-42EB-8471-0D50078802EA}" type="parTrans" cxnId="{6BD698C0-D1BF-41C4-B906-70E0B58F9E8A}">
      <dgm:prSet/>
      <dgm:spPr/>
      <dgm:t>
        <a:bodyPr/>
        <a:lstStyle/>
        <a:p>
          <a:endParaRPr lang="es-MX"/>
        </a:p>
      </dgm:t>
    </dgm:pt>
    <dgm:pt modelId="{2A18FEF9-E2F9-43BE-884E-539A6D5ECEF0}" type="sibTrans" cxnId="{6BD698C0-D1BF-41C4-B906-70E0B58F9E8A}">
      <dgm:prSet/>
      <dgm:spPr/>
      <dgm:t>
        <a:bodyPr/>
        <a:lstStyle/>
        <a:p>
          <a:pPr algn="ctr"/>
          <a:r>
            <a:rPr lang="es-MX" dirty="0"/>
            <a:t>Cartografía lectora </a:t>
          </a:r>
        </a:p>
      </dgm:t>
    </dgm:pt>
    <dgm:pt modelId="{CEA37E3E-A83C-4165-9E4B-66D08DACE611}">
      <dgm:prSet phldrT="[Texto]" custT="1"/>
      <dgm:spPr/>
      <dgm:t>
        <a:bodyPr/>
        <a:lstStyle/>
        <a:p>
          <a:r>
            <a:rPr lang="es-MX" sz="1600" dirty="0"/>
            <a:t>Conocimiento del mundo, cultura</a:t>
          </a:r>
        </a:p>
      </dgm:t>
    </dgm:pt>
    <dgm:pt modelId="{AFB74A56-C237-4540-9EA7-D7531548B5EB}" type="parTrans" cxnId="{BC183F85-1D63-48AD-86EE-E85B18D3013D}">
      <dgm:prSet/>
      <dgm:spPr/>
      <dgm:t>
        <a:bodyPr/>
        <a:lstStyle/>
        <a:p>
          <a:endParaRPr lang="es-MX"/>
        </a:p>
      </dgm:t>
    </dgm:pt>
    <dgm:pt modelId="{29D20FEF-0B76-4D6E-A9AE-3A33455E0003}" type="sibTrans" cxnId="{BC183F85-1D63-48AD-86EE-E85B18D3013D}">
      <dgm:prSet/>
      <dgm:spPr/>
      <dgm:t>
        <a:bodyPr/>
        <a:lstStyle/>
        <a:p>
          <a:r>
            <a:rPr lang="es-MX" dirty="0"/>
            <a:t>Géneros literarios </a:t>
          </a:r>
        </a:p>
      </dgm:t>
    </dgm:pt>
    <dgm:pt modelId="{4D87A8EF-5C7D-4C89-8890-90ED3292526F}">
      <dgm:prSet phldrT="[Texto]" custT="1"/>
      <dgm:spPr/>
      <dgm:t>
        <a:bodyPr/>
        <a:lstStyle/>
        <a:p>
          <a:r>
            <a:rPr lang="es-MX" sz="1400" b="1" dirty="0"/>
            <a:t>Sentimientos</a:t>
          </a:r>
        </a:p>
        <a:p>
          <a:r>
            <a:rPr lang="es-MX" sz="1400" b="1" dirty="0"/>
            <a:t>Reflexión</a:t>
          </a:r>
        </a:p>
        <a:p>
          <a:r>
            <a:rPr lang="es-MX" sz="1400" b="1" dirty="0"/>
            <a:t>Comprensión </a:t>
          </a:r>
        </a:p>
      </dgm:t>
    </dgm:pt>
    <dgm:pt modelId="{8FECCB10-1C03-4E66-860D-738419A1D33A}" type="parTrans" cxnId="{B3DE9ED7-3AE2-457D-AD72-8944376C5D9A}">
      <dgm:prSet/>
      <dgm:spPr/>
      <dgm:t>
        <a:bodyPr/>
        <a:lstStyle/>
        <a:p>
          <a:endParaRPr lang="es-MX"/>
        </a:p>
      </dgm:t>
    </dgm:pt>
    <dgm:pt modelId="{6F8647FE-7A5F-4635-9FA4-8CB4F2FCE3EB}" type="sibTrans" cxnId="{B3DE9ED7-3AE2-457D-AD72-8944376C5D9A}">
      <dgm:prSet/>
      <dgm:spPr/>
      <dgm:t>
        <a:bodyPr/>
        <a:lstStyle/>
        <a:p>
          <a:pPr algn="ctr"/>
          <a:r>
            <a:rPr lang="es-MX" dirty="0"/>
            <a:t>Valores </a:t>
          </a:r>
        </a:p>
      </dgm:t>
    </dgm:pt>
    <dgm:pt modelId="{D93830E9-CBE3-47B6-97D3-711421FDD930}" type="pres">
      <dgm:prSet presAssocID="{920CD889-B068-4D7D-9DA5-176E5FE5C9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9BFB8A-470B-4EE2-A889-C765D2938377}" type="pres">
      <dgm:prSet presAssocID="{1E95BDC3-1BEE-4D60-9F1A-DE125DF9CA43}" presName="hierRoot1" presStyleCnt="0">
        <dgm:presLayoutVars>
          <dgm:hierBranch val="init"/>
        </dgm:presLayoutVars>
      </dgm:prSet>
      <dgm:spPr/>
    </dgm:pt>
    <dgm:pt modelId="{8E5C7342-BB65-4603-A623-EC7D7002DFDD}" type="pres">
      <dgm:prSet presAssocID="{1E95BDC3-1BEE-4D60-9F1A-DE125DF9CA43}" presName="rootComposite1" presStyleCnt="0"/>
      <dgm:spPr/>
    </dgm:pt>
    <dgm:pt modelId="{F4F46F8E-9B74-40EC-8BF0-92AFBFA1BCC6}" type="pres">
      <dgm:prSet presAssocID="{1E95BDC3-1BEE-4D60-9F1A-DE125DF9CA43}" presName="rootText1" presStyleLbl="node0" presStyleIdx="0" presStyleCnt="1">
        <dgm:presLayoutVars>
          <dgm:chMax/>
          <dgm:chPref val="3"/>
        </dgm:presLayoutVars>
      </dgm:prSet>
      <dgm:spPr/>
    </dgm:pt>
    <dgm:pt modelId="{0F51587C-5C3C-4832-89E5-3A898C98D382}" type="pres">
      <dgm:prSet presAssocID="{1E95BDC3-1BEE-4D60-9F1A-DE125DF9CA43}" presName="titleText1" presStyleLbl="fgAcc0" presStyleIdx="0" presStyleCnt="1">
        <dgm:presLayoutVars>
          <dgm:chMax val="0"/>
          <dgm:chPref val="0"/>
        </dgm:presLayoutVars>
      </dgm:prSet>
      <dgm:spPr/>
    </dgm:pt>
    <dgm:pt modelId="{8BEE71F2-8722-4E9F-BE5F-832759D8F74D}" type="pres">
      <dgm:prSet presAssocID="{1E95BDC3-1BEE-4D60-9F1A-DE125DF9CA43}" presName="rootConnector1" presStyleLbl="node1" presStyleIdx="0" presStyleCnt="3"/>
      <dgm:spPr/>
    </dgm:pt>
    <dgm:pt modelId="{6B138456-54D6-43F2-8218-D3C0CB9BCADB}" type="pres">
      <dgm:prSet presAssocID="{1E95BDC3-1BEE-4D60-9F1A-DE125DF9CA43}" presName="hierChild2" presStyleCnt="0"/>
      <dgm:spPr/>
    </dgm:pt>
    <dgm:pt modelId="{E93E6C64-0D89-4229-A538-4B3EDD9BF473}" type="pres">
      <dgm:prSet presAssocID="{0A4AADEE-B0F3-42EB-8471-0D50078802EA}" presName="Name37" presStyleLbl="parChTrans1D2" presStyleIdx="0" presStyleCnt="4"/>
      <dgm:spPr/>
    </dgm:pt>
    <dgm:pt modelId="{5ACE4E8A-891A-4C71-9220-B9D7A978DB57}" type="pres">
      <dgm:prSet presAssocID="{8FC0DB87-4863-45B6-A95A-926B915C0311}" presName="hierRoot2" presStyleCnt="0">
        <dgm:presLayoutVars>
          <dgm:hierBranch val="init"/>
        </dgm:presLayoutVars>
      </dgm:prSet>
      <dgm:spPr/>
    </dgm:pt>
    <dgm:pt modelId="{50838803-FB3E-45A8-8F02-CC4AD61BD7C7}" type="pres">
      <dgm:prSet presAssocID="{8FC0DB87-4863-45B6-A95A-926B915C0311}" presName="rootComposite" presStyleCnt="0"/>
      <dgm:spPr/>
    </dgm:pt>
    <dgm:pt modelId="{6423F06D-B95A-4FEE-BC9F-06E7EA945473}" type="pres">
      <dgm:prSet presAssocID="{8FC0DB87-4863-45B6-A95A-926B915C0311}" presName="rootText" presStyleLbl="node1" presStyleIdx="0" presStyleCnt="3">
        <dgm:presLayoutVars>
          <dgm:chMax/>
          <dgm:chPref val="3"/>
        </dgm:presLayoutVars>
      </dgm:prSet>
      <dgm:spPr/>
    </dgm:pt>
    <dgm:pt modelId="{FD12DE9B-B797-4666-AE03-D99B1DE54237}" type="pres">
      <dgm:prSet presAssocID="{8FC0DB87-4863-45B6-A95A-926B915C0311}" presName="titleText2" presStyleLbl="fgAcc1" presStyleIdx="0" presStyleCnt="3" custLinFactNeighborX="-4504" custLinFactNeighborY="40531">
        <dgm:presLayoutVars>
          <dgm:chMax val="0"/>
          <dgm:chPref val="0"/>
        </dgm:presLayoutVars>
      </dgm:prSet>
      <dgm:spPr/>
    </dgm:pt>
    <dgm:pt modelId="{AA9E5084-F0F1-41D2-AEAB-5EA6365EE3EF}" type="pres">
      <dgm:prSet presAssocID="{8FC0DB87-4863-45B6-A95A-926B915C0311}" presName="rootConnector" presStyleLbl="node2" presStyleIdx="0" presStyleCnt="0"/>
      <dgm:spPr/>
    </dgm:pt>
    <dgm:pt modelId="{741BDA36-7CEB-483F-B7D4-B5578A705658}" type="pres">
      <dgm:prSet presAssocID="{8FC0DB87-4863-45B6-A95A-926B915C0311}" presName="hierChild4" presStyleCnt="0"/>
      <dgm:spPr/>
    </dgm:pt>
    <dgm:pt modelId="{E3BB7EEC-BBC9-42F7-B36D-0DECF51B32C0}" type="pres">
      <dgm:prSet presAssocID="{8FC0DB87-4863-45B6-A95A-926B915C0311}" presName="hierChild5" presStyleCnt="0"/>
      <dgm:spPr/>
    </dgm:pt>
    <dgm:pt modelId="{B3D2A2FC-A829-41F1-8614-F88AC4EB462C}" type="pres">
      <dgm:prSet presAssocID="{AFB74A56-C237-4540-9EA7-D7531548B5EB}" presName="Name37" presStyleLbl="parChTrans1D2" presStyleIdx="1" presStyleCnt="4"/>
      <dgm:spPr/>
    </dgm:pt>
    <dgm:pt modelId="{F4352D73-BF38-459D-AE71-8DA7604B8BF1}" type="pres">
      <dgm:prSet presAssocID="{CEA37E3E-A83C-4165-9E4B-66D08DACE611}" presName="hierRoot2" presStyleCnt="0">
        <dgm:presLayoutVars>
          <dgm:hierBranch val="init"/>
        </dgm:presLayoutVars>
      </dgm:prSet>
      <dgm:spPr/>
    </dgm:pt>
    <dgm:pt modelId="{A85CE156-7B44-4587-B8F3-E459E5CDCD46}" type="pres">
      <dgm:prSet presAssocID="{CEA37E3E-A83C-4165-9E4B-66D08DACE611}" presName="rootComposite" presStyleCnt="0"/>
      <dgm:spPr/>
    </dgm:pt>
    <dgm:pt modelId="{AC4A1E00-249A-47E0-8E4F-60AF06A3CD71}" type="pres">
      <dgm:prSet presAssocID="{CEA37E3E-A83C-4165-9E4B-66D08DACE611}" presName="rootText" presStyleLbl="node1" presStyleIdx="1" presStyleCnt="3">
        <dgm:presLayoutVars>
          <dgm:chMax/>
          <dgm:chPref val="3"/>
        </dgm:presLayoutVars>
      </dgm:prSet>
      <dgm:spPr/>
    </dgm:pt>
    <dgm:pt modelId="{C5287427-3119-49CC-9AE7-7D6EE286D5D5}" type="pres">
      <dgm:prSet presAssocID="{CEA37E3E-A83C-4165-9E4B-66D08DACE611}" presName="titleText2" presStyleLbl="fgAcc1" presStyleIdx="1" presStyleCnt="3">
        <dgm:presLayoutVars>
          <dgm:chMax val="0"/>
          <dgm:chPref val="0"/>
        </dgm:presLayoutVars>
      </dgm:prSet>
      <dgm:spPr/>
    </dgm:pt>
    <dgm:pt modelId="{FDDAA558-9718-4D70-828E-CE6E88BA5FCC}" type="pres">
      <dgm:prSet presAssocID="{CEA37E3E-A83C-4165-9E4B-66D08DACE611}" presName="rootConnector" presStyleLbl="node2" presStyleIdx="0" presStyleCnt="0"/>
      <dgm:spPr/>
    </dgm:pt>
    <dgm:pt modelId="{6D99D233-6764-4877-BE03-995C75127C08}" type="pres">
      <dgm:prSet presAssocID="{CEA37E3E-A83C-4165-9E4B-66D08DACE611}" presName="hierChild4" presStyleCnt="0"/>
      <dgm:spPr/>
    </dgm:pt>
    <dgm:pt modelId="{A4651BD5-D9B2-413C-949A-8071F2724459}" type="pres">
      <dgm:prSet presAssocID="{CEA37E3E-A83C-4165-9E4B-66D08DACE611}" presName="hierChild5" presStyleCnt="0"/>
      <dgm:spPr/>
    </dgm:pt>
    <dgm:pt modelId="{C7708735-DA70-4CFB-A48F-B3155801838C}" type="pres">
      <dgm:prSet presAssocID="{8FECCB10-1C03-4E66-860D-738419A1D33A}" presName="Name37" presStyleLbl="parChTrans1D2" presStyleIdx="2" presStyleCnt="4"/>
      <dgm:spPr/>
    </dgm:pt>
    <dgm:pt modelId="{82B72AFB-3635-419F-B1AE-58717EC7A39D}" type="pres">
      <dgm:prSet presAssocID="{4D87A8EF-5C7D-4C89-8890-90ED3292526F}" presName="hierRoot2" presStyleCnt="0">
        <dgm:presLayoutVars>
          <dgm:hierBranch val="init"/>
        </dgm:presLayoutVars>
      </dgm:prSet>
      <dgm:spPr/>
    </dgm:pt>
    <dgm:pt modelId="{61422030-687C-4BEE-A89E-476D4C3BA261}" type="pres">
      <dgm:prSet presAssocID="{4D87A8EF-5C7D-4C89-8890-90ED3292526F}" presName="rootComposite" presStyleCnt="0"/>
      <dgm:spPr/>
    </dgm:pt>
    <dgm:pt modelId="{D10EF0C0-B4F7-4BF6-84E2-191F5D6EBBD3}" type="pres">
      <dgm:prSet presAssocID="{4D87A8EF-5C7D-4C89-8890-90ED3292526F}" presName="rootText" presStyleLbl="node1" presStyleIdx="2" presStyleCnt="3" custScaleY="128365">
        <dgm:presLayoutVars>
          <dgm:chMax/>
          <dgm:chPref val="3"/>
        </dgm:presLayoutVars>
      </dgm:prSet>
      <dgm:spPr/>
    </dgm:pt>
    <dgm:pt modelId="{A7F9C776-3D61-4CBA-B2E5-3FAD9D1A2AB0}" type="pres">
      <dgm:prSet presAssocID="{4D87A8EF-5C7D-4C89-8890-90ED3292526F}" presName="titleText2" presStyleLbl="fgAcc1" presStyleIdx="2" presStyleCnt="3" custLinFactNeighborX="-3819" custLinFactNeighborY="67474">
        <dgm:presLayoutVars>
          <dgm:chMax val="0"/>
          <dgm:chPref val="0"/>
        </dgm:presLayoutVars>
      </dgm:prSet>
      <dgm:spPr/>
    </dgm:pt>
    <dgm:pt modelId="{63DF6870-9ADB-4250-8613-1FD4833835E1}" type="pres">
      <dgm:prSet presAssocID="{4D87A8EF-5C7D-4C89-8890-90ED3292526F}" presName="rootConnector" presStyleLbl="node2" presStyleIdx="0" presStyleCnt="0"/>
      <dgm:spPr/>
    </dgm:pt>
    <dgm:pt modelId="{D996105B-8CF5-4C61-9A51-23C77108923A}" type="pres">
      <dgm:prSet presAssocID="{4D87A8EF-5C7D-4C89-8890-90ED3292526F}" presName="hierChild4" presStyleCnt="0"/>
      <dgm:spPr/>
    </dgm:pt>
    <dgm:pt modelId="{BDAE1B30-21F2-4D4D-88D3-5AE6D90BCBDF}" type="pres">
      <dgm:prSet presAssocID="{4D87A8EF-5C7D-4C89-8890-90ED3292526F}" presName="hierChild5" presStyleCnt="0"/>
      <dgm:spPr/>
    </dgm:pt>
    <dgm:pt modelId="{32E64E32-C081-42E6-8D3C-DCF21A1C3D54}" type="pres">
      <dgm:prSet presAssocID="{1E95BDC3-1BEE-4D60-9F1A-DE125DF9CA43}" presName="hierChild3" presStyleCnt="0"/>
      <dgm:spPr/>
    </dgm:pt>
    <dgm:pt modelId="{F6637669-DCFF-4FEA-89FE-3BC280716113}" type="pres">
      <dgm:prSet presAssocID="{CF671CA4-BC23-4428-933C-13310477BF3C}" presName="Name96" presStyleLbl="parChTrans1D2" presStyleIdx="3" presStyleCnt="4"/>
      <dgm:spPr/>
    </dgm:pt>
    <dgm:pt modelId="{FAA1D8B2-ECE0-4CFD-9232-0EAC56A2896E}" type="pres">
      <dgm:prSet presAssocID="{B936B047-5249-4CDF-B960-A143035AB108}" presName="hierRoot3" presStyleCnt="0">
        <dgm:presLayoutVars>
          <dgm:hierBranch val="init"/>
        </dgm:presLayoutVars>
      </dgm:prSet>
      <dgm:spPr/>
    </dgm:pt>
    <dgm:pt modelId="{4FC47F2A-F04D-40B8-85F1-D78A5CB8D63F}" type="pres">
      <dgm:prSet presAssocID="{B936B047-5249-4CDF-B960-A143035AB108}" presName="rootComposite3" presStyleCnt="0"/>
      <dgm:spPr/>
    </dgm:pt>
    <dgm:pt modelId="{441E5DA7-4E75-48AC-8231-F9344819F04B}" type="pres">
      <dgm:prSet presAssocID="{B936B047-5249-4CDF-B960-A143035AB108}" presName="rootText3" presStyleLbl="asst1" presStyleIdx="0" presStyleCnt="1">
        <dgm:presLayoutVars>
          <dgm:chPref val="3"/>
        </dgm:presLayoutVars>
      </dgm:prSet>
      <dgm:spPr/>
    </dgm:pt>
    <dgm:pt modelId="{12375CCA-7572-454C-83FB-780C6765BF16}" type="pres">
      <dgm:prSet presAssocID="{B936B047-5249-4CDF-B960-A143035AB108}" presName="titleText3" presStyleLbl="fgAcc2" presStyleIdx="0" presStyleCnt="1">
        <dgm:presLayoutVars>
          <dgm:chMax val="0"/>
          <dgm:chPref val="0"/>
        </dgm:presLayoutVars>
      </dgm:prSet>
      <dgm:spPr/>
    </dgm:pt>
    <dgm:pt modelId="{4BAC5282-A71A-429E-8A0C-631C4B22F7E4}" type="pres">
      <dgm:prSet presAssocID="{B936B047-5249-4CDF-B960-A143035AB108}" presName="rootConnector3" presStyleLbl="asst1" presStyleIdx="0" presStyleCnt="1"/>
      <dgm:spPr/>
    </dgm:pt>
    <dgm:pt modelId="{D3401ADB-6EA1-4824-9592-AD26C1FE2AE9}" type="pres">
      <dgm:prSet presAssocID="{B936B047-5249-4CDF-B960-A143035AB108}" presName="hierChild6" presStyleCnt="0"/>
      <dgm:spPr/>
    </dgm:pt>
    <dgm:pt modelId="{3640C40E-BDDF-4ED4-8668-852FBEECF6E6}" type="pres">
      <dgm:prSet presAssocID="{B936B047-5249-4CDF-B960-A143035AB108}" presName="hierChild7" presStyleCnt="0"/>
      <dgm:spPr/>
    </dgm:pt>
  </dgm:ptLst>
  <dgm:cxnLst>
    <dgm:cxn modelId="{9A4D7908-225F-43F3-A343-651DF8C1CED3}" type="presOf" srcId="{CEA37E3E-A83C-4165-9E4B-66D08DACE611}" destId="{AC4A1E00-249A-47E0-8E4F-60AF06A3CD71}" srcOrd="0" destOrd="0" presId="urn:microsoft.com/office/officeart/2008/layout/NameandTitleOrganizationalChart"/>
    <dgm:cxn modelId="{23F95615-1950-48FE-A2D6-B8317D8C5BA1}" type="presOf" srcId="{AFB74A56-C237-4540-9EA7-D7531548B5EB}" destId="{B3D2A2FC-A829-41F1-8614-F88AC4EB462C}" srcOrd="0" destOrd="0" presId="urn:microsoft.com/office/officeart/2008/layout/NameandTitleOrganizationalChart"/>
    <dgm:cxn modelId="{C8F1CC18-A122-40F3-A5EF-39F30289AAC5}" type="presOf" srcId="{B936B047-5249-4CDF-B960-A143035AB108}" destId="{441E5DA7-4E75-48AC-8231-F9344819F04B}" srcOrd="0" destOrd="0" presId="urn:microsoft.com/office/officeart/2008/layout/NameandTitleOrganizationalChart"/>
    <dgm:cxn modelId="{47AB3235-FE38-4879-B6AD-2CD075BA8447}" type="presOf" srcId="{8FECCB10-1C03-4E66-860D-738419A1D33A}" destId="{C7708735-DA70-4CFB-A48F-B3155801838C}" srcOrd="0" destOrd="0" presId="urn:microsoft.com/office/officeart/2008/layout/NameandTitleOrganizationalChart"/>
    <dgm:cxn modelId="{03A40F61-5DAF-4162-82B2-CEDE6186407B}" type="presOf" srcId="{1E95BDC3-1BEE-4D60-9F1A-DE125DF9CA43}" destId="{8BEE71F2-8722-4E9F-BE5F-832759D8F74D}" srcOrd="1" destOrd="0" presId="urn:microsoft.com/office/officeart/2008/layout/NameandTitleOrganizationalChart"/>
    <dgm:cxn modelId="{D3585C44-A098-4A1A-8E37-8707A2002550}" type="presOf" srcId="{8FC0DB87-4863-45B6-A95A-926B915C0311}" destId="{AA9E5084-F0F1-41D2-AEAB-5EA6365EE3EF}" srcOrd="1" destOrd="0" presId="urn:microsoft.com/office/officeart/2008/layout/NameandTitleOrganizationalChart"/>
    <dgm:cxn modelId="{DBBEB56A-45AA-4A36-85B3-2B8CD47384F9}" type="presOf" srcId="{B936B047-5249-4CDF-B960-A143035AB108}" destId="{4BAC5282-A71A-429E-8A0C-631C4B22F7E4}" srcOrd="1" destOrd="0" presId="urn:microsoft.com/office/officeart/2008/layout/NameandTitleOrganizationalChart"/>
    <dgm:cxn modelId="{0D75BD6B-598F-4BB9-8F0B-5F1A8C45F8A0}" type="presOf" srcId="{1E95BDC3-1BEE-4D60-9F1A-DE125DF9CA43}" destId="{F4F46F8E-9B74-40EC-8BF0-92AFBFA1BCC6}" srcOrd="0" destOrd="0" presId="urn:microsoft.com/office/officeart/2008/layout/NameandTitleOrganizationalChart"/>
    <dgm:cxn modelId="{4DF5C76F-8CD5-4300-A15C-B031E8EC2FD3}" type="presOf" srcId="{0A4AADEE-B0F3-42EB-8471-0D50078802EA}" destId="{E93E6C64-0D89-4229-A538-4B3EDD9BF473}" srcOrd="0" destOrd="0" presId="urn:microsoft.com/office/officeart/2008/layout/NameandTitleOrganizationalChart"/>
    <dgm:cxn modelId="{905ACD4F-D74C-44F0-AABE-07E987A8D64B}" type="presOf" srcId="{29D20FEF-0B76-4D6E-A9AE-3A33455E0003}" destId="{C5287427-3119-49CC-9AE7-7D6EE286D5D5}" srcOrd="0" destOrd="0" presId="urn:microsoft.com/office/officeart/2008/layout/NameandTitleOrganizationalChart"/>
    <dgm:cxn modelId="{582DF477-3FA9-42B3-8E08-7BBE93E94B29}" type="presOf" srcId="{920CD889-B068-4D7D-9DA5-176E5FE5C9C9}" destId="{D93830E9-CBE3-47B6-97D3-711421FDD930}" srcOrd="0" destOrd="0" presId="urn:microsoft.com/office/officeart/2008/layout/NameandTitleOrganizationalChart"/>
    <dgm:cxn modelId="{7983FD79-D13E-438B-9DEA-BEC52EB908EE}" type="presOf" srcId="{6F8647FE-7A5F-4635-9FA4-8CB4F2FCE3EB}" destId="{A7F9C776-3D61-4CBA-B2E5-3FAD9D1A2AB0}" srcOrd="0" destOrd="0" presId="urn:microsoft.com/office/officeart/2008/layout/NameandTitleOrganizationalChart"/>
    <dgm:cxn modelId="{B512CD7C-15BB-4FD7-9A79-3DD8934E006D}" type="presOf" srcId="{2A18FEF9-E2F9-43BE-884E-539A6D5ECEF0}" destId="{FD12DE9B-B797-4666-AE03-D99B1DE54237}" srcOrd="0" destOrd="0" presId="urn:microsoft.com/office/officeart/2008/layout/NameandTitleOrganizationalChart"/>
    <dgm:cxn modelId="{BC183F85-1D63-48AD-86EE-E85B18D3013D}" srcId="{1E95BDC3-1BEE-4D60-9F1A-DE125DF9CA43}" destId="{CEA37E3E-A83C-4165-9E4B-66D08DACE611}" srcOrd="2" destOrd="0" parTransId="{AFB74A56-C237-4540-9EA7-D7531548B5EB}" sibTransId="{29D20FEF-0B76-4D6E-A9AE-3A33455E0003}"/>
    <dgm:cxn modelId="{A1222A91-E4D0-484F-A564-08A09D818DA4}" type="presOf" srcId="{8FC0DB87-4863-45B6-A95A-926B915C0311}" destId="{6423F06D-B95A-4FEE-BC9F-06E7EA945473}" srcOrd="0" destOrd="0" presId="urn:microsoft.com/office/officeart/2008/layout/NameandTitleOrganizationalChart"/>
    <dgm:cxn modelId="{6DF65798-B1C9-4C6F-98FA-5B4EC07BE90A}" type="presOf" srcId="{4D87A8EF-5C7D-4C89-8890-90ED3292526F}" destId="{63DF6870-9ADB-4250-8613-1FD4833835E1}" srcOrd="1" destOrd="0" presId="urn:microsoft.com/office/officeart/2008/layout/NameandTitleOrganizationalChart"/>
    <dgm:cxn modelId="{E11A13A7-1FF2-4812-9FAD-241A9D1FE17D}" type="presOf" srcId="{4D87A8EF-5C7D-4C89-8890-90ED3292526F}" destId="{D10EF0C0-B4F7-4BF6-84E2-191F5D6EBBD3}" srcOrd="0" destOrd="0" presId="urn:microsoft.com/office/officeart/2008/layout/NameandTitleOrganizationalChart"/>
    <dgm:cxn modelId="{2F8004AC-4C9C-4E74-8025-4CA0A03A2DF8}" srcId="{920CD889-B068-4D7D-9DA5-176E5FE5C9C9}" destId="{1E95BDC3-1BEE-4D60-9F1A-DE125DF9CA43}" srcOrd="0" destOrd="0" parTransId="{76C59DED-DBAD-475C-8824-AC4BCBD29472}" sibTransId="{A75449A3-D906-486C-8135-E9B4A92E8B02}"/>
    <dgm:cxn modelId="{56B98DBB-6E60-407C-A036-3DFD42E06251}" srcId="{1E95BDC3-1BEE-4D60-9F1A-DE125DF9CA43}" destId="{B936B047-5249-4CDF-B960-A143035AB108}" srcOrd="0" destOrd="0" parTransId="{CF671CA4-BC23-4428-933C-13310477BF3C}" sibTransId="{2D1FF81E-9C29-41DF-BFCC-C5F32B61AABD}"/>
    <dgm:cxn modelId="{6BD698C0-D1BF-41C4-B906-70E0B58F9E8A}" srcId="{1E95BDC3-1BEE-4D60-9F1A-DE125DF9CA43}" destId="{8FC0DB87-4863-45B6-A95A-926B915C0311}" srcOrd="1" destOrd="0" parTransId="{0A4AADEE-B0F3-42EB-8471-0D50078802EA}" sibTransId="{2A18FEF9-E2F9-43BE-884E-539A6D5ECEF0}"/>
    <dgm:cxn modelId="{DF5D97C8-2E04-4F94-A748-CC6B7C7575E9}" type="presOf" srcId="{CF671CA4-BC23-4428-933C-13310477BF3C}" destId="{F6637669-DCFF-4FEA-89FE-3BC280716113}" srcOrd="0" destOrd="0" presId="urn:microsoft.com/office/officeart/2008/layout/NameandTitleOrganizationalChart"/>
    <dgm:cxn modelId="{806F12C9-9079-4033-9833-A38D44B06157}" type="presOf" srcId="{CEA37E3E-A83C-4165-9E4B-66D08DACE611}" destId="{FDDAA558-9718-4D70-828E-CE6E88BA5FCC}" srcOrd="1" destOrd="0" presId="urn:microsoft.com/office/officeart/2008/layout/NameandTitleOrganizationalChart"/>
    <dgm:cxn modelId="{317BDACB-21AB-4253-BFF5-DFC5297814E7}" type="presOf" srcId="{2D1FF81E-9C29-41DF-BFCC-C5F32B61AABD}" destId="{12375CCA-7572-454C-83FB-780C6765BF16}" srcOrd="0" destOrd="0" presId="urn:microsoft.com/office/officeart/2008/layout/NameandTitleOrganizationalChart"/>
    <dgm:cxn modelId="{AE65D5D0-7032-4E31-AA98-A3E856E4A1DF}" type="presOf" srcId="{A75449A3-D906-486C-8135-E9B4A92E8B02}" destId="{0F51587C-5C3C-4832-89E5-3A898C98D382}" srcOrd="0" destOrd="0" presId="urn:microsoft.com/office/officeart/2008/layout/NameandTitleOrganizationalChart"/>
    <dgm:cxn modelId="{B3DE9ED7-3AE2-457D-AD72-8944376C5D9A}" srcId="{1E95BDC3-1BEE-4D60-9F1A-DE125DF9CA43}" destId="{4D87A8EF-5C7D-4C89-8890-90ED3292526F}" srcOrd="3" destOrd="0" parTransId="{8FECCB10-1C03-4E66-860D-738419A1D33A}" sibTransId="{6F8647FE-7A5F-4635-9FA4-8CB4F2FCE3EB}"/>
    <dgm:cxn modelId="{E4602D7C-6C31-4D6E-AE61-D7C62E668EB8}" type="presParOf" srcId="{D93830E9-CBE3-47B6-97D3-711421FDD930}" destId="{839BFB8A-470B-4EE2-A889-C765D2938377}" srcOrd="0" destOrd="0" presId="urn:microsoft.com/office/officeart/2008/layout/NameandTitleOrganizationalChart"/>
    <dgm:cxn modelId="{B81532CB-6221-4980-9448-438302F8F9A0}" type="presParOf" srcId="{839BFB8A-470B-4EE2-A889-C765D2938377}" destId="{8E5C7342-BB65-4603-A623-EC7D7002DFDD}" srcOrd="0" destOrd="0" presId="urn:microsoft.com/office/officeart/2008/layout/NameandTitleOrganizationalChart"/>
    <dgm:cxn modelId="{E9909DAD-DDAF-47DF-BD47-79A4A12BA3D2}" type="presParOf" srcId="{8E5C7342-BB65-4603-A623-EC7D7002DFDD}" destId="{F4F46F8E-9B74-40EC-8BF0-92AFBFA1BCC6}" srcOrd="0" destOrd="0" presId="urn:microsoft.com/office/officeart/2008/layout/NameandTitleOrganizationalChart"/>
    <dgm:cxn modelId="{FA164C09-3792-41AC-99BB-305574741542}" type="presParOf" srcId="{8E5C7342-BB65-4603-A623-EC7D7002DFDD}" destId="{0F51587C-5C3C-4832-89E5-3A898C98D382}" srcOrd="1" destOrd="0" presId="urn:microsoft.com/office/officeart/2008/layout/NameandTitleOrganizationalChart"/>
    <dgm:cxn modelId="{D46EE18D-E05F-4390-8136-8A1248E1D501}" type="presParOf" srcId="{8E5C7342-BB65-4603-A623-EC7D7002DFDD}" destId="{8BEE71F2-8722-4E9F-BE5F-832759D8F74D}" srcOrd="2" destOrd="0" presId="urn:microsoft.com/office/officeart/2008/layout/NameandTitleOrganizationalChart"/>
    <dgm:cxn modelId="{44677A7D-2D75-40E2-A045-8D607FCE5676}" type="presParOf" srcId="{839BFB8A-470B-4EE2-A889-C765D2938377}" destId="{6B138456-54D6-43F2-8218-D3C0CB9BCADB}" srcOrd="1" destOrd="0" presId="urn:microsoft.com/office/officeart/2008/layout/NameandTitleOrganizationalChart"/>
    <dgm:cxn modelId="{ACD741EC-B131-4B4E-ABCC-3C584E806C40}" type="presParOf" srcId="{6B138456-54D6-43F2-8218-D3C0CB9BCADB}" destId="{E93E6C64-0D89-4229-A538-4B3EDD9BF473}" srcOrd="0" destOrd="0" presId="urn:microsoft.com/office/officeart/2008/layout/NameandTitleOrganizationalChart"/>
    <dgm:cxn modelId="{AF32445F-C01C-4F16-8FC7-DEEF66783BF5}" type="presParOf" srcId="{6B138456-54D6-43F2-8218-D3C0CB9BCADB}" destId="{5ACE4E8A-891A-4C71-9220-B9D7A978DB57}" srcOrd="1" destOrd="0" presId="urn:microsoft.com/office/officeart/2008/layout/NameandTitleOrganizationalChart"/>
    <dgm:cxn modelId="{0AF555AD-CA59-4DC8-9A00-1FF5EFE8B0E3}" type="presParOf" srcId="{5ACE4E8A-891A-4C71-9220-B9D7A978DB57}" destId="{50838803-FB3E-45A8-8F02-CC4AD61BD7C7}" srcOrd="0" destOrd="0" presId="urn:microsoft.com/office/officeart/2008/layout/NameandTitleOrganizationalChart"/>
    <dgm:cxn modelId="{F019772E-F5DD-41D4-A35F-50FB1ED61138}" type="presParOf" srcId="{50838803-FB3E-45A8-8F02-CC4AD61BD7C7}" destId="{6423F06D-B95A-4FEE-BC9F-06E7EA945473}" srcOrd="0" destOrd="0" presId="urn:microsoft.com/office/officeart/2008/layout/NameandTitleOrganizationalChart"/>
    <dgm:cxn modelId="{76EE4EA6-09A9-4A54-A4CD-EFD11FFD07DB}" type="presParOf" srcId="{50838803-FB3E-45A8-8F02-CC4AD61BD7C7}" destId="{FD12DE9B-B797-4666-AE03-D99B1DE54237}" srcOrd="1" destOrd="0" presId="urn:microsoft.com/office/officeart/2008/layout/NameandTitleOrganizationalChart"/>
    <dgm:cxn modelId="{BE6A1D9A-5A21-479A-A0EE-9A866D7EC473}" type="presParOf" srcId="{50838803-FB3E-45A8-8F02-CC4AD61BD7C7}" destId="{AA9E5084-F0F1-41D2-AEAB-5EA6365EE3EF}" srcOrd="2" destOrd="0" presId="urn:microsoft.com/office/officeart/2008/layout/NameandTitleOrganizationalChart"/>
    <dgm:cxn modelId="{D167B525-924A-4B53-A259-5703A8D5ACD9}" type="presParOf" srcId="{5ACE4E8A-891A-4C71-9220-B9D7A978DB57}" destId="{741BDA36-7CEB-483F-B7D4-B5578A705658}" srcOrd="1" destOrd="0" presId="urn:microsoft.com/office/officeart/2008/layout/NameandTitleOrganizationalChart"/>
    <dgm:cxn modelId="{F2E58DF3-600D-4DFC-9CE0-A37C697BF722}" type="presParOf" srcId="{5ACE4E8A-891A-4C71-9220-B9D7A978DB57}" destId="{E3BB7EEC-BBC9-42F7-B36D-0DECF51B32C0}" srcOrd="2" destOrd="0" presId="urn:microsoft.com/office/officeart/2008/layout/NameandTitleOrganizationalChart"/>
    <dgm:cxn modelId="{85A6113E-2B65-452B-A403-64B8CB21219A}" type="presParOf" srcId="{6B138456-54D6-43F2-8218-D3C0CB9BCADB}" destId="{B3D2A2FC-A829-41F1-8614-F88AC4EB462C}" srcOrd="2" destOrd="0" presId="urn:microsoft.com/office/officeart/2008/layout/NameandTitleOrganizationalChart"/>
    <dgm:cxn modelId="{8142F29A-B8A8-45A3-8411-335125311E07}" type="presParOf" srcId="{6B138456-54D6-43F2-8218-D3C0CB9BCADB}" destId="{F4352D73-BF38-459D-AE71-8DA7604B8BF1}" srcOrd="3" destOrd="0" presId="urn:microsoft.com/office/officeart/2008/layout/NameandTitleOrganizationalChart"/>
    <dgm:cxn modelId="{16BCA9A9-8927-4536-98C5-072C1475D5C7}" type="presParOf" srcId="{F4352D73-BF38-459D-AE71-8DA7604B8BF1}" destId="{A85CE156-7B44-4587-B8F3-E459E5CDCD46}" srcOrd="0" destOrd="0" presId="urn:microsoft.com/office/officeart/2008/layout/NameandTitleOrganizationalChart"/>
    <dgm:cxn modelId="{9494A1F5-2104-4F60-9B4E-87E651461366}" type="presParOf" srcId="{A85CE156-7B44-4587-B8F3-E459E5CDCD46}" destId="{AC4A1E00-249A-47E0-8E4F-60AF06A3CD71}" srcOrd="0" destOrd="0" presId="urn:microsoft.com/office/officeart/2008/layout/NameandTitleOrganizationalChart"/>
    <dgm:cxn modelId="{9C62B7DA-3B1D-40AF-8714-0FB05D7354BD}" type="presParOf" srcId="{A85CE156-7B44-4587-B8F3-E459E5CDCD46}" destId="{C5287427-3119-49CC-9AE7-7D6EE286D5D5}" srcOrd="1" destOrd="0" presId="urn:microsoft.com/office/officeart/2008/layout/NameandTitleOrganizationalChart"/>
    <dgm:cxn modelId="{D2BFF06F-AB89-4039-A5AD-DBE841B4EACD}" type="presParOf" srcId="{A85CE156-7B44-4587-B8F3-E459E5CDCD46}" destId="{FDDAA558-9718-4D70-828E-CE6E88BA5FCC}" srcOrd="2" destOrd="0" presId="urn:microsoft.com/office/officeart/2008/layout/NameandTitleOrganizationalChart"/>
    <dgm:cxn modelId="{4409D91A-1A23-4915-BBA6-AA217F2044CA}" type="presParOf" srcId="{F4352D73-BF38-459D-AE71-8DA7604B8BF1}" destId="{6D99D233-6764-4877-BE03-995C75127C08}" srcOrd="1" destOrd="0" presId="urn:microsoft.com/office/officeart/2008/layout/NameandTitleOrganizationalChart"/>
    <dgm:cxn modelId="{C0E2D774-9391-4017-921A-935CC4ED9D15}" type="presParOf" srcId="{F4352D73-BF38-459D-AE71-8DA7604B8BF1}" destId="{A4651BD5-D9B2-413C-949A-8071F2724459}" srcOrd="2" destOrd="0" presId="urn:microsoft.com/office/officeart/2008/layout/NameandTitleOrganizationalChart"/>
    <dgm:cxn modelId="{183ECADF-1311-45B3-A859-1DECB8F8F4B9}" type="presParOf" srcId="{6B138456-54D6-43F2-8218-D3C0CB9BCADB}" destId="{C7708735-DA70-4CFB-A48F-B3155801838C}" srcOrd="4" destOrd="0" presId="urn:microsoft.com/office/officeart/2008/layout/NameandTitleOrganizationalChart"/>
    <dgm:cxn modelId="{43AFC9B4-9505-4BD6-B297-773E9D9D7941}" type="presParOf" srcId="{6B138456-54D6-43F2-8218-D3C0CB9BCADB}" destId="{82B72AFB-3635-419F-B1AE-58717EC7A39D}" srcOrd="5" destOrd="0" presId="urn:microsoft.com/office/officeart/2008/layout/NameandTitleOrganizationalChart"/>
    <dgm:cxn modelId="{BE6F88A5-2F11-49B5-A84B-4E9FB8E2A912}" type="presParOf" srcId="{82B72AFB-3635-419F-B1AE-58717EC7A39D}" destId="{61422030-687C-4BEE-A89E-476D4C3BA261}" srcOrd="0" destOrd="0" presId="urn:microsoft.com/office/officeart/2008/layout/NameandTitleOrganizationalChart"/>
    <dgm:cxn modelId="{1A475A9E-C3CF-45D8-90AE-2889570B02D7}" type="presParOf" srcId="{61422030-687C-4BEE-A89E-476D4C3BA261}" destId="{D10EF0C0-B4F7-4BF6-84E2-191F5D6EBBD3}" srcOrd="0" destOrd="0" presId="urn:microsoft.com/office/officeart/2008/layout/NameandTitleOrganizationalChart"/>
    <dgm:cxn modelId="{A10487DF-A847-432A-969E-98D606416238}" type="presParOf" srcId="{61422030-687C-4BEE-A89E-476D4C3BA261}" destId="{A7F9C776-3D61-4CBA-B2E5-3FAD9D1A2AB0}" srcOrd="1" destOrd="0" presId="urn:microsoft.com/office/officeart/2008/layout/NameandTitleOrganizationalChart"/>
    <dgm:cxn modelId="{E6338EEA-64BF-4AC1-A4FA-A31B22F0B9DC}" type="presParOf" srcId="{61422030-687C-4BEE-A89E-476D4C3BA261}" destId="{63DF6870-9ADB-4250-8613-1FD4833835E1}" srcOrd="2" destOrd="0" presId="urn:microsoft.com/office/officeart/2008/layout/NameandTitleOrganizationalChart"/>
    <dgm:cxn modelId="{8B526DB2-D0CA-4A41-88C6-B36702C1DD29}" type="presParOf" srcId="{82B72AFB-3635-419F-B1AE-58717EC7A39D}" destId="{D996105B-8CF5-4C61-9A51-23C77108923A}" srcOrd="1" destOrd="0" presId="urn:microsoft.com/office/officeart/2008/layout/NameandTitleOrganizationalChart"/>
    <dgm:cxn modelId="{DD351202-73ED-4C8D-A4E9-89B1D2393B54}" type="presParOf" srcId="{82B72AFB-3635-419F-B1AE-58717EC7A39D}" destId="{BDAE1B30-21F2-4D4D-88D3-5AE6D90BCBDF}" srcOrd="2" destOrd="0" presId="urn:microsoft.com/office/officeart/2008/layout/NameandTitleOrganizationalChart"/>
    <dgm:cxn modelId="{5D30F711-1EA6-4F73-9BA2-916B89CD1BD9}" type="presParOf" srcId="{839BFB8A-470B-4EE2-A889-C765D2938377}" destId="{32E64E32-C081-42E6-8D3C-DCF21A1C3D54}" srcOrd="2" destOrd="0" presId="urn:microsoft.com/office/officeart/2008/layout/NameandTitleOrganizationalChart"/>
    <dgm:cxn modelId="{E3F0CC50-83AC-4B87-BD32-2DEF64085FD1}" type="presParOf" srcId="{32E64E32-C081-42E6-8D3C-DCF21A1C3D54}" destId="{F6637669-DCFF-4FEA-89FE-3BC280716113}" srcOrd="0" destOrd="0" presId="urn:microsoft.com/office/officeart/2008/layout/NameandTitleOrganizationalChart"/>
    <dgm:cxn modelId="{C5FE47D7-26DC-4F35-85F3-2912721F2FF7}" type="presParOf" srcId="{32E64E32-C081-42E6-8D3C-DCF21A1C3D54}" destId="{FAA1D8B2-ECE0-4CFD-9232-0EAC56A2896E}" srcOrd="1" destOrd="0" presId="urn:microsoft.com/office/officeart/2008/layout/NameandTitleOrganizationalChart"/>
    <dgm:cxn modelId="{FB82EF98-D932-4B4D-8585-20FA7DE91513}" type="presParOf" srcId="{FAA1D8B2-ECE0-4CFD-9232-0EAC56A2896E}" destId="{4FC47F2A-F04D-40B8-85F1-D78A5CB8D63F}" srcOrd="0" destOrd="0" presId="urn:microsoft.com/office/officeart/2008/layout/NameandTitleOrganizationalChart"/>
    <dgm:cxn modelId="{98B1DFFA-D913-4A82-BE2F-1CC5C1B120C0}" type="presParOf" srcId="{4FC47F2A-F04D-40B8-85F1-D78A5CB8D63F}" destId="{441E5DA7-4E75-48AC-8231-F9344819F04B}" srcOrd="0" destOrd="0" presId="urn:microsoft.com/office/officeart/2008/layout/NameandTitleOrganizationalChart"/>
    <dgm:cxn modelId="{EA258A6A-2FAC-43FE-89A9-423227FBFAF9}" type="presParOf" srcId="{4FC47F2A-F04D-40B8-85F1-D78A5CB8D63F}" destId="{12375CCA-7572-454C-83FB-780C6765BF16}" srcOrd="1" destOrd="0" presId="urn:microsoft.com/office/officeart/2008/layout/NameandTitleOrganizationalChart"/>
    <dgm:cxn modelId="{0617B6C5-AB73-4370-88D0-109D69E20653}" type="presParOf" srcId="{4FC47F2A-F04D-40B8-85F1-D78A5CB8D63F}" destId="{4BAC5282-A71A-429E-8A0C-631C4B22F7E4}" srcOrd="2" destOrd="0" presId="urn:microsoft.com/office/officeart/2008/layout/NameandTitleOrganizationalChart"/>
    <dgm:cxn modelId="{F89C4B5F-C648-415A-A2CC-14F9C6ED3AE8}" type="presParOf" srcId="{FAA1D8B2-ECE0-4CFD-9232-0EAC56A2896E}" destId="{D3401ADB-6EA1-4824-9592-AD26C1FE2AE9}" srcOrd="1" destOrd="0" presId="urn:microsoft.com/office/officeart/2008/layout/NameandTitleOrganizationalChart"/>
    <dgm:cxn modelId="{309F7C8E-A11C-473C-9C12-C77F68EEE449}" type="presParOf" srcId="{FAA1D8B2-ECE0-4CFD-9232-0EAC56A2896E}" destId="{3640C40E-BDDF-4ED4-8668-852FBEECF6E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F701B3-C09D-4A1F-AB7F-33B4A4A0A9D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E566ECD-DD33-4D90-B20E-8019B3666AA0}">
      <dgm:prSet/>
      <dgm:spPr/>
      <dgm:t>
        <a:bodyPr/>
        <a:lstStyle/>
        <a:p>
          <a:pPr rtl="0"/>
          <a:r>
            <a:rPr lang="es-MX" baseline="0" dirty="0"/>
            <a:t>Grupo.</a:t>
          </a:r>
        </a:p>
        <a:p>
          <a:pPr rtl="0"/>
          <a:r>
            <a:rPr lang="es-MX" baseline="0" dirty="0"/>
            <a:t>17 alumnos de primer año de telesecundaria. </a:t>
          </a:r>
          <a:endParaRPr lang="es-MX" dirty="0"/>
        </a:p>
      </dgm:t>
    </dgm:pt>
    <dgm:pt modelId="{24180198-CF7B-482F-8296-D60F6C80506C}" type="parTrans" cxnId="{243843C1-0F51-43EC-9351-7AA98DFCB5DB}">
      <dgm:prSet/>
      <dgm:spPr/>
      <dgm:t>
        <a:bodyPr/>
        <a:lstStyle/>
        <a:p>
          <a:endParaRPr lang="es-MX"/>
        </a:p>
      </dgm:t>
    </dgm:pt>
    <dgm:pt modelId="{B1F5A3D3-389B-4BD6-977E-57AFA84C828C}" type="sibTrans" cxnId="{243843C1-0F51-43EC-9351-7AA98DFCB5DB}">
      <dgm:prSet/>
      <dgm:spPr/>
      <dgm:t>
        <a:bodyPr/>
        <a:lstStyle/>
        <a:p>
          <a:endParaRPr lang="es-MX"/>
        </a:p>
      </dgm:t>
    </dgm:pt>
    <dgm:pt modelId="{58CD898B-2945-46F4-BE30-B3655AB1C953}">
      <dgm:prSet/>
      <dgm:spPr/>
      <dgm:t>
        <a:bodyPr/>
        <a:lstStyle/>
        <a:p>
          <a:pPr rtl="0"/>
          <a:r>
            <a:rPr lang="es-MX" b="1" dirty="0"/>
            <a:t>21 sesiones de hora y media, los días miércoles y viernes.</a:t>
          </a:r>
          <a:endParaRPr lang="es-MX" dirty="0"/>
        </a:p>
      </dgm:t>
    </dgm:pt>
    <dgm:pt modelId="{692CD572-0AFA-4F11-A9AA-111F52D6B82B}" type="parTrans" cxnId="{30DA89D1-658D-4998-A203-6CAEABB0F90A}">
      <dgm:prSet/>
      <dgm:spPr/>
      <dgm:t>
        <a:bodyPr/>
        <a:lstStyle/>
        <a:p>
          <a:endParaRPr lang="es-MX"/>
        </a:p>
      </dgm:t>
    </dgm:pt>
    <dgm:pt modelId="{223191A2-14DF-4262-8785-2F570FEF2519}" type="sibTrans" cxnId="{30DA89D1-658D-4998-A203-6CAEABB0F90A}">
      <dgm:prSet/>
      <dgm:spPr/>
      <dgm:t>
        <a:bodyPr/>
        <a:lstStyle/>
        <a:p>
          <a:endParaRPr lang="es-MX"/>
        </a:p>
      </dgm:t>
    </dgm:pt>
    <dgm:pt modelId="{7A8BB253-587C-4CD5-9730-22B9FBB20624}">
      <dgm:prSet/>
      <dgm:spPr/>
      <dgm:t>
        <a:bodyPr/>
        <a:lstStyle/>
        <a:p>
          <a:pPr rtl="0"/>
          <a:r>
            <a:rPr lang="es-MX" b="1" dirty="0"/>
            <a:t>Materiales audiovisuales, libros, hojas blancas, fotocopias, lápices y marcadores de colores. </a:t>
          </a:r>
          <a:endParaRPr lang="es-MX" dirty="0"/>
        </a:p>
      </dgm:t>
    </dgm:pt>
    <dgm:pt modelId="{7D0F391F-3CBE-49D4-B872-0AACDDB479FB}" type="parTrans" cxnId="{F0108488-E900-438B-845D-E20282DDB547}">
      <dgm:prSet/>
      <dgm:spPr/>
      <dgm:t>
        <a:bodyPr/>
        <a:lstStyle/>
        <a:p>
          <a:endParaRPr lang="es-MX"/>
        </a:p>
      </dgm:t>
    </dgm:pt>
    <dgm:pt modelId="{94DDAC39-AFFA-49EF-90C3-761C629372DD}" type="sibTrans" cxnId="{F0108488-E900-438B-845D-E20282DDB547}">
      <dgm:prSet/>
      <dgm:spPr/>
      <dgm:t>
        <a:bodyPr/>
        <a:lstStyle/>
        <a:p>
          <a:endParaRPr lang="es-MX"/>
        </a:p>
      </dgm:t>
    </dgm:pt>
    <dgm:pt modelId="{ABBE4A6C-FC3C-44CC-8D56-7FDB1BA46E3C}">
      <dgm:prSet/>
      <dgm:spPr/>
      <dgm:t>
        <a:bodyPr/>
        <a:lstStyle/>
        <a:p>
          <a:pPr rtl="0"/>
          <a:r>
            <a:rPr lang="es-MX" dirty="0"/>
            <a:t>Se harán juegos, rondas, trabalenguas, adivinanzas </a:t>
          </a:r>
        </a:p>
      </dgm:t>
    </dgm:pt>
    <dgm:pt modelId="{2727AAF6-9514-479E-8AC5-E70498909E99}" type="parTrans" cxnId="{DA08E076-125E-498D-AF80-FAF0193C451C}">
      <dgm:prSet/>
      <dgm:spPr/>
      <dgm:t>
        <a:bodyPr/>
        <a:lstStyle/>
        <a:p>
          <a:endParaRPr lang="es-MX"/>
        </a:p>
      </dgm:t>
    </dgm:pt>
    <dgm:pt modelId="{9168F83C-11EF-4328-9EE1-B41CFE7E959C}" type="sibTrans" cxnId="{DA08E076-125E-498D-AF80-FAF0193C451C}">
      <dgm:prSet/>
      <dgm:spPr/>
      <dgm:t>
        <a:bodyPr/>
        <a:lstStyle/>
        <a:p>
          <a:endParaRPr lang="es-MX"/>
        </a:p>
      </dgm:t>
    </dgm:pt>
    <dgm:pt modelId="{888D0750-F0DB-4739-B694-F23982170981}">
      <dgm:prSet/>
      <dgm:spPr/>
      <dgm:t>
        <a:bodyPr/>
        <a:lstStyle/>
        <a:p>
          <a:pPr rtl="0"/>
          <a:r>
            <a:rPr lang="es-MX" dirty="0"/>
            <a:t>Lectura</a:t>
          </a:r>
          <a:r>
            <a:rPr lang="es-MX" baseline="0" dirty="0"/>
            <a:t> en voz alta, lecturas dialógicas y aclaratorias.</a:t>
          </a:r>
          <a:endParaRPr lang="es-MX" dirty="0"/>
        </a:p>
      </dgm:t>
    </dgm:pt>
    <dgm:pt modelId="{64860DE9-0965-4311-9F0A-5CF3E75CCADF}" type="parTrans" cxnId="{C0F7E975-E66F-4A3F-8FAA-D9E6E5E06C17}">
      <dgm:prSet/>
      <dgm:spPr/>
      <dgm:t>
        <a:bodyPr/>
        <a:lstStyle/>
        <a:p>
          <a:endParaRPr lang="es-MX"/>
        </a:p>
      </dgm:t>
    </dgm:pt>
    <dgm:pt modelId="{EEC40BF4-9D00-4ACE-9C65-BD6554C4F907}" type="sibTrans" cxnId="{C0F7E975-E66F-4A3F-8FAA-D9E6E5E06C17}">
      <dgm:prSet/>
      <dgm:spPr/>
      <dgm:t>
        <a:bodyPr/>
        <a:lstStyle/>
        <a:p>
          <a:endParaRPr lang="es-MX"/>
        </a:p>
      </dgm:t>
    </dgm:pt>
    <dgm:pt modelId="{A25CAADA-5951-4610-BD8D-F7C1B87F57E7}" type="pres">
      <dgm:prSet presAssocID="{05F701B3-C09D-4A1F-AB7F-33B4A4A0A9DB}" presName="CompostProcess" presStyleCnt="0">
        <dgm:presLayoutVars>
          <dgm:dir/>
          <dgm:resizeHandles val="exact"/>
        </dgm:presLayoutVars>
      </dgm:prSet>
      <dgm:spPr/>
    </dgm:pt>
    <dgm:pt modelId="{A87114D6-E95C-40FA-BFA8-34D499F410CC}" type="pres">
      <dgm:prSet presAssocID="{05F701B3-C09D-4A1F-AB7F-33B4A4A0A9DB}" presName="arrow" presStyleLbl="bgShp" presStyleIdx="0" presStyleCnt="1"/>
      <dgm:spPr/>
    </dgm:pt>
    <dgm:pt modelId="{324B1529-329E-456F-85E1-395B9B409E2E}" type="pres">
      <dgm:prSet presAssocID="{05F701B3-C09D-4A1F-AB7F-33B4A4A0A9DB}" presName="linearProcess" presStyleCnt="0"/>
      <dgm:spPr/>
    </dgm:pt>
    <dgm:pt modelId="{8D85C2F4-4DA4-4D3C-9238-0FFCE888889A}" type="pres">
      <dgm:prSet presAssocID="{6E566ECD-DD33-4D90-B20E-8019B3666AA0}" presName="textNode" presStyleLbl="node1" presStyleIdx="0" presStyleCnt="5">
        <dgm:presLayoutVars>
          <dgm:bulletEnabled val="1"/>
        </dgm:presLayoutVars>
      </dgm:prSet>
      <dgm:spPr/>
    </dgm:pt>
    <dgm:pt modelId="{08F8202C-BD6E-4BA5-9771-A9C169DF531E}" type="pres">
      <dgm:prSet presAssocID="{B1F5A3D3-389B-4BD6-977E-57AFA84C828C}" presName="sibTrans" presStyleCnt="0"/>
      <dgm:spPr/>
    </dgm:pt>
    <dgm:pt modelId="{5E2F50CB-7CD9-4780-9EA7-D4DFC95D86A8}" type="pres">
      <dgm:prSet presAssocID="{58CD898B-2945-46F4-BE30-B3655AB1C953}" presName="textNode" presStyleLbl="node1" presStyleIdx="1" presStyleCnt="5">
        <dgm:presLayoutVars>
          <dgm:bulletEnabled val="1"/>
        </dgm:presLayoutVars>
      </dgm:prSet>
      <dgm:spPr/>
    </dgm:pt>
    <dgm:pt modelId="{CDBB3DCF-86F1-45C8-BD9F-EF12D9454D21}" type="pres">
      <dgm:prSet presAssocID="{223191A2-14DF-4262-8785-2F570FEF2519}" presName="sibTrans" presStyleCnt="0"/>
      <dgm:spPr/>
    </dgm:pt>
    <dgm:pt modelId="{55FEF41D-1B2D-469A-9AF4-1D95D66CF1AD}" type="pres">
      <dgm:prSet presAssocID="{7A8BB253-587C-4CD5-9730-22B9FBB20624}" presName="textNode" presStyleLbl="node1" presStyleIdx="2" presStyleCnt="5">
        <dgm:presLayoutVars>
          <dgm:bulletEnabled val="1"/>
        </dgm:presLayoutVars>
      </dgm:prSet>
      <dgm:spPr/>
    </dgm:pt>
    <dgm:pt modelId="{DC1EE15B-1FFD-44AA-97FD-3B17665F539A}" type="pres">
      <dgm:prSet presAssocID="{94DDAC39-AFFA-49EF-90C3-761C629372DD}" presName="sibTrans" presStyleCnt="0"/>
      <dgm:spPr/>
    </dgm:pt>
    <dgm:pt modelId="{C8A9F759-B2FA-4E35-BD63-170A53D9467B}" type="pres">
      <dgm:prSet presAssocID="{ABBE4A6C-FC3C-44CC-8D56-7FDB1BA46E3C}" presName="textNode" presStyleLbl="node1" presStyleIdx="3" presStyleCnt="5">
        <dgm:presLayoutVars>
          <dgm:bulletEnabled val="1"/>
        </dgm:presLayoutVars>
      </dgm:prSet>
      <dgm:spPr/>
    </dgm:pt>
    <dgm:pt modelId="{E87C09EC-34BE-4F8B-9DB1-F2B8F735343B}" type="pres">
      <dgm:prSet presAssocID="{9168F83C-11EF-4328-9EE1-B41CFE7E959C}" presName="sibTrans" presStyleCnt="0"/>
      <dgm:spPr/>
    </dgm:pt>
    <dgm:pt modelId="{9D3E7227-99E1-4DEC-8BFB-21E75B521F9A}" type="pres">
      <dgm:prSet presAssocID="{888D0750-F0DB-4739-B694-F2398217098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6B4E336-B1BC-489E-A60B-3A75DE6ED3D4}" type="presOf" srcId="{7A8BB253-587C-4CD5-9730-22B9FBB20624}" destId="{55FEF41D-1B2D-469A-9AF4-1D95D66CF1AD}" srcOrd="0" destOrd="0" presId="urn:microsoft.com/office/officeart/2005/8/layout/hProcess9"/>
    <dgm:cxn modelId="{C0F7E975-E66F-4A3F-8FAA-D9E6E5E06C17}" srcId="{05F701B3-C09D-4A1F-AB7F-33B4A4A0A9DB}" destId="{888D0750-F0DB-4739-B694-F23982170981}" srcOrd="4" destOrd="0" parTransId="{64860DE9-0965-4311-9F0A-5CF3E75CCADF}" sibTransId="{EEC40BF4-9D00-4ACE-9C65-BD6554C4F907}"/>
    <dgm:cxn modelId="{DA08E076-125E-498D-AF80-FAF0193C451C}" srcId="{05F701B3-C09D-4A1F-AB7F-33B4A4A0A9DB}" destId="{ABBE4A6C-FC3C-44CC-8D56-7FDB1BA46E3C}" srcOrd="3" destOrd="0" parTransId="{2727AAF6-9514-479E-8AC5-E70498909E99}" sibTransId="{9168F83C-11EF-4328-9EE1-B41CFE7E959C}"/>
    <dgm:cxn modelId="{C0259C7C-534F-4102-AF97-6080E14515A3}" type="presOf" srcId="{ABBE4A6C-FC3C-44CC-8D56-7FDB1BA46E3C}" destId="{C8A9F759-B2FA-4E35-BD63-170A53D9467B}" srcOrd="0" destOrd="0" presId="urn:microsoft.com/office/officeart/2005/8/layout/hProcess9"/>
    <dgm:cxn modelId="{BB142A88-6628-46A6-B548-B49A54760D1E}" type="presOf" srcId="{05F701B3-C09D-4A1F-AB7F-33B4A4A0A9DB}" destId="{A25CAADA-5951-4610-BD8D-F7C1B87F57E7}" srcOrd="0" destOrd="0" presId="urn:microsoft.com/office/officeart/2005/8/layout/hProcess9"/>
    <dgm:cxn modelId="{F0108488-E900-438B-845D-E20282DDB547}" srcId="{05F701B3-C09D-4A1F-AB7F-33B4A4A0A9DB}" destId="{7A8BB253-587C-4CD5-9730-22B9FBB20624}" srcOrd="2" destOrd="0" parTransId="{7D0F391F-3CBE-49D4-B872-0AACDDB479FB}" sibTransId="{94DDAC39-AFFA-49EF-90C3-761C629372DD}"/>
    <dgm:cxn modelId="{7E82528E-DC1E-413F-9E98-C7BA6F222F99}" type="presOf" srcId="{888D0750-F0DB-4739-B694-F23982170981}" destId="{9D3E7227-99E1-4DEC-8BFB-21E75B521F9A}" srcOrd="0" destOrd="0" presId="urn:microsoft.com/office/officeart/2005/8/layout/hProcess9"/>
    <dgm:cxn modelId="{243843C1-0F51-43EC-9351-7AA98DFCB5DB}" srcId="{05F701B3-C09D-4A1F-AB7F-33B4A4A0A9DB}" destId="{6E566ECD-DD33-4D90-B20E-8019B3666AA0}" srcOrd="0" destOrd="0" parTransId="{24180198-CF7B-482F-8296-D60F6C80506C}" sibTransId="{B1F5A3D3-389B-4BD6-977E-57AFA84C828C}"/>
    <dgm:cxn modelId="{30DA89D1-658D-4998-A203-6CAEABB0F90A}" srcId="{05F701B3-C09D-4A1F-AB7F-33B4A4A0A9DB}" destId="{58CD898B-2945-46F4-BE30-B3655AB1C953}" srcOrd="1" destOrd="0" parTransId="{692CD572-0AFA-4F11-A9AA-111F52D6B82B}" sibTransId="{223191A2-14DF-4262-8785-2F570FEF2519}"/>
    <dgm:cxn modelId="{895EE8ED-D571-46B1-AF08-954C55CA6A40}" type="presOf" srcId="{6E566ECD-DD33-4D90-B20E-8019B3666AA0}" destId="{8D85C2F4-4DA4-4D3C-9238-0FFCE888889A}" srcOrd="0" destOrd="0" presId="urn:microsoft.com/office/officeart/2005/8/layout/hProcess9"/>
    <dgm:cxn modelId="{3982CEEE-9ACE-4E34-903E-B6C807A5F149}" type="presOf" srcId="{58CD898B-2945-46F4-BE30-B3655AB1C953}" destId="{5E2F50CB-7CD9-4780-9EA7-D4DFC95D86A8}" srcOrd="0" destOrd="0" presId="urn:microsoft.com/office/officeart/2005/8/layout/hProcess9"/>
    <dgm:cxn modelId="{0C77A876-0CF9-4FC1-9E9C-5A89C8DBB7A0}" type="presParOf" srcId="{A25CAADA-5951-4610-BD8D-F7C1B87F57E7}" destId="{A87114D6-E95C-40FA-BFA8-34D499F410CC}" srcOrd="0" destOrd="0" presId="urn:microsoft.com/office/officeart/2005/8/layout/hProcess9"/>
    <dgm:cxn modelId="{48BAFEEB-F7D6-4954-AFD0-9B23B08CAD7B}" type="presParOf" srcId="{A25CAADA-5951-4610-BD8D-F7C1B87F57E7}" destId="{324B1529-329E-456F-85E1-395B9B409E2E}" srcOrd="1" destOrd="0" presId="urn:microsoft.com/office/officeart/2005/8/layout/hProcess9"/>
    <dgm:cxn modelId="{B1F5E38E-4B00-4B2D-8FF7-DF779407EB2A}" type="presParOf" srcId="{324B1529-329E-456F-85E1-395B9B409E2E}" destId="{8D85C2F4-4DA4-4D3C-9238-0FFCE888889A}" srcOrd="0" destOrd="0" presId="urn:microsoft.com/office/officeart/2005/8/layout/hProcess9"/>
    <dgm:cxn modelId="{5E0B5D69-B724-4752-A1FD-F72C7BA9096E}" type="presParOf" srcId="{324B1529-329E-456F-85E1-395B9B409E2E}" destId="{08F8202C-BD6E-4BA5-9771-A9C169DF531E}" srcOrd="1" destOrd="0" presId="urn:microsoft.com/office/officeart/2005/8/layout/hProcess9"/>
    <dgm:cxn modelId="{FD12A492-F438-42D9-84E1-37035BE2CE89}" type="presParOf" srcId="{324B1529-329E-456F-85E1-395B9B409E2E}" destId="{5E2F50CB-7CD9-4780-9EA7-D4DFC95D86A8}" srcOrd="2" destOrd="0" presId="urn:microsoft.com/office/officeart/2005/8/layout/hProcess9"/>
    <dgm:cxn modelId="{F9D9FFAF-8DB1-4485-B388-3B763EB04ACC}" type="presParOf" srcId="{324B1529-329E-456F-85E1-395B9B409E2E}" destId="{CDBB3DCF-86F1-45C8-BD9F-EF12D9454D21}" srcOrd="3" destOrd="0" presId="urn:microsoft.com/office/officeart/2005/8/layout/hProcess9"/>
    <dgm:cxn modelId="{465AFFF9-8FEF-4495-BEDA-2A331EFC512A}" type="presParOf" srcId="{324B1529-329E-456F-85E1-395B9B409E2E}" destId="{55FEF41D-1B2D-469A-9AF4-1D95D66CF1AD}" srcOrd="4" destOrd="0" presId="urn:microsoft.com/office/officeart/2005/8/layout/hProcess9"/>
    <dgm:cxn modelId="{82C2136D-2F1C-4953-9DE3-929FDF9CABEB}" type="presParOf" srcId="{324B1529-329E-456F-85E1-395B9B409E2E}" destId="{DC1EE15B-1FFD-44AA-97FD-3B17665F539A}" srcOrd="5" destOrd="0" presId="urn:microsoft.com/office/officeart/2005/8/layout/hProcess9"/>
    <dgm:cxn modelId="{BFA364D4-8CC5-4B47-85F9-182C9368842B}" type="presParOf" srcId="{324B1529-329E-456F-85E1-395B9B409E2E}" destId="{C8A9F759-B2FA-4E35-BD63-170A53D9467B}" srcOrd="6" destOrd="0" presId="urn:microsoft.com/office/officeart/2005/8/layout/hProcess9"/>
    <dgm:cxn modelId="{EA448E9C-22D4-43D8-AC1A-8D68F9CA19A0}" type="presParOf" srcId="{324B1529-329E-456F-85E1-395B9B409E2E}" destId="{E87C09EC-34BE-4F8B-9DB1-F2B8F735343B}" srcOrd="7" destOrd="0" presId="urn:microsoft.com/office/officeart/2005/8/layout/hProcess9"/>
    <dgm:cxn modelId="{FFCC8BA0-89F4-4F6D-8C54-45E5B5DCFBF2}" type="presParOf" srcId="{324B1529-329E-456F-85E1-395B9B409E2E}" destId="{9D3E7227-99E1-4DEC-8BFB-21E75B521F9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85C734-10EB-4462-8CF4-AAD4560C992C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5D085269-7F83-40D3-B164-02D7D9204FB9}">
      <dgm:prSet phldrT="[Texto]"/>
      <dgm:spPr/>
      <dgm:t>
        <a:bodyPr/>
        <a:lstStyle/>
        <a:p>
          <a:pPr algn="ctr"/>
          <a:r>
            <a:rPr lang="es-MX" dirty="0"/>
            <a:t>Escrito</a:t>
          </a:r>
        </a:p>
      </dgm:t>
    </dgm:pt>
    <dgm:pt modelId="{F54353F5-FA34-476C-81E2-1D7A72323786}" type="parTrans" cxnId="{E5FB61DB-D6E0-4474-BDE1-3B161DCB576B}">
      <dgm:prSet/>
      <dgm:spPr/>
      <dgm:t>
        <a:bodyPr/>
        <a:lstStyle/>
        <a:p>
          <a:endParaRPr lang="es-MX"/>
        </a:p>
      </dgm:t>
    </dgm:pt>
    <dgm:pt modelId="{03EC7CB6-7045-482B-957D-BA7FA18BCCA4}" type="sibTrans" cxnId="{E5FB61DB-D6E0-4474-BDE1-3B161DCB576B}">
      <dgm:prSet/>
      <dgm:spPr/>
      <dgm:t>
        <a:bodyPr/>
        <a:lstStyle/>
        <a:p>
          <a:endParaRPr lang="es-MX"/>
        </a:p>
      </dgm:t>
    </dgm:pt>
    <dgm:pt modelId="{557AEF15-BD3D-4B8E-BB4F-AD5321FB0FEC}">
      <dgm:prSet phldrT="[Texto]"/>
      <dgm:spPr/>
      <dgm:t>
        <a:bodyPr/>
        <a:lstStyle/>
        <a:p>
          <a:pPr algn="ctr"/>
          <a:r>
            <a:rPr lang="es-MX" dirty="0"/>
            <a:t>Observación</a:t>
          </a:r>
        </a:p>
      </dgm:t>
    </dgm:pt>
    <dgm:pt modelId="{D3AD469D-4BF6-4630-8B3D-47D34279DC46}" type="parTrans" cxnId="{4EB91845-BC1B-4A74-95BB-C426C7BBC94A}">
      <dgm:prSet/>
      <dgm:spPr/>
      <dgm:t>
        <a:bodyPr/>
        <a:lstStyle/>
        <a:p>
          <a:endParaRPr lang="es-MX"/>
        </a:p>
      </dgm:t>
    </dgm:pt>
    <dgm:pt modelId="{BE80B951-B900-47A1-90EC-EE22CAD0A6D2}" type="sibTrans" cxnId="{4EB91845-BC1B-4A74-95BB-C426C7BBC94A}">
      <dgm:prSet/>
      <dgm:spPr/>
      <dgm:t>
        <a:bodyPr/>
        <a:lstStyle/>
        <a:p>
          <a:endParaRPr lang="es-MX"/>
        </a:p>
      </dgm:t>
    </dgm:pt>
    <dgm:pt modelId="{FAFF9EE3-ED37-402A-9B10-CB3252FCC63B}">
      <dgm:prSet phldrT="[Texto]"/>
      <dgm:spPr/>
      <dgm:t>
        <a:bodyPr/>
        <a:lstStyle/>
        <a:p>
          <a:pPr algn="ctr"/>
          <a:r>
            <a:rPr lang="es-MX" dirty="0"/>
            <a:t>Resultado</a:t>
          </a:r>
        </a:p>
      </dgm:t>
    </dgm:pt>
    <dgm:pt modelId="{EDEC981E-052E-46FB-ADA2-69591529B110}" type="parTrans" cxnId="{65CBD105-6072-4373-8FB1-FB73058B5D95}">
      <dgm:prSet/>
      <dgm:spPr/>
      <dgm:t>
        <a:bodyPr/>
        <a:lstStyle/>
        <a:p>
          <a:endParaRPr lang="es-MX"/>
        </a:p>
      </dgm:t>
    </dgm:pt>
    <dgm:pt modelId="{45DACD9D-1152-4073-868F-6E43E61EFF0D}" type="sibTrans" cxnId="{65CBD105-6072-4373-8FB1-FB73058B5D95}">
      <dgm:prSet/>
      <dgm:spPr/>
      <dgm:t>
        <a:bodyPr/>
        <a:lstStyle/>
        <a:p>
          <a:endParaRPr lang="es-MX"/>
        </a:p>
      </dgm:t>
    </dgm:pt>
    <dgm:pt modelId="{724DD19B-52D2-489E-8C0C-8482886475CF}">
      <dgm:prSet/>
      <dgm:spPr/>
      <dgm:t>
        <a:bodyPr/>
        <a:lstStyle/>
        <a:p>
          <a:pPr algn="ctr"/>
          <a:r>
            <a:rPr lang="es-MX" dirty="0"/>
            <a:t>Aplicación de cuestionarios</a:t>
          </a:r>
        </a:p>
      </dgm:t>
    </dgm:pt>
    <dgm:pt modelId="{B03E78E3-F54A-4050-A80B-0DAA6CFE7F62}" type="parTrans" cxnId="{E180B6CB-8F46-4CC0-A6AD-44BD2AF0BD8A}">
      <dgm:prSet/>
      <dgm:spPr/>
      <dgm:t>
        <a:bodyPr/>
        <a:lstStyle/>
        <a:p>
          <a:endParaRPr lang="es-ES"/>
        </a:p>
      </dgm:t>
    </dgm:pt>
    <dgm:pt modelId="{F5EA9749-3666-4608-80B4-78C4622A2773}" type="sibTrans" cxnId="{E180B6CB-8F46-4CC0-A6AD-44BD2AF0BD8A}">
      <dgm:prSet/>
      <dgm:spPr/>
      <dgm:t>
        <a:bodyPr/>
        <a:lstStyle/>
        <a:p>
          <a:endParaRPr lang="es-ES"/>
        </a:p>
      </dgm:t>
    </dgm:pt>
    <dgm:pt modelId="{54E7236B-0726-44F8-8568-8E2498BB13B7}">
      <dgm:prSet/>
      <dgm:spPr/>
      <dgm:t>
        <a:bodyPr/>
        <a:lstStyle/>
        <a:p>
          <a:r>
            <a:rPr lang="es-MX" dirty="0"/>
            <a:t>Observación acción.</a:t>
          </a:r>
        </a:p>
      </dgm:t>
    </dgm:pt>
    <dgm:pt modelId="{C05F6ECC-1D46-4096-B2D5-17D9637771C3}" type="parTrans" cxnId="{9A2DC950-CCE5-4DD9-BEC0-884561F4607D}">
      <dgm:prSet/>
      <dgm:spPr/>
      <dgm:t>
        <a:bodyPr/>
        <a:lstStyle/>
        <a:p>
          <a:endParaRPr lang="es-ES"/>
        </a:p>
      </dgm:t>
    </dgm:pt>
    <dgm:pt modelId="{233F1F72-10F1-4FCD-B9C6-E56B8C19F906}" type="sibTrans" cxnId="{9A2DC950-CCE5-4DD9-BEC0-884561F4607D}">
      <dgm:prSet/>
      <dgm:spPr/>
      <dgm:t>
        <a:bodyPr/>
        <a:lstStyle/>
        <a:p>
          <a:endParaRPr lang="es-ES"/>
        </a:p>
      </dgm:t>
    </dgm:pt>
    <dgm:pt modelId="{A52630AA-EEAD-423D-A624-DD06890E26EF}">
      <dgm:prSet/>
      <dgm:spPr/>
      <dgm:t>
        <a:bodyPr/>
        <a:lstStyle/>
        <a:p>
          <a:r>
            <a:rPr lang="es-MX" dirty="0"/>
            <a:t>Evaluación cualitativa, cuantitativa y sistematización de resultados. </a:t>
          </a:r>
        </a:p>
      </dgm:t>
    </dgm:pt>
    <dgm:pt modelId="{5E70E0BD-433D-487B-8599-44EE7E60EE39}" type="parTrans" cxnId="{2FC54313-E61D-4011-AB96-9141D2E0EBBD}">
      <dgm:prSet/>
      <dgm:spPr/>
      <dgm:t>
        <a:bodyPr/>
        <a:lstStyle/>
        <a:p>
          <a:endParaRPr lang="es-ES"/>
        </a:p>
      </dgm:t>
    </dgm:pt>
    <dgm:pt modelId="{CBB65A24-CC4F-43ED-A3CF-4F50C7F1B52B}" type="sibTrans" cxnId="{2FC54313-E61D-4011-AB96-9141D2E0EBBD}">
      <dgm:prSet/>
      <dgm:spPr/>
      <dgm:t>
        <a:bodyPr/>
        <a:lstStyle/>
        <a:p>
          <a:endParaRPr lang="es-ES"/>
        </a:p>
      </dgm:t>
    </dgm:pt>
    <dgm:pt modelId="{2DDB650B-DF15-4205-B53E-B90DD142C16F}">
      <dgm:prSet/>
      <dgm:spPr/>
      <dgm:t>
        <a:bodyPr/>
        <a:lstStyle/>
        <a:p>
          <a:r>
            <a:rPr lang="es-MX" dirty="0"/>
            <a:t>Diario de trabajo</a:t>
          </a:r>
        </a:p>
      </dgm:t>
    </dgm:pt>
    <dgm:pt modelId="{223E4267-E56B-45A3-B1A2-C05C91E46FB3}" type="parTrans" cxnId="{7BC86952-7AE1-4B36-95FC-71AF231E2F42}">
      <dgm:prSet/>
      <dgm:spPr/>
      <dgm:t>
        <a:bodyPr/>
        <a:lstStyle/>
        <a:p>
          <a:endParaRPr lang="es-ES"/>
        </a:p>
      </dgm:t>
    </dgm:pt>
    <dgm:pt modelId="{5C7CA190-B8A2-4BA3-A34B-3AA9835EE785}" type="sibTrans" cxnId="{7BC86952-7AE1-4B36-95FC-71AF231E2F42}">
      <dgm:prSet/>
      <dgm:spPr/>
      <dgm:t>
        <a:bodyPr/>
        <a:lstStyle/>
        <a:p>
          <a:endParaRPr lang="es-ES"/>
        </a:p>
      </dgm:t>
    </dgm:pt>
    <dgm:pt modelId="{83E73D2B-0E7A-4725-A822-FFFF2B9DC76E}">
      <dgm:prSet/>
      <dgm:spPr/>
      <dgm:t>
        <a:bodyPr/>
        <a:lstStyle/>
        <a:p>
          <a:r>
            <a:rPr lang="es-MX" dirty="0"/>
            <a:t>Registro anecdótico. </a:t>
          </a:r>
        </a:p>
      </dgm:t>
    </dgm:pt>
    <dgm:pt modelId="{8922233B-E2DE-45FE-8179-932230C1EB76}" type="parTrans" cxnId="{4B10C89A-181C-4663-8136-799BD43D60B1}">
      <dgm:prSet/>
      <dgm:spPr/>
      <dgm:t>
        <a:bodyPr/>
        <a:lstStyle/>
        <a:p>
          <a:endParaRPr lang="es-ES"/>
        </a:p>
      </dgm:t>
    </dgm:pt>
    <dgm:pt modelId="{AB79CE21-BFA5-4302-A0CF-A0B7CEC735C1}" type="sibTrans" cxnId="{4B10C89A-181C-4663-8136-799BD43D60B1}">
      <dgm:prSet/>
      <dgm:spPr/>
      <dgm:t>
        <a:bodyPr/>
        <a:lstStyle/>
        <a:p>
          <a:endParaRPr lang="es-ES"/>
        </a:p>
      </dgm:t>
    </dgm:pt>
    <dgm:pt modelId="{77A722AD-F047-4566-A44E-E15DB5BC5C1A}" type="pres">
      <dgm:prSet presAssocID="{A185C734-10EB-4462-8CF4-AAD4560C992C}" presName="diagram" presStyleCnt="0">
        <dgm:presLayoutVars>
          <dgm:dir/>
          <dgm:animLvl val="lvl"/>
          <dgm:resizeHandles val="exact"/>
        </dgm:presLayoutVars>
      </dgm:prSet>
      <dgm:spPr/>
    </dgm:pt>
    <dgm:pt modelId="{21370955-5821-46B2-80B4-6704CFE894F1}" type="pres">
      <dgm:prSet presAssocID="{5D085269-7F83-40D3-B164-02D7D9204FB9}" presName="compNode" presStyleCnt="0"/>
      <dgm:spPr/>
    </dgm:pt>
    <dgm:pt modelId="{7A1CEA12-81FD-48ED-A513-DE06A74674FA}" type="pres">
      <dgm:prSet presAssocID="{5D085269-7F83-40D3-B164-02D7D9204FB9}" presName="childRect" presStyleLbl="bgAcc1" presStyleIdx="0" presStyleCnt="3" custLinFactNeighborX="4243" custLinFactNeighborY="4487">
        <dgm:presLayoutVars>
          <dgm:bulletEnabled val="1"/>
        </dgm:presLayoutVars>
      </dgm:prSet>
      <dgm:spPr/>
    </dgm:pt>
    <dgm:pt modelId="{34196C5D-C2C8-4B44-868C-ED61ACF02334}" type="pres">
      <dgm:prSet presAssocID="{5D085269-7F83-40D3-B164-02D7D9204FB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30DD00C-8779-4931-83F7-1D666E9E636A}" type="pres">
      <dgm:prSet presAssocID="{5D085269-7F83-40D3-B164-02D7D9204FB9}" presName="parentRect" presStyleLbl="alignNode1" presStyleIdx="0" presStyleCnt="3"/>
      <dgm:spPr/>
    </dgm:pt>
    <dgm:pt modelId="{F4ABB3BB-86C2-4D52-A748-5A2EAB87B71D}" type="pres">
      <dgm:prSet presAssocID="{5D085269-7F83-40D3-B164-02D7D9204FB9}" presName="adorn" presStyleLbl="fgAccFollowNode1" presStyleIdx="0" presStyleCnt="3"/>
      <dgm:spPr/>
    </dgm:pt>
    <dgm:pt modelId="{A50D22D3-39C6-4E1F-A557-157FA45D06AE}" type="pres">
      <dgm:prSet presAssocID="{03EC7CB6-7045-482B-957D-BA7FA18BCCA4}" presName="sibTrans" presStyleLbl="sibTrans2D1" presStyleIdx="0" presStyleCnt="0"/>
      <dgm:spPr/>
    </dgm:pt>
    <dgm:pt modelId="{6BAAF155-1507-42C6-9F00-888B7350C851}" type="pres">
      <dgm:prSet presAssocID="{557AEF15-BD3D-4B8E-BB4F-AD5321FB0FEC}" presName="compNode" presStyleCnt="0"/>
      <dgm:spPr/>
    </dgm:pt>
    <dgm:pt modelId="{8D4D9251-FE31-465E-9C83-D6DED7A3AAE5}" type="pres">
      <dgm:prSet presAssocID="{557AEF15-BD3D-4B8E-BB4F-AD5321FB0FEC}" presName="childRect" presStyleLbl="bgAcc1" presStyleIdx="1" presStyleCnt="3">
        <dgm:presLayoutVars>
          <dgm:bulletEnabled val="1"/>
        </dgm:presLayoutVars>
      </dgm:prSet>
      <dgm:spPr/>
    </dgm:pt>
    <dgm:pt modelId="{28B66AD5-4606-4E2A-9AAD-2B1511F75F4C}" type="pres">
      <dgm:prSet presAssocID="{557AEF15-BD3D-4B8E-BB4F-AD5321FB0FE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50161B-9E20-4AD0-8432-DDCBC0AA7C0E}" type="pres">
      <dgm:prSet presAssocID="{557AEF15-BD3D-4B8E-BB4F-AD5321FB0FEC}" presName="parentRect" presStyleLbl="alignNode1" presStyleIdx="1" presStyleCnt="3"/>
      <dgm:spPr/>
    </dgm:pt>
    <dgm:pt modelId="{E870F466-68AE-46C8-8F24-F9CD625B0ADF}" type="pres">
      <dgm:prSet presAssocID="{557AEF15-BD3D-4B8E-BB4F-AD5321FB0FEC}" presName="adorn" presStyleLbl="fgAccFollowNode1" presStyleIdx="1" presStyleCnt="3"/>
      <dgm:spPr/>
    </dgm:pt>
    <dgm:pt modelId="{08927F0B-01F7-44A3-AA00-E3CACB62DFEB}" type="pres">
      <dgm:prSet presAssocID="{BE80B951-B900-47A1-90EC-EE22CAD0A6D2}" presName="sibTrans" presStyleLbl="sibTrans2D1" presStyleIdx="0" presStyleCnt="0"/>
      <dgm:spPr/>
    </dgm:pt>
    <dgm:pt modelId="{7E7C12A3-871B-44F7-8592-271E69F1DC2A}" type="pres">
      <dgm:prSet presAssocID="{FAFF9EE3-ED37-402A-9B10-CB3252FCC63B}" presName="compNode" presStyleCnt="0"/>
      <dgm:spPr/>
    </dgm:pt>
    <dgm:pt modelId="{F17B419A-3B46-4E17-9C46-ECE426CB71A1}" type="pres">
      <dgm:prSet presAssocID="{FAFF9EE3-ED37-402A-9B10-CB3252FCC63B}" presName="childRect" presStyleLbl="bgAcc1" presStyleIdx="2" presStyleCnt="3">
        <dgm:presLayoutVars>
          <dgm:bulletEnabled val="1"/>
        </dgm:presLayoutVars>
      </dgm:prSet>
      <dgm:spPr/>
    </dgm:pt>
    <dgm:pt modelId="{85EF69B6-0A73-47C3-B5E0-EAA1AACB821E}" type="pres">
      <dgm:prSet presAssocID="{FAFF9EE3-ED37-402A-9B10-CB3252FCC63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29D33F4-7F1C-4A22-AC04-95049C438879}" type="pres">
      <dgm:prSet presAssocID="{FAFF9EE3-ED37-402A-9B10-CB3252FCC63B}" presName="parentRect" presStyleLbl="alignNode1" presStyleIdx="2" presStyleCnt="3"/>
      <dgm:spPr/>
    </dgm:pt>
    <dgm:pt modelId="{6C55A73E-9EDA-4039-9926-D9BEFAF90013}" type="pres">
      <dgm:prSet presAssocID="{FAFF9EE3-ED37-402A-9B10-CB3252FCC63B}" presName="adorn" presStyleLbl="fgAccFollowNode1" presStyleIdx="2" presStyleCnt="3"/>
      <dgm:spPr/>
    </dgm:pt>
  </dgm:ptLst>
  <dgm:cxnLst>
    <dgm:cxn modelId="{65CBD105-6072-4373-8FB1-FB73058B5D95}" srcId="{A185C734-10EB-4462-8CF4-AAD4560C992C}" destId="{FAFF9EE3-ED37-402A-9B10-CB3252FCC63B}" srcOrd="2" destOrd="0" parTransId="{EDEC981E-052E-46FB-ADA2-69591529B110}" sibTransId="{45DACD9D-1152-4073-868F-6E43E61EFF0D}"/>
    <dgm:cxn modelId="{80FE3E11-B833-4EA5-9932-63298EA536F4}" type="presOf" srcId="{724DD19B-52D2-489E-8C0C-8482886475CF}" destId="{7A1CEA12-81FD-48ED-A513-DE06A74674FA}" srcOrd="0" destOrd="0" presId="urn:microsoft.com/office/officeart/2005/8/layout/bList2"/>
    <dgm:cxn modelId="{2FC54313-E61D-4011-AB96-9141D2E0EBBD}" srcId="{FAFF9EE3-ED37-402A-9B10-CB3252FCC63B}" destId="{A52630AA-EEAD-423D-A624-DD06890E26EF}" srcOrd="0" destOrd="0" parTransId="{5E70E0BD-433D-487B-8599-44EE7E60EE39}" sibTransId="{CBB65A24-CC4F-43ED-A3CF-4F50C7F1B52B}"/>
    <dgm:cxn modelId="{86FDC913-C0A9-4F9B-B0E7-18A2FA0E04B1}" type="presOf" srcId="{A52630AA-EEAD-423D-A624-DD06890E26EF}" destId="{F17B419A-3B46-4E17-9C46-ECE426CB71A1}" srcOrd="0" destOrd="0" presId="urn:microsoft.com/office/officeart/2005/8/layout/bList2"/>
    <dgm:cxn modelId="{8BC4D638-854F-4CB5-A316-6ECE33898533}" type="presOf" srcId="{2DDB650B-DF15-4205-B53E-B90DD142C16F}" destId="{8D4D9251-FE31-465E-9C83-D6DED7A3AAE5}" srcOrd="0" destOrd="1" presId="urn:microsoft.com/office/officeart/2005/8/layout/bList2"/>
    <dgm:cxn modelId="{89AFBB43-ECA6-4DB3-A09C-CA554209B324}" type="presOf" srcId="{5D085269-7F83-40D3-B164-02D7D9204FB9}" destId="{E30DD00C-8779-4931-83F7-1D666E9E636A}" srcOrd="1" destOrd="0" presId="urn:microsoft.com/office/officeart/2005/8/layout/bList2"/>
    <dgm:cxn modelId="{4EB91845-BC1B-4A74-95BB-C426C7BBC94A}" srcId="{A185C734-10EB-4462-8CF4-AAD4560C992C}" destId="{557AEF15-BD3D-4B8E-BB4F-AD5321FB0FEC}" srcOrd="1" destOrd="0" parTransId="{D3AD469D-4BF6-4630-8B3D-47D34279DC46}" sibTransId="{BE80B951-B900-47A1-90EC-EE22CAD0A6D2}"/>
    <dgm:cxn modelId="{F821FB46-F977-4A9A-8FC2-B1A2E92646C9}" type="presOf" srcId="{A185C734-10EB-4462-8CF4-AAD4560C992C}" destId="{77A722AD-F047-4566-A44E-E15DB5BC5C1A}" srcOrd="0" destOrd="0" presId="urn:microsoft.com/office/officeart/2005/8/layout/bList2"/>
    <dgm:cxn modelId="{60A1D14F-E48D-4AFB-A729-2DD404743E01}" type="presOf" srcId="{FAFF9EE3-ED37-402A-9B10-CB3252FCC63B}" destId="{85EF69B6-0A73-47C3-B5E0-EAA1AACB821E}" srcOrd="0" destOrd="0" presId="urn:microsoft.com/office/officeart/2005/8/layout/bList2"/>
    <dgm:cxn modelId="{9A2DC950-CCE5-4DD9-BEC0-884561F4607D}" srcId="{557AEF15-BD3D-4B8E-BB4F-AD5321FB0FEC}" destId="{54E7236B-0726-44F8-8568-8E2498BB13B7}" srcOrd="0" destOrd="0" parTransId="{C05F6ECC-1D46-4096-B2D5-17D9637771C3}" sibTransId="{233F1F72-10F1-4FCD-B9C6-E56B8C19F906}"/>
    <dgm:cxn modelId="{7BC86952-7AE1-4B36-95FC-71AF231E2F42}" srcId="{557AEF15-BD3D-4B8E-BB4F-AD5321FB0FEC}" destId="{2DDB650B-DF15-4205-B53E-B90DD142C16F}" srcOrd="1" destOrd="0" parTransId="{223E4267-E56B-45A3-B1A2-C05C91E46FB3}" sibTransId="{5C7CA190-B8A2-4BA3-A34B-3AA9835EE785}"/>
    <dgm:cxn modelId="{3FE15955-BED7-4952-BCF0-759C99AAC28B}" type="presOf" srcId="{557AEF15-BD3D-4B8E-BB4F-AD5321FB0FEC}" destId="{AF50161B-9E20-4AD0-8432-DDCBC0AA7C0E}" srcOrd="1" destOrd="0" presId="urn:microsoft.com/office/officeart/2005/8/layout/bList2"/>
    <dgm:cxn modelId="{1254697B-A2B6-43AA-8CF5-8EF22802E71D}" type="presOf" srcId="{03EC7CB6-7045-482B-957D-BA7FA18BCCA4}" destId="{A50D22D3-39C6-4E1F-A557-157FA45D06AE}" srcOrd="0" destOrd="0" presId="urn:microsoft.com/office/officeart/2005/8/layout/bList2"/>
    <dgm:cxn modelId="{2E1BF290-DA86-40FF-A05F-975B654D827A}" type="presOf" srcId="{83E73D2B-0E7A-4725-A822-FFFF2B9DC76E}" destId="{8D4D9251-FE31-465E-9C83-D6DED7A3AAE5}" srcOrd="0" destOrd="2" presId="urn:microsoft.com/office/officeart/2005/8/layout/bList2"/>
    <dgm:cxn modelId="{7A8B4293-0005-443F-87C5-6F3B395D7770}" type="presOf" srcId="{557AEF15-BD3D-4B8E-BB4F-AD5321FB0FEC}" destId="{28B66AD5-4606-4E2A-9AAD-2B1511F75F4C}" srcOrd="0" destOrd="0" presId="urn:microsoft.com/office/officeart/2005/8/layout/bList2"/>
    <dgm:cxn modelId="{4B10C89A-181C-4663-8136-799BD43D60B1}" srcId="{557AEF15-BD3D-4B8E-BB4F-AD5321FB0FEC}" destId="{83E73D2B-0E7A-4725-A822-FFFF2B9DC76E}" srcOrd="2" destOrd="0" parTransId="{8922233B-E2DE-45FE-8179-932230C1EB76}" sibTransId="{AB79CE21-BFA5-4302-A0CF-A0B7CEC735C1}"/>
    <dgm:cxn modelId="{01E6B9A1-AC4E-4B26-B464-6C5D54F54446}" type="presOf" srcId="{BE80B951-B900-47A1-90EC-EE22CAD0A6D2}" destId="{08927F0B-01F7-44A3-AA00-E3CACB62DFEB}" srcOrd="0" destOrd="0" presId="urn:microsoft.com/office/officeart/2005/8/layout/bList2"/>
    <dgm:cxn modelId="{D8AD70AC-0683-4D1F-AFA2-83409AF4F4D7}" type="presOf" srcId="{5D085269-7F83-40D3-B164-02D7D9204FB9}" destId="{34196C5D-C2C8-4B44-868C-ED61ACF02334}" srcOrd="0" destOrd="0" presId="urn:microsoft.com/office/officeart/2005/8/layout/bList2"/>
    <dgm:cxn modelId="{E180B6CB-8F46-4CC0-A6AD-44BD2AF0BD8A}" srcId="{5D085269-7F83-40D3-B164-02D7D9204FB9}" destId="{724DD19B-52D2-489E-8C0C-8482886475CF}" srcOrd="0" destOrd="0" parTransId="{B03E78E3-F54A-4050-A80B-0DAA6CFE7F62}" sibTransId="{F5EA9749-3666-4608-80B4-78C4622A2773}"/>
    <dgm:cxn modelId="{E5FB61DB-D6E0-4474-BDE1-3B161DCB576B}" srcId="{A185C734-10EB-4462-8CF4-AAD4560C992C}" destId="{5D085269-7F83-40D3-B164-02D7D9204FB9}" srcOrd="0" destOrd="0" parTransId="{F54353F5-FA34-476C-81E2-1D7A72323786}" sibTransId="{03EC7CB6-7045-482B-957D-BA7FA18BCCA4}"/>
    <dgm:cxn modelId="{097F7DF7-C13C-4329-9BC8-9473E147FD30}" type="presOf" srcId="{54E7236B-0726-44F8-8568-8E2498BB13B7}" destId="{8D4D9251-FE31-465E-9C83-D6DED7A3AAE5}" srcOrd="0" destOrd="0" presId="urn:microsoft.com/office/officeart/2005/8/layout/bList2"/>
    <dgm:cxn modelId="{8D9EF7FC-75EC-4061-839E-1E1E614F9FCF}" type="presOf" srcId="{FAFF9EE3-ED37-402A-9B10-CB3252FCC63B}" destId="{D29D33F4-7F1C-4A22-AC04-95049C438879}" srcOrd="1" destOrd="0" presId="urn:microsoft.com/office/officeart/2005/8/layout/bList2"/>
    <dgm:cxn modelId="{CCEBEE49-92F5-4753-A21E-3F979FD2F9DD}" type="presParOf" srcId="{77A722AD-F047-4566-A44E-E15DB5BC5C1A}" destId="{21370955-5821-46B2-80B4-6704CFE894F1}" srcOrd="0" destOrd="0" presId="urn:microsoft.com/office/officeart/2005/8/layout/bList2"/>
    <dgm:cxn modelId="{0FE85B3A-6035-446C-AFB6-2F8727ADA736}" type="presParOf" srcId="{21370955-5821-46B2-80B4-6704CFE894F1}" destId="{7A1CEA12-81FD-48ED-A513-DE06A74674FA}" srcOrd="0" destOrd="0" presId="urn:microsoft.com/office/officeart/2005/8/layout/bList2"/>
    <dgm:cxn modelId="{4C9EB9C2-DF99-4699-82A5-C9ADEF59933B}" type="presParOf" srcId="{21370955-5821-46B2-80B4-6704CFE894F1}" destId="{34196C5D-C2C8-4B44-868C-ED61ACF02334}" srcOrd="1" destOrd="0" presId="urn:microsoft.com/office/officeart/2005/8/layout/bList2"/>
    <dgm:cxn modelId="{9F903AA2-72FA-4B36-9A2E-A42C9E6822DB}" type="presParOf" srcId="{21370955-5821-46B2-80B4-6704CFE894F1}" destId="{E30DD00C-8779-4931-83F7-1D666E9E636A}" srcOrd="2" destOrd="0" presId="urn:microsoft.com/office/officeart/2005/8/layout/bList2"/>
    <dgm:cxn modelId="{CA7443E9-53CD-46A4-AD63-2B3D25D9B831}" type="presParOf" srcId="{21370955-5821-46B2-80B4-6704CFE894F1}" destId="{F4ABB3BB-86C2-4D52-A748-5A2EAB87B71D}" srcOrd="3" destOrd="0" presId="urn:microsoft.com/office/officeart/2005/8/layout/bList2"/>
    <dgm:cxn modelId="{65913432-2E11-4DDD-ABA1-1186CE106103}" type="presParOf" srcId="{77A722AD-F047-4566-A44E-E15DB5BC5C1A}" destId="{A50D22D3-39C6-4E1F-A557-157FA45D06AE}" srcOrd="1" destOrd="0" presId="urn:microsoft.com/office/officeart/2005/8/layout/bList2"/>
    <dgm:cxn modelId="{5595628C-C36A-4823-9DE6-4E3622205935}" type="presParOf" srcId="{77A722AD-F047-4566-A44E-E15DB5BC5C1A}" destId="{6BAAF155-1507-42C6-9F00-888B7350C851}" srcOrd="2" destOrd="0" presId="urn:microsoft.com/office/officeart/2005/8/layout/bList2"/>
    <dgm:cxn modelId="{61E36A91-72C2-409E-A0E7-C44B388A4D72}" type="presParOf" srcId="{6BAAF155-1507-42C6-9F00-888B7350C851}" destId="{8D4D9251-FE31-465E-9C83-D6DED7A3AAE5}" srcOrd="0" destOrd="0" presId="urn:microsoft.com/office/officeart/2005/8/layout/bList2"/>
    <dgm:cxn modelId="{74AA902B-FB81-4178-B150-287C4A5ACDFF}" type="presParOf" srcId="{6BAAF155-1507-42C6-9F00-888B7350C851}" destId="{28B66AD5-4606-4E2A-9AAD-2B1511F75F4C}" srcOrd="1" destOrd="0" presId="urn:microsoft.com/office/officeart/2005/8/layout/bList2"/>
    <dgm:cxn modelId="{35611048-222B-40EF-98B0-922E9F8BBB9D}" type="presParOf" srcId="{6BAAF155-1507-42C6-9F00-888B7350C851}" destId="{AF50161B-9E20-4AD0-8432-DDCBC0AA7C0E}" srcOrd="2" destOrd="0" presId="urn:microsoft.com/office/officeart/2005/8/layout/bList2"/>
    <dgm:cxn modelId="{4849CC80-78E4-412A-A278-A630CEFEAE4B}" type="presParOf" srcId="{6BAAF155-1507-42C6-9F00-888B7350C851}" destId="{E870F466-68AE-46C8-8F24-F9CD625B0ADF}" srcOrd="3" destOrd="0" presId="urn:microsoft.com/office/officeart/2005/8/layout/bList2"/>
    <dgm:cxn modelId="{8A0E5D76-75F7-4BCA-8FCB-7CCA5B32B9A2}" type="presParOf" srcId="{77A722AD-F047-4566-A44E-E15DB5BC5C1A}" destId="{08927F0B-01F7-44A3-AA00-E3CACB62DFEB}" srcOrd="3" destOrd="0" presId="urn:microsoft.com/office/officeart/2005/8/layout/bList2"/>
    <dgm:cxn modelId="{F4A044A4-306F-47B3-9D3A-F7036CD33F31}" type="presParOf" srcId="{77A722AD-F047-4566-A44E-E15DB5BC5C1A}" destId="{7E7C12A3-871B-44F7-8592-271E69F1DC2A}" srcOrd="4" destOrd="0" presId="urn:microsoft.com/office/officeart/2005/8/layout/bList2"/>
    <dgm:cxn modelId="{EBA86809-7A40-48B4-A0DD-0DE25E0B13A8}" type="presParOf" srcId="{7E7C12A3-871B-44F7-8592-271E69F1DC2A}" destId="{F17B419A-3B46-4E17-9C46-ECE426CB71A1}" srcOrd="0" destOrd="0" presId="urn:microsoft.com/office/officeart/2005/8/layout/bList2"/>
    <dgm:cxn modelId="{2ABC1114-6E22-4FBE-8EB3-298F0C4AB654}" type="presParOf" srcId="{7E7C12A3-871B-44F7-8592-271E69F1DC2A}" destId="{85EF69B6-0A73-47C3-B5E0-EAA1AACB821E}" srcOrd="1" destOrd="0" presId="urn:microsoft.com/office/officeart/2005/8/layout/bList2"/>
    <dgm:cxn modelId="{297EF9E8-6F81-47A3-85F5-7E5CCFC2D7DD}" type="presParOf" srcId="{7E7C12A3-871B-44F7-8592-271E69F1DC2A}" destId="{D29D33F4-7F1C-4A22-AC04-95049C438879}" srcOrd="2" destOrd="0" presId="urn:microsoft.com/office/officeart/2005/8/layout/bList2"/>
    <dgm:cxn modelId="{FD7EFB88-EB71-44D2-9D1C-4612C8C7A06D}" type="presParOf" srcId="{7E7C12A3-871B-44F7-8592-271E69F1DC2A}" destId="{6C55A73E-9EDA-4039-9926-D9BEFAF9001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1F09D-CC0D-49E6-A799-D057CB210011}">
      <dsp:nvSpPr>
        <dsp:cNvPr id="0" name=""/>
        <dsp:cNvSpPr/>
      </dsp:nvSpPr>
      <dsp:spPr>
        <a:xfrm>
          <a:off x="511" y="1981202"/>
          <a:ext cx="1182294" cy="975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Intervención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Adolescencia </a:t>
          </a:r>
        </a:p>
      </dsp:txBody>
      <dsp:txXfrm>
        <a:off x="22952" y="2003643"/>
        <a:ext cx="1137412" cy="721303"/>
      </dsp:txXfrm>
    </dsp:sp>
    <dsp:sp modelId="{3B6BB090-C500-4DE4-95E9-D0BCA19B963C}">
      <dsp:nvSpPr>
        <dsp:cNvPr id="0" name=""/>
        <dsp:cNvSpPr/>
      </dsp:nvSpPr>
      <dsp:spPr>
        <a:xfrm>
          <a:off x="653750" y="2136635"/>
          <a:ext cx="1417796" cy="1417796"/>
        </a:xfrm>
        <a:prstGeom prst="leftCircularArrow">
          <a:avLst>
            <a:gd name="adj1" fmla="val 2302"/>
            <a:gd name="adj2" fmla="val 277761"/>
            <a:gd name="adj3" fmla="val 1817503"/>
            <a:gd name="adj4" fmla="val 8788721"/>
            <a:gd name="adj5" fmla="val 268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38A8C-68BC-45F3-BE44-7CA4DD43266F}">
      <dsp:nvSpPr>
        <dsp:cNvPr id="0" name=""/>
        <dsp:cNvSpPr/>
      </dsp:nvSpPr>
      <dsp:spPr>
        <a:xfrm>
          <a:off x="112567" y="2629273"/>
          <a:ext cx="1377136" cy="588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Constructivismo</a:t>
          </a:r>
        </a:p>
      </dsp:txBody>
      <dsp:txXfrm>
        <a:off x="129795" y="2646501"/>
        <a:ext cx="1342680" cy="553761"/>
      </dsp:txXfrm>
    </dsp:sp>
    <dsp:sp modelId="{8D66FC64-9B6B-407B-BFE2-67A462A8EBDA}">
      <dsp:nvSpPr>
        <dsp:cNvPr id="0" name=""/>
        <dsp:cNvSpPr/>
      </dsp:nvSpPr>
      <dsp:spPr>
        <a:xfrm>
          <a:off x="1634763" y="1953114"/>
          <a:ext cx="1182294" cy="975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Investigación </a:t>
          </a:r>
          <a:br>
            <a:rPr lang="es-MX" sz="1400" kern="1200" dirty="0"/>
          </a:br>
          <a:r>
            <a:rPr lang="es-MX" sz="1400" kern="1200" dirty="0"/>
            <a:t>Acción</a:t>
          </a:r>
        </a:p>
      </dsp:txBody>
      <dsp:txXfrm>
        <a:off x="1657204" y="2184514"/>
        <a:ext cx="1137412" cy="721303"/>
      </dsp:txXfrm>
    </dsp:sp>
    <dsp:sp modelId="{115A4D7B-465D-4E32-AA8C-ACBEF7D4F70C}">
      <dsp:nvSpPr>
        <dsp:cNvPr id="0" name=""/>
        <dsp:cNvSpPr/>
      </dsp:nvSpPr>
      <dsp:spPr>
        <a:xfrm>
          <a:off x="2304706" y="1283746"/>
          <a:ext cx="1402849" cy="1402849"/>
        </a:xfrm>
        <a:prstGeom prst="circularArrow">
          <a:avLst>
            <a:gd name="adj1" fmla="val 2327"/>
            <a:gd name="adj2" fmla="val 280879"/>
            <a:gd name="adj3" fmla="val 19501480"/>
            <a:gd name="adj4" fmla="val 12533380"/>
            <a:gd name="adj5" fmla="val 2715"/>
          </a:avLst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512F7-1998-4DB0-AC7F-4BBCFBFB9C22}">
      <dsp:nvSpPr>
        <dsp:cNvPr id="0" name=""/>
        <dsp:cNvSpPr/>
      </dsp:nvSpPr>
      <dsp:spPr>
        <a:xfrm>
          <a:off x="1886471" y="1663380"/>
          <a:ext cx="1072976" cy="579466"/>
        </a:xfrm>
        <a:prstGeom prst="roundRect">
          <a:avLst>
            <a:gd name="adj" fmla="val 1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Estrategias</a:t>
          </a:r>
          <a:r>
            <a:rPr lang="es-MX" sz="1200" kern="1200" dirty="0"/>
            <a:t> </a:t>
          </a:r>
        </a:p>
      </dsp:txBody>
      <dsp:txXfrm>
        <a:off x="1903443" y="1680352"/>
        <a:ext cx="1039032" cy="545522"/>
      </dsp:txXfrm>
    </dsp:sp>
    <dsp:sp modelId="{947443B6-F9E1-41F0-BDB0-BD455C2C2400}">
      <dsp:nvSpPr>
        <dsp:cNvPr id="0" name=""/>
        <dsp:cNvSpPr/>
      </dsp:nvSpPr>
      <dsp:spPr>
        <a:xfrm>
          <a:off x="3114890" y="1858144"/>
          <a:ext cx="1182294" cy="975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Valores </a:t>
          </a:r>
        </a:p>
      </dsp:txBody>
      <dsp:txXfrm>
        <a:off x="3137331" y="1880585"/>
        <a:ext cx="1137412" cy="721303"/>
      </dsp:txXfrm>
    </dsp:sp>
    <dsp:sp modelId="{47691511-8FB5-4357-A37F-5562794FBD48}">
      <dsp:nvSpPr>
        <dsp:cNvPr id="0" name=""/>
        <dsp:cNvSpPr/>
      </dsp:nvSpPr>
      <dsp:spPr>
        <a:xfrm>
          <a:off x="3723064" y="1614755"/>
          <a:ext cx="2044530" cy="2044530"/>
        </a:xfrm>
        <a:prstGeom prst="leftCircularArrow">
          <a:avLst>
            <a:gd name="adj1" fmla="val 1597"/>
            <a:gd name="adj2" fmla="val 189537"/>
            <a:gd name="adj3" fmla="val 1855704"/>
            <a:gd name="adj4" fmla="val 8915146"/>
            <a:gd name="adj5" fmla="val 1863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47318-6027-4F23-AD00-E7E91DA55706}">
      <dsp:nvSpPr>
        <dsp:cNvPr id="0" name=""/>
        <dsp:cNvSpPr/>
      </dsp:nvSpPr>
      <dsp:spPr>
        <a:xfrm>
          <a:off x="3314845" y="2515165"/>
          <a:ext cx="1176482" cy="636248"/>
        </a:xfrm>
        <a:prstGeom prst="roundRect">
          <a:avLst>
            <a:gd name="adj" fmla="val 10000"/>
          </a:avLst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Desarrollo</a:t>
          </a:r>
          <a:r>
            <a:rPr lang="es-MX" sz="1200" kern="1200" dirty="0"/>
            <a:t> </a:t>
          </a:r>
        </a:p>
      </dsp:txBody>
      <dsp:txXfrm>
        <a:off x="3333480" y="2533800"/>
        <a:ext cx="1139212" cy="598978"/>
      </dsp:txXfrm>
    </dsp:sp>
    <dsp:sp modelId="{9DDCE9CC-A87D-400E-B752-B97C515C6FC0}">
      <dsp:nvSpPr>
        <dsp:cNvPr id="0" name=""/>
        <dsp:cNvSpPr/>
      </dsp:nvSpPr>
      <dsp:spPr>
        <a:xfrm>
          <a:off x="5283586" y="1912727"/>
          <a:ext cx="1182294" cy="975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Guiar a la lectura por placer</a:t>
          </a:r>
        </a:p>
      </dsp:txBody>
      <dsp:txXfrm>
        <a:off x="5306027" y="2144128"/>
        <a:ext cx="1137412" cy="721303"/>
      </dsp:txXfrm>
    </dsp:sp>
    <dsp:sp modelId="{659083C5-BDAF-4398-B1BA-ED925C65F93E}">
      <dsp:nvSpPr>
        <dsp:cNvPr id="0" name=""/>
        <dsp:cNvSpPr/>
      </dsp:nvSpPr>
      <dsp:spPr>
        <a:xfrm>
          <a:off x="2259409" y="705888"/>
          <a:ext cx="2850022" cy="417919"/>
        </a:xfrm>
        <a:prstGeom prst="roundRect">
          <a:avLst>
            <a:gd name="adj" fmla="val 10000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Telesecundaria</a:t>
          </a:r>
        </a:p>
      </dsp:txBody>
      <dsp:txXfrm>
        <a:off x="2271649" y="718128"/>
        <a:ext cx="2825542" cy="39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1AD7-7354-4E4C-8CF1-5095F21F863F}">
      <dsp:nvSpPr>
        <dsp:cNvPr id="0" name=""/>
        <dsp:cNvSpPr/>
      </dsp:nvSpPr>
      <dsp:spPr>
        <a:xfrm>
          <a:off x="0" y="38062"/>
          <a:ext cx="2398473" cy="14390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Teoría del Conocimiento</a:t>
          </a:r>
        </a:p>
      </dsp:txBody>
      <dsp:txXfrm>
        <a:off x="0" y="38062"/>
        <a:ext cx="2398473" cy="1439084"/>
      </dsp:txXfrm>
    </dsp:sp>
    <dsp:sp modelId="{31ABD4CF-4300-43CC-ACD8-6F120F6F2DA2}">
      <dsp:nvSpPr>
        <dsp:cNvPr id="0" name=""/>
        <dsp:cNvSpPr/>
      </dsp:nvSpPr>
      <dsp:spPr>
        <a:xfrm>
          <a:off x="5009113" y="36983"/>
          <a:ext cx="2398473" cy="1439084"/>
        </a:xfrm>
        <a:prstGeom prst="rec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Lenguaje</a:t>
          </a:r>
        </a:p>
      </dsp:txBody>
      <dsp:txXfrm>
        <a:off x="5009113" y="36983"/>
        <a:ext cx="2398473" cy="1439084"/>
      </dsp:txXfrm>
    </dsp:sp>
    <dsp:sp modelId="{0938A269-E5E3-4554-A2DE-6C68D7799D3A}">
      <dsp:nvSpPr>
        <dsp:cNvPr id="0" name=""/>
        <dsp:cNvSpPr/>
      </dsp:nvSpPr>
      <dsp:spPr>
        <a:xfrm>
          <a:off x="184583" y="2773281"/>
          <a:ext cx="2398473" cy="1439084"/>
        </a:xfrm>
        <a:prstGeom prst="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Teóricos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Vigotsky(2016)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Dolto (Bacon 2013)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Piaget (1987)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Freire (2013)</a:t>
          </a:r>
        </a:p>
      </dsp:txBody>
      <dsp:txXfrm>
        <a:off x="184583" y="2773281"/>
        <a:ext cx="2398473" cy="1439084"/>
      </dsp:txXfrm>
    </dsp:sp>
    <dsp:sp modelId="{0D794E6D-9A50-4C3E-BC0B-C07FDA9A74A5}">
      <dsp:nvSpPr>
        <dsp:cNvPr id="0" name=""/>
        <dsp:cNvSpPr/>
      </dsp:nvSpPr>
      <dsp:spPr>
        <a:xfrm>
          <a:off x="2502612" y="378192"/>
          <a:ext cx="2398473" cy="721168"/>
        </a:xfrm>
        <a:prstGeom prst="rect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Socialización</a:t>
          </a:r>
        </a:p>
      </dsp:txBody>
      <dsp:txXfrm>
        <a:off x="2502612" y="378192"/>
        <a:ext cx="2398473" cy="721168"/>
      </dsp:txXfrm>
    </dsp:sp>
    <dsp:sp modelId="{35B49D6B-B781-400A-BB94-6727A724DD7B}">
      <dsp:nvSpPr>
        <dsp:cNvPr id="0" name=""/>
        <dsp:cNvSpPr/>
      </dsp:nvSpPr>
      <dsp:spPr>
        <a:xfrm>
          <a:off x="5081115" y="2845303"/>
          <a:ext cx="2398473" cy="1439084"/>
        </a:xfrm>
        <a:prstGeom prst="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El individuo es constructor de su propio conocimiento. </a:t>
          </a:r>
        </a:p>
      </dsp:txBody>
      <dsp:txXfrm>
        <a:off x="5081115" y="2845303"/>
        <a:ext cx="2398473" cy="1439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37669-DCFF-4FEA-89FE-3BC280716113}">
      <dsp:nvSpPr>
        <dsp:cNvPr id="0" name=""/>
        <dsp:cNvSpPr/>
      </dsp:nvSpPr>
      <dsp:spPr>
        <a:xfrm>
          <a:off x="2699184" y="1034482"/>
          <a:ext cx="269829" cy="881518"/>
        </a:xfrm>
        <a:custGeom>
          <a:avLst/>
          <a:gdLst/>
          <a:ahLst/>
          <a:cxnLst/>
          <a:rect l="0" t="0" r="0" b="0"/>
          <a:pathLst>
            <a:path>
              <a:moveTo>
                <a:pt x="269829" y="0"/>
              </a:moveTo>
              <a:lnTo>
                <a:pt x="269829" y="881518"/>
              </a:lnTo>
              <a:lnTo>
                <a:pt x="0" y="8815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08735-DA70-4CFB-A48F-B3155801838C}">
      <dsp:nvSpPr>
        <dsp:cNvPr id="0" name=""/>
        <dsp:cNvSpPr/>
      </dsp:nvSpPr>
      <dsp:spPr>
        <a:xfrm>
          <a:off x="2969014" y="1034482"/>
          <a:ext cx="2119368" cy="176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192"/>
              </a:lnTo>
              <a:lnTo>
                <a:pt x="2119368" y="1572192"/>
              </a:lnTo>
              <a:lnTo>
                <a:pt x="2119368" y="17630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2A2FC-A829-41F1-8614-F88AC4EB462C}">
      <dsp:nvSpPr>
        <dsp:cNvPr id="0" name=""/>
        <dsp:cNvSpPr/>
      </dsp:nvSpPr>
      <dsp:spPr>
        <a:xfrm>
          <a:off x="2923294" y="1034482"/>
          <a:ext cx="91440" cy="1763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30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E6C64-0D89-4229-A538-4B3EDD9BF473}">
      <dsp:nvSpPr>
        <dsp:cNvPr id="0" name=""/>
        <dsp:cNvSpPr/>
      </dsp:nvSpPr>
      <dsp:spPr>
        <a:xfrm>
          <a:off x="849645" y="1034482"/>
          <a:ext cx="2119368" cy="1763036"/>
        </a:xfrm>
        <a:custGeom>
          <a:avLst/>
          <a:gdLst/>
          <a:ahLst/>
          <a:cxnLst/>
          <a:rect l="0" t="0" r="0" b="0"/>
          <a:pathLst>
            <a:path>
              <a:moveTo>
                <a:pt x="2119368" y="0"/>
              </a:moveTo>
              <a:lnTo>
                <a:pt x="2119368" y="1572192"/>
              </a:lnTo>
              <a:lnTo>
                <a:pt x="0" y="1572192"/>
              </a:lnTo>
              <a:lnTo>
                <a:pt x="0" y="17630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46F8E-9B74-40EC-8BF0-92AFBFA1BCC6}">
      <dsp:nvSpPr>
        <dsp:cNvPr id="0" name=""/>
        <dsp:cNvSpPr/>
      </dsp:nvSpPr>
      <dsp:spPr>
        <a:xfrm>
          <a:off x="2179159" y="216578"/>
          <a:ext cx="1579709" cy="8179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154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Espacio lúdico y libre</a:t>
          </a:r>
        </a:p>
      </dsp:txBody>
      <dsp:txXfrm>
        <a:off x="2179159" y="216578"/>
        <a:ext cx="1579709" cy="817903"/>
      </dsp:txXfrm>
    </dsp:sp>
    <dsp:sp modelId="{0F51587C-5C3C-4832-89E5-3A898C98D382}">
      <dsp:nvSpPr>
        <dsp:cNvPr id="0" name=""/>
        <dsp:cNvSpPr/>
      </dsp:nvSpPr>
      <dsp:spPr>
        <a:xfrm>
          <a:off x="2495101" y="85272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Compartir </a:t>
          </a:r>
        </a:p>
      </dsp:txBody>
      <dsp:txXfrm>
        <a:off x="2495101" y="852726"/>
        <a:ext cx="1421738" cy="272634"/>
      </dsp:txXfrm>
    </dsp:sp>
    <dsp:sp modelId="{6423F06D-B95A-4FEE-BC9F-06E7EA945473}">
      <dsp:nvSpPr>
        <dsp:cNvPr id="0" name=""/>
        <dsp:cNvSpPr/>
      </dsp:nvSpPr>
      <dsp:spPr>
        <a:xfrm>
          <a:off x="59791" y="2797519"/>
          <a:ext cx="1579709" cy="817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154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Saber nuevos aspectos de la literatura.</a:t>
          </a:r>
        </a:p>
      </dsp:txBody>
      <dsp:txXfrm>
        <a:off x="59791" y="2797519"/>
        <a:ext cx="1579709" cy="817903"/>
      </dsp:txXfrm>
    </dsp:sp>
    <dsp:sp modelId="{FD12DE9B-B797-4666-AE03-D99B1DE54237}">
      <dsp:nvSpPr>
        <dsp:cNvPr id="0" name=""/>
        <dsp:cNvSpPr/>
      </dsp:nvSpPr>
      <dsp:spPr>
        <a:xfrm>
          <a:off x="311697" y="3544167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Cartografía lectora </a:t>
          </a:r>
        </a:p>
      </dsp:txBody>
      <dsp:txXfrm>
        <a:off x="311697" y="3544167"/>
        <a:ext cx="1421738" cy="272634"/>
      </dsp:txXfrm>
    </dsp:sp>
    <dsp:sp modelId="{AC4A1E00-249A-47E0-8E4F-60AF06A3CD71}">
      <dsp:nvSpPr>
        <dsp:cNvPr id="0" name=""/>
        <dsp:cNvSpPr/>
      </dsp:nvSpPr>
      <dsp:spPr>
        <a:xfrm>
          <a:off x="2179159" y="2797519"/>
          <a:ext cx="1579709" cy="817903"/>
        </a:xfrm>
        <a:prstGeom prst="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541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Conocimiento del mundo, cultura</a:t>
          </a:r>
        </a:p>
      </dsp:txBody>
      <dsp:txXfrm>
        <a:off x="2179159" y="2797519"/>
        <a:ext cx="1579709" cy="817903"/>
      </dsp:txXfrm>
    </dsp:sp>
    <dsp:sp modelId="{C5287427-3119-49CC-9AE7-7D6EE286D5D5}">
      <dsp:nvSpPr>
        <dsp:cNvPr id="0" name=""/>
        <dsp:cNvSpPr/>
      </dsp:nvSpPr>
      <dsp:spPr>
        <a:xfrm>
          <a:off x="2495101" y="343366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Géneros literarios </a:t>
          </a:r>
        </a:p>
      </dsp:txBody>
      <dsp:txXfrm>
        <a:off x="2495101" y="3433666"/>
        <a:ext cx="1421738" cy="272634"/>
      </dsp:txXfrm>
    </dsp:sp>
    <dsp:sp modelId="{D10EF0C0-B4F7-4BF6-84E2-191F5D6EBBD3}">
      <dsp:nvSpPr>
        <dsp:cNvPr id="0" name=""/>
        <dsp:cNvSpPr/>
      </dsp:nvSpPr>
      <dsp:spPr>
        <a:xfrm>
          <a:off x="4298528" y="2797519"/>
          <a:ext cx="1579709" cy="1049901"/>
        </a:xfrm>
        <a:prstGeom prst="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54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Sentimientos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Reflexión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Comprensión </a:t>
          </a:r>
        </a:p>
      </dsp:txBody>
      <dsp:txXfrm>
        <a:off x="4298528" y="2797519"/>
        <a:ext cx="1579709" cy="1049901"/>
      </dsp:txXfrm>
    </dsp:sp>
    <dsp:sp modelId="{A7F9C776-3D61-4CBA-B2E5-3FAD9D1A2AB0}">
      <dsp:nvSpPr>
        <dsp:cNvPr id="0" name=""/>
        <dsp:cNvSpPr/>
      </dsp:nvSpPr>
      <dsp:spPr>
        <a:xfrm>
          <a:off x="4560174" y="3733622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Valores </a:t>
          </a:r>
        </a:p>
      </dsp:txBody>
      <dsp:txXfrm>
        <a:off x="4560174" y="3733622"/>
        <a:ext cx="1421738" cy="272634"/>
      </dsp:txXfrm>
    </dsp:sp>
    <dsp:sp modelId="{441E5DA7-4E75-48AC-8231-F9344819F04B}">
      <dsp:nvSpPr>
        <dsp:cNvPr id="0" name=""/>
        <dsp:cNvSpPr/>
      </dsp:nvSpPr>
      <dsp:spPr>
        <a:xfrm>
          <a:off x="1119475" y="1507049"/>
          <a:ext cx="1579709" cy="817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4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Intervención</a:t>
          </a:r>
        </a:p>
      </dsp:txBody>
      <dsp:txXfrm>
        <a:off x="1119475" y="1507049"/>
        <a:ext cx="1579709" cy="817903"/>
      </dsp:txXfrm>
    </dsp:sp>
    <dsp:sp modelId="{12375CCA-7572-454C-83FB-780C6765BF16}">
      <dsp:nvSpPr>
        <dsp:cNvPr id="0" name=""/>
        <dsp:cNvSpPr/>
      </dsp:nvSpPr>
      <dsp:spPr>
        <a:xfrm>
          <a:off x="1435417" y="2143196"/>
          <a:ext cx="1421738" cy="272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Panorama</a:t>
          </a:r>
          <a:r>
            <a:rPr lang="es-MX" sz="1800" kern="1200" baseline="0" dirty="0"/>
            <a:t> </a:t>
          </a:r>
          <a:endParaRPr lang="es-MX" sz="1800" kern="1200" dirty="0"/>
        </a:p>
      </dsp:txBody>
      <dsp:txXfrm>
        <a:off x="1435417" y="2143196"/>
        <a:ext cx="1421738" cy="272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114D6-E95C-40FA-BFA8-34D499F410CC}">
      <dsp:nvSpPr>
        <dsp:cNvPr id="0" name=""/>
        <dsp:cNvSpPr/>
      </dsp:nvSpPr>
      <dsp:spPr>
        <a:xfrm>
          <a:off x="594065" y="0"/>
          <a:ext cx="6732748" cy="529375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5C2F4-4DA4-4D3C-9238-0FFCE888889A}">
      <dsp:nvSpPr>
        <dsp:cNvPr id="0" name=""/>
        <dsp:cNvSpPr/>
      </dsp:nvSpPr>
      <dsp:spPr>
        <a:xfrm>
          <a:off x="3480" y="1588127"/>
          <a:ext cx="1521907" cy="21175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baseline="0" dirty="0"/>
            <a:t>Grupo.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baseline="0" dirty="0"/>
            <a:t>17 alumnos de primer año de telesecundaria. </a:t>
          </a:r>
          <a:endParaRPr lang="es-MX" sz="1500" kern="1200" dirty="0"/>
        </a:p>
      </dsp:txBody>
      <dsp:txXfrm>
        <a:off x="77773" y="1662420"/>
        <a:ext cx="1373321" cy="1968916"/>
      </dsp:txXfrm>
    </dsp:sp>
    <dsp:sp modelId="{5E2F50CB-7CD9-4780-9EA7-D4DFC95D86A8}">
      <dsp:nvSpPr>
        <dsp:cNvPr id="0" name=""/>
        <dsp:cNvSpPr/>
      </dsp:nvSpPr>
      <dsp:spPr>
        <a:xfrm>
          <a:off x="1601483" y="1588127"/>
          <a:ext cx="1521907" cy="2117502"/>
        </a:xfrm>
        <a:prstGeom prst="roundRect">
          <a:avLst/>
        </a:prstGeom>
        <a:solidFill>
          <a:schemeClr val="accent2">
            <a:hueOff val="4752211"/>
            <a:satOff val="-9171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21 sesiones de hora y media, los días miércoles y viernes.</a:t>
          </a:r>
          <a:endParaRPr lang="es-MX" sz="1500" kern="1200" dirty="0"/>
        </a:p>
      </dsp:txBody>
      <dsp:txXfrm>
        <a:off x="1675776" y="1662420"/>
        <a:ext cx="1373321" cy="1968916"/>
      </dsp:txXfrm>
    </dsp:sp>
    <dsp:sp modelId="{55FEF41D-1B2D-469A-9AF4-1D95D66CF1AD}">
      <dsp:nvSpPr>
        <dsp:cNvPr id="0" name=""/>
        <dsp:cNvSpPr/>
      </dsp:nvSpPr>
      <dsp:spPr>
        <a:xfrm>
          <a:off x="3199486" y="1588127"/>
          <a:ext cx="1521907" cy="2117502"/>
        </a:xfrm>
        <a:prstGeom prst="roundRect">
          <a:avLst/>
        </a:prstGeom>
        <a:solidFill>
          <a:schemeClr val="accent2">
            <a:hueOff val="9504422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Materiales audiovisuales, libros, hojas blancas, fotocopias, lápices y marcadores de colores. </a:t>
          </a:r>
          <a:endParaRPr lang="es-MX" sz="1500" kern="1200" dirty="0"/>
        </a:p>
      </dsp:txBody>
      <dsp:txXfrm>
        <a:off x="3273779" y="1662420"/>
        <a:ext cx="1373321" cy="1968916"/>
      </dsp:txXfrm>
    </dsp:sp>
    <dsp:sp modelId="{C8A9F759-B2FA-4E35-BD63-170A53D9467B}">
      <dsp:nvSpPr>
        <dsp:cNvPr id="0" name=""/>
        <dsp:cNvSpPr/>
      </dsp:nvSpPr>
      <dsp:spPr>
        <a:xfrm>
          <a:off x="4797489" y="1588127"/>
          <a:ext cx="1521907" cy="2117502"/>
        </a:xfrm>
        <a:prstGeom prst="roundRect">
          <a:avLst/>
        </a:prstGeom>
        <a:solidFill>
          <a:schemeClr val="accent2">
            <a:hueOff val="14256632"/>
            <a:satOff val="-27514"/>
            <a:lumOff val="-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Se harán juegos, rondas, trabalenguas, adivinanzas </a:t>
          </a:r>
        </a:p>
      </dsp:txBody>
      <dsp:txXfrm>
        <a:off x="4871782" y="1662420"/>
        <a:ext cx="1373321" cy="1968916"/>
      </dsp:txXfrm>
    </dsp:sp>
    <dsp:sp modelId="{9D3E7227-99E1-4DEC-8BFB-21E75B521F9A}">
      <dsp:nvSpPr>
        <dsp:cNvPr id="0" name=""/>
        <dsp:cNvSpPr/>
      </dsp:nvSpPr>
      <dsp:spPr>
        <a:xfrm>
          <a:off x="6395491" y="1588127"/>
          <a:ext cx="1521907" cy="2117502"/>
        </a:xfrm>
        <a:prstGeom prst="roundRect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Lectura</a:t>
          </a:r>
          <a:r>
            <a:rPr lang="es-MX" sz="1500" kern="1200" baseline="0" dirty="0"/>
            <a:t> en voz alta, lecturas dialógicas y aclaratorias.</a:t>
          </a:r>
          <a:endParaRPr lang="es-MX" sz="1500" kern="1200" dirty="0"/>
        </a:p>
      </dsp:txBody>
      <dsp:txXfrm>
        <a:off x="6469784" y="1662420"/>
        <a:ext cx="1373321" cy="1968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EA12-81FD-48ED-A513-DE06A74674FA}">
      <dsp:nvSpPr>
        <dsp:cNvPr id="0" name=""/>
        <dsp:cNvSpPr/>
      </dsp:nvSpPr>
      <dsp:spPr>
        <a:xfrm>
          <a:off x="864089" y="72001"/>
          <a:ext cx="2015720" cy="15046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Aplicación de cuestionarios</a:t>
          </a:r>
        </a:p>
      </dsp:txBody>
      <dsp:txXfrm>
        <a:off x="899346" y="107258"/>
        <a:ext cx="1945206" cy="1469435"/>
      </dsp:txXfrm>
    </dsp:sp>
    <dsp:sp modelId="{E30DD00C-8779-4931-83F7-1D666E9E636A}">
      <dsp:nvSpPr>
        <dsp:cNvPr id="0" name=""/>
        <dsp:cNvSpPr/>
      </dsp:nvSpPr>
      <dsp:spPr>
        <a:xfrm>
          <a:off x="778562" y="1509178"/>
          <a:ext cx="2015720" cy="64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Escrito</a:t>
          </a:r>
        </a:p>
      </dsp:txBody>
      <dsp:txXfrm>
        <a:off x="778562" y="1509178"/>
        <a:ext cx="1419521" cy="647017"/>
      </dsp:txXfrm>
    </dsp:sp>
    <dsp:sp modelId="{F4ABB3BB-86C2-4D52-A748-5A2EAB87B71D}">
      <dsp:nvSpPr>
        <dsp:cNvPr id="0" name=""/>
        <dsp:cNvSpPr/>
      </dsp:nvSpPr>
      <dsp:spPr>
        <a:xfrm>
          <a:off x="2255105" y="1611951"/>
          <a:ext cx="705502" cy="70550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D9251-FE31-465E-9C83-D6DED7A3AAE5}">
      <dsp:nvSpPr>
        <dsp:cNvPr id="0" name=""/>
        <dsp:cNvSpPr/>
      </dsp:nvSpPr>
      <dsp:spPr>
        <a:xfrm>
          <a:off x="3135391" y="4485"/>
          <a:ext cx="2015720" cy="15046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413220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Observación acción.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Diario de trabajo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Registro anecdótico. </a:t>
          </a:r>
        </a:p>
      </dsp:txBody>
      <dsp:txXfrm>
        <a:off x="3170648" y="39742"/>
        <a:ext cx="1945206" cy="1469435"/>
      </dsp:txXfrm>
    </dsp:sp>
    <dsp:sp modelId="{AF50161B-9E20-4AD0-8432-DDCBC0AA7C0E}">
      <dsp:nvSpPr>
        <dsp:cNvPr id="0" name=""/>
        <dsp:cNvSpPr/>
      </dsp:nvSpPr>
      <dsp:spPr>
        <a:xfrm>
          <a:off x="3135391" y="1509178"/>
          <a:ext cx="2015720" cy="647017"/>
        </a:xfrm>
        <a:prstGeom prst="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accent3">
              <a:hueOff val="-8413220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Observación</a:t>
          </a:r>
        </a:p>
      </dsp:txBody>
      <dsp:txXfrm>
        <a:off x="3135391" y="1509178"/>
        <a:ext cx="1419521" cy="647017"/>
      </dsp:txXfrm>
    </dsp:sp>
    <dsp:sp modelId="{E870F466-68AE-46C8-8F24-F9CD625B0ADF}">
      <dsp:nvSpPr>
        <dsp:cNvPr id="0" name=""/>
        <dsp:cNvSpPr/>
      </dsp:nvSpPr>
      <dsp:spPr>
        <a:xfrm>
          <a:off x="4611934" y="1611951"/>
          <a:ext cx="705502" cy="705502"/>
        </a:xfrm>
        <a:prstGeom prst="ellipse">
          <a:avLst/>
        </a:prstGeom>
        <a:solidFill>
          <a:schemeClr val="accent3">
            <a:tint val="40000"/>
            <a:alpha val="90000"/>
            <a:hueOff val="-8188394"/>
            <a:satOff val="-6737"/>
            <a:lumOff val="-6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188394"/>
              <a:satOff val="-6737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B419A-3B46-4E17-9C46-ECE426CB71A1}">
      <dsp:nvSpPr>
        <dsp:cNvPr id="0" name=""/>
        <dsp:cNvSpPr/>
      </dsp:nvSpPr>
      <dsp:spPr>
        <a:xfrm>
          <a:off x="1956977" y="2666874"/>
          <a:ext cx="2015720" cy="15046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Evaluación cualitativa, cuantitativa y sistematización de resultados. </a:t>
          </a:r>
        </a:p>
      </dsp:txBody>
      <dsp:txXfrm>
        <a:off x="1992234" y="2702131"/>
        <a:ext cx="1945206" cy="1469435"/>
      </dsp:txXfrm>
    </dsp:sp>
    <dsp:sp modelId="{D29D33F4-7F1C-4A22-AC04-95049C438879}">
      <dsp:nvSpPr>
        <dsp:cNvPr id="0" name=""/>
        <dsp:cNvSpPr/>
      </dsp:nvSpPr>
      <dsp:spPr>
        <a:xfrm>
          <a:off x="1956977" y="4171567"/>
          <a:ext cx="2015720" cy="647017"/>
        </a:xfrm>
        <a:prstGeom prst="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Resultado</a:t>
          </a:r>
        </a:p>
      </dsp:txBody>
      <dsp:txXfrm>
        <a:off x="1956977" y="4171567"/>
        <a:ext cx="1419521" cy="647017"/>
      </dsp:txXfrm>
    </dsp:sp>
    <dsp:sp modelId="{6C55A73E-9EDA-4039-9926-D9BEFAF90013}">
      <dsp:nvSpPr>
        <dsp:cNvPr id="0" name=""/>
        <dsp:cNvSpPr/>
      </dsp:nvSpPr>
      <dsp:spPr>
        <a:xfrm>
          <a:off x="3433520" y="4274340"/>
          <a:ext cx="705502" cy="705502"/>
        </a:xfrm>
        <a:prstGeom prst="ellipse">
          <a:avLst/>
        </a:prstGeom>
        <a:solidFill>
          <a:schemeClr val="accent3">
            <a:tint val="40000"/>
            <a:alpha val="90000"/>
            <a:hueOff val="-16376788"/>
            <a:satOff val="-13475"/>
            <a:lumOff val="-13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6376788"/>
              <a:satOff val="-13475"/>
              <a:lumOff val="-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C0A3B-582C-4AE2-8EE0-395A10A963E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8BFD-A4BA-41DF-9E2F-22FB41401B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52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8BFD-A4BA-41DF-9E2F-22FB41401BF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69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8BFD-A4BA-41DF-9E2F-22FB41401BF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86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0A8D47-302B-4108-B0BE-457D2BA66BB1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140481-DB4A-46E0-BC74-FD25D223998C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56612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Estudiante: Myriam del Carmen Becerra Escobar</a:t>
            </a:r>
          </a:p>
          <a:p>
            <a:r>
              <a:rPr lang="es-MX" sz="2000" b="1" dirty="0"/>
              <a:t>Tutora: Judith Guadalupe Páez Paniagua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71600" y="188640"/>
            <a:ext cx="748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   Promoción de la lectura en estudiantes de la telesecundaria  de la Tinaja, Veracruz</a:t>
            </a:r>
            <a:endParaRPr lang="es-MX" sz="3600" dirty="0"/>
          </a:p>
          <a:p>
            <a:pPr algn="ctr"/>
            <a:endParaRPr lang="es-MX" sz="4000" b="1" dirty="0"/>
          </a:p>
        </p:txBody>
      </p:sp>
      <p:pic>
        <p:nvPicPr>
          <p:cNvPr id="12" name="Picture 4" descr="https://scontent-dft4-1.xx.fbcdn.net/v/t34.0-12/22635272_1613952532002799_240948362_n.jpg?oh=1ca47a9d025309b01cc521a961a0f050&amp;oe=59EB7C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29" y="2132856"/>
            <a:ext cx="447799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98AB376-FE2F-43A4-90EF-6BA89FCC5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329" y="488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11094772"/>
              </p:ext>
            </p:extLst>
          </p:nvPr>
        </p:nvGraphicFramePr>
        <p:xfrm>
          <a:off x="1043608" y="1340768"/>
          <a:ext cx="7920880" cy="529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Rectángulo"/>
          <p:cNvSpPr/>
          <p:nvPr/>
        </p:nvSpPr>
        <p:spPr>
          <a:xfrm>
            <a:off x="3571091" y="476672"/>
            <a:ext cx="2865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/>
              <a:t>Metodología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0317CBA-CDC9-4171-93BA-69A133BB1F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7584" y="223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784" y="3326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Método de Evaluación.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27362522"/>
              </p:ext>
            </p:extLst>
          </p:nvPr>
        </p:nvGraphicFramePr>
        <p:xfrm>
          <a:off x="1547664" y="1196752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08DA700-E6C1-4AAF-B2F2-7CEB1E459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616" y="329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66031"/>
            <a:ext cx="8612076" cy="5525937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F0EE438-A68E-42CB-93CE-49130428B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6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95536" y="188640"/>
            <a:ext cx="7560840" cy="61206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000" b="1" dirty="0"/>
              <a:t>                    </a:t>
            </a:r>
            <a:r>
              <a:rPr lang="es-MX" sz="3600" b="1" dirty="0"/>
              <a:t>Referencias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3608" y="800708"/>
            <a:ext cx="71287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Argüelles, J-D. (2011). </a:t>
            </a:r>
            <a:r>
              <a:rPr lang="es-MX" i="1" dirty="0"/>
              <a:t>Escribir y leer con los niños, los adolescentes y los jóvenes.</a:t>
            </a:r>
            <a:r>
              <a:rPr lang="es-MX" dirty="0"/>
              <a:t> México. Oceano.</a:t>
            </a:r>
          </a:p>
          <a:p>
            <a:r>
              <a:rPr lang="es-MX" dirty="0"/>
              <a:t> </a:t>
            </a:r>
            <a:endParaRPr lang="en-US" dirty="0"/>
          </a:p>
          <a:p>
            <a:r>
              <a:rPr lang="en-US" dirty="0"/>
              <a:t>Bacon, R. (2013). Listening to Voices, Hearing a Person: Francoise Dolto and the Language of the Subject. </a:t>
            </a:r>
            <a:r>
              <a:rPr lang="en-US" i="1" dirty="0"/>
              <a:t>British Journal Of Psychotherapy</a:t>
            </a:r>
            <a:r>
              <a:rPr lang="en-US" dirty="0"/>
              <a:t>, 29(4), 519-531. Doi: 10.1111 /bjp.12046</a:t>
            </a:r>
          </a:p>
          <a:p>
            <a:endParaRPr lang="es-MX" dirty="0"/>
          </a:p>
          <a:p>
            <a:r>
              <a:rPr lang="es-MX" dirty="0"/>
              <a:t>Cassany, D. (2007) </a:t>
            </a:r>
            <a:r>
              <a:rPr lang="es-MX" i="1" dirty="0"/>
              <a:t>Enseñar lengua</a:t>
            </a:r>
            <a:r>
              <a:rPr lang="es-MX" dirty="0"/>
              <a:t>. México: Colofón. </a:t>
            </a:r>
          </a:p>
          <a:p>
            <a:r>
              <a:rPr lang="es-MX" dirty="0"/>
              <a:t>  </a:t>
            </a:r>
          </a:p>
          <a:p>
            <a:r>
              <a:rPr lang="es-MX" dirty="0"/>
              <a:t>Garrido, F. (2005). </a:t>
            </a:r>
            <a:r>
              <a:rPr lang="es-MX" i="1" dirty="0"/>
              <a:t>La necesidad de entender</a:t>
            </a:r>
            <a:r>
              <a:rPr lang="es-MX" dirty="0"/>
              <a:t>. México: Norma Ediciones. </a:t>
            </a:r>
          </a:p>
          <a:p>
            <a:endParaRPr lang="es-MX" dirty="0"/>
          </a:p>
          <a:p>
            <a:r>
              <a:rPr lang="es-MX" dirty="0"/>
              <a:t>Garrido, F. (1999). </a:t>
            </a:r>
            <a:r>
              <a:rPr lang="es-MX" i="1" dirty="0"/>
              <a:t>El buen lector se hace, no nace Reflexiones sobre la lectura y escritura.</a:t>
            </a:r>
            <a:r>
              <a:rPr lang="es-MX" dirty="0"/>
              <a:t> México: Editorial Planeta Mexicana.</a:t>
            </a:r>
          </a:p>
          <a:p>
            <a:endParaRPr lang="es-MX" dirty="0"/>
          </a:p>
          <a:p>
            <a:r>
              <a:rPr lang="es-MX" dirty="0"/>
              <a:t>Italo, C. (1993). </a:t>
            </a:r>
            <a:r>
              <a:rPr lang="es-MX" i="1" dirty="0"/>
              <a:t>Porque leer a los clásicos</a:t>
            </a:r>
            <a:r>
              <a:rPr lang="es-MX" dirty="0"/>
              <a:t>. Madrid: Tusquets.</a:t>
            </a:r>
          </a:p>
          <a:p>
            <a:endParaRPr lang="es-MX" dirty="0"/>
          </a:p>
          <a:p>
            <a:r>
              <a:rPr lang="es-MX" dirty="0"/>
              <a:t>Jiménez Hidalgo, J. de J., Martínez Jiménez, R., &amp; García Mancilla, C.D. (2010). </a:t>
            </a:r>
            <a:r>
              <a:rPr lang="es-MX" i="1" dirty="0"/>
              <a:t>Breve Historia de Telesecundaria en México. Un breve recorrido histórico por sus datos y relatos</a:t>
            </a:r>
            <a:r>
              <a:rPr lang="es-MX" dirty="0"/>
              <a:t>. México: Secretaría de Educación Pública (SEP). Recuperado de http://www.sepbcs.gob.mx/contenido/documentos/educativo/telesecundarias/Breve%20Historia%20de%20Telesecundaria%20en%20Mexico.pdf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22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-29953"/>
            <a:ext cx="74168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Freire, P. (2013). </a:t>
            </a:r>
            <a:r>
              <a:rPr lang="es-MX" i="1" dirty="0"/>
              <a:t>Pedagogía del oprimido.</a:t>
            </a:r>
            <a:r>
              <a:rPr lang="es-MX" dirty="0"/>
              <a:t> Recuperado de http://www.servicioskoinonia.org/biblioteca/general/FreirePedagogiadelOprimido.pdf</a:t>
            </a:r>
          </a:p>
          <a:p>
            <a:r>
              <a:rPr lang="es-MX" dirty="0"/>
              <a:t>Giovannelli, N. M.-C. (s. f.). </a:t>
            </a:r>
            <a:r>
              <a:rPr lang="es-MX" i="1" dirty="0"/>
              <a:t>La Tinaja</a:t>
            </a:r>
            <a:r>
              <a:rPr lang="es-MX" dirty="0"/>
              <a:t>. Recuperado de http://www.nuestro-mexico.com/Veracruz-de-Ignacio-de-la-Llave/Emiliano-Zapata/La-Tinaja/</a:t>
            </a:r>
          </a:p>
          <a:p>
            <a:endParaRPr lang="es-MX" dirty="0"/>
          </a:p>
          <a:p>
            <a:r>
              <a:rPr lang="es-MX" dirty="0"/>
              <a:t>Hassell,S; Koehler,E; Barkley.Barkley, H A.(jun, 2010). </a:t>
            </a:r>
            <a:r>
              <a:rPr lang="es-MX" i="1" dirty="0"/>
              <a:t>Supporting  the Literacy  Needs of african American Transitional Readers</a:t>
            </a:r>
            <a:r>
              <a:rPr lang="es-MX" dirty="0"/>
              <a:t>.Teacher Librarian. Recuperado de https://search.proquest.com/</a:t>
            </a:r>
          </a:p>
          <a:p>
            <a:endParaRPr lang="es-MX" dirty="0"/>
          </a:p>
          <a:p>
            <a:r>
              <a:rPr lang="es-MX" dirty="0"/>
              <a:t>Penac, D. (1993). </a:t>
            </a:r>
            <a:r>
              <a:rPr lang="es-MX" i="1" dirty="0"/>
              <a:t>Como una novela</a:t>
            </a:r>
            <a:r>
              <a:rPr lang="es-MX" dirty="0"/>
              <a:t>. Barcelona. Anagrama. </a:t>
            </a:r>
          </a:p>
          <a:p>
            <a:endParaRPr lang="es-MX" dirty="0"/>
          </a:p>
          <a:p>
            <a:r>
              <a:rPr lang="es-MX" dirty="0"/>
              <a:t>Piaget, J. (1987).  </a:t>
            </a:r>
            <a:r>
              <a:rPr lang="es-MX" i="1" dirty="0"/>
              <a:t>El lenguaje y el pensamiento del niño pequeño.</a:t>
            </a:r>
            <a:r>
              <a:rPr lang="es-MX" dirty="0"/>
              <a:t> Barcelona: Paidós.  </a:t>
            </a:r>
          </a:p>
          <a:p>
            <a:r>
              <a:rPr lang="es-MX" dirty="0"/>
              <a:t>López-Acevedo, G. C. y Saavedra  Chanduvi, J., (2005). </a:t>
            </a:r>
            <a:r>
              <a:rPr lang="es-MX" i="1" dirty="0"/>
              <a:t>México: generación de ingresos y protección social para los pobres. </a:t>
            </a:r>
            <a:r>
              <a:rPr lang="es-MX" dirty="0"/>
              <a:t>Recuperado de http://documentos.bancomundial.org/curated/es/182061468049750810/Mexico-generacion-de-ingresos-y-proteccion-social-para-los-pobres-Informe-Ejecutivo</a:t>
            </a:r>
          </a:p>
          <a:p>
            <a:r>
              <a:rPr lang="es-MX" dirty="0"/>
              <a:t>Sagarpa. (2007). </a:t>
            </a:r>
            <a:r>
              <a:rPr lang="es-MX" i="1" dirty="0"/>
              <a:t>Estudios de Política Rural</a:t>
            </a:r>
            <a:r>
              <a:rPr lang="es-MX" dirty="0"/>
              <a:t>. México: OCDE.</a:t>
            </a:r>
          </a:p>
          <a:p>
            <a:r>
              <a:rPr lang="es-MX" dirty="0"/>
              <a:t>Vygotsky, L. (2016). </a:t>
            </a:r>
            <a:r>
              <a:rPr lang="es-MX" i="1" dirty="0"/>
              <a:t>Pensamiento y Lenguaje.  </a:t>
            </a:r>
            <a:r>
              <a:rPr lang="es-MX" dirty="0"/>
              <a:t>España: Paidós. </a:t>
            </a:r>
          </a:p>
          <a:p>
            <a:r>
              <a:rPr lang="es-MX" dirty="0"/>
              <a:t>Zaid, G. (2006, noviembre 30). </a:t>
            </a:r>
            <a:r>
              <a:rPr lang="es-MX" i="1" dirty="0"/>
              <a:t>La lectura como fracaso del sistema educativo</a:t>
            </a:r>
            <a:r>
              <a:rPr lang="es-MX" dirty="0"/>
              <a:t>. Recuperado de http://www.letraslibres.com/mexico/la-lectura-como-fracaso-del-sistema-educativo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10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159" y="332656"/>
            <a:ext cx="31786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Introducción</a:t>
            </a:r>
          </a:p>
        </p:txBody>
      </p:sp>
      <p:pic>
        <p:nvPicPr>
          <p:cNvPr id="5" name="Picture 6" descr="https://scontent-dft4-1.xx.fbcdn.net/v/t34.0-12/22656260_1613954525335933_2115321533_n.jpg?oh=1fc7e09a699ce98c149cb531289d4d57&amp;oe=59EBD1D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547664" cy="20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-dft4-1.xx.fbcdn.net/v/t34.0-12/22635352_1613954362002616_1111432052_n.jpg?oh=c7126d1974b74e6f9fb0ec42dda98d83&amp;oe=59EBCC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5" y="332656"/>
            <a:ext cx="1547663" cy="20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2761726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La Tinaja es una pequeña comunidad a 10 km de la carretera federal Xalapa-Veracruz. Hace dos años comencé un círculo de lectura para niños de ocho años en adelante con una duración de 3 meses. 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Por iniciativa de la directora de la telesecundaria, asistieron los estudiantes, donde me percaté del déficit  en cuanto a lecto-comprensión.</a:t>
            </a:r>
            <a:endParaRPr lang="es-MX" b="1" dirty="0"/>
          </a:p>
        </p:txBody>
      </p:sp>
      <p:sp>
        <p:nvSpPr>
          <p:cNvPr id="4" name="3 Estrella de 5 puntas"/>
          <p:cNvSpPr/>
          <p:nvPr/>
        </p:nvSpPr>
        <p:spPr>
          <a:xfrm rot="60000">
            <a:off x="395536" y="2852936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strella de 5 puntas"/>
          <p:cNvSpPr/>
          <p:nvPr/>
        </p:nvSpPr>
        <p:spPr>
          <a:xfrm>
            <a:off x="367916" y="4725144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D1A4C19-8DAF-4578-A818-93CBE47CE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210" y="27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5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Marco Conceptual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40644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3819C7E-9587-4FEF-9E27-700CFC044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300" y="23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Marco Teórico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625752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Flecha abajo"/>
          <p:cNvSpPr/>
          <p:nvPr/>
        </p:nvSpPr>
        <p:spPr>
          <a:xfrm>
            <a:off x="6804248" y="3140968"/>
            <a:ext cx="180020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7236296" y="349941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Mediador</a:t>
            </a:r>
          </a:p>
        </p:txBody>
      </p:sp>
      <p:sp>
        <p:nvSpPr>
          <p:cNvPr id="24" name="23 Flecha abajo"/>
          <p:cNvSpPr/>
          <p:nvPr/>
        </p:nvSpPr>
        <p:spPr>
          <a:xfrm>
            <a:off x="2481401" y="3032956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derecha"/>
          <p:cNvSpPr/>
          <p:nvPr/>
        </p:nvSpPr>
        <p:spPr>
          <a:xfrm>
            <a:off x="4355976" y="4869160"/>
            <a:ext cx="172819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0" name="29 Conector angular"/>
          <p:cNvCxnSpPr/>
          <p:nvPr/>
        </p:nvCxnSpPr>
        <p:spPr>
          <a:xfrm flipV="1">
            <a:off x="6012160" y="2078562"/>
            <a:ext cx="648072" cy="216025"/>
          </a:xfrm>
          <a:prstGeom prst="bentConnector3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/>
          <p:nvPr/>
        </p:nvCxnSpPr>
        <p:spPr>
          <a:xfrm flipV="1">
            <a:off x="3491880" y="2153240"/>
            <a:ext cx="733011" cy="216024"/>
          </a:xfrm>
          <a:prstGeom prst="bentConnector3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5653169-2EC9-43B2-B52A-2905AC12A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300" y="23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5616" y="1090187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Las comunidades campesinas se han mantenido al margen del desarrollo económico y cultural. 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Para México, la prueba PISA (2003) muestra un muy bajo nivel de lectura, más dramáticamente en las telesecundarias. 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La media de la OCDE en las pruebas de lectura es de 400 puntos, en las telesecundarias es de 306. 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El gusto por la lectura es prácticamente nulo.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En la telesecundaria de La Tinaja no se promueve la lectura por placer.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657103" y="131315"/>
            <a:ext cx="6261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/>
              <a:t>Planteamiento del problema</a:t>
            </a:r>
          </a:p>
        </p:txBody>
      </p:sp>
      <p:sp>
        <p:nvSpPr>
          <p:cNvPr id="6" name="Estrella de 5 puntas 4"/>
          <p:cNvSpPr/>
          <p:nvPr/>
        </p:nvSpPr>
        <p:spPr>
          <a:xfrm>
            <a:off x="536369" y="126876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strella de 5 puntas 4"/>
          <p:cNvSpPr/>
          <p:nvPr/>
        </p:nvSpPr>
        <p:spPr>
          <a:xfrm>
            <a:off x="536369" y="245689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strella de 5 puntas 4"/>
          <p:cNvSpPr/>
          <p:nvPr/>
        </p:nvSpPr>
        <p:spPr>
          <a:xfrm>
            <a:off x="536369" y="574732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strella de 5 puntas 4"/>
          <p:cNvSpPr/>
          <p:nvPr/>
        </p:nvSpPr>
        <p:spPr>
          <a:xfrm>
            <a:off x="536369" y="4820479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strella de 5 puntas 4"/>
          <p:cNvSpPr/>
          <p:nvPr/>
        </p:nvSpPr>
        <p:spPr>
          <a:xfrm>
            <a:off x="536369" y="386104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B2BF26A-91BD-4A53-B3B9-56FFBDB50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055" y="296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/>
    </mc:Choice>
    <mc:Fallback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15616" y="1832039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La lectura para explorar  posibilidades, ampliar horizontes de saberes, su imaginación, su sensibilidad, y su forma de afrontar y resolver asuntos cotidianos.</a:t>
            </a:r>
          </a:p>
          <a:p>
            <a:pPr algn="just"/>
            <a:endParaRPr lang="es-MX" sz="2800" b="1" dirty="0"/>
          </a:p>
          <a:p>
            <a:pPr algn="just"/>
            <a:r>
              <a:rPr lang="es-MX" sz="2400" b="1" dirty="0"/>
              <a:t>Oportunidad de la UV, a través de la EPL, de llevar la promoción de la lectura a los espacios que más lo requieren.</a:t>
            </a:r>
          </a:p>
          <a:p>
            <a:pPr algn="just"/>
            <a:endParaRPr lang="es-MX" sz="2400" b="1" dirty="0"/>
          </a:p>
          <a:p>
            <a:r>
              <a:rPr lang="es-MX" sz="2400" b="1" dirty="0"/>
              <a:t>Mi experiencia previa trabajando con esta comunidad.</a:t>
            </a:r>
          </a:p>
          <a:p>
            <a:pPr algn="just"/>
            <a:endParaRPr lang="es-MX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3934018" y="156203"/>
            <a:ext cx="3037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/>
              <a:t>Justificación</a:t>
            </a:r>
          </a:p>
        </p:txBody>
      </p:sp>
      <p:sp>
        <p:nvSpPr>
          <p:cNvPr id="7" name="Estrella de 5 puntas 4"/>
          <p:cNvSpPr/>
          <p:nvPr/>
        </p:nvSpPr>
        <p:spPr>
          <a:xfrm>
            <a:off x="349557" y="191683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strella de 5 puntas 4"/>
          <p:cNvSpPr/>
          <p:nvPr/>
        </p:nvSpPr>
        <p:spPr>
          <a:xfrm>
            <a:off x="349557" y="400128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strella de 5 puntas 4"/>
          <p:cNvSpPr/>
          <p:nvPr/>
        </p:nvSpPr>
        <p:spPr>
          <a:xfrm>
            <a:off x="349557" y="5663581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8" descr="https://scontent-dft4-1.xx.fbcdn.net/v/t34.0-12/22657139_1613954832002569_2022321274_n.jpg?oh=971dde71ca2dc43df1f395a1b3e223cf&amp;oe=59EA94F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510"/>
            <a:ext cx="1886409" cy="14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content-dft4-1.xx.fbcdn.net/v/t34.0-12/22657227_1613954805335905_1482842768_n.jpg?oh=c81c163d8002d21cc94fdea234d00f99&amp;oe=59EBB5A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82" y="165921"/>
            <a:ext cx="1061106" cy="14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3865B4D-36BC-4F38-8E25-802632DF3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42" y="254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7132" y="320469"/>
            <a:ext cx="4222812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Objetivo general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88612" y="2924944"/>
            <a:ext cx="7659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Promover la lectura  en estudiantes de telesecundaria en La Tinaja, Veracruz, mediante un taller de lectura de textos literarios.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Temas  significativos para ellos: para  ampliar su comprensión lectora; sus horizontes socioculturales, mejorar sus actitudes;   reforzar sus valores, y buscar sus propios autores así como  géneros favoritos. </a:t>
            </a:r>
          </a:p>
        </p:txBody>
      </p:sp>
      <p:pic>
        <p:nvPicPr>
          <p:cNvPr id="5" name="Picture 2" descr="https://scontent-dft4-1.xx.fbcdn.net/v/t34.0-12/22656231_1613954132002639_373985366_n.jpg?oh=8cfe76db96fb8532ba95445e4de922f3&amp;oe=59EB7B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12" y="320469"/>
            <a:ext cx="1701189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dft4-1.xx.fbcdn.net/v/t34.0-12/22657152_1613955158669203_1975709201_n.jpg?oh=76f21f4970217c69b4d2863165d8d276&amp;oe=59EA9F5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 bwMode="auto">
          <a:xfrm>
            <a:off x="7047276" y="333085"/>
            <a:ext cx="1701188" cy="22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strella de 5 puntas"/>
          <p:cNvSpPr/>
          <p:nvPr/>
        </p:nvSpPr>
        <p:spPr>
          <a:xfrm rot="60000">
            <a:off x="471095" y="3032956"/>
            <a:ext cx="261389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7" name="6 Estrella de 5 puntas"/>
          <p:cNvSpPr/>
          <p:nvPr/>
        </p:nvSpPr>
        <p:spPr>
          <a:xfrm>
            <a:off x="493777" y="4448438"/>
            <a:ext cx="261799" cy="27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02036EE-D132-485F-B322-1F35558EE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9012" y="272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50188" y="262534"/>
            <a:ext cx="493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/>
              <a:t>Objetivos particulares</a:t>
            </a:r>
            <a:endParaRPr lang="es-MX" sz="3600" dirty="0"/>
          </a:p>
        </p:txBody>
      </p:sp>
      <p:sp>
        <p:nvSpPr>
          <p:cNvPr id="10" name="Estrella de 5 puntas 4"/>
          <p:cNvSpPr/>
          <p:nvPr/>
        </p:nvSpPr>
        <p:spPr>
          <a:xfrm>
            <a:off x="330082" y="154266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strella de 5 puntas 4"/>
          <p:cNvSpPr/>
          <p:nvPr/>
        </p:nvSpPr>
        <p:spPr>
          <a:xfrm>
            <a:off x="330082" y="218366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strella de 5 puntas 4"/>
          <p:cNvSpPr/>
          <p:nvPr/>
        </p:nvSpPr>
        <p:spPr>
          <a:xfrm>
            <a:off x="340968" y="551723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4"/>
          <p:cNvSpPr/>
          <p:nvPr/>
        </p:nvSpPr>
        <p:spPr>
          <a:xfrm>
            <a:off x="340968" y="428549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strella de 5 puntas 4"/>
          <p:cNvSpPr/>
          <p:nvPr/>
        </p:nvSpPr>
        <p:spPr>
          <a:xfrm>
            <a:off x="360984" y="299695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3"/>
          <p:cNvSpPr txBox="1"/>
          <p:nvPr/>
        </p:nvSpPr>
        <p:spPr>
          <a:xfrm>
            <a:off x="965786" y="1340768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 Suscitar en los estudiantes el interés por la lectura.</a:t>
            </a:r>
          </a:p>
        </p:txBody>
      </p:sp>
      <p:sp>
        <p:nvSpPr>
          <p:cNvPr id="16" name="CuadroTexto 4"/>
          <p:cNvSpPr txBox="1"/>
          <p:nvPr/>
        </p:nvSpPr>
        <p:spPr>
          <a:xfrm>
            <a:off x="1035492" y="2060848"/>
            <a:ext cx="789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Contribuir a la comprensión lectora.</a:t>
            </a:r>
          </a:p>
        </p:txBody>
      </p:sp>
      <p:sp>
        <p:nvSpPr>
          <p:cNvPr id="17" name="CuadroTexto 5"/>
          <p:cNvSpPr txBox="1"/>
          <p:nvPr/>
        </p:nvSpPr>
        <p:spPr>
          <a:xfrm>
            <a:off x="1049218" y="2996952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Apoyar la reflexión de los estudiantes.</a:t>
            </a:r>
          </a:p>
        </p:txBody>
      </p:sp>
      <p:sp>
        <p:nvSpPr>
          <p:cNvPr id="18" name="CuadroTexto 6"/>
          <p:cNvSpPr txBox="1"/>
          <p:nvPr/>
        </p:nvSpPr>
        <p:spPr>
          <a:xfrm>
            <a:off x="1020904" y="4106398"/>
            <a:ext cx="787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Propiciar cambio de actitudes y valores con respecto a los libros y la literatura.</a:t>
            </a:r>
          </a:p>
        </p:txBody>
      </p:sp>
      <p:sp>
        <p:nvSpPr>
          <p:cNvPr id="19" name="CuadroTexto 8"/>
          <p:cNvSpPr txBox="1"/>
          <p:nvPr/>
        </p:nvSpPr>
        <p:spPr>
          <a:xfrm>
            <a:off x="1023524" y="5332856"/>
            <a:ext cx="799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Generar gusto por la literatura,  y por la búsqueda independiente de sus clásicos.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A231A0C-E3EA-451D-B718-3A486F417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418" y="254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0200"/>
      </p:ext>
    </p:extLst>
  </p:cSld>
  <p:clrMapOvr>
    <a:masterClrMapping/>
  </p:clrMapOvr>
  <p:transition spd="slow" advClick="0" advTm="3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Hipótesis 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510367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630446A-75F6-4260-924C-0C43ADE96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404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9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953</TotalTime>
  <Words>985</Words>
  <Application>Microsoft Office PowerPoint</Application>
  <PresentationFormat>Presentación en pantalla (4:3)</PresentationFormat>
  <Paragraphs>111</Paragraphs>
  <Slides>14</Slides>
  <Notes>2</Notes>
  <HiddenSlides>0</HiddenSlides>
  <MMClips>12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Verdana</vt:lpstr>
      <vt:lpstr>Wingdings 2</vt:lpstr>
      <vt:lpstr>Solsticio</vt:lpstr>
      <vt:lpstr>Presentación de PowerPoint</vt:lpstr>
      <vt:lpstr>Introducción</vt:lpstr>
      <vt:lpstr>Marco Conceptual </vt:lpstr>
      <vt:lpstr>Marco Teórico </vt:lpstr>
      <vt:lpstr>Presentación de PowerPoint</vt:lpstr>
      <vt:lpstr>Presentación de PowerPoint</vt:lpstr>
      <vt:lpstr>Objetivo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LOVERPOOL</cp:lastModifiedBy>
  <cp:revision>110</cp:revision>
  <dcterms:created xsi:type="dcterms:W3CDTF">2017-10-15T15:15:58Z</dcterms:created>
  <dcterms:modified xsi:type="dcterms:W3CDTF">2017-12-13T18:21:41Z</dcterms:modified>
</cp:coreProperties>
</file>