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66" r:id="rId3"/>
    <p:sldId id="257" r:id="rId4"/>
    <p:sldId id="258" r:id="rId5"/>
    <p:sldId id="265" r:id="rId6"/>
    <p:sldId id="260" r:id="rId7"/>
    <p:sldId id="261" r:id="rId8"/>
    <p:sldId id="268" r:id="rId9"/>
    <p:sldId id="267" r:id="rId10"/>
    <p:sldId id="262" r:id="rId11"/>
    <p:sldId id="271" r:id="rId12"/>
    <p:sldId id="26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9EE"/>
    <a:srgbClr val="CCFFCC"/>
    <a:srgbClr val="E7F4D8"/>
    <a:srgbClr val="FECDBE"/>
    <a:srgbClr val="FFFFCC"/>
    <a:srgbClr val="FFCCFF"/>
    <a:srgbClr val="E5B5DF"/>
    <a:srgbClr val="CCFFFF"/>
    <a:srgbClr val="2A1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5" d="100"/>
          <a:sy n="105" d="100"/>
        </p:scale>
        <p:origin x="-456"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9"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svg"/><Relationship Id="rId5" Type="http://schemas.openxmlformats.org/officeDocument/2006/relationships/image" Target="../media/image7.png"/><Relationship Id="rId6" Type="http://schemas.openxmlformats.org/officeDocument/2006/relationships/image" Target="../media/image10.svg"/><Relationship Id="rId1" Type="http://schemas.openxmlformats.org/officeDocument/2006/relationships/image" Target="../media/image5.png"/><Relationship Id="rId2" Type="http://schemas.openxmlformats.org/officeDocument/2006/relationships/image" Target="../media/image6.svg"/></Relationships>
</file>

<file path=ppt/diagrams/_rels/data4.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svg"/><Relationship Id="rId5" Type="http://schemas.openxmlformats.org/officeDocument/2006/relationships/image" Target="../media/image7.png"/><Relationship Id="rId6" Type="http://schemas.openxmlformats.org/officeDocument/2006/relationships/image" Target="../media/image10.svg"/><Relationship Id="rId1" Type="http://schemas.openxmlformats.org/officeDocument/2006/relationships/image" Target="../media/image5.png"/><Relationship Id="rId2" Type="http://schemas.openxmlformats.org/officeDocument/2006/relationships/image" Target="../media/image6.svg"/></Relationships>
</file>

<file path=ppt/diagrams/_rels/drawing4.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7602D2-242B-451A-8F3D-68B3FC2B26B9}"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s-ES"/>
        </a:p>
      </dgm:t>
    </dgm:pt>
    <dgm:pt modelId="{02100F48-D810-40ED-B4CE-E989A704EE9A}">
      <dgm:prSet phldrT="[Texto]"/>
      <dgm:spPr/>
      <dgm:t>
        <a:bodyPr/>
        <a:lstStyle/>
        <a:p>
          <a:r>
            <a:rPr lang="es-ES" dirty="0"/>
            <a:t>Marco </a:t>
          </a:r>
          <a:r>
            <a:rPr lang="es-ES" dirty="0" smtClean="0"/>
            <a:t>conceptual</a:t>
          </a:r>
          <a:endParaRPr lang="es-ES" dirty="0"/>
        </a:p>
      </dgm:t>
    </dgm:pt>
    <dgm:pt modelId="{AC9B74C4-6ADE-466A-ADA7-E4C1900C3A1C}" type="parTrans" cxnId="{0A2684D8-2D07-4B5C-90E8-603E6A814676}">
      <dgm:prSet/>
      <dgm:spPr/>
      <dgm:t>
        <a:bodyPr/>
        <a:lstStyle/>
        <a:p>
          <a:endParaRPr lang="es-ES"/>
        </a:p>
      </dgm:t>
    </dgm:pt>
    <dgm:pt modelId="{7F413222-F7D8-40B0-9B96-A8808C9815DD}" type="sibTrans" cxnId="{0A2684D8-2D07-4B5C-90E8-603E6A814676}">
      <dgm:prSet/>
      <dgm:spPr/>
      <dgm:t>
        <a:bodyPr/>
        <a:lstStyle/>
        <a:p>
          <a:endParaRPr lang="es-ES"/>
        </a:p>
      </dgm:t>
    </dgm:pt>
    <dgm:pt modelId="{D00C2096-C91B-4FC2-A8B4-5D9B15540B92}">
      <dgm:prSet phldrT="[Texto]" custT="1"/>
      <dgm:spPr/>
      <dgm:t>
        <a:bodyPr/>
        <a:lstStyle/>
        <a:p>
          <a:r>
            <a:rPr lang="es-ES" sz="2400" dirty="0"/>
            <a:t>Educación Básica.</a:t>
          </a:r>
        </a:p>
      </dgm:t>
    </dgm:pt>
    <dgm:pt modelId="{24098F55-EF31-45CC-9C1B-DF7C8EAA8E66}" type="parTrans" cxnId="{0921F3C2-6AEE-4088-A4EA-122ED9CEFCE9}">
      <dgm:prSet/>
      <dgm:spPr/>
      <dgm:t>
        <a:bodyPr/>
        <a:lstStyle/>
        <a:p>
          <a:endParaRPr lang="es-ES"/>
        </a:p>
      </dgm:t>
    </dgm:pt>
    <dgm:pt modelId="{718C9596-9248-4029-B8AE-77FB3DA12081}" type="sibTrans" cxnId="{0921F3C2-6AEE-4088-A4EA-122ED9CEFCE9}">
      <dgm:prSet/>
      <dgm:spPr/>
      <dgm:t>
        <a:bodyPr/>
        <a:lstStyle/>
        <a:p>
          <a:endParaRPr lang="es-ES"/>
        </a:p>
      </dgm:t>
    </dgm:pt>
    <dgm:pt modelId="{FD416A8C-5FFC-4896-8FF9-B8AB5C247F6A}">
      <dgm:prSet phldrT="[Texto]"/>
      <dgm:spPr/>
      <dgm:t>
        <a:bodyPr/>
        <a:lstStyle/>
        <a:p>
          <a:r>
            <a:rPr lang="es-ES" dirty="0"/>
            <a:t>Marco </a:t>
          </a:r>
          <a:r>
            <a:rPr lang="es-ES" dirty="0" smtClean="0"/>
            <a:t>teórico </a:t>
          </a:r>
          <a:endParaRPr lang="es-ES" dirty="0"/>
        </a:p>
      </dgm:t>
    </dgm:pt>
    <dgm:pt modelId="{B6F70A54-F137-4A1D-B5C0-B6B12F4E52E8}" type="parTrans" cxnId="{618EB6B4-4EC4-4226-BB2C-F4B67E90B194}">
      <dgm:prSet/>
      <dgm:spPr/>
      <dgm:t>
        <a:bodyPr/>
        <a:lstStyle/>
        <a:p>
          <a:endParaRPr lang="es-ES"/>
        </a:p>
      </dgm:t>
    </dgm:pt>
    <dgm:pt modelId="{6C8E4C77-1507-4B98-84FA-BAF6A4476235}" type="sibTrans" cxnId="{618EB6B4-4EC4-4226-BB2C-F4B67E90B194}">
      <dgm:prSet/>
      <dgm:spPr/>
      <dgm:t>
        <a:bodyPr/>
        <a:lstStyle/>
        <a:p>
          <a:endParaRPr lang="es-ES"/>
        </a:p>
      </dgm:t>
    </dgm:pt>
    <dgm:pt modelId="{DFD882B3-D47A-4A81-9F9F-A732A2F95A1B}">
      <dgm:prSet phldrT="[Texto]"/>
      <dgm:spPr/>
      <dgm:t>
        <a:bodyPr/>
        <a:lstStyle/>
        <a:p>
          <a:r>
            <a:rPr lang="es-ES" dirty="0"/>
            <a:t>Estrategias de promoción de la lectura.</a:t>
          </a:r>
        </a:p>
      </dgm:t>
    </dgm:pt>
    <dgm:pt modelId="{4D07EF8B-4CBF-4354-AB8C-921389C6BE9B}" type="parTrans" cxnId="{1CC44531-B944-4AA4-A23D-D90A402E8F97}">
      <dgm:prSet/>
      <dgm:spPr/>
      <dgm:t>
        <a:bodyPr/>
        <a:lstStyle/>
        <a:p>
          <a:endParaRPr lang="es-ES"/>
        </a:p>
      </dgm:t>
    </dgm:pt>
    <dgm:pt modelId="{6FD49473-43B8-49C3-A77B-EF4EAF0DB6AB}" type="sibTrans" cxnId="{1CC44531-B944-4AA4-A23D-D90A402E8F97}">
      <dgm:prSet/>
      <dgm:spPr/>
      <dgm:t>
        <a:bodyPr/>
        <a:lstStyle/>
        <a:p>
          <a:endParaRPr lang="es-ES"/>
        </a:p>
      </dgm:t>
    </dgm:pt>
    <dgm:pt modelId="{B20F37B7-9FAC-4D1A-953A-160E150B8ED0}">
      <dgm:prSet phldrT="[Texto]"/>
      <dgm:spPr/>
      <dgm:t>
        <a:bodyPr/>
        <a:lstStyle/>
        <a:p>
          <a:r>
            <a:rPr lang="es-ES" dirty="0"/>
            <a:t>Antecedentes</a:t>
          </a:r>
        </a:p>
      </dgm:t>
    </dgm:pt>
    <dgm:pt modelId="{CD4CEA38-A8C8-4977-A098-87A266928715}" type="parTrans" cxnId="{462C76FE-37E7-459D-8616-0DD276FE2C6A}">
      <dgm:prSet/>
      <dgm:spPr/>
      <dgm:t>
        <a:bodyPr/>
        <a:lstStyle/>
        <a:p>
          <a:endParaRPr lang="es-ES"/>
        </a:p>
      </dgm:t>
    </dgm:pt>
    <dgm:pt modelId="{AB0B3FE3-4AAF-4862-A126-DCDA8163700D}" type="sibTrans" cxnId="{462C76FE-37E7-459D-8616-0DD276FE2C6A}">
      <dgm:prSet/>
      <dgm:spPr/>
      <dgm:t>
        <a:bodyPr/>
        <a:lstStyle/>
        <a:p>
          <a:endParaRPr lang="es-ES"/>
        </a:p>
      </dgm:t>
    </dgm:pt>
    <dgm:pt modelId="{A925CF3A-81E7-4A09-B2D1-8A95B0CB68CD}">
      <dgm:prSet phldrT="[Texto]"/>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S" dirty="0"/>
            <a:t>Promoción de la lectura: Felipe Garrido.</a:t>
          </a:r>
        </a:p>
      </dgm:t>
    </dgm:pt>
    <dgm:pt modelId="{6F68FFCC-930D-4CE9-A2BF-A7E830DA39BB}" type="parTrans" cxnId="{DA2FF0FE-D22F-42B1-90FC-E1DCA94851C9}">
      <dgm:prSet/>
      <dgm:spPr/>
      <dgm:t>
        <a:bodyPr/>
        <a:lstStyle/>
        <a:p>
          <a:endParaRPr lang="es-ES"/>
        </a:p>
      </dgm:t>
    </dgm:pt>
    <dgm:pt modelId="{20ABFB45-9E9F-4834-BA40-2939163EC8EF}" type="sibTrans" cxnId="{DA2FF0FE-D22F-42B1-90FC-E1DCA94851C9}">
      <dgm:prSet/>
      <dgm:spPr/>
      <dgm:t>
        <a:bodyPr/>
        <a:lstStyle/>
        <a:p>
          <a:endParaRPr lang="es-ES"/>
        </a:p>
      </dgm:t>
    </dgm:pt>
    <dgm:pt modelId="{4EF63B38-61F1-47FC-9A8D-77BB8FC1785A}">
      <dgm:prSet phldrT="[Texto]"/>
      <dgm:spPr/>
      <dgm:t>
        <a:bodyPr/>
        <a:lstStyle/>
        <a:p>
          <a:r>
            <a:rPr lang="es-ES" dirty="0"/>
            <a:t>Expectativas y concepción de la educación preescolar.</a:t>
          </a:r>
        </a:p>
      </dgm:t>
    </dgm:pt>
    <dgm:pt modelId="{3A4921FE-A238-4B7A-A486-CE287DC6689B}" type="parTrans" cxnId="{7D2C16CD-005E-4D88-8837-CD46F3796EFE}">
      <dgm:prSet/>
      <dgm:spPr/>
      <dgm:t>
        <a:bodyPr/>
        <a:lstStyle/>
        <a:p>
          <a:endParaRPr lang="es-ES"/>
        </a:p>
      </dgm:t>
    </dgm:pt>
    <dgm:pt modelId="{4032DFDA-6283-42A8-A1FD-5AF23B442829}" type="sibTrans" cxnId="{7D2C16CD-005E-4D88-8837-CD46F3796EFE}">
      <dgm:prSet/>
      <dgm:spPr/>
      <dgm:t>
        <a:bodyPr/>
        <a:lstStyle/>
        <a:p>
          <a:endParaRPr lang="es-ES"/>
        </a:p>
      </dgm:t>
    </dgm:pt>
    <dgm:pt modelId="{19154273-88AE-4429-81F2-284CBD562FA4}">
      <dgm:prSet phldrT="[Texto]"/>
      <dgm:spPr/>
      <dgm:t>
        <a:bodyPr/>
        <a:lstStyle/>
        <a:p>
          <a:r>
            <a:rPr lang="es-MX" dirty="0"/>
            <a:t>Programa de Estudio 2011. Educación Básica Preescolar y Guía para la Educadora</a:t>
          </a:r>
          <a:endParaRPr lang="es-ES" dirty="0"/>
        </a:p>
      </dgm:t>
    </dgm:pt>
    <dgm:pt modelId="{2878E987-46FB-4039-84B6-03AB6FC9E914}" type="parTrans" cxnId="{F87FC034-9C88-435A-B199-A2F5FBF33593}">
      <dgm:prSet/>
      <dgm:spPr/>
      <dgm:t>
        <a:bodyPr/>
        <a:lstStyle/>
        <a:p>
          <a:endParaRPr lang="es-ES"/>
        </a:p>
      </dgm:t>
    </dgm:pt>
    <dgm:pt modelId="{C4B8CFD8-9E68-46C8-8BFF-CFF97B8B2A0B}" type="sibTrans" cxnId="{F87FC034-9C88-435A-B199-A2F5FBF33593}">
      <dgm:prSet/>
      <dgm:spPr/>
      <dgm:t>
        <a:bodyPr/>
        <a:lstStyle/>
        <a:p>
          <a:endParaRPr lang="es-ES"/>
        </a:p>
      </dgm:t>
    </dgm:pt>
    <dgm:pt modelId="{1E480DEB-012E-408A-AAB7-0589713095AA}">
      <dgm:prSet phldrT="[Texto]"/>
      <dgm:spPr/>
      <dgm:t>
        <a:bodyPr/>
        <a:lstStyle/>
        <a:p>
          <a:r>
            <a:rPr lang="es-ES" dirty="0"/>
            <a:t>Ambiente alfabetizador.</a:t>
          </a:r>
        </a:p>
      </dgm:t>
    </dgm:pt>
    <dgm:pt modelId="{059FB00C-142C-4323-82F7-4FC6640E70D5}" type="parTrans" cxnId="{B279B6C7-AFE8-4BBF-95C2-2EBF036E9594}">
      <dgm:prSet/>
      <dgm:spPr/>
      <dgm:t>
        <a:bodyPr/>
        <a:lstStyle/>
        <a:p>
          <a:endParaRPr lang="es-ES"/>
        </a:p>
      </dgm:t>
    </dgm:pt>
    <dgm:pt modelId="{B24710D4-8B7C-4ED7-BDFB-9F77715880B0}" type="sibTrans" cxnId="{B279B6C7-AFE8-4BBF-95C2-2EBF036E9594}">
      <dgm:prSet/>
      <dgm:spPr/>
      <dgm:t>
        <a:bodyPr/>
        <a:lstStyle/>
        <a:p>
          <a:endParaRPr lang="es-ES"/>
        </a:p>
      </dgm:t>
    </dgm:pt>
    <dgm:pt modelId="{254B71CD-A2D8-4581-9AD0-8BBDD31D6C6A}">
      <dgm:prSet phldrT="[Texto]" custT="1"/>
      <dgm:spPr/>
      <dgm:t>
        <a:bodyPr/>
        <a:lstStyle/>
        <a:p>
          <a:r>
            <a:rPr lang="es-MX" sz="2400" dirty="0"/>
            <a:t>Formación de lectores.</a:t>
          </a:r>
          <a:endParaRPr lang="es-ES" sz="2400" dirty="0"/>
        </a:p>
      </dgm:t>
    </dgm:pt>
    <dgm:pt modelId="{407BC2AA-748D-4CC4-AF98-2C3625FE9F62}" type="parTrans" cxnId="{C7445C7F-E9F1-4B23-81AA-70F7FB8F8ABB}">
      <dgm:prSet/>
      <dgm:spPr/>
      <dgm:t>
        <a:bodyPr/>
        <a:lstStyle/>
        <a:p>
          <a:endParaRPr lang="es-MX"/>
        </a:p>
      </dgm:t>
    </dgm:pt>
    <dgm:pt modelId="{767B3E15-52EC-4887-8BB9-157D5884A204}" type="sibTrans" cxnId="{C7445C7F-E9F1-4B23-81AA-70F7FB8F8ABB}">
      <dgm:prSet/>
      <dgm:spPr/>
      <dgm:t>
        <a:bodyPr/>
        <a:lstStyle/>
        <a:p>
          <a:endParaRPr lang="es-MX"/>
        </a:p>
      </dgm:t>
    </dgm:pt>
    <dgm:pt modelId="{08DEBD7B-082B-4D10-94D3-5EF57DA6D5EB}">
      <dgm:prSet phldrT="[Texto]" custT="1"/>
      <dgm:spPr/>
      <dgm:t>
        <a:bodyPr/>
        <a:lstStyle/>
        <a:p>
          <a:r>
            <a:rPr lang="es-MX" sz="2400" dirty="0"/>
            <a:t>Biblioteca escolar.</a:t>
          </a:r>
          <a:endParaRPr lang="es-ES" sz="2400" dirty="0"/>
        </a:p>
      </dgm:t>
    </dgm:pt>
    <dgm:pt modelId="{32BD2D75-8F8B-4D08-9C1A-56864DE971FE}" type="parTrans" cxnId="{80BCA3C9-5965-4018-B7F8-621819964A07}">
      <dgm:prSet/>
      <dgm:spPr/>
      <dgm:t>
        <a:bodyPr/>
        <a:lstStyle/>
        <a:p>
          <a:endParaRPr lang="es-MX"/>
        </a:p>
      </dgm:t>
    </dgm:pt>
    <dgm:pt modelId="{057C585A-140F-483F-BE66-578F0193B184}" type="sibTrans" cxnId="{80BCA3C9-5965-4018-B7F8-621819964A07}">
      <dgm:prSet/>
      <dgm:spPr/>
      <dgm:t>
        <a:bodyPr/>
        <a:lstStyle/>
        <a:p>
          <a:endParaRPr lang="es-MX"/>
        </a:p>
      </dgm:t>
    </dgm:pt>
    <dgm:pt modelId="{2825C306-0985-4B47-ADEF-18CC129A4DC6}">
      <dgm:prSet phldrT="[Texto]" custT="1"/>
      <dgm:spPr/>
      <dgm:t>
        <a:bodyPr/>
        <a:lstStyle/>
        <a:p>
          <a:r>
            <a:rPr lang="es-MX" sz="2400" dirty="0"/>
            <a:t>Adquisición de la lengua escrita.</a:t>
          </a:r>
          <a:endParaRPr lang="es-ES" sz="2400" dirty="0"/>
        </a:p>
      </dgm:t>
    </dgm:pt>
    <dgm:pt modelId="{63B7CD81-AF18-4303-B068-E0C46CF8EEF7}" type="parTrans" cxnId="{DE55DAA5-0B29-4576-AA92-88DB6E2C68A2}">
      <dgm:prSet/>
      <dgm:spPr/>
      <dgm:t>
        <a:bodyPr/>
        <a:lstStyle/>
        <a:p>
          <a:endParaRPr lang="es-MX"/>
        </a:p>
      </dgm:t>
    </dgm:pt>
    <dgm:pt modelId="{A3532A81-306C-4F32-8D89-518999D79503}" type="sibTrans" cxnId="{DE55DAA5-0B29-4576-AA92-88DB6E2C68A2}">
      <dgm:prSet/>
      <dgm:spPr/>
      <dgm:t>
        <a:bodyPr/>
        <a:lstStyle/>
        <a:p>
          <a:endParaRPr lang="es-MX"/>
        </a:p>
      </dgm:t>
    </dgm:pt>
    <dgm:pt modelId="{AF46F0A9-0749-41E0-8797-9FC0484234DC}">
      <dgm:prSet phldrT="[Texto]"/>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S" dirty="0"/>
            <a:t>Programa nacional de lectura.</a:t>
          </a:r>
        </a:p>
      </dgm:t>
    </dgm:pt>
    <dgm:pt modelId="{0A568640-6470-48C1-9190-B7F00D8CA393}" type="parTrans" cxnId="{613340E9-EBEB-4EC7-9D8C-B6D1486D1351}">
      <dgm:prSet/>
      <dgm:spPr/>
      <dgm:t>
        <a:bodyPr/>
        <a:lstStyle/>
        <a:p>
          <a:endParaRPr lang="es-MX"/>
        </a:p>
      </dgm:t>
    </dgm:pt>
    <dgm:pt modelId="{8C222CCC-A244-4068-BCDF-BF216BC4A459}" type="sibTrans" cxnId="{613340E9-EBEB-4EC7-9D8C-B6D1486D1351}">
      <dgm:prSet/>
      <dgm:spPr/>
      <dgm:t>
        <a:bodyPr/>
        <a:lstStyle/>
        <a:p>
          <a:endParaRPr lang="es-MX"/>
        </a:p>
      </dgm:t>
    </dgm:pt>
    <dgm:pt modelId="{93DB4C08-ABE4-4918-950A-3BA567F990A0}">
      <dgm:prSet phldrT="[Texto]"/>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S" dirty="0"/>
            <a:t>Bibliotecas escolares y áulicas.</a:t>
          </a:r>
        </a:p>
      </dgm:t>
    </dgm:pt>
    <dgm:pt modelId="{BC54BC2A-1201-40EA-BE8B-22BC79430EF3}" type="parTrans" cxnId="{73E2292E-147E-4CD6-8C3C-5455D2772E50}">
      <dgm:prSet/>
      <dgm:spPr/>
      <dgm:t>
        <a:bodyPr/>
        <a:lstStyle/>
        <a:p>
          <a:endParaRPr lang="es-MX"/>
        </a:p>
      </dgm:t>
    </dgm:pt>
    <dgm:pt modelId="{A0AA8D3B-62F6-4657-A231-A37E9A899E64}" type="sibTrans" cxnId="{73E2292E-147E-4CD6-8C3C-5455D2772E50}">
      <dgm:prSet/>
      <dgm:spPr/>
      <dgm:t>
        <a:bodyPr/>
        <a:lstStyle/>
        <a:p>
          <a:endParaRPr lang="es-MX"/>
        </a:p>
      </dgm:t>
    </dgm:pt>
    <dgm:pt modelId="{93D11C9D-5011-458B-A795-E4317604BD86}">
      <dgm:prSet phldrT="[Texto]"/>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s-ES" dirty="0"/>
        </a:p>
      </dgm:t>
    </dgm:pt>
    <dgm:pt modelId="{0A6D5D93-31BD-4A32-AD5D-C4C33DBCBE59}" type="parTrans" cxnId="{D5BB3E19-EDE9-45C5-88ED-9483B391E34D}">
      <dgm:prSet/>
      <dgm:spPr/>
      <dgm:t>
        <a:bodyPr/>
        <a:lstStyle/>
        <a:p>
          <a:endParaRPr lang="es-MX"/>
        </a:p>
      </dgm:t>
    </dgm:pt>
    <dgm:pt modelId="{970BCDED-B231-4EDB-ABA7-D5F497620879}" type="sibTrans" cxnId="{D5BB3E19-EDE9-45C5-88ED-9483B391E34D}">
      <dgm:prSet/>
      <dgm:spPr/>
      <dgm:t>
        <a:bodyPr/>
        <a:lstStyle/>
        <a:p>
          <a:endParaRPr lang="es-MX"/>
        </a:p>
      </dgm:t>
    </dgm:pt>
    <dgm:pt modelId="{9680B086-EB00-489D-89D9-86C4189296F7}">
      <dgm:prSet phldrT="[Texto]"/>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S" dirty="0"/>
            <a:t>Proyectos de la Especialización en Promoción de la Lectura de la Universidad Veracruzana.</a:t>
          </a:r>
        </a:p>
      </dgm:t>
    </dgm:pt>
    <dgm:pt modelId="{1E05959C-4FB0-4DFA-893E-3FA918F5ECAC}" type="parTrans" cxnId="{7FA048E9-09F9-4461-BECB-80DCB6F2BFB1}">
      <dgm:prSet/>
      <dgm:spPr/>
      <dgm:t>
        <a:bodyPr/>
        <a:lstStyle/>
        <a:p>
          <a:endParaRPr lang="es-MX"/>
        </a:p>
      </dgm:t>
    </dgm:pt>
    <dgm:pt modelId="{746C43CD-4066-41B6-BB70-61E274DB4B71}" type="sibTrans" cxnId="{7FA048E9-09F9-4461-BECB-80DCB6F2BFB1}">
      <dgm:prSet/>
      <dgm:spPr/>
      <dgm:t>
        <a:bodyPr/>
        <a:lstStyle/>
        <a:p>
          <a:endParaRPr lang="es-MX"/>
        </a:p>
      </dgm:t>
    </dgm:pt>
    <dgm:pt modelId="{0E4FCA25-5B8D-469E-AF71-7152533B3B01}">
      <dgm:prSet phldrT="[Texto]"/>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S" dirty="0"/>
            <a:t>Enseñanza de la lectura.</a:t>
          </a:r>
        </a:p>
      </dgm:t>
    </dgm:pt>
    <dgm:pt modelId="{56A07624-5B9A-4FE2-A499-F240FB520F4E}" type="parTrans" cxnId="{0955FE73-C40A-4CB1-9F92-D2FF79CE268B}">
      <dgm:prSet/>
      <dgm:spPr/>
      <dgm:t>
        <a:bodyPr/>
        <a:lstStyle/>
        <a:p>
          <a:endParaRPr lang="es-MX"/>
        </a:p>
      </dgm:t>
    </dgm:pt>
    <dgm:pt modelId="{A0DF684D-AB03-404C-B096-DC83EE3C07AC}" type="sibTrans" cxnId="{0955FE73-C40A-4CB1-9F92-D2FF79CE268B}">
      <dgm:prSet/>
      <dgm:spPr/>
      <dgm:t>
        <a:bodyPr/>
        <a:lstStyle/>
        <a:p>
          <a:endParaRPr lang="es-MX"/>
        </a:p>
      </dgm:t>
    </dgm:pt>
    <dgm:pt modelId="{299EF851-B539-40E5-AC49-9A3AE89BC781}" type="pres">
      <dgm:prSet presAssocID="{817602D2-242B-451A-8F3D-68B3FC2B26B9}" presName="linearFlow" presStyleCnt="0">
        <dgm:presLayoutVars>
          <dgm:dir/>
          <dgm:animLvl val="lvl"/>
          <dgm:resizeHandles/>
        </dgm:presLayoutVars>
      </dgm:prSet>
      <dgm:spPr/>
      <dgm:t>
        <a:bodyPr/>
        <a:lstStyle/>
        <a:p>
          <a:endParaRPr lang="es-ES"/>
        </a:p>
      </dgm:t>
    </dgm:pt>
    <dgm:pt modelId="{AEF1BE88-C797-4B8D-9496-B90E97FB0770}" type="pres">
      <dgm:prSet presAssocID="{02100F48-D810-40ED-B4CE-E989A704EE9A}" presName="compositeNode" presStyleCnt="0">
        <dgm:presLayoutVars>
          <dgm:bulletEnabled val="1"/>
        </dgm:presLayoutVars>
      </dgm:prSet>
      <dgm:spPr/>
    </dgm:pt>
    <dgm:pt modelId="{BCEBF40B-158C-406F-BB85-E54A5CE57D0E}" type="pres">
      <dgm:prSet presAssocID="{02100F48-D810-40ED-B4CE-E989A704EE9A}" presName="imag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Jerarquía"/>
        </a:ext>
      </dgm:extLst>
    </dgm:pt>
    <dgm:pt modelId="{45AD893F-1E82-487D-A6B6-533EF76DFC76}" type="pres">
      <dgm:prSet presAssocID="{02100F48-D810-40ED-B4CE-E989A704EE9A}" presName="childNode" presStyleLbl="node1" presStyleIdx="0" presStyleCnt="3">
        <dgm:presLayoutVars>
          <dgm:bulletEnabled val="1"/>
        </dgm:presLayoutVars>
      </dgm:prSet>
      <dgm:spPr/>
      <dgm:t>
        <a:bodyPr/>
        <a:lstStyle/>
        <a:p>
          <a:endParaRPr lang="es-ES"/>
        </a:p>
      </dgm:t>
    </dgm:pt>
    <dgm:pt modelId="{50CAA8D6-C1A3-4DC2-994D-26B6A329BD66}" type="pres">
      <dgm:prSet presAssocID="{02100F48-D810-40ED-B4CE-E989A704EE9A}" presName="parentNode" presStyleLbl="revTx" presStyleIdx="0" presStyleCnt="3">
        <dgm:presLayoutVars>
          <dgm:chMax val="0"/>
          <dgm:bulletEnabled val="1"/>
        </dgm:presLayoutVars>
      </dgm:prSet>
      <dgm:spPr/>
      <dgm:t>
        <a:bodyPr/>
        <a:lstStyle/>
        <a:p>
          <a:endParaRPr lang="es-ES"/>
        </a:p>
      </dgm:t>
    </dgm:pt>
    <dgm:pt modelId="{31C4DEC7-3A8F-4F6C-9F3C-3FA9CC790E2C}" type="pres">
      <dgm:prSet presAssocID="{7F413222-F7D8-40B0-9B96-A8808C9815DD}" presName="sibTrans" presStyleCnt="0"/>
      <dgm:spPr/>
    </dgm:pt>
    <dgm:pt modelId="{8ACA674D-201F-478E-9C40-59BAE76D5D23}" type="pres">
      <dgm:prSet presAssocID="{FD416A8C-5FFC-4896-8FF9-B8AB5C247F6A}" presName="compositeNode" presStyleCnt="0">
        <dgm:presLayoutVars>
          <dgm:bulletEnabled val="1"/>
        </dgm:presLayoutVars>
      </dgm:prSet>
      <dgm:spPr/>
    </dgm:pt>
    <dgm:pt modelId="{6DF7515A-F4B7-4A92-AC33-28B59D6A4D2D}" type="pres">
      <dgm:prSet presAssocID="{FD416A8C-5FFC-4896-8FF9-B8AB5C247F6A}" presName="image"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extLst>
        <a:ext uri="{E40237B7-FDA0-4F09-8148-C483321AD2D9}">
          <dgm14:cNvPr xmlns:dgm14="http://schemas.microsoft.com/office/drawing/2010/diagram" id="0" name="" descr="Libros en estantería"/>
        </a:ext>
      </dgm:extLst>
    </dgm:pt>
    <dgm:pt modelId="{81037D90-4FD1-4264-96F8-94CDF4A6EE28}" type="pres">
      <dgm:prSet presAssocID="{FD416A8C-5FFC-4896-8FF9-B8AB5C247F6A}" presName="childNode" presStyleLbl="node1" presStyleIdx="1" presStyleCnt="3">
        <dgm:presLayoutVars>
          <dgm:bulletEnabled val="1"/>
        </dgm:presLayoutVars>
      </dgm:prSet>
      <dgm:spPr/>
      <dgm:t>
        <a:bodyPr/>
        <a:lstStyle/>
        <a:p>
          <a:endParaRPr lang="es-ES"/>
        </a:p>
      </dgm:t>
    </dgm:pt>
    <dgm:pt modelId="{4CF1EC0C-EF8D-416A-89C2-2997C60C9576}" type="pres">
      <dgm:prSet presAssocID="{FD416A8C-5FFC-4896-8FF9-B8AB5C247F6A}" presName="parentNode" presStyleLbl="revTx" presStyleIdx="1" presStyleCnt="3">
        <dgm:presLayoutVars>
          <dgm:chMax val="0"/>
          <dgm:bulletEnabled val="1"/>
        </dgm:presLayoutVars>
      </dgm:prSet>
      <dgm:spPr/>
      <dgm:t>
        <a:bodyPr/>
        <a:lstStyle/>
        <a:p>
          <a:endParaRPr lang="es-ES"/>
        </a:p>
      </dgm:t>
    </dgm:pt>
    <dgm:pt modelId="{9643DE45-7A3C-4775-A107-9E81F8CD1C48}" type="pres">
      <dgm:prSet presAssocID="{6C8E4C77-1507-4B98-84FA-BAF6A4476235}" presName="sibTrans" presStyleCnt="0"/>
      <dgm:spPr/>
    </dgm:pt>
    <dgm:pt modelId="{DD099582-EF1F-40CC-845F-279F6608E9F2}" type="pres">
      <dgm:prSet presAssocID="{B20F37B7-9FAC-4D1A-953A-160E150B8ED0}" presName="compositeNode" presStyleCnt="0">
        <dgm:presLayoutVars>
          <dgm:bulletEnabled val="1"/>
        </dgm:presLayoutVars>
      </dgm:prSet>
      <dgm:spPr/>
    </dgm:pt>
    <dgm:pt modelId="{6A5FF3F3-5DB9-4CD1-A680-B6242F19A59A}" type="pres">
      <dgm:prSet presAssocID="{B20F37B7-9FAC-4D1A-953A-160E150B8ED0}" presName="image"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dgm:spPr>
    </dgm:pt>
    <dgm:pt modelId="{8A21D96B-145C-4118-939B-A11C896EDC0C}" type="pres">
      <dgm:prSet presAssocID="{B20F37B7-9FAC-4D1A-953A-160E150B8ED0}" presName="childNode" presStyleLbl="node1" presStyleIdx="2" presStyleCnt="3">
        <dgm:presLayoutVars>
          <dgm:bulletEnabled val="1"/>
        </dgm:presLayoutVars>
      </dgm:prSet>
      <dgm:spPr/>
      <dgm:t>
        <a:bodyPr/>
        <a:lstStyle/>
        <a:p>
          <a:endParaRPr lang="es-ES"/>
        </a:p>
      </dgm:t>
    </dgm:pt>
    <dgm:pt modelId="{7323911B-95B3-4FDC-9C3F-7CAA4DC08368}" type="pres">
      <dgm:prSet presAssocID="{B20F37B7-9FAC-4D1A-953A-160E150B8ED0}" presName="parentNode" presStyleLbl="revTx" presStyleIdx="2" presStyleCnt="3">
        <dgm:presLayoutVars>
          <dgm:chMax val="0"/>
          <dgm:bulletEnabled val="1"/>
        </dgm:presLayoutVars>
      </dgm:prSet>
      <dgm:spPr/>
      <dgm:t>
        <a:bodyPr/>
        <a:lstStyle/>
        <a:p>
          <a:endParaRPr lang="es-ES"/>
        </a:p>
      </dgm:t>
    </dgm:pt>
  </dgm:ptLst>
  <dgm:cxnLst>
    <dgm:cxn modelId="{DA2FF0FE-D22F-42B1-90FC-E1DCA94851C9}" srcId="{B20F37B7-9FAC-4D1A-953A-160E150B8ED0}" destId="{A925CF3A-81E7-4A09-B2D1-8A95B0CB68CD}" srcOrd="0" destOrd="0" parTransId="{6F68FFCC-930D-4CE9-A2BF-A7E830DA39BB}" sibTransId="{20ABFB45-9E9F-4834-BA40-2939163EC8EF}"/>
    <dgm:cxn modelId="{618EB6B4-4EC4-4226-BB2C-F4B67E90B194}" srcId="{817602D2-242B-451A-8F3D-68B3FC2B26B9}" destId="{FD416A8C-5FFC-4896-8FF9-B8AB5C247F6A}" srcOrd="1" destOrd="0" parTransId="{B6F70A54-F137-4A1D-B5C0-B6B12F4E52E8}" sibTransId="{6C8E4C77-1507-4B98-84FA-BAF6A4476235}"/>
    <dgm:cxn modelId="{80BCA3C9-5965-4018-B7F8-621819964A07}" srcId="{02100F48-D810-40ED-B4CE-E989A704EE9A}" destId="{08DEBD7B-082B-4D10-94D3-5EF57DA6D5EB}" srcOrd="2" destOrd="0" parTransId="{32BD2D75-8F8B-4D08-9C1A-56864DE971FE}" sibTransId="{057C585A-140F-483F-BE66-578F0193B184}"/>
    <dgm:cxn modelId="{E5E75652-6791-4886-9F99-18029066F8A2}" type="presOf" srcId="{254B71CD-A2D8-4581-9AD0-8BBDD31D6C6A}" destId="{45AD893F-1E82-487D-A6B6-533EF76DFC76}" srcOrd="0" destOrd="1" presId="urn:microsoft.com/office/officeart/2005/8/layout/hList2"/>
    <dgm:cxn modelId="{462C76FE-37E7-459D-8616-0DD276FE2C6A}" srcId="{817602D2-242B-451A-8F3D-68B3FC2B26B9}" destId="{B20F37B7-9FAC-4D1A-953A-160E150B8ED0}" srcOrd="2" destOrd="0" parTransId="{CD4CEA38-A8C8-4977-A098-87A266928715}" sibTransId="{AB0B3FE3-4AAF-4862-A126-DCDA8163700D}"/>
    <dgm:cxn modelId="{6C1FE9AD-9BE2-4D40-A1FA-3B1B62355C72}" type="presOf" srcId="{02100F48-D810-40ED-B4CE-E989A704EE9A}" destId="{50CAA8D6-C1A3-4DC2-994D-26B6A329BD66}" srcOrd="0" destOrd="0" presId="urn:microsoft.com/office/officeart/2005/8/layout/hList2"/>
    <dgm:cxn modelId="{DCC10057-E37C-4EC7-B1C5-17AD6B5671B8}" type="presOf" srcId="{DFD882B3-D47A-4A81-9F9F-A732A2F95A1B}" destId="{81037D90-4FD1-4264-96F8-94CDF4A6EE28}" srcOrd="0" destOrd="0" presId="urn:microsoft.com/office/officeart/2005/8/layout/hList2"/>
    <dgm:cxn modelId="{B72A2B81-B187-4383-961E-13E7F09B7701}" type="presOf" srcId="{1E480DEB-012E-408A-AAB7-0589713095AA}" destId="{81037D90-4FD1-4264-96F8-94CDF4A6EE28}" srcOrd="0" destOrd="3" presId="urn:microsoft.com/office/officeart/2005/8/layout/hList2"/>
    <dgm:cxn modelId="{CE0011B9-0CA9-4CC7-9984-BC13788B4DA9}" type="presOf" srcId="{9680B086-EB00-489D-89D9-86C4189296F7}" destId="{8A21D96B-145C-4118-939B-A11C896EDC0C}" srcOrd="0" destOrd="4" presId="urn:microsoft.com/office/officeart/2005/8/layout/hList2"/>
    <dgm:cxn modelId="{7D2C16CD-005E-4D88-8837-CD46F3796EFE}" srcId="{FD416A8C-5FFC-4896-8FF9-B8AB5C247F6A}" destId="{4EF63B38-61F1-47FC-9A8D-77BB8FC1785A}" srcOrd="1" destOrd="0" parTransId="{3A4921FE-A238-4B7A-A486-CE287DC6689B}" sibTransId="{4032DFDA-6283-42A8-A1FD-5AF23B442829}"/>
    <dgm:cxn modelId="{DAC4F758-7F19-4D79-960D-7E89DABF2FF2}" type="presOf" srcId="{93D11C9D-5011-458B-A795-E4317604BD86}" destId="{8A21D96B-145C-4118-939B-A11C896EDC0C}" srcOrd="0" destOrd="5" presId="urn:microsoft.com/office/officeart/2005/8/layout/hList2"/>
    <dgm:cxn modelId="{85DECB13-6203-4E9B-8D55-DCDD283685D7}" type="presOf" srcId="{AF46F0A9-0749-41E0-8797-9FC0484234DC}" destId="{8A21D96B-145C-4118-939B-A11C896EDC0C}" srcOrd="0" destOrd="1" presId="urn:microsoft.com/office/officeart/2005/8/layout/hList2"/>
    <dgm:cxn modelId="{65364F73-C97D-4CE4-A7A8-4502B7A3ECC6}" type="presOf" srcId="{2825C306-0985-4B47-ADEF-18CC129A4DC6}" destId="{45AD893F-1E82-487D-A6B6-533EF76DFC76}" srcOrd="0" destOrd="3" presId="urn:microsoft.com/office/officeart/2005/8/layout/hList2"/>
    <dgm:cxn modelId="{DE55DAA5-0B29-4576-AA92-88DB6E2C68A2}" srcId="{02100F48-D810-40ED-B4CE-E989A704EE9A}" destId="{2825C306-0985-4B47-ADEF-18CC129A4DC6}" srcOrd="3" destOrd="0" parTransId="{63B7CD81-AF18-4303-B068-E0C46CF8EEF7}" sibTransId="{A3532A81-306C-4F32-8D89-518999D79503}"/>
    <dgm:cxn modelId="{8155DE8B-5C3B-4017-968C-137650C9523A}" type="presOf" srcId="{FD416A8C-5FFC-4896-8FF9-B8AB5C247F6A}" destId="{4CF1EC0C-EF8D-416A-89C2-2997C60C9576}" srcOrd="0" destOrd="0" presId="urn:microsoft.com/office/officeart/2005/8/layout/hList2"/>
    <dgm:cxn modelId="{0955FE73-C40A-4CB1-9F92-D2FF79CE268B}" srcId="{B20F37B7-9FAC-4D1A-953A-160E150B8ED0}" destId="{0E4FCA25-5B8D-469E-AF71-7152533B3B01}" srcOrd="3" destOrd="0" parTransId="{56A07624-5B9A-4FE2-A499-F240FB520F4E}" sibTransId="{A0DF684D-AB03-404C-B096-DC83EE3C07AC}"/>
    <dgm:cxn modelId="{A2459B13-E11E-4B7F-8D7B-526EA4E37500}" type="presOf" srcId="{0E4FCA25-5B8D-469E-AF71-7152533B3B01}" destId="{8A21D96B-145C-4118-939B-A11C896EDC0C}" srcOrd="0" destOrd="3" presId="urn:microsoft.com/office/officeart/2005/8/layout/hList2"/>
    <dgm:cxn modelId="{7FA048E9-09F9-4461-BECB-80DCB6F2BFB1}" srcId="{0E4FCA25-5B8D-469E-AF71-7152533B3B01}" destId="{9680B086-EB00-489D-89D9-86C4189296F7}" srcOrd="0" destOrd="0" parTransId="{1E05959C-4FB0-4DFA-893E-3FA918F5ECAC}" sibTransId="{746C43CD-4066-41B6-BB70-61E274DB4B71}"/>
    <dgm:cxn modelId="{91D9ED13-C471-4E39-9C5A-3876ACE3E78D}" type="presOf" srcId="{D00C2096-C91B-4FC2-A8B4-5D9B15540B92}" destId="{45AD893F-1E82-487D-A6B6-533EF76DFC76}" srcOrd="0" destOrd="0" presId="urn:microsoft.com/office/officeart/2005/8/layout/hList2"/>
    <dgm:cxn modelId="{613340E9-EBEB-4EC7-9D8C-B6D1486D1351}" srcId="{B20F37B7-9FAC-4D1A-953A-160E150B8ED0}" destId="{AF46F0A9-0749-41E0-8797-9FC0484234DC}" srcOrd="1" destOrd="0" parTransId="{0A568640-6470-48C1-9190-B7F00D8CA393}" sibTransId="{8C222CCC-A244-4068-BCDF-BF216BC4A459}"/>
    <dgm:cxn modelId="{45854843-9F4E-4993-A6D3-AAFFAF885E38}" type="presOf" srcId="{19154273-88AE-4429-81F2-284CBD562FA4}" destId="{81037D90-4FD1-4264-96F8-94CDF4A6EE28}" srcOrd="0" destOrd="2" presId="urn:microsoft.com/office/officeart/2005/8/layout/hList2"/>
    <dgm:cxn modelId="{B279B6C7-AFE8-4BBF-95C2-2EBF036E9594}" srcId="{FD416A8C-5FFC-4896-8FF9-B8AB5C247F6A}" destId="{1E480DEB-012E-408A-AAB7-0589713095AA}" srcOrd="3" destOrd="0" parTransId="{059FB00C-142C-4323-82F7-4FC6640E70D5}" sibTransId="{B24710D4-8B7C-4ED7-BDFB-9F77715880B0}"/>
    <dgm:cxn modelId="{325B034B-303F-47C0-9911-269205B2F302}" type="presOf" srcId="{4EF63B38-61F1-47FC-9A8D-77BB8FC1785A}" destId="{81037D90-4FD1-4264-96F8-94CDF4A6EE28}" srcOrd="0" destOrd="1" presId="urn:microsoft.com/office/officeart/2005/8/layout/hList2"/>
    <dgm:cxn modelId="{CE5CFA4A-9AF5-4820-875A-553136318EEF}" type="presOf" srcId="{A925CF3A-81E7-4A09-B2D1-8A95B0CB68CD}" destId="{8A21D96B-145C-4118-939B-A11C896EDC0C}" srcOrd="0" destOrd="0" presId="urn:microsoft.com/office/officeart/2005/8/layout/hList2"/>
    <dgm:cxn modelId="{1CC44531-B944-4AA4-A23D-D90A402E8F97}" srcId="{FD416A8C-5FFC-4896-8FF9-B8AB5C247F6A}" destId="{DFD882B3-D47A-4A81-9F9F-A732A2F95A1B}" srcOrd="0" destOrd="0" parTransId="{4D07EF8B-4CBF-4354-AB8C-921389C6BE9B}" sibTransId="{6FD49473-43B8-49C3-A77B-EF4EAF0DB6AB}"/>
    <dgm:cxn modelId="{0921F3C2-6AEE-4088-A4EA-122ED9CEFCE9}" srcId="{02100F48-D810-40ED-B4CE-E989A704EE9A}" destId="{D00C2096-C91B-4FC2-A8B4-5D9B15540B92}" srcOrd="0" destOrd="0" parTransId="{24098F55-EF31-45CC-9C1B-DF7C8EAA8E66}" sibTransId="{718C9596-9248-4029-B8AE-77FB3DA12081}"/>
    <dgm:cxn modelId="{0A2684D8-2D07-4B5C-90E8-603E6A814676}" srcId="{817602D2-242B-451A-8F3D-68B3FC2B26B9}" destId="{02100F48-D810-40ED-B4CE-E989A704EE9A}" srcOrd="0" destOrd="0" parTransId="{AC9B74C4-6ADE-466A-ADA7-E4C1900C3A1C}" sibTransId="{7F413222-F7D8-40B0-9B96-A8808C9815DD}"/>
    <dgm:cxn modelId="{74365CD7-04D4-4AB6-BF16-E424C55A2E15}" type="presOf" srcId="{B20F37B7-9FAC-4D1A-953A-160E150B8ED0}" destId="{7323911B-95B3-4FDC-9C3F-7CAA4DC08368}" srcOrd="0" destOrd="0" presId="urn:microsoft.com/office/officeart/2005/8/layout/hList2"/>
    <dgm:cxn modelId="{D5BB3E19-EDE9-45C5-88ED-9483B391E34D}" srcId="{B20F37B7-9FAC-4D1A-953A-160E150B8ED0}" destId="{93D11C9D-5011-458B-A795-E4317604BD86}" srcOrd="4" destOrd="0" parTransId="{0A6D5D93-31BD-4A32-AD5D-C4C33DBCBE59}" sibTransId="{970BCDED-B231-4EDB-ABA7-D5F497620879}"/>
    <dgm:cxn modelId="{9A460782-1E02-4336-B151-946BEC7D5098}" type="presOf" srcId="{08DEBD7B-082B-4D10-94D3-5EF57DA6D5EB}" destId="{45AD893F-1E82-487D-A6B6-533EF76DFC76}" srcOrd="0" destOrd="2" presId="urn:microsoft.com/office/officeart/2005/8/layout/hList2"/>
    <dgm:cxn modelId="{DD4C7369-DAED-4539-B9BE-9FB25F16DE2A}" type="presOf" srcId="{817602D2-242B-451A-8F3D-68B3FC2B26B9}" destId="{299EF851-B539-40E5-AC49-9A3AE89BC781}" srcOrd="0" destOrd="0" presId="urn:microsoft.com/office/officeart/2005/8/layout/hList2"/>
    <dgm:cxn modelId="{B928FCB2-DDEF-47CC-A952-604AD569E9BC}" type="presOf" srcId="{93DB4C08-ABE4-4918-950A-3BA567F990A0}" destId="{8A21D96B-145C-4118-939B-A11C896EDC0C}" srcOrd="0" destOrd="2" presId="urn:microsoft.com/office/officeart/2005/8/layout/hList2"/>
    <dgm:cxn modelId="{C7445C7F-E9F1-4B23-81AA-70F7FB8F8ABB}" srcId="{02100F48-D810-40ED-B4CE-E989A704EE9A}" destId="{254B71CD-A2D8-4581-9AD0-8BBDD31D6C6A}" srcOrd="1" destOrd="0" parTransId="{407BC2AA-748D-4CC4-AF98-2C3625FE9F62}" sibTransId="{767B3E15-52EC-4887-8BB9-157D5884A204}"/>
    <dgm:cxn modelId="{73E2292E-147E-4CD6-8C3C-5455D2772E50}" srcId="{B20F37B7-9FAC-4D1A-953A-160E150B8ED0}" destId="{93DB4C08-ABE4-4918-950A-3BA567F990A0}" srcOrd="2" destOrd="0" parTransId="{BC54BC2A-1201-40EA-BE8B-22BC79430EF3}" sibTransId="{A0AA8D3B-62F6-4657-A231-A37E9A899E64}"/>
    <dgm:cxn modelId="{F87FC034-9C88-435A-B199-A2F5FBF33593}" srcId="{FD416A8C-5FFC-4896-8FF9-B8AB5C247F6A}" destId="{19154273-88AE-4429-81F2-284CBD562FA4}" srcOrd="2" destOrd="0" parTransId="{2878E987-46FB-4039-84B6-03AB6FC9E914}" sibTransId="{C4B8CFD8-9E68-46C8-8BFF-CFF97B8B2A0B}"/>
    <dgm:cxn modelId="{5DA8E98B-6B69-4924-950C-503E629BE8FA}" type="presParOf" srcId="{299EF851-B539-40E5-AC49-9A3AE89BC781}" destId="{AEF1BE88-C797-4B8D-9496-B90E97FB0770}" srcOrd="0" destOrd="0" presId="urn:microsoft.com/office/officeart/2005/8/layout/hList2"/>
    <dgm:cxn modelId="{2BA9B13B-14B5-4D88-953B-12ECC9B6936F}" type="presParOf" srcId="{AEF1BE88-C797-4B8D-9496-B90E97FB0770}" destId="{BCEBF40B-158C-406F-BB85-E54A5CE57D0E}" srcOrd="0" destOrd="0" presId="urn:microsoft.com/office/officeart/2005/8/layout/hList2"/>
    <dgm:cxn modelId="{4227AA73-5527-4D6E-9AEA-28AC515D88BE}" type="presParOf" srcId="{AEF1BE88-C797-4B8D-9496-B90E97FB0770}" destId="{45AD893F-1E82-487D-A6B6-533EF76DFC76}" srcOrd="1" destOrd="0" presId="urn:microsoft.com/office/officeart/2005/8/layout/hList2"/>
    <dgm:cxn modelId="{136AC7FA-654F-4584-9A74-8F655F02994C}" type="presParOf" srcId="{AEF1BE88-C797-4B8D-9496-B90E97FB0770}" destId="{50CAA8D6-C1A3-4DC2-994D-26B6A329BD66}" srcOrd="2" destOrd="0" presId="urn:microsoft.com/office/officeart/2005/8/layout/hList2"/>
    <dgm:cxn modelId="{CDA46C1B-37C6-4CC5-BCE6-3017B76BEBBE}" type="presParOf" srcId="{299EF851-B539-40E5-AC49-9A3AE89BC781}" destId="{31C4DEC7-3A8F-4F6C-9F3C-3FA9CC790E2C}" srcOrd="1" destOrd="0" presId="urn:microsoft.com/office/officeart/2005/8/layout/hList2"/>
    <dgm:cxn modelId="{D733BC92-8835-49AC-B8A8-113C409E0726}" type="presParOf" srcId="{299EF851-B539-40E5-AC49-9A3AE89BC781}" destId="{8ACA674D-201F-478E-9C40-59BAE76D5D23}" srcOrd="2" destOrd="0" presId="urn:microsoft.com/office/officeart/2005/8/layout/hList2"/>
    <dgm:cxn modelId="{55749D8D-AAF4-4306-8C09-D082D55E0888}" type="presParOf" srcId="{8ACA674D-201F-478E-9C40-59BAE76D5D23}" destId="{6DF7515A-F4B7-4A92-AC33-28B59D6A4D2D}" srcOrd="0" destOrd="0" presId="urn:microsoft.com/office/officeart/2005/8/layout/hList2"/>
    <dgm:cxn modelId="{2A2B3BC6-D079-4A0F-99DF-4D00F1DF6A32}" type="presParOf" srcId="{8ACA674D-201F-478E-9C40-59BAE76D5D23}" destId="{81037D90-4FD1-4264-96F8-94CDF4A6EE28}" srcOrd="1" destOrd="0" presId="urn:microsoft.com/office/officeart/2005/8/layout/hList2"/>
    <dgm:cxn modelId="{85431B5C-A023-46BD-B949-D1DD5510F080}" type="presParOf" srcId="{8ACA674D-201F-478E-9C40-59BAE76D5D23}" destId="{4CF1EC0C-EF8D-416A-89C2-2997C60C9576}" srcOrd="2" destOrd="0" presId="urn:microsoft.com/office/officeart/2005/8/layout/hList2"/>
    <dgm:cxn modelId="{12EBF710-19B2-404E-8240-78C1311C7D90}" type="presParOf" srcId="{299EF851-B539-40E5-AC49-9A3AE89BC781}" destId="{9643DE45-7A3C-4775-A107-9E81F8CD1C48}" srcOrd="3" destOrd="0" presId="urn:microsoft.com/office/officeart/2005/8/layout/hList2"/>
    <dgm:cxn modelId="{1B77584C-48DD-4A3D-AF95-50D9F304EC4A}" type="presParOf" srcId="{299EF851-B539-40E5-AC49-9A3AE89BC781}" destId="{DD099582-EF1F-40CC-845F-279F6608E9F2}" srcOrd="4" destOrd="0" presId="urn:microsoft.com/office/officeart/2005/8/layout/hList2"/>
    <dgm:cxn modelId="{01595335-EFB1-4F6C-9CD2-7D11CBC7CA59}" type="presParOf" srcId="{DD099582-EF1F-40CC-845F-279F6608E9F2}" destId="{6A5FF3F3-5DB9-4CD1-A680-B6242F19A59A}" srcOrd="0" destOrd="0" presId="urn:microsoft.com/office/officeart/2005/8/layout/hList2"/>
    <dgm:cxn modelId="{A97D4C6F-2BA2-4C2C-9569-F5BE17050C8A}" type="presParOf" srcId="{DD099582-EF1F-40CC-845F-279F6608E9F2}" destId="{8A21D96B-145C-4118-939B-A11C896EDC0C}" srcOrd="1" destOrd="0" presId="urn:microsoft.com/office/officeart/2005/8/layout/hList2"/>
    <dgm:cxn modelId="{ED46B2EA-6C0A-41EB-AC74-8E98B2747AA7}" type="presParOf" srcId="{DD099582-EF1F-40CC-845F-279F6608E9F2}" destId="{7323911B-95B3-4FDC-9C3F-7CAA4DC08368}" srcOrd="2" destOrd="0" presId="urn:microsoft.com/office/officeart/2005/8/layout/h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11889D-AD60-497F-AB25-5E3B8607C527}"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es-ES"/>
        </a:p>
      </dgm:t>
    </dgm:pt>
    <dgm:pt modelId="{284B8B12-A5A5-47D1-9A36-51F483E6215E}">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2800" dirty="0"/>
            <a:t>La educación en México en crisis.</a:t>
          </a:r>
        </a:p>
      </dgm:t>
    </dgm:pt>
    <dgm:pt modelId="{5C7FA0AA-1F5E-4859-A73D-C10331BA4EBA}" type="parTrans" cxnId="{CA4A77F3-5174-4323-B295-9F81417B1A74}">
      <dgm:prSet/>
      <dgm:spPr/>
      <dgm:t>
        <a:bodyPr/>
        <a:lstStyle/>
        <a:p>
          <a:endParaRPr lang="es-ES"/>
        </a:p>
      </dgm:t>
    </dgm:pt>
    <dgm:pt modelId="{0552AC30-333C-4B9F-BAA4-C95112A2B011}" type="sibTrans" cxnId="{CA4A77F3-5174-4323-B295-9F81417B1A74}">
      <dgm:prSet/>
      <dgm:spPr/>
      <dgm:t>
        <a:bodyPr/>
        <a:lstStyle/>
        <a:p>
          <a:endParaRPr lang="es-ES"/>
        </a:p>
      </dgm:t>
    </dgm:pt>
    <dgm:pt modelId="{1A352D18-9AA0-4A02-8B24-77DD4B99781B}">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2800" kern="1200" dirty="0">
              <a:latin typeface="Gill Sans MT" panose="020B0502020104020203"/>
              <a:ea typeface="+mn-ea"/>
              <a:cs typeface="+mn-cs"/>
            </a:rPr>
            <a:t>Se enseña a descifrar códigos pero no a comprender lo que se dice.</a:t>
          </a:r>
        </a:p>
        <a:p>
          <a:pPr marL="0" lvl="0" defTabSz="2889250">
            <a:lnSpc>
              <a:spcPct val="90000"/>
            </a:lnSpc>
            <a:spcBef>
              <a:spcPct val="0"/>
            </a:spcBef>
            <a:spcAft>
              <a:spcPct val="35000"/>
            </a:spcAft>
            <a:buNone/>
          </a:pPr>
          <a:endParaRPr lang="es-ES" kern="1200" dirty="0"/>
        </a:p>
      </dgm:t>
    </dgm:pt>
    <dgm:pt modelId="{CBAF376E-277F-4831-A50A-C723A1A1E529}" type="parTrans" cxnId="{8776EFD4-AA79-4DCA-BC44-88FAD7CB1E4D}">
      <dgm:prSet/>
      <dgm:spPr/>
      <dgm:t>
        <a:bodyPr/>
        <a:lstStyle/>
        <a:p>
          <a:endParaRPr lang="es-ES"/>
        </a:p>
      </dgm:t>
    </dgm:pt>
    <dgm:pt modelId="{31EBDCF5-E661-401A-A255-C50F7AE79B47}" type="sibTrans" cxnId="{8776EFD4-AA79-4DCA-BC44-88FAD7CB1E4D}">
      <dgm:prSet/>
      <dgm:spPr/>
      <dgm:t>
        <a:bodyPr/>
        <a:lstStyle/>
        <a:p>
          <a:endParaRPr lang="es-ES"/>
        </a:p>
      </dgm:t>
    </dgm:pt>
    <dgm:pt modelId="{4105EF25-3106-49C1-BD07-6DCD959B7393}">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2800" kern="1200" dirty="0">
              <a:latin typeface="Gill Sans MT" panose="020B0502020104020203"/>
              <a:ea typeface="+mn-ea"/>
              <a:cs typeface="+mn-cs"/>
            </a:rPr>
            <a:t>No se promueve el placer sino la producción.</a:t>
          </a:r>
        </a:p>
        <a:p>
          <a:pPr marL="0" lvl="0" defTabSz="2355850">
            <a:lnSpc>
              <a:spcPct val="90000"/>
            </a:lnSpc>
            <a:spcBef>
              <a:spcPct val="0"/>
            </a:spcBef>
            <a:spcAft>
              <a:spcPct val="35000"/>
            </a:spcAft>
            <a:buNone/>
          </a:pPr>
          <a:endParaRPr lang="es-ES" kern="1200" dirty="0"/>
        </a:p>
      </dgm:t>
    </dgm:pt>
    <dgm:pt modelId="{95350206-B5E4-4E86-B1D5-2A37E7697960}" type="parTrans" cxnId="{83E2B47A-A158-4CB8-9861-2A70DEA067A6}">
      <dgm:prSet/>
      <dgm:spPr/>
      <dgm:t>
        <a:bodyPr/>
        <a:lstStyle/>
        <a:p>
          <a:endParaRPr lang="es-ES"/>
        </a:p>
      </dgm:t>
    </dgm:pt>
    <dgm:pt modelId="{C5E792E6-95BA-43E9-BF21-9917C04A9AFA}" type="sibTrans" cxnId="{83E2B47A-A158-4CB8-9861-2A70DEA067A6}">
      <dgm:prSet/>
      <dgm:spPr/>
      <dgm:t>
        <a:bodyPr/>
        <a:lstStyle/>
        <a:p>
          <a:endParaRPr lang="es-ES"/>
        </a:p>
      </dgm:t>
    </dgm:pt>
    <dgm:pt modelId="{F8A83CB3-CB58-49B0-81E7-56086EBFC5DF}">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2800" dirty="0"/>
            <a:t>Ausencia de maestros lectores.</a:t>
          </a:r>
        </a:p>
        <a:p>
          <a:pPr marL="0" lvl="0" defTabSz="2355850">
            <a:lnSpc>
              <a:spcPct val="90000"/>
            </a:lnSpc>
            <a:spcBef>
              <a:spcPct val="0"/>
            </a:spcBef>
            <a:spcAft>
              <a:spcPct val="35000"/>
            </a:spcAft>
            <a:buNone/>
          </a:pPr>
          <a:endParaRPr lang="es-ES" dirty="0"/>
        </a:p>
      </dgm:t>
    </dgm:pt>
    <dgm:pt modelId="{CE9373E2-8459-46A2-AC1E-6560CAE1F662}" type="parTrans" cxnId="{88FAF79F-08D1-44A2-89BA-43A3436EA8C7}">
      <dgm:prSet/>
      <dgm:spPr/>
      <dgm:t>
        <a:bodyPr/>
        <a:lstStyle/>
        <a:p>
          <a:endParaRPr lang="es-ES"/>
        </a:p>
      </dgm:t>
    </dgm:pt>
    <dgm:pt modelId="{E1A4485D-3842-44BC-93E7-C32045D8CE3A}" type="sibTrans" cxnId="{88FAF79F-08D1-44A2-89BA-43A3436EA8C7}">
      <dgm:prSet/>
      <dgm:spPr/>
      <dgm:t>
        <a:bodyPr/>
        <a:lstStyle/>
        <a:p>
          <a:endParaRPr lang="es-ES"/>
        </a:p>
      </dgm:t>
    </dgm:pt>
    <dgm:pt modelId="{3198D181-02A8-4F70-AB4A-6DB735AD7E4F}">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2800" kern="1200" dirty="0">
              <a:latin typeface="Gill Sans MT" panose="020B0502020104020203"/>
              <a:ea typeface="+mn-ea"/>
              <a:cs typeface="+mn-cs"/>
            </a:rPr>
            <a:t>Trabajo tedioso y obligatorio.</a:t>
          </a:r>
        </a:p>
        <a:p>
          <a:pPr marL="0" lvl="0" defTabSz="2355850">
            <a:lnSpc>
              <a:spcPct val="90000"/>
            </a:lnSpc>
            <a:spcBef>
              <a:spcPct val="0"/>
            </a:spcBef>
            <a:spcAft>
              <a:spcPct val="35000"/>
            </a:spcAft>
            <a:buNone/>
          </a:pPr>
          <a:endParaRPr lang="es-ES" kern="1200" dirty="0"/>
        </a:p>
      </dgm:t>
    </dgm:pt>
    <dgm:pt modelId="{D76D8E23-85BA-47DF-8341-14201D5FCBA6}" type="parTrans" cxnId="{DB266F23-7BC2-49AA-B4E7-68B0BF8A682C}">
      <dgm:prSet/>
      <dgm:spPr/>
      <dgm:t>
        <a:bodyPr/>
        <a:lstStyle/>
        <a:p>
          <a:endParaRPr lang="es-ES"/>
        </a:p>
      </dgm:t>
    </dgm:pt>
    <dgm:pt modelId="{54D874CD-DE1A-4F98-AA8E-902B39BCC318}" type="sibTrans" cxnId="{DB266F23-7BC2-49AA-B4E7-68B0BF8A682C}">
      <dgm:prSet/>
      <dgm:spPr/>
      <dgm:t>
        <a:bodyPr/>
        <a:lstStyle/>
        <a:p>
          <a:endParaRPr lang="es-ES"/>
        </a:p>
      </dgm:t>
    </dgm:pt>
    <dgm:pt modelId="{359EFE73-687D-4839-86EF-177156DCC20E}">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2800" dirty="0"/>
            <a:t>Falta de padres lectores.</a:t>
          </a:r>
        </a:p>
        <a:p>
          <a:pPr marL="0" lvl="0" defTabSz="2355850">
            <a:lnSpc>
              <a:spcPct val="90000"/>
            </a:lnSpc>
            <a:spcBef>
              <a:spcPct val="0"/>
            </a:spcBef>
            <a:spcAft>
              <a:spcPct val="35000"/>
            </a:spcAft>
            <a:buNone/>
          </a:pPr>
          <a:endParaRPr lang="es-ES" dirty="0"/>
        </a:p>
      </dgm:t>
    </dgm:pt>
    <dgm:pt modelId="{F239ED3D-5218-4A71-932D-0E7CB7761462}" type="parTrans" cxnId="{707620C0-8097-4F01-907B-7B40171CDED8}">
      <dgm:prSet/>
      <dgm:spPr/>
      <dgm:t>
        <a:bodyPr/>
        <a:lstStyle/>
        <a:p>
          <a:endParaRPr lang="es-ES"/>
        </a:p>
      </dgm:t>
    </dgm:pt>
    <dgm:pt modelId="{230A8E05-F066-4ED0-BC02-BC9382699B5D}" type="sibTrans" cxnId="{707620C0-8097-4F01-907B-7B40171CDED8}">
      <dgm:prSet/>
      <dgm:spPr/>
      <dgm:t>
        <a:bodyPr/>
        <a:lstStyle/>
        <a:p>
          <a:endParaRPr lang="es-ES"/>
        </a:p>
      </dgm:t>
    </dgm:pt>
    <dgm:pt modelId="{7A9513F0-1B93-495E-B109-C3A35859BDB4}">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2800" kern="1200" dirty="0">
              <a:latin typeface="Gill Sans MT" panose="020B0502020104020203"/>
              <a:ea typeface="+mn-ea"/>
              <a:cs typeface="+mn-cs"/>
            </a:rPr>
            <a:t>Expectativas de la escuela, </a:t>
          </a:r>
          <a:r>
            <a:rPr lang="es-MX" sz="2800" kern="1200" dirty="0" smtClean="0">
              <a:latin typeface="Gill Sans MT" panose="020B0502020104020203"/>
              <a:ea typeface="+mn-ea"/>
              <a:cs typeface="+mn-cs"/>
            </a:rPr>
            <a:t>la sociedad </a:t>
          </a:r>
          <a:r>
            <a:rPr lang="es-MX" sz="2800" kern="1200" dirty="0">
              <a:latin typeface="Gill Sans MT" panose="020B0502020104020203"/>
              <a:ea typeface="+mn-ea"/>
              <a:cs typeface="+mn-cs"/>
            </a:rPr>
            <a:t>y </a:t>
          </a:r>
          <a:r>
            <a:rPr lang="es-MX" sz="2800" kern="1200" dirty="0" smtClean="0">
              <a:latin typeface="Gill Sans MT" panose="020B0502020104020203"/>
              <a:ea typeface="+mn-ea"/>
              <a:cs typeface="+mn-cs"/>
            </a:rPr>
            <a:t>la familia</a:t>
          </a:r>
          <a:r>
            <a:rPr lang="es-MX" sz="2800" kern="1200" dirty="0">
              <a:latin typeface="Gill Sans MT" panose="020B0502020104020203"/>
              <a:ea typeface="+mn-ea"/>
              <a:cs typeface="+mn-cs"/>
            </a:rPr>
            <a:t>.</a:t>
          </a:r>
        </a:p>
        <a:p>
          <a:pPr marL="0" lvl="0" defTabSz="2889250">
            <a:lnSpc>
              <a:spcPct val="90000"/>
            </a:lnSpc>
            <a:spcBef>
              <a:spcPct val="0"/>
            </a:spcBef>
            <a:spcAft>
              <a:spcPct val="35000"/>
            </a:spcAft>
            <a:buNone/>
          </a:pPr>
          <a:endParaRPr lang="es-ES" kern="1200" dirty="0"/>
        </a:p>
      </dgm:t>
    </dgm:pt>
    <dgm:pt modelId="{91174220-0078-4B23-B9B3-73FACA95B318}" type="parTrans" cxnId="{4645D3B6-4F31-43FE-A5E4-C11A11AE7F48}">
      <dgm:prSet/>
      <dgm:spPr/>
      <dgm:t>
        <a:bodyPr/>
        <a:lstStyle/>
        <a:p>
          <a:endParaRPr lang="es-ES"/>
        </a:p>
      </dgm:t>
    </dgm:pt>
    <dgm:pt modelId="{4A602971-E194-479C-BBC9-26A745FB989F}" type="sibTrans" cxnId="{4645D3B6-4F31-43FE-A5E4-C11A11AE7F48}">
      <dgm:prSet/>
      <dgm:spPr/>
      <dgm:t>
        <a:bodyPr/>
        <a:lstStyle/>
        <a:p>
          <a:endParaRPr lang="es-ES"/>
        </a:p>
      </dgm:t>
    </dgm:pt>
    <dgm:pt modelId="{A8AB929B-6FDC-484D-9F34-43AE46DD975E}">
      <dgm:prSet custT="1"/>
      <dgm:spPr/>
      <dgm:t>
        <a:bodyPr/>
        <a:lstStyle/>
        <a:p>
          <a:r>
            <a:rPr lang="es-MX" sz="2800" kern="1200" dirty="0">
              <a:solidFill>
                <a:prstClr val="white"/>
              </a:solidFill>
              <a:latin typeface="Gill Sans MT" panose="020B0502020104020203"/>
              <a:ea typeface="+mn-ea"/>
              <a:cs typeface="+mn-cs"/>
            </a:rPr>
            <a:t>Sin comprensión, no hay lectura (Garrido, 2012).</a:t>
          </a:r>
          <a:endParaRPr lang="es-ES" sz="2800" kern="1200" dirty="0">
            <a:solidFill>
              <a:prstClr val="white"/>
            </a:solidFill>
            <a:latin typeface="Gill Sans MT" panose="020B0502020104020203"/>
            <a:ea typeface="+mn-ea"/>
            <a:cs typeface="+mn-cs"/>
          </a:endParaRPr>
        </a:p>
      </dgm:t>
    </dgm:pt>
    <dgm:pt modelId="{449E8BB7-95F3-4BEB-B329-3C8DA3B82D84}" type="parTrans" cxnId="{568666BF-314F-4D9A-A993-0E646822A990}">
      <dgm:prSet/>
      <dgm:spPr/>
      <dgm:t>
        <a:bodyPr/>
        <a:lstStyle/>
        <a:p>
          <a:endParaRPr lang="es-ES"/>
        </a:p>
      </dgm:t>
    </dgm:pt>
    <dgm:pt modelId="{CCE093A9-395C-4839-B170-2D3642EFAF33}" type="sibTrans" cxnId="{568666BF-314F-4D9A-A993-0E646822A990}">
      <dgm:prSet/>
      <dgm:spPr/>
      <dgm:t>
        <a:bodyPr/>
        <a:lstStyle/>
        <a:p>
          <a:endParaRPr lang="es-ES"/>
        </a:p>
      </dgm:t>
    </dgm:pt>
    <dgm:pt modelId="{5364B77D-4CB6-41DB-AB2E-4B1B77CBFDF8}">
      <dgm:prSet custT="1"/>
      <dgm:spPr/>
      <dgm:t>
        <a:bodyPr/>
        <a:lstStyle/>
        <a:p>
          <a:r>
            <a:rPr lang="es-MX" sz="2800" kern="1200" dirty="0">
              <a:solidFill>
                <a:prstClr val="white"/>
              </a:solidFill>
              <a:latin typeface="Gill Sans MT" panose="020B0502020104020203"/>
              <a:ea typeface="+mn-ea"/>
              <a:cs typeface="+mn-cs"/>
            </a:rPr>
            <a:t>PISA</a:t>
          </a:r>
          <a:endParaRPr lang="es-ES" sz="2800" kern="1200" dirty="0">
            <a:solidFill>
              <a:prstClr val="white"/>
            </a:solidFill>
            <a:latin typeface="Gill Sans MT" panose="020B0502020104020203"/>
            <a:ea typeface="+mn-ea"/>
            <a:cs typeface="+mn-cs"/>
          </a:endParaRPr>
        </a:p>
      </dgm:t>
    </dgm:pt>
    <dgm:pt modelId="{28EA222F-1A24-4BEE-A292-5F821784EF86}" type="parTrans" cxnId="{84237FBD-ADB1-49D1-93AA-BC931019884D}">
      <dgm:prSet/>
      <dgm:spPr/>
      <dgm:t>
        <a:bodyPr/>
        <a:lstStyle/>
        <a:p>
          <a:endParaRPr lang="es-ES"/>
        </a:p>
      </dgm:t>
    </dgm:pt>
    <dgm:pt modelId="{B88693F0-1477-40DF-921F-E1B6B810FAD7}" type="sibTrans" cxnId="{84237FBD-ADB1-49D1-93AA-BC931019884D}">
      <dgm:prSet/>
      <dgm:spPr/>
      <dgm:t>
        <a:bodyPr/>
        <a:lstStyle/>
        <a:p>
          <a:endParaRPr lang="es-ES"/>
        </a:p>
      </dgm:t>
    </dgm:pt>
    <dgm:pt modelId="{02C26544-E9EA-4104-9641-5B4C109C1BBE}" type="pres">
      <dgm:prSet presAssocID="{1B11889D-AD60-497F-AB25-5E3B8607C527}" presName="Name0" presStyleCnt="0">
        <dgm:presLayoutVars>
          <dgm:chPref val="1"/>
          <dgm:dir/>
          <dgm:animOne val="branch"/>
          <dgm:animLvl val="lvl"/>
          <dgm:resizeHandles/>
        </dgm:presLayoutVars>
      </dgm:prSet>
      <dgm:spPr/>
      <dgm:t>
        <a:bodyPr/>
        <a:lstStyle/>
        <a:p>
          <a:endParaRPr lang="es-ES"/>
        </a:p>
      </dgm:t>
    </dgm:pt>
    <dgm:pt modelId="{B56A3DEF-F82F-493E-849D-105C1AFCA4CC}" type="pres">
      <dgm:prSet presAssocID="{284B8B12-A5A5-47D1-9A36-51F483E6215E}" presName="vertOne" presStyleCnt="0"/>
      <dgm:spPr/>
    </dgm:pt>
    <dgm:pt modelId="{A8CCE598-7E2D-4651-9C4E-B9E30480AE2E}" type="pres">
      <dgm:prSet presAssocID="{284B8B12-A5A5-47D1-9A36-51F483E6215E}" presName="txOne" presStyleLbl="node0" presStyleIdx="0" presStyleCnt="1" custScaleX="100010" custScaleY="31404" custLinFactNeighborX="14775" custLinFactNeighborY="58791">
        <dgm:presLayoutVars>
          <dgm:chPref val="3"/>
        </dgm:presLayoutVars>
      </dgm:prSet>
      <dgm:spPr/>
      <dgm:t>
        <a:bodyPr/>
        <a:lstStyle/>
        <a:p>
          <a:endParaRPr lang="es-ES"/>
        </a:p>
      </dgm:t>
    </dgm:pt>
    <dgm:pt modelId="{4F7AC46B-EAE8-471A-8F3B-6FA8CE83E28E}" type="pres">
      <dgm:prSet presAssocID="{284B8B12-A5A5-47D1-9A36-51F483E6215E}" presName="parTransOne" presStyleCnt="0"/>
      <dgm:spPr/>
    </dgm:pt>
    <dgm:pt modelId="{37044B2A-F391-48A6-A0D2-CAB70544FBD9}" type="pres">
      <dgm:prSet presAssocID="{284B8B12-A5A5-47D1-9A36-51F483E6215E}" presName="horzOne" presStyleCnt="0"/>
      <dgm:spPr/>
    </dgm:pt>
    <dgm:pt modelId="{F4804EFC-BCB0-4413-94B5-63FBDAA7ABF6}" type="pres">
      <dgm:prSet presAssocID="{1A352D18-9AA0-4A02-8B24-77DD4B99781B}" presName="vertTwo" presStyleCnt="0"/>
      <dgm:spPr/>
    </dgm:pt>
    <dgm:pt modelId="{B609D939-45D8-486F-A8CB-119CE326B7FB}" type="pres">
      <dgm:prSet presAssocID="{1A352D18-9AA0-4A02-8B24-77DD4B99781B}" presName="txTwo" presStyleLbl="node2" presStyleIdx="0" presStyleCnt="2" custScaleY="60345">
        <dgm:presLayoutVars>
          <dgm:chPref val="3"/>
        </dgm:presLayoutVars>
      </dgm:prSet>
      <dgm:spPr/>
      <dgm:t>
        <a:bodyPr/>
        <a:lstStyle/>
        <a:p>
          <a:endParaRPr lang="es-ES"/>
        </a:p>
      </dgm:t>
    </dgm:pt>
    <dgm:pt modelId="{B44A777F-24CB-4A49-9BE1-E7BB26D2050A}" type="pres">
      <dgm:prSet presAssocID="{1A352D18-9AA0-4A02-8B24-77DD4B99781B}" presName="parTransTwo" presStyleCnt="0"/>
      <dgm:spPr/>
    </dgm:pt>
    <dgm:pt modelId="{E82C5F14-EFAE-4BC6-BEC8-48ADB3BCB1B0}" type="pres">
      <dgm:prSet presAssocID="{1A352D18-9AA0-4A02-8B24-77DD4B99781B}" presName="horzTwo" presStyleCnt="0"/>
      <dgm:spPr/>
    </dgm:pt>
    <dgm:pt modelId="{CE323842-7266-4B2B-8B09-F7563FCB9B3D}" type="pres">
      <dgm:prSet presAssocID="{4105EF25-3106-49C1-BD07-6DCD959B7393}" presName="vertThree" presStyleCnt="0"/>
      <dgm:spPr/>
    </dgm:pt>
    <dgm:pt modelId="{E5E58888-BE0D-469C-9806-C6BD7FCB46BF}" type="pres">
      <dgm:prSet presAssocID="{4105EF25-3106-49C1-BD07-6DCD959B7393}" presName="txThree" presStyleLbl="node3" presStyleIdx="0" presStyleCnt="3">
        <dgm:presLayoutVars>
          <dgm:chPref val="3"/>
        </dgm:presLayoutVars>
      </dgm:prSet>
      <dgm:spPr/>
      <dgm:t>
        <a:bodyPr/>
        <a:lstStyle/>
        <a:p>
          <a:endParaRPr lang="es-ES"/>
        </a:p>
      </dgm:t>
    </dgm:pt>
    <dgm:pt modelId="{0AB0006E-2308-4BEE-9585-F88623AF6501}" type="pres">
      <dgm:prSet presAssocID="{4105EF25-3106-49C1-BD07-6DCD959B7393}" presName="parTransThree" presStyleCnt="0"/>
      <dgm:spPr/>
    </dgm:pt>
    <dgm:pt modelId="{7E851EF8-187A-4A96-B072-9F3F33C7BE5F}" type="pres">
      <dgm:prSet presAssocID="{4105EF25-3106-49C1-BD07-6DCD959B7393}" presName="horzThree" presStyleCnt="0"/>
      <dgm:spPr/>
    </dgm:pt>
    <dgm:pt modelId="{D460BCB1-95B0-4CF0-9814-3B9C55D761BC}" type="pres">
      <dgm:prSet presAssocID="{5364B77D-4CB6-41DB-AB2E-4B1B77CBFDF8}" presName="vertFour" presStyleCnt="0">
        <dgm:presLayoutVars>
          <dgm:chPref val="3"/>
        </dgm:presLayoutVars>
      </dgm:prSet>
      <dgm:spPr/>
    </dgm:pt>
    <dgm:pt modelId="{3147FADD-C094-4F82-B783-1FADE992B9F4}" type="pres">
      <dgm:prSet presAssocID="{5364B77D-4CB6-41DB-AB2E-4B1B77CBFDF8}" presName="txFour" presStyleLbl="node4" presStyleIdx="0" presStyleCnt="3" custScaleY="109571">
        <dgm:presLayoutVars>
          <dgm:chPref val="3"/>
        </dgm:presLayoutVars>
      </dgm:prSet>
      <dgm:spPr/>
      <dgm:t>
        <a:bodyPr/>
        <a:lstStyle/>
        <a:p>
          <a:endParaRPr lang="es-ES"/>
        </a:p>
      </dgm:t>
    </dgm:pt>
    <dgm:pt modelId="{9C4B7E7B-50AE-4F36-9767-1A588016F92E}" type="pres">
      <dgm:prSet presAssocID="{5364B77D-4CB6-41DB-AB2E-4B1B77CBFDF8}" presName="horzFour" presStyleCnt="0"/>
      <dgm:spPr/>
    </dgm:pt>
    <dgm:pt modelId="{9EECC848-DD2C-42C3-BCAA-1C3FA75640C5}" type="pres">
      <dgm:prSet presAssocID="{C5E792E6-95BA-43E9-BF21-9917C04A9AFA}" presName="sibSpaceThree" presStyleCnt="0"/>
      <dgm:spPr/>
    </dgm:pt>
    <dgm:pt modelId="{B40925D3-EA6A-4E55-BD83-7364D9E98BCD}" type="pres">
      <dgm:prSet presAssocID="{F8A83CB3-CB58-49B0-81E7-56086EBFC5DF}" presName="vertThree" presStyleCnt="0"/>
      <dgm:spPr/>
    </dgm:pt>
    <dgm:pt modelId="{7492C7AD-789B-4071-9C3B-509E04654F5D}" type="pres">
      <dgm:prSet presAssocID="{F8A83CB3-CB58-49B0-81E7-56086EBFC5DF}" presName="txThree" presStyleLbl="node3" presStyleIdx="1" presStyleCnt="3">
        <dgm:presLayoutVars>
          <dgm:chPref val="3"/>
        </dgm:presLayoutVars>
      </dgm:prSet>
      <dgm:spPr/>
      <dgm:t>
        <a:bodyPr/>
        <a:lstStyle/>
        <a:p>
          <a:endParaRPr lang="es-ES"/>
        </a:p>
      </dgm:t>
    </dgm:pt>
    <dgm:pt modelId="{F326111B-6E0F-4336-8CB0-FE58D49E1B62}" type="pres">
      <dgm:prSet presAssocID="{F8A83CB3-CB58-49B0-81E7-56086EBFC5DF}" presName="parTransThree" presStyleCnt="0"/>
      <dgm:spPr/>
    </dgm:pt>
    <dgm:pt modelId="{D801617B-905C-4D72-888E-A884BA5F59A0}" type="pres">
      <dgm:prSet presAssocID="{F8A83CB3-CB58-49B0-81E7-56086EBFC5DF}" presName="horzThree" presStyleCnt="0"/>
      <dgm:spPr/>
    </dgm:pt>
    <dgm:pt modelId="{78DD8B77-453F-411D-A069-3F902F2BE472}" type="pres">
      <dgm:prSet presAssocID="{A8AB929B-6FDC-484D-9F34-43AE46DD975E}" presName="vertFour" presStyleCnt="0">
        <dgm:presLayoutVars>
          <dgm:chPref val="3"/>
        </dgm:presLayoutVars>
      </dgm:prSet>
      <dgm:spPr/>
    </dgm:pt>
    <dgm:pt modelId="{9DDBC918-FCC5-4E34-8324-6AC37AFF9FD2}" type="pres">
      <dgm:prSet presAssocID="{A8AB929B-6FDC-484D-9F34-43AE46DD975E}" presName="txFour" presStyleLbl="node4" presStyleIdx="1" presStyleCnt="3" custScaleX="100526" custScaleY="109507" custLinFactNeighborX="-507" custLinFactNeighborY="-760">
        <dgm:presLayoutVars>
          <dgm:chPref val="3"/>
        </dgm:presLayoutVars>
      </dgm:prSet>
      <dgm:spPr/>
      <dgm:t>
        <a:bodyPr/>
        <a:lstStyle/>
        <a:p>
          <a:endParaRPr lang="es-ES"/>
        </a:p>
      </dgm:t>
    </dgm:pt>
    <dgm:pt modelId="{81EA5AF0-759F-43B8-9633-B567A378BAFE}" type="pres">
      <dgm:prSet presAssocID="{A8AB929B-6FDC-484D-9F34-43AE46DD975E}" presName="horzFour" presStyleCnt="0"/>
      <dgm:spPr/>
    </dgm:pt>
    <dgm:pt modelId="{E614172F-B466-40F3-9F30-FA6A51263717}" type="pres">
      <dgm:prSet presAssocID="{31EBDCF5-E661-401A-A255-C50F7AE79B47}" presName="sibSpaceTwo" presStyleCnt="0"/>
      <dgm:spPr/>
    </dgm:pt>
    <dgm:pt modelId="{E555D133-5A47-4EF2-BF17-8C9E12ECDCA9}" type="pres">
      <dgm:prSet presAssocID="{3198D181-02A8-4F70-AB4A-6DB735AD7E4F}" presName="vertTwo" presStyleCnt="0"/>
      <dgm:spPr/>
    </dgm:pt>
    <dgm:pt modelId="{FD39607C-260F-41A2-B69C-64E6A2721D79}" type="pres">
      <dgm:prSet presAssocID="{3198D181-02A8-4F70-AB4A-6DB735AD7E4F}" presName="txTwo" presStyleLbl="node2" presStyleIdx="1" presStyleCnt="2" custScaleY="59579">
        <dgm:presLayoutVars>
          <dgm:chPref val="3"/>
        </dgm:presLayoutVars>
      </dgm:prSet>
      <dgm:spPr/>
      <dgm:t>
        <a:bodyPr/>
        <a:lstStyle/>
        <a:p>
          <a:endParaRPr lang="es-ES"/>
        </a:p>
      </dgm:t>
    </dgm:pt>
    <dgm:pt modelId="{63024D43-4D28-4879-9023-432B7263D287}" type="pres">
      <dgm:prSet presAssocID="{3198D181-02A8-4F70-AB4A-6DB735AD7E4F}" presName="parTransTwo" presStyleCnt="0"/>
      <dgm:spPr/>
    </dgm:pt>
    <dgm:pt modelId="{D7795CB4-A55C-4173-BB6F-0B90D050ABE3}" type="pres">
      <dgm:prSet presAssocID="{3198D181-02A8-4F70-AB4A-6DB735AD7E4F}" presName="horzTwo" presStyleCnt="0"/>
      <dgm:spPr/>
    </dgm:pt>
    <dgm:pt modelId="{F24BA934-4813-4825-87C0-CB687354BDED}" type="pres">
      <dgm:prSet presAssocID="{359EFE73-687D-4839-86EF-177156DCC20E}" presName="vertThree" presStyleCnt="0"/>
      <dgm:spPr/>
    </dgm:pt>
    <dgm:pt modelId="{A292A298-5033-489B-98DE-E9444CE2AAE7}" type="pres">
      <dgm:prSet presAssocID="{359EFE73-687D-4839-86EF-177156DCC20E}" presName="txThree" presStyleLbl="node3" presStyleIdx="2" presStyleCnt="3" custLinFactNeighborX="-826" custLinFactNeighborY="-26747">
        <dgm:presLayoutVars>
          <dgm:chPref val="3"/>
        </dgm:presLayoutVars>
      </dgm:prSet>
      <dgm:spPr/>
      <dgm:t>
        <a:bodyPr/>
        <a:lstStyle/>
        <a:p>
          <a:endParaRPr lang="es-ES"/>
        </a:p>
      </dgm:t>
    </dgm:pt>
    <dgm:pt modelId="{542F3CBE-110E-4A81-B2B8-E6D94E7E130D}" type="pres">
      <dgm:prSet presAssocID="{359EFE73-687D-4839-86EF-177156DCC20E}" presName="parTransThree" presStyleCnt="0"/>
      <dgm:spPr/>
    </dgm:pt>
    <dgm:pt modelId="{6A27EC5F-820E-415E-A84D-7D0E80BA959F}" type="pres">
      <dgm:prSet presAssocID="{359EFE73-687D-4839-86EF-177156DCC20E}" presName="horzThree" presStyleCnt="0"/>
      <dgm:spPr/>
    </dgm:pt>
    <dgm:pt modelId="{5F64E2F4-DCB0-480F-A693-23473DC7570D}" type="pres">
      <dgm:prSet presAssocID="{7A9513F0-1B93-495E-B109-C3A35859BDB4}" presName="vertFour" presStyleCnt="0">
        <dgm:presLayoutVars>
          <dgm:chPref val="3"/>
        </dgm:presLayoutVars>
      </dgm:prSet>
      <dgm:spPr/>
    </dgm:pt>
    <dgm:pt modelId="{A70CE767-51FD-49B3-9281-5A5D8305F2E8}" type="pres">
      <dgm:prSet presAssocID="{7A9513F0-1B93-495E-B109-C3A35859BDB4}" presName="txFour" presStyleLbl="node4" presStyleIdx="2" presStyleCnt="3" custScaleY="107609">
        <dgm:presLayoutVars>
          <dgm:chPref val="3"/>
        </dgm:presLayoutVars>
      </dgm:prSet>
      <dgm:spPr/>
      <dgm:t>
        <a:bodyPr/>
        <a:lstStyle/>
        <a:p>
          <a:endParaRPr lang="es-ES"/>
        </a:p>
      </dgm:t>
    </dgm:pt>
    <dgm:pt modelId="{5DE36CC0-F79F-4D2B-B243-B39F39050668}" type="pres">
      <dgm:prSet presAssocID="{7A9513F0-1B93-495E-B109-C3A35859BDB4}" presName="horzFour" presStyleCnt="0"/>
      <dgm:spPr/>
    </dgm:pt>
  </dgm:ptLst>
  <dgm:cxnLst>
    <dgm:cxn modelId="{8776EFD4-AA79-4DCA-BC44-88FAD7CB1E4D}" srcId="{284B8B12-A5A5-47D1-9A36-51F483E6215E}" destId="{1A352D18-9AA0-4A02-8B24-77DD4B99781B}" srcOrd="0" destOrd="0" parTransId="{CBAF376E-277F-4831-A50A-C723A1A1E529}" sibTransId="{31EBDCF5-E661-401A-A255-C50F7AE79B47}"/>
    <dgm:cxn modelId="{671D8C3E-C50A-4893-9E8F-F3432DDC916B}" type="presOf" srcId="{4105EF25-3106-49C1-BD07-6DCD959B7393}" destId="{E5E58888-BE0D-469C-9806-C6BD7FCB46BF}" srcOrd="0" destOrd="0" presId="urn:microsoft.com/office/officeart/2005/8/layout/hierarchy4"/>
    <dgm:cxn modelId="{F9C593A8-63CA-443F-975F-4639903C6690}" type="presOf" srcId="{F8A83CB3-CB58-49B0-81E7-56086EBFC5DF}" destId="{7492C7AD-789B-4071-9C3B-509E04654F5D}" srcOrd="0" destOrd="0" presId="urn:microsoft.com/office/officeart/2005/8/layout/hierarchy4"/>
    <dgm:cxn modelId="{DB266F23-7BC2-49AA-B4E7-68B0BF8A682C}" srcId="{284B8B12-A5A5-47D1-9A36-51F483E6215E}" destId="{3198D181-02A8-4F70-AB4A-6DB735AD7E4F}" srcOrd="1" destOrd="0" parTransId="{D76D8E23-85BA-47DF-8341-14201D5FCBA6}" sibTransId="{54D874CD-DE1A-4F98-AA8E-902B39BCC318}"/>
    <dgm:cxn modelId="{E2CB76B9-9FCE-4331-809C-471E8121C79B}" type="presOf" srcId="{7A9513F0-1B93-495E-B109-C3A35859BDB4}" destId="{A70CE767-51FD-49B3-9281-5A5D8305F2E8}" srcOrd="0" destOrd="0" presId="urn:microsoft.com/office/officeart/2005/8/layout/hierarchy4"/>
    <dgm:cxn modelId="{83E2B47A-A158-4CB8-9861-2A70DEA067A6}" srcId="{1A352D18-9AA0-4A02-8B24-77DD4B99781B}" destId="{4105EF25-3106-49C1-BD07-6DCD959B7393}" srcOrd="0" destOrd="0" parTransId="{95350206-B5E4-4E86-B1D5-2A37E7697960}" sibTransId="{C5E792E6-95BA-43E9-BF21-9917C04A9AFA}"/>
    <dgm:cxn modelId="{568666BF-314F-4D9A-A993-0E646822A990}" srcId="{F8A83CB3-CB58-49B0-81E7-56086EBFC5DF}" destId="{A8AB929B-6FDC-484D-9F34-43AE46DD975E}" srcOrd="0" destOrd="0" parTransId="{449E8BB7-95F3-4BEB-B329-3C8DA3B82D84}" sibTransId="{CCE093A9-395C-4839-B170-2D3642EFAF33}"/>
    <dgm:cxn modelId="{4645D3B6-4F31-43FE-A5E4-C11A11AE7F48}" srcId="{359EFE73-687D-4839-86EF-177156DCC20E}" destId="{7A9513F0-1B93-495E-B109-C3A35859BDB4}" srcOrd="0" destOrd="0" parTransId="{91174220-0078-4B23-B9B3-73FACA95B318}" sibTransId="{4A602971-E194-479C-BBC9-26A745FB989F}"/>
    <dgm:cxn modelId="{C2A63C75-B65A-4CF9-9045-34A163019D79}" type="presOf" srcId="{1B11889D-AD60-497F-AB25-5E3B8607C527}" destId="{02C26544-E9EA-4104-9641-5B4C109C1BBE}" srcOrd="0" destOrd="0" presId="urn:microsoft.com/office/officeart/2005/8/layout/hierarchy4"/>
    <dgm:cxn modelId="{88FAF79F-08D1-44A2-89BA-43A3436EA8C7}" srcId="{1A352D18-9AA0-4A02-8B24-77DD4B99781B}" destId="{F8A83CB3-CB58-49B0-81E7-56086EBFC5DF}" srcOrd="1" destOrd="0" parTransId="{CE9373E2-8459-46A2-AC1E-6560CAE1F662}" sibTransId="{E1A4485D-3842-44BC-93E7-C32045D8CE3A}"/>
    <dgm:cxn modelId="{707620C0-8097-4F01-907B-7B40171CDED8}" srcId="{3198D181-02A8-4F70-AB4A-6DB735AD7E4F}" destId="{359EFE73-687D-4839-86EF-177156DCC20E}" srcOrd="0" destOrd="0" parTransId="{F239ED3D-5218-4A71-932D-0E7CB7761462}" sibTransId="{230A8E05-F066-4ED0-BC02-BC9382699B5D}"/>
    <dgm:cxn modelId="{16E7FE92-21DA-40B5-B918-5F1E25C53292}" type="presOf" srcId="{3198D181-02A8-4F70-AB4A-6DB735AD7E4F}" destId="{FD39607C-260F-41A2-B69C-64E6A2721D79}" srcOrd="0" destOrd="0" presId="urn:microsoft.com/office/officeart/2005/8/layout/hierarchy4"/>
    <dgm:cxn modelId="{CA4A77F3-5174-4323-B295-9F81417B1A74}" srcId="{1B11889D-AD60-497F-AB25-5E3B8607C527}" destId="{284B8B12-A5A5-47D1-9A36-51F483E6215E}" srcOrd="0" destOrd="0" parTransId="{5C7FA0AA-1F5E-4859-A73D-C10331BA4EBA}" sibTransId="{0552AC30-333C-4B9F-BAA4-C95112A2B011}"/>
    <dgm:cxn modelId="{1F230F36-FED7-4CBB-BC26-21197F9FF575}" type="presOf" srcId="{359EFE73-687D-4839-86EF-177156DCC20E}" destId="{A292A298-5033-489B-98DE-E9444CE2AAE7}" srcOrd="0" destOrd="0" presId="urn:microsoft.com/office/officeart/2005/8/layout/hierarchy4"/>
    <dgm:cxn modelId="{4C5F57CB-56E9-4AB5-AD66-0FF070718245}" type="presOf" srcId="{284B8B12-A5A5-47D1-9A36-51F483E6215E}" destId="{A8CCE598-7E2D-4651-9C4E-B9E30480AE2E}" srcOrd="0" destOrd="0" presId="urn:microsoft.com/office/officeart/2005/8/layout/hierarchy4"/>
    <dgm:cxn modelId="{62D1E50A-DE72-4759-A2CD-5B23CF0ACCF1}" type="presOf" srcId="{A8AB929B-6FDC-484D-9F34-43AE46DD975E}" destId="{9DDBC918-FCC5-4E34-8324-6AC37AFF9FD2}" srcOrd="0" destOrd="0" presId="urn:microsoft.com/office/officeart/2005/8/layout/hierarchy4"/>
    <dgm:cxn modelId="{84237FBD-ADB1-49D1-93AA-BC931019884D}" srcId="{4105EF25-3106-49C1-BD07-6DCD959B7393}" destId="{5364B77D-4CB6-41DB-AB2E-4B1B77CBFDF8}" srcOrd="0" destOrd="0" parTransId="{28EA222F-1A24-4BEE-A292-5F821784EF86}" sibTransId="{B88693F0-1477-40DF-921F-E1B6B810FAD7}"/>
    <dgm:cxn modelId="{B53DC5E0-CA7D-4715-814C-6F98E4DEAEA6}" type="presOf" srcId="{5364B77D-4CB6-41DB-AB2E-4B1B77CBFDF8}" destId="{3147FADD-C094-4F82-B783-1FADE992B9F4}" srcOrd="0" destOrd="0" presId="urn:microsoft.com/office/officeart/2005/8/layout/hierarchy4"/>
    <dgm:cxn modelId="{811C4029-1074-443A-9F9A-348593F16358}" type="presOf" srcId="{1A352D18-9AA0-4A02-8B24-77DD4B99781B}" destId="{B609D939-45D8-486F-A8CB-119CE326B7FB}" srcOrd="0" destOrd="0" presId="urn:microsoft.com/office/officeart/2005/8/layout/hierarchy4"/>
    <dgm:cxn modelId="{3BC84D12-2778-4CC7-80E0-402A853408D0}" type="presParOf" srcId="{02C26544-E9EA-4104-9641-5B4C109C1BBE}" destId="{B56A3DEF-F82F-493E-849D-105C1AFCA4CC}" srcOrd="0" destOrd="0" presId="urn:microsoft.com/office/officeart/2005/8/layout/hierarchy4"/>
    <dgm:cxn modelId="{483D3C4C-FD4E-4E5B-8624-63F2526F2832}" type="presParOf" srcId="{B56A3DEF-F82F-493E-849D-105C1AFCA4CC}" destId="{A8CCE598-7E2D-4651-9C4E-B9E30480AE2E}" srcOrd="0" destOrd="0" presId="urn:microsoft.com/office/officeart/2005/8/layout/hierarchy4"/>
    <dgm:cxn modelId="{73460A65-F7AC-46F2-9943-1FC9BAAF8C2B}" type="presParOf" srcId="{B56A3DEF-F82F-493E-849D-105C1AFCA4CC}" destId="{4F7AC46B-EAE8-471A-8F3B-6FA8CE83E28E}" srcOrd="1" destOrd="0" presId="urn:microsoft.com/office/officeart/2005/8/layout/hierarchy4"/>
    <dgm:cxn modelId="{ABC9927F-0A95-4865-96E1-5C55EAD2911A}" type="presParOf" srcId="{B56A3DEF-F82F-493E-849D-105C1AFCA4CC}" destId="{37044B2A-F391-48A6-A0D2-CAB70544FBD9}" srcOrd="2" destOrd="0" presId="urn:microsoft.com/office/officeart/2005/8/layout/hierarchy4"/>
    <dgm:cxn modelId="{F2676894-7AFE-4348-A219-D581BAAF5B12}" type="presParOf" srcId="{37044B2A-F391-48A6-A0D2-CAB70544FBD9}" destId="{F4804EFC-BCB0-4413-94B5-63FBDAA7ABF6}" srcOrd="0" destOrd="0" presId="urn:microsoft.com/office/officeart/2005/8/layout/hierarchy4"/>
    <dgm:cxn modelId="{611E1DDB-926C-4E77-AFBC-086F019DE9A3}" type="presParOf" srcId="{F4804EFC-BCB0-4413-94B5-63FBDAA7ABF6}" destId="{B609D939-45D8-486F-A8CB-119CE326B7FB}" srcOrd="0" destOrd="0" presId="urn:microsoft.com/office/officeart/2005/8/layout/hierarchy4"/>
    <dgm:cxn modelId="{E087BAF1-930F-4CE8-B4DE-1BBBF49B5584}" type="presParOf" srcId="{F4804EFC-BCB0-4413-94B5-63FBDAA7ABF6}" destId="{B44A777F-24CB-4A49-9BE1-E7BB26D2050A}" srcOrd="1" destOrd="0" presId="urn:microsoft.com/office/officeart/2005/8/layout/hierarchy4"/>
    <dgm:cxn modelId="{A478057C-1507-4C96-8FF0-84EA594374BB}" type="presParOf" srcId="{F4804EFC-BCB0-4413-94B5-63FBDAA7ABF6}" destId="{E82C5F14-EFAE-4BC6-BEC8-48ADB3BCB1B0}" srcOrd="2" destOrd="0" presId="urn:microsoft.com/office/officeart/2005/8/layout/hierarchy4"/>
    <dgm:cxn modelId="{3F554E24-D9D2-4B7D-B1EF-C68C475F78C1}" type="presParOf" srcId="{E82C5F14-EFAE-4BC6-BEC8-48ADB3BCB1B0}" destId="{CE323842-7266-4B2B-8B09-F7563FCB9B3D}" srcOrd="0" destOrd="0" presId="urn:microsoft.com/office/officeart/2005/8/layout/hierarchy4"/>
    <dgm:cxn modelId="{4FD4832D-17F1-4D85-BCD2-803C7FE26E31}" type="presParOf" srcId="{CE323842-7266-4B2B-8B09-F7563FCB9B3D}" destId="{E5E58888-BE0D-469C-9806-C6BD7FCB46BF}" srcOrd="0" destOrd="0" presId="urn:microsoft.com/office/officeart/2005/8/layout/hierarchy4"/>
    <dgm:cxn modelId="{AD6F78A1-E38E-4289-BC72-32032C9DF7BC}" type="presParOf" srcId="{CE323842-7266-4B2B-8B09-F7563FCB9B3D}" destId="{0AB0006E-2308-4BEE-9585-F88623AF6501}" srcOrd="1" destOrd="0" presId="urn:microsoft.com/office/officeart/2005/8/layout/hierarchy4"/>
    <dgm:cxn modelId="{8857E45C-2EEE-4C26-AD71-55C4FC87C94B}" type="presParOf" srcId="{CE323842-7266-4B2B-8B09-F7563FCB9B3D}" destId="{7E851EF8-187A-4A96-B072-9F3F33C7BE5F}" srcOrd="2" destOrd="0" presId="urn:microsoft.com/office/officeart/2005/8/layout/hierarchy4"/>
    <dgm:cxn modelId="{69330FE5-E909-4B98-8CD9-9AD696493688}" type="presParOf" srcId="{7E851EF8-187A-4A96-B072-9F3F33C7BE5F}" destId="{D460BCB1-95B0-4CF0-9814-3B9C55D761BC}" srcOrd="0" destOrd="0" presId="urn:microsoft.com/office/officeart/2005/8/layout/hierarchy4"/>
    <dgm:cxn modelId="{83D9EC38-4D6F-4DDB-85F1-C25187E345E9}" type="presParOf" srcId="{D460BCB1-95B0-4CF0-9814-3B9C55D761BC}" destId="{3147FADD-C094-4F82-B783-1FADE992B9F4}" srcOrd="0" destOrd="0" presId="urn:microsoft.com/office/officeart/2005/8/layout/hierarchy4"/>
    <dgm:cxn modelId="{6FFC9529-91B2-410C-B2E3-E4E82A6D4326}" type="presParOf" srcId="{D460BCB1-95B0-4CF0-9814-3B9C55D761BC}" destId="{9C4B7E7B-50AE-4F36-9767-1A588016F92E}" srcOrd="1" destOrd="0" presId="urn:microsoft.com/office/officeart/2005/8/layout/hierarchy4"/>
    <dgm:cxn modelId="{47CA9A0D-D863-4433-A1F2-3ADDFC603AF5}" type="presParOf" srcId="{E82C5F14-EFAE-4BC6-BEC8-48ADB3BCB1B0}" destId="{9EECC848-DD2C-42C3-BCAA-1C3FA75640C5}" srcOrd="1" destOrd="0" presId="urn:microsoft.com/office/officeart/2005/8/layout/hierarchy4"/>
    <dgm:cxn modelId="{F2DF4BFC-9F85-4ADF-B5FB-D8F3D4E6AEC2}" type="presParOf" srcId="{E82C5F14-EFAE-4BC6-BEC8-48ADB3BCB1B0}" destId="{B40925D3-EA6A-4E55-BD83-7364D9E98BCD}" srcOrd="2" destOrd="0" presId="urn:microsoft.com/office/officeart/2005/8/layout/hierarchy4"/>
    <dgm:cxn modelId="{0C9DA722-DF67-4A47-B957-2E6BCC104089}" type="presParOf" srcId="{B40925D3-EA6A-4E55-BD83-7364D9E98BCD}" destId="{7492C7AD-789B-4071-9C3B-509E04654F5D}" srcOrd="0" destOrd="0" presId="urn:microsoft.com/office/officeart/2005/8/layout/hierarchy4"/>
    <dgm:cxn modelId="{F4FD7527-5A5A-4078-9D86-6683B42BAF86}" type="presParOf" srcId="{B40925D3-EA6A-4E55-BD83-7364D9E98BCD}" destId="{F326111B-6E0F-4336-8CB0-FE58D49E1B62}" srcOrd="1" destOrd="0" presId="urn:microsoft.com/office/officeart/2005/8/layout/hierarchy4"/>
    <dgm:cxn modelId="{4147FBDD-BF90-424C-A7A1-0B129D77C73E}" type="presParOf" srcId="{B40925D3-EA6A-4E55-BD83-7364D9E98BCD}" destId="{D801617B-905C-4D72-888E-A884BA5F59A0}" srcOrd="2" destOrd="0" presId="urn:microsoft.com/office/officeart/2005/8/layout/hierarchy4"/>
    <dgm:cxn modelId="{EFB964C8-9B93-47C0-8466-95527E02E5EE}" type="presParOf" srcId="{D801617B-905C-4D72-888E-A884BA5F59A0}" destId="{78DD8B77-453F-411D-A069-3F902F2BE472}" srcOrd="0" destOrd="0" presId="urn:microsoft.com/office/officeart/2005/8/layout/hierarchy4"/>
    <dgm:cxn modelId="{EDBB3919-9748-4E44-82CF-F334E7898886}" type="presParOf" srcId="{78DD8B77-453F-411D-A069-3F902F2BE472}" destId="{9DDBC918-FCC5-4E34-8324-6AC37AFF9FD2}" srcOrd="0" destOrd="0" presId="urn:microsoft.com/office/officeart/2005/8/layout/hierarchy4"/>
    <dgm:cxn modelId="{75A4B8F1-C158-4FEE-8268-B58AB0116FE0}" type="presParOf" srcId="{78DD8B77-453F-411D-A069-3F902F2BE472}" destId="{81EA5AF0-759F-43B8-9633-B567A378BAFE}" srcOrd="1" destOrd="0" presId="urn:microsoft.com/office/officeart/2005/8/layout/hierarchy4"/>
    <dgm:cxn modelId="{6A1C622F-D402-4099-B090-7378DDDCCF4C}" type="presParOf" srcId="{37044B2A-F391-48A6-A0D2-CAB70544FBD9}" destId="{E614172F-B466-40F3-9F30-FA6A51263717}" srcOrd="1" destOrd="0" presId="urn:microsoft.com/office/officeart/2005/8/layout/hierarchy4"/>
    <dgm:cxn modelId="{2981B438-0A69-494A-AD58-064CA5F0BA3D}" type="presParOf" srcId="{37044B2A-F391-48A6-A0D2-CAB70544FBD9}" destId="{E555D133-5A47-4EF2-BF17-8C9E12ECDCA9}" srcOrd="2" destOrd="0" presId="urn:microsoft.com/office/officeart/2005/8/layout/hierarchy4"/>
    <dgm:cxn modelId="{2EA0BD1E-DBA2-40C4-9E3E-2BDF552D7F18}" type="presParOf" srcId="{E555D133-5A47-4EF2-BF17-8C9E12ECDCA9}" destId="{FD39607C-260F-41A2-B69C-64E6A2721D79}" srcOrd="0" destOrd="0" presId="urn:microsoft.com/office/officeart/2005/8/layout/hierarchy4"/>
    <dgm:cxn modelId="{A13D7FDE-1A37-432C-82BA-245FB8BDAA8F}" type="presParOf" srcId="{E555D133-5A47-4EF2-BF17-8C9E12ECDCA9}" destId="{63024D43-4D28-4879-9023-432B7263D287}" srcOrd="1" destOrd="0" presId="urn:microsoft.com/office/officeart/2005/8/layout/hierarchy4"/>
    <dgm:cxn modelId="{A5571960-38A5-48DF-B763-9E88FEF9CC52}" type="presParOf" srcId="{E555D133-5A47-4EF2-BF17-8C9E12ECDCA9}" destId="{D7795CB4-A55C-4173-BB6F-0B90D050ABE3}" srcOrd="2" destOrd="0" presId="urn:microsoft.com/office/officeart/2005/8/layout/hierarchy4"/>
    <dgm:cxn modelId="{6912C330-C494-49E3-BF25-3EF1778DB19C}" type="presParOf" srcId="{D7795CB4-A55C-4173-BB6F-0B90D050ABE3}" destId="{F24BA934-4813-4825-87C0-CB687354BDED}" srcOrd="0" destOrd="0" presId="urn:microsoft.com/office/officeart/2005/8/layout/hierarchy4"/>
    <dgm:cxn modelId="{EF4FA112-8E37-487D-9EAF-4176BA16EC81}" type="presParOf" srcId="{F24BA934-4813-4825-87C0-CB687354BDED}" destId="{A292A298-5033-489B-98DE-E9444CE2AAE7}" srcOrd="0" destOrd="0" presId="urn:microsoft.com/office/officeart/2005/8/layout/hierarchy4"/>
    <dgm:cxn modelId="{71DF077E-0D59-4643-A922-F60750FA54F1}" type="presParOf" srcId="{F24BA934-4813-4825-87C0-CB687354BDED}" destId="{542F3CBE-110E-4A81-B2B8-E6D94E7E130D}" srcOrd="1" destOrd="0" presId="urn:microsoft.com/office/officeart/2005/8/layout/hierarchy4"/>
    <dgm:cxn modelId="{96330FD5-EB82-4878-BD0C-D0781BBCA08D}" type="presParOf" srcId="{F24BA934-4813-4825-87C0-CB687354BDED}" destId="{6A27EC5F-820E-415E-A84D-7D0E80BA959F}" srcOrd="2" destOrd="0" presId="urn:microsoft.com/office/officeart/2005/8/layout/hierarchy4"/>
    <dgm:cxn modelId="{372476CE-3430-49C6-989B-92B912BDA6D1}" type="presParOf" srcId="{6A27EC5F-820E-415E-A84D-7D0E80BA959F}" destId="{5F64E2F4-DCB0-480F-A693-23473DC7570D}" srcOrd="0" destOrd="0" presId="urn:microsoft.com/office/officeart/2005/8/layout/hierarchy4"/>
    <dgm:cxn modelId="{C94BF2CF-F785-4CBB-920D-00728FEA0F30}" type="presParOf" srcId="{5F64E2F4-DCB0-480F-A693-23473DC7570D}" destId="{A70CE767-51FD-49B3-9281-5A5D8305F2E8}" srcOrd="0" destOrd="0" presId="urn:microsoft.com/office/officeart/2005/8/layout/hierarchy4"/>
    <dgm:cxn modelId="{6ED713FE-7BC9-43F9-A1FC-51CCE3B2F9F8}" type="presParOf" srcId="{5F64E2F4-DCB0-480F-A693-23473DC7570D}" destId="{5DE36CC0-F79F-4D2B-B243-B39F39050668}"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F01CAA-77C2-42EF-BD9F-FB0880EB1B4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B6BA2EE9-817A-4224-B0A4-4A3D8404A9F6}">
      <dgm:prSet phldrT="[Texto]"/>
      <dgm:spPr/>
      <dgm:t>
        <a:bodyPr/>
        <a:lstStyle/>
        <a:p>
          <a:r>
            <a:rPr lang="es-ES" dirty="0"/>
            <a:t>Social</a:t>
          </a:r>
        </a:p>
      </dgm:t>
    </dgm:pt>
    <dgm:pt modelId="{57BB782B-35AC-4E43-B30D-FDFF2DB8D07D}" type="parTrans" cxnId="{04129CA6-B3AA-4DA5-A4A6-83E18007072D}">
      <dgm:prSet/>
      <dgm:spPr/>
      <dgm:t>
        <a:bodyPr/>
        <a:lstStyle/>
        <a:p>
          <a:endParaRPr lang="es-ES"/>
        </a:p>
      </dgm:t>
    </dgm:pt>
    <dgm:pt modelId="{C44CEBAA-A880-4003-963D-1FA14294432C}" type="sibTrans" cxnId="{04129CA6-B3AA-4DA5-A4A6-83E18007072D}">
      <dgm:prSet/>
      <dgm:spPr/>
      <dgm:t>
        <a:bodyPr/>
        <a:lstStyle/>
        <a:p>
          <a:endParaRPr lang="es-ES"/>
        </a:p>
      </dgm:t>
    </dgm:pt>
    <dgm:pt modelId="{D56976CD-E317-421E-97F5-5012261D63E2}">
      <dgm:prSet phldrT="[Texto]" custT="1"/>
      <dgm:spPr/>
      <dgm:t>
        <a:bodyPr/>
        <a:lstStyle/>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kern="1200" dirty="0">
              <a:solidFill>
                <a:srgbClr val="2A1A00"/>
              </a:solidFill>
            </a:rPr>
            <a:t>5 libros por año (CONACULTA, 2015).</a:t>
          </a:r>
          <a:endParaRPr lang="es-ES" sz="2000" kern="1200" dirty="0"/>
        </a:p>
      </dgm:t>
    </dgm:pt>
    <dgm:pt modelId="{FDADFB7C-9627-45B1-BF40-68B2BD57C2CB}" type="parTrans" cxnId="{15FE97F4-E3FF-471B-A1FE-C0EBDAC7614A}">
      <dgm:prSet/>
      <dgm:spPr/>
      <dgm:t>
        <a:bodyPr/>
        <a:lstStyle/>
        <a:p>
          <a:endParaRPr lang="es-ES"/>
        </a:p>
      </dgm:t>
    </dgm:pt>
    <dgm:pt modelId="{4A41E6D3-9585-4662-A2A1-4EEEE2FD463B}" type="sibTrans" cxnId="{15FE97F4-E3FF-471B-A1FE-C0EBDAC7614A}">
      <dgm:prSet/>
      <dgm:spPr/>
      <dgm:t>
        <a:bodyPr/>
        <a:lstStyle/>
        <a:p>
          <a:endParaRPr lang="es-ES"/>
        </a:p>
      </dgm:t>
    </dgm:pt>
    <dgm:pt modelId="{66838EB7-CE6F-4DAC-B927-FB0F4E17CF27}">
      <dgm:prSet phldrT="[Texto]"/>
      <dgm:spPr/>
      <dgm:t>
        <a:bodyPr/>
        <a:lstStyle/>
        <a:p>
          <a:r>
            <a:rPr lang="es-ES" dirty="0"/>
            <a:t>Institucional </a:t>
          </a:r>
        </a:p>
      </dgm:t>
    </dgm:pt>
    <dgm:pt modelId="{FD7661A7-0AEC-4FB3-8177-D7506FEA58FF}" type="parTrans" cxnId="{13ADDFFB-33AF-4DAC-A35B-70120C9FE6EE}">
      <dgm:prSet/>
      <dgm:spPr/>
      <dgm:t>
        <a:bodyPr/>
        <a:lstStyle/>
        <a:p>
          <a:endParaRPr lang="es-ES"/>
        </a:p>
      </dgm:t>
    </dgm:pt>
    <dgm:pt modelId="{1FA41351-0D61-4E5F-AC70-E11F9FFC52D8}" type="sibTrans" cxnId="{13ADDFFB-33AF-4DAC-A35B-70120C9FE6EE}">
      <dgm:prSet/>
      <dgm:spPr/>
      <dgm:t>
        <a:bodyPr/>
        <a:lstStyle/>
        <a:p>
          <a:endParaRPr lang="es-ES"/>
        </a:p>
      </dgm:t>
    </dgm:pt>
    <dgm:pt modelId="{5888CEF6-6BD4-472E-AB9C-5483C1A72BCB}">
      <dgm:prSet phldrT="[Texto]" custT="1"/>
      <dgm:spPr/>
      <dgm:t>
        <a:bodyPr/>
        <a:lstStyle/>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solidFill>
                <a:srgbClr val="2A1A00"/>
              </a:solidFill>
            </a:rPr>
            <a:t>Los niños lectores aprenden por gusto, se expresan claramente, conocen su entorno y son seguros de si mismo (Tortolero, 2006).</a:t>
          </a:r>
        </a:p>
      </dgm:t>
    </dgm:pt>
    <dgm:pt modelId="{5F4E4E1F-ED9D-4A4A-8184-F32CCA7F42E2}" type="parTrans" cxnId="{1F51003D-5601-414A-899F-A7D10559B94D}">
      <dgm:prSet/>
      <dgm:spPr/>
      <dgm:t>
        <a:bodyPr/>
        <a:lstStyle/>
        <a:p>
          <a:endParaRPr lang="es-ES"/>
        </a:p>
      </dgm:t>
    </dgm:pt>
    <dgm:pt modelId="{1D63A068-C4C3-4162-B8EE-DE8713996F47}" type="sibTrans" cxnId="{1F51003D-5601-414A-899F-A7D10559B94D}">
      <dgm:prSet/>
      <dgm:spPr/>
      <dgm:t>
        <a:bodyPr/>
        <a:lstStyle/>
        <a:p>
          <a:endParaRPr lang="es-ES"/>
        </a:p>
      </dgm:t>
    </dgm:pt>
    <dgm:pt modelId="{F46F0680-7C01-418E-A8F3-4118A0F00482}">
      <dgm:prSet phldrT="[Texto]"/>
      <dgm:spPr/>
      <dgm:t>
        <a:bodyPr/>
        <a:lstStyle/>
        <a:p>
          <a:r>
            <a:rPr lang="es-ES" dirty="0"/>
            <a:t>Personal</a:t>
          </a:r>
        </a:p>
      </dgm:t>
    </dgm:pt>
    <dgm:pt modelId="{531E005B-3736-4921-999E-47D25880C55D}" type="parTrans" cxnId="{7861034B-0767-400E-81A6-699062F1EC76}">
      <dgm:prSet/>
      <dgm:spPr/>
      <dgm:t>
        <a:bodyPr/>
        <a:lstStyle/>
        <a:p>
          <a:endParaRPr lang="es-ES"/>
        </a:p>
      </dgm:t>
    </dgm:pt>
    <dgm:pt modelId="{0F551B39-FA51-4D42-A2B4-28335F73AA12}" type="sibTrans" cxnId="{7861034B-0767-400E-81A6-699062F1EC76}">
      <dgm:prSet/>
      <dgm:spPr/>
      <dgm:t>
        <a:bodyPr/>
        <a:lstStyle/>
        <a:p>
          <a:endParaRPr lang="es-ES"/>
        </a:p>
      </dgm:t>
    </dgm:pt>
    <dgm:pt modelId="{D0EFD18A-8F84-447E-AA5D-F06AB34A4A72}">
      <dgm:prSet phldrT="[Texto]" custT="1"/>
      <dgm:spPr/>
      <dgm:t>
        <a:bodyPr/>
        <a:lstStyle/>
        <a:p>
          <a:r>
            <a:rPr lang="es-ES" sz="2000" dirty="0"/>
            <a:t>Mejora de competencias docentes.</a:t>
          </a:r>
        </a:p>
      </dgm:t>
    </dgm:pt>
    <dgm:pt modelId="{390C9432-EB7D-41B9-B6C6-627793A42F79}" type="parTrans" cxnId="{DC33910E-0B81-48A2-BE77-DB81BDD7EC7F}">
      <dgm:prSet/>
      <dgm:spPr/>
      <dgm:t>
        <a:bodyPr/>
        <a:lstStyle/>
        <a:p>
          <a:endParaRPr lang="es-ES"/>
        </a:p>
      </dgm:t>
    </dgm:pt>
    <dgm:pt modelId="{C8D76589-7239-4DBA-8CFB-6D65A852D5C8}" type="sibTrans" cxnId="{DC33910E-0B81-48A2-BE77-DB81BDD7EC7F}">
      <dgm:prSet/>
      <dgm:spPr/>
      <dgm:t>
        <a:bodyPr/>
        <a:lstStyle/>
        <a:p>
          <a:endParaRPr lang="es-ES"/>
        </a:p>
      </dgm:t>
    </dgm:pt>
    <dgm:pt modelId="{432122B1-7628-454E-AA1E-8D75CC94F95F}">
      <dgm:prSet phldrT="[Texto]" custT="1"/>
      <dgm:spPr/>
      <dgm:t>
        <a:bodyPr/>
        <a:lstStyle/>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000" kern="1200" dirty="0">
              <a:solidFill>
                <a:srgbClr val="2A1A00"/>
              </a:solidFill>
            </a:rPr>
            <a:t>Beneficios en el disfrute de la lectura.</a:t>
          </a:r>
          <a:endParaRPr lang="es-ES" sz="2000" kern="1200" dirty="0"/>
        </a:p>
      </dgm:t>
    </dgm:pt>
    <dgm:pt modelId="{9633897C-ED26-49F4-8F4F-16DF1F9F4FCC}" type="parTrans" cxnId="{40068133-A828-471C-8DC8-15863A6BFEA1}">
      <dgm:prSet/>
      <dgm:spPr/>
      <dgm:t>
        <a:bodyPr/>
        <a:lstStyle/>
        <a:p>
          <a:endParaRPr lang="es-ES"/>
        </a:p>
      </dgm:t>
    </dgm:pt>
    <dgm:pt modelId="{265C3FE1-DD41-4025-8697-93F4DCFD9557}" type="sibTrans" cxnId="{40068133-A828-471C-8DC8-15863A6BFEA1}">
      <dgm:prSet/>
      <dgm:spPr/>
      <dgm:t>
        <a:bodyPr/>
        <a:lstStyle/>
        <a:p>
          <a:endParaRPr lang="es-ES"/>
        </a:p>
      </dgm:t>
    </dgm:pt>
    <dgm:pt modelId="{009EB06D-D5B3-4398-8BA5-1A2B86C0DDB4}">
      <dgm:prSet phldrT="[Texto]" custT="1"/>
      <dgm:spPr/>
      <dgm:t>
        <a:bodyPr/>
        <a:lstStyle/>
        <a:p>
          <a:r>
            <a:rPr lang="es-ES" sz="2000" dirty="0"/>
            <a:t>Creación de un proyecto institucional pertinente y relevante.</a:t>
          </a:r>
        </a:p>
      </dgm:t>
    </dgm:pt>
    <dgm:pt modelId="{2B7C224F-E7EC-41D9-A0E4-B80FA6EE1C28}" type="parTrans" cxnId="{50E9BC3E-EDF3-4BB8-BAD2-71DD0D843070}">
      <dgm:prSet/>
      <dgm:spPr/>
      <dgm:t>
        <a:bodyPr/>
        <a:lstStyle/>
        <a:p>
          <a:endParaRPr lang="es-ES"/>
        </a:p>
      </dgm:t>
    </dgm:pt>
    <dgm:pt modelId="{76E7CDE3-A92B-48FF-BB45-187FDB06C551}" type="sibTrans" cxnId="{50E9BC3E-EDF3-4BB8-BAD2-71DD0D843070}">
      <dgm:prSet/>
      <dgm:spPr/>
      <dgm:t>
        <a:bodyPr/>
        <a:lstStyle/>
        <a:p>
          <a:endParaRPr lang="es-ES"/>
        </a:p>
      </dgm:t>
    </dgm:pt>
    <dgm:pt modelId="{9E1A1102-A0A7-48BF-AB05-4AEE1B3BC57F}">
      <dgm:prSet phldrT="[Texto]" custT="1"/>
      <dgm:spPr/>
      <dgm:t>
        <a:bodyPr/>
        <a:lstStyle/>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800" dirty="0">
              <a:solidFill>
                <a:srgbClr val="2A1A00"/>
              </a:solidFill>
            </a:rPr>
            <a:t>Mejor desarrollo del campo formativo de “Lenguaje y Comunicación” en el aspecto de “Lenguaje Oral” del Programa de Estudios 2011 y Guía para la </a:t>
          </a:r>
          <a:r>
            <a:rPr lang="es-MX" sz="1800" dirty="0" smtClean="0">
              <a:solidFill>
                <a:srgbClr val="2A1A00"/>
              </a:solidFill>
            </a:rPr>
            <a:t>Educadora</a:t>
          </a:r>
          <a:r>
            <a:rPr lang="es-MX" sz="1800" dirty="0">
              <a:solidFill>
                <a:srgbClr val="2A1A00"/>
              </a:solidFill>
            </a:rPr>
            <a:t>.  (SEP, 2011)</a:t>
          </a:r>
        </a:p>
      </dgm:t>
    </dgm:pt>
    <dgm:pt modelId="{A46F88A8-0961-43AC-9BD4-8BE2DBD6A5B0}" type="parTrans" cxnId="{55B6A478-A0F4-4654-BCA1-213574DDD834}">
      <dgm:prSet/>
      <dgm:spPr/>
      <dgm:t>
        <a:bodyPr/>
        <a:lstStyle/>
        <a:p>
          <a:endParaRPr lang="es-ES"/>
        </a:p>
      </dgm:t>
    </dgm:pt>
    <dgm:pt modelId="{21D3BC26-F998-4124-8042-B99C91683DCB}" type="sibTrans" cxnId="{55B6A478-A0F4-4654-BCA1-213574DDD834}">
      <dgm:prSet/>
      <dgm:spPr/>
      <dgm:t>
        <a:bodyPr/>
        <a:lstStyle/>
        <a:p>
          <a:endParaRPr lang="es-ES"/>
        </a:p>
      </dgm:t>
    </dgm:pt>
    <dgm:pt modelId="{93F97B22-781F-4A55-A02B-762DE2D76C23}">
      <dgm:prSet phldrT="[Texto]" custT="1"/>
      <dgm:spPr/>
      <dgm:t>
        <a:bodyPr/>
        <a:lstStyle/>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kern="1200" dirty="0">
              <a:solidFill>
                <a:srgbClr val="2A1A00"/>
              </a:solidFill>
              <a:latin typeface="Gill Sans MT" panose="020B0502020104020203"/>
              <a:ea typeface="+mn-ea"/>
              <a:cs typeface="+mn-cs"/>
            </a:rPr>
            <a:t>Niños que disfruten y comprendan los textos escritos.</a:t>
          </a:r>
        </a:p>
      </dgm:t>
    </dgm:pt>
    <dgm:pt modelId="{6C4D7519-527F-4AF2-8740-3E1D8E67EBF2}" type="parTrans" cxnId="{8A51CFB4-B159-4AEC-87E4-F97F56E1E857}">
      <dgm:prSet/>
      <dgm:spPr/>
      <dgm:t>
        <a:bodyPr/>
        <a:lstStyle/>
        <a:p>
          <a:endParaRPr lang="es-ES"/>
        </a:p>
      </dgm:t>
    </dgm:pt>
    <dgm:pt modelId="{6E28CBB0-0006-4DF4-8067-B35470D665C1}" type="sibTrans" cxnId="{8A51CFB4-B159-4AEC-87E4-F97F56E1E857}">
      <dgm:prSet/>
      <dgm:spPr/>
      <dgm:t>
        <a:bodyPr/>
        <a:lstStyle/>
        <a:p>
          <a:endParaRPr lang="es-ES"/>
        </a:p>
      </dgm:t>
    </dgm:pt>
    <dgm:pt modelId="{21B6671D-3284-405F-ACD5-60F906944475}" type="pres">
      <dgm:prSet presAssocID="{A0F01CAA-77C2-42EF-BD9F-FB0880EB1B4B}" presName="linearFlow" presStyleCnt="0">
        <dgm:presLayoutVars>
          <dgm:dir/>
          <dgm:animLvl val="lvl"/>
          <dgm:resizeHandles val="exact"/>
        </dgm:presLayoutVars>
      </dgm:prSet>
      <dgm:spPr/>
      <dgm:t>
        <a:bodyPr/>
        <a:lstStyle/>
        <a:p>
          <a:endParaRPr lang="es-ES"/>
        </a:p>
      </dgm:t>
    </dgm:pt>
    <dgm:pt modelId="{3829F0CB-E20C-42DA-A06B-A40A0176BFD9}" type="pres">
      <dgm:prSet presAssocID="{B6BA2EE9-817A-4224-B0A4-4A3D8404A9F6}" presName="composite" presStyleCnt="0"/>
      <dgm:spPr/>
    </dgm:pt>
    <dgm:pt modelId="{29D4AF77-6829-414A-91EA-82DADED50D46}" type="pres">
      <dgm:prSet presAssocID="{B6BA2EE9-817A-4224-B0A4-4A3D8404A9F6}" presName="parentText" presStyleLbl="alignNode1" presStyleIdx="0" presStyleCnt="3" custScaleX="111816">
        <dgm:presLayoutVars>
          <dgm:chMax val="1"/>
          <dgm:bulletEnabled val="1"/>
        </dgm:presLayoutVars>
      </dgm:prSet>
      <dgm:spPr/>
      <dgm:t>
        <a:bodyPr/>
        <a:lstStyle/>
        <a:p>
          <a:endParaRPr lang="es-ES"/>
        </a:p>
      </dgm:t>
    </dgm:pt>
    <dgm:pt modelId="{287A145E-3DD2-457D-B24F-05AFE4DBD724}" type="pres">
      <dgm:prSet presAssocID="{B6BA2EE9-817A-4224-B0A4-4A3D8404A9F6}" presName="descendantText" presStyleLbl="alignAcc1" presStyleIdx="0" presStyleCnt="3">
        <dgm:presLayoutVars>
          <dgm:bulletEnabled val="1"/>
        </dgm:presLayoutVars>
      </dgm:prSet>
      <dgm:spPr/>
      <dgm:t>
        <a:bodyPr/>
        <a:lstStyle/>
        <a:p>
          <a:endParaRPr lang="es-ES"/>
        </a:p>
      </dgm:t>
    </dgm:pt>
    <dgm:pt modelId="{E920511D-7334-49FE-BE58-A9BD892402A4}" type="pres">
      <dgm:prSet presAssocID="{C44CEBAA-A880-4003-963D-1FA14294432C}" presName="sp" presStyleCnt="0"/>
      <dgm:spPr/>
    </dgm:pt>
    <dgm:pt modelId="{7BFAAD43-5EA6-458A-AE55-24C692C768CB}" type="pres">
      <dgm:prSet presAssocID="{66838EB7-CE6F-4DAC-B927-FB0F4E17CF27}" presName="composite" presStyleCnt="0"/>
      <dgm:spPr/>
    </dgm:pt>
    <dgm:pt modelId="{D7CD6107-9102-4BDF-ADEA-573EBE8DDF1C}" type="pres">
      <dgm:prSet presAssocID="{66838EB7-CE6F-4DAC-B927-FB0F4E17CF27}" presName="parentText" presStyleLbl="alignNode1" presStyleIdx="1" presStyleCnt="3" custScaleX="119190">
        <dgm:presLayoutVars>
          <dgm:chMax val="1"/>
          <dgm:bulletEnabled val="1"/>
        </dgm:presLayoutVars>
      </dgm:prSet>
      <dgm:spPr/>
      <dgm:t>
        <a:bodyPr/>
        <a:lstStyle/>
        <a:p>
          <a:endParaRPr lang="es-ES"/>
        </a:p>
      </dgm:t>
    </dgm:pt>
    <dgm:pt modelId="{08FFEA74-49A6-4983-A95E-9440CD82FE9C}" type="pres">
      <dgm:prSet presAssocID="{66838EB7-CE6F-4DAC-B927-FB0F4E17CF27}" presName="descendantText" presStyleLbl="alignAcc1" presStyleIdx="1" presStyleCnt="3" custScaleY="127146">
        <dgm:presLayoutVars>
          <dgm:bulletEnabled val="1"/>
        </dgm:presLayoutVars>
      </dgm:prSet>
      <dgm:spPr/>
      <dgm:t>
        <a:bodyPr/>
        <a:lstStyle/>
        <a:p>
          <a:endParaRPr lang="es-ES"/>
        </a:p>
      </dgm:t>
    </dgm:pt>
    <dgm:pt modelId="{C9C3279F-173C-477D-BAE7-57B295B17ACC}" type="pres">
      <dgm:prSet presAssocID="{1FA41351-0D61-4E5F-AC70-E11F9FFC52D8}" presName="sp" presStyleCnt="0"/>
      <dgm:spPr/>
    </dgm:pt>
    <dgm:pt modelId="{5CCB08CE-D9E5-483E-A318-50717CA9322A}" type="pres">
      <dgm:prSet presAssocID="{F46F0680-7C01-418E-A8F3-4118A0F00482}" presName="composite" presStyleCnt="0"/>
      <dgm:spPr/>
    </dgm:pt>
    <dgm:pt modelId="{8B3FF9BB-EF4B-4B54-9454-424E20B6D74D}" type="pres">
      <dgm:prSet presAssocID="{F46F0680-7C01-418E-A8F3-4118A0F00482}" presName="parentText" presStyleLbl="alignNode1" presStyleIdx="2" presStyleCnt="3" custScaleX="108484">
        <dgm:presLayoutVars>
          <dgm:chMax val="1"/>
          <dgm:bulletEnabled val="1"/>
        </dgm:presLayoutVars>
      </dgm:prSet>
      <dgm:spPr/>
      <dgm:t>
        <a:bodyPr/>
        <a:lstStyle/>
        <a:p>
          <a:endParaRPr lang="es-ES"/>
        </a:p>
      </dgm:t>
    </dgm:pt>
    <dgm:pt modelId="{E410B64F-AAC5-44FA-9190-29E97B8411C1}" type="pres">
      <dgm:prSet presAssocID="{F46F0680-7C01-418E-A8F3-4118A0F00482}" presName="descendantText" presStyleLbl="alignAcc1" presStyleIdx="2" presStyleCnt="3">
        <dgm:presLayoutVars>
          <dgm:bulletEnabled val="1"/>
        </dgm:presLayoutVars>
      </dgm:prSet>
      <dgm:spPr/>
      <dgm:t>
        <a:bodyPr/>
        <a:lstStyle/>
        <a:p>
          <a:endParaRPr lang="es-ES"/>
        </a:p>
      </dgm:t>
    </dgm:pt>
  </dgm:ptLst>
  <dgm:cxnLst>
    <dgm:cxn modelId="{13ADDFFB-33AF-4DAC-A35B-70120C9FE6EE}" srcId="{A0F01CAA-77C2-42EF-BD9F-FB0880EB1B4B}" destId="{66838EB7-CE6F-4DAC-B927-FB0F4E17CF27}" srcOrd="1" destOrd="0" parTransId="{FD7661A7-0AEC-4FB3-8177-D7506FEA58FF}" sibTransId="{1FA41351-0D61-4E5F-AC70-E11F9FFC52D8}"/>
    <dgm:cxn modelId="{1F51003D-5601-414A-899F-A7D10559B94D}" srcId="{66838EB7-CE6F-4DAC-B927-FB0F4E17CF27}" destId="{5888CEF6-6BD4-472E-AB9C-5483C1A72BCB}" srcOrd="0" destOrd="0" parTransId="{5F4E4E1F-ED9D-4A4A-8184-F32CCA7F42E2}" sibTransId="{1D63A068-C4C3-4162-B8EE-DE8713996F47}"/>
    <dgm:cxn modelId="{0CCD9DF3-B62E-49EF-B49A-EC46F644D0E0}" type="presOf" srcId="{66838EB7-CE6F-4DAC-B927-FB0F4E17CF27}" destId="{D7CD6107-9102-4BDF-ADEA-573EBE8DDF1C}" srcOrd="0" destOrd="0" presId="urn:microsoft.com/office/officeart/2005/8/layout/chevron2"/>
    <dgm:cxn modelId="{75BA3F9C-AA49-4DDF-91D8-7ADD08FD30A2}" type="presOf" srcId="{009EB06D-D5B3-4398-8BA5-1A2B86C0DDB4}" destId="{E410B64F-AAC5-44FA-9190-29E97B8411C1}" srcOrd="0" destOrd="1" presId="urn:microsoft.com/office/officeart/2005/8/layout/chevron2"/>
    <dgm:cxn modelId="{55B6A478-A0F4-4654-BCA1-213574DDD834}" srcId="{66838EB7-CE6F-4DAC-B927-FB0F4E17CF27}" destId="{9E1A1102-A0A7-48BF-AB05-4AEE1B3BC57F}" srcOrd="1" destOrd="0" parTransId="{A46F88A8-0961-43AC-9BD4-8BE2DBD6A5B0}" sibTransId="{21D3BC26-F998-4124-8042-B99C91683DCB}"/>
    <dgm:cxn modelId="{FA8B3ECC-FE6E-4217-AE3F-3766A1F69BB3}" type="presOf" srcId="{D56976CD-E317-421E-97F5-5012261D63E2}" destId="{287A145E-3DD2-457D-B24F-05AFE4DBD724}" srcOrd="0" destOrd="0" presId="urn:microsoft.com/office/officeart/2005/8/layout/chevron2"/>
    <dgm:cxn modelId="{7861034B-0767-400E-81A6-699062F1EC76}" srcId="{A0F01CAA-77C2-42EF-BD9F-FB0880EB1B4B}" destId="{F46F0680-7C01-418E-A8F3-4118A0F00482}" srcOrd="2" destOrd="0" parTransId="{531E005B-3736-4921-999E-47D25880C55D}" sibTransId="{0F551B39-FA51-4D42-A2B4-28335F73AA12}"/>
    <dgm:cxn modelId="{5D774B84-92B8-45B6-8962-DA831C69F088}" type="presOf" srcId="{D0EFD18A-8F84-447E-AA5D-F06AB34A4A72}" destId="{E410B64F-AAC5-44FA-9190-29E97B8411C1}" srcOrd="0" destOrd="0" presId="urn:microsoft.com/office/officeart/2005/8/layout/chevron2"/>
    <dgm:cxn modelId="{15FE97F4-E3FF-471B-A1FE-C0EBDAC7614A}" srcId="{B6BA2EE9-817A-4224-B0A4-4A3D8404A9F6}" destId="{D56976CD-E317-421E-97F5-5012261D63E2}" srcOrd="0" destOrd="0" parTransId="{FDADFB7C-9627-45B1-BF40-68B2BD57C2CB}" sibTransId="{4A41E6D3-9585-4662-A2A1-4EEEE2FD463B}"/>
    <dgm:cxn modelId="{DC33910E-0B81-48A2-BE77-DB81BDD7EC7F}" srcId="{F46F0680-7C01-418E-A8F3-4118A0F00482}" destId="{D0EFD18A-8F84-447E-AA5D-F06AB34A4A72}" srcOrd="0" destOrd="0" parTransId="{390C9432-EB7D-41B9-B6C6-627793A42F79}" sibTransId="{C8D76589-7239-4DBA-8CFB-6D65A852D5C8}"/>
    <dgm:cxn modelId="{8A51CFB4-B159-4AEC-87E4-F97F56E1E857}" srcId="{B6BA2EE9-817A-4224-B0A4-4A3D8404A9F6}" destId="{93F97B22-781F-4A55-A02B-762DE2D76C23}" srcOrd="2" destOrd="0" parTransId="{6C4D7519-527F-4AF2-8740-3E1D8E67EBF2}" sibTransId="{6E28CBB0-0006-4DF4-8067-B35470D665C1}"/>
    <dgm:cxn modelId="{50E9BC3E-EDF3-4BB8-BAD2-71DD0D843070}" srcId="{F46F0680-7C01-418E-A8F3-4118A0F00482}" destId="{009EB06D-D5B3-4398-8BA5-1A2B86C0DDB4}" srcOrd="1" destOrd="0" parTransId="{2B7C224F-E7EC-41D9-A0E4-B80FA6EE1C28}" sibTransId="{76E7CDE3-A92B-48FF-BB45-187FDB06C551}"/>
    <dgm:cxn modelId="{318DDAF2-7163-47C9-89CD-5BD693C740D9}" type="presOf" srcId="{432122B1-7628-454E-AA1E-8D75CC94F95F}" destId="{287A145E-3DD2-457D-B24F-05AFE4DBD724}" srcOrd="0" destOrd="1" presId="urn:microsoft.com/office/officeart/2005/8/layout/chevron2"/>
    <dgm:cxn modelId="{04129CA6-B3AA-4DA5-A4A6-83E18007072D}" srcId="{A0F01CAA-77C2-42EF-BD9F-FB0880EB1B4B}" destId="{B6BA2EE9-817A-4224-B0A4-4A3D8404A9F6}" srcOrd="0" destOrd="0" parTransId="{57BB782B-35AC-4E43-B30D-FDFF2DB8D07D}" sibTransId="{C44CEBAA-A880-4003-963D-1FA14294432C}"/>
    <dgm:cxn modelId="{7D4DB0CF-709E-442C-8C7D-95C22E3F2492}" type="presOf" srcId="{5888CEF6-6BD4-472E-AB9C-5483C1A72BCB}" destId="{08FFEA74-49A6-4983-A95E-9440CD82FE9C}" srcOrd="0" destOrd="0" presId="urn:microsoft.com/office/officeart/2005/8/layout/chevron2"/>
    <dgm:cxn modelId="{20D6AE75-F338-4C31-A98D-4F845F14C062}" type="presOf" srcId="{A0F01CAA-77C2-42EF-BD9F-FB0880EB1B4B}" destId="{21B6671D-3284-405F-ACD5-60F906944475}" srcOrd="0" destOrd="0" presId="urn:microsoft.com/office/officeart/2005/8/layout/chevron2"/>
    <dgm:cxn modelId="{BA805032-FD36-4FCE-8E10-6F7BB3515A6A}" type="presOf" srcId="{F46F0680-7C01-418E-A8F3-4118A0F00482}" destId="{8B3FF9BB-EF4B-4B54-9454-424E20B6D74D}" srcOrd="0" destOrd="0" presId="urn:microsoft.com/office/officeart/2005/8/layout/chevron2"/>
    <dgm:cxn modelId="{F4B2151A-91F2-4254-ADEE-C64FF79359BE}" type="presOf" srcId="{9E1A1102-A0A7-48BF-AB05-4AEE1B3BC57F}" destId="{08FFEA74-49A6-4983-A95E-9440CD82FE9C}" srcOrd="0" destOrd="1" presId="urn:microsoft.com/office/officeart/2005/8/layout/chevron2"/>
    <dgm:cxn modelId="{2A227802-6E21-49DA-8ED1-89A1B0F73C43}" type="presOf" srcId="{B6BA2EE9-817A-4224-B0A4-4A3D8404A9F6}" destId="{29D4AF77-6829-414A-91EA-82DADED50D46}" srcOrd="0" destOrd="0" presId="urn:microsoft.com/office/officeart/2005/8/layout/chevron2"/>
    <dgm:cxn modelId="{40068133-A828-471C-8DC8-15863A6BFEA1}" srcId="{B6BA2EE9-817A-4224-B0A4-4A3D8404A9F6}" destId="{432122B1-7628-454E-AA1E-8D75CC94F95F}" srcOrd="1" destOrd="0" parTransId="{9633897C-ED26-49F4-8F4F-16DF1F9F4FCC}" sibTransId="{265C3FE1-DD41-4025-8697-93F4DCFD9557}"/>
    <dgm:cxn modelId="{506C004A-2948-4758-B18F-D6467FBD7249}" type="presOf" srcId="{93F97B22-781F-4A55-A02B-762DE2D76C23}" destId="{287A145E-3DD2-457D-B24F-05AFE4DBD724}" srcOrd="0" destOrd="2" presId="urn:microsoft.com/office/officeart/2005/8/layout/chevron2"/>
    <dgm:cxn modelId="{0D17D4C9-99C0-446E-8115-751256CC42BD}" type="presParOf" srcId="{21B6671D-3284-405F-ACD5-60F906944475}" destId="{3829F0CB-E20C-42DA-A06B-A40A0176BFD9}" srcOrd="0" destOrd="0" presId="urn:microsoft.com/office/officeart/2005/8/layout/chevron2"/>
    <dgm:cxn modelId="{E983B2C3-8704-4E59-A6F2-3E9A13341BD2}" type="presParOf" srcId="{3829F0CB-E20C-42DA-A06B-A40A0176BFD9}" destId="{29D4AF77-6829-414A-91EA-82DADED50D46}" srcOrd="0" destOrd="0" presId="urn:microsoft.com/office/officeart/2005/8/layout/chevron2"/>
    <dgm:cxn modelId="{A92CFF58-4347-4074-929B-A9B65D0EF248}" type="presParOf" srcId="{3829F0CB-E20C-42DA-A06B-A40A0176BFD9}" destId="{287A145E-3DD2-457D-B24F-05AFE4DBD724}" srcOrd="1" destOrd="0" presId="urn:microsoft.com/office/officeart/2005/8/layout/chevron2"/>
    <dgm:cxn modelId="{DF15FF8C-03E4-4D9D-B661-D89337F7847A}" type="presParOf" srcId="{21B6671D-3284-405F-ACD5-60F906944475}" destId="{E920511D-7334-49FE-BE58-A9BD892402A4}" srcOrd="1" destOrd="0" presId="urn:microsoft.com/office/officeart/2005/8/layout/chevron2"/>
    <dgm:cxn modelId="{34BC74B4-F672-4819-AE49-85811492F9DC}" type="presParOf" srcId="{21B6671D-3284-405F-ACD5-60F906944475}" destId="{7BFAAD43-5EA6-458A-AE55-24C692C768CB}" srcOrd="2" destOrd="0" presId="urn:microsoft.com/office/officeart/2005/8/layout/chevron2"/>
    <dgm:cxn modelId="{FE83BB1D-B7FF-4A39-83B3-2AD6FDBAD679}" type="presParOf" srcId="{7BFAAD43-5EA6-458A-AE55-24C692C768CB}" destId="{D7CD6107-9102-4BDF-ADEA-573EBE8DDF1C}" srcOrd="0" destOrd="0" presId="urn:microsoft.com/office/officeart/2005/8/layout/chevron2"/>
    <dgm:cxn modelId="{596F9326-379E-4E7E-ADD8-98C688289F76}" type="presParOf" srcId="{7BFAAD43-5EA6-458A-AE55-24C692C768CB}" destId="{08FFEA74-49A6-4983-A95E-9440CD82FE9C}" srcOrd="1" destOrd="0" presId="urn:microsoft.com/office/officeart/2005/8/layout/chevron2"/>
    <dgm:cxn modelId="{A1637C80-5060-474A-AA98-3CC07BC17587}" type="presParOf" srcId="{21B6671D-3284-405F-ACD5-60F906944475}" destId="{C9C3279F-173C-477D-BAE7-57B295B17ACC}" srcOrd="3" destOrd="0" presId="urn:microsoft.com/office/officeart/2005/8/layout/chevron2"/>
    <dgm:cxn modelId="{B593A3D0-81D9-478E-BDA8-7F21EA197A0F}" type="presParOf" srcId="{21B6671D-3284-405F-ACD5-60F906944475}" destId="{5CCB08CE-D9E5-483E-A318-50717CA9322A}" srcOrd="4" destOrd="0" presId="urn:microsoft.com/office/officeart/2005/8/layout/chevron2"/>
    <dgm:cxn modelId="{6875D029-E87A-456C-A152-1EB7E779B487}" type="presParOf" srcId="{5CCB08CE-D9E5-483E-A318-50717CA9322A}" destId="{8B3FF9BB-EF4B-4B54-9454-424E20B6D74D}" srcOrd="0" destOrd="0" presId="urn:microsoft.com/office/officeart/2005/8/layout/chevron2"/>
    <dgm:cxn modelId="{1F666D37-8338-4D76-9C97-5F2F4F573484}" type="presParOf" srcId="{5CCB08CE-D9E5-483E-A318-50717CA9322A}" destId="{E410B64F-AAC5-44FA-9190-29E97B8411C1}"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E13567-898B-4FB2-A599-2BB38270F5B3}" type="doc">
      <dgm:prSet loTypeId="urn:microsoft.com/office/officeart/2005/8/layout/pList2" loCatId="list" qsTypeId="urn:microsoft.com/office/officeart/2005/8/quickstyle/simple1" qsCatId="simple" csTypeId="urn:microsoft.com/office/officeart/2005/8/colors/colorful4" csCatId="colorful" phldr="1"/>
      <dgm:spPr/>
    </dgm:pt>
    <dgm:pt modelId="{0F5A2489-2EDE-40CE-8FD4-5AB07191E15A}">
      <dgm:prSet phldrT="[Texto]" custT="1"/>
      <dgm:spPr/>
      <dgm:t>
        <a:bodyPr/>
        <a:lstStyle/>
        <a:p>
          <a:r>
            <a:rPr lang="es-ES" sz="2400" dirty="0"/>
            <a:t>Jardín de niños “Konekalli”, Xalapa, Ver.</a:t>
          </a:r>
        </a:p>
        <a:p>
          <a:r>
            <a:rPr lang="es-ES" sz="2400" dirty="0"/>
            <a:t>3° año de preescolar.</a:t>
          </a:r>
        </a:p>
        <a:p>
          <a:r>
            <a:rPr lang="es-ES" sz="2400" dirty="0"/>
            <a:t>Presencial.</a:t>
          </a:r>
        </a:p>
        <a:p>
          <a:r>
            <a:rPr lang="es-ES" sz="2400" dirty="0"/>
            <a:t>Martes y Jueves de 9 – 10:30 am.</a:t>
          </a:r>
        </a:p>
        <a:p>
          <a:endParaRPr lang="es-ES" sz="2200" dirty="0"/>
        </a:p>
        <a:p>
          <a:endParaRPr lang="es-ES" sz="2200" dirty="0"/>
        </a:p>
      </dgm:t>
    </dgm:pt>
    <dgm:pt modelId="{45884557-F278-4D16-98C8-29B6E5F47C1B}" type="parTrans" cxnId="{2DD788B2-034A-4134-974C-2979DDE9AD3F}">
      <dgm:prSet/>
      <dgm:spPr/>
      <dgm:t>
        <a:bodyPr/>
        <a:lstStyle/>
        <a:p>
          <a:endParaRPr lang="es-ES"/>
        </a:p>
      </dgm:t>
    </dgm:pt>
    <dgm:pt modelId="{D0F02B6D-98AF-4856-8A57-5D2AC16F256B}" type="sibTrans" cxnId="{2DD788B2-034A-4134-974C-2979DDE9AD3F}">
      <dgm:prSet/>
      <dgm:spPr/>
      <dgm:t>
        <a:bodyPr/>
        <a:lstStyle/>
        <a:p>
          <a:endParaRPr lang="es-ES"/>
        </a:p>
      </dgm:t>
    </dgm:pt>
    <dgm:pt modelId="{046D513E-63F3-4D04-AE7B-1891654F67AF}">
      <dgm:prSet phldrT="[Texto]"/>
      <dgm:spPr/>
      <dgm:t>
        <a:bodyPr/>
        <a:lstStyle/>
        <a:p>
          <a:r>
            <a:rPr lang="es-ES" dirty="0"/>
            <a:t>Taller de lectura.</a:t>
          </a:r>
        </a:p>
        <a:p>
          <a:r>
            <a:rPr lang="es-ES" dirty="0"/>
            <a:t>Estrategias didácticas.</a:t>
          </a:r>
        </a:p>
        <a:p>
          <a:r>
            <a:rPr lang="es-ES" dirty="0"/>
            <a:t>Actividades lúdicas, sensoriales y recreativas.</a:t>
          </a:r>
        </a:p>
        <a:p>
          <a:r>
            <a:rPr lang="es-ES" dirty="0"/>
            <a:t>Literatura infantil de la biblioteca escolar y áulica.</a:t>
          </a:r>
        </a:p>
        <a:p>
          <a:r>
            <a:rPr lang="es-ES" dirty="0"/>
            <a:t>Préstamo de libros.</a:t>
          </a:r>
        </a:p>
        <a:p>
          <a:endParaRPr lang="es-ES" dirty="0"/>
        </a:p>
        <a:p>
          <a:endParaRPr lang="es-ES" dirty="0"/>
        </a:p>
      </dgm:t>
    </dgm:pt>
    <dgm:pt modelId="{9EECDC95-EAE3-496A-A2EB-D7FA70217958}" type="parTrans" cxnId="{24FFE299-0875-4DEA-B080-74524FFF9A88}">
      <dgm:prSet/>
      <dgm:spPr/>
      <dgm:t>
        <a:bodyPr/>
        <a:lstStyle/>
        <a:p>
          <a:endParaRPr lang="es-ES"/>
        </a:p>
      </dgm:t>
    </dgm:pt>
    <dgm:pt modelId="{B9650C49-A9BF-4B15-AB66-7BA5EE00D02E}" type="sibTrans" cxnId="{24FFE299-0875-4DEA-B080-74524FFF9A88}">
      <dgm:prSet/>
      <dgm:spPr/>
      <dgm:t>
        <a:bodyPr/>
        <a:lstStyle/>
        <a:p>
          <a:endParaRPr lang="es-ES"/>
        </a:p>
      </dgm:t>
    </dgm:pt>
    <dgm:pt modelId="{5BB9BD7A-90A0-4C41-A5A9-A414DF4109F0}">
      <dgm:prSet phldrT="[Texto]" custT="1"/>
      <dgm:spPr/>
      <dgm:t>
        <a:bodyPr/>
        <a:lstStyle/>
        <a:p>
          <a:r>
            <a:rPr lang="es-ES" sz="2300" dirty="0"/>
            <a:t>Cualitativa</a:t>
          </a:r>
        </a:p>
        <a:p>
          <a:r>
            <a:rPr lang="es-ES" sz="2300" dirty="0"/>
            <a:t>Lista de cotejo por observación directa con escala graduada en los aprendizajes esperados.</a:t>
          </a:r>
        </a:p>
        <a:p>
          <a:r>
            <a:rPr lang="es-ES" sz="2300" dirty="0"/>
            <a:t>Encuesta.</a:t>
          </a:r>
        </a:p>
        <a:p>
          <a:r>
            <a:rPr lang="es-ES" sz="2300" dirty="0"/>
            <a:t>Cuestionario.</a:t>
          </a:r>
        </a:p>
        <a:p>
          <a:r>
            <a:rPr lang="es-ES" sz="2300" dirty="0"/>
            <a:t>Diagnóstico inicial y final. </a:t>
          </a:r>
        </a:p>
      </dgm:t>
    </dgm:pt>
    <dgm:pt modelId="{973F6522-F426-45BC-975D-650338AC5B86}" type="parTrans" cxnId="{40A8E3B0-A165-4499-8405-F0C1A1A18945}">
      <dgm:prSet/>
      <dgm:spPr/>
      <dgm:t>
        <a:bodyPr/>
        <a:lstStyle/>
        <a:p>
          <a:endParaRPr lang="es-ES"/>
        </a:p>
      </dgm:t>
    </dgm:pt>
    <dgm:pt modelId="{38CEE3E0-B4D5-4FB9-B32C-2174757635F0}" type="sibTrans" cxnId="{40A8E3B0-A165-4499-8405-F0C1A1A18945}">
      <dgm:prSet/>
      <dgm:spPr/>
      <dgm:t>
        <a:bodyPr/>
        <a:lstStyle/>
        <a:p>
          <a:endParaRPr lang="es-ES"/>
        </a:p>
      </dgm:t>
    </dgm:pt>
    <dgm:pt modelId="{20BA01F0-A390-4BF8-8825-168824D164FD}" type="pres">
      <dgm:prSet presAssocID="{76E13567-898B-4FB2-A599-2BB38270F5B3}" presName="Name0" presStyleCnt="0">
        <dgm:presLayoutVars>
          <dgm:dir/>
          <dgm:resizeHandles val="exact"/>
        </dgm:presLayoutVars>
      </dgm:prSet>
      <dgm:spPr/>
    </dgm:pt>
    <dgm:pt modelId="{137FD218-2783-4C1B-932D-718108E05759}" type="pres">
      <dgm:prSet presAssocID="{76E13567-898B-4FB2-A599-2BB38270F5B3}" presName="bkgdShp" presStyleLbl="alignAccFollowNode1" presStyleIdx="0" presStyleCnt="1"/>
      <dgm:spPr/>
    </dgm:pt>
    <dgm:pt modelId="{A0162DF6-FF89-416C-ACBB-F04E8C0EDE91}" type="pres">
      <dgm:prSet presAssocID="{76E13567-898B-4FB2-A599-2BB38270F5B3}" presName="linComp" presStyleCnt="0"/>
      <dgm:spPr/>
    </dgm:pt>
    <dgm:pt modelId="{8ACBCAC9-1A6E-49F0-A0EB-8D65EAD6AA3A}" type="pres">
      <dgm:prSet presAssocID="{0F5A2489-2EDE-40CE-8FD4-5AB07191E15A}" presName="compNode" presStyleCnt="0"/>
      <dgm:spPr/>
    </dgm:pt>
    <dgm:pt modelId="{BCF9614D-D64F-4DAE-8AB5-4FEF7171958F}" type="pres">
      <dgm:prSet presAssocID="{0F5A2489-2EDE-40CE-8FD4-5AB07191E15A}" presName="node" presStyleLbl="node1" presStyleIdx="0" presStyleCnt="3" custScaleY="131680">
        <dgm:presLayoutVars>
          <dgm:bulletEnabled val="1"/>
        </dgm:presLayoutVars>
      </dgm:prSet>
      <dgm:spPr/>
      <dgm:t>
        <a:bodyPr/>
        <a:lstStyle/>
        <a:p>
          <a:endParaRPr lang="es-ES"/>
        </a:p>
      </dgm:t>
    </dgm:pt>
    <dgm:pt modelId="{F8C73C60-9AA1-49E8-AC08-6CA6D382C8C5}" type="pres">
      <dgm:prSet presAssocID="{0F5A2489-2EDE-40CE-8FD4-5AB07191E15A}" presName="invisiNode" presStyleLbl="node1" presStyleIdx="0" presStyleCnt="3"/>
      <dgm:spPr/>
    </dgm:pt>
    <dgm:pt modelId="{EFA43274-5ED6-46E5-B677-B7C460A24D4F}" type="pres">
      <dgm:prSet presAssocID="{0F5A2489-2EDE-40CE-8FD4-5AB07191E15A}" presName="imagNode" presStyleLbl="fgImgPlace1" presStyleIdx="0" presStyleCnt="3" custScaleX="87243" custScaleY="48637"/>
      <dgm:spPr>
        <a:blipFill rotWithShape="1">
          <a:blip xmlns:r="http://schemas.openxmlformats.org/officeDocument/2006/relationships" r:embed="rId1">
            <a:duotone>
              <a:schemeClr val="accent2">
                <a:shade val="45000"/>
                <a:satMod val="135000"/>
              </a:schemeClr>
              <a:prstClr val="white"/>
            </a:duotone>
          </a:blip>
          <a:srcRect/>
          <a:stretch>
            <a:fillRect t="-9000" b="-9000"/>
          </a:stretch>
        </a:blipFill>
      </dgm:spPr>
    </dgm:pt>
    <dgm:pt modelId="{38B743B5-0D2B-4EB4-B6E5-5D7B2C8CCB18}" type="pres">
      <dgm:prSet presAssocID="{D0F02B6D-98AF-4856-8A57-5D2AC16F256B}" presName="sibTrans" presStyleLbl="sibTrans2D1" presStyleIdx="0" presStyleCnt="0"/>
      <dgm:spPr/>
      <dgm:t>
        <a:bodyPr/>
        <a:lstStyle/>
        <a:p>
          <a:endParaRPr lang="es-ES"/>
        </a:p>
      </dgm:t>
    </dgm:pt>
    <dgm:pt modelId="{97DB2271-F049-4DE6-AB37-6AEC0686D38A}" type="pres">
      <dgm:prSet presAssocID="{046D513E-63F3-4D04-AE7B-1891654F67AF}" presName="compNode" presStyleCnt="0"/>
      <dgm:spPr/>
    </dgm:pt>
    <dgm:pt modelId="{76C65ACC-27E2-45E6-9068-29BDF46B9335}" type="pres">
      <dgm:prSet presAssocID="{046D513E-63F3-4D04-AE7B-1891654F67AF}" presName="node" presStyleLbl="node1" presStyleIdx="1" presStyleCnt="3" custScaleY="130831">
        <dgm:presLayoutVars>
          <dgm:bulletEnabled val="1"/>
        </dgm:presLayoutVars>
      </dgm:prSet>
      <dgm:spPr/>
      <dgm:t>
        <a:bodyPr/>
        <a:lstStyle/>
        <a:p>
          <a:endParaRPr lang="es-ES"/>
        </a:p>
      </dgm:t>
    </dgm:pt>
    <dgm:pt modelId="{05A0605A-DFF4-4B5A-8CB3-F357D1C82036}" type="pres">
      <dgm:prSet presAssocID="{046D513E-63F3-4D04-AE7B-1891654F67AF}" presName="invisiNode" presStyleLbl="node1" presStyleIdx="1" presStyleCnt="3"/>
      <dgm:spPr/>
    </dgm:pt>
    <dgm:pt modelId="{A83D71C7-3927-43E3-B0BC-1ECE2A227BBB}" type="pres">
      <dgm:prSet presAssocID="{046D513E-63F3-4D04-AE7B-1891654F67AF}" presName="imagNode" presStyleLbl="fgImgPlace1" presStyleIdx="1" presStyleCnt="3" custScaleY="48593"/>
      <dgm:spPr>
        <a:blipFill rotWithShape="1">
          <a:blip xmlns:r="http://schemas.openxmlformats.org/officeDocument/2006/relationships" r:embed="rId2">
            <a:duotone>
              <a:schemeClr val="accent3">
                <a:shade val="45000"/>
                <a:satMod val="135000"/>
              </a:schemeClr>
              <a:prstClr val="white"/>
            </a:duotone>
          </a:blip>
          <a:srcRect/>
          <a:stretch>
            <a:fillRect l="-3000" r="-3000"/>
          </a:stretch>
        </a:blipFill>
      </dgm:spPr>
    </dgm:pt>
    <dgm:pt modelId="{E2BADA12-0A23-4DAB-9F17-157C8D683A70}" type="pres">
      <dgm:prSet presAssocID="{B9650C49-A9BF-4B15-AB66-7BA5EE00D02E}" presName="sibTrans" presStyleLbl="sibTrans2D1" presStyleIdx="0" presStyleCnt="0"/>
      <dgm:spPr/>
      <dgm:t>
        <a:bodyPr/>
        <a:lstStyle/>
        <a:p>
          <a:endParaRPr lang="es-ES"/>
        </a:p>
      </dgm:t>
    </dgm:pt>
    <dgm:pt modelId="{121938BB-DEEC-439B-852C-AA3EDD282F9E}" type="pres">
      <dgm:prSet presAssocID="{5BB9BD7A-90A0-4C41-A5A9-A414DF4109F0}" presName="compNode" presStyleCnt="0"/>
      <dgm:spPr/>
    </dgm:pt>
    <dgm:pt modelId="{F51FA139-C38E-49E3-9683-C77C659C8A41}" type="pres">
      <dgm:prSet presAssocID="{5BB9BD7A-90A0-4C41-A5A9-A414DF4109F0}" presName="node" presStyleLbl="node1" presStyleIdx="2" presStyleCnt="3" custScaleY="130831">
        <dgm:presLayoutVars>
          <dgm:bulletEnabled val="1"/>
        </dgm:presLayoutVars>
      </dgm:prSet>
      <dgm:spPr/>
      <dgm:t>
        <a:bodyPr/>
        <a:lstStyle/>
        <a:p>
          <a:endParaRPr lang="es-ES"/>
        </a:p>
      </dgm:t>
    </dgm:pt>
    <dgm:pt modelId="{4D93C959-146C-4323-A4B7-9D875F2D64E1}" type="pres">
      <dgm:prSet presAssocID="{5BB9BD7A-90A0-4C41-A5A9-A414DF4109F0}" presName="invisiNode" presStyleLbl="node1" presStyleIdx="2" presStyleCnt="3"/>
      <dgm:spPr/>
    </dgm:pt>
    <dgm:pt modelId="{B6F138FD-F57F-46CE-AC53-C28AE1175654}" type="pres">
      <dgm:prSet presAssocID="{5BB9BD7A-90A0-4C41-A5A9-A414DF4109F0}" presName="imagNode" presStyleLbl="fgImgPlace1" presStyleIdx="2" presStyleCnt="3" custScaleY="48593"/>
      <dgm:spPr>
        <a:blipFill rotWithShape="1">
          <a:blip xmlns:r="http://schemas.openxmlformats.org/officeDocument/2006/relationships" r:embed="rId3">
            <a:duotone>
              <a:schemeClr val="accent4">
                <a:shade val="45000"/>
                <a:satMod val="135000"/>
              </a:schemeClr>
              <a:prstClr val="white"/>
            </a:duotone>
          </a:blip>
          <a:srcRect/>
          <a:stretch>
            <a:fillRect l="-5000" r="-5000"/>
          </a:stretch>
        </a:blipFill>
      </dgm:spPr>
    </dgm:pt>
  </dgm:ptLst>
  <dgm:cxnLst>
    <dgm:cxn modelId="{24FFE299-0875-4DEA-B080-74524FFF9A88}" srcId="{76E13567-898B-4FB2-A599-2BB38270F5B3}" destId="{046D513E-63F3-4D04-AE7B-1891654F67AF}" srcOrd="1" destOrd="0" parTransId="{9EECDC95-EAE3-496A-A2EB-D7FA70217958}" sibTransId="{B9650C49-A9BF-4B15-AB66-7BA5EE00D02E}"/>
    <dgm:cxn modelId="{A4763FC5-4506-4910-9DBD-F810779E2B41}" type="presOf" srcId="{B9650C49-A9BF-4B15-AB66-7BA5EE00D02E}" destId="{E2BADA12-0A23-4DAB-9F17-157C8D683A70}" srcOrd="0" destOrd="0" presId="urn:microsoft.com/office/officeart/2005/8/layout/pList2"/>
    <dgm:cxn modelId="{40A8E3B0-A165-4499-8405-F0C1A1A18945}" srcId="{76E13567-898B-4FB2-A599-2BB38270F5B3}" destId="{5BB9BD7A-90A0-4C41-A5A9-A414DF4109F0}" srcOrd="2" destOrd="0" parTransId="{973F6522-F426-45BC-975D-650338AC5B86}" sibTransId="{38CEE3E0-B4D5-4FB9-B32C-2174757635F0}"/>
    <dgm:cxn modelId="{72EF471A-0E97-45CA-A9FA-E14F9DD1964D}" type="presOf" srcId="{76E13567-898B-4FB2-A599-2BB38270F5B3}" destId="{20BA01F0-A390-4BF8-8825-168824D164FD}" srcOrd="0" destOrd="0" presId="urn:microsoft.com/office/officeart/2005/8/layout/pList2"/>
    <dgm:cxn modelId="{F99B6C37-108A-472C-A21A-0E51E0C05F7B}" type="presOf" srcId="{5BB9BD7A-90A0-4C41-A5A9-A414DF4109F0}" destId="{F51FA139-C38E-49E3-9683-C77C659C8A41}" srcOrd="0" destOrd="0" presId="urn:microsoft.com/office/officeart/2005/8/layout/pList2"/>
    <dgm:cxn modelId="{3FDD8677-3123-4136-991E-6EBE808E4757}" type="presOf" srcId="{0F5A2489-2EDE-40CE-8FD4-5AB07191E15A}" destId="{BCF9614D-D64F-4DAE-8AB5-4FEF7171958F}" srcOrd="0" destOrd="0" presId="urn:microsoft.com/office/officeart/2005/8/layout/pList2"/>
    <dgm:cxn modelId="{2DD788B2-034A-4134-974C-2979DDE9AD3F}" srcId="{76E13567-898B-4FB2-A599-2BB38270F5B3}" destId="{0F5A2489-2EDE-40CE-8FD4-5AB07191E15A}" srcOrd="0" destOrd="0" parTransId="{45884557-F278-4D16-98C8-29B6E5F47C1B}" sibTransId="{D0F02B6D-98AF-4856-8A57-5D2AC16F256B}"/>
    <dgm:cxn modelId="{2B596287-D550-440B-9353-6D207234F6D2}" type="presOf" srcId="{D0F02B6D-98AF-4856-8A57-5D2AC16F256B}" destId="{38B743B5-0D2B-4EB4-B6E5-5D7B2C8CCB18}" srcOrd="0" destOrd="0" presId="urn:microsoft.com/office/officeart/2005/8/layout/pList2"/>
    <dgm:cxn modelId="{2C38534E-1524-48AB-8824-D9FCE320775D}" type="presOf" srcId="{046D513E-63F3-4D04-AE7B-1891654F67AF}" destId="{76C65ACC-27E2-45E6-9068-29BDF46B9335}" srcOrd="0" destOrd="0" presId="urn:microsoft.com/office/officeart/2005/8/layout/pList2"/>
    <dgm:cxn modelId="{E9B51508-D39D-4F85-A1BA-8F2F28AB23BD}" type="presParOf" srcId="{20BA01F0-A390-4BF8-8825-168824D164FD}" destId="{137FD218-2783-4C1B-932D-718108E05759}" srcOrd="0" destOrd="0" presId="urn:microsoft.com/office/officeart/2005/8/layout/pList2"/>
    <dgm:cxn modelId="{F9B002E7-1968-440D-ACC0-F036881F384C}" type="presParOf" srcId="{20BA01F0-A390-4BF8-8825-168824D164FD}" destId="{A0162DF6-FF89-416C-ACBB-F04E8C0EDE91}" srcOrd="1" destOrd="0" presId="urn:microsoft.com/office/officeart/2005/8/layout/pList2"/>
    <dgm:cxn modelId="{8833B978-714D-41A6-BCE1-A06CB551CE7A}" type="presParOf" srcId="{A0162DF6-FF89-416C-ACBB-F04E8C0EDE91}" destId="{8ACBCAC9-1A6E-49F0-A0EB-8D65EAD6AA3A}" srcOrd="0" destOrd="0" presId="urn:microsoft.com/office/officeart/2005/8/layout/pList2"/>
    <dgm:cxn modelId="{15C1ABF3-0230-4FB1-9020-CB3646FC2C91}" type="presParOf" srcId="{8ACBCAC9-1A6E-49F0-A0EB-8D65EAD6AA3A}" destId="{BCF9614D-D64F-4DAE-8AB5-4FEF7171958F}" srcOrd="0" destOrd="0" presId="urn:microsoft.com/office/officeart/2005/8/layout/pList2"/>
    <dgm:cxn modelId="{63D392A4-FE18-4352-8A48-3345DC599477}" type="presParOf" srcId="{8ACBCAC9-1A6E-49F0-A0EB-8D65EAD6AA3A}" destId="{F8C73C60-9AA1-49E8-AC08-6CA6D382C8C5}" srcOrd="1" destOrd="0" presId="urn:microsoft.com/office/officeart/2005/8/layout/pList2"/>
    <dgm:cxn modelId="{0DE83A72-2C7E-4001-9CC8-FC264541AD9D}" type="presParOf" srcId="{8ACBCAC9-1A6E-49F0-A0EB-8D65EAD6AA3A}" destId="{EFA43274-5ED6-46E5-B677-B7C460A24D4F}" srcOrd="2" destOrd="0" presId="urn:microsoft.com/office/officeart/2005/8/layout/pList2"/>
    <dgm:cxn modelId="{8E84C682-C82B-4631-8C26-6881EFCEF06E}" type="presParOf" srcId="{A0162DF6-FF89-416C-ACBB-F04E8C0EDE91}" destId="{38B743B5-0D2B-4EB4-B6E5-5D7B2C8CCB18}" srcOrd="1" destOrd="0" presId="urn:microsoft.com/office/officeart/2005/8/layout/pList2"/>
    <dgm:cxn modelId="{23DAAC75-71FE-4128-A6DC-FC3C8563C109}" type="presParOf" srcId="{A0162DF6-FF89-416C-ACBB-F04E8C0EDE91}" destId="{97DB2271-F049-4DE6-AB37-6AEC0686D38A}" srcOrd="2" destOrd="0" presId="urn:microsoft.com/office/officeart/2005/8/layout/pList2"/>
    <dgm:cxn modelId="{CF102D80-7512-4474-9F7D-62CF84E84A72}" type="presParOf" srcId="{97DB2271-F049-4DE6-AB37-6AEC0686D38A}" destId="{76C65ACC-27E2-45E6-9068-29BDF46B9335}" srcOrd="0" destOrd="0" presId="urn:microsoft.com/office/officeart/2005/8/layout/pList2"/>
    <dgm:cxn modelId="{7EC7F566-55EE-40A3-AB92-FAFEDAA0B2DF}" type="presParOf" srcId="{97DB2271-F049-4DE6-AB37-6AEC0686D38A}" destId="{05A0605A-DFF4-4B5A-8CB3-F357D1C82036}" srcOrd="1" destOrd="0" presId="urn:microsoft.com/office/officeart/2005/8/layout/pList2"/>
    <dgm:cxn modelId="{3813AB94-5408-4912-B1A5-D0FBD1028BEC}" type="presParOf" srcId="{97DB2271-F049-4DE6-AB37-6AEC0686D38A}" destId="{A83D71C7-3927-43E3-B0BC-1ECE2A227BBB}" srcOrd="2" destOrd="0" presId="urn:microsoft.com/office/officeart/2005/8/layout/pList2"/>
    <dgm:cxn modelId="{CB6AA49F-CD64-4CA4-965B-DCD467D173A9}" type="presParOf" srcId="{A0162DF6-FF89-416C-ACBB-F04E8C0EDE91}" destId="{E2BADA12-0A23-4DAB-9F17-157C8D683A70}" srcOrd="3" destOrd="0" presId="urn:microsoft.com/office/officeart/2005/8/layout/pList2"/>
    <dgm:cxn modelId="{20DC2980-6231-4DA8-B89D-429E8A8DCF01}" type="presParOf" srcId="{A0162DF6-FF89-416C-ACBB-F04E8C0EDE91}" destId="{121938BB-DEEC-439B-852C-AA3EDD282F9E}" srcOrd="4" destOrd="0" presId="urn:microsoft.com/office/officeart/2005/8/layout/pList2"/>
    <dgm:cxn modelId="{BB9471BC-B1AA-40A6-844B-1ADD2D2303CB}" type="presParOf" srcId="{121938BB-DEEC-439B-852C-AA3EDD282F9E}" destId="{F51FA139-C38E-49E3-9683-C77C659C8A41}" srcOrd="0" destOrd="0" presId="urn:microsoft.com/office/officeart/2005/8/layout/pList2"/>
    <dgm:cxn modelId="{AA42E26B-7859-405B-9C3D-71FA1EE326DF}" type="presParOf" srcId="{121938BB-DEEC-439B-852C-AA3EDD282F9E}" destId="{4D93C959-146C-4323-A4B7-9D875F2D64E1}" srcOrd="1" destOrd="0" presId="urn:microsoft.com/office/officeart/2005/8/layout/pList2"/>
    <dgm:cxn modelId="{3BA9FD6A-1A66-43E6-AC28-2190B17CF603}" type="presParOf" srcId="{121938BB-DEEC-439B-852C-AA3EDD282F9E}" destId="{B6F138FD-F57F-46CE-AC53-C28AE1175654}"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AA8D6-C1A3-4DC2-994D-26B6A329BD66}">
      <dsp:nvSpPr>
        <dsp:cNvPr id="0" name=""/>
        <dsp:cNvSpPr/>
      </dsp:nvSpPr>
      <dsp:spPr>
        <a:xfrm rot="16200000">
          <a:off x="-1811853" y="2818076"/>
          <a:ext cx="4269055" cy="50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9256" bIns="0" numCol="1" spcCol="1270" anchor="t" anchorCtr="0">
          <a:noAutofit/>
        </a:bodyPr>
        <a:lstStyle/>
        <a:p>
          <a:pPr lvl="0" algn="r" defTabSz="1600200">
            <a:lnSpc>
              <a:spcPct val="90000"/>
            </a:lnSpc>
            <a:spcBef>
              <a:spcPct val="0"/>
            </a:spcBef>
            <a:spcAft>
              <a:spcPct val="35000"/>
            </a:spcAft>
          </a:pPr>
          <a:r>
            <a:rPr lang="es-ES" sz="3600" kern="1200" dirty="0"/>
            <a:t>Marco </a:t>
          </a:r>
          <a:r>
            <a:rPr lang="es-ES" sz="3600" kern="1200" dirty="0" smtClean="0"/>
            <a:t>conceptual</a:t>
          </a:r>
          <a:endParaRPr lang="es-ES" sz="3600" kern="1200" dirty="0"/>
        </a:p>
      </dsp:txBody>
      <dsp:txXfrm>
        <a:off x="-1811853" y="2818076"/>
        <a:ext cx="4269055" cy="509392"/>
      </dsp:txXfrm>
    </dsp:sp>
    <dsp:sp modelId="{45AD893F-1E82-487D-A6B6-533EF76DFC76}">
      <dsp:nvSpPr>
        <dsp:cNvPr id="0" name=""/>
        <dsp:cNvSpPr/>
      </dsp:nvSpPr>
      <dsp:spPr>
        <a:xfrm>
          <a:off x="577369" y="938245"/>
          <a:ext cx="2537312" cy="426905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49256" rIns="170688" bIns="170688" numCol="1" spcCol="1270" anchor="t" anchorCtr="0">
          <a:noAutofit/>
        </a:bodyPr>
        <a:lstStyle/>
        <a:p>
          <a:pPr marL="228600" lvl="1" indent="-228600" algn="l" defTabSz="1066800">
            <a:lnSpc>
              <a:spcPct val="90000"/>
            </a:lnSpc>
            <a:spcBef>
              <a:spcPct val="0"/>
            </a:spcBef>
            <a:spcAft>
              <a:spcPct val="15000"/>
            </a:spcAft>
            <a:buChar char="••"/>
          </a:pPr>
          <a:r>
            <a:rPr lang="es-ES" sz="2400" kern="1200" dirty="0"/>
            <a:t>Educación Básica.</a:t>
          </a:r>
        </a:p>
        <a:p>
          <a:pPr marL="228600" lvl="1" indent="-228600" algn="l" defTabSz="1066800">
            <a:lnSpc>
              <a:spcPct val="90000"/>
            </a:lnSpc>
            <a:spcBef>
              <a:spcPct val="0"/>
            </a:spcBef>
            <a:spcAft>
              <a:spcPct val="15000"/>
            </a:spcAft>
            <a:buChar char="••"/>
          </a:pPr>
          <a:r>
            <a:rPr lang="es-MX" sz="2400" kern="1200" dirty="0"/>
            <a:t>Formación de lectores.</a:t>
          </a:r>
          <a:endParaRPr lang="es-ES" sz="2400" kern="1200" dirty="0"/>
        </a:p>
        <a:p>
          <a:pPr marL="228600" lvl="1" indent="-228600" algn="l" defTabSz="1066800">
            <a:lnSpc>
              <a:spcPct val="90000"/>
            </a:lnSpc>
            <a:spcBef>
              <a:spcPct val="0"/>
            </a:spcBef>
            <a:spcAft>
              <a:spcPct val="15000"/>
            </a:spcAft>
            <a:buChar char="••"/>
          </a:pPr>
          <a:r>
            <a:rPr lang="es-MX" sz="2400" kern="1200" dirty="0"/>
            <a:t>Biblioteca escolar.</a:t>
          </a:r>
          <a:endParaRPr lang="es-ES" sz="2400" kern="1200" dirty="0"/>
        </a:p>
        <a:p>
          <a:pPr marL="228600" lvl="1" indent="-228600" algn="l" defTabSz="1066800">
            <a:lnSpc>
              <a:spcPct val="90000"/>
            </a:lnSpc>
            <a:spcBef>
              <a:spcPct val="0"/>
            </a:spcBef>
            <a:spcAft>
              <a:spcPct val="15000"/>
            </a:spcAft>
            <a:buChar char="••"/>
          </a:pPr>
          <a:r>
            <a:rPr lang="es-MX" sz="2400" kern="1200" dirty="0"/>
            <a:t>Adquisición de la lengua escrita.</a:t>
          </a:r>
          <a:endParaRPr lang="es-ES" sz="2400" kern="1200" dirty="0"/>
        </a:p>
      </dsp:txBody>
      <dsp:txXfrm>
        <a:off x="577369" y="938245"/>
        <a:ext cx="2537312" cy="4269055"/>
      </dsp:txXfrm>
    </dsp:sp>
    <dsp:sp modelId="{BCEBF40B-158C-406F-BB85-E54A5CE57D0E}">
      <dsp:nvSpPr>
        <dsp:cNvPr id="0" name=""/>
        <dsp:cNvSpPr/>
      </dsp:nvSpPr>
      <dsp:spPr>
        <a:xfrm>
          <a:off x="67977" y="265847"/>
          <a:ext cx="1018784" cy="101878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F1EC0C-EF8D-416A-89C2-2997C60C9576}">
      <dsp:nvSpPr>
        <dsp:cNvPr id="0" name=""/>
        <dsp:cNvSpPr/>
      </dsp:nvSpPr>
      <dsp:spPr>
        <a:xfrm rot="16200000">
          <a:off x="1895062" y="2818076"/>
          <a:ext cx="4269055" cy="50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9256" bIns="0" numCol="1" spcCol="1270" anchor="t" anchorCtr="0">
          <a:noAutofit/>
        </a:bodyPr>
        <a:lstStyle/>
        <a:p>
          <a:pPr lvl="0" algn="r" defTabSz="1600200">
            <a:lnSpc>
              <a:spcPct val="90000"/>
            </a:lnSpc>
            <a:spcBef>
              <a:spcPct val="0"/>
            </a:spcBef>
            <a:spcAft>
              <a:spcPct val="35000"/>
            </a:spcAft>
          </a:pPr>
          <a:r>
            <a:rPr lang="es-ES" sz="3600" kern="1200" dirty="0"/>
            <a:t>Marco </a:t>
          </a:r>
          <a:r>
            <a:rPr lang="es-ES" sz="3600" kern="1200" dirty="0" smtClean="0"/>
            <a:t>teórico </a:t>
          </a:r>
          <a:endParaRPr lang="es-ES" sz="3600" kern="1200" dirty="0"/>
        </a:p>
      </dsp:txBody>
      <dsp:txXfrm>
        <a:off x="1895062" y="2818076"/>
        <a:ext cx="4269055" cy="509392"/>
      </dsp:txXfrm>
    </dsp:sp>
    <dsp:sp modelId="{81037D90-4FD1-4264-96F8-94CDF4A6EE28}">
      <dsp:nvSpPr>
        <dsp:cNvPr id="0" name=""/>
        <dsp:cNvSpPr/>
      </dsp:nvSpPr>
      <dsp:spPr>
        <a:xfrm>
          <a:off x="4284286" y="938245"/>
          <a:ext cx="2537312" cy="4269055"/>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49256" rIns="156464" bIns="156464" numCol="1" spcCol="1270" anchor="t" anchorCtr="0">
          <a:noAutofit/>
        </a:bodyPr>
        <a:lstStyle/>
        <a:p>
          <a:pPr marL="171450" lvl="1" indent="-171450" algn="l" defTabSz="755650">
            <a:lnSpc>
              <a:spcPct val="90000"/>
            </a:lnSpc>
            <a:spcBef>
              <a:spcPct val="0"/>
            </a:spcBef>
            <a:spcAft>
              <a:spcPct val="15000"/>
            </a:spcAft>
            <a:buChar char="••"/>
          </a:pPr>
          <a:r>
            <a:rPr lang="es-ES" sz="1700" kern="1200" dirty="0"/>
            <a:t>Estrategias de promoción de la lectura.</a:t>
          </a:r>
        </a:p>
        <a:p>
          <a:pPr marL="171450" lvl="1" indent="-171450" algn="l" defTabSz="755650">
            <a:lnSpc>
              <a:spcPct val="90000"/>
            </a:lnSpc>
            <a:spcBef>
              <a:spcPct val="0"/>
            </a:spcBef>
            <a:spcAft>
              <a:spcPct val="15000"/>
            </a:spcAft>
            <a:buChar char="••"/>
          </a:pPr>
          <a:r>
            <a:rPr lang="es-ES" sz="1700" kern="1200" dirty="0"/>
            <a:t>Expectativas y concepción de la educación preescolar.</a:t>
          </a:r>
        </a:p>
        <a:p>
          <a:pPr marL="171450" lvl="1" indent="-171450" algn="l" defTabSz="755650">
            <a:lnSpc>
              <a:spcPct val="90000"/>
            </a:lnSpc>
            <a:spcBef>
              <a:spcPct val="0"/>
            </a:spcBef>
            <a:spcAft>
              <a:spcPct val="15000"/>
            </a:spcAft>
            <a:buChar char="••"/>
          </a:pPr>
          <a:r>
            <a:rPr lang="es-MX" sz="1700" kern="1200" dirty="0"/>
            <a:t>Programa de Estudio 2011. Educación Básica Preescolar y Guía para la Educadora</a:t>
          </a:r>
          <a:endParaRPr lang="es-ES" sz="1700" kern="1200" dirty="0"/>
        </a:p>
        <a:p>
          <a:pPr marL="171450" lvl="1" indent="-171450" algn="l" defTabSz="755650">
            <a:lnSpc>
              <a:spcPct val="90000"/>
            </a:lnSpc>
            <a:spcBef>
              <a:spcPct val="0"/>
            </a:spcBef>
            <a:spcAft>
              <a:spcPct val="15000"/>
            </a:spcAft>
            <a:buChar char="••"/>
          </a:pPr>
          <a:r>
            <a:rPr lang="es-ES" sz="1700" kern="1200" dirty="0"/>
            <a:t>Ambiente alfabetizador.</a:t>
          </a:r>
        </a:p>
      </dsp:txBody>
      <dsp:txXfrm>
        <a:off x="4284286" y="938245"/>
        <a:ext cx="2537312" cy="4269055"/>
      </dsp:txXfrm>
    </dsp:sp>
    <dsp:sp modelId="{6DF7515A-F4B7-4A92-AC33-28B59D6A4D2D}">
      <dsp:nvSpPr>
        <dsp:cNvPr id="0" name=""/>
        <dsp:cNvSpPr/>
      </dsp:nvSpPr>
      <dsp:spPr>
        <a:xfrm>
          <a:off x="3774893" y="265847"/>
          <a:ext cx="1018784" cy="101878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23911B-95B3-4FDC-9C3F-7CAA4DC08368}">
      <dsp:nvSpPr>
        <dsp:cNvPr id="0" name=""/>
        <dsp:cNvSpPr/>
      </dsp:nvSpPr>
      <dsp:spPr>
        <a:xfrm rot="16200000">
          <a:off x="5601978" y="2818076"/>
          <a:ext cx="4269055" cy="509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9256" bIns="0" numCol="1" spcCol="1270" anchor="t" anchorCtr="0">
          <a:noAutofit/>
        </a:bodyPr>
        <a:lstStyle/>
        <a:p>
          <a:pPr lvl="0" algn="r" defTabSz="1600200">
            <a:lnSpc>
              <a:spcPct val="90000"/>
            </a:lnSpc>
            <a:spcBef>
              <a:spcPct val="0"/>
            </a:spcBef>
            <a:spcAft>
              <a:spcPct val="35000"/>
            </a:spcAft>
          </a:pPr>
          <a:r>
            <a:rPr lang="es-ES" sz="3600" kern="1200" dirty="0"/>
            <a:t>Antecedentes</a:t>
          </a:r>
        </a:p>
      </dsp:txBody>
      <dsp:txXfrm>
        <a:off x="5601978" y="2818076"/>
        <a:ext cx="4269055" cy="509392"/>
      </dsp:txXfrm>
    </dsp:sp>
    <dsp:sp modelId="{8A21D96B-145C-4118-939B-A11C896EDC0C}">
      <dsp:nvSpPr>
        <dsp:cNvPr id="0" name=""/>
        <dsp:cNvSpPr/>
      </dsp:nvSpPr>
      <dsp:spPr>
        <a:xfrm>
          <a:off x="7991202" y="938245"/>
          <a:ext cx="2537312" cy="426905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49256" rIns="156464" bIns="156464"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s-ES" sz="1700" kern="1200" dirty="0"/>
            <a:t>Promoción de la lectura: Felipe Garrido.</a:t>
          </a:r>
        </a:p>
        <a:p>
          <a:pPr marL="0" marR="0" lvl="0" indent="0" algn="l" defTabSz="914400" eaLnBrk="1" fontAlgn="auto" latinLnBrk="0" hangingPunct="1">
            <a:lnSpc>
              <a:spcPct val="100000"/>
            </a:lnSpc>
            <a:spcBef>
              <a:spcPct val="0"/>
            </a:spcBef>
            <a:spcAft>
              <a:spcPts val="0"/>
            </a:spcAft>
            <a:buClrTx/>
            <a:buSzTx/>
            <a:buFontTx/>
            <a:buChar char="••"/>
            <a:tabLst/>
            <a:defRPr/>
          </a:pPr>
          <a:r>
            <a:rPr lang="es-ES" sz="1700" kern="1200" dirty="0"/>
            <a:t>Programa nacional de lectura.</a:t>
          </a:r>
        </a:p>
        <a:p>
          <a:pPr marL="0" marR="0" lvl="0" indent="0" algn="l" defTabSz="914400" eaLnBrk="1" fontAlgn="auto" latinLnBrk="0" hangingPunct="1">
            <a:lnSpc>
              <a:spcPct val="100000"/>
            </a:lnSpc>
            <a:spcBef>
              <a:spcPct val="0"/>
            </a:spcBef>
            <a:spcAft>
              <a:spcPts val="0"/>
            </a:spcAft>
            <a:buClrTx/>
            <a:buSzTx/>
            <a:buFontTx/>
            <a:buChar char="••"/>
            <a:tabLst/>
            <a:defRPr/>
          </a:pPr>
          <a:r>
            <a:rPr lang="es-ES" sz="1700" kern="1200" dirty="0"/>
            <a:t>Bibliotecas escolares y áulicas.</a:t>
          </a:r>
        </a:p>
        <a:p>
          <a:pPr marL="0" marR="0" lvl="0" indent="0" algn="l" defTabSz="914400" eaLnBrk="1" fontAlgn="auto" latinLnBrk="0" hangingPunct="1">
            <a:lnSpc>
              <a:spcPct val="100000"/>
            </a:lnSpc>
            <a:spcBef>
              <a:spcPct val="0"/>
            </a:spcBef>
            <a:spcAft>
              <a:spcPts val="0"/>
            </a:spcAft>
            <a:buClrTx/>
            <a:buSzTx/>
            <a:buFontTx/>
            <a:buChar char="••"/>
            <a:tabLst/>
            <a:defRPr/>
          </a:pPr>
          <a:r>
            <a:rPr lang="es-ES" sz="1700" kern="1200" dirty="0"/>
            <a:t>Enseñanza de la lectura.</a:t>
          </a:r>
        </a:p>
        <a:p>
          <a:pPr marL="0" marR="0" lvl="0" indent="0" algn="l" defTabSz="914400" eaLnBrk="1" fontAlgn="auto" latinLnBrk="0" hangingPunct="1">
            <a:lnSpc>
              <a:spcPct val="100000"/>
            </a:lnSpc>
            <a:spcBef>
              <a:spcPct val="0"/>
            </a:spcBef>
            <a:spcAft>
              <a:spcPts val="0"/>
            </a:spcAft>
            <a:buClrTx/>
            <a:buSzTx/>
            <a:buFontTx/>
            <a:buChar char="••"/>
            <a:tabLst/>
            <a:defRPr/>
          </a:pPr>
          <a:r>
            <a:rPr lang="es-ES" sz="1700" kern="1200" dirty="0"/>
            <a:t>Proyectos de la Especialización en Promoción de la Lectura de la Universidad Veracruzana.</a:t>
          </a:r>
        </a:p>
        <a:p>
          <a:pPr marL="0" marR="0" lvl="0" indent="0" algn="l" defTabSz="914400" eaLnBrk="1" fontAlgn="auto" latinLnBrk="0" hangingPunct="1">
            <a:lnSpc>
              <a:spcPct val="100000"/>
            </a:lnSpc>
            <a:spcBef>
              <a:spcPct val="0"/>
            </a:spcBef>
            <a:spcAft>
              <a:spcPts val="0"/>
            </a:spcAft>
            <a:buClrTx/>
            <a:buSzTx/>
            <a:buFontTx/>
            <a:buChar char="••"/>
            <a:tabLst/>
            <a:defRPr/>
          </a:pPr>
          <a:endParaRPr lang="es-ES" sz="1700" kern="1200" dirty="0"/>
        </a:p>
      </dsp:txBody>
      <dsp:txXfrm>
        <a:off x="7991202" y="938245"/>
        <a:ext cx="2537312" cy="4269055"/>
      </dsp:txXfrm>
    </dsp:sp>
    <dsp:sp modelId="{6A5FF3F3-5DB9-4CD1-A680-B6242F19A59A}">
      <dsp:nvSpPr>
        <dsp:cNvPr id="0" name=""/>
        <dsp:cNvSpPr/>
      </dsp:nvSpPr>
      <dsp:spPr>
        <a:xfrm>
          <a:off x="7481810" y="265847"/>
          <a:ext cx="1018784" cy="101878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CE598-7E2D-4651-9C4E-B9E30480AE2E}">
      <dsp:nvSpPr>
        <dsp:cNvPr id="0" name=""/>
        <dsp:cNvSpPr/>
      </dsp:nvSpPr>
      <dsp:spPr>
        <a:xfrm>
          <a:off x="20" y="89993"/>
          <a:ext cx="8682161" cy="5724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800" kern="1200" dirty="0"/>
            <a:t>La educación en México en crisis.</a:t>
          </a:r>
        </a:p>
      </dsp:txBody>
      <dsp:txXfrm>
        <a:off x="16786" y="106759"/>
        <a:ext cx="8648629" cy="538895"/>
      </dsp:txXfrm>
    </dsp:sp>
    <dsp:sp modelId="{B609D939-45D8-486F-A8CB-119CE326B7FB}">
      <dsp:nvSpPr>
        <dsp:cNvPr id="0" name=""/>
        <dsp:cNvSpPr/>
      </dsp:nvSpPr>
      <dsp:spPr>
        <a:xfrm>
          <a:off x="8917" y="723859"/>
          <a:ext cx="5665014" cy="109995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800" kern="1200" dirty="0">
              <a:latin typeface="Gill Sans MT" panose="020B0502020104020203"/>
              <a:ea typeface="+mn-ea"/>
              <a:cs typeface="+mn-cs"/>
            </a:rPr>
            <a:t>Se enseña a descifrar códigos pero no a comprender lo que se dice.</a:t>
          </a:r>
        </a:p>
        <a:p>
          <a:pPr marL="0" lvl="0" algn="ctr" defTabSz="2889250">
            <a:lnSpc>
              <a:spcPct val="90000"/>
            </a:lnSpc>
            <a:spcBef>
              <a:spcPct val="0"/>
            </a:spcBef>
            <a:spcAft>
              <a:spcPct val="35000"/>
            </a:spcAft>
            <a:buNone/>
          </a:pPr>
          <a:endParaRPr lang="es-ES" kern="1200" dirty="0"/>
        </a:p>
      </dsp:txBody>
      <dsp:txXfrm>
        <a:off x="41134" y="756076"/>
        <a:ext cx="5600580" cy="1035525"/>
      </dsp:txXfrm>
    </dsp:sp>
    <dsp:sp modelId="{E5E58888-BE0D-469C-9806-C6BD7FCB46BF}">
      <dsp:nvSpPr>
        <dsp:cNvPr id="0" name=""/>
        <dsp:cNvSpPr/>
      </dsp:nvSpPr>
      <dsp:spPr>
        <a:xfrm>
          <a:off x="19966" y="1972908"/>
          <a:ext cx="2756327" cy="182278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800" kern="1200" dirty="0">
              <a:latin typeface="Gill Sans MT" panose="020B0502020104020203"/>
              <a:ea typeface="+mn-ea"/>
              <a:cs typeface="+mn-cs"/>
            </a:rPr>
            <a:t>No se promueve el placer sino la producción.</a:t>
          </a:r>
        </a:p>
        <a:p>
          <a:pPr marL="0" lvl="0" algn="ctr" defTabSz="2355850">
            <a:lnSpc>
              <a:spcPct val="90000"/>
            </a:lnSpc>
            <a:spcBef>
              <a:spcPct val="0"/>
            </a:spcBef>
            <a:spcAft>
              <a:spcPct val="35000"/>
            </a:spcAft>
            <a:buNone/>
          </a:pPr>
          <a:endParaRPr lang="es-ES" kern="1200" dirty="0"/>
        </a:p>
      </dsp:txBody>
      <dsp:txXfrm>
        <a:off x="73354" y="2026296"/>
        <a:ext cx="2649551" cy="1716009"/>
      </dsp:txXfrm>
    </dsp:sp>
    <dsp:sp modelId="{3147FADD-C094-4F82-B783-1FADE992B9F4}">
      <dsp:nvSpPr>
        <dsp:cNvPr id="0" name=""/>
        <dsp:cNvSpPr/>
      </dsp:nvSpPr>
      <dsp:spPr>
        <a:xfrm>
          <a:off x="30696" y="3944783"/>
          <a:ext cx="2734866" cy="199724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a:solidFill>
                <a:prstClr val="white"/>
              </a:solidFill>
              <a:latin typeface="Gill Sans MT" panose="020B0502020104020203"/>
              <a:ea typeface="+mn-ea"/>
              <a:cs typeface="+mn-cs"/>
            </a:rPr>
            <a:t>PISA</a:t>
          </a:r>
          <a:endParaRPr lang="es-ES" sz="2800" kern="1200" dirty="0">
            <a:solidFill>
              <a:prstClr val="white"/>
            </a:solidFill>
            <a:latin typeface="Gill Sans MT" panose="020B0502020104020203"/>
            <a:ea typeface="+mn-ea"/>
            <a:cs typeface="+mn-cs"/>
          </a:endParaRPr>
        </a:p>
      </dsp:txBody>
      <dsp:txXfrm>
        <a:off x="89193" y="4003280"/>
        <a:ext cx="2617872" cy="1880250"/>
      </dsp:txXfrm>
    </dsp:sp>
    <dsp:sp modelId="{7492C7AD-789B-4071-9C3B-509E04654F5D}">
      <dsp:nvSpPr>
        <dsp:cNvPr id="0" name=""/>
        <dsp:cNvSpPr/>
      </dsp:nvSpPr>
      <dsp:spPr>
        <a:xfrm>
          <a:off x="2892059" y="1972908"/>
          <a:ext cx="2770825" cy="182278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800" kern="1200" dirty="0"/>
            <a:t>Ausencia de maestros lectores.</a:t>
          </a:r>
        </a:p>
        <a:p>
          <a:pPr marL="0" lvl="0" algn="ctr" defTabSz="2355850">
            <a:lnSpc>
              <a:spcPct val="90000"/>
            </a:lnSpc>
            <a:spcBef>
              <a:spcPct val="0"/>
            </a:spcBef>
            <a:spcAft>
              <a:spcPct val="35000"/>
            </a:spcAft>
            <a:buNone/>
          </a:pPr>
          <a:endParaRPr lang="es-ES" kern="1200" dirty="0"/>
        </a:p>
      </dsp:txBody>
      <dsp:txXfrm>
        <a:off x="2945447" y="2026296"/>
        <a:ext cx="2664049" cy="1716009"/>
      </dsp:txXfrm>
    </dsp:sp>
    <dsp:sp modelId="{9DDBC918-FCC5-4E34-8324-6AC37AFF9FD2}">
      <dsp:nvSpPr>
        <dsp:cNvPr id="0" name=""/>
        <dsp:cNvSpPr/>
      </dsp:nvSpPr>
      <dsp:spPr>
        <a:xfrm>
          <a:off x="2888979" y="3930930"/>
          <a:ext cx="2749252" cy="199607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a:solidFill>
                <a:prstClr val="white"/>
              </a:solidFill>
              <a:latin typeface="Gill Sans MT" panose="020B0502020104020203"/>
              <a:ea typeface="+mn-ea"/>
              <a:cs typeface="+mn-cs"/>
            </a:rPr>
            <a:t>Sin comprensión, no hay lectura (Garrido, 2012).</a:t>
          </a:r>
          <a:endParaRPr lang="es-ES" sz="2800" kern="1200" dirty="0">
            <a:solidFill>
              <a:prstClr val="white"/>
            </a:solidFill>
            <a:latin typeface="Gill Sans MT" panose="020B0502020104020203"/>
            <a:ea typeface="+mn-ea"/>
            <a:cs typeface="+mn-cs"/>
          </a:endParaRPr>
        </a:p>
      </dsp:txBody>
      <dsp:txXfrm>
        <a:off x="2947442" y="3989393"/>
        <a:ext cx="2632326" cy="1879151"/>
      </dsp:txXfrm>
    </dsp:sp>
    <dsp:sp modelId="{FD39607C-260F-41A2-B69C-64E6A2721D79}">
      <dsp:nvSpPr>
        <dsp:cNvPr id="0" name=""/>
        <dsp:cNvSpPr/>
      </dsp:nvSpPr>
      <dsp:spPr>
        <a:xfrm>
          <a:off x="5906143" y="723859"/>
          <a:ext cx="2767120" cy="108599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800" kern="1200" dirty="0">
              <a:latin typeface="Gill Sans MT" panose="020B0502020104020203"/>
              <a:ea typeface="+mn-ea"/>
              <a:cs typeface="+mn-cs"/>
            </a:rPr>
            <a:t>Trabajo tedioso y obligatorio.</a:t>
          </a:r>
        </a:p>
        <a:p>
          <a:pPr marL="0" lvl="0" algn="ctr" defTabSz="2355850">
            <a:lnSpc>
              <a:spcPct val="90000"/>
            </a:lnSpc>
            <a:spcBef>
              <a:spcPct val="0"/>
            </a:spcBef>
            <a:spcAft>
              <a:spcPct val="35000"/>
            </a:spcAft>
            <a:buNone/>
          </a:pPr>
          <a:endParaRPr lang="es-ES" kern="1200" dirty="0"/>
        </a:p>
      </dsp:txBody>
      <dsp:txXfrm>
        <a:off x="5937951" y="755667"/>
        <a:ext cx="2703504" cy="1022381"/>
      </dsp:txXfrm>
    </dsp:sp>
    <dsp:sp modelId="{A292A298-5033-489B-98DE-E9444CE2AAE7}">
      <dsp:nvSpPr>
        <dsp:cNvPr id="0" name=""/>
        <dsp:cNvSpPr/>
      </dsp:nvSpPr>
      <dsp:spPr>
        <a:xfrm>
          <a:off x="5888773" y="1919069"/>
          <a:ext cx="2756327" cy="182278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800" kern="1200" dirty="0"/>
            <a:t>Falta de padres lectores.</a:t>
          </a:r>
        </a:p>
        <a:p>
          <a:pPr marL="0" lvl="0" algn="ctr" defTabSz="2355850">
            <a:lnSpc>
              <a:spcPct val="90000"/>
            </a:lnSpc>
            <a:spcBef>
              <a:spcPct val="0"/>
            </a:spcBef>
            <a:spcAft>
              <a:spcPct val="35000"/>
            </a:spcAft>
            <a:buNone/>
          </a:pPr>
          <a:endParaRPr lang="es-ES" kern="1200" dirty="0"/>
        </a:p>
      </dsp:txBody>
      <dsp:txXfrm>
        <a:off x="5942161" y="1972457"/>
        <a:ext cx="2649551" cy="1716009"/>
      </dsp:txXfrm>
    </dsp:sp>
    <dsp:sp modelId="{A70CE767-51FD-49B3-9281-5A5D8305F2E8}">
      <dsp:nvSpPr>
        <dsp:cNvPr id="0" name=""/>
        <dsp:cNvSpPr/>
      </dsp:nvSpPr>
      <dsp:spPr>
        <a:xfrm>
          <a:off x="5922270" y="3930821"/>
          <a:ext cx="2734866" cy="196148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2800" kern="1200" dirty="0">
              <a:latin typeface="Gill Sans MT" panose="020B0502020104020203"/>
              <a:ea typeface="+mn-ea"/>
              <a:cs typeface="+mn-cs"/>
            </a:rPr>
            <a:t>Expectativas de la escuela, </a:t>
          </a:r>
          <a:r>
            <a:rPr lang="es-MX" sz="2800" kern="1200" dirty="0" smtClean="0">
              <a:latin typeface="Gill Sans MT" panose="020B0502020104020203"/>
              <a:ea typeface="+mn-ea"/>
              <a:cs typeface="+mn-cs"/>
            </a:rPr>
            <a:t>la sociedad </a:t>
          </a:r>
          <a:r>
            <a:rPr lang="es-MX" sz="2800" kern="1200" dirty="0">
              <a:latin typeface="Gill Sans MT" panose="020B0502020104020203"/>
              <a:ea typeface="+mn-ea"/>
              <a:cs typeface="+mn-cs"/>
            </a:rPr>
            <a:t>y </a:t>
          </a:r>
          <a:r>
            <a:rPr lang="es-MX" sz="2800" kern="1200" dirty="0" smtClean="0">
              <a:latin typeface="Gill Sans MT" panose="020B0502020104020203"/>
              <a:ea typeface="+mn-ea"/>
              <a:cs typeface="+mn-cs"/>
            </a:rPr>
            <a:t>la familia</a:t>
          </a:r>
          <a:r>
            <a:rPr lang="es-MX" sz="2800" kern="1200" dirty="0">
              <a:latin typeface="Gill Sans MT" panose="020B0502020104020203"/>
              <a:ea typeface="+mn-ea"/>
              <a:cs typeface="+mn-cs"/>
            </a:rPr>
            <a:t>.</a:t>
          </a:r>
        </a:p>
        <a:p>
          <a:pPr marL="0" lvl="0" algn="ctr" defTabSz="2889250">
            <a:lnSpc>
              <a:spcPct val="90000"/>
            </a:lnSpc>
            <a:spcBef>
              <a:spcPct val="0"/>
            </a:spcBef>
            <a:spcAft>
              <a:spcPct val="35000"/>
            </a:spcAft>
            <a:buNone/>
          </a:pPr>
          <a:endParaRPr lang="es-ES" kern="1200" dirty="0"/>
        </a:p>
      </dsp:txBody>
      <dsp:txXfrm>
        <a:off x="5979720" y="3988271"/>
        <a:ext cx="2619966" cy="1846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4AF77-6829-414A-91EA-82DADED50D46}">
      <dsp:nvSpPr>
        <dsp:cNvPr id="0" name=""/>
        <dsp:cNvSpPr/>
      </dsp:nvSpPr>
      <dsp:spPr>
        <a:xfrm rot="5400000">
          <a:off x="-265413" y="215039"/>
          <a:ext cx="1866134" cy="146064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t>Social</a:t>
          </a:r>
        </a:p>
      </dsp:txBody>
      <dsp:txXfrm rot="-5400000">
        <a:off x="-62668" y="742618"/>
        <a:ext cx="1460645" cy="405489"/>
      </dsp:txXfrm>
    </dsp:sp>
    <dsp:sp modelId="{287A145E-3DD2-457D-B24F-05AFE4DBD724}">
      <dsp:nvSpPr>
        <dsp:cNvPr id="0" name=""/>
        <dsp:cNvSpPr/>
      </dsp:nvSpPr>
      <dsp:spPr>
        <a:xfrm rot="5400000">
          <a:off x="4125159" y="-2792063"/>
          <a:ext cx="1212987" cy="682170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sz="2000" kern="1200" dirty="0">
              <a:solidFill>
                <a:srgbClr val="2A1A00"/>
              </a:solidFill>
            </a:rPr>
            <a:t>5 libros por año (CONACULTA, 2015).</a:t>
          </a:r>
          <a:endParaRPr lang="es-ES" sz="2000" kern="1200" dirty="0"/>
        </a:p>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sz="2000" kern="1200" dirty="0">
              <a:solidFill>
                <a:srgbClr val="2A1A00"/>
              </a:solidFill>
            </a:rPr>
            <a:t>Beneficios en el disfrute de la lectura.</a:t>
          </a:r>
          <a:endParaRPr lang="es-ES" sz="2000" kern="1200" dirty="0"/>
        </a:p>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s-ES" sz="2000" kern="1200" dirty="0">
              <a:solidFill>
                <a:srgbClr val="2A1A00"/>
              </a:solidFill>
              <a:latin typeface="Gill Sans MT" panose="020B0502020104020203"/>
              <a:ea typeface="+mn-ea"/>
              <a:cs typeface="+mn-cs"/>
            </a:rPr>
            <a:t>Niños que disfruten y comprendan los textos escritos.</a:t>
          </a:r>
        </a:p>
      </dsp:txBody>
      <dsp:txXfrm rot="-5400000">
        <a:off x="1320800" y="71509"/>
        <a:ext cx="6762493" cy="1094561"/>
      </dsp:txXfrm>
    </dsp:sp>
    <dsp:sp modelId="{D7CD6107-9102-4BDF-ADEA-573EBE8DDF1C}">
      <dsp:nvSpPr>
        <dsp:cNvPr id="0" name=""/>
        <dsp:cNvSpPr/>
      </dsp:nvSpPr>
      <dsp:spPr>
        <a:xfrm rot="5400000">
          <a:off x="-217250" y="2013166"/>
          <a:ext cx="1866134" cy="155697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t>Institucional </a:t>
          </a:r>
        </a:p>
      </dsp:txBody>
      <dsp:txXfrm rot="-5400000">
        <a:off x="-62668" y="2637071"/>
        <a:ext cx="1556971" cy="309163"/>
      </dsp:txXfrm>
    </dsp:sp>
    <dsp:sp modelId="{08FFEA74-49A6-4983-A95E-9440CD82FE9C}">
      <dsp:nvSpPr>
        <dsp:cNvPr id="0" name=""/>
        <dsp:cNvSpPr/>
      </dsp:nvSpPr>
      <dsp:spPr>
        <a:xfrm rot="5400000">
          <a:off x="4008684" y="-945773"/>
          <a:ext cx="1542264" cy="682170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sz="1800" kern="1200" dirty="0">
              <a:solidFill>
                <a:srgbClr val="2A1A00"/>
              </a:solidFill>
            </a:rPr>
            <a:t>Los niños lectores aprenden por gusto, se expresan claramente, conocen su entorno y son seguros de si mismo (Tortolero, 2006).</a:t>
          </a:r>
        </a:p>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s-MX" sz="1800" kern="1200" dirty="0">
              <a:solidFill>
                <a:srgbClr val="2A1A00"/>
              </a:solidFill>
            </a:rPr>
            <a:t>Mejor desarrollo del campo formativo de “Lenguaje y Comunicación” en el aspecto de “Lenguaje Oral” del Programa de Estudios 2011 y Guía para la </a:t>
          </a:r>
          <a:r>
            <a:rPr lang="es-MX" sz="1800" kern="1200" dirty="0" smtClean="0">
              <a:solidFill>
                <a:srgbClr val="2A1A00"/>
              </a:solidFill>
            </a:rPr>
            <a:t>Educadora</a:t>
          </a:r>
          <a:r>
            <a:rPr lang="es-MX" sz="1800" kern="1200" dirty="0">
              <a:solidFill>
                <a:srgbClr val="2A1A00"/>
              </a:solidFill>
            </a:rPr>
            <a:t>.  (SEP, 2011)</a:t>
          </a:r>
        </a:p>
      </dsp:txBody>
      <dsp:txXfrm rot="-5400000">
        <a:off x="1368964" y="1769234"/>
        <a:ext cx="6746419" cy="1391690"/>
      </dsp:txXfrm>
    </dsp:sp>
    <dsp:sp modelId="{8B3FF9BB-EF4B-4B54-9454-424E20B6D74D}">
      <dsp:nvSpPr>
        <dsp:cNvPr id="0" name=""/>
        <dsp:cNvSpPr/>
      </dsp:nvSpPr>
      <dsp:spPr>
        <a:xfrm rot="5400000">
          <a:off x="-287176" y="3764744"/>
          <a:ext cx="1866134" cy="141711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t>Personal</a:t>
          </a:r>
        </a:p>
      </dsp:txBody>
      <dsp:txXfrm rot="-5400000">
        <a:off x="-62668" y="4248797"/>
        <a:ext cx="1417119" cy="449015"/>
      </dsp:txXfrm>
    </dsp:sp>
    <dsp:sp modelId="{E410B64F-AAC5-44FA-9190-29E97B8411C1}">
      <dsp:nvSpPr>
        <dsp:cNvPr id="0" name=""/>
        <dsp:cNvSpPr/>
      </dsp:nvSpPr>
      <dsp:spPr>
        <a:xfrm rot="5400000">
          <a:off x="4103396" y="735877"/>
          <a:ext cx="1212987" cy="682170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a:t>Mejora de competencias docentes.</a:t>
          </a:r>
        </a:p>
        <a:p>
          <a:pPr marL="228600" lvl="1" indent="-228600" algn="l" defTabSz="889000">
            <a:lnSpc>
              <a:spcPct val="90000"/>
            </a:lnSpc>
            <a:spcBef>
              <a:spcPct val="0"/>
            </a:spcBef>
            <a:spcAft>
              <a:spcPct val="15000"/>
            </a:spcAft>
            <a:buChar char="••"/>
          </a:pPr>
          <a:r>
            <a:rPr lang="es-ES" sz="2000" kern="1200" dirty="0"/>
            <a:t>Creación de un proyecto institucional pertinente y relevante.</a:t>
          </a:r>
        </a:p>
      </dsp:txBody>
      <dsp:txXfrm rot="-5400000">
        <a:off x="1299037" y="3599450"/>
        <a:ext cx="6762493" cy="10945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FD218-2783-4C1B-932D-718108E05759}">
      <dsp:nvSpPr>
        <dsp:cNvPr id="0" name=""/>
        <dsp:cNvSpPr/>
      </dsp:nvSpPr>
      <dsp:spPr>
        <a:xfrm>
          <a:off x="0" y="0"/>
          <a:ext cx="11513128" cy="2379969"/>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A43274-5ED6-46E5-B677-B7C460A24D4F}">
      <dsp:nvSpPr>
        <dsp:cNvPr id="0" name=""/>
        <dsp:cNvSpPr/>
      </dsp:nvSpPr>
      <dsp:spPr>
        <a:xfrm>
          <a:off x="566187" y="535170"/>
          <a:ext cx="2947660" cy="848867"/>
        </a:xfrm>
        <a:prstGeom prst="roundRect">
          <a:avLst>
            <a:gd name="adj" fmla="val 10000"/>
          </a:avLst>
        </a:prstGeom>
        <a:blipFill rotWithShape="1">
          <a:blip xmlns:r="http://schemas.openxmlformats.org/officeDocument/2006/relationships" r:embed="rId1">
            <a:duotone>
              <a:schemeClr val="accent2">
                <a:shade val="45000"/>
                <a:satMod val="135000"/>
              </a:schemeClr>
              <a:prstClr val="white"/>
            </a:duotone>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F9614D-D64F-4DAE-8AB5-4FEF7171958F}">
      <dsp:nvSpPr>
        <dsp:cNvPr id="0" name=""/>
        <dsp:cNvSpPr/>
      </dsp:nvSpPr>
      <dsp:spPr>
        <a:xfrm rot="10800000">
          <a:off x="350678" y="1688826"/>
          <a:ext cx="3378678" cy="3830376"/>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S" sz="2400" kern="1200" dirty="0"/>
            <a:t>Jardín de niños “Konekalli”, Xalapa, Ver.</a:t>
          </a:r>
        </a:p>
        <a:p>
          <a:pPr lvl="0" algn="ctr" defTabSz="1066800">
            <a:lnSpc>
              <a:spcPct val="90000"/>
            </a:lnSpc>
            <a:spcBef>
              <a:spcPct val="0"/>
            </a:spcBef>
            <a:spcAft>
              <a:spcPct val="35000"/>
            </a:spcAft>
          </a:pPr>
          <a:r>
            <a:rPr lang="es-ES" sz="2400" kern="1200" dirty="0"/>
            <a:t>3° año de preescolar.</a:t>
          </a:r>
        </a:p>
        <a:p>
          <a:pPr lvl="0" algn="ctr" defTabSz="1066800">
            <a:lnSpc>
              <a:spcPct val="90000"/>
            </a:lnSpc>
            <a:spcBef>
              <a:spcPct val="0"/>
            </a:spcBef>
            <a:spcAft>
              <a:spcPct val="35000"/>
            </a:spcAft>
          </a:pPr>
          <a:r>
            <a:rPr lang="es-ES" sz="2400" kern="1200" dirty="0"/>
            <a:t>Presencial.</a:t>
          </a:r>
        </a:p>
        <a:p>
          <a:pPr lvl="0" algn="ctr" defTabSz="1066800">
            <a:lnSpc>
              <a:spcPct val="90000"/>
            </a:lnSpc>
            <a:spcBef>
              <a:spcPct val="0"/>
            </a:spcBef>
            <a:spcAft>
              <a:spcPct val="35000"/>
            </a:spcAft>
          </a:pPr>
          <a:r>
            <a:rPr lang="es-ES" sz="2400" kern="1200" dirty="0"/>
            <a:t>Martes y Jueves de 9 – 10:30 am.</a:t>
          </a:r>
        </a:p>
        <a:p>
          <a:pPr lvl="0" algn="ctr" defTabSz="1066800">
            <a:lnSpc>
              <a:spcPct val="90000"/>
            </a:lnSpc>
            <a:spcBef>
              <a:spcPct val="0"/>
            </a:spcBef>
            <a:spcAft>
              <a:spcPct val="35000"/>
            </a:spcAft>
          </a:pPr>
          <a:endParaRPr lang="es-ES" sz="2200" kern="1200" dirty="0"/>
        </a:p>
        <a:p>
          <a:pPr lvl="0" algn="ctr" defTabSz="1066800">
            <a:lnSpc>
              <a:spcPct val="90000"/>
            </a:lnSpc>
            <a:spcBef>
              <a:spcPct val="0"/>
            </a:spcBef>
            <a:spcAft>
              <a:spcPct val="35000"/>
            </a:spcAft>
          </a:pPr>
          <a:endParaRPr lang="es-ES" sz="2200" kern="1200" dirty="0"/>
        </a:p>
      </dsp:txBody>
      <dsp:txXfrm rot="10800000">
        <a:off x="454584" y="1688826"/>
        <a:ext cx="3170866" cy="3726470"/>
      </dsp:txXfrm>
    </dsp:sp>
    <dsp:sp modelId="{A83D71C7-3927-43E3-B0BC-1ECE2A227BBB}">
      <dsp:nvSpPr>
        <dsp:cNvPr id="0" name=""/>
        <dsp:cNvSpPr/>
      </dsp:nvSpPr>
      <dsp:spPr>
        <a:xfrm>
          <a:off x="4067224" y="541728"/>
          <a:ext cx="3378678" cy="848099"/>
        </a:xfrm>
        <a:prstGeom prst="roundRect">
          <a:avLst>
            <a:gd name="adj" fmla="val 10000"/>
          </a:avLst>
        </a:prstGeom>
        <a:blipFill rotWithShape="1">
          <a:blip xmlns:r="http://schemas.openxmlformats.org/officeDocument/2006/relationships" r:embed="rId2">
            <a:duotone>
              <a:schemeClr val="accent3">
                <a:shade val="45000"/>
                <a:satMod val="135000"/>
              </a:schemeClr>
              <a:prstClr val="white"/>
            </a:duotone>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C65ACC-27E2-45E6-9068-29BDF46B9335}">
      <dsp:nvSpPr>
        <dsp:cNvPr id="0" name=""/>
        <dsp:cNvSpPr/>
      </dsp:nvSpPr>
      <dsp:spPr>
        <a:xfrm rot="10800000">
          <a:off x="4067224" y="1707348"/>
          <a:ext cx="3378678" cy="3805680"/>
        </a:xfrm>
        <a:prstGeom prst="round2SameRect">
          <a:avLst>
            <a:gd name="adj1" fmla="val 10500"/>
            <a:gd name="adj2" fmla="val 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es-ES" sz="1900" kern="1200" dirty="0"/>
            <a:t>Taller de lectura.</a:t>
          </a:r>
        </a:p>
        <a:p>
          <a:pPr lvl="0" algn="ctr" defTabSz="844550">
            <a:lnSpc>
              <a:spcPct val="90000"/>
            </a:lnSpc>
            <a:spcBef>
              <a:spcPct val="0"/>
            </a:spcBef>
            <a:spcAft>
              <a:spcPct val="35000"/>
            </a:spcAft>
          </a:pPr>
          <a:r>
            <a:rPr lang="es-ES" sz="1900" kern="1200" dirty="0"/>
            <a:t>Estrategias didácticas.</a:t>
          </a:r>
        </a:p>
        <a:p>
          <a:pPr lvl="0" algn="ctr" defTabSz="844550">
            <a:lnSpc>
              <a:spcPct val="90000"/>
            </a:lnSpc>
            <a:spcBef>
              <a:spcPct val="0"/>
            </a:spcBef>
            <a:spcAft>
              <a:spcPct val="35000"/>
            </a:spcAft>
          </a:pPr>
          <a:r>
            <a:rPr lang="es-ES" sz="1900" kern="1200" dirty="0"/>
            <a:t>Actividades lúdicas, sensoriales y recreativas.</a:t>
          </a:r>
        </a:p>
        <a:p>
          <a:pPr lvl="0" algn="ctr" defTabSz="844550">
            <a:lnSpc>
              <a:spcPct val="90000"/>
            </a:lnSpc>
            <a:spcBef>
              <a:spcPct val="0"/>
            </a:spcBef>
            <a:spcAft>
              <a:spcPct val="35000"/>
            </a:spcAft>
          </a:pPr>
          <a:r>
            <a:rPr lang="es-ES" sz="1900" kern="1200" dirty="0"/>
            <a:t>Literatura infantil de la biblioteca escolar y áulica.</a:t>
          </a:r>
        </a:p>
        <a:p>
          <a:pPr lvl="0" algn="ctr" defTabSz="844550">
            <a:lnSpc>
              <a:spcPct val="90000"/>
            </a:lnSpc>
            <a:spcBef>
              <a:spcPct val="0"/>
            </a:spcBef>
            <a:spcAft>
              <a:spcPct val="35000"/>
            </a:spcAft>
          </a:pPr>
          <a:r>
            <a:rPr lang="es-ES" sz="1900" kern="1200" dirty="0"/>
            <a:t>Préstamo de libros.</a:t>
          </a:r>
        </a:p>
        <a:p>
          <a:pPr lvl="0" algn="ctr" defTabSz="844550">
            <a:lnSpc>
              <a:spcPct val="90000"/>
            </a:lnSpc>
            <a:spcBef>
              <a:spcPct val="0"/>
            </a:spcBef>
            <a:spcAft>
              <a:spcPct val="35000"/>
            </a:spcAft>
          </a:pPr>
          <a:endParaRPr lang="es-ES" sz="1900" kern="1200" dirty="0"/>
        </a:p>
        <a:p>
          <a:pPr lvl="0" algn="ctr" defTabSz="844550">
            <a:lnSpc>
              <a:spcPct val="90000"/>
            </a:lnSpc>
            <a:spcBef>
              <a:spcPct val="0"/>
            </a:spcBef>
            <a:spcAft>
              <a:spcPct val="35000"/>
            </a:spcAft>
          </a:pPr>
          <a:endParaRPr lang="es-ES" sz="1900" kern="1200" dirty="0"/>
        </a:p>
      </dsp:txBody>
      <dsp:txXfrm rot="10800000">
        <a:off x="4171130" y="1707348"/>
        <a:ext cx="3170866" cy="3701774"/>
      </dsp:txXfrm>
    </dsp:sp>
    <dsp:sp modelId="{B6F138FD-F57F-46CE-AC53-C28AE1175654}">
      <dsp:nvSpPr>
        <dsp:cNvPr id="0" name=""/>
        <dsp:cNvSpPr/>
      </dsp:nvSpPr>
      <dsp:spPr>
        <a:xfrm>
          <a:off x="7783771" y="541728"/>
          <a:ext cx="3378678" cy="848099"/>
        </a:xfrm>
        <a:prstGeom prst="roundRect">
          <a:avLst>
            <a:gd name="adj" fmla="val 10000"/>
          </a:avLst>
        </a:prstGeom>
        <a:blipFill rotWithShape="1">
          <a:blip xmlns:r="http://schemas.openxmlformats.org/officeDocument/2006/relationships" r:embed="rId3">
            <a:duotone>
              <a:schemeClr val="accent4">
                <a:shade val="45000"/>
                <a:satMod val="135000"/>
              </a:schemeClr>
              <a:prstClr val="white"/>
            </a:duotone>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1FA139-C38E-49E3-9683-C77C659C8A41}">
      <dsp:nvSpPr>
        <dsp:cNvPr id="0" name=""/>
        <dsp:cNvSpPr/>
      </dsp:nvSpPr>
      <dsp:spPr>
        <a:xfrm rot="10800000">
          <a:off x="7783771" y="1707348"/>
          <a:ext cx="3378678" cy="3805680"/>
        </a:xfrm>
        <a:prstGeom prst="round2SameRect">
          <a:avLst>
            <a:gd name="adj1" fmla="val 10500"/>
            <a:gd name="adj2" fmla="val 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lvl="0" algn="ctr" defTabSz="1022350">
            <a:lnSpc>
              <a:spcPct val="90000"/>
            </a:lnSpc>
            <a:spcBef>
              <a:spcPct val="0"/>
            </a:spcBef>
            <a:spcAft>
              <a:spcPct val="35000"/>
            </a:spcAft>
          </a:pPr>
          <a:r>
            <a:rPr lang="es-ES" sz="2300" kern="1200" dirty="0"/>
            <a:t>Cualitativa</a:t>
          </a:r>
        </a:p>
        <a:p>
          <a:pPr lvl="0" algn="ctr" defTabSz="1022350">
            <a:lnSpc>
              <a:spcPct val="90000"/>
            </a:lnSpc>
            <a:spcBef>
              <a:spcPct val="0"/>
            </a:spcBef>
            <a:spcAft>
              <a:spcPct val="35000"/>
            </a:spcAft>
          </a:pPr>
          <a:r>
            <a:rPr lang="es-ES" sz="2300" kern="1200" dirty="0"/>
            <a:t>Lista de cotejo por observación directa con escala graduada en los aprendizajes esperados.</a:t>
          </a:r>
        </a:p>
        <a:p>
          <a:pPr lvl="0" algn="ctr" defTabSz="1022350">
            <a:lnSpc>
              <a:spcPct val="90000"/>
            </a:lnSpc>
            <a:spcBef>
              <a:spcPct val="0"/>
            </a:spcBef>
            <a:spcAft>
              <a:spcPct val="35000"/>
            </a:spcAft>
          </a:pPr>
          <a:r>
            <a:rPr lang="es-ES" sz="2300" kern="1200" dirty="0"/>
            <a:t>Encuesta.</a:t>
          </a:r>
        </a:p>
        <a:p>
          <a:pPr lvl="0" algn="ctr" defTabSz="1022350">
            <a:lnSpc>
              <a:spcPct val="90000"/>
            </a:lnSpc>
            <a:spcBef>
              <a:spcPct val="0"/>
            </a:spcBef>
            <a:spcAft>
              <a:spcPct val="35000"/>
            </a:spcAft>
          </a:pPr>
          <a:r>
            <a:rPr lang="es-ES" sz="2300" kern="1200" dirty="0"/>
            <a:t>Cuestionario.</a:t>
          </a:r>
        </a:p>
        <a:p>
          <a:pPr lvl="0" algn="ctr" defTabSz="1022350">
            <a:lnSpc>
              <a:spcPct val="90000"/>
            </a:lnSpc>
            <a:spcBef>
              <a:spcPct val="0"/>
            </a:spcBef>
            <a:spcAft>
              <a:spcPct val="35000"/>
            </a:spcAft>
          </a:pPr>
          <a:r>
            <a:rPr lang="es-ES" sz="2300" kern="1200" dirty="0"/>
            <a:t>Diagnóstico inicial y final. </a:t>
          </a:r>
        </a:p>
      </dsp:txBody>
      <dsp:txXfrm rot="10800000">
        <a:off x="7887677" y="1707348"/>
        <a:ext cx="3170866" cy="3701774"/>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BFF22E0B-F6E3-4918-A8E4-7FE7CB269F75}" type="datetimeFigureOut">
              <a:rPr lang="es-MX" smtClean="0"/>
              <a:t>13/02/18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317292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FF22E0B-F6E3-4918-A8E4-7FE7CB269F75}" type="datetimeFigureOut">
              <a:rPr lang="es-MX" smtClean="0"/>
              <a:t>13/02/18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1736909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FF22E0B-F6E3-4918-A8E4-7FE7CB269F75}" type="datetimeFigureOut">
              <a:rPr lang="es-MX" smtClean="0"/>
              <a:t>13/02/18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1266405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FF22E0B-F6E3-4918-A8E4-7FE7CB269F75}" type="datetimeFigureOut">
              <a:rPr lang="es-MX" smtClean="0"/>
              <a:t>13/02/18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185419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FF22E0B-F6E3-4918-A8E4-7FE7CB269F75}" type="datetimeFigureOut">
              <a:rPr lang="es-MX" smtClean="0"/>
              <a:t>13/02/18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117483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BFF22E0B-F6E3-4918-A8E4-7FE7CB269F75}" type="datetimeFigureOut">
              <a:rPr lang="es-MX" smtClean="0"/>
              <a:t>13/02/18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2395820429"/>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BFF22E0B-F6E3-4918-A8E4-7FE7CB269F75}" type="datetimeFigureOut">
              <a:rPr lang="es-MX" smtClean="0"/>
              <a:t>13/02/18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1338242640"/>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BFF22E0B-F6E3-4918-A8E4-7FE7CB269F75}" type="datetimeFigureOut">
              <a:rPr lang="es-MX" smtClean="0"/>
              <a:t>13/02/18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205678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FF22E0B-F6E3-4918-A8E4-7FE7CB269F75}" type="datetimeFigureOut">
              <a:rPr lang="es-MX" smtClean="0"/>
              <a:t>13/02/18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109931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FF22E0B-F6E3-4918-A8E4-7FE7CB269F75}" type="datetimeFigureOut">
              <a:rPr lang="es-MX" smtClean="0"/>
              <a:t>13/02/18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327776272"/>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FF22E0B-F6E3-4918-A8E4-7FE7CB269F75}" type="datetimeFigureOut">
              <a:rPr lang="es-MX" smtClean="0"/>
              <a:t>13/02/18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6DEB188-FB21-44F1-A446-650349E42427}" type="slidenum">
              <a:rPr lang="es-MX" smtClean="0"/>
              <a:t>‹Nr.›</a:t>
            </a:fld>
            <a:endParaRPr lang="es-MX"/>
          </a:p>
        </p:txBody>
      </p:sp>
    </p:spTree>
    <p:extLst>
      <p:ext uri="{BB962C8B-B14F-4D97-AF65-F5344CB8AC3E}">
        <p14:creationId xmlns:p14="http://schemas.microsoft.com/office/powerpoint/2010/main" val="9629838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22E0B-F6E3-4918-A8E4-7FE7CB269F75}" type="datetimeFigureOut">
              <a:rPr lang="es-MX" smtClean="0"/>
              <a:t>13/02/18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EB188-FB21-44F1-A446-650349E42427}" type="slidenum">
              <a:rPr lang="es-MX" smtClean="0"/>
              <a:t>‹Nr.›</a:t>
            </a:fld>
            <a:endParaRPr lang="es-MX"/>
          </a:p>
        </p:txBody>
      </p:sp>
    </p:spTree>
    <p:extLst>
      <p:ext uri="{BB962C8B-B14F-4D97-AF65-F5344CB8AC3E}">
        <p14:creationId xmlns:p14="http://schemas.microsoft.com/office/powerpoint/2010/main" val="39478072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5" Type="http://schemas.openxmlformats.org/officeDocument/2006/relationships/image" Target="../media/image2.jpeg"/><Relationship Id="rId6" Type="http://schemas.openxmlformats.org/officeDocument/2006/relationships/image" Target="../media/image3.png"/><Relationship Id="rId7"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4.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4.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4.png"/><Relationship Id="rId1" Type="http://schemas.microsoft.com/office/2007/relationships/media" Target="../media/media12.m4a"/><Relationship Id="rId2" Type="http://schemas.openxmlformats.org/officeDocument/2006/relationships/audio" Target="../media/media1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4.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0"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8.jpeg"/><Relationship Id="rId6" Type="http://schemas.openxmlformats.org/officeDocument/2006/relationships/image" Target="../media/image4.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4.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 Id="rId9" Type="http://schemas.microsoft.com/office/2007/relationships/diagramDrawing" Target="../diagrams/drawing4.xml"/><Relationship Id="rId10"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tercolor - Buscar con Google"/>
          <p:cNvPicPr>
            <a:picLocks noChangeAspect="1" noChangeArrowheads="1"/>
          </p:cNvPicPr>
          <p:nvPr/>
        </p:nvPicPr>
        <p:blipFill rotWithShape="1">
          <a:blip r:embed="rId4">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4ADFA17C-D5ED-4881-9000-669BB7461D54}"/>
              </a:ext>
            </a:extLst>
          </p:cNvPr>
          <p:cNvSpPr>
            <a:spLocks noGrp="1"/>
          </p:cNvSpPr>
          <p:nvPr>
            <p:ph type="ctrTitle"/>
          </p:nvPr>
        </p:nvSpPr>
        <p:spPr>
          <a:xfrm>
            <a:off x="1219471" y="1886856"/>
            <a:ext cx="10318418" cy="3986913"/>
          </a:xfrm>
        </p:spPr>
        <p:txBody>
          <a:bodyPr>
            <a:normAutofit fontScale="90000"/>
          </a:bodyPr>
          <a:lstStyle/>
          <a:p>
            <a:r>
              <a:rPr lang="es-MX" sz="4800" b="1" dirty="0"/>
              <a:t>Promoción de la lectura en niños de 3° año de preescolar del Jardín de Niños “Konekalli” en Xalapa, Veracruz</a:t>
            </a:r>
            <a:r>
              <a:rPr lang="es-MX" sz="4800" b="1" cap="none" dirty="0">
                <a:effectLst>
                  <a:glow rad="228600">
                    <a:schemeClr val="bg1">
                      <a:alpha val="40000"/>
                    </a:schemeClr>
                  </a:glow>
                </a:effectLst>
              </a:rPr>
              <a:t/>
            </a:r>
            <a:br>
              <a:rPr lang="es-MX" sz="4800" b="1" cap="none" dirty="0">
                <a:effectLst>
                  <a:glow rad="228600">
                    <a:schemeClr val="bg1">
                      <a:alpha val="40000"/>
                    </a:schemeClr>
                  </a:glow>
                </a:effectLst>
              </a:rPr>
            </a:br>
            <a:r>
              <a:rPr lang="es-MX" sz="3200" b="1" cap="none" dirty="0">
                <a:effectLst>
                  <a:glow rad="228600">
                    <a:schemeClr val="bg1">
                      <a:alpha val="40000"/>
                    </a:schemeClr>
                  </a:glow>
                </a:effectLst>
              </a:rPr>
              <a:t/>
            </a:r>
            <a:br>
              <a:rPr lang="es-MX" sz="3200" b="1" cap="none" dirty="0">
                <a:effectLst>
                  <a:glow rad="228600">
                    <a:schemeClr val="bg1">
                      <a:alpha val="40000"/>
                    </a:schemeClr>
                  </a:glow>
                </a:effectLst>
              </a:rPr>
            </a:br>
            <a:r>
              <a:rPr lang="es-MX" sz="3200" b="1" cap="none" dirty="0">
                <a:effectLst>
                  <a:glow rad="228600">
                    <a:schemeClr val="bg1">
                      <a:alpha val="40000"/>
                    </a:schemeClr>
                  </a:glow>
                </a:effectLst>
              </a:rPr>
              <a:t>Mariana Guadalupe Velasco Moreno</a:t>
            </a:r>
            <a:br>
              <a:rPr lang="es-MX" sz="3200" b="1" cap="none" dirty="0">
                <a:effectLst>
                  <a:glow rad="228600">
                    <a:schemeClr val="bg1">
                      <a:alpha val="40000"/>
                    </a:schemeClr>
                  </a:glow>
                </a:effectLst>
              </a:rPr>
            </a:br>
            <a:r>
              <a:rPr lang="es-MX" sz="3200" b="1" cap="none" dirty="0">
                <a:effectLst>
                  <a:glow rad="228600">
                    <a:schemeClr val="bg1">
                      <a:alpha val="40000"/>
                    </a:schemeClr>
                  </a:glow>
                </a:effectLst>
              </a:rPr>
              <a:t/>
            </a:r>
            <a:br>
              <a:rPr lang="es-MX" sz="3200" b="1" cap="none" dirty="0">
                <a:effectLst>
                  <a:glow rad="228600">
                    <a:schemeClr val="bg1">
                      <a:alpha val="40000"/>
                    </a:schemeClr>
                  </a:glow>
                </a:effectLst>
              </a:rPr>
            </a:br>
            <a:r>
              <a:rPr lang="es-MX" sz="3200" b="1" cap="none" dirty="0">
                <a:effectLst>
                  <a:glow rad="228600">
                    <a:schemeClr val="bg1">
                      <a:alpha val="40000"/>
                    </a:schemeClr>
                  </a:glow>
                </a:effectLst>
              </a:rPr>
              <a:t>Tutora:  María Cristina Díaz González</a:t>
            </a:r>
            <a:endParaRPr lang="es-MX" sz="4800" b="1" cap="none" dirty="0">
              <a:effectLst>
                <a:glow rad="228600">
                  <a:schemeClr val="bg1">
                    <a:alpha val="40000"/>
                  </a:schemeClr>
                </a:glow>
              </a:effectLst>
            </a:endParaRPr>
          </a:p>
        </p:txBody>
      </p:sp>
      <p:pic>
        <p:nvPicPr>
          <p:cNvPr id="5" name="Imagen 4"/>
          <p:cNvPicPr/>
          <p:nvPr/>
        </p:nvPicPr>
        <p:blipFill>
          <a:blip r:embed="rId5" cstate="print">
            <a:extLst>
              <a:ext uri="{28A0092B-C50C-407E-A947-70E740481C1C}">
                <a14:useLocalDpi xmlns:a14="http://schemas.microsoft.com/office/drawing/2010/main" val="0"/>
              </a:ext>
            </a:extLst>
          </a:blip>
          <a:stretch>
            <a:fillRect/>
          </a:stretch>
        </p:blipFill>
        <p:spPr bwMode="auto">
          <a:xfrm>
            <a:off x="726936" y="174196"/>
            <a:ext cx="1619885" cy="1581150"/>
          </a:xfrm>
          <a:prstGeom prst="rect">
            <a:avLst/>
          </a:prstGeom>
          <a:noFill/>
          <a:ln>
            <a:noFill/>
          </a:ln>
        </p:spPr>
      </p:pic>
      <p:pic>
        <p:nvPicPr>
          <p:cNvPr id="6" name="Imagen 5"/>
          <p:cNvPicPr/>
          <p:nvPr/>
        </p:nvPicPr>
        <p:blipFill rotWithShape="1">
          <a:blip r:embed="rId6"/>
          <a:srcRect l="44503" t="25378" r="5898" b="35952"/>
          <a:stretch/>
        </p:blipFill>
        <p:spPr bwMode="auto">
          <a:xfrm>
            <a:off x="9200463" y="500990"/>
            <a:ext cx="2337426" cy="1045827"/>
          </a:xfrm>
          <a:prstGeom prst="rect">
            <a:avLst/>
          </a:prstGeom>
          <a:ln>
            <a:noFill/>
          </a:ln>
          <a:extLst>
            <a:ext uri="{53640926-AAD7-44d8-BBD7-CCE9431645EC}">
              <a14:shadowObscured xmlns:a14="http://schemas.microsoft.com/office/drawing/2010/main"/>
            </a:ext>
          </a:extLst>
        </p:spPr>
      </p:pic>
      <p:pic>
        <p:nvPicPr>
          <p:cNvPr id="12" name="Audio 11">
            <a:hlinkClick r:id="" action="ppaction://media"/>
            <a:extLst>
              <a:ext uri="{FF2B5EF4-FFF2-40B4-BE49-F238E27FC236}">
                <a16:creationId xmlns:a16="http://schemas.microsoft.com/office/drawing/2014/main" xmlns="" id="{31309A7C-AD10-4773-B321-125F3D6C3A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42651535"/>
      </p:ext>
    </p:extLst>
  </p:cSld>
  <p:clrMapOvr>
    <a:masterClrMapping/>
  </p:clrMapOvr>
  <mc:AlternateContent xmlns:mc="http://schemas.openxmlformats.org/markup-compatibility/2006" xmlns:p14="http://schemas.microsoft.com/office/powerpoint/2010/main">
    <mc:Choice Requires="p14">
      <p:transition spd="slow" p14:dur="2000" advTm="22522"/>
    </mc:Choice>
    <mc:Fallback xmlns="">
      <p:transition spd="slow" advTm="2252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41795526-8A31-44F7-8B32-11712B520F9C}"/>
              </a:ext>
            </a:extLst>
          </p:cNvPr>
          <p:cNvSpPr>
            <a:spLocks noGrp="1"/>
          </p:cNvSpPr>
          <p:nvPr>
            <p:ph type="title"/>
          </p:nvPr>
        </p:nvSpPr>
        <p:spPr>
          <a:xfrm>
            <a:off x="1308071" y="178347"/>
            <a:ext cx="9603275" cy="1049235"/>
          </a:xfrm>
        </p:spPr>
        <p:txBody>
          <a:bodyPr/>
          <a:lstStyle/>
          <a:p>
            <a:r>
              <a:rPr lang="es-MX" dirty="0">
                <a:effectLst>
                  <a:glow rad="228600">
                    <a:schemeClr val="bg1">
                      <a:alpha val="40000"/>
                    </a:schemeClr>
                  </a:glow>
                </a:effectLst>
                <a:latin typeface="Century Gothic" panose="020B0502020202020204" pitchFamily="34" charset="0"/>
              </a:rPr>
              <a:t>Programación</a:t>
            </a:r>
            <a:r>
              <a:rPr lang="es-MX" cap="none" dirty="0"/>
              <a:t> </a:t>
            </a:r>
          </a:p>
        </p:txBody>
      </p:sp>
      <p:graphicFrame>
        <p:nvGraphicFramePr>
          <p:cNvPr id="3" name="Tabla 2">
            <a:extLst>
              <a:ext uri="{FF2B5EF4-FFF2-40B4-BE49-F238E27FC236}">
                <a16:creationId xmlns:a16="http://schemas.microsoft.com/office/drawing/2014/main" xmlns="" id="{F10181B8-86EE-4875-9926-F87F85FEF2AB}"/>
              </a:ext>
            </a:extLst>
          </p:cNvPr>
          <p:cNvGraphicFramePr>
            <a:graphicFrameLocks noGrp="1"/>
          </p:cNvGraphicFramePr>
          <p:nvPr>
            <p:extLst>
              <p:ext uri="{D42A27DB-BD31-4B8C-83A1-F6EECF244321}">
                <p14:modId xmlns:p14="http://schemas.microsoft.com/office/powerpoint/2010/main" val="1671878800"/>
              </p:ext>
            </p:extLst>
          </p:nvPr>
        </p:nvGraphicFramePr>
        <p:xfrm>
          <a:off x="420914" y="1088572"/>
          <a:ext cx="11582400" cy="5449029"/>
        </p:xfrm>
        <a:graphic>
          <a:graphicData uri="http://schemas.openxmlformats.org/drawingml/2006/table">
            <a:tbl>
              <a:tblPr firstRow="1" firstCol="1" lastRow="1" lastCol="1" bandRow="1" bandCol="1">
                <a:tableStyleId>{9DCAF9ED-07DC-4A11-8D7F-57B35C25682E}</a:tableStyleId>
              </a:tblPr>
              <a:tblGrid>
                <a:gridCol w="1640115">
                  <a:extLst>
                    <a:ext uri="{9D8B030D-6E8A-4147-A177-3AD203B41FA5}">
                      <a16:colId xmlns:a16="http://schemas.microsoft.com/office/drawing/2014/main" xmlns="" val="4064846099"/>
                    </a:ext>
                  </a:extLst>
                </a:gridCol>
                <a:gridCol w="5187314">
                  <a:extLst>
                    <a:ext uri="{9D8B030D-6E8A-4147-A177-3AD203B41FA5}">
                      <a16:colId xmlns:a16="http://schemas.microsoft.com/office/drawing/2014/main" xmlns="" val="1020106350"/>
                    </a:ext>
                  </a:extLst>
                </a:gridCol>
                <a:gridCol w="2994377">
                  <a:extLst>
                    <a:ext uri="{9D8B030D-6E8A-4147-A177-3AD203B41FA5}">
                      <a16:colId xmlns:a16="http://schemas.microsoft.com/office/drawing/2014/main" xmlns="" val="4022029078"/>
                    </a:ext>
                  </a:extLst>
                </a:gridCol>
                <a:gridCol w="1760594">
                  <a:extLst>
                    <a:ext uri="{9D8B030D-6E8A-4147-A177-3AD203B41FA5}">
                      <a16:colId xmlns:a16="http://schemas.microsoft.com/office/drawing/2014/main" xmlns="" val="82021037"/>
                    </a:ext>
                  </a:extLst>
                </a:gridCol>
              </a:tblGrid>
              <a:tr h="508000">
                <a:tc>
                  <a:txBody>
                    <a:bodyPr/>
                    <a:lstStyle/>
                    <a:p>
                      <a:pPr indent="144145" algn="just" hangingPunct="0">
                        <a:lnSpc>
                          <a:spcPct val="150000"/>
                        </a:lnSpc>
                        <a:spcAft>
                          <a:spcPts val="0"/>
                        </a:spcAft>
                      </a:pPr>
                      <a:r>
                        <a:rPr lang="es-MX" sz="1400" dirty="0">
                          <a:effectLst/>
                        </a:rPr>
                        <a:t>Actividad</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tc>
                <a:tc>
                  <a:txBody>
                    <a:bodyPr/>
                    <a:lstStyle/>
                    <a:p>
                      <a:pPr indent="144145" algn="just" hangingPunct="0">
                        <a:lnSpc>
                          <a:spcPct val="150000"/>
                        </a:lnSpc>
                        <a:spcAft>
                          <a:spcPts val="0"/>
                        </a:spcAft>
                      </a:pPr>
                      <a:r>
                        <a:rPr lang="es-MX" sz="1400" dirty="0">
                          <a:effectLst/>
                        </a:rPr>
                        <a:t>Descripción de la actividad</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tc>
                <a:tc>
                  <a:txBody>
                    <a:bodyPr/>
                    <a:lstStyle/>
                    <a:p>
                      <a:pPr indent="144145" algn="just" hangingPunct="0">
                        <a:lnSpc>
                          <a:spcPct val="150000"/>
                        </a:lnSpc>
                        <a:spcAft>
                          <a:spcPts val="0"/>
                        </a:spcAft>
                      </a:pPr>
                      <a:r>
                        <a:rPr lang="es-MX" sz="1400">
                          <a:effectLst/>
                        </a:rPr>
                        <a:t>Producto a obtener</a:t>
                      </a:r>
                      <a:endParaRPr lang="es-MX" sz="140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tc>
                <a:tc>
                  <a:txBody>
                    <a:bodyPr/>
                    <a:lstStyle/>
                    <a:p>
                      <a:pPr indent="144145" algn="just" hangingPunct="0">
                        <a:lnSpc>
                          <a:spcPct val="150000"/>
                        </a:lnSpc>
                        <a:spcAft>
                          <a:spcPts val="0"/>
                        </a:spcAft>
                      </a:pPr>
                      <a:r>
                        <a:rPr lang="es-MX" sz="1400">
                          <a:effectLst/>
                        </a:rPr>
                        <a:t>Semanas</a:t>
                      </a:r>
                      <a:endParaRPr lang="es-MX" sz="140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tc>
                <a:extLst>
                  <a:ext uri="{0D108BD9-81ED-4DB2-BD59-A6C34878D82A}">
                    <a16:rowId xmlns:a16="http://schemas.microsoft.com/office/drawing/2014/main" xmlns="" val="138124348"/>
                  </a:ext>
                </a:extLst>
              </a:tr>
              <a:tr h="443456">
                <a:tc>
                  <a:txBody>
                    <a:bodyPr/>
                    <a:lstStyle/>
                    <a:p>
                      <a:pPr indent="144145" algn="ctr" hangingPunct="0">
                        <a:lnSpc>
                          <a:spcPct val="150000"/>
                        </a:lnSpc>
                        <a:spcAft>
                          <a:spcPts val="0"/>
                        </a:spcAft>
                      </a:pPr>
                      <a:r>
                        <a:rPr lang="es-MX" sz="1400" dirty="0">
                          <a:effectLst/>
                        </a:rPr>
                        <a:t>Protocolo</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dirty="0">
                          <a:effectLst/>
                        </a:rPr>
                        <a:t>Se diseñará y desarrollará la redacción del protocolo de la intervención</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tc>
                <a:tc>
                  <a:txBody>
                    <a:bodyPr/>
                    <a:lstStyle/>
                    <a:p>
                      <a:pPr indent="144145" algn="ctr" hangingPunct="0">
                        <a:lnSpc>
                          <a:spcPct val="150000"/>
                        </a:lnSpc>
                        <a:spcAft>
                          <a:spcPts val="0"/>
                        </a:spcAft>
                      </a:pPr>
                      <a:r>
                        <a:rPr lang="es-MX" sz="1400" dirty="0">
                          <a:effectLst/>
                        </a:rPr>
                        <a:t>Protocolo aprobado</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dirty="0">
                          <a:effectLst/>
                        </a:rPr>
                        <a:t>8</a:t>
                      </a:r>
                    </a:p>
                  </a:txBody>
                  <a:tcPr marL="34609" marR="34609" marT="0" marB="0"/>
                </a:tc>
                <a:extLst>
                  <a:ext uri="{0D108BD9-81ED-4DB2-BD59-A6C34878D82A}">
                    <a16:rowId xmlns:a16="http://schemas.microsoft.com/office/drawing/2014/main" xmlns="" val="699709970"/>
                  </a:ext>
                </a:extLst>
              </a:tr>
              <a:tr h="836411">
                <a:tc>
                  <a:txBody>
                    <a:bodyPr/>
                    <a:lstStyle/>
                    <a:p>
                      <a:pPr indent="144145" algn="ctr" hangingPunct="0">
                        <a:lnSpc>
                          <a:spcPct val="150000"/>
                        </a:lnSpc>
                        <a:spcAft>
                          <a:spcPts val="0"/>
                        </a:spcAft>
                      </a:pPr>
                      <a:r>
                        <a:rPr lang="es-MX" sz="1400" dirty="0">
                          <a:effectLst/>
                        </a:rPr>
                        <a:t>Jornada de Observación.</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dirty="0">
                          <a:effectLst/>
                        </a:rPr>
                        <a:t>Se irá al jardín para conocer a los niños, sus sabers previos y expectativas de los padres, así como de la educadora, para el fin de ciclo</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solidFill>
                      <a:srgbClr val="F9E9EE"/>
                    </a:solidFill>
                  </a:tcPr>
                </a:tc>
                <a:tc>
                  <a:txBody>
                    <a:bodyPr/>
                    <a:lstStyle/>
                    <a:p>
                      <a:pPr indent="144145" algn="ctr" hangingPunct="0">
                        <a:lnSpc>
                          <a:spcPct val="150000"/>
                        </a:lnSpc>
                        <a:spcAft>
                          <a:spcPts val="0"/>
                        </a:spcAft>
                      </a:pPr>
                      <a:r>
                        <a:rPr lang="es-MX" sz="1400">
                          <a:effectLst/>
                        </a:rPr>
                        <a:t>Entrevistas, encuestas contestadas y las listas de cotejo llenas. </a:t>
                      </a:r>
                      <a:endParaRPr lang="es-MX" sz="140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dirty="0">
                          <a:effectLst/>
                        </a:rPr>
                        <a:t>2</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solidFill>
                      <a:srgbClr val="F9E9EE"/>
                    </a:solidFill>
                  </a:tcPr>
                </a:tc>
                <a:extLst>
                  <a:ext uri="{0D108BD9-81ED-4DB2-BD59-A6C34878D82A}">
                    <a16:rowId xmlns:a16="http://schemas.microsoft.com/office/drawing/2014/main" xmlns="" val="652313223"/>
                  </a:ext>
                </a:extLst>
              </a:tr>
              <a:tr h="1254617">
                <a:tc>
                  <a:txBody>
                    <a:bodyPr/>
                    <a:lstStyle/>
                    <a:p>
                      <a:pPr indent="144145" algn="ctr" hangingPunct="0">
                        <a:lnSpc>
                          <a:spcPct val="150000"/>
                        </a:lnSpc>
                        <a:spcAft>
                          <a:spcPts val="0"/>
                        </a:spcAft>
                      </a:pPr>
                      <a:r>
                        <a:rPr lang="es-MX" sz="1400" dirty="0">
                          <a:effectLst/>
                        </a:rPr>
                        <a:t>Jornada de Intervención </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dirty="0">
                          <a:effectLst/>
                        </a:rPr>
                        <a:t>Se implementará el proyecto en el jardín de niños.</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solidFill>
                      <a:srgbClr val="F9E9EE"/>
                    </a:solidFill>
                  </a:tcPr>
                </a:tc>
                <a:tc>
                  <a:txBody>
                    <a:bodyPr/>
                    <a:lstStyle/>
                    <a:p>
                      <a:pPr indent="144145" algn="ctr" hangingPunct="0">
                        <a:lnSpc>
                          <a:spcPct val="150000"/>
                        </a:lnSpc>
                        <a:spcAft>
                          <a:spcPts val="0"/>
                        </a:spcAft>
                      </a:pPr>
                      <a:r>
                        <a:rPr lang="es-MX" sz="1400" dirty="0">
                          <a:effectLst/>
                        </a:rPr>
                        <a:t>Aplicación de las actividades con el producto de cada una de ellas, además de material fotográfico y de video.</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dirty="0">
                          <a:effectLst/>
                        </a:rPr>
                        <a:t>8</a:t>
                      </a:r>
                    </a:p>
                  </a:txBody>
                  <a:tcPr marL="34609" marR="34609" marT="0" marB="0">
                    <a:solidFill>
                      <a:srgbClr val="F9E9EE"/>
                    </a:solidFill>
                  </a:tcPr>
                </a:tc>
                <a:extLst>
                  <a:ext uri="{0D108BD9-81ED-4DB2-BD59-A6C34878D82A}">
                    <a16:rowId xmlns:a16="http://schemas.microsoft.com/office/drawing/2014/main" xmlns="" val="1976614165"/>
                  </a:ext>
                </a:extLst>
              </a:tr>
              <a:tr h="806052">
                <a:tc>
                  <a:txBody>
                    <a:bodyPr/>
                    <a:lstStyle/>
                    <a:p>
                      <a:pPr indent="144145" algn="ctr" hangingPunct="0">
                        <a:lnSpc>
                          <a:spcPct val="150000"/>
                        </a:lnSpc>
                        <a:spcAft>
                          <a:spcPts val="0"/>
                        </a:spcAft>
                      </a:pPr>
                      <a:r>
                        <a:rPr lang="es-MX" sz="1400" dirty="0">
                          <a:effectLst/>
                        </a:rPr>
                        <a:t>Evaluación del Proyecto.</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a:effectLst/>
                        </a:rPr>
                        <a:t>Evaluación del Proyecto mediante actividades reguladas.</a:t>
                      </a:r>
                      <a:endParaRPr lang="es-MX" sz="140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solidFill>
                      <a:srgbClr val="F9E9EE"/>
                    </a:solidFill>
                  </a:tcPr>
                </a:tc>
                <a:tc>
                  <a:txBody>
                    <a:bodyPr/>
                    <a:lstStyle/>
                    <a:p>
                      <a:pPr indent="144145" algn="ctr" hangingPunct="0">
                        <a:lnSpc>
                          <a:spcPct val="150000"/>
                        </a:lnSpc>
                        <a:spcAft>
                          <a:spcPts val="0"/>
                        </a:spcAft>
                      </a:pPr>
                      <a:r>
                        <a:rPr lang="es-MX" sz="1400" dirty="0">
                          <a:effectLst/>
                        </a:rPr>
                        <a:t>Evidencias </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a:effectLst/>
                        </a:rPr>
                        <a:t>2</a:t>
                      </a:r>
                      <a:endParaRPr lang="es-MX" sz="140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solidFill>
                      <a:srgbClr val="F9E9EE"/>
                    </a:solidFill>
                  </a:tcPr>
                </a:tc>
                <a:extLst>
                  <a:ext uri="{0D108BD9-81ED-4DB2-BD59-A6C34878D82A}">
                    <a16:rowId xmlns:a16="http://schemas.microsoft.com/office/drawing/2014/main" xmlns="" val="2928677236"/>
                  </a:ext>
                </a:extLst>
              </a:tr>
              <a:tr h="1045514">
                <a:tc>
                  <a:txBody>
                    <a:bodyPr/>
                    <a:lstStyle/>
                    <a:p>
                      <a:pPr indent="144145" algn="ctr" hangingPunct="0">
                        <a:lnSpc>
                          <a:spcPct val="150000"/>
                        </a:lnSpc>
                        <a:spcAft>
                          <a:spcPts val="0"/>
                        </a:spcAft>
                      </a:pPr>
                      <a:r>
                        <a:rPr lang="es-MX" sz="1400" dirty="0">
                          <a:effectLst/>
                        </a:rPr>
                        <a:t>Preparación y realización del examen recepcional</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dirty="0">
                          <a:effectLst/>
                        </a:rPr>
                        <a:t>Se realizarán las actividades de preparación y ensayos de la presentación final y defensa del reporte de intervención (el examen recepcional)</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solidFill>
                      <a:srgbClr val="F9E9EE"/>
                    </a:solidFill>
                  </a:tcPr>
                </a:tc>
                <a:tc>
                  <a:txBody>
                    <a:bodyPr/>
                    <a:lstStyle/>
                    <a:p>
                      <a:pPr indent="144145" algn="ctr" hangingPunct="0">
                        <a:lnSpc>
                          <a:spcPct val="150000"/>
                        </a:lnSpc>
                        <a:spcAft>
                          <a:spcPts val="0"/>
                        </a:spcAft>
                      </a:pPr>
                      <a:r>
                        <a:rPr lang="es-MX" sz="1400" dirty="0">
                          <a:effectLst/>
                        </a:rPr>
                        <a:t>Examen exitoso</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nchor="ctr">
                    <a:solidFill>
                      <a:schemeClr val="bg1"/>
                    </a:solidFill>
                  </a:tcPr>
                </a:tc>
                <a:tc>
                  <a:txBody>
                    <a:bodyPr/>
                    <a:lstStyle/>
                    <a:p>
                      <a:pPr indent="144145" algn="just" hangingPunct="0">
                        <a:lnSpc>
                          <a:spcPct val="150000"/>
                        </a:lnSpc>
                        <a:spcAft>
                          <a:spcPts val="0"/>
                        </a:spcAft>
                      </a:pPr>
                      <a:r>
                        <a:rPr lang="es-MX" sz="1400" dirty="0">
                          <a:effectLst/>
                        </a:rPr>
                        <a:t>4</a:t>
                      </a:r>
                    </a:p>
                    <a:p>
                      <a:pPr indent="144145" algn="just" hangingPunct="0">
                        <a:lnSpc>
                          <a:spcPct val="150000"/>
                        </a:lnSpc>
                        <a:spcAft>
                          <a:spcPts val="0"/>
                        </a:spcAft>
                      </a:pPr>
                      <a:r>
                        <a:rPr lang="es-MX" sz="1400" dirty="0">
                          <a:effectLst/>
                        </a:rPr>
                        <a:t> </a:t>
                      </a:r>
                    </a:p>
                    <a:p>
                      <a:pPr indent="144145" algn="just" hangingPunct="0">
                        <a:lnSpc>
                          <a:spcPct val="150000"/>
                        </a:lnSpc>
                        <a:spcAft>
                          <a:spcPts val="0"/>
                        </a:spcAft>
                      </a:pPr>
                      <a:r>
                        <a:rPr lang="es-MX" sz="1400" dirty="0">
                          <a:effectLst/>
                        </a:rPr>
                        <a:t> </a:t>
                      </a:r>
                    </a:p>
                    <a:p>
                      <a:pPr indent="144145" algn="just" hangingPunct="0">
                        <a:lnSpc>
                          <a:spcPct val="150000"/>
                        </a:lnSpc>
                        <a:spcAft>
                          <a:spcPts val="0"/>
                        </a:spcAft>
                      </a:pPr>
                      <a:r>
                        <a:rPr lang="es-MX" sz="1400" dirty="0">
                          <a:effectLst/>
                        </a:rPr>
                        <a:t> </a:t>
                      </a:r>
                      <a:endParaRPr lang="es-MX" sz="14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34609" marR="34609" marT="0" marB="0">
                    <a:solidFill>
                      <a:srgbClr val="F9E9EE"/>
                    </a:solidFill>
                  </a:tcPr>
                </a:tc>
                <a:extLst>
                  <a:ext uri="{0D108BD9-81ED-4DB2-BD59-A6C34878D82A}">
                    <a16:rowId xmlns:a16="http://schemas.microsoft.com/office/drawing/2014/main" xmlns="" val="1293729965"/>
                  </a:ext>
                </a:extLst>
              </a:tr>
            </a:tbl>
          </a:graphicData>
        </a:graphic>
      </p:graphicFrame>
      <p:pic>
        <p:nvPicPr>
          <p:cNvPr id="5" name="Audio 4">
            <a:hlinkClick r:id="" action="ppaction://media"/>
            <a:extLst>
              <a:ext uri="{FF2B5EF4-FFF2-40B4-BE49-F238E27FC236}">
                <a16:creationId xmlns:a16="http://schemas.microsoft.com/office/drawing/2014/main" xmlns="" id="{DE3944C3-D534-4D83-949F-CE533D0ECB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461668"/>
      </p:ext>
    </p:extLst>
  </p:cSld>
  <p:clrMapOvr>
    <a:masterClrMapping/>
  </p:clrMapOvr>
  <mc:AlternateContent xmlns:mc="http://schemas.openxmlformats.org/markup-compatibility/2006" xmlns:p14="http://schemas.microsoft.com/office/powerpoint/2010/main">
    <mc:Choice Requires="p14">
      <p:transition spd="slow" p14:dur="2000" advTm="9689"/>
    </mc:Choice>
    <mc:Fallback xmlns="">
      <p:transition spd="slow" advTm="96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79422AD1-916C-4A34-A218-2C269EF5F6FD}"/>
              </a:ext>
            </a:extLst>
          </p:cNvPr>
          <p:cNvSpPr>
            <a:spLocks noGrp="1"/>
          </p:cNvSpPr>
          <p:nvPr>
            <p:ph type="title"/>
          </p:nvPr>
        </p:nvSpPr>
        <p:spPr>
          <a:xfrm rot="16200000">
            <a:off x="-2706794" y="2230276"/>
            <a:ext cx="6017933" cy="1325563"/>
          </a:xfrm>
        </p:spPr>
        <p:txBody>
          <a:bodyPr>
            <a:normAutofit/>
          </a:bodyPr>
          <a:lstStyle/>
          <a:p>
            <a:r>
              <a:rPr lang="es-MX" sz="4000" dirty="0">
                <a:effectLst>
                  <a:glow rad="228600">
                    <a:schemeClr val="bg1">
                      <a:alpha val="40000"/>
                    </a:schemeClr>
                  </a:glow>
                </a:effectLst>
                <a:latin typeface="Century Gothic" panose="020B0502020202020204" pitchFamily="34" charset="0"/>
              </a:rPr>
              <a:t>Diagrama de Gantt</a:t>
            </a:r>
          </a:p>
        </p:txBody>
      </p:sp>
      <p:pic>
        <p:nvPicPr>
          <p:cNvPr id="3" name="Imagen 2"/>
          <p:cNvPicPr>
            <a:picLocks noChangeAspect="1"/>
          </p:cNvPicPr>
          <p:nvPr/>
        </p:nvPicPr>
        <p:blipFill rotWithShape="1">
          <a:blip r:embed="rId5"/>
          <a:srcRect l="21760" t="18013" r="20880" b="11718"/>
          <a:stretch/>
        </p:blipFill>
        <p:spPr>
          <a:xfrm>
            <a:off x="579548" y="115910"/>
            <a:ext cx="11500835" cy="6590804"/>
          </a:xfrm>
          <a:prstGeom prst="rect">
            <a:avLst/>
          </a:prstGeom>
        </p:spPr>
      </p:pic>
      <p:pic>
        <p:nvPicPr>
          <p:cNvPr id="4" name="Audio 3">
            <a:hlinkClick r:id="" action="ppaction://media"/>
            <a:extLst>
              <a:ext uri="{FF2B5EF4-FFF2-40B4-BE49-F238E27FC236}">
                <a16:creationId xmlns:a16="http://schemas.microsoft.com/office/drawing/2014/main" xmlns="" id="{BEE19F29-64ED-4F0B-99E2-50FD89B697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1620069"/>
      </p:ext>
    </p:extLst>
  </p:cSld>
  <p:clrMapOvr>
    <a:masterClrMapping/>
  </p:clrMapOvr>
  <mc:AlternateContent xmlns:mc="http://schemas.openxmlformats.org/markup-compatibility/2006" xmlns:p14="http://schemas.microsoft.com/office/powerpoint/2010/main">
    <mc:Choice Requires="p14">
      <p:transition spd="slow" p14:dur="2000" advTm="10037"/>
    </mc:Choice>
    <mc:Fallback xmlns="">
      <p:transition spd="slow" advTm="100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07AD0AF4-9688-415E-8891-67DD1F053C55}"/>
              </a:ext>
            </a:extLst>
          </p:cNvPr>
          <p:cNvSpPr>
            <a:spLocks noGrp="1"/>
          </p:cNvSpPr>
          <p:nvPr>
            <p:ph type="title"/>
          </p:nvPr>
        </p:nvSpPr>
        <p:spPr/>
        <p:txBody>
          <a:bodyPr>
            <a:normAutofit/>
          </a:bodyPr>
          <a:lstStyle/>
          <a:p>
            <a:r>
              <a:rPr lang="es-MX" dirty="0">
                <a:effectLst>
                  <a:glow rad="228600">
                    <a:schemeClr val="bg1">
                      <a:alpha val="40000"/>
                    </a:schemeClr>
                  </a:glow>
                </a:effectLst>
                <a:latin typeface="Century Gothic" panose="020B0502020202020204" pitchFamily="34" charset="0"/>
              </a:rPr>
              <a:t>Referencias</a:t>
            </a:r>
          </a:p>
        </p:txBody>
      </p:sp>
      <p:sp>
        <p:nvSpPr>
          <p:cNvPr id="3" name="Marcador de contenido 2">
            <a:extLst>
              <a:ext uri="{FF2B5EF4-FFF2-40B4-BE49-F238E27FC236}">
                <a16:creationId xmlns:a16="http://schemas.microsoft.com/office/drawing/2014/main" xmlns="" id="{430443A1-E335-4E2B-9005-DB931F95EE8B}"/>
              </a:ext>
            </a:extLst>
          </p:cNvPr>
          <p:cNvSpPr>
            <a:spLocks noGrp="1"/>
          </p:cNvSpPr>
          <p:nvPr>
            <p:ph idx="1"/>
          </p:nvPr>
        </p:nvSpPr>
        <p:spPr>
          <a:xfrm>
            <a:off x="1251678" y="1987825"/>
            <a:ext cx="10178322" cy="4757531"/>
          </a:xfrm>
        </p:spPr>
        <p:txBody>
          <a:bodyPr>
            <a:normAutofit/>
          </a:bodyPr>
          <a:lstStyle/>
          <a:p>
            <a:r>
              <a:rPr lang="es-MX" dirty="0"/>
              <a:t>CONACULTA. (2015). </a:t>
            </a:r>
            <a:r>
              <a:rPr lang="es-MX" i="1" dirty="0"/>
              <a:t>Encuesta Nacional De Lectura 2015-2018</a:t>
            </a:r>
            <a:r>
              <a:rPr lang="es-MX" dirty="0"/>
              <a:t>. Recuperado de: https://observatorio.librosmexico.mx/files/encuesta_nacional_2015.pdf.</a:t>
            </a:r>
          </a:p>
          <a:p>
            <a:r>
              <a:rPr lang="es-MX" dirty="0"/>
              <a:t>Garrido, F. (2012). </a:t>
            </a:r>
            <a:r>
              <a:rPr lang="es-MX" i="1" dirty="0"/>
              <a:t>Manual del buen promotor</a:t>
            </a:r>
            <a:r>
              <a:rPr lang="es-MX" dirty="0"/>
              <a:t>. México: CONACULTA.</a:t>
            </a:r>
          </a:p>
          <a:p>
            <a:r>
              <a:rPr lang="es-MX" dirty="0"/>
              <a:t>Secretaria de Educación Pública. (2011). </a:t>
            </a:r>
            <a:r>
              <a:rPr lang="es-MX" i="1" dirty="0"/>
              <a:t>Programa de Educación Preescolar y Guía para la Educadora</a:t>
            </a:r>
            <a:r>
              <a:rPr lang="es-MX" dirty="0"/>
              <a:t>. México: Edición electrónica.</a:t>
            </a:r>
          </a:p>
          <a:p>
            <a:r>
              <a:rPr lang="es-MX" dirty="0"/>
              <a:t>Tortolero, X. (2006). Motivemos a leer. Guanajuato: Ediciones </a:t>
            </a:r>
            <a:r>
              <a:rPr lang="es-MX" dirty="0" smtClean="0"/>
              <a:t>La </a:t>
            </a:r>
            <a:r>
              <a:rPr lang="es-MX" dirty="0"/>
              <a:t>R</a:t>
            </a:r>
            <a:r>
              <a:rPr lang="es-MX" dirty="0" smtClean="0"/>
              <a:t>ana</a:t>
            </a:r>
            <a:r>
              <a:rPr lang="es-MX" dirty="0"/>
              <a:t>.</a:t>
            </a:r>
          </a:p>
          <a:p>
            <a:endParaRPr lang="es-MX" dirty="0"/>
          </a:p>
          <a:p>
            <a:endParaRPr lang="es-MX" dirty="0"/>
          </a:p>
          <a:p>
            <a:endParaRPr lang="es-MX" dirty="0"/>
          </a:p>
        </p:txBody>
      </p:sp>
      <p:pic>
        <p:nvPicPr>
          <p:cNvPr id="5" name="Audio 4">
            <a:hlinkClick r:id="" action="ppaction://media"/>
            <a:extLst>
              <a:ext uri="{FF2B5EF4-FFF2-40B4-BE49-F238E27FC236}">
                <a16:creationId xmlns:a16="http://schemas.microsoft.com/office/drawing/2014/main" xmlns="" id="{83BA34DA-78B5-4859-8E22-A8FD48E462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2090040"/>
      </p:ext>
    </p:extLst>
  </p:cSld>
  <p:clrMapOvr>
    <a:masterClrMapping/>
  </p:clrMapOvr>
  <mc:AlternateContent xmlns:mc="http://schemas.openxmlformats.org/markup-compatibility/2006" xmlns:p14="http://schemas.microsoft.com/office/powerpoint/2010/main">
    <mc:Choice Requires="p14">
      <p:transition spd="slow" p14:dur="2000" advTm="6314"/>
    </mc:Choice>
    <mc:Fallback xmlns="">
      <p:transition spd="slow" advTm="631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xmlns="" id="{6A417F55-1B09-457D-AB7F-D18AAB4B900C}"/>
              </a:ext>
            </a:extLst>
          </p:cNvPr>
          <p:cNvSpPr>
            <a:spLocks noGrp="1"/>
          </p:cNvSpPr>
          <p:nvPr>
            <p:ph idx="1"/>
          </p:nvPr>
        </p:nvSpPr>
        <p:spPr>
          <a:xfrm>
            <a:off x="785611" y="1519708"/>
            <a:ext cx="10697398" cy="4094842"/>
          </a:xfrm>
        </p:spPr>
        <p:txBody>
          <a:bodyPr>
            <a:normAutofit fontScale="77500" lnSpcReduction="20000"/>
          </a:bodyPr>
          <a:lstStyle/>
          <a:p>
            <a:pPr algn="just">
              <a:lnSpc>
                <a:spcPct val="150000"/>
              </a:lnSpc>
            </a:pPr>
            <a:r>
              <a:rPr lang="es-MX" sz="3600" dirty="0">
                <a:latin typeface="Century Gothic" panose="020B0502020202020204" pitchFamily="34" charset="0"/>
                <a:ea typeface="+mj-ea"/>
                <a:cs typeface="+mj-cs"/>
              </a:rPr>
              <a:t>Este proyecto tiene la finalidad de fomentar la lectura por placer en niños de edad preescolar, específicamente con el 3° grado. Con este proyecto no se les enseñará a leer y escribir, pero si se les inculcará el amor y respeto por los libros que posteriormente sentará las bases de la adquisición de la lengua escrita. </a:t>
            </a:r>
          </a:p>
          <a:p>
            <a:pPr marL="0" indent="0">
              <a:lnSpc>
                <a:spcPct val="150000"/>
              </a:lnSpc>
              <a:buNone/>
            </a:pPr>
            <a:endParaRPr lang="es-MX" sz="3600" dirty="0"/>
          </a:p>
        </p:txBody>
      </p:sp>
      <p:pic>
        <p:nvPicPr>
          <p:cNvPr id="8" name="Audio 7">
            <a:hlinkClick r:id="" action="ppaction://media"/>
            <a:extLst>
              <a:ext uri="{FF2B5EF4-FFF2-40B4-BE49-F238E27FC236}">
                <a16:creationId xmlns:a16="http://schemas.microsoft.com/office/drawing/2014/main" xmlns="" id="{265A85A9-A334-45C8-AF0F-B46F7FD47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39459066"/>
      </p:ext>
    </p:extLst>
  </p:cSld>
  <p:clrMapOvr>
    <a:masterClrMapping/>
  </p:clrMapOvr>
  <mc:AlternateContent xmlns:mc="http://schemas.openxmlformats.org/markup-compatibility/2006" xmlns:p14="http://schemas.microsoft.com/office/powerpoint/2010/main">
    <mc:Choice Requires="p14">
      <p:transition spd="slow" p14:dur="2000" advTm="22273"/>
    </mc:Choice>
    <mc:Fallback xmlns="">
      <p:transition spd="slow" advTm="2227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F2A53A0F-D273-421E-90E0-AE92E5395270}"/>
              </a:ext>
            </a:extLst>
          </p:cNvPr>
          <p:cNvSpPr>
            <a:spLocks noGrp="1"/>
          </p:cNvSpPr>
          <p:nvPr>
            <p:ph type="title"/>
          </p:nvPr>
        </p:nvSpPr>
        <p:spPr/>
        <p:txBody>
          <a:bodyPr/>
          <a:lstStyle/>
          <a:p>
            <a:r>
              <a:rPr lang="es-MX" cap="none" dirty="0">
                <a:effectLst>
                  <a:glow rad="228600">
                    <a:schemeClr val="bg1">
                      <a:alpha val="40000"/>
                    </a:schemeClr>
                  </a:glow>
                </a:effectLst>
                <a:latin typeface="Century Gothic" panose="020B0502020202020204" pitchFamily="34" charset="0"/>
              </a:rPr>
              <a:t>Introducción</a:t>
            </a:r>
            <a:endParaRPr lang="es-MX" dirty="0">
              <a:effectLst>
                <a:glow rad="228600">
                  <a:schemeClr val="bg1">
                    <a:alpha val="40000"/>
                  </a:schemeClr>
                </a:glow>
              </a:effectLst>
              <a:latin typeface="Century Gothic" panose="020B0502020202020204" pitchFamily="34" charset="0"/>
            </a:endParaRPr>
          </a:p>
        </p:txBody>
      </p:sp>
      <p:graphicFrame>
        <p:nvGraphicFramePr>
          <p:cNvPr id="4" name="Marcador de contenido 3">
            <a:extLst>
              <a:ext uri="{FF2B5EF4-FFF2-40B4-BE49-F238E27FC236}">
                <a16:creationId xmlns:a16="http://schemas.microsoft.com/office/drawing/2014/main" xmlns="" id="{656B7C3A-93E9-429B-8349-9E67EB89EA56}"/>
              </a:ext>
            </a:extLst>
          </p:cNvPr>
          <p:cNvGraphicFramePr>
            <a:graphicFrameLocks noGrp="1"/>
          </p:cNvGraphicFramePr>
          <p:nvPr>
            <p:ph idx="1"/>
            <p:extLst>
              <p:ext uri="{D42A27DB-BD31-4B8C-83A1-F6EECF244321}">
                <p14:modId xmlns:p14="http://schemas.microsoft.com/office/powerpoint/2010/main" val="2240822156"/>
              </p:ext>
            </p:extLst>
          </p:nvPr>
        </p:nvGraphicFramePr>
        <p:xfrm>
          <a:off x="694358" y="1329136"/>
          <a:ext cx="10596493" cy="54731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xmlns="" id="{062C7B7F-41E9-436A-B53B-1D6A2EDB9C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3702522"/>
      </p:ext>
    </p:extLst>
  </p:cSld>
  <p:clrMapOvr>
    <a:masterClrMapping/>
  </p:clrMapOvr>
  <mc:AlternateContent xmlns:mc="http://schemas.openxmlformats.org/markup-compatibility/2006" xmlns:p14="http://schemas.microsoft.com/office/powerpoint/2010/main">
    <mc:Choice Requires="p14">
      <p:transition spd="slow" p14:dur="2000" advTm="124466"/>
    </mc:Choice>
    <mc:Fallback xmlns="">
      <p:transition spd="slow" advTm="12446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4294"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46B16E57-5108-4348-AD61-AE535AD393D0}"/>
              </a:ext>
            </a:extLst>
          </p:cNvPr>
          <p:cNvSpPr>
            <a:spLocks noGrp="1"/>
          </p:cNvSpPr>
          <p:nvPr>
            <p:ph type="title"/>
          </p:nvPr>
        </p:nvSpPr>
        <p:spPr>
          <a:xfrm rot="16200000">
            <a:off x="-1446709" y="3055495"/>
            <a:ext cx="5583383" cy="740571"/>
          </a:xfrm>
        </p:spPr>
        <p:txBody>
          <a:bodyPr>
            <a:noAutofit/>
          </a:bodyPr>
          <a:lstStyle/>
          <a:p>
            <a:pPr algn="ctr"/>
            <a:r>
              <a:rPr lang="es-MX" dirty="0">
                <a:effectLst>
                  <a:glow rad="228600">
                    <a:schemeClr val="bg1">
                      <a:alpha val="40000"/>
                    </a:schemeClr>
                  </a:glow>
                </a:effectLst>
                <a:latin typeface="Century Gothic" panose="020B0502020202020204" pitchFamily="34" charset="0"/>
              </a:rPr>
              <a:t>Planteamiento del problema</a:t>
            </a:r>
          </a:p>
        </p:txBody>
      </p:sp>
      <p:graphicFrame>
        <p:nvGraphicFramePr>
          <p:cNvPr id="10" name="Diagrama 9">
            <a:extLst>
              <a:ext uri="{FF2B5EF4-FFF2-40B4-BE49-F238E27FC236}">
                <a16:creationId xmlns:a16="http://schemas.microsoft.com/office/drawing/2014/main" xmlns="" id="{B2EC88D6-2E3F-48E9-BB82-7420CB811801}"/>
              </a:ext>
            </a:extLst>
          </p:cNvPr>
          <p:cNvGraphicFramePr/>
          <p:nvPr>
            <p:extLst>
              <p:ext uri="{D42A27DB-BD31-4B8C-83A1-F6EECF244321}">
                <p14:modId xmlns:p14="http://schemas.microsoft.com/office/powerpoint/2010/main" val="3966256063"/>
              </p:ext>
            </p:extLst>
          </p:nvPr>
        </p:nvGraphicFramePr>
        <p:xfrm>
          <a:off x="2346037" y="276319"/>
          <a:ext cx="8682182" cy="59443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xmlns="" id="{F338ECCF-B9FA-4FEE-A4AB-BFB015399AC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8911199"/>
      </p:ext>
    </p:extLst>
  </p:cSld>
  <p:clrMapOvr>
    <a:masterClrMapping/>
  </p:clrMapOvr>
  <mc:AlternateContent xmlns:mc="http://schemas.openxmlformats.org/markup-compatibility/2006" xmlns:p14="http://schemas.microsoft.com/office/powerpoint/2010/main">
    <mc:Choice Requires="p14">
      <p:transition spd="slow" p14:dur="2000" advTm="97013"/>
    </mc:Choice>
    <mc:Fallback xmlns="">
      <p:transition spd="slow" advTm="970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D80E4C7C-88BC-47D7-8A63-73141E4C9354}"/>
              </a:ext>
            </a:extLst>
          </p:cNvPr>
          <p:cNvSpPr>
            <a:spLocks noGrp="1"/>
          </p:cNvSpPr>
          <p:nvPr>
            <p:ph type="title"/>
          </p:nvPr>
        </p:nvSpPr>
        <p:spPr>
          <a:xfrm rot="16200000">
            <a:off x="-867982" y="2935408"/>
            <a:ext cx="3993257" cy="634554"/>
          </a:xfrm>
        </p:spPr>
        <p:txBody>
          <a:bodyPr>
            <a:noAutofit/>
          </a:bodyPr>
          <a:lstStyle/>
          <a:p>
            <a:pPr algn="ctr"/>
            <a:r>
              <a:rPr lang="es-MX" dirty="0">
                <a:effectLst>
                  <a:glow rad="228600">
                    <a:schemeClr val="bg1">
                      <a:alpha val="40000"/>
                    </a:schemeClr>
                  </a:glow>
                </a:effectLst>
                <a:latin typeface="Century Gothic" panose="020B0502020202020204" pitchFamily="34" charset="0"/>
              </a:rPr>
              <a:t>Justificación</a:t>
            </a:r>
          </a:p>
        </p:txBody>
      </p:sp>
      <p:graphicFrame>
        <p:nvGraphicFramePr>
          <p:cNvPr id="4" name="Diagrama 3">
            <a:extLst>
              <a:ext uri="{FF2B5EF4-FFF2-40B4-BE49-F238E27FC236}">
                <a16:creationId xmlns:a16="http://schemas.microsoft.com/office/drawing/2014/main" xmlns="" id="{6416D79F-7FF6-433F-BB0F-BF11C8F66644}"/>
              </a:ext>
            </a:extLst>
          </p:cNvPr>
          <p:cNvGraphicFramePr/>
          <p:nvPr>
            <p:extLst>
              <p:ext uri="{D42A27DB-BD31-4B8C-83A1-F6EECF244321}">
                <p14:modId xmlns:p14="http://schemas.microsoft.com/office/powerpoint/2010/main" val="318129012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xmlns="" id="{B4B41405-5E1E-4364-8F16-4C0A451D7E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8086806"/>
      </p:ext>
    </p:extLst>
  </p:cSld>
  <p:clrMapOvr>
    <a:masterClrMapping/>
  </p:clrMapOvr>
  <mc:AlternateContent xmlns:mc="http://schemas.openxmlformats.org/markup-compatibility/2006" xmlns:p14="http://schemas.microsoft.com/office/powerpoint/2010/main">
    <mc:Choice Requires="p14">
      <p:transition spd="slow" p14:dur="2000" advTm="73809"/>
    </mc:Choice>
    <mc:Fallback xmlns="">
      <p:transition spd="slow" advTm="738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00B01C37-BBDF-4F79-9BE8-DFAD2E3B7E72}"/>
              </a:ext>
            </a:extLst>
          </p:cNvPr>
          <p:cNvSpPr>
            <a:spLocks noGrp="1"/>
          </p:cNvSpPr>
          <p:nvPr>
            <p:ph type="title"/>
          </p:nvPr>
        </p:nvSpPr>
        <p:spPr/>
        <p:txBody>
          <a:bodyPr>
            <a:normAutofit/>
          </a:bodyPr>
          <a:lstStyle/>
          <a:p>
            <a:r>
              <a:rPr lang="es-MX" dirty="0">
                <a:effectLst>
                  <a:glow rad="228600">
                    <a:schemeClr val="bg1">
                      <a:alpha val="40000"/>
                    </a:schemeClr>
                  </a:glow>
                </a:effectLst>
                <a:latin typeface="Century Gothic" panose="020B0502020202020204" pitchFamily="34" charset="0"/>
              </a:rPr>
              <a:t>Objetivo general</a:t>
            </a:r>
          </a:p>
        </p:txBody>
      </p:sp>
      <p:sp>
        <p:nvSpPr>
          <p:cNvPr id="3" name="Marcador de contenido 2">
            <a:extLst>
              <a:ext uri="{FF2B5EF4-FFF2-40B4-BE49-F238E27FC236}">
                <a16:creationId xmlns:a16="http://schemas.microsoft.com/office/drawing/2014/main" xmlns="" id="{82EFCCB6-9CCE-4123-AE2C-812D24CFE3C3}"/>
              </a:ext>
            </a:extLst>
          </p:cNvPr>
          <p:cNvSpPr>
            <a:spLocks noGrp="1"/>
          </p:cNvSpPr>
          <p:nvPr>
            <p:ph idx="1"/>
          </p:nvPr>
        </p:nvSpPr>
        <p:spPr>
          <a:xfrm>
            <a:off x="399245" y="1880315"/>
            <a:ext cx="6223227" cy="4405131"/>
          </a:xfrm>
        </p:spPr>
        <p:txBody>
          <a:bodyPr>
            <a:noAutofit/>
          </a:bodyPr>
          <a:lstStyle/>
          <a:p>
            <a:pPr algn="just"/>
            <a:r>
              <a:rPr lang="es-MX" sz="2400" dirty="0">
                <a:effectLst>
                  <a:glow rad="228600">
                    <a:schemeClr val="bg1">
                      <a:alpha val="40000"/>
                    </a:schemeClr>
                  </a:glow>
                </a:effectLst>
                <a:latin typeface="Century Gothic" panose="020B0502020202020204" pitchFamily="34" charset="0"/>
                <a:ea typeface="+mj-ea"/>
                <a:cs typeface="+mj-cs"/>
              </a:rPr>
              <a:t>Contribuir al fomento de la lectura por placer para niños que cursan el tercer año de preescolar. Haciendo uso de estrategias y actividades lúdicas, graduales de acuerdo a su nivel de desarrollo individual, que sean acordes a su edad y basadas en sus intereses por lo que se rediseñará la práctica docente con el apoyo de los padres de familia, con el fin de contribuir que el ambiente alfabetizador se maneje dentro y fuera de la escuela.</a:t>
            </a:r>
          </a:p>
        </p:txBody>
      </p:sp>
      <p:pic>
        <p:nvPicPr>
          <p:cNvPr id="1026" name="Picture 2" descr="Imagen relacionada">
            <a:extLst>
              <a:ext uri="{FF2B5EF4-FFF2-40B4-BE49-F238E27FC236}">
                <a16:creationId xmlns:a16="http://schemas.microsoft.com/office/drawing/2014/main" xmlns="" id="{784DCD7F-4C44-4B66-86B6-CAE9BA661D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3418" y="2054689"/>
            <a:ext cx="4973092" cy="355576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xmlns="" id="{7C339B63-CD65-4122-82BB-8538BA0FA7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1880348"/>
      </p:ext>
    </p:extLst>
  </p:cSld>
  <p:clrMapOvr>
    <a:masterClrMapping/>
  </p:clrMapOvr>
  <mc:AlternateContent xmlns:mc="http://schemas.openxmlformats.org/markup-compatibility/2006" xmlns:p14="http://schemas.microsoft.com/office/powerpoint/2010/main">
    <mc:Choice Requires="p14">
      <p:transition spd="slow" p14:dur="2000" advTm="33199"/>
    </mc:Choice>
    <mc:Fallback xmlns="">
      <p:transition spd="slow" advTm="3319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B62BB157-37A9-420A-B2ED-5FAE62E83FD5}"/>
              </a:ext>
            </a:extLst>
          </p:cNvPr>
          <p:cNvSpPr>
            <a:spLocks noGrp="1"/>
          </p:cNvSpPr>
          <p:nvPr>
            <p:ph type="title"/>
          </p:nvPr>
        </p:nvSpPr>
        <p:spPr/>
        <p:txBody>
          <a:bodyPr>
            <a:normAutofit/>
          </a:bodyPr>
          <a:lstStyle/>
          <a:p>
            <a:r>
              <a:rPr lang="es-MX" dirty="0">
                <a:effectLst>
                  <a:glow rad="228600">
                    <a:schemeClr val="bg1">
                      <a:alpha val="40000"/>
                    </a:schemeClr>
                  </a:glow>
                </a:effectLst>
                <a:latin typeface="Century Gothic" panose="020B0502020202020204" pitchFamily="34" charset="0"/>
              </a:rPr>
              <a:t>Objetivos particulares</a:t>
            </a:r>
          </a:p>
        </p:txBody>
      </p:sp>
      <p:sp>
        <p:nvSpPr>
          <p:cNvPr id="3" name="Marcador de contenido 2">
            <a:extLst>
              <a:ext uri="{FF2B5EF4-FFF2-40B4-BE49-F238E27FC236}">
                <a16:creationId xmlns:a16="http://schemas.microsoft.com/office/drawing/2014/main" xmlns="" id="{A53E0C96-B422-44AB-89CB-76A55ADE3160}"/>
              </a:ext>
            </a:extLst>
          </p:cNvPr>
          <p:cNvSpPr>
            <a:spLocks noGrp="1"/>
          </p:cNvSpPr>
          <p:nvPr>
            <p:ph idx="1"/>
          </p:nvPr>
        </p:nvSpPr>
        <p:spPr>
          <a:xfrm>
            <a:off x="502277" y="1973942"/>
            <a:ext cx="11689724" cy="4267201"/>
          </a:xfrm>
        </p:spPr>
        <p:txBody>
          <a:bodyPr>
            <a:normAutofit/>
          </a:bodyPr>
          <a:lstStyle/>
          <a:p>
            <a:pPr fontAlgn="base" hangingPunct="0"/>
            <a:r>
              <a:rPr lang="es-MX" sz="2400" dirty="0">
                <a:effectLst>
                  <a:glow rad="228600">
                    <a:schemeClr val="bg1">
                      <a:alpha val="40000"/>
                    </a:schemeClr>
                  </a:glow>
                </a:effectLst>
                <a:latin typeface="Century Gothic" panose="020B0502020202020204" pitchFamily="34" charset="0"/>
                <a:ea typeface="+mj-ea"/>
                <a:cs typeface="+mj-cs"/>
              </a:rPr>
              <a:t>Que los niños soliciten la lectura de cuentos fuera del ámbito escolar. </a:t>
            </a:r>
          </a:p>
          <a:p>
            <a:pPr fontAlgn="base" hangingPunct="0"/>
            <a:r>
              <a:rPr lang="es-MX" sz="2400" dirty="0">
                <a:effectLst>
                  <a:glow rad="228600">
                    <a:schemeClr val="bg1">
                      <a:alpha val="40000"/>
                    </a:schemeClr>
                  </a:glow>
                </a:effectLst>
                <a:latin typeface="Century Gothic" panose="020B0502020202020204" pitchFamily="34" charset="0"/>
                <a:ea typeface="+mj-ea"/>
                <a:cs typeface="+mj-cs"/>
              </a:rPr>
              <a:t>Que los niños ejerciten y desarrollen su imaginación a través de la lectura.</a:t>
            </a:r>
          </a:p>
          <a:p>
            <a:pPr fontAlgn="base" hangingPunct="0"/>
            <a:r>
              <a:rPr lang="es-MX" sz="2400" dirty="0">
                <a:effectLst>
                  <a:glow rad="228600">
                    <a:schemeClr val="bg1">
                      <a:alpha val="40000"/>
                    </a:schemeClr>
                  </a:glow>
                </a:effectLst>
                <a:latin typeface="Century Gothic" panose="020B0502020202020204" pitchFamily="34" charset="0"/>
                <a:ea typeface="+mj-ea"/>
                <a:cs typeface="+mj-cs"/>
              </a:rPr>
              <a:t>Colaborar a que los niños experimenten el gusto por la lectura.</a:t>
            </a:r>
          </a:p>
          <a:p>
            <a:pPr fontAlgn="base" hangingPunct="0"/>
            <a:r>
              <a:rPr lang="es-MX" sz="2400" dirty="0">
                <a:effectLst>
                  <a:glow rad="228600">
                    <a:schemeClr val="bg1">
                      <a:alpha val="40000"/>
                    </a:schemeClr>
                  </a:glow>
                </a:effectLst>
                <a:latin typeface="Century Gothic" panose="020B0502020202020204" pitchFamily="34" charset="0"/>
                <a:ea typeface="+mj-ea"/>
                <a:cs typeface="+mj-cs"/>
              </a:rPr>
              <a:t>Presentar la lectura como actividad lúdica y placentera.</a:t>
            </a:r>
          </a:p>
          <a:p>
            <a:pPr fontAlgn="base" hangingPunct="0"/>
            <a:r>
              <a:rPr lang="es-MX" sz="2400" dirty="0">
                <a:effectLst>
                  <a:glow rad="228600">
                    <a:schemeClr val="bg1">
                      <a:alpha val="40000"/>
                    </a:schemeClr>
                  </a:glow>
                </a:effectLst>
                <a:latin typeface="Century Gothic" panose="020B0502020202020204" pitchFamily="34" charset="0"/>
                <a:ea typeface="+mj-ea"/>
                <a:cs typeface="+mj-cs"/>
              </a:rPr>
              <a:t>Hacer consciencia en los padres de familia sobre el desarrollo del gusto por la lectura.</a:t>
            </a:r>
          </a:p>
          <a:p>
            <a:r>
              <a:rPr lang="es-MX" sz="2400" dirty="0">
                <a:effectLst>
                  <a:glow rad="228600">
                    <a:schemeClr val="bg1">
                      <a:alpha val="40000"/>
                    </a:schemeClr>
                  </a:glow>
                </a:effectLst>
                <a:latin typeface="Century Gothic" panose="020B0502020202020204" pitchFamily="34" charset="0"/>
                <a:ea typeface="+mj-ea"/>
                <a:cs typeface="+mj-cs"/>
              </a:rPr>
              <a:t>Rediseñar la práctica docente para crear un modelo de trabajo que ayude a fomentar la lectura por placer en los niños de edad preescolar.</a:t>
            </a:r>
          </a:p>
        </p:txBody>
      </p:sp>
      <p:pic>
        <p:nvPicPr>
          <p:cNvPr id="5" name="Audio 4">
            <a:hlinkClick r:id="" action="ppaction://media"/>
            <a:extLst>
              <a:ext uri="{FF2B5EF4-FFF2-40B4-BE49-F238E27FC236}">
                <a16:creationId xmlns:a16="http://schemas.microsoft.com/office/drawing/2014/main" xmlns="" id="{42D93CC3-6912-4AEB-BBBA-3623E63E1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7112776"/>
      </p:ext>
    </p:extLst>
  </p:cSld>
  <p:clrMapOvr>
    <a:masterClrMapping/>
  </p:clrMapOvr>
  <mc:AlternateContent xmlns:mc="http://schemas.openxmlformats.org/markup-compatibility/2006" xmlns:p14="http://schemas.microsoft.com/office/powerpoint/2010/main">
    <mc:Choice Requires="p14">
      <p:transition spd="slow" p14:dur="2000" advTm="35039"/>
    </mc:Choice>
    <mc:Fallback xmlns="">
      <p:transition spd="slow" advTm="350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EE79B0A8-F2CB-4374-BE64-EAAF0B727045}"/>
              </a:ext>
            </a:extLst>
          </p:cNvPr>
          <p:cNvSpPr>
            <a:spLocks noGrp="1"/>
          </p:cNvSpPr>
          <p:nvPr>
            <p:ph type="title"/>
          </p:nvPr>
        </p:nvSpPr>
        <p:spPr/>
        <p:txBody>
          <a:bodyPr>
            <a:normAutofit/>
          </a:bodyPr>
          <a:lstStyle/>
          <a:p>
            <a:r>
              <a:rPr lang="es-MX" dirty="0">
                <a:effectLst>
                  <a:glow rad="228600">
                    <a:schemeClr val="bg1">
                      <a:alpha val="40000"/>
                    </a:schemeClr>
                  </a:glow>
                </a:effectLst>
                <a:latin typeface="Century Gothic" panose="020B0502020202020204" pitchFamily="34" charset="0"/>
              </a:rPr>
              <a:t>Hipótesis</a:t>
            </a:r>
          </a:p>
        </p:txBody>
      </p:sp>
      <p:sp>
        <p:nvSpPr>
          <p:cNvPr id="3" name="Marcador de contenido 2">
            <a:extLst>
              <a:ext uri="{FF2B5EF4-FFF2-40B4-BE49-F238E27FC236}">
                <a16:creationId xmlns:a16="http://schemas.microsoft.com/office/drawing/2014/main" xmlns="" id="{98545155-13CF-45A4-A470-1894DD462746}"/>
              </a:ext>
            </a:extLst>
          </p:cNvPr>
          <p:cNvSpPr>
            <a:spLocks noGrp="1"/>
          </p:cNvSpPr>
          <p:nvPr>
            <p:ph idx="1"/>
          </p:nvPr>
        </p:nvSpPr>
        <p:spPr/>
        <p:txBody>
          <a:bodyPr>
            <a:normAutofit fontScale="70000" lnSpcReduction="20000"/>
          </a:bodyPr>
          <a:lstStyle/>
          <a:p>
            <a:pPr hangingPunct="0">
              <a:lnSpc>
                <a:spcPct val="120000"/>
              </a:lnSpc>
            </a:pPr>
            <a:r>
              <a:rPr lang="es-MX" sz="3600" dirty="0">
                <a:effectLst>
                  <a:glow rad="228600">
                    <a:schemeClr val="bg1">
                      <a:alpha val="40000"/>
                    </a:schemeClr>
                  </a:glow>
                </a:effectLst>
                <a:latin typeface="Century Gothic" panose="020B0502020202020204" pitchFamily="34" charset="0"/>
                <a:ea typeface="+mj-ea"/>
                <a:cs typeface="+mj-cs"/>
              </a:rPr>
              <a:t>Con este proyecto, se creará un acercamiento del grupo de intervención a los textos escritos, lo que permitirá el desarrollo de sus competencias lingüísticas que posteriormente sentarán las bases de su proceso </a:t>
            </a:r>
            <a:r>
              <a:rPr lang="es-MX" sz="3600" dirty="0" err="1">
                <a:effectLst>
                  <a:glow rad="228600">
                    <a:schemeClr val="bg1">
                      <a:alpha val="40000"/>
                    </a:schemeClr>
                  </a:glow>
                </a:effectLst>
                <a:latin typeface="Century Gothic" panose="020B0502020202020204" pitchFamily="34" charset="0"/>
                <a:ea typeface="+mj-ea"/>
                <a:cs typeface="+mj-cs"/>
              </a:rPr>
              <a:t>lecto</a:t>
            </a:r>
            <a:r>
              <a:rPr lang="es-MX" sz="3600" dirty="0">
                <a:effectLst>
                  <a:glow rad="228600">
                    <a:schemeClr val="bg1">
                      <a:alpha val="40000"/>
                    </a:schemeClr>
                  </a:glow>
                </a:effectLst>
                <a:latin typeface="Century Gothic" panose="020B0502020202020204" pitchFamily="34" charset="0"/>
                <a:ea typeface="+mj-ea"/>
                <a:cs typeface="+mj-cs"/>
              </a:rPr>
              <a:t>-escritor, además de que tendrán experiencias directas con la lectura de acuerdo a sus intereses personales y las necesidades individuales que presenten. Así mismo, se hará consciencia en los padres de familia sobre el papel fundamental que ellos juegan en este proceso y la ventaja de incluir el ambiente alfabetizador dentro de sus hogares.</a:t>
            </a:r>
          </a:p>
          <a:p>
            <a:pPr hangingPunct="0"/>
            <a:endParaRPr lang="es-MX" dirty="0"/>
          </a:p>
          <a:p>
            <a:endParaRPr lang="es-MX" dirty="0"/>
          </a:p>
        </p:txBody>
      </p:sp>
      <p:pic>
        <p:nvPicPr>
          <p:cNvPr id="5" name="Audio 4">
            <a:hlinkClick r:id="" action="ppaction://media"/>
            <a:extLst>
              <a:ext uri="{FF2B5EF4-FFF2-40B4-BE49-F238E27FC236}">
                <a16:creationId xmlns:a16="http://schemas.microsoft.com/office/drawing/2014/main" xmlns="" id="{503FB0C2-791A-47C9-ACD4-58AAB27BE4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6692040"/>
      </p:ext>
    </p:extLst>
  </p:cSld>
  <p:clrMapOvr>
    <a:masterClrMapping/>
  </p:clrMapOvr>
  <mc:AlternateContent xmlns:mc="http://schemas.openxmlformats.org/markup-compatibility/2006" xmlns:p14="http://schemas.microsoft.com/office/powerpoint/2010/main">
    <mc:Choice Requires="p14">
      <p:transition spd="slow" p14:dur="2000" advTm="34387"/>
    </mc:Choice>
    <mc:Fallback xmlns="">
      <p:transition spd="slow" advTm="343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tercolor - Buscar con Google"/>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7594" r="6798" b="5840"/>
          <a:stretch/>
        </p:blipFill>
        <p:spPr bwMode="auto">
          <a:xfrm>
            <a:off x="-12879" y="0"/>
            <a:ext cx="12196294" cy="68515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xmlns="" id="{7237A9E3-568D-4836-BAAD-29ACDED25A35}"/>
              </a:ext>
            </a:extLst>
          </p:cNvPr>
          <p:cNvSpPr>
            <a:spLocks noGrp="1"/>
          </p:cNvSpPr>
          <p:nvPr>
            <p:ph type="title"/>
          </p:nvPr>
        </p:nvSpPr>
        <p:spPr>
          <a:xfrm>
            <a:off x="1251678" y="472861"/>
            <a:ext cx="10178322" cy="569844"/>
          </a:xfrm>
        </p:spPr>
        <p:txBody>
          <a:bodyPr>
            <a:noAutofit/>
          </a:bodyPr>
          <a:lstStyle/>
          <a:p>
            <a:r>
              <a:rPr lang="es-MX" dirty="0">
                <a:effectLst>
                  <a:glow rad="228600">
                    <a:schemeClr val="bg1">
                      <a:alpha val="40000"/>
                    </a:schemeClr>
                  </a:glow>
                </a:effectLst>
                <a:latin typeface="Century Gothic" panose="020B0502020202020204" pitchFamily="34" charset="0"/>
              </a:rPr>
              <a:t>Metodología</a:t>
            </a:r>
          </a:p>
        </p:txBody>
      </p:sp>
      <p:graphicFrame>
        <p:nvGraphicFramePr>
          <p:cNvPr id="4" name="Marcador de contenido 3">
            <a:extLst>
              <a:ext uri="{FF2B5EF4-FFF2-40B4-BE49-F238E27FC236}">
                <a16:creationId xmlns:a16="http://schemas.microsoft.com/office/drawing/2014/main" xmlns="" id="{7117C2B9-F851-4D73-A3B4-C18B21730336}"/>
              </a:ext>
            </a:extLst>
          </p:cNvPr>
          <p:cNvGraphicFramePr>
            <a:graphicFrameLocks noGrp="1"/>
          </p:cNvGraphicFramePr>
          <p:nvPr>
            <p:ph idx="1"/>
            <p:extLst>
              <p:ext uri="{D42A27DB-BD31-4B8C-83A1-F6EECF244321}">
                <p14:modId xmlns:p14="http://schemas.microsoft.com/office/powerpoint/2010/main" val="4192487154"/>
              </p:ext>
            </p:extLst>
          </p:nvPr>
        </p:nvGraphicFramePr>
        <p:xfrm>
          <a:off x="415636" y="1042705"/>
          <a:ext cx="11513128" cy="52888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xmlns="" id="{F87A35D2-8A35-409B-9AAE-CDD7672B13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9536442"/>
      </p:ext>
    </p:extLst>
  </p:cSld>
  <p:clrMapOvr>
    <a:masterClrMapping/>
  </p:clrMapOvr>
  <mc:AlternateContent xmlns:mc="http://schemas.openxmlformats.org/markup-compatibility/2006" xmlns:p14="http://schemas.microsoft.com/office/powerpoint/2010/main">
    <mc:Choice Requires="p14">
      <p:transition spd="slow" p14:dur="2000" advTm="45503"/>
    </mc:Choice>
    <mc:Fallback xmlns="">
      <p:transition spd="slow" advTm="455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1701</TotalTime>
  <Words>947</Words>
  <Application>Microsoft Macintosh PowerPoint</Application>
  <PresentationFormat>Personalizado</PresentationFormat>
  <Paragraphs>101</Paragraphs>
  <Slides>12</Slides>
  <Notes>0</Notes>
  <HiddenSlides>0</HiddenSlides>
  <MMClips>12</MMClip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Tema de Office</vt:lpstr>
      <vt:lpstr>Promoción de la lectura en niños de 3° año de preescolar del Jardín de Niños “Konekalli” en Xalapa, Veracruz  Mariana Guadalupe Velasco Moreno  Tutora:  María Cristina Díaz González</vt:lpstr>
      <vt:lpstr>Presentación de PowerPoint</vt:lpstr>
      <vt:lpstr>Introducción</vt:lpstr>
      <vt:lpstr>Planteamiento del problema</vt:lpstr>
      <vt:lpstr>Justificación</vt:lpstr>
      <vt:lpstr>Objetivo general</vt:lpstr>
      <vt:lpstr>Objetivos particulares</vt:lpstr>
      <vt:lpstr>Hipótesis</vt:lpstr>
      <vt:lpstr>Metodología</vt:lpstr>
      <vt:lpstr>Programación </vt:lpstr>
      <vt:lpstr>Diagrama de Gantt</vt:lpstr>
      <vt:lpstr>Referencias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Promoción de la lectura en niños de 3° de preescolar en Xalapa, Veracruz.  Mariana Guadalupe Velasco moreno  Tutora: Antonia Olivia Jarvio Fernández</dc:title>
  <dc:creator>Mariana Velasco</dc:creator>
  <cp:lastModifiedBy>Usuario de Microsoft Office</cp:lastModifiedBy>
  <cp:revision>55</cp:revision>
  <dcterms:created xsi:type="dcterms:W3CDTF">2017-10-16T03:18:17Z</dcterms:created>
  <dcterms:modified xsi:type="dcterms:W3CDTF">2018-02-13T14:10:42Z</dcterms:modified>
</cp:coreProperties>
</file>