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3"/>
  </p:notesMasterIdLst>
  <p:sldIdLst>
    <p:sldId id="256" r:id="rId2"/>
    <p:sldId id="257" r:id="rId3"/>
    <p:sldId id="266" r:id="rId4"/>
    <p:sldId id="258" r:id="rId5"/>
    <p:sldId id="259" r:id="rId6"/>
    <p:sldId id="260" r:id="rId7"/>
    <p:sldId id="261" r:id="rId8"/>
    <p:sldId id="263" r:id="rId9"/>
    <p:sldId id="262" r:id="rId10"/>
    <p:sldId id="264" r:id="rId11"/>
    <p:sldId id="265"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93300"/>
    <a:srgbClr val="FF9933"/>
    <a:srgbClr val="99FF33"/>
    <a:srgbClr val="9966FF"/>
    <a:srgbClr val="996600"/>
    <a:srgbClr val="CC99FF"/>
    <a:srgbClr val="CC9900"/>
    <a:srgbClr val="FF33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0" d="100"/>
          <a:sy n="70" d="100"/>
        </p:scale>
        <p:origin x="-1206"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907B1-E403-4D43-B235-FE1CEA63CC23}" type="doc">
      <dgm:prSet loTypeId="urn:microsoft.com/office/officeart/2005/8/layout/lProcess1" loCatId="process" qsTypeId="urn:microsoft.com/office/officeart/2005/8/quickstyle/simple1" qsCatId="simple" csTypeId="urn:microsoft.com/office/officeart/2005/8/colors/accent0_3" csCatId="mainScheme" phldr="1"/>
      <dgm:spPr/>
      <dgm:t>
        <a:bodyPr/>
        <a:lstStyle/>
        <a:p>
          <a:endParaRPr lang="es-MX"/>
        </a:p>
      </dgm:t>
    </dgm:pt>
    <dgm:pt modelId="{77CC7C66-D3D2-4818-B3B5-1FBCBE9CAFD5}">
      <dgm:prSet phldrT="[Texto]"/>
      <dgm:spPr>
        <a:solidFill>
          <a:schemeClr val="tx2">
            <a:lumMod val="75000"/>
          </a:schemeClr>
        </a:solidFill>
      </dgm:spPr>
      <dgm:t>
        <a:bodyPr/>
        <a:lstStyle/>
        <a:p>
          <a:r>
            <a:rPr lang="es-MX" dirty="0" smtClean="0">
              <a:effectLst>
                <a:outerShdw blurRad="38100" dist="38100" dir="2700000" algn="tl">
                  <a:srgbClr val="000000">
                    <a:alpha val="43137"/>
                  </a:srgbClr>
                </a:outerShdw>
              </a:effectLst>
            </a:rPr>
            <a:t>Marco conceptual</a:t>
          </a:r>
          <a:endParaRPr lang="es-MX" dirty="0">
            <a:effectLst>
              <a:outerShdw blurRad="38100" dist="38100" dir="2700000" algn="tl">
                <a:srgbClr val="000000">
                  <a:alpha val="43137"/>
                </a:srgbClr>
              </a:outerShdw>
            </a:effectLst>
          </a:endParaRPr>
        </a:p>
      </dgm:t>
    </dgm:pt>
    <dgm:pt modelId="{4FEC8BBA-2791-4F3A-98E0-B9910E171551}" type="parTrans" cxnId="{A80EE51D-1341-4683-AB14-34859903DBFA}">
      <dgm:prSet/>
      <dgm:spPr/>
      <dgm:t>
        <a:bodyPr/>
        <a:lstStyle/>
        <a:p>
          <a:endParaRPr lang="es-MX"/>
        </a:p>
      </dgm:t>
    </dgm:pt>
    <dgm:pt modelId="{9214517F-FCEE-4288-B462-CD2637075615}" type="sibTrans" cxnId="{A80EE51D-1341-4683-AB14-34859903DBFA}">
      <dgm:prSet/>
      <dgm:spPr/>
      <dgm:t>
        <a:bodyPr/>
        <a:lstStyle/>
        <a:p>
          <a:endParaRPr lang="es-MX"/>
        </a:p>
      </dgm:t>
    </dgm:pt>
    <dgm:pt modelId="{74084B5B-C91D-4F8B-AB8C-0534F366E00D}">
      <dgm:prSet phldrT="[Texto]" custT="1"/>
      <dgm:spPr>
        <a:solidFill>
          <a:srgbClr val="CC9900">
            <a:alpha val="89804"/>
          </a:srgbClr>
        </a:solidFill>
      </dgm:spPr>
      <dgm:t>
        <a:bodyPr/>
        <a:lstStyle/>
        <a:p>
          <a:r>
            <a:rPr lang="es-MX" sz="2000" dirty="0" smtClean="0"/>
            <a:t>Otredad </a:t>
          </a:r>
          <a:r>
            <a:rPr lang="es-MX" sz="1600" dirty="0" smtClean="0"/>
            <a:t>(Darnton, 2011).</a:t>
          </a:r>
          <a:endParaRPr lang="es-MX" sz="1600" dirty="0"/>
        </a:p>
      </dgm:t>
    </dgm:pt>
    <dgm:pt modelId="{CE42314A-2570-4B97-BCB4-1E0E2454655B}" type="parTrans" cxnId="{E98EE387-662C-431E-883E-44AD82EFDC49}">
      <dgm:prSet/>
      <dgm:spPr/>
      <dgm:t>
        <a:bodyPr/>
        <a:lstStyle/>
        <a:p>
          <a:endParaRPr lang="es-MX"/>
        </a:p>
      </dgm:t>
    </dgm:pt>
    <dgm:pt modelId="{1605C20A-47C5-47BD-A1AC-6ED40C6CB38C}" type="sibTrans" cxnId="{E98EE387-662C-431E-883E-44AD82EFDC49}">
      <dgm:prSet/>
      <dgm:spPr/>
      <dgm:t>
        <a:bodyPr/>
        <a:lstStyle/>
        <a:p>
          <a:endParaRPr lang="es-MX"/>
        </a:p>
      </dgm:t>
    </dgm:pt>
    <dgm:pt modelId="{FFC2665C-9515-4A26-9F0A-9DFBC6296A95}">
      <dgm:prSet phldrT="[Texto]" custT="1"/>
      <dgm:spPr>
        <a:solidFill>
          <a:srgbClr val="CCCC00">
            <a:alpha val="89804"/>
          </a:srgbClr>
        </a:solidFill>
      </dgm:spPr>
      <dgm:t>
        <a:bodyPr/>
        <a:lstStyle/>
        <a:p>
          <a:r>
            <a:rPr lang="es-MX" sz="2000" dirty="0" smtClean="0"/>
            <a:t>Función social de la literatura                   </a:t>
          </a:r>
          <a:r>
            <a:rPr lang="es-MX" sz="1600" dirty="0" smtClean="0"/>
            <a:t>(Cerrillo, 2016)</a:t>
          </a:r>
          <a:endParaRPr lang="es-MX" sz="1600" dirty="0"/>
        </a:p>
      </dgm:t>
    </dgm:pt>
    <dgm:pt modelId="{53E8676D-E99A-4843-BEF2-CF22448A3B1A}" type="parTrans" cxnId="{C1C2B96E-489F-4BD2-BF11-9D8A3B95827F}">
      <dgm:prSet/>
      <dgm:spPr/>
      <dgm:t>
        <a:bodyPr/>
        <a:lstStyle/>
        <a:p>
          <a:endParaRPr lang="es-MX"/>
        </a:p>
      </dgm:t>
    </dgm:pt>
    <dgm:pt modelId="{28BE9A26-3E58-473A-9C12-96A83AD776AD}" type="sibTrans" cxnId="{C1C2B96E-489F-4BD2-BF11-9D8A3B95827F}">
      <dgm:prSet/>
      <dgm:spPr/>
      <dgm:t>
        <a:bodyPr/>
        <a:lstStyle/>
        <a:p>
          <a:endParaRPr lang="es-MX"/>
        </a:p>
      </dgm:t>
    </dgm:pt>
    <dgm:pt modelId="{AE9149BB-9B57-4014-9F2D-14CBAB7BDA19}">
      <dgm:prSet phldrT="[Texto]"/>
      <dgm:spPr/>
      <dgm:t>
        <a:bodyPr/>
        <a:lstStyle/>
        <a:p>
          <a:r>
            <a:rPr lang="es-MX" dirty="0" smtClean="0"/>
            <a:t>Marco teórico</a:t>
          </a:r>
          <a:endParaRPr lang="es-MX" dirty="0"/>
        </a:p>
      </dgm:t>
    </dgm:pt>
    <dgm:pt modelId="{1EF31242-8A81-47B3-870B-095EB9AD4DA8}" type="parTrans" cxnId="{8EA7E468-15FE-4F82-BCA4-F22AB391620A}">
      <dgm:prSet/>
      <dgm:spPr/>
      <dgm:t>
        <a:bodyPr/>
        <a:lstStyle/>
        <a:p>
          <a:endParaRPr lang="es-MX"/>
        </a:p>
      </dgm:t>
    </dgm:pt>
    <dgm:pt modelId="{2A5ECDA7-9459-43C3-A823-7F10D72CC373}" type="sibTrans" cxnId="{8EA7E468-15FE-4F82-BCA4-F22AB391620A}">
      <dgm:prSet/>
      <dgm:spPr/>
      <dgm:t>
        <a:bodyPr/>
        <a:lstStyle/>
        <a:p>
          <a:endParaRPr lang="es-MX"/>
        </a:p>
      </dgm:t>
    </dgm:pt>
    <dgm:pt modelId="{15D32741-D92B-4FB3-9F82-26DB006D1F5E}">
      <dgm:prSet phldrT="[Texto]" custT="1"/>
      <dgm:spPr>
        <a:solidFill>
          <a:srgbClr val="99FF33">
            <a:alpha val="90000"/>
          </a:srgbClr>
        </a:solidFill>
      </dgm:spPr>
      <dgm:t>
        <a:bodyPr/>
        <a:lstStyle/>
        <a:p>
          <a:pPr>
            <a:lnSpc>
              <a:spcPct val="100000"/>
            </a:lnSpc>
          </a:pPr>
          <a:r>
            <a:rPr lang="es-MX" sz="2000" dirty="0" smtClean="0"/>
            <a:t>El mundo como representación</a:t>
          </a:r>
        </a:p>
        <a:p>
          <a:pPr>
            <a:lnSpc>
              <a:spcPct val="90000"/>
            </a:lnSpc>
          </a:pPr>
          <a:r>
            <a:rPr lang="es-MX" sz="1600" dirty="0" smtClean="0"/>
            <a:t>(Chartier, 2011)</a:t>
          </a:r>
        </a:p>
        <a:p>
          <a:pPr>
            <a:lnSpc>
              <a:spcPct val="90000"/>
            </a:lnSpc>
          </a:pPr>
          <a:endParaRPr lang="es-MX" sz="1000" dirty="0"/>
        </a:p>
      </dgm:t>
    </dgm:pt>
    <dgm:pt modelId="{D06167D7-0D4A-4AFC-9B38-2B19C85AF549}" type="parTrans" cxnId="{F9D936CD-86D9-4B1F-BC81-03DE064A34B9}">
      <dgm:prSet/>
      <dgm:spPr/>
      <dgm:t>
        <a:bodyPr/>
        <a:lstStyle/>
        <a:p>
          <a:endParaRPr lang="es-MX"/>
        </a:p>
      </dgm:t>
    </dgm:pt>
    <dgm:pt modelId="{44211154-92D0-4424-8E51-282B984EF686}" type="sibTrans" cxnId="{F9D936CD-86D9-4B1F-BC81-03DE064A34B9}">
      <dgm:prSet/>
      <dgm:spPr/>
      <dgm:t>
        <a:bodyPr/>
        <a:lstStyle/>
        <a:p>
          <a:endParaRPr lang="es-MX"/>
        </a:p>
      </dgm:t>
    </dgm:pt>
    <dgm:pt modelId="{3570596A-833C-4F8E-B195-7BC1FE423B63}">
      <dgm:prSet phldrT="[Texto]" custT="1"/>
      <dgm:spPr>
        <a:solidFill>
          <a:srgbClr val="CC99FF">
            <a:alpha val="90000"/>
          </a:srgbClr>
        </a:solidFill>
      </dgm:spPr>
      <dgm:t>
        <a:bodyPr/>
        <a:lstStyle/>
        <a:p>
          <a:r>
            <a:rPr lang="es-MX" sz="2000" dirty="0" smtClean="0"/>
            <a:t>Historia y </a:t>
          </a:r>
          <a:r>
            <a:rPr lang="es-MX" sz="2000" dirty="0" err="1" smtClean="0"/>
            <a:t>narratividad</a:t>
          </a:r>
          <a:endParaRPr lang="es-MX" sz="2000" dirty="0" smtClean="0"/>
        </a:p>
        <a:p>
          <a:r>
            <a:rPr lang="es-MX" sz="1600" dirty="0" smtClean="0"/>
            <a:t>(</a:t>
          </a:r>
          <a:r>
            <a:rPr lang="es-MX" sz="1600" dirty="0" err="1" smtClean="0"/>
            <a:t>Ricoeur</a:t>
          </a:r>
          <a:r>
            <a:rPr lang="es-MX" sz="1600" dirty="0" smtClean="0"/>
            <a:t>, 2014)</a:t>
          </a:r>
        </a:p>
        <a:p>
          <a:endParaRPr lang="es-MX" sz="1000" dirty="0"/>
        </a:p>
      </dgm:t>
    </dgm:pt>
    <dgm:pt modelId="{40AB619D-6CE6-474F-ABA4-293B3183AC4C}" type="parTrans" cxnId="{B929C636-ACDC-4B97-95F3-0FD4DA4F8FCA}">
      <dgm:prSet/>
      <dgm:spPr/>
      <dgm:t>
        <a:bodyPr/>
        <a:lstStyle/>
        <a:p>
          <a:endParaRPr lang="es-MX"/>
        </a:p>
      </dgm:t>
    </dgm:pt>
    <dgm:pt modelId="{EA8F253B-809E-4DEF-B082-9950EA86EDE2}" type="sibTrans" cxnId="{B929C636-ACDC-4B97-95F3-0FD4DA4F8FCA}">
      <dgm:prSet/>
      <dgm:spPr/>
      <dgm:t>
        <a:bodyPr/>
        <a:lstStyle/>
        <a:p>
          <a:endParaRPr lang="es-MX"/>
        </a:p>
      </dgm:t>
    </dgm:pt>
    <dgm:pt modelId="{5A291232-6902-40B1-9DFF-C8F9526B5E99}">
      <dgm:prSet custT="1"/>
      <dgm:spPr>
        <a:solidFill>
          <a:srgbClr val="FF9933">
            <a:alpha val="89804"/>
          </a:srgbClr>
        </a:solidFill>
      </dgm:spPr>
      <dgm:t>
        <a:bodyPr/>
        <a:lstStyle/>
        <a:p>
          <a:r>
            <a:rPr lang="es-MX" sz="2000" dirty="0" smtClean="0"/>
            <a:t>Historia de la vida cotidiana                 </a:t>
          </a:r>
          <a:r>
            <a:rPr lang="es-MX" sz="1600" dirty="0" smtClean="0"/>
            <a:t>(Gonzalbo Aizpuru, 2009).</a:t>
          </a:r>
          <a:endParaRPr lang="es-MX" sz="1600" dirty="0"/>
        </a:p>
      </dgm:t>
    </dgm:pt>
    <dgm:pt modelId="{A6AA5DBB-B995-423C-8C8D-96633858F1E5}" type="parTrans" cxnId="{790C977F-3F87-4894-9BFA-0FD84F9A963D}">
      <dgm:prSet/>
      <dgm:spPr/>
      <dgm:t>
        <a:bodyPr/>
        <a:lstStyle/>
        <a:p>
          <a:endParaRPr lang="es-MX"/>
        </a:p>
      </dgm:t>
    </dgm:pt>
    <dgm:pt modelId="{4DFDF6B6-4518-45F8-9710-6F29A72E4C0A}" type="sibTrans" cxnId="{790C977F-3F87-4894-9BFA-0FD84F9A963D}">
      <dgm:prSet/>
      <dgm:spPr/>
      <dgm:t>
        <a:bodyPr/>
        <a:lstStyle/>
        <a:p>
          <a:endParaRPr lang="es-MX"/>
        </a:p>
      </dgm:t>
    </dgm:pt>
    <dgm:pt modelId="{FE6A6C7C-C1BE-41A4-9ACA-DF9815172931}">
      <dgm:prSet custT="1"/>
      <dgm:spPr>
        <a:solidFill>
          <a:schemeClr val="accent1">
            <a:lumMod val="60000"/>
            <a:lumOff val="40000"/>
            <a:alpha val="89804"/>
          </a:schemeClr>
        </a:solidFill>
      </dgm:spPr>
      <dgm:t>
        <a:bodyPr/>
        <a:lstStyle/>
        <a:p>
          <a:r>
            <a:rPr lang="es-MX" sz="2200" dirty="0" smtClean="0"/>
            <a:t>Taller literario </a:t>
          </a:r>
          <a:r>
            <a:rPr lang="es-MX" sz="1600" dirty="0" smtClean="0"/>
            <a:t>(Andrade, 2014).</a:t>
          </a:r>
          <a:endParaRPr lang="es-MX" sz="1600" dirty="0"/>
        </a:p>
      </dgm:t>
    </dgm:pt>
    <dgm:pt modelId="{7A167C7B-56AF-4E51-A0A6-4684AD21B7FA}" type="parTrans" cxnId="{73EA4F84-C1E9-44DF-99D1-8AC2B43DD611}">
      <dgm:prSet/>
      <dgm:spPr/>
      <dgm:t>
        <a:bodyPr/>
        <a:lstStyle/>
        <a:p>
          <a:endParaRPr lang="es-MX"/>
        </a:p>
      </dgm:t>
    </dgm:pt>
    <dgm:pt modelId="{99D8AC1E-6DE8-4DEF-A8CC-ADB9CA9E4859}" type="sibTrans" cxnId="{73EA4F84-C1E9-44DF-99D1-8AC2B43DD611}">
      <dgm:prSet/>
      <dgm:spPr/>
      <dgm:t>
        <a:bodyPr/>
        <a:lstStyle/>
        <a:p>
          <a:endParaRPr lang="es-MX"/>
        </a:p>
      </dgm:t>
    </dgm:pt>
    <dgm:pt modelId="{C392C685-614A-4CE0-89A7-45C86B37EE27}">
      <dgm:prSet custT="1"/>
      <dgm:spPr>
        <a:solidFill>
          <a:srgbClr val="FFC000">
            <a:alpha val="90000"/>
          </a:srgbClr>
        </a:solidFill>
      </dgm:spPr>
      <dgm:t>
        <a:bodyPr/>
        <a:lstStyle/>
        <a:p>
          <a:r>
            <a:rPr lang="es-MX" sz="2100" dirty="0" smtClean="0"/>
            <a:t>La educación humanista</a:t>
          </a:r>
        </a:p>
        <a:p>
          <a:r>
            <a:rPr lang="es-MX" sz="1600" dirty="0" smtClean="0"/>
            <a:t>(Rogers, 1996 ) </a:t>
          </a:r>
          <a:endParaRPr lang="es-MX" sz="1600" dirty="0"/>
        </a:p>
      </dgm:t>
    </dgm:pt>
    <dgm:pt modelId="{14B08681-B891-47A5-961B-D0CC7B62D304}" type="parTrans" cxnId="{06FA5B25-18C2-44F7-94A9-F183596853A0}">
      <dgm:prSet/>
      <dgm:spPr/>
      <dgm:t>
        <a:bodyPr/>
        <a:lstStyle/>
        <a:p>
          <a:endParaRPr lang="es-MX"/>
        </a:p>
      </dgm:t>
    </dgm:pt>
    <dgm:pt modelId="{31DC41C3-B68B-411C-BBF7-4070F2422709}" type="sibTrans" cxnId="{06FA5B25-18C2-44F7-94A9-F183596853A0}">
      <dgm:prSet/>
      <dgm:spPr/>
      <dgm:t>
        <a:bodyPr/>
        <a:lstStyle/>
        <a:p>
          <a:endParaRPr lang="es-MX"/>
        </a:p>
      </dgm:t>
    </dgm:pt>
    <dgm:pt modelId="{F8DF61A7-5F47-43EE-9934-8BFC11F8D166}">
      <dgm:prSet custT="1"/>
      <dgm:spPr>
        <a:solidFill>
          <a:srgbClr val="FFFF00">
            <a:alpha val="90000"/>
          </a:srgbClr>
        </a:solidFill>
      </dgm:spPr>
      <dgm:t>
        <a:bodyPr/>
        <a:lstStyle/>
        <a:p>
          <a:r>
            <a:rPr lang="es-MX" sz="2000" dirty="0" smtClean="0"/>
            <a:t>Prácticas de la lectura contemporáneas</a:t>
          </a:r>
        </a:p>
        <a:p>
          <a:r>
            <a:rPr lang="es-MX" sz="1600" dirty="0" smtClean="0"/>
            <a:t>(</a:t>
          </a:r>
          <a:r>
            <a:rPr lang="es-MX" sz="1600" dirty="0" err="1" smtClean="0"/>
            <a:t>Cassany</a:t>
          </a:r>
          <a:r>
            <a:rPr lang="es-MX" sz="1600" dirty="0" smtClean="0"/>
            <a:t>, 2013).</a:t>
          </a:r>
          <a:endParaRPr lang="es-MX" sz="1600" dirty="0"/>
        </a:p>
      </dgm:t>
    </dgm:pt>
    <dgm:pt modelId="{C885F09B-A905-45FE-BEBD-0B1AF5C4EF43}" type="parTrans" cxnId="{95E57AF5-1B94-46FE-8DD5-D29EC807557B}">
      <dgm:prSet/>
      <dgm:spPr/>
      <dgm:t>
        <a:bodyPr/>
        <a:lstStyle/>
        <a:p>
          <a:endParaRPr lang="es-MX"/>
        </a:p>
      </dgm:t>
    </dgm:pt>
    <dgm:pt modelId="{16CCEAE7-17D1-40EE-975B-47D877B07096}" type="sibTrans" cxnId="{95E57AF5-1B94-46FE-8DD5-D29EC807557B}">
      <dgm:prSet/>
      <dgm:spPr/>
      <dgm:t>
        <a:bodyPr/>
        <a:lstStyle/>
        <a:p>
          <a:endParaRPr lang="es-MX"/>
        </a:p>
      </dgm:t>
    </dgm:pt>
    <dgm:pt modelId="{394D4E2B-5AD0-4658-8430-C936C63D255F}">
      <dgm:prSet custT="1"/>
      <dgm:spPr>
        <a:solidFill>
          <a:srgbClr val="99FF33">
            <a:alpha val="90000"/>
          </a:srgbClr>
        </a:solidFill>
      </dgm:spPr>
      <dgm:t>
        <a:bodyPr/>
        <a:lstStyle/>
        <a:p>
          <a:r>
            <a:rPr lang="es-MX" sz="2200" dirty="0" smtClean="0"/>
            <a:t>El buen lector </a:t>
          </a:r>
          <a:r>
            <a:rPr lang="es-MX" sz="1600" dirty="0" smtClean="0"/>
            <a:t>(Garrido, 2014).</a:t>
          </a:r>
          <a:endParaRPr lang="es-MX" sz="1600" dirty="0"/>
        </a:p>
      </dgm:t>
    </dgm:pt>
    <dgm:pt modelId="{6A0D78E8-93EE-4B2A-8B15-45DA57FC7BD6}" type="parTrans" cxnId="{7DF73A6B-D9FA-4D54-BC24-C91D42BF7F58}">
      <dgm:prSet/>
      <dgm:spPr/>
      <dgm:t>
        <a:bodyPr/>
        <a:lstStyle/>
        <a:p>
          <a:endParaRPr lang="es-MX"/>
        </a:p>
      </dgm:t>
    </dgm:pt>
    <dgm:pt modelId="{8B21C99D-5D14-420F-9A29-D4C70CBCB5DC}" type="sibTrans" cxnId="{7DF73A6B-D9FA-4D54-BC24-C91D42BF7F58}">
      <dgm:prSet/>
      <dgm:spPr/>
      <dgm:t>
        <a:bodyPr/>
        <a:lstStyle/>
        <a:p>
          <a:endParaRPr lang="es-MX"/>
        </a:p>
      </dgm:t>
    </dgm:pt>
    <dgm:pt modelId="{6CBCD0EB-26BD-4867-B80A-D7BA9A0D6D72}">
      <dgm:prSet custT="1"/>
      <dgm:spPr>
        <a:solidFill>
          <a:schemeClr val="tx2">
            <a:lumMod val="75000"/>
            <a:alpha val="90000"/>
          </a:schemeClr>
        </a:solidFill>
      </dgm:spPr>
      <dgm:t>
        <a:bodyPr/>
        <a:lstStyle/>
        <a:p>
          <a:r>
            <a:rPr lang="es-MX" sz="2000" dirty="0" smtClean="0"/>
            <a:t>Conversación literaria </a:t>
          </a:r>
        </a:p>
        <a:p>
          <a:r>
            <a:rPr lang="es-MX" sz="1600" dirty="0" smtClean="0"/>
            <a:t>(</a:t>
          </a:r>
          <a:r>
            <a:rPr lang="es-MX" sz="1600" dirty="0" err="1" smtClean="0"/>
            <a:t>Chambers</a:t>
          </a:r>
          <a:r>
            <a:rPr lang="es-MX" sz="1600" dirty="0" smtClean="0"/>
            <a:t>, 2014).</a:t>
          </a:r>
          <a:endParaRPr lang="es-MX" sz="1600" dirty="0"/>
        </a:p>
      </dgm:t>
    </dgm:pt>
    <dgm:pt modelId="{E0D4B390-8005-4006-B025-02C1975C1669}" type="parTrans" cxnId="{E24D1FBA-AA51-42C4-B3EB-015EEE57C146}">
      <dgm:prSet/>
      <dgm:spPr/>
      <dgm:t>
        <a:bodyPr/>
        <a:lstStyle/>
        <a:p>
          <a:endParaRPr lang="es-MX"/>
        </a:p>
      </dgm:t>
    </dgm:pt>
    <dgm:pt modelId="{4C089C50-D3DD-41C5-805C-916D2913F18F}" type="sibTrans" cxnId="{E24D1FBA-AA51-42C4-B3EB-015EEE57C146}">
      <dgm:prSet/>
      <dgm:spPr/>
      <dgm:t>
        <a:bodyPr/>
        <a:lstStyle/>
        <a:p>
          <a:endParaRPr lang="es-MX"/>
        </a:p>
      </dgm:t>
    </dgm:pt>
    <dgm:pt modelId="{3DEB71B1-2224-4762-BFC2-A9741C7CC9ED}">
      <dgm:prSet custT="1"/>
      <dgm:spPr/>
      <dgm:t>
        <a:bodyPr/>
        <a:lstStyle/>
        <a:p>
          <a:r>
            <a:rPr lang="es-MX" sz="2100" dirty="0" smtClean="0"/>
            <a:t>Constructivismo</a:t>
          </a:r>
        </a:p>
        <a:p>
          <a:r>
            <a:rPr lang="es-MX" sz="1600" dirty="0" smtClean="0"/>
            <a:t>(</a:t>
          </a:r>
          <a:r>
            <a:rPr lang="es-MX" sz="1600" dirty="0" err="1" smtClean="0"/>
            <a:t>Piaget</a:t>
          </a:r>
          <a:r>
            <a:rPr lang="es-MX" sz="1600" dirty="0" smtClean="0"/>
            <a:t>, 1990)</a:t>
          </a:r>
          <a:endParaRPr lang="es-MX" sz="1600" dirty="0"/>
        </a:p>
      </dgm:t>
    </dgm:pt>
    <dgm:pt modelId="{604D2C06-AC06-491B-839D-908073EEB6E7}" type="parTrans" cxnId="{80D47343-904E-4B48-995F-B704D0DB077D}">
      <dgm:prSet/>
      <dgm:spPr/>
      <dgm:t>
        <a:bodyPr/>
        <a:lstStyle/>
        <a:p>
          <a:endParaRPr lang="es-MX"/>
        </a:p>
      </dgm:t>
    </dgm:pt>
    <dgm:pt modelId="{8882E2BA-F9D2-4D30-8BB2-7FE7615A78FC}" type="sibTrans" cxnId="{80D47343-904E-4B48-995F-B704D0DB077D}">
      <dgm:prSet/>
      <dgm:spPr/>
      <dgm:t>
        <a:bodyPr/>
        <a:lstStyle/>
        <a:p>
          <a:endParaRPr lang="es-MX"/>
        </a:p>
      </dgm:t>
    </dgm:pt>
    <dgm:pt modelId="{FD400236-F3B5-4167-B9F6-49E126FA6603}" type="pres">
      <dgm:prSet presAssocID="{BAD907B1-E403-4D43-B235-FE1CEA63CC23}" presName="Name0" presStyleCnt="0">
        <dgm:presLayoutVars>
          <dgm:dir/>
          <dgm:animLvl val="lvl"/>
          <dgm:resizeHandles val="exact"/>
        </dgm:presLayoutVars>
      </dgm:prSet>
      <dgm:spPr/>
      <dgm:t>
        <a:bodyPr/>
        <a:lstStyle/>
        <a:p>
          <a:endParaRPr lang="es-MX"/>
        </a:p>
      </dgm:t>
    </dgm:pt>
    <dgm:pt modelId="{013E291C-E060-4111-8DDF-D2FA33DFD0E6}" type="pres">
      <dgm:prSet presAssocID="{77CC7C66-D3D2-4818-B3B5-1FBCBE9CAFD5}" presName="vertFlow" presStyleCnt="0"/>
      <dgm:spPr/>
    </dgm:pt>
    <dgm:pt modelId="{05B64AA3-76C8-4B02-8814-34E1B8C46043}" type="pres">
      <dgm:prSet presAssocID="{77CC7C66-D3D2-4818-B3B5-1FBCBE9CAFD5}" presName="header" presStyleLbl="node1" presStyleIdx="0" presStyleCnt="2" custLinFactNeighborX="-26232" custLinFactNeighborY="-503"/>
      <dgm:spPr/>
      <dgm:t>
        <a:bodyPr/>
        <a:lstStyle/>
        <a:p>
          <a:endParaRPr lang="es-MX"/>
        </a:p>
      </dgm:t>
    </dgm:pt>
    <dgm:pt modelId="{73D72972-A585-4966-B675-CAA2FA39D24B}" type="pres">
      <dgm:prSet presAssocID="{CE42314A-2570-4B97-BCB4-1E0E2454655B}" presName="parTrans" presStyleLbl="sibTrans2D1" presStyleIdx="0" presStyleCnt="11"/>
      <dgm:spPr/>
      <dgm:t>
        <a:bodyPr/>
        <a:lstStyle/>
        <a:p>
          <a:endParaRPr lang="es-MX"/>
        </a:p>
      </dgm:t>
    </dgm:pt>
    <dgm:pt modelId="{8E35DCE2-53D9-4845-AD8D-541530659513}" type="pres">
      <dgm:prSet presAssocID="{74084B5B-C91D-4F8B-AB8C-0534F366E00D}" presName="child" presStyleLbl="alignAccFollowNode1" presStyleIdx="0" presStyleCnt="11" custAng="10800000" custFlipVert="1" custScaleX="92288" custScaleY="50455" custLinFactNeighborX="-25788" custLinFactNeighborY="64007">
        <dgm:presLayoutVars>
          <dgm:chMax val="0"/>
          <dgm:bulletEnabled val="1"/>
        </dgm:presLayoutVars>
      </dgm:prSet>
      <dgm:spPr/>
      <dgm:t>
        <a:bodyPr/>
        <a:lstStyle/>
        <a:p>
          <a:endParaRPr lang="es-MX"/>
        </a:p>
      </dgm:t>
    </dgm:pt>
    <dgm:pt modelId="{3B930387-E9A4-4908-BA15-F566BC7B000F}" type="pres">
      <dgm:prSet presAssocID="{1605C20A-47C5-47BD-A1AC-6ED40C6CB38C}" presName="sibTrans" presStyleLbl="sibTrans2D1" presStyleIdx="1" presStyleCnt="11"/>
      <dgm:spPr/>
      <dgm:t>
        <a:bodyPr/>
        <a:lstStyle/>
        <a:p>
          <a:endParaRPr lang="es-MX"/>
        </a:p>
      </dgm:t>
    </dgm:pt>
    <dgm:pt modelId="{AB54B5DD-D78F-4FBD-8730-F9B59E7203E9}" type="pres">
      <dgm:prSet presAssocID="{FFC2665C-9515-4A26-9F0A-9DFBC6296A95}" presName="child" presStyleLbl="alignAccFollowNode1" presStyleIdx="1" presStyleCnt="11" custAng="10800000" custFlipVert="1" custScaleX="114584" custScaleY="66911" custLinFactNeighborX="-21728" custLinFactNeighborY="69859">
        <dgm:presLayoutVars>
          <dgm:chMax val="0"/>
          <dgm:bulletEnabled val="1"/>
        </dgm:presLayoutVars>
      </dgm:prSet>
      <dgm:spPr/>
      <dgm:t>
        <a:bodyPr/>
        <a:lstStyle/>
        <a:p>
          <a:endParaRPr lang="es-MX"/>
        </a:p>
      </dgm:t>
    </dgm:pt>
    <dgm:pt modelId="{D27C976F-A114-497A-9F57-1FEEBED88A01}" type="pres">
      <dgm:prSet presAssocID="{28BE9A26-3E58-473A-9C12-96A83AD776AD}" presName="sibTrans" presStyleLbl="sibTrans2D1" presStyleIdx="2" presStyleCnt="11"/>
      <dgm:spPr/>
      <dgm:t>
        <a:bodyPr/>
        <a:lstStyle/>
        <a:p>
          <a:endParaRPr lang="es-MX"/>
        </a:p>
      </dgm:t>
    </dgm:pt>
    <dgm:pt modelId="{A0BE5830-5283-4071-81EA-876B208E8772}" type="pres">
      <dgm:prSet presAssocID="{5A291232-6902-40B1-9DFF-C8F9526B5E99}" presName="child" presStyleLbl="alignAccFollowNode1" presStyleIdx="2" presStyleCnt="11" custAng="10800000" custFlipVert="1" custScaleX="110114" custScaleY="56381" custLinFactNeighborX="-19237" custLinFactNeighborY="78795">
        <dgm:presLayoutVars>
          <dgm:chMax val="0"/>
          <dgm:bulletEnabled val="1"/>
        </dgm:presLayoutVars>
      </dgm:prSet>
      <dgm:spPr/>
      <dgm:t>
        <a:bodyPr/>
        <a:lstStyle/>
        <a:p>
          <a:endParaRPr lang="es-MX"/>
        </a:p>
      </dgm:t>
    </dgm:pt>
    <dgm:pt modelId="{EDE56C3F-C0F6-46DD-AA4B-83763A4AF573}" type="pres">
      <dgm:prSet presAssocID="{4DFDF6B6-4518-45F8-9710-6F29A72E4C0A}" presName="sibTrans" presStyleLbl="sibTrans2D1" presStyleIdx="3" presStyleCnt="11"/>
      <dgm:spPr/>
      <dgm:t>
        <a:bodyPr/>
        <a:lstStyle/>
        <a:p>
          <a:endParaRPr lang="es-MX"/>
        </a:p>
      </dgm:t>
    </dgm:pt>
    <dgm:pt modelId="{FD93691E-421D-4BA6-AF14-5495B85D942B}" type="pres">
      <dgm:prSet presAssocID="{FE6A6C7C-C1BE-41A4-9ACA-DF9815172931}" presName="child" presStyleLbl="alignAccFollowNode1" presStyleIdx="3" presStyleCnt="11" custAng="10800000" custFlipVert="1" custScaleX="111292" custScaleY="48491" custLinFactY="3596" custLinFactNeighborX="-18648" custLinFactNeighborY="100000">
        <dgm:presLayoutVars>
          <dgm:chMax val="0"/>
          <dgm:bulletEnabled val="1"/>
        </dgm:presLayoutVars>
      </dgm:prSet>
      <dgm:spPr/>
      <dgm:t>
        <a:bodyPr/>
        <a:lstStyle/>
        <a:p>
          <a:endParaRPr lang="es-MX"/>
        </a:p>
      </dgm:t>
    </dgm:pt>
    <dgm:pt modelId="{F5B47B80-5FEF-4EC5-AA18-5A4F32FFD09A}" type="pres">
      <dgm:prSet presAssocID="{99D8AC1E-6DE8-4DEF-A8CC-ADB9CA9E4859}" presName="sibTrans" presStyleLbl="sibTrans2D1" presStyleIdx="4" presStyleCnt="11"/>
      <dgm:spPr/>
      <dgm:t>
        <a:bodyPr/>
        <a:lstStyle/>
        <a:p>
          <a:endParaRPr lang="es-MX"/>
        </a:p>
      </dgm:t>
    </dgm:pt>
    <dgm:pt modelId="{256E5EA9-D96B-43E3-A158-CD1AB2826680}" type="pres">
      <dgm:prSet presAssocID="{394D4E2B-5AD0-4658-8430-C936C63D255F}" presName="child" presStyleLbl="alignAccFollowNode1" presStyleIdx="4" presStyleCnt="11" custScaleY="86351" custLinFactY="15850" custLinFactNeighborX="-19569" custLinFactNeighborY="100000">
        <dgm:presLayoutVars>
          <dgm:chMax val="0"/>
          <dgm:bulletEnabled val="1"/>
        </dgm:presLayoutVars>
      </dgm:prSet>
      <dgm:spPr/>
      <dgm:t>
        <a:bodyPr/>
        <a:lstStyle/>
        <a:p>
          <a:endParaRPr lang="es-MX"/>
        </a:p>
      </dgm:t>
    </dgm:pt>
    <dgm:pt modelId="{93DF344B-C56C-462C-9556-E08C9414DE5C}" type="pres">
      <dgm:prSet presAssocID="{8B21C99D-5D14-420F-9A29-D4C70CBCB5DC}" presName="sibTrans" presStyleLbl="sibTrans2D1" presStyleIdx="5" presStyleCnt="11"/>
      <dgm:spPr/>
      <dgm:t>
        <a:bodyPr/>
        <a:lstStyle/>
        <a:p>
          <a:endParaRPr lang="es-MX"/>
        </a:p>
      </dgm:t>
    </dgm:pt>
    <dgm:pt modelId="{B995CCD2-53BB-4A67-9E27-83E881D01A6D}" type="pres">
      <dgm:prSet presAssocID="{6CBCD0EB-26BD-4867-B80A-D7BA9A0D6D72}" presName="child" presStyleLbl="alignAccFollowNode1" presStyleIdx="5" presStyleCnt="11" custScaleX="113113" custScaleY="70634" custLinFactY="36261" custLinFactNeighborX="-17738" custLinFactNeighborY="100000">
        <dgm:presLayoutVars>
          <dgm:chMax val="0"/>
          <dgm:bulletEnabled val="1"/>
        </dgm:presLayoutVars>
      </dgm:prSet>
      <dgm:spPr/>
      <dgm:t>
        <a:bodyPr/>
        <a:lstStyle/>
        <a:p>
          <a:endParaRPr lang="es-MX"/>
        </a:p>
      </dgm:t>
    </dgm:pt>
    <dgm:pt modelId="{F1589EC3-8742-41DB-A45C-FF1A3323A54D}" type="pres">
      <dgm:prSet presAssocID="{77CC7C66-D3D2-4818-B3B5-1FBCBE9CAFD5}" presName="hSp" presStyleCnt="0"/>
      <dgm:spPr/>
    </dgm:pt>
    <dgm:pt modelId="{602458E8-AF98-4C09-91CD-209D94F53C92}" type="pres">
      <dgm:prSet presAssocID="{AE9149BB-9B57-4014-9F2D-14CBAB7BDA19}" presName="vertFlow" presStyleCnt="0"/>
      <dgm:spPr/>
    </dgm:pt>
    <dgm:pt modelId="{20CAD13D-B08E-4D6F-9ACA-47B9D69279C9}" type="pres">
      <dgm:prSet presAssocID="{AE9149BB-9B57-4014-9F2D-14CBAB7BDA19}" presName="header" presStyleLbl="node1" presStyleIdx="1" presStyleCnt="2" custLinFactNeighborX="26232" custLinFactNeighborY="-503"/>
      <dgm:spPr/>
      <dgm:t>
        <a:bodyPr/>
        <a:lstStyle/>
        <a:p>
          <a:endParaRPr lang="es-MX"/>
        </a:p>
      </dgm:t>
    </dgm:pt>
    <dgm:pt modelId="{2DCEF25F-50F8-4ABA-80B0-6CD6DF0185F4}" type="pres">
      <dgm:prSet presAssocID="{D06167D7-0D4A-4AFC-9B38-2B19C85AF549}" presName="parTrans" presStyleLbl="sibTrans2D1" presStyleIdx="6" presStyleCnt="11"/>
      <dgm:spPr/>
      <dgm:t>
        <a:bodyPr/>
        <a:lstStyle/>
        <a:p>
          <a:endParaRPr lang="es-MX"/>
        </a:p>
      </dgm:t>
    </dgm:pt>
    <dgm:pt modelId="{006CCAB7-C7E5-418C-A93F-953A416F952E}" type="pres">
      <dgm:prSet presAssocID="{15D32741-D92B-4FB3-9F82-26DB006D1F5E}" presName="child" presStyleLbl="alignAccFollowNode1" presStyleIdx="6" presStyleCnt="11" custScaleX="111341" custScaleY="96928" custLinFactNeighborX="26232" custLinFactNeighborY="-19979">
        <dgm:presLayoutVars>
          <dgm:chMax val="0"/>
          <dgm:bulletEnabled val="1"/>
        </dgm:presLayoutVars>
      </dgm:prSet>
      <dgm:spPr/>
      <dgm:t>
        <a:bodyPr/>
        <a:lstStyle/>
        <a:p>
          <a:endParaRPr lang="es-MX"/>
        </a:p>
      </dgm:t>
    </dgm:pt>
    <dgm:pt modelId="{3EA76260-70E1-443A-8C52-AEE2961620F0}" type="pres">
      <dgm:prSet presAssocID="{44211154-92D0-4424-8E51-282B984EF686}" presName="sibTrans" presStyleLbl="sibTrans2D1" presStyleIdx="7" presStyleCnt="11"/>
      <dgm:spPr/>
      <dgm:t>
        <a:bodyPr/>
        <a:lstStyle/>
        <a:p>
          <a:endParaRPr lang="es-MX"/>
        </a:p>
      </dgm:t>
    </dgm:pt>
    <dgm:pt modelId="{FFE74CCB-9017-49E3-AB18-30D74CA47432}" type="pres">
      <dgm:prSet presAssocID="{3570596A-833C-4F8E-B195-7BC1FE423B63}" presName="child" presStyleLbl="alignAccFollowNode1" presStyleIdx="7" presStyleCnt="11" custScaleX="111341" custScaleY="99325" custLinFactNeighborX="26165" custLinFactNeighborY="-50947">
        <dgm:presLayoutVars>
          <dgm:chMax val="0"/>
          <dgm:bulletEnabled val="1"/>
        </dgm:presLayoutVars>
      </dgm:prSet>
      <dgm:spPr/>
      <dgm:t>
        <a:bodyPr/>
        <a:lstStyle/>
        <a:p>
          <a:endParaRPr lang="es-MX"/>
        </a:p>
      </dgm:t>
    </dgm:pt>
    <dgm:pt modelId="{4C5492E8-DFF7-4A3E-BCC7-4980CD886248}" type="pres">
      <dgm:prSet presAssocID="{EA8F253B-809E-4DEF-B082-9950EA86EDE2}" presName="sibTrans" presStyleLbl="sibTrans2D1" presStyleIdx="8" presStyleCnt="11"/>
      <dgm:spPr/>
      <dgm:t>
        <a:bodyPr/>
        <a:lstStyle/>
        <a:p>
          <a:endParaRPr lang="es-MX"/>
        </a:p>
      </dgm:t>
    </dgm:pt>
    <dgm:pt modelId="{A9AA597C-2D2C-411F-9CCD-4B62BB63B852}" type="pres">
      <dgm:prSet presAssocID="{F8DF61A7-5F47-43EE-9934-8BFC11F8D166}" presName="child" presStyleLbl="alignAccFollowNode1" presStyleIdx="8" presStyleCnt="11" custScaleX="130387" custLinFactNeighborX="26165" custLinFactNeighborY="-35549">
        <dgm:presLayoutVars>
          <dgm:chMax val="0"/>
          <dgm:bulletEnabled val="1"/>
        </dgm:presLayoutVars>
      </dgm:prSet>
      <dgm:spPr/>
      <dgm:t>
        <a:bodyPr/>
        <a:lstStyle/>
        <a:p>
          <a:endParaRPr lang="es-MX"/>
        </a:p>
      </dgm:t>
    </dgm:pt>
    <dgm:pt modelId="{C12F34BE-98A6-44FC-A66B-EA592BB6B29F}" type="pres">
      <dgm:prSet presAssocID="{16CCEAE7-17D1-40EE-975B-47D877B07096}" presName="sibTrans" presStyleLbl="sibTrans2D1" presStyleIdx="9" presStyleCnt="11"/>
      <dgm:spPr/>
      <dgm:t>
        <a:bodyPr/>
        <a:lstStyle/>
        <a:p>
          <a:endParaRPr lang="es-MX"/>
        </a:p>
      </dgm:t>
    </dgm:pt>
    <dgm:pt modelId="{C0679F52-D007-4916-8846-32AB9DBE1E01}" type="pres">
      <dgm:prSet presAssocID="{C392C685-614A-4CE0-89A7-45C86B37EE27}" presName="child" presStyleLbl="alignAccFollowNode1" presStyleIdx="9" presStyleCnt="11" custLinFactNeighborX="26165" custLinFactNeighborY="503">
        <dgm:presLayoutVars>
          <dgm:chMax val="0"/>
          <dgm:bulletEnabled val="1"/>
        </dgm:presLayoutVars>
      </dgm:prSet>
      <dgm:spPr/>
      <dgm:t>
        <a:bodyPr/>
        <a:lstStyle/>
        <a:p>
          <a:endParaRPr lang="es-MX"/>
        </a:p>
      </dgm:t>
    </dgm:pt>
    <dgm:pt modelId="{C50676D9-3626-46E7-8367-1AAA2D458A16}" type="pres">
      <dgm:prSet presAssocID="{31DC41C3-B68B-411C-BBF7-4070F2422709}" presName="sibTrans" presStyleLbl="sibTrans2D1" presStyleIdx="10" presStyleCnt="11"/>
      <dgm:spPr/>
      <dgm:t>
        <a:bodyPr/>
        <a:lstStyle/>
        <a:p>
          <a:endParaRPr lang="es-MX"/>
        </a:p>
      </dgm:t>
    </dgm:pt>
    <dgm:pt modelId="{61909C59-A136-4C01-9849-734BB89B44B7}" type="pres">
      <dgm:prSet presAssocID="{3DEB71B1-2224-4762-BFC2-A9741C7CC9ED}" presName="child" presStyleLbl="alignAccFollowNode1" presStyleIdx="10" presStyleCnt="11" custLinFactNeighborX="24149">
        <dgm:presLayoutVars>
          <dgm:chMax val="0"/>
          <dgm:bulletEnabled val="1"/>
        </dgm:presLayoutVars>
      </dgm:prSet>
      <dgm:spPr/>
      <dgm:t>
        <a:bodyPr/>
        <a:lstStyle/>
        <a:p>
          <a:endParaRPr lang="es-MX"/>
        </a:p>
      </dgm:t>
    </dgm:pt>
  </dgm:ptLst>
  <dgm:cxnLst>
    <dgm:cxn modelId="{9BBAEB51-2710-4A6E-B152-06349373BFAE}" type="presOf" srcId="{44211154-92D0-4424-8E51-282B984EF686}" destId="{3EA76260-70E1-443A-8C52-AEE2961620F0}" srcOrd="0" destOrd="0" presId="urn:microsoft.com/office/officeart/2005/8/layout/lProcess1"/>
    <dgm:cxn modelId="{70E4C2BA-0984-4DFF-9DFE-D42BAC18507F}" type="presOf" srcId="{FFC2665C-9515-4A26-9F0A-9DFBC6296A95}" destId="{AB54B5DD-D78F-4FBD-8730-F9B59E7203E9}" srcOrd="0" destOrd="0" presId="urn:microsoft.com/office/officeart/2005/8/layout/lProcess1"/>
    <dgm:cxn modelId="{C1874766-D759-4668-A70C-0A25C5B2A0F7}" type="presOf" srcId="{3570596A-833C-4F8E-B195-7BC1FE423B63}" destId="{FFE74CCB-9017-49E3-AB18-30D74CA47432}" srcOrd="0" destOrd="0" presId="urn:microsoft.com/office/officeart/2005/8/layout/lProcess1"/>
    <dgm:cxn modelId="{F9D936CD-86D9-4B1F-BC81-03DE064A34B9}" srcId="{AE9149BB-9B57-4014-9F2D-14CBAB7BDA19}" destId="{15D32741-D92B-4FB3-9F82-26DB006D1F5E}" srcOrd="0" destOrd="0" parTransId="{D06167D7-0D4A-4AFC-9B38-2B19C85AF549}" sibTransId="{44211154-92D0-4424-8E51-282B984EF686}"/>
    <dgm:cxn modelId="{1F205B73-3047-4C68-906F-B07998C9FB4C}" type="presOf" srcId="{FE6A6C7C-C1BE-41A4-9ACA-DF9815172931}" destId="{FD93691E-421D-4BA6-AF14-5495B85D942B}" srcOrd="0" destOrd="0" presId="urn:microsoft.com/office/officeart/2005/8/layout/lProcess1"/>
    <dgm:cxn modelId="{9A18AE46-1BC5-4CF0-85CE-6AFA4123DB24}" type="presOf" srcId="{D06167D7-0D4A-4AFC-9B38-2B19C85AF549}" destId="{2DCEF25F-50F8-4ABA-80B0-6CD6DF0185F4}" srcOrd="0" destOrd="0" presId="urn:microsoft.com/office/officeart/2005/8/layout/lProcess1"/>
    <dgm:cxn modelId="{C65795DE-9721-4E12-A9A5-F48E615AAF13}" type="presOf" srcId="{28BE9A26-3E58-473A-9C12-96A83AD776AD}" destId="{D27C976F-A114-497A-9F57-1FEEBED88A01}" srcOrd="0" destOrd="0" presId="urn:microsoft.com/office/officeart/2005/8/layout/lProcess1"/>
    <dgm:cxn modelId="{8EA7E468-15FE-4F82-BCA4-F22AB391620A}" srcId="{BAD907B1-E403-4D43-B235-FE1CEA63CC23}" destId="{AE9149BB-9B57-4014-9F2D-14CBAB7BDA19}" srcOrd="1" destOrd="0" parTransId="{1EF31242-8A81-47B3-870B-095EB9AD4DA8}" sibTransId="{2A5ECDA7-9459-43C3-A823-7F10D72CC373}"/>
    <dgm:cxn modelId="{E5F052B4-7CB5-4C7F-8D07-C9423D2D1151}" type="presOf" srcId="{77CC7C66-D3D2-4818-B3B5-1FBCBE9CAFD5}" destId="{05B64AA3-76C8-4B02-8814-34E1B8C46043}" srcOrd="0" destOrd="0" presId="urn:microsoft.com/office/officeart/2005/8/layout/lProcess1"/>
    <dgm:cxn modelId="{707288BC-01DD-4DA5-84A9-6C39AF9C6E62}" type="presOf" srcId="{5A291232-6902-40B1-9DFF-C8F9526B5E99}" destId="{A0BE5830-5283-4071-81EA-876B208E8772}" srcOrd="0" destOrd="0" presId="urn:microsoft.com/office/officeart/2005/8/layout/lProcess1"/>
    <dgm:cxn modelId="{C1C2B96E-489F-4BD2-BF11-9D8A3B95827F}" srcId="{77CC7C66-D3D2-4818-B3B5-1FBCBE9CAFD5}" destId="{FFC2665C-9515-4A26-9F0A-9DFBC6296A95}" srcOrd="1" destOrd="0" parTransId="{53E8676D-E99A-4843-BEF2-CF22448A3B1A}" sibTransId="{28BE9A26-3E58-473A-9C12-96A83AD776AD}"/>
    <dgm:cxn modelId="{20025390-ADFE-494C-A198-EADE913E5712}" type="presOf" srcId="{15D32741-D92B-4FB3-9F82-26DB006D1F5E}" destId="{006CCAB7-C7E5-418C-A93F-953A416F952E}" srcOrd="0" destOrd="0" presId="urn:microsoft.com/office/officeart/2005/8/layout/lProcess1"/>
    <dgm:cxn modelId="{D605807B-B323-4602-9351-0DBC8391FE7A}" type="presOf" srcId="{C392C685-614A-4CE0-89A7-45C86B37EE27}" destId="{C0679F52-D007-4916-8846-32AB9DBE1E01}" srcOrd="0" destOrd="0" presId="urn:microsoft.com/office/officeart/2005/8/layout/lProcess1"/>
    <dgm:cxn modelId="{790C977F-3F87-4894-9BFA-0FD84F9A963D}" srcId="{77CC7C66-D3D2-4818-B3B5-1FBCBE9CAFD5}" destId="{5A291232-6902-40B1-9DFF-C8F9526B5E99}" srcOrd="2" destOrd="0" parTransId="{A6AA5DBB-B995-423C-8C8D-96633858F1E5}" sibTransId="{4DFDF6B6-4518-45F8-9710-6F29A72E4C0A}"/>
    <dgm:cxn modelId="{922E1F32-2400-4ADE-AA13-83767F8D1EF2}" type="presOf" srcId="{AE9149BB-9B57-4014-9F2D-14CBAB7BDA19}" destId="{20CAD13D-B08E-4D6F-9ACA-47B9D69279C9}" srcOrd="0" destOrd="0" presId="urn:microsoft.com/office/officeart/2005/8/layout/lProcess1"/>
    <dgm:cxn modelId="{55231176-84E2-46E2-B802-05D81CFBB0C1}" type="presOf" srcId="{4DFDF6B6-4518-45F8-9710-6F29A72E4C0A}" destId="{EDE56C3F-C0F6-46DD-AA4B-83763A4AF573}" srcOrd="0" destOrd="0" presId="urn:microsoft.com/office/officeart/2005/8/layout/lProcess1"/>
    <dgm:cxn modelId="{95E57AF5-1B94-46FE-8DD5-D29EC807557B}" srcId="{AE9149BB-9B57-4014-9F2D-14CBAB7BDA19}" destId="{F8DF61A7-5F47-43EE-9934-8BFC11F8D166}" srcOrd="2" destOrd="0" parTransId="{C885F09B-A905-45FE-BEBD-0B1AF5C4EF43}" sibTransId="{16CCEAE7-17D1-40EE-975B-47D877B07096}"/>
    <dgm:cxn modelId="{21250869-B5E7-45E0-8494-6D3DA476B084}" type="presOf" srcId="{F8DF61A7-5F47-43EE-9934-8BFC11F8D166}" destId="{A9AA597C-2D2C-411F-9CCD-4B62BB63B852}" srcOrd="0" destOrd="0" presId="urn:microsoft.com/office/officeart/2005/8/layout/lProcess1"/>
    <dgm:cxn modelId="{C7EC6AE7-F143-4C77-B49B-094F35AC1450}" type="presOf" srcId="{74084B5B-C91D-4F8B-AB8C-0534F366E00D}" destId="{8E35DCE2-53D9-4845-AD8D-541530659513}" srcOrd="0" destOrd="0" presId="urn:microsoft.com/office/officeart/2005/8/layout/lProcess1"/>
    <dgm:cxn modelId="{73EA4F84-C1E9-44DF-99D1-8AC2B43DD611}" srcId="{77CC7C66-D3D2-4818-B3B5-1FBCBE9CAFD5}" destId="{FE6A6C7C-C1BE-41A4-9ACA-DF9815172931}" srcOrd="3" destOrd="0" parTransId="{7A167C7B-56AF-4E51-A0A6-4684AD21B7FA}" sibTransId="{99D8AC1E-6DE8-4DEF-A8CC-ADB9CA9E4859}"/>
    <dgm:cxn modelId="{80D47343-904E-4B48-995F-B704D0DB077D}" srcId="{AE9149BB-9B57-4014-9F2D-14CBAB7BDA19}" destId="{3DEB71B1-2224-4762-BFC2-A9741C7CC9ED}" srcOrd="4" destOrd="0" parTransId="{604D2C06-AC06-491B-839D-908073EEB6E7}" sibTransId="{8882E2BA-F9D2-4D30-8BB2-7FE7615A78FC}"/>
    <dgm:cxn modelId="{F7903A6E-41B5-4756-887A-25A3EE69328C}" type="presOf" srcId="{394D4E2B-5AD0-4658-8430-C936C63D255F}" destId="{256E5EA9-D96B-43E3-A158-CD1AB2826680}" srcOrd="0" destOrd="0" presId="urn:microsoft.com/office/officeart/2005/8/layout/lProcess1"/>
    <dgm:cxn modelId="{E24D1FBA-AA51-42C4-B3EB-015EEE57C146}" srcId="{77CC7C66-D3D2-4818-B3B5-1FBCBE9CAFD5}" destId="{6CBCD0EB-26BD-4867-B80A-D7BA9A0D6D72}" srcOrd="5" destOrd="0" parTransId="{E0D4B390-8005-4006-B025-02C1975C1669}" sibTransId="{4C089C50-D3DD-41C5-805C-916D2913F18F}"/>
    <dgm:cxn modelId="{039C706C-62E0-4E40-A425-761D34F3DA79}" type="presOf" srcId="{BAD907B1-E403-4D43-B235-FE1CEA63CC23}" destId="{FD400236-F3B5-4167-B9F6-49E126FA6603}" srcOrd="0" destOrd="0" presId="urn:microsoft.com/office/officeart/2005/8/layout/lProcess1"/>
    <dgm:cxn modelId="{A80EE51D-1341-4683-AB14-34859903DBFA}" srcId="{BAD907B1-E403-4D43-B235-FE1CEA63CC23}" destId="{77CC7C66-D3D2-4818-B3B5-1FBCBE9CAFD5}" srcOrd="0" destOrd="0" parTransId="{4FEC8BBA-2791-4F3A-98E0-B9910E171551}" sibTransId="{9214517F-FCEE-4288-B462-CD2637075615}"/>
    <dgm:cxn modelId="{06FA5B25-18C2-44F7-94A9-F183596853A0}" srcId="{AE9149BB-9B57-4014-9F2D-14CBAB7BDA19}" destId="{C392C685-614A-4CE0-89A7-45C86B37EE27}" srcOrd="3" destOrd="0" parTransId="{14B08681-B891-47A5-961B-D0CC7B62D304}" sibTransId="{31DC41C3-B68B-411C-BBF7-4070F2422709}"/>
    <dgm:cxn modelId="{74887360-1FAF-4DB7-B47A-6D3B63072379}" type="presOf" srcId="{EA8F253B-809E-4DEF-B082-9950EA86EDE2}" destId="{4C5492E8-DFF7-4A3E-BCC7-4980CD886248}" srcOrd="0" destOrd="0" presId="urn:microsoft.com/office/officeart/2005/8/layout/lProcess1"/>
    <dgm:cxn modelId="{C8B7B83B-5449-4FB2-A8E8-4BBD99E4DEF8}" type="presOf" srcId="{CE42314A-2570-4B97-BCB4-1E0E2454655B}" destId="{73D72972-A585-4966-B675-CAA2FA39D24B}" srcOrd="0" destOrd="0" presId="urn:microsoft.com/office/officeart/2005/8/layout/lProcess1"/>
    <dgm:cxn modelId="{DD039033-A62E-47A2-9D19-5C60FDF42132}" type="presOf" srcId="{31DC41C3-B68B-411C-BBF7-4070F2422709}" destId="{C50676D9-3626-46E7-8367-1AAA2D458A16}" srcOrd="0" destOrd="0" presId="urn:microsoft.com/office/officeart/2005/8/layout/lProcess1"/>
    <dgm:cxn modelId="{E10DAFFE-81D2-4AB3-BDCD-ECA3A263E718}" type="presOf" srcId="{8B21C99D-5D14-420F-9A29-D4C70CBCB5DC}" destId="{93DF344B-C56C-462C-9556-E08C9414DE5C}" srcOrd="0" destOrd="0" presId="urn:microsoft.com/office/officeart/2005/8/layout/lProcess1"/>
    <dgm:cxn modelId="{3A5C5F44-67E1-48A5-B791-5D0F993E0BC7}" type="presOf" srcId="{16CCEAE7-17D1-40EE-975B-47D877B07096}" destId="{C12F34BE-98A6-44FC-A66B-EA592BB6B29F}" srcOrd="0" destOrd="0" presId="urn:microsoft.com/office/officeart/2005/8/layout/lProcess1"/>
    <dgm:cxn modelId="{7DF73A6B-D9FA-4D54-BC24-C91D42BF7F58}" srcId="{77CC7C66-D3D2-4818-B3B5-1FBCBE9CAFD5}" destId="{394D4E2B-5AD0-4658-8430-C936C63D255F}" srcOrd="4" destOrd="0" parTransId="{6A0D78E8-93EE-4B2A-8B15-45DA57FC7BD6}" sibTransId="{8B21C99D-5D14-420F-9A29-D4C70CBCB5DC}"/>
    <dgm:cxn modelId="{B929C636-ACDC-4B97-95F3-0FD4DA4F8FCA}" srcId="{AE9149BB-9B57-4014-9F2D-14CBAB7BDA19}" destId="{3570596A-833C-4F8E-B195-7BC1FE423B63}" srcOrd="1" destOrd="0" parTransId="{40AB619D-6CE6-474F-ABA4-293B3183AC4C}" sibTransId="{EA8F253B-809E-4DEF-B082-9950EA86EDE2}"/>
    <dgm:cxn modelId="{FFE8E76B-63BB-4C9C-ABF1-D56BD9339D63}" type="presOf" srcId="{6CBCD0EB-26BD-4867-B80A-D7BA9A0D6D72}" destId="{B995CCD2-53BB-4A67-9E27-83E881D01A6D}" srcOrd="0" destOrd="0" presId="urn:microsoft.com/office/officeart/2005/8/layout/lProcess1"/>
    <dgm:cxn modelId="{E98EE387-662C-431E-883E-44AD82EFDC49}" srcId="{77CC7C66-D3D2-4818-B3B5-1FBCBE9CAFD5}" destId="{74084B5B-C91D-4F8B-AB8C-0534F366E00D}" srcOrd="0" destOrd="0" parTransId="{CE42314A-2570-4B97-BCB4-1E0E2454655B}" sibTransId="{1605C20A-47C5-47BD-A1AC-6ED40C6CB38C}"/>
    <dgm:cxn modelId="{4ED91C6E-6F25-4F15-BACF-0E61C0CBAD39}" type="presOf" srcId="{1605C20A-47C5-47BD-A1AC-6ED40C6CB38C}" destId="{3B930387-E9A4-4908-BA15-F566BC7B000F}" srcOrd="0" destOrd="0" presId="urn:microsoft.com/office/officeart/2005/8/layout/lProcess1"/>
    <dgm:cxn modelId="{BD9C3456-ED7D-4F4A-AD53-02095D73E5A3}" type="presOf" srcId="{99D8AC1E-6DE8-4DEF-A8CC-ADB9CA9E4859}" destId="{F5B47B80-5FEF-4EC5-AA18-5A4F32FFD09A}" srcOrd="0" destOrd="0" presId="urn:microsoft.com/office/officeart/2005/8/layout/lProcess1"/>
    <dgm:cxn modelId="{6BFCA98B-6108-40FF-A791-4C63E0AE255B}" type="presOf" srcId="{3DEB71B1-2224-4762-BFC2-A9741C7CC9ED}" destId="{61909C59-A136-4C01-9849-734BB89B44B7}" srcOrd="0" destOrd="0" presId="urn:microsoft.com/office/officeart/2005/8/layout/lProcess1"/>
    <dgm:cxn modelId="{9DA0E904-68D5-4C3E-A120-23673AE54B8E}" type="presParOf" srcId="{FD400236-F3B5-4167-B9F6-49E126FA6603}" destId="{013E291C-E060-4111-8DDF-D2FA33DFD0E6}" srcOrd="0" destOrd="0" presId="urn:microsoft.com/office/officeart/2005/8/layout/lProcess1"/>
    <dgm:cxn modelId="{DD3D10EE-D7AF-4A73-B102-5DCD63FD9161}" type="presParOf" srcId="{013E291C-E060-4111-8DDF-D2FA33DFD0E6}" destId="{05B64AA3-76C8-4B02-8814-34E1B8C46043}" srcOrd="0" destOrd="0" presId="urn:microsoft.com/office/officeart/2005/8/layout/lProcess1"/>
    <dgm:cxn modelId="{CF1C0A36-070D-47A8-BBDE-CA7EE14D64B4}" type="presParOf" srcId="{013E291C-E060-4111-8DDF-D2FA33DFD0E6}" destId="{73D72972-A585-4966-B675-CAA2FA39D24B}" srcOrd="1" destOrd="0" presId="urn:microsoft.com/office/officeart/2005/8/layout/lProcess1"/>
    <dgm:cxn modelId="{EE8A607F-2F0D-4558-9C26-665659B22290}" type="presParOf" srcId="{013E291C-E060-4111-8DDF-D2FA33DFD0E6}" destId="{8E35DCE2-53D9-4845-AD8D-541530659513}" srcOrd="2" destOrd="0" presId="urn:microsoft.com/office/officeart/2005/8/layout/lProcess1"/>
    <dgm:cxn modelId="{B6B53F2E-C3AA-4FD2-A54E-5B4C5A026D47}" type="presParOf" srcId="{013E291C-E060-4111-8DDF-D2FA33DFD0E6}" destId="{3B930387-E9A4-4908-BA15-F566BC7B000F}" srcOrd="3" destOrd="0" presId="urn:microsoft.com/office/officeart/2005/8/layout/lProcess1"/>
    <dgm:cxn modelId="{A0829175-640A-4D36-A0C2-FDBFDFDBD40F}" type="presParOf" srcId="{013E291C-E060-4111-8DDF-D2FA33DFD0E6}" destId="{AB54B5DD-D78F-4FBD-8730-F9B59E7203E9}" srcOrd="4" destOrd="0" presId="urn:microsoft.com/office/officeart/2005/8/layout/lProcess1"/>
    <dgm:cxn modelId="{2FCDC43C-CD42-41E7-9FD3-59B36A7149D4}" type="presParOf" srcId="{013E291C-E060-4111-8DDF-D2FA33DFD0E6}" destId="{D27C976F-A114-497A-9F57-1FEEBED88A01}" srcOrd="5" destOrd="0" presId="urn:microsoft.com/office/officeart/2005/8/layout/lProcess1"/>
    <dgm:cxn modelId="{20757E81-AD7D-43B5-AC0C-48DDAB738A33}" type="presParOf" srcId="{013E291C-E060-4111-8DDF-D2FA33DFD0E6}" destId="{A0BE5830-5283-4071-81EA-876B208E8772}" srcOrd="6" destOrd="0" presId="urn:microsoft.com/office/officeart/2005/8/layout/lProcess1"/>
    <dgm:cxn modelId="{0B74E7C9-3C84-4343-BD3E-E04E9EADA137}" type="presParOf" srcId="{013E291C-E060-4111-8DDF-D2FA33DFD0E6}" destId="{EDE56C3F-C0F6-46DD-AA4B-83763A4AF573}" srcOrd="7" destOrd="0" presId="urn:microsoft.com/office/officeart/2005/8/layout/lProcess1"/>
    <dgm:cxn modelId="{66C5702A-C25B-44C4-9550-F20539C27BC1}" type="presParOf" srcId="{013E291C-E060-4111-8DDF-D2FA33DFD0E6}" destId="{FD93691E-421D-4BA6-AF14-5495B85D942B}" srcOrd="8" destOrd="0" presId="urn:microsoft.com/office/officeart/2005/8/layout/lProcess1"/>
    <dgm:cxn modelId="{6774A576-9F6D-49E9-B078-C9D1CE987C84}" type="presParOf" srcId="{013E291C-E060-4111-8DDF-D2FA33DFD0E6}" destId="{F5B47B80-5FEF-4EC5-AA18-5A4F32FFD09A}" srcOrd="9" destOrd="0" presId="urn:microsoft.com/office/officeart/2005/8/layout/lProcess1"/>
    <dgm:cxn modelId="{43056D69-ECD0-44A8-A61C-3FD8B9B5BFB6}" type="presParOf" srcId="{013E291C-E060-4111-8DDF-D2FA33DFD0E6}" destId="{256E5EA9-D96B-43E3-A158-CD1AB2826680}" srcOrd="10" destOrd="0" presId="urn:microsoft.com/office/officeart/2005/8/layout/lProcess1"/>
    <dgm:cxn modelId="{2D5458F4-148A-4C43-86F1-6D48377A7EA7}" type="presParOf" srcId="{013E291C-E060-4111-8DDF-D2FA33DFD0E6}" destId="{93DF344B-C56C-462C-9556-E08C9414DE5C}" srcOrd="11" destOrd="0" presId="urn:microsoft.com/office/officeart/2005/8/layout/lProcess1"/>
    <dgm:cxn modelId="{BABEE7E1-E659-4AFD-98F1-6DEE834DCE0F}" type="presParOf" srcId="{013E291C-E060-4111-8DDF-D2FA33DFD0E6}" destId="{B995CCD2-53BB-4A67-9E27-83E881D01A6D}" srcOrd="12" destOrd="0" presId="urn:microsoft.com/office/officeart/2005/8/layout/lProcess1"/>
    <dgm:cxn modelId="{8F5AA84C-A10D-4F52-A85A-857FA2E7594A}" type="presParOf" srcId="{FD400236-F3B5-4167-B9F6-49E126FA6603}" destId="{F1589EC3-8742-41DB-A45C-FF1A3323A54D}" srcOrd="1" destOrd="0" presId="urn:microsoft.com/office/officeart/2005/8/layout/lProcess1"/>
    <dgm:cxn modelId="{B474F43E-31F2-459C-B234-E09F08EDB215}" type="presParOf" srcId="{FD400236-F3B5-4167-B9F6-49E126FA6603}" destId="{602458E8-AF98-4C09-91CD-209D94F53C92}" srcOrd="2" destOrd="0" presId="urn:microsoft.com/office/officeart/2005/8/layout/lProcess1"/>
    <dgm:cxn modelId="{CF24955C-B938-4B0D-A0E1-6DB601692FD9}" type="presParOf" srcId="{602458E8-AF98-4C09-91CD-209D94F53C92}" destId="{20CAD13D-B08E-4D6F-9ACA-47B9D69279C9}" srcOrd="0" destOrd="0" presId="urn:microsoft.com/office/officeart/2005/8/layout/lProcess1"/>
    <dgm:cxn modelId="{949EC327-6A9B-42EE-A0B6-268735B975D4}" type="presParOf" srcId="{602458E8-AF98-4C09-91CD-209D94F53C92}" destId="{2DCEF25F-50F8-4ABA-80B0-6CD6DF0185F4}" srcOrd="1" destOrd="0" presId="urn:microsoft.com/office/officeart/2005/8/layout/lProcess1"/>
    <dgm:cxn modelId="{CED527AD-F71E-4965-BAAD-6FC433DBBD2D}" type="presParOf" srcId="{602458E8-AF98-4C09-91CD-209D94F53C92}" destId="{006CCAB7-C7E5-418C-A93F-953A416F952E}" srcOrd="2" destOrd="0" presId="urn:microsoft.com/office/officeart/2005/8/layout/lProcess1"/>
    <dgm:cxn modelId="{73CB69C0-EB00-4DE3-ADE5-937B3E96B130}" type="presParOf" srcId="{602458E8-AF98-4C09-91CD-209D94F53C92}" destId="{3EA76260-70E1-443A-8C52-AEE2961620F0}" srcOrd="3" destOrd="0" presId="urn:microsoft.com/office/officeart/2005/8/layout/lProcess1"/>
    <dgm:cxn modelId="{E8E78F01-D4D7-4BB9-845C-F04D5313C0B0}" type="presParOf" srcId="{602458E8-AF98-4C09-91CD-209D94F53C92}" destId="{FFE74CCB-9017-49E3-AB18-30D74CA47432}" srcOrd="4" destOrd="0" presId="urn:microsoft.com/office/officeart/2005/8/layout/lProcess1"/>
    <dgm:cxn modelId="{C9869C01-753B-40CA-BBA2-887042E9BE30}" type="presParOf" srcId="{602458E8-AF98-4C09-91CD-209D94F53C92}" destId="{4C5492E8-DFF7-4A3E-BCC7-4980CD886248}" srcOrd="5" destOrd="0" presId="urn:microsoft.com/office/officeart/2005/8/layout/lProcess1"/>
    <dgm:cxn modelId="{83CDE174-FCCA-4C1F-9495-EA32C46B8CF1}" type="presParOf" srcId="{602458E8-AF98-4C09-91CD-209D94F53C92}" destId="{A9AA597C-2D2C-411F-9CCD-4B62BB63B852}" srcOrd="6" destOrd="0" presId="urn:microsoft.com/office/officeart/2005/8/layout/lProcess1"/>
    <dgm:cxn modelId="{CE358FD1-CAE2-4B5F-8E9F-FD1DD36021CA}" type="presParOf" srcId="{602458E8-AF98-4C09-91CD-209D94F53C92}" destId="{C12F34BE-98A6-44FC-A66B-EA592BB6B29F}" srcOrd="7" destOrd="0" presId="urn:microsoft.com/office/officeart/2005/8/layout/lProcess1"/>
    <dgm:cxn modelId="{65703FFF-7220-43D3-AFAC-990FEE9C44D7}" type="presParOf" srcId="{602458E8-AF98-4C09-91CD-209D94F53C92}" destId="{C0679F52-D007-4916-8846-32AB9DBE1E01}" srcOrd="8" destOrd="0" presId="urn:microsoft.com/office/officeart/2005/8/layout/lProcess1"/>
    <dgm:cxn modelId="{A7E366A3-ECE7-4810-B452-5CB69E5D7A63}" type="presParOf" srcId="{602458E8-AF98-4C09-91CD-209D94F53C92}" destId="{C50676D9-3626-46E7-8367-1AAA2D458A16}" srcOrd="9" destOrd="0" presId="urn:microsoft.com/office/officeart/2005/8/layout/lProcess1"/>
    <dgm:cxn modelId="{C9E18FAD-03FD-4792-8709-4CDB4C89579C}" type="presParOf" srcId="{602458E8-AF98-4C09-91CD-209D94F53C92}" destId="{61909C59-A136-4C01-9849-734BB89B44B7}" srcOrd="10"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F27D1-BD9F-49F2-8DE1-F63E2E916FB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MX"/>
        </a:p>
      </dgm:t>
    </dgm:pt>
    <dgm:pt modelId="{91308575-5A6E-401D-B313-E1835EB47B94}">
      <dgm:prSet phldrT="[Texto]" custT="1"/>
      <dgm:spPr>
        <a:solidFill>
          <a:srgbClr val="CC9900"/>
        </a:solidFill>
      </dgm:spPr>
      <dgm:t>
        <a:bodyPr/>
        <a:lstStyle/>
        <a:p>
          <a:r>
            <a:rPr lang="es-MX" sz="4000" dirty="0" smtClean="0"/>
            <a:t>Antecedentes</a:t>
          </a:r>
          <a:endParaRPr lang="es-MX" sz="4000" dirty="0"/>
        </a:p>
      </dgm:t>
    </dgm:pt>
    <dgm:pt modelId="{B81B596C-FE06-4537-BD24-E4B80BA1041B}" type="parTrans" cxnId="{A8BE02F6-049C-4BC0-8832-A5002A2EB1F0}">
      <dgm:prSet/>
      <dgm:spPr/>
      <dgm:t>
        <a:bodyPr/>
        <a:lstStyle/>
        <a:p>
          <a:endParaRPr lang="es-MX"/>
        </a:p>
      </dgm:t>
    </dgm:pt>
    <dgm:pt modelId="{B304E1E1-27B0-4288-B538-7AE1A855289D}" type="sibTrans" cxnId="{A8BE02F6-049C-4BC0-8832-A5002A2EB1F0}">
      <dgm:prSet/>
      <dgm:spPr/>
      <dgm:t>
        <a:bodyPr/>
        <a:lstStyle/>
        <a:p>
          <a:endParaRPr lang="es-MX"/>
        </a:p>
      </dgm:t>
    </dgm:pt>
    <dgm:pt modelId="{6A068F8E-2651-4D7D-9052-495BCA4FEBBC}">
      <dgm:prSet phldrT="[Texto]" custT="1"/>
      <dgm:spPr>
        <a:solidFill>
          <a:srgbClr val="CC99FF"/>
        </a:solidFill>
      </dgm:spPr>
      <dgm:t>
        <a:bodyPr/>
        <a:lstStyle/>
        <a:p>
          <a:r>
            <a:rPr lang="es-MX" sz="2500" dirty="0" smtClean="0">
              <a:solidFill>
                <a:srgbClr val="C00000"/>
              </a:solidFill>
            </a:rPr>
            <a:t>Olimpiada Mexicana de Historia (Academia Mexicana de las Ciencias, 2017)</a:t>
          </a:r>
          <a:endParaRPr lang="es-MX" sz="2500" dirty="0">
            <a:solidFill>
              <a:srgbClr val="C00000"/>
            </a:solidFill>
          </a:endParaRPr>
        </a:p>
      </dgm:t>
    </dgm:pt>
    <dgm:pt modelId="{9ADA0EE7-AE9F-40A4-BAB3-4CE0C3AC75BB}" type="parTrans" cxnId="{1810B4B4-1E9A-4D4B-ADFA-16312A73EAB4}">
      <dgm:prSet/>
      <dgm:spPr/>
      <dgm:t>
        <a:bodyPr/>
        <a:lstStyle/>
        <a:p>
          <a:endParaRPr lang="es-MX"/>
        </a:p>
      </dgm:t>
    </dgm:pt>
    <dgm:pt modelId="{48E1E178-DC37-4D4D-B8C2-84E8E31DC250}" type="sibTrans" cxnId="{1810B4B4-1E9A-4D4B-ADFA-16312A73EAB4}">
      <dgm:prSet/>
      <dgm:spPr/>
      <dgm:t>
        <a:bodyPr/>
        <a:lstStyle/>
        <a:p>
          <a:endParaRPr lang="es-MX"/>
        </a:p>
      </dgm:t>
    </dgm:pt>
    <dgm:pt modelId="{1D9AA33A-E215-4C65-B89C-D52B71A36DCC}">
      <dgm:prSet phldrT="[Texto]" custT="1"/>
      <dgm:spPr/>
      <dgm:t>
        <a:bodyPr/>
        <a:lstStyle/>
        <a:p>
          <a:r>
            <a:rPr lang="es-MX" sz="2500" dirty="0" smtClean="0"/>
            <a:t>Encuesta Nacional de Lectura y Escritura</a:t>
          </a:r>
        </a:p>
        <a:p>
          <a:r>
            <a:rPr lang="es-MX" sz="2500" dirty="0" smtClean="0"/>
            <a:t>(Secretaria de cultura, 2015)</a:t>
          </a:r>
          <a:endParaRPr lang="es-MX" sz="2500" dirty="0"/>
        </a:p>
      </dgm:t>
    </dgm:pt>
    <dgm:pt modelId="{EF6F3B0B-3DD0-4780-8AAE-8FDB9BF57492}" type="parTrans" cxnId="{0B210648-D982-42CA-BC39-CCD2D3522CB7}">
      <dgm:prSet/>
      <dgm:spPr/>
      <dgm:t>
        <a:bodyPr/>
        <a:lstStyle/>
        <a:p>
          <a:endParaRPr lang="es-MX"/>
        </a:p>
      </dgm:t>
    </dgm:pt>
    <dgm:pt modelId="{B12120FB-3D2F-4F47-845D-D034768D13A5}" type="sibTrans" cxnId="{0B210648-D982-42CA-BC39-CCD2D3522CB7}">
      <dgm:prSet/>
      <dgm:spPr/>
      <dgm:t>
        <a:bodyPr/>
        <a:lstStyle/>
        <a:p>
          <a:endParaRPr lang="es-MX"/>
        </a:p>
      </dgm:t>
    </dgm:pt>
    <dgm:pt modelId="{D3B13CB5-965F-48BB-B547-A7D5299016B9}">
      <dgm:prSet phldrT="[Texto]" custT="1"/>
      <dgm:spPr>
        <a:solidFill>
          <a:srgbClr val="99FF33"/>
        </a:solidFill>
      </dgm:spPr>
      <dgm:t>
        <a:bodyPr/>
        <a:lstStyle/>
        <a:p>
          <a:r>
            <a:rPr lang="es-MX" sz="2500" dirty="0" smtClean="0">
              <a:solidFill>
                <a:srgbClr val="C00000"/>
              </a:solidFill>
            </a:rPr>
            <a:t>Instituto Nacional de Estudios Históricos de las Revoluciones de México (INEHRM, 2016</a:t>
          </a:r>
          <a:r>
            <a:rPr lang="es-MX" sz="3900" dirty="0" smtClean="0">
              <a:solidFill>
                <a:srgbClr val="C00000"/>
              </a:solidFill>
            </a:rPr>
            <a:t>)</a:t>
          </a:r>
          <a:endParaRPr lang="es-MX" sz="3900" dirty="0">
            <a:solidFill>
              <a:srgbClr val="C00000"/>
            </a:solidFill>
          </a:endParaRPr>
        </a:p>
      </dgm:t>
    </dgm:pt>
    <dgm:pt modelId="{7C4B2CC5-4602-4368-9564-86FFE418DCC6}" type="parTrans" cxnId="{77F92AB2-7147-40A4-A890-49326BD378BF}">
      <dgm:prSet/>
      <dgm:spPr/>
      <dgm:t>
        <a:bodyPr/>
        <a:lstStyle/>
        <a:p>
          <a:endParaRPr lang="es-MX"/>
        </a:p>
      </dgm:t>
    </dgm:pt>
    <dgm:pt modelId="{0A58E509-EBE2-4015-A037-2241411D495E}" type="sibTrans" cxnId="{77F92AB2-7147-40A4-A890-49326BD378BF}">
      <dgm:prSet/>
      <dgm:spPr/>
      <dgm:t>
        <a:bodyPr/>
        <a:lstStyle/>
        <a:p>
          <a:endParaRPr lang="es-MX"/>
        </a:p>
      </dgm:t>
    </dgm:pt>
    <dgm:pt modelId="{CE8EA022-0CE7-4B40-9766-AF4056E9E252}">
      <dgm:prSet/>
      <dgm:spPr/>
      <dgm:t>
        <a:bodyPr/>
        <a:lstStyle/>
        <a:p>
          <a:endParaRPr lang="es-MX" dirty="0"/>
        </a:p>
      </dgm:t>
    </dgm:pt>
    <dgm:pt modelId="{F5254DF3-7128-4395-851A-B098E67F1CC0}" type="parTrans" cxnId="{7EABD92C-1AAE-44BD-84F4-172F61D813EB}">
      <dgm:prSet/>
      <dgm:spPr/>
      <dgm:t>
        <a:bodyPr/>
        <a:lstStyle/>
        <a:p>
          <a:endParaRPr lang="es-MX"/>
        </a:p>
      </dgm:t>
    </dgm:pt>
    <dgm:pt modelId="{50177764-7F95-47E6-9B45-5A71F9133210}" type="sibTrans" cxnId="{7EABD92C-1AAE-44BD-84F4-172F61D813EB}">
      <dgm:prSet/>
      <dgm:spPr/>
      <dgm:t>
        <a:bodyPr/>
        <a:lstStyle/>
        <a:p>
          <a:endParaRPr lang="es-MX"/>
        </a:p>
      </dgm:t>
    </dgm:pt>
    <dgm:pt modelId="{142A77E0-E591-4A49-9D55-7330A3F162A5}">
      <dgm:prSet/>
      <dgm:spPr/>
      <dgm:t>
        <a:bodyPr/>
        <a:lstStyle/>
        <a:p>
          <a:endParaRPr lang="es-MX" dirty="0"/>
        </a:p>
      </dgm:t>
    </dgm:pt>
    <dgm:pt modelId="{90C1F67F-FCC2-46E7-84BB-917BCFECBFB6}" type="parTrans" cxnId="{E553908A-BC9F-4715-9573-0F8F782D3671}">
      <dgm:prSet/>
      <dgm:spPr/>
      <dgm:t>
        <a:bodyPr/>
        <a:lstStyle/>
        <a:p>
          <a:endParaRPr lang="es-MX"/>
        </a:p>
      </dgm:t>
    </dgm:pt>
    <dgm:pt modelId="{BCA4529A-395C-4BA4-95DA-C4F80820A0BE}" type="sibTrans" cxnId="{E553908A-BC9F-4715-9573-0F8F782D3671}">
      <dgm:prSet/>
      <dgm:spPr/>
      <dgm:t>
        <a:bodyPr/>
        <a:lstStyle/>
        <a:p>
          <a:endParaRPr lang="es-MX"/>
        </a:p>
      </dgm:t>
    </dgm:pt>
    <dgm:pt modelId="{98C5D868-49C4-45B8-A05E-96C9E51ACF71}">
      <dgm:prSet/>
      <dgm:spPr/>
      <dgm:t>
        <a:bodyPr/>
        <a:lstStyle/>
        <a:p>
          <a:endParaRPr lang="es-MX" dirty="0"/>
        </a:p>
      </dgm:t>
    </dgm:pt>
    <dgm:pt modelId="{245C883A-879C-4699-90AE-F56F6CB24C66}" type="parTrans" cxnId="{6CDE45B0-2052-42AF-8192-1EB96A4B2F3A}">
      <dgm:prSet/>
      <dgm:spPr/>
      <dgm:t>
        <a:bodyPr/>
        <a:lstStyle/>
        <a:p>
          <a:endParaRPr lang="es-MX"/>
        </a:p>
      </dgm:t>
    </dgm:pt>
    <dgm:pt modelId="{85D6FA97-3DC5-42F0-9B06-D70D078BD316}" type="sibTrans" cxnId="{6CDE45B0-2052-42AF-8192-1EB96A4B2F3A}">
      <dgm:prSet/>
      <dgm:spPr/>
      <dgm:t>
        <a:bodyPr/>
        <a:lstStyle/>
        <a:p>
          <a:endParaRPr lang="es-MX"/>
        </a:p>
      </dgm:t>
    </dgm:pt>
    <dgm:pt modelId="{86CB5804-4B5A-4CF3-A52D-EE9ECE63E6F9}">
      <dgm:prSet/>
      <dgm:spPr/>
      <dgm:t>
        <a:bodyPr/>
        <a:lstStyle/>
        <a:p>
          <a:endParaRPr lang="es-MX" dirty="0"/>
        </a:p>
      </dgm:t>
    </dgm:pt>
    <dgm:pt modelId="{17D48467-237F-4CDD-826D-D75B17C9BF77}" type="parTrans" cxnId="{3A812F5F-CB73-4866-A158-05C2B034B046}">
      <dgm:prSet/>
      <dgm:spPr/>
      <dgm:t>
        <a:bodyPr/>
        <a:lstStyle/>
        <a:p>
          <a:endParaRPr lang="es-MX"/>
        </a:p>
      </dgm:t>
    </dgm:pt>
    <dgm:pt modelId="{815F88E8-74CA-4488-937A-95C6FC9951F5}" type="sibTrans" cxnId="{3A812F5F-CB73-4866-A158-05C2B034B046}">
      <dgm:prSet/>
      <dgm:spPr/>
      <dgm:t>
        <a:bodyPr/>
        <a:lstStyle/>
        <a:p>
          <a:endParaRPr lang="es-MX"/>
        </a:p>
      </dgm:t>
    </dgm:pt>
    <dgm:pt modelId="{8FA3D13B-6D63-41D2-97D8-6E97B5DC5EE3}">
      <dgm:prSet/>
      <dgm:spPr/>
      <dgm:t>
        <a:bodyPr/>
        <a:lstStyle/>
        <a:p>
          <a:endParaRPr lang="es-MX" dirty="0"/>
        </a:p>
      </dgm:t>
    </dgm:pt>
    <dgm:pt modelId="{F048DF27-A3F5-4E13-B731-A88AB42F11BD}" type="parTrans" cxnId="{A9E3A01F-5B6A-4034-9D5D-E49CF46C2E20}">
      <dgm:prSet/>
      <dgm:spPr/>
      <dgm:t>
        <a:bodyPr/>
        <a:lstStyle/>
        <a:p>
          <a:endParaRPr lang="es-MX"/>
        </a:p>
      </dgm:t>
    </dgm:pt>
    <dgm:pt modelId="{5C67AD95-2EDF-4ABF-8ADB-5962142A3678}" type="sibTrans" cxnId="{A9E3A01F-5B6A-4034-9D5D-E49CF46C2E20}">
      <dgm:prSet/>
      <dgm:spPr/>
      <dgm:t>
        <a:bodyPr/>
        <a:lstStyle/>
        <a:p>
          <a:endParaRPr lang="es-MX"/>
        </a:p>
      </dgm:t>
    </dgm:pt>
    <dgm:pt modelId="{A34A8E6A-DE4A-480F-B03E-2B6CE7E567F4}">
      <dgm:prSet/>
      <dgm:spPr/>
      <dgm:t>
        <a:bodyPr/>
        <a:lstStyle/>
        <a:p>
          <a:endParaRPr lang="es-MX" dirty="0"/>
        </a:p>
      </dgm:t>
    </dgm:pt>
    <dgm:pt modelId="{E09F8874-7A27-41A1-BB74-8B419B7EB7C0}" type="parTrans" cxnId="{6E1BC33E-A83F-45DE-8AFE-697FDA740DF2}">
      <dgm:prSet/>
      <dgm:spPr/>
      <dgm:t>
        <a:bodyPr/>
        <a:lstStyle/>
        <a:p>
          <a:endParaRPr lang="es-MX"/>
        </a:p>
      </dgm:t>
    </dgm:pt>
    <dgm:pt modelId="{5997F8E0-31F7-4710-B663-F11B50457A59}" type="sibTrans" cxnId="{6E1BC33E-A83F-45DE-8AFE-697FDA740DF2}">
      <dgm:prSet/>
      <dgm:spPr/>
      <dgm:t>
        <a:bodyPr/>
        <a:lstStyle/>
        <a:p>
          <a:endParaRPr lang="es-MX"/>
        </a:p>
      </dgm:t>
    </dgm:pt>
    <dgm:pt modelId="{51017FF7-6608-49CA-92B1-4D36EB189A10}">
      <dgm:prSet/>
      <dgm:spPr/>
      <dgm:t>
        <a:bodyPr/>
        <a:lstStyle/>
        <a:p>
          <a:endParaRPr lang="es-MX" dirty="0"/>
        </a:p>
      </dgm:t>
    </dgm:pt>
    <dgm:pt modelId="{A047032E-2552-44FC-9010-B522BBC5F764}" type="parTrans" cxnId="{0F06DE30-0F35-4B66-9289-32E8A218EE34}">
      <dgm:prSet/>
      <dgm:spPr/>
      <dgm:t>
        <a:bodyPr/>
        <a:lstStyle/>
        <a:p>
          <a:endParaRPr lang="es-MX"/>
        </a:p>
      </dgm:t>
    </dgm:pt>
    <dgm:pt modelId="{326FDD08-E603-4169-95C4-CC97111430E2}" type="sibTrans" cxnId="{0F06DE30-0F35-4B66-9289-32E8A218EE34}">
      <dgm:prSet/>
      <dgm:spPr/>
      <dgm:t>
        <a:bodyPr/>
        <a:lstStyle/>
        <a:p>
          <a:endParaRPr lang="es-MX"/>
        </a:p>
      </dgm:t>
    </dgm:pt>
    <dgm:pt modelId="{4B020457-CA31-47E0-9B24-ECDADAA351F5}">
      <dgm:prSet custT="1"/>
      <dgm:spPr/>
      <dgm:t>
        <a:bodyPr/>
        <a:lstStyle/>
        <a:p>
          <a:r>
            <a:rPr lang="es-MX" sz="2500" dirty="0" smtClean="0"/>
            <a:t>Programas de lectura (Nacionales e internacionales).</a:t>
          </a:r>
          <a:endParaRPr lang="es-MX" sz="2500" dirty="0"/>
        </a:p>
      </dgm:t>
    </dgm:pt>
    <dgm:pt modelId="{D4842053-C814-4D91-AFC7-A31C5674C152}" type="parTrans" cxnId="{C3A166F4-FA6A-44BB-B3E2-9C84767EE675}">
      <dgm:prSet/>
      <dgm:spPr/>
      <dgm:t>
        <a:bodyPr/>
        <a:lstStyle/>
        <a:p>
          <a:endParaRPr lang="es-MX"/>
        </a:p>
      </dgm:t>
    </dgm:pt>
    <dgm:pt modelId="{5657D52F-B590-4ED7-AAC9-856922BB0341}" type="sibTrans" cxnId="{C3A166F4-FA6A-44BB-B3E2-9C84767EE675}">
      <dgm:prSet/>
      <dgm:spPr/>
      <dgm:t>
        <a:bodyPr/>
        <a:lstStyle/>
        <a:p>
          <a:endParaRPr lang="es-MX"/>
        </a:p>
      </dgm:t>
    </dgm:pt>
    <dgm:pt modelId="{6D234991-D31F-4353-AA8B-8A136687A0AD}" type="pres">
      <dgm:prSet presAssocID="{F4EF27D1-BD9F-49F2-8DE1-F63E2E916FBD}" presName="composite" presStyleCnt="0">
        <dgm:presLayoutVars>
          <dgm:chMax val="1"/>
          <dgm:dir/>
          <dgm:resizeHandles val="exact"/>
        </dgm:presLayoutVars>
      </dgm:prSet>
      <dgm:spPr/>
      <dgm:t>
        <a:bodyPr/>
        <a:lstStyle/>
        <a:p>
          <a:endParaRPr lang="es-MX"/>
        </a:p>
      </dgm:t>
    </dgm:pt>
    <dgm:pt modelId="{8946968C-62ED-497C-B15B-795B2910D659}" type="pres">
      <dgm:prSet presAssocID="{91308575-5A6E-401D-B313-E1835EB47B94}" presName="roof" presStyleLbl="dkBgShp" presStyleIdx="0" presStyleCnt="2" custScaleX="100000" custScaleY="33905" custLinFactNeighborY="7390"/>
      <dgm:spPr/>
      <dgm:t>
        <a:bodyPr/>
        <a:lstStyle/>
        <a:p>
          <a:endParaRPr lang="es-MX"/>
        </a:p>
      </dgm:t>
    </dgm:pt>
    <dgm:pt modelId="{F188B3F6-29F9-4E58-BBF1-39899BA752B3}" type="pres">
      <dgm:prSet presAssocID="{91308575-5A6E-401D-B313-E1835EB47B94}" presName="pillars" presStyleCnt="0"/>
      <dgm:spPr/>
    </dgm:pt>
    <dgm:pt modelId="{E4499A74-411E-4AD3-9406-299BE1C41109}" type="pres">
      <dgm:prSet presAssocID="{91308575-5A6E-401D-B313-E1835EB47B94}" presName="pillar1" presStyleLbl="node1" presStyleIdx="0" presStyleCnt="4" custScaleY="74266" custLinFactNeighborX="-147" custLinFactNeighborY="-26090">
        <dgm:presLayoutVars>
          <dgm:bulletEnabled val="1"/>
        </dgm:presLayoutVars>
      </dgm:prSet>
      <dgm:spPr/>
      <dgm:t>
        <a:bodyPr/>
        <a:lstStyle/>
        <a:p>
          <a:endParaRPr lang="es-MX"/>
        </a:p>
      </dgm:t>
    </dgm:pt>
    <dgm:pt modelId="{638936ED-30B7-4509-AD6A-6D9723CBBB70}" type="pres">
      <dgm:prSet presAssocID="{1D9AA33A-E215-4C65-B89C-D52B71A36DCC}" presName="pillarX" presStyleLbl="node1" presStyleIdx="1" presStyleCnt="4" custScaleY="75732" custLinFactNeighborX="340" custLinFactNeighborY="-25356">
        <dgm:presLayoutVars>
          <dgm:bulletEnabled val="1"/>
        </dgm:presLayoutVars>
      </dgm:prSet>
      <dgm:spPr/>
      <dgm:t>
        <a:bodyPr/>
        <a:lstStyle/>
        <a:p>
          <a:endParaRPr lang="es-MX"/>
        </a:p>
      </dgm:t>
    </dgm:pt>
    <dgm:pt modelId="{40ACDAC1-275B-4815-98DE-AC1035F23404}" type="pres">
      <dgm:prSet presAssocID="{D3B13CB5-965F-48BB-B547-A7D5299016B9}" presName="pillarX" presStyleLbl="node1" presStyleIdx="2" presStyleCnt="4" custScaleY="80933" custLinFactNeighborX="147" custLinFactNeighborY="-22756">
        <dgm:presLayoutVars>
          <dgm:bulletEnabled val="1"/>
        </dgm:presLayoutVars>
      </dgm:prSet>
      <dgm:spPr/>
      <dgm:t>
        <a:bodyPr/>
        <a:lstStyle/>
        <a:p>
          <a:endParaRPr lang="es-MX"/>
        </a:p>
      </dgm:t>
    </dgm:pt>
    <dgm:pt modelId="{7C4DED38-89CA-498D-AC29-B39C86AC290E}" type="pres">
      <dgm:prSet presAssocID="{4B020457-CA31-47E0-9B24-ECDADAA351F5}" presName="pillarX" presStyleLbl="node1" presStyleIdx="3" presStyleCnt="4" custScaleY="73330" custLinFactNeighborY="-27219">
        <dgm:presLayoutVars>
          <dgm:bulletEnabled val="1"/>
        </dgm:presLayoutVars>
      </dgm:prSet>
      <dgm:spPr/>
      <dgm:t>
        <a:bodyPr/>
        <a:lstStyle/>
        <a:p>
          <a:endParaRPr lang="es-MX"/>
        </a:p>
      </dgm:t>
    </dgm:pt>
    <dgm:pt modelId="{5F4005D5-32D8-4A3F-8EB6-8966ABF46A68}" type="pres">
      <dgm:prSet presAssocID="{91308575-5A6E-401D-B313-E1835EB47B94}" presName="base" presStyleLbl="dkBgShp" presStyleIdx="1" presStyleCnt="2" custScaleX="100000" custScaleY="656820" custLinFactNeighborX="-1974" custLinFactNeighborY="-98135"/>
      <dgm:spPr/>
    </dgm:pt>
  </dgm:ptLst>
  <dgm:cxnLst>
    <dgm:cxn modelId="{0B210648-D982-42CA-BC39-CCD2D3522CB7}" srcId="{91308575-5A6E-401D-B313-E1835EB47B94}" destId="{1D9AA33A-E215-4C65-B89C-D52B71A36DCC}" srcOrd="1" destOrd="0" parTransId="{EF6F3B0B-3DD0-4780-8AAE-8FDB9BF57492}" sibTransId="{B12120FB-3D2F-4F47-845D-D034768D13A5}"/>
    <dgm:cxn modelId="{9778992E-F585-4FD7-A097-AF77F144D8FE}" type="presOf" srcId="{F4EF27D1-BD9F-49F2-8DE1-F63E2E916FBD}" destId="{6D234991-D31F-4353-AA8B-8A136687A0AD}" srcOrd="0" destOrd="0" presId="urn:microsoft.com/office/officeart/2005/8/layout/hList3"/>
    <dgm:cxn modelId="{3A812F5F-CB73-4866-A158-05C2B034B046}" srcId="{F4EF27D1-BD9F-49F2-8DE1-F63E2E916FBD}" destId="{86CB5804-4B5A-4CF3-A52D-EE9ECE63E6F9}" srcOrd="4" destOrd="0" parTransId="{17D48467-237F-4CDD-826D-D75B17C9BF77}" sibTransId="{815F88E8-74CA-4488-937A-95C6FC9951F5}"/>
    <dgm:cxn modelId="{7EABD92C-1AAE-44BD-84F4-172F61D813EB}" srcId="{F4EF27D1-BD9F-49F2-8DE1-F63E2E916FBD}" destId="{CE8EA022-0CE7-4B40-9766-AF4056E9E252}" srcOrd="1" destOrd="0" parTransId="{F5254DF3-7128-4395-851A-B098E67F1CC0}" sibTransId="{50177764-7F95-47E6-9B45-5A71F9133210}"/>
    <dgm:cxn modelId="{E553908A-BC9F-4715-9573-0F8F782D3671}" srcId="{F4EF27D1-BD9F-49F2-8DE1-F63E2E916FBD}" destId="{142A77E0-E591-4A49-9D55-7330A3F162A5}" srcOrd="2" destOrd="0" parTransId="{90C1F67F-FCC2-46E7-84BB-917BCFECBFB6}" sibTransId="{BCA4529A-395C-4BA4-95DA-C4F80820A0BE}"/>
    <dgm:cxn modelId="{77F92AB2-7147-40A4-A890-49326BD378BF}" srcId="{91308575-5A6E-401D-B313-E1835EB47B94}" destId="{D3B13CB5-965F-48BB-B547-A7D5299016B9}" srcOrd="2" destOrd="0" parTransId="{7C4B2CC5-4602-4368-9564-86FFE418DCC6}" sibTransId="{0A58E509-EBE2-4015-A037-2241411D495E}"/>
    <dgm:cxn modelId="{40264242-DF9D-482E-A297-51F6866B7B27}" type="presOf" srcId="{D3B13CB5-965F-48BB-B547-A7D5299016B9}" destId="{40ACDAC1-275B-4815-98DE-AC1035F23404}" srcOrd="0" destOrd="0" presId="urn:microsoft.com/office/officeart/2005/8/layout/hList3"/>
    <dgm:cxn modelId="{A9E3A01F-5B6A-4034-9D5D-E49CF46C2E20}" srcId="{F4EF27D1-BD9F-49F2-8DE1-F63E2E916FBD}" destId="{8FA3D13B-6D63-41D2-97D8-6E97B5DC5EE3}" srcOrd="5" destOrd="0" parTransId="{F048DF27-A3F5-4E13-B731-A88AB42F11BD}" sibTransId="{5C67AD95-2EDF-4ABF-8ADB-5962142A3678}"/>
    <dgm:cxn modelId="{FF7B3314-8AC4-4F60-A45D-637B6A36347C}" type="presOf" srcId="{91308575-5A6E-401D-B313-E1835EB47B94}" destId="{8946968C-62ED-497C-B15B-795B2910D659}" srcOrd="0" destOrd="0" presId="urn:microsoft.com/office/officeart/2005/8/layout/hList3"/>
    <dgm:cxn modelId="{A8BE02F6-049C-4BC0-8832-A5002A2EB1F0}" srcId="{F4EF27D1-BD9F-49F2-8DE1-F63E2E916FBD}" destId="{91308575-5A6E-401D-B313-E1835EB47B94}" srcOrd="0" destOrd="0" parTransId="{B81B596C-FE06-4537-BD24-E4B80BA1041B}" sibTransId="{B304E1E1-27B0-4288-B538-7AE1A855289D}"/>
    <dgm:cxn modelId="{DE8BD122-96A7-42E5-9E9D-B1B72F17C3D4}" type="presOf" srcId="{4B020457-CA31-47E0-9B24-ECDADAA351F5}" destId="{7C4DED38-89CA-498D-AC29-B39C86AC290E}" srcOrd="0" destOrd="0" presId="urn:microsoft.com/office/officeart/2005/8/layout/hList3"/>
    <dgm:cxn modelId="{C3A166F4-FA6A-44BB-B3E2-9C84767EE675}" srcId="{91308575-5A6E-401D-B313-E1835EB47B94}" destId="{4B020457-CA31-47E0-9B24-ECDADAA351F5}" srcOrd="3" destOrd="0" parTransId="{D4842053-C814-4D91-AFC7-A31C5674C152}" sibTransId="{5657D52F-B590-4ED7-AAC9-856922BB0341}"/>
    <dgm:cxn modelId="{CAB1EC41-C752-4FFD-8FB4-9ADEB073D5C3}" type="presOf" srcId="{6A068F8E-2651-4D7D-9052-495BCA4FEBBC}" destId="{E4499A74-411E-4AD3-9406-299BE1C41109}" srcOrd="0" destOrd="0" presId="urn:microsoft.com/office/officeart/2005/8/layout/hList3"/>
    <dgm:cxn modelId="{1810B4B4-1E9A-4D4B-ADFA-16312A73EAB4}" srcId="{91308575-5A6E-401D-B313-E1835EB47B94}" destId="{6A068F8E-2651-4D7D-9052-495BCA4FEBBC}" srcOrd="0" destOrd="0" parTransId="{9ADA0EE7-AE9F-40A4-BAB3-4CE0C3AC75BB}" sibTransId="{48E1E178-DC37-4D4D-B8C2-84E8E31DC250}"/>
    <dgm:cxn modelId="{6CDE45B0-2052-42AF-8192-1EB96A4B2F3A}" srcId="{F4EF27D1-BD9F-49F2-8DE1-F63E2E916FBD}" destId="{98C5D868-49C4-45B8-A05E-96C9E51ACF71}" srcOrd="3" destOrd="0" parTransId="{245C883A-879C-4699-90AE-F56F6CB24C66}" sibTransId="{85D6FA97-3DC5-42F0-9B06-D70D078BD316}"/>
    <dgm:cxn modelId="{0F06DE30-0F35-4B66-9289-32E8A218EE34}" srcId="{F4EF27D1-BD9F-49F2-8DE1-F63E2E916FBD}" destId="{51017FF7-6608-49CA-92B1-4D36EB189A10}" srcOrd="7" destOrd="0" parTransId="{A047032E-2552-44FC-9010-B522BBC5F764}" sibTransId="{326FDD08-E603-4169-95C4-CC97111430E2}"/>
    <dgm:cxn modelId="{C20D5F84-7C61-4518-95DC-E1276BB8DC8A}" type="presOf" srcId="{1D9AA33A-E215-4C65-B89C-D52B71A36DCC}" destId="{638936ED-30B7-4509-AD6A-6D9723CBBB70}" srcOrd="0" destOrd="0" presId="urn:microsoft.com/office/officeart/2005/8/layout/hList3"/>
    <dgm:cxn modelId="{6E1BC33E-A83F-45DE-8AFE-697FDA740DF2}" srcId="{F4EF27D1-BD9F-49F2-8DE1-F63E2E916FBD}" destId="{A34A8E6A-DE4A-480F-B03E-2B6CE7E567F4}" srcOrd="6" destOrd="0" parTransId="{E09F8874-7A27-41A1-BB74-8B419B7EB7C0}" sibTransId="{5997F8E0-31F7-4710-B663-F11B50457A59}"/>
    <dgm:cxn modelId="{7C2F372B-819F-40DD-89E5-6875CE205E95}" type="presParOf" srcId="{6D234991-D31F-4353-AA8B-8A136687A0AD}" destId="{8946968C-62ED-497C-B15B-795B2910D659}" srcOrd="0" destOrd="0" presId="urn:microsoft.com/office/officeart/2005/8/layout/hList3"/>
    <dgm:cxn modelId="{813A9F51-CFEA-454E-8314-ABCA09BA59A6}" type="presParOf" srcId="{6D234991-D31F-4353-AA8B-8A136687A0AD}" destId="{F188B3F6-29F9-4E58-BBF1-39899BA752B3}" srcOrd="1" destOrd="0" presId="urn:microsoft.com/office/officeart/2005/8/layout/hList3"/>
    <dgm:cxn modelId="{A83C9234-2FF8-40AE-B800-AF00C40500FF}" type="presParOf" srcId="{F188B3F6-29F9-4E58-BBF1-39899BA752B3}" destId="{E4499A74-411E-4AD3-9406-299BE1C41109}" srcOrd="0" destOrd="0" presId="urn:microsoft.com/office/officeart/2005/8/layout/hList3"/>
    <dgm:cxn modelId="{16C69202-651B-4A0C-84FE-85268338BC55}" type="presParOf" srcId="{F188B3F6-29F9-4E58-BBF1-39899BA752B3}" destId="{638936ED-30B7-4509-AD6A-6D9723CBBB70}" srcOrd="1" destOrd="0" presId="urn:microsoft.com/office/officeart/2005/8/layout/hList3"/>
    <dgm:cxn modelId="{D1A3E3FD-0EBF-4C07-940D-2096D2BF02D9}" type="presParOf" srcId="{F188B3F6-29F9-4E58-BBF1-39899BA752B3}" destId="{40ACDAC1-275B-4815-98DE-AC1035F23404}" srcOrd="2" destOrd="0" presId="urn:microsoft.com/office/officeart/2005/8/layout/hList3"/>
    <dgm:cxn modelId="{56355603-EC36-42A7-9635-91258A96006C}" type="presParOf" srcId="{F188B3F6-29F9-4E58-BBF1-39899BA752B3}" destId="{7C4DED38-89CA-498D-AC29-B39C86AC290E}" srcOrd="3" destOrd="0" presId="urn:microsoft.com/office/officeart/2005/8/layout/hList3"/>
    <dgm:cxn modelId="{7B27FF39-3E61-4B1E-8817-8068E7035E9C}" type="presParOf" srcId="{6D234991-D31F-4353-AA8B-8A136687A0AD}" destId="{5F4005D5-32D8-4A3F-8EB6-8966ABF46A68}"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11A17-B5C3-4593-9EA2-05919A13FE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123A6ADE-537E-42C8-9A0B-87105296F735}">
      <dgm:prSet phldrT="[Texto]"/>
      <dgm:spPr>
        <a:solidFill>
          <a:schemeClr val="tx2">
            <a:lumMod val="50000"/>
          </a:schemeClr>
        </a:solidFill>
      </dgm:spPr>
      <dgm:t>
        <a:bodyPr/>
        <a:lstStyle/>
        <a:p>
          <a:r>
            <a:rPr lang="es-MX" dirty="0" smtClean="0"/>
            <a:t>Bajo índice de lectura en México:</a:t>
          </a:r>
          <a:endParaRPr lang="es-MX" dirty="0"/>
        </a:p>
      </dgm:t>
    </dgm:pt>
    <dgm:pt modelId="{D6971F5F-F133-4646-80C9-F212087FB3FB}" type="parTrans" cxnId="{0A5A90FA-20CC-4C90-B7ED-4C7FEB6C1113}">
      <dgm:prSet/>
      <dgm:spPr/>
      <dgm:t>
        <a:bodyPr/>
        <a:lstStyle/>
        <a:p>
          <a:endParaRPr lang="es-MX"/>
        </a:p>
      </dgm:t>
    </dgm:pt>
    <dgm:pt modelId="{18C1ABD4-1012-4DCC-BC45-88B99FDE3B1F}" type="sibTrans" cxnId="{0A5A90FA-20CC-4C90-B7ED-4C7FEB6C1113}">
      <dgm:prSet/>
      <dgm:spPr/>
      <dgm:t>
        <a:bodyPr/>
        <a:lstStyle/>
        <a:p>
          <a:endParaRPr lang="es-MX"/>
        </a:p>
      </dgm:t>
    </dgm:pt>
    <dgm:pt modelId="{1CCAEB40-9E13-4DE6-A168-F5AE5332472E}">
      <dgm:prSet phldrT="[Texto]"/>
      <dgm:spPr>
        <a:solidFill>
          <a:schemeClr val="tx2">
            <a:lumMod val="50000"/>
          </a:schemeClr>
        </a:solidFill>
      </dgm:spPr>
      <dgm:t>
        <a:bodyPr/>
        <a:lstStyle/>
        <a:p>
          <a:r>
            <a:rPr lang="es-MX" dirty="0" smtClean="0"/>
            <a:t>3.8 Libros leídos por año (INEGI, 2016).</a:t>
          </a:r>
          <a:endParaRPr lang="es-MX" dirty="0"/>
        </a:p>
      </dgm:t>
    </dgm:pt>
    <dgm:pt modelId="{B99D3F2A-7659-408C-878E-BB1110A9D924}" type="parTrans" cxnId="{E77E057D-613D-46D4-AF79-8FE47E4E0966}">
      <dgm:prSet/>
      <dgm:spPr/>
      <dgm:t>
        <a:bodyPr/>
        <a:lstStyle/>
        <a:p>
          <a:endParaRPr lang="es-MX"/>
        </a:p>
      </dgm:t>
    </dgm:pt>
    <dgm:pt modelId="{4D586C8A-7120-4FAC-A28B-C919E20C417C}" type="sibTrans" cxnId="{E77E057D-613D-46D4-AF79-8FE47E4E0966}">
      <dgm:prSet/>
      <dgm:spPr/>
      <dgm:t>
        <a:bodyPr/>
        <a:lstStyle/>
        <a:p>
          <a:endParaRPr lang="es-MX"/>
        </a:p>
      </dgm:t>
    </dgm:pt>
    <dgm:pt modelId="{609FDA8A-9A12-4C20-A6C5-D70AA977D175}">
      <dgm:prSet phldrT="[Texto]"/>
      <dgm:spPr>
        <a:solidFill>
          <a:schemeClr val="tx2">
            <a:lumMod val="50000"/>
          </a:schemeClr>
        </a:solidFill>
      </dgm:spPr>
      <dgm:t>
        <a:bodyPr/>
        <a:lstStyle/>
        <a:p>
          <a:r>
            <a:rPr lang="es-MX" dirty="0" smtClean="0"/>
            <a:t>5.8 Libros leídos por año (CONACULTA, 2015).</a:t>
          </a:r>
          <a:endParaRPr lang="es-MX" dirty="0"/>
        </a:p>
      </dgm:t>
    </dgm:pt>
    <dgm:pt modelId="{6EEAE255-0F5C-4AC8-AC77-A8BA036A279F}" type="parTrans" cxnId="{20AD7CEC-237F-47EF-A4CB-44228A035639}">
      <dgm:prSet/>
      <dgm:spPr/>
      <dgm:t>
        <a:bodyPr/>
        <a:lstStyle/>
        <a:p>
          <a:endParaRPr lang="es-MX"/>
        </a:p>
      </dgm:t>
    </dgm:pt>
    <dgm:pt modelId="{C0BC4618-37AB-4B69-81B4-EC0F04604A04}" type="sibTrans" cxnId="{20AD7CEC-237F-47EF-A4CB-44228A035639}">
      <dgm:prSet/>
      <dgm:spPr/>
      <dgm:t>
        <a:bodyPr/>
        <a:lstStyle/>
        <a:p>
          <a:endParaRPr lang="es-MX"/>
        </a:p>
      </dgm:t>
    </dgm:pt>
    <dgm:pt modelId="{B6C6DBAD-B7FB-4168-9E41-1CFF2613AC7C}">
      <dgm:prSet phldrT="[Texto]"/>
      <dgm:spPr>
        <a:solidFill>
          <a:schemeClr val="tx2">
            <a:lumMod val="50000"/>
          </a:schemeClr>
        </a:solidFill>
      </dgm:spPr>
      <dgm:t>
        <a:bodyPr/>
        <a:lstStyle/>
        <a:p>
          <a:r>
            <a:rPr lang="es-MX" dirty="0" smtClean="0"/>
            <a:t>Alto índice de reprobación de historia en el bachillerato:</a:t>
          </a:r>
          <a:endParaRPr lang="es-MX" dirty="0"/>
        </a:p>
      </dgm:t>
    </dgm:pt>
    <dgm:pt modelId="{6BB624DD-400A-4C2A-ACFB-6A537BE7BAB7}" type="parTrans" cxnId="{9CDE047B-BE26-4764-A7B1-A12C9C52BDAD}">
      <dgm:prSet/>
      <dgm:spPr/>
      <dgm:t>
        <a:bodyPr/>
        <a:lstStyle/>
        <a:p>
          <a:endParaRPr lang="es-MX"/>
        </a:p>
      </dgm:t>
    </dgm:pt>
    <dgm:pt modelId="{F4AF89D1-34B7-4868-9B16-D278BA122621}" type="sibTrans" cxnId="{9CDE047B-BE26-4764-A7B1-A12C9C52BDAD}">
      <dgm:prSet/>
      <dgm:spPr/>
      <dgm:t>
        <a:bodyPr/>
        <a:lstStyle/>
        <a:p>
          <a:endParaRPr lang="es-MX"/>
        </a:p>
      </dgm:t>
    </dgm:pt>
    <dgm:pt modelId="{E2E35DCD-84EB-4BB7-A02E-5ABD97F52C58}">
      <dgm:prSet phldrT="[Texto]"/>
      <dgm:spPr>
        <a:solidFill>
          <a:schemeClr val="tx2">
            <a:lumMod val="50000"/>
          </a:schemeClr>
        </a:solidFill>
      </dgm:spPr>
      <dgm:t>
        <a:bodyPr/>
        <a:lstStyle/>
        <a:p>
          <a:r>
            <a:rPr lang="es-MX" dirty="0" smtClean="0"/>
            <a:t>Memorización de personajes, fechas y acontecimientos notables, historia de bronce, historia oficialista…</a:t>
          </a:r>
          <a:endParaRPr lang="es-MX" dirty="0"/>
        </a:p>
      </dgm:t>
    </dgm:pt>
    <dgm:pt modelId="{304ED47C-390C-4149-AB5E-136F4BD78404}" type="parTrans" cxnId="{14E484BF-0D7A-4EB7-8185-E8DD0AD64454}">
      <dgm:prSet/>
      <dgm:spPr/>
      <dgm:t>
        <a:bodyPr/>
        <a:lstStyle/>
        <a:p>
          <a:endParaRPr lang="es-MX"/>
        </a:p>
      </dgm:t>
    </dgm:pt>
    <dgm:pt modelId="{5E32A31E-403E-496F-A4A0-5E27D4E6C54A}" type="sibTrans" cxnId="{14E484BF-0D7A-4EB7-8185-E8DD0AD64454}">
      <dgm:prSet/>
      <dgm:spPr/>
      <dgm:t>
        <a:bodyPr/>
        <a:lstStyle/>
        <a:p>
          <a:endParaRPr lang="es-MX"/>
        </a:p>
      </dgm:t>
    </dgm:pt>
    <dgm:pt modelId="{852E62DF-A103-4859-B0EB-8C4C5FA18848}">
      <dgm:prSet phldrT="[Texto]"/>
      <dgm:spPr>
        <a:solidFill>
          <a:schemeClr val="tx2">
            <a:lumMod val="50000"/>
          </a:schemeClr>
        </a:solidFill>
      </dgm:spPr>
      <dgm:t>
        <a:bodyPr/>
        <a:lstStyle/>
        <a:p>
          <a:r>
            <a:rPr lang="es-MX" dirty="0" smtClean="0"/>
            <a:t>Mala formación para la enseñanza y apatía por  estudio de la historia.</a:t>
          </a:r>
          <a:endParaRPr lang="es-MX" dirty="0"/>
        </a:p>
      </dgm:t>
    </dgm:pt>
    <dgm:pt modelId="{8109CF36-D1BC-46F6-A74B-C73531D61095}" type="parTrans" cxnId="{28129926-E1C4-4BE5-9C44-15AFC9DB71C7}">
      <dgm:prSet/>
      <dgm:spPr/>
      <dgm:t>
        <a:bodyPr/>
        <a:lstStyle/>
        <a:p>
          <a:endParaRPr lang="es-MX"/>
        </a:p>
      </dgm:t>
    </dgm:pt>
    <dgm:pt modelId="{5524C037-04D9-4EEF-B723-BE31D7825753}" type="sibTrans" cxnId="{28129926-E1C4-4BE5-9C44-15AFC9DB71C7}">
      <dgm:prSet/>
      <dgm:spPr/>
      <dgm:t>
        <a:bodyPr/>
        <a:lstStyle/>
        <a:p>
          <a:endParaRPr lang="es-MX"/>
        </a:p>
      </dgm:t>
    </dgm:pt>
    <dgm:pt modelId="{6DC3C0C0-E3FD-4D14-A24A-E530557B69F8}">
      <dgm:prSet phldrT="[Texto]"/>
      <dgm:spPr>
        <a:solidFill>
          <a:schemeClr val="tx2">
            <a:lumMod val="50000"/>
          </a:schemeClr>
        </a:solidFill>
      </dgm:spPr>
      <dgm:t>
        <a:bodyPr/>
        <a:lstStyle/>
        <a:p>
          <a:r>
            <a:rPr lang="es-MX" dirty="0" smtClean="0"/>
            <a:t>Carencia de identidad cultural</a:t>
          </a:r>
          <a:endParaRPr lang="es-MX" dirty="0"/>
        </a:p>
      </dgm:t>
    </dgm:pt>
    <dgm:pt modelId="{59972464-2837-4D45-852B-0B79E76C28BE}" type="parTrans" cxnId="{7A943BFD-9970-42E3-AC2E-65142BDC9EAD}">
      <dgm:prSet/>
      <dgm:spPr/>
      <dgm:t>
        <a:bodyPr/>
        <a:lstStyle/>
        <a:p>
          <a:endParaRPr lang="es-MX"/>
        </a:p>
      </dgm:t>
    </dgm:pt>
    <dgm:pt modelId="{F97D54A2-A503-43DD-BD30-680214EA7032}" type="sibTrans" cxnId="{7A943BFD-9970-42E3-AC2E-65142BDC9EAD}">
      <dgm:prSet/>
      <dgm:spPr/>
      <dgm:t>
        <a:bodyPr/>
        <a:lstStyle/>
        <a:p>
          <a:endParaRPr lang="es-MX"/>
        </a:p>
      </dgm:t>
    </dgm:pt>
    <dgm:pt modelId="{5FDE932F-5E1F-4A0F-9898-05FB48D9A3FA}">
      <dgm:prSet phldrT="[Texto]"/>
      <dgm:spPr>
        <a:solidFill>
          <a:schemeClr val="tx2">
            <a:lumMod val="50000"/>
          </a:schemeClr>
        </a:solidFill>
      </dgm:spPr>
      <dgm:t>
        <a:bodyPr/>
        <a:lstStyle/>
        <a:p>
          <a:r>
            <a:rPr lang="es-MX" dirty="0" smtClean="0"/>
            <a:t>Globalización (Redes sociales, internet).</a:t>
          </a:r>
          <a:endParaRPr lang="es-MX" dirty="0"/>
        </a:p>
      </dgm:t>
    </dgm:pt>
    <dgm:pt modelId="{E77BE3EE-9BEB-4940-B542-CD72A9B7738F}" type="parTrans" cxnId="{C844DB65-B5D0-4ADE-9359-167B6D4EE40F}">
      <dgm:prSet/>
      <dgm:spPr/>
      <dgm:t>
        <a:bodyPr/>
        <a:lstStyle/>
        <a:p>
          <a:endParaRPr lang="es-MX"/>
        </a:p>
      </dgm:t>
    </dgm:pt>
    <dgm:pt modelId="{6646DFE3-847D-4A53-ACA2-62FE3F0F802E}" type="sibTrans" cxnId="{C844DB65-B5D0-4ADE-9359-167B6D4EE40F}">
      <dgm:prSet/>
      <dgm:spPr/>
      <dgm:t>
        <a:bodyPr/>
        <a:lstStyle/>
        <a:p>
          <a:endParaRPr lang="es-MX"/>
        </a:p>
      </dgm:t>
    </dgm:pt>
    <dgm:pt modelId="{5924CB75-A854-4CC9-B332-E6BC2C1F0C0A}">
      <dgm:prSet phldrT="[Texto]"/>
      <dgm:spPr>
        <a:solidFill>
          <a:schemeClr val="tx2">
            <a:lumMod val="50000"/>
          </a:schemeClr>
        </a:solidFill>
      </dgm:spPr>
      <dgm:t>
        <a:bodyPr/>
        <a:lstStyle/>
        <a:p>
          <a:r>
            <a:rPr lang="es-MX" dirty="0" smtClean="0"/>
            <a:t>Falta de lectura y de curiosidad por la historia</a:t>
          </a:r>
          <a:endParaRPr lang="es-MX" dirty="0"/>
        </a:p>
      </dgm:t>
    </dgm:pt>
    <dgm:pt modelId="{DAE33086-8CC0-4042-A8F3-F8887DC22E57}" type="parTrans" cxnId="{FED24B86-9521-422D-A369-3076F4B76F5A}">
      <dgm:prSet/>
      <dgm:spPr/>
      <dgm:t>
        <a:bodyPr/>
        <a:lstStyle/>
        <a:p>
          <a:endParaRPr lang="es-MX"/>
        </a:p>
      </dgm:t>
    </dgm:pt>
    <dgm:pt modelId="{A7D4C413-E423-4269-8C20-061925D15995}" type="sibTrans" cxnId="{FED24B86-9521-422D-A369-3076F4B76F5A}">
      <dgm:prSet/>
      <dgm:spPr/>
      <dgm:t>
        <a:bodyPr/>
        <a:lstStyle/>
        <a:p>
          <a:endParaRPr lang="es-MX"/>
        </a:p>
      </dgm:t>
    </dgm:pt>
    <dgm:pt modelId="{5F1F8791-BD8C-4B41-A27A-44BDE975110D}">
      <dgm:prSet phldrT="[Texto]"/>
      <dgm:spPr>
        <a:solidFill>
          <a:schemeClr val="tx2">
            <a:lumMod val="50000"/>
          </a:schemeClr>
        </a:solidFill>
      </dgm:spPr>
      <dgm:t>
        <a:bodyPr/>
        <a:lstStyle/>
        <a:p>
          <a:r>
            <a:rPr lang="es-MX" dirty="0" smtClean="0"/>
            <a:t>Falta de difusión de símbolos culturales.</a:t>
          </a:r>
          <a:endParaRPr lang="es-MX" dirty="0"/>
        </a:p>
      </dgm:t>
    </dgm:pt>
    <dgm:pt modelId="{DEA96E2F-E1A6-4715-9023-9B76F12763DB}" type="parTrans" cxnId="{54009192-51C4-4C34-AF3D-33E4EAA65D1F}">
      <dgm:prSet/>
      <dgm:spPr/>
    </dgm:pt>
    <dgm:pt modelId="{4FA1FE28-3492-4189-8DBD-657AE41E218E}" type="sibTrans" cxnId="{54009192-51C4-4C34-AF3D-33E4EAA65D1F}">
      <dgm:prSet/>
      <dgm:spPr/>
    </dgm:pt>
    <dgm:pt modelId="{3E1E2D3B-DBB5-4E35-868E-5A216ACB8D0F}">
      <dgm:prSet phldrT="[Texto]"/>
      <dgm:spPr>
        <a:solidFill>
          <a:schemeClr val="tx2">
            <a:lumMod val="50000"/>
          </a:schemeClr>
        </a:solidFill>
      </dgm:spPr>
      <dgm:t>
        <a:bodyPr/>
        <a:lstStyle/>
        <a:p>
          <a:endParaRPr lang="es-MX" dirty="0"/>
        </a:p>
      </dgm:t>
    </dgm:pt>
    <dgm:pt modelId="{621E9229-6FAF-4365-BF62-6E5A0449E642}" type="parTrans" cxnId="{5D63AAB8-2DDB-4ADB-9436-058629B5FF16}">
      <dgm:prSet/>
      <dgm:spPr/>
    </dgm:pt>
    <dgm:pt modelId="{23F7F2FF-2F06-4DD8-9840-4DA73FE19A72}" type="sibTrans" cxnId="{5D63AAB8-2DDB-4ADB-9436-058629B5FF16}">
      <dgm:prSet/>
      <dgm:spPr/>
    </dgm:pt>
    <dgm:pt modelId="{45075DE4-0592-43F6-AEFC-DF3CB4EDD185}">
      <dgm:prSet phldrT="[Texto]"/>
      <dgm:spPr>
        <a:solidFill>
          <a:schemeClr val="tx2">
            <a:lumMod val="50000"/>
          </a:schemeClr>
        </a:solidFill>
      </dgm:spPr>
      <dgm:t>
        <a:bodyPr/>
        <a:lstStyle/>
        <a:p>
          <a:endParaRPr lang="es-MX" dirty="0"/>
        </a:p>
      </dgm:t>
    </dgm:pt>
    <dgm:pt modelId="{C3A5552D-8ACA-4DE7-A427-DE8739AA2A4C}" type="parTrans" cxnId="{B577924D-576A-4555-90F0-7D407B7946EF}">
      <dgm:prSet/>
      <dgm:spPr/>
    </dgm:pt>
    <dgm:pt modelId="{FFA76B58-1A4E-488D-B484-ED8E28CA5410}" type="sibTrans" cxnId="{B577924D-576A-4555-90F0-7D407B7946EF}">
      <dgm:prSet/>
      <dgm:spPr/>
    </dgm:pt>
    <dgm:pt modelId="{63214FA6-E86C-4F7F-BAC9-4ABB3234FA55}">
      <dgm:prSet phldrT="[Texto]"/>
      <dgm:spPr>
        <a:solidFill>
          <a:schemeClr val="tx2">
            <a:lumMod val="50000"/>
          </a:schemeClr>
        </a:solidFill>
      </dgm:spPr>
      <dgm:t>
        <a:bodyPr/>
        <a:lstStyle/>
        <a:p>
          <a:r>
            <a:rPr lang="es-MX" dirty="0" smtClean="0"/>
            <a:t>.</a:t>
          </a:r>
          <a:endParaRPr lang="es-MX" dirty="0"/>
        </a:p>
      </dgm:t>
    </dgm:pt>
    <dgm:pt modelId="{918F08FC-B2B8-4C75-B42D-31989708A717}" type="parTrans" cxnId="{C615F0EF-A1AC-44B7-B985-EC87373A1A0F}">
      <dgm:prSet/>
      <dgm:spPr/>
    </dgm:pt>
    <dgm:pt modelId="{B0067A46-6558-42A7-9BD0-8CF1A65F05B2}" type="sibTrans" cxnId="{C615F0EF-A1AC-44B7-B985-EC87373A1A0F}">
      <dgm:prSet/>
      <dgm:spPr/>
    </dgm:pt>
    <dgm:pt modelId="{24A4002D-4276-47A8-BC49-8E4F6DFE9495}">
      <dgm:prSet phldrT="[Texto]"/>
      <dgm:spPr>
        <a:solidFill>
          <a:schemeClr val="tx2">
            <a:lumMod val="50000"/>
          </a:schemeClr>
        </a:solidFill>
      </dgm:spPr>
      <dgm:t>
        <a:bodyPr/>
        <a:lstStyle/>
        <a:p>
          <a:endParaRPr lang="es-MX" dirty="0"/>
        </a:p>
      </dgm:t>
    </dgm:pt>
    <dgm:pt modelId="{6EDC2E63-11D1-4653-A193-D895825DF158}" type="parTrans" cxnId="{825EC5CA-6FEC-4AA6-89C8-1F1A146A1B63}">
      <dgm:prSet/>
      <dgm:spPr/>
    </dgm:pt>
    <dgm:pt modelId="{65C1C231-7138-444E-8BCF-7F1DA30E02CF}" type="sibTrans" cxnId="{825EC5CA-6FEC-4AA6-89C8-1F1A146A1B63}">
      <dgm:prSet/>
      <dgm:spPr/>
    </dgm:pt>
    <dgm:pt modelId="{EE61F51E-97F6-46A5-ADC8-5B9FCE0CD0B2}" type="pres">
      <dgm:prSet presAssocID="{52C11A17-B5C3-4593-9EA2-05919A13FE0B}" presName="linear" presStyleCnt="0">
        <dgm:presLayoutVars>
          <dgm:dir/>
          <dgm:resizeHandles val="exact"/>
        </dgm:presLayoutVars>
      </dgm:prSet>
      <dgm:spPr/>
      <dgm:t>
        <a:bodyPr/>
        <a:lstStyle/>
        <a:p>
          <a:endParaRPr lang="es-MX"/>
        </a:p>
      </dgm:t>
    </dgm:pt>
    <dgm:pt modelId="{DF89E4A4-667D-4304-AAB0-E691F43A9F10}" type="pres">
      <dgm:prSet presAssocID="{123A6ADE-537E-42C8-9A0B-87105296F735}" presName="comp" presStyleCnt="0"/>
      <dgm:spPr/>
    </dgm:pt>
    <dgm:pt modelId="{A6A7D744-3B29-42CB-909C-0ADFDA293901}" type="pres">
      <dgm:prSet presAssocID="{123A6ADE-537E-42C8-9A0B-87105296F735}" presName="box" presStyleLbl="node1" presStyleIdx="0" presStyleCnt="3"/>
      <dgm:spPr/>
      <dgm:t>
        <a:bodyPr/>
        <a:lstStyle/>
        <a:p>
          <a:endParaRPr lang="es-MX"/>
        </a:p>
      </dgm:t>
    </dgm:pt>
    <dgm:pt modelId="{1AA24632-AF59-4DE5-941B-FECE7E4E2436}" type="pres">
      <dgm:prSet presAssocID="{123A6ADE-537E-42C8-9A0B-87105296F735}" presName="img" presStyleLbl="fgImgPlace1" presStyleIdx="0" presStyleCnt="3"/>
      <dgm:spPr>
        <a:blipFill rotWithShape="0">
          <a:blip xmlns:r="http://schemas.openxmlformats.org/officeDocument/2006/relationships" r:embed="rId1"/>
          <a:stretch>
            <a:fillRect/>
          </a:stretch>
        </a:blipFill>
      </dgm:spPr>
      <dgm:t>
        <a:bodyPr/>
        <a:lstStyle/>
        <a:p>
          <a:endParaRPr lang="es-MX"/>
        </a:p>
      </dgm:t>
    </dgm:pt>
    <dgm:pt modelId="{02FA4CAF-AD75-47D2-B653-3FEE98D807CD}" type="pres">
      <dgm:prSet presAssocID="{123A6ADE-537E-42C8-9A0B-87105296F735}" presName="text" presStyleLbl="node1" presStyleIdx="0" presStyleCnt="3">
        <dgm:presLayoutVars>
          <dgm:bulletEnabled val="1"/>
        </dgm:presLayoutVars>
      </dgm:prSet>
      <dgm:spPr/>
      <dgm:t>
        <a:bodyPr/>
        <a:lstStyle/>
        <a:p>
          <a:endParaRPr lang="es-MX"/>
        </a:p>
      </dgm:t>
    </dgm:pt>
    <dgm:pt modelId="{B9609AB4-1C20-4E57-9F47-A9A6D6CA14F2}" type="pres">
      <dgm:prSet presAssocID="{18C1ABD4-1012-4DCC-BC45-88B99FDE3B1F}" presName="spacer" presStyleCnt="0"/>
      <dgm:spPr/>
    </dgm:pt>
    <dgm:pt modelId="{0A629EFB-DACF-41D5-9F76-0BF7FDB851B9}" type="pres">
      <dgm:prSet presAssocID="{B6C6DBAD-B7FB-4168-9E41-1CFF2613AC7C}" presName="comp" presStyleCnt="0"/>
      <dgm:spPr/>
    </dgm:pt>
    <dgm:pt modelId="{2DBB1F23-53EA-4A19-9512-14D3A4792F54}" type="pres">
      <dgm:prSet presAssocID="{B6C6DBAD-B7FB-4168-9E41-1CFF2613AC7C}" presName="box" presStyleLbl="node1" presStyleIdx="1" presStyleCnt="3"/>
      <dgm:spPr/>
      <dgm:t>
        <a:bodyPr/>
        <a:lstStyle/>
        <a:p>
          <a:endParaRPr lang="es-MX"/>
        </a:p>
      </dgm:t>
    </dgm:pt>
    <dgm:pt modelId="{1AC19538-B69B-4933-88DB-E27C743F90A7}" type="pres">
      <dgm:prSet presAssocID="{B6C6DBAD-B7FB-4168-9E41-1CFF2613AC7C}" presName="img" presStyleLbl="fgImgPlace1" presStyleIdx="1" presStyleCnt="3"/>
      <dgm:spPr>
        <a:blipFill rotWithShape="0">
          <a:blip xmlns:r="http://schemas.openxmlformats.org/officeDocument/2006/relationships" r:embed="rId2"/>
          <a:stretch>
            <a:fillRect/>
          </a:stretch>
        </a:blipFill>
      </dgm:spPr>
    </dgm:pt>
    <dgm:pt modelId="{03439ACA-CDF9-4B43-B09A-F88BA0B976FA}" type="pres">
      <dgm:prSet presAssocID="{B6C6DBAD-B7FB-4168-9E41-1CFF2613AC7C}" presName="text" presStyleLbl="node1" presStyleIdx="1" presStyleCnt="3">
        <dgm:presLayoutVars>
          <dgm:bulletEnabled val="1"/>
        </dgm:presLayoutVars>
      </dgm:prSet>
      <dgm:spPr/>
      <dgm:t>
        <a:bodyPr/>
        <a:lstStyle/>
        <a:p>
          <a:endParaRPr lang="es-MX"/>
        </a:p>
      </dgm:t>
    </dgm:pt>
    <dgm:pt modelId="{20C7DFD8-58A7-40F8-87FE-826861488DFF}" type="pres">
      <dgm:prSet presAssocID="{F4AF89D1-34B7-4868-9B16-D278BA122621}" presName="spacer" presStyleCnt="0"/>
      <dgm:spPr/>
    </dgm:pt>
    <dgm:pt modelId="{572344BE-A536-4B4B-9A25-011C38A9BAA8}" type="pres">
      <dgm:prSet presAssocID="{6DC3C0C0-E3FD-4D14-A24A-E530557B69F8}" presName="comp" presStyleCnt="0"/>
      <dgm:spPr/>
    </dgm:pt>
    <dgm:pt modelId="{4FC3EC72-597E-4C3E-9E1C-E64985319C36}" type="pres">
      <dgm:prSet presAssocID="{6DC3C0C0-E3FD-4D14-A24A-E530557B69F8}" presName="box" presStyleLbl="node1" presStyleIdx="2" presStyleCnt="3"/>
      <dgm:spPr/>
      <dgm:t>
        <a:bodyPr/>
        <a:lstStyle/>
        <a:p>
          <a:endParaRPr lang="es-MX"/>
        </a:p>
      </dgm:t>
    </dgm:pt>
    <dgm:pt modelId="{EE47D743-2B89-4466-B9E4-A3FF56694DBD}" type="pres">
      <dgm:prSet presAssocID="{6DC3C0C0-E3FD-4D14-A24A-E530557B69F8}" presName="img" presStyleLbl="fgImgPlace1" presStyleIdx="2" presStyleCnt="3"/>
      <dgm:spPr>
        <a:blipFill rotWithShape="0">
          <a:blip xmlns:r="http://schemas.openxmlformats.org/officeDocument/2006/relationships" r:embed="rId3"/>
          <a:stretch>
            <a:fillRect/>
          </a:stretch>
        </a:blipFill>
      </dgm:spPr>
    </dgm:pt>
    <dgm:pt modelId="{EC4565BB-3D86-46DD-89DB-E364B043D6BD}" type="pres">
      <dgm:prSet presAssocID="{6DC3C0C0-E3FD-4D14-A24A-E530557B69F8}" presName="text" presStyleLbl="node1" presStyleIdx="2" presStyleCnt="3">
        <dgm:presLayoutVars>
          <dgm:bulletEnabled val="1"/>
        </dgm:presLayoutVars>
      </dgm:prSet>
      <dgm:spPr/>
      <dgm:t>
        <a:bodyPr/>
        <a:lstStyle/>
        <a:p>
          <a:endParaRPr lang="es-MX"/>
        </a:p>
      </dgm:t>
    </dgm:pt>
  </dgm:ptLst>
  <dgm:cxnLst>
    <dgm:cxn modelId="{95662571-3A97-44DB-8585-8524559D0346}" type="presOf" srcId="{5FDE932F-5E1F-4A0F-9898-05FB48D9A3FA}" destId="{EC4565BB-3D86-46DD-89DB-E364B043D6BD}" srcOrd="1" destOrd="1" presId="urn:microsoft.com/office/officeart/2005/8/layout/vList4"/>
    <dgm:cxn modelId="{30AAED87-6E68-4EBD-8DEE-8837498E9953}" type="presOf" srcId="{24A4002D-4276-47A8-BC49-8E4F6DFE9495}" destId="{03439ACA-CDF9-4B43-B09A-F88BA0B976FA}" srcOrd="1" destOrd="2" presId="urn:microsoft.com/office/officeart/2005/8/layout/vList4"/>
    <dgm:cxn modelId="{324361C0-3808-4761-8EE8-DFDA3CC7A34F}" type="presOf" srcId="{45075DE4-0592-43F6-AEFC-DF3CB4EDD185}" destId="{EC4565BB-3D86-46DD-89DB-E364B043D6BD}" srcOrd="1" destOrd="2" presId="urn:microsoft.com/office/officeart/2005/8/layout/vList4"/>
    <dgm:cxn modelId="{1937C8A3-7CA8-4829-BE57-38B78FC5ED52}" type="presOf" srcId="{6DC3C0C0-E3FD-4D14-A24A-E530557B69F8}" destId="{EC4565BB-3D86-46DD-89DB-E364B043D6BD}" srcOrd="1" destOrd="0" presId="urn:microsoft.com/office/officeart/2005/8/layout/vList4"/>
    <dgm:cxn modelId="{7A943BFD-9970-42E3-AC2E-65142BDC9EAD}" srcId="{52C11A17-B5C3-4593-9EA2-05919A13FE0B}" destId="{6DC3C0C0-E3FD-4D14-A24A-E530557B69F8}" srcOrd="2" destOrd="0" parTransId="{59972464-2837-4D45-852B-0B79E76C28BE}" sibTransId="{F97D54A2-A503-43DD-BD30-680214EA7032}"/>
    <dgm:cxn modelId="{5D63AAB8-2DDB-4ADB-9436-058629B5FF16}" srcId="{123A6ADE-537E-42C8-9A0B-87105296F735}" destId="{3E1E2D3B-DBB5-4E35-868E-5A216ACB8D0F}" srcOrd="1" destOrd="0" parTransId="{621E9229-6FAF-4365-BF62-6E5A0449E642}" sibTransId="{23F7F2FF-2F06-4DD8-9840-4DA73FE19A72}"/>
    <dgm:cxn modelId="{EABB4EB9-B0D3-4956-A5E2-29389EFE4ED8}" type="presOf" srcId="{852E62DF-A103-4859-B0EB-8C4C5FA18848}" destId="{2DBB1F23-53EA-4A19-9512-14D3A4792F54}" srcOrd="0" destOrd="3" presId="urn:microsoft.com/office/officeart/2005/8/layout/vList4"/>
    <dgm:cxn modelId="{B3509489-94AD-4695-9423-2CAEB90811FD}" type="presOf" srcId="{63214FA6-E86C-4F7F-BAC9-4ABB3234FA55}" destId="{4FC3EC72-597E-4C3E-9E1C-E64985319C36}" srcOrd="0" destOrd="4" presId="urn:microsoft.com/office/officeart/2005/8/layout/vList4"/>
    <dgm:cxn modelId="{3AC5251F-05B0-491C-8247-829084FA1482}" type="presOf" srcId="{5F1F8791-BD8C-4B41-A27A-44BDE975110D}" destId="{4FC3EC72-597E-4C3E-9E1C-E64985319C36}" srcOrd="0" destOrd="5" presId="urn:microsoft.com/office/officeart/2005/8/layout/vList4"/>
    <dgm:cxn modelId="{94C9BA12-88EB-4F7A-8334-EA769B4E67E1}" type="presOf" srcId="{123A6ADE-537E-42C8-9A0B-87105296F735}" destId="{02FA4CAF-AD75-47D2-B653-3FEE98D807CD}" srcOrd="1" destOrd="0" presId="urn:microsoft.com/office/officeart/2005/8/layout/vList4"/>
    <dgm:cxn modelId="{B94EAB25-1A81-470B-8211-E73D38AA67C7}" type="presOf" srcId="{852E62DF-A103-4859-B0EB-8C4C5FA18848}" destId="{03439ACA-CDF9-4B43-B09A-F88BA0B976FA}" srcOrd="1" destOrd="3" presId="urn:microsoft.com/office/officeart/2005/8/layout/vList4"/>
    <dgm:cxn modelId="{C844DB65-B5D0-4ADE-9359-167B6D4EE40F}" srcId="{6DC3C0C0-E3FD-4D14-A24A-E530557B69F8}" destId="{5FDE932F-5E1F-4A0F-9898-05FB48D9A3FA}" srcOrd="0" destOrd="0" parTransId="{E77BE3EE-9BEB-4940-B542-CD72A9B7738F}" sibTransId="{6646DFE3-847D-4A53-ACA2-62FE3F0F802E}"/>
    <dgm:cxn modelId="{658AC296-FE1E-4C9B-987F-3BD3724F80BE}" type="presOf" srcId="{B6C6DBAD-B7FB-4168-9E41-1CFF2613AC7C}" destId="{03439ACA-CDF9-4B43-B09A-F88BA0B976FA}" srcOrd="1" destOrd="0" presId="urn:microsoft.com/office/officeart/2005/8/layout/vList4"/>
    <dgm:cxn modelId="{11C63B18-95E0-48DE-A33B-3CB231F45E9A}" type="presOf" srcId="{609FDA8A-9A12-4C20-A6C5-D70AA977D175}" destId="{A6A7D744-3B29-42CB-909C-0ADFDA293901}" srcOrd="0" destOrd="3" presId="urn:microsoft.com/office/officeart/2005/8/layout/vList4"/>
    <dgm:cxn modelId="{0A5A90FA-20CC-4C90-B7ED-4C7FEB6C1113}" srcId="{52C11A17-B5C3-4593-9EA2-05919A13FE0B}" destId="{123A6ADE-537E-42C8-9A0B-87105296F735}" srcOrd="0" destOrd="0" parTransId="{D6971F5F-F133-4646-80C9-F212087FB3FB}" sibTransId="{18C1ABD4-1012-4DCC-BC45-88B99FDE3B1F}"/>
    <dgm:cxn modelId="{9CDE047B-BE26-4764-A7B1-A12C9C52BDAD}" srcId="{52C11A17-B5C3-4593-9EA2-05919A13FE0B}" destId="{B6C6DBAD-B7FB-4168-9E41-1CFF2613AC7C}" srcOrd="1" destOrd="0" parTransId="{6BB624DD-400A-4C2A-ACFB-6A537BE7BAB7}" sibTransId="{F4AF89D1-34B7-4868-9B16-D278BA122621}"/>
    <dgm:cxn modelId="{FED24B86-9521-422D-A369-3076F4B76F5A}" srcId="{6DC3C0C0-E3FD-4D14-A24A-E530557B69F8}" destId="{5924CB75-A854-4CC9-B332-E6BC2C1F0C0A}" srcOrd="2" destOrd="0" parTransId="{DAE33086-8CC0-4042-A8F3-F8887DC22E57}" sibTransId="{A7D4C413-E423-4269-8C20-061925D15995}"/>
    <dgm:cxn modelId="{C31E5E60-C0E2-45F9-97F7-B2E5918C8441}" type="presOf" srcId="{6DC3C0C0-E3FD-4D14-A24A-E530557B69F8}" destId="{4FC3EC72-597E-4C3E-9E1C-E64985319C36}" srcOrd="0" destOrd="0" presId="urn:microsoft.com/office/officeart/2005/8/layout/vList4"/>
    <dgm:cxn modelId="{28129926-E1C4-4BE5-9C44-15AFC9DB71C7}" srcId="{B6C6DBAD-B7FB-4168-9E41-1CFF2613AC7C}" destId="{852E62DF-A103-4859-B0EB-8C4C5FA18848}" srcOrd="2" destOrd="0" parTransId="{8109CF36-D1BC-46F6-A74B-C73531D61095}" sibTransId="{5524C037-04D9-4EEF-B723-BE31D7825753}"/>
    <dgm:cxn modelId="{825EC5CA-6FEC-4AA6-89C8-1F1A146A1B63}" srcId="{B6C6DBAD-B7FB-4168-9E41-1CFF2613AC7C}" destId="{24A4002D-4276-47A8-BC49-8E4F6DFE9495}" srcOrd="1" destOrd="0" parTransId="{6EDC2E63-11D1-4653-A193-D895825DF158}" sibTransId="{65C1C231-7138-444E-8BCF-7F1DA30E02CF}"/>
    <dgm:cxn modelId="{14E484BF-0D7A-4EB7-8185-E8DD0AD64454}" srcId="{B6C6DBAD-B7FB-4168-9E41-1CFF2613AC7C}" destId="{E2E35DCD-84EB-4BB7-A02E-5ABD97F52C58}" srcOrd="0" destOrd="0" parTransId="{304ED47C-390C-4149-AB5E-136F4BD78404}" sibTransId="{5E32A31E-403E-496F-A4A0-5E27D4E6C54A}"/>
    <dgm:cxn modelId="{F2CD4F35-6BAA-4C1F-BC58-5E9CE8FA8EDF}" type="presOf" srcId="{45075DE4-0592-43F6-AEFC-DF3CB4EDD185}" destId="{4FC3EC72-597E-4C3E-9E1C-E64985319C36}" srcOrd="0" destOrd="2" presId="urn:microsoft.com/office/officeart/2005/8/layout/vList4"/>
    <dgm:cxn modelId="{96DF4A1B-40C7-443A-A0D8-D4F8B4209627}" type="presOf" srcId="{5FDE932F-5E1F-4A0F-9898-05FB48D9A3FA}" destId="{4FC3EC72-597E-4C3E-9E1C-E64985319C36}" srcOrd="0" destOrd="1" presId="urn:microsoft.com/office/officeart/2005/8/layout/vList4"/>
    <dgm:cxn modelId="{E972E22E-CDDB-4630-8A89-8E028291456D}" type="presOf" srcId="{123A6ADE-537E-42C8-9A0B-87105296F735}" destId="{A6A7D744-3B29-42CB-909C-0ADFDA293901}" srcOrd="0" destOrd="0" presId="urn:microsoft.com/office/officeart/2005/8/layout/vList4"/>
    <dgm:cxn modelId="{E77E057D-613D-46D4-AF79-8FE47E4E0966}" srcId="{123A6ADE-537E-42C8-9A0B-87105296F735}" destId="{1CCAEB40-9E13-4DE6-A168-F5AE5332472E}" srcOrd="0" destOrd="0" parTransId="{B99D3F2A-7659-408C-878E-BB1110A9D924}" sibTransId="{4D586C8A-7120-4FAC-A28B-C919E20C417C}"/>
    <dgm:cxn modelId="{881AB7E5-094F-46E9-869B-A8697FAE9D4B}" type="presOf" srcId="{E2E35DCD-84EB-4BB7-A02E-5ABD97F52C58}" destId="{03439ACA-CDF9-4B43-B09A-F88BA0B976FA}" srcOrd="1" destOrd="1" presId="urn:microsoft.com/office/officeart/2005/8/layout/vList4"/>
    <dgm:cxn modelId="{005FE6FC-63FE-495B-A4D8-E956DECB0E85}" type="presOf" srcId="{3E1E2D3B-DBB5-4E35-868E-5A216ACB8D0F}" destId="{A6A7D744-3B29-42CB-909C-0ADFDA293901}" srcOrd="0" destOrd="2" presId="urn:microsoft.com/office/officeart/2005/8/layout/vList4"/>
    <dgm:cxn modelId="{C615F0EF-A1AC-44B7-B985-EC87373A1A0F}" srcId="{6DC3C0C0-E3FD-4D14-A24A-E530557B69F8}" destId="{63214FA6-E86C-4F7F-BAC9-4ABB3234FA55}" srcOrd="3" destOrd="0" parTransId="{918F08FC-B2B8-4C75-B42D-31989708A717}" sibTransId="{B0067A46-6558-42A7-9BD0-8CF1A65F05B2}"/>
    <dgm:cxn modelId="{C844DB83-2228-4BE0-8250-42D4DD46895C}" type="presOf" srcId="{63214FA6-E86C-4F7F-BAC9-4ABB3234FA55}" destId="{EC4565BB-3D86-46DD-89DB-E364B043D6BD}" srcOrd="1" destOrd="4" presId="urn:microsoft.com/office/officeart/2005/8/layout/vList4"/>
    <dgm:cxn modelId="{53F3098B-94FE-434E-AA3A-D04F2B83CC67}" type="presOf" srcId="{5924CB75-A854-4CC9-B332-E6BC2C1F0C0A}" destId="{4FC3EC72-597E-4C3E-9E1C-E64985319C36}" srcOrd="0" destOrd="3" presId="urn:microsoft.com/office/officeart/2005/8/layout/vList4"/>
    <dgm:cxn modelId="{5F3DF407-6A27-4F43-8BEC-4ECD8467A863}" type="presOf" srcId="{5F1F8791-BD8C-4B41-A27A-44BDE975110D}" destId="{EC4565BB-3D86-46DD-89DB-E364B043D6BD}" srcOrd="1" destOrd="5" presId="urn:microsoft.com/office/officeart/2005/8/layout/vList4"/>
    <dgm:cxn modelId="{20AD7CEC-237F-47EF-A4CB-44228A035639}" srcId="{123A6ADE-537E-42C8-9A0B-87105296F735}" destId="{609FDA8A-9A12-4C20-A6C5-D70AA977D175}" srcOrd="2" destOrd="0" parTransId="{6EEAE255-0F5C-4AC8-AC77-A8BA036A279F}" sibTransId="{C0BC4618-37AB-4B69-81B4-EC0F04604A04}"/>
    <dgm:cxn modelId="{661CD895-4544-4D0B-8159-5843A3257C11}" type="presOf" srcId="{1CCAEB40-9E13-4DE6-A168-F5AE5332472E}" destId="{A6A7D744-3B29-42CB-909C-0ADFDA293901}" srcOrd="0" destOrd="1" presId="urn:microsoft.com/office/officeart/2005/8/layout/vList4"/>
    <dgm:cxn modelId="{1B7C704C-E8D5-43F9-A146-5E12AB6E7D45}" type="presOf" srcId="{5924CB75-A854-4CC9-B332-E6BC2C1F0C0A}" destId="{EC4565BB-3D86-46DD-89DB-E364B043D6BD}" srcOrd="1" destOrd="3" presId="urn:microsoft.com/office/officeart/2005/8/layout/vList4"/>
    <dgm:cxn modelId="{B577924D-576A-4555-90F0-7D407B7946EF}" srcId="{6DC3C0C0-E3FD-4D14-A24A-E530557B69F8}" destId="{45075DE4-0592-43F6-AEFC-DF3CB4EDD185}" srcOrd="1" destOrd="0" parTransId="{C3A5552D-8ACA-4DE7-A427-DE8739AA2A4C}" sibTransId="{FFA76B58-1A4E-488D-B484-ED8E28CA5410}"/>
    <dgm:cxn modelId="{FF5A582D-66C3-477F-A08F-5F84C573BD9E}" type="presOf" srcId="{52C11A17-B5C3-4593-9EA2-05919A13FE0B}" destId="{EE61F51E-97F6-46A5-ADC8-5B9FCE0CD0B2}" srcOrd="0" destOrd="0" presId="urn:microsoft.com/office/officeart/2005/8/layout/vList4"/>
    <dgm:cxn modelId="{54009192-51C4-4C34-AF3D-33E4EAA65D1F}" srcId="{6DC3C0C0-E3FD-4D14-A24A-E530557B69F8}" destId="{5F1F8791-BD8C-4B41-A27A-44BDE975110D}" srcOrd="4" destOrd="0" parTransId="{DEA96E2F-E1A6-4715-9023-9B76F12763DB}" sibTransId="{4FA1FE28-3492-4189-8DBD-657AE41E218E}"/>
    <dgm:cxn modelId="{CED70C4F-7E54-4556-B799-8BBF26BDE7ED}" type="presOf" srcId="{24A4002D-4276-47A8-BC49-8E4F6DFE9495}" destId="{2DBB1F23-53EA-4A19-9512-14D3A4792F54}" srcOrd="0" destOrd="2" presId="urn:microsoft.com/office/officeart/2005/8/layout/vList4"/>
    <dgm:cxn modelId="{C2D83C90-63E9-40D0-BE24-A7A7463F54BE}" type="presOf" srcId="{1CCAEB40-9E13-4DE6-A168-F5AE5332472E}" destId="{02FA4CAF-AD75-47D2-B653-3FEE98D807CD}" srcOrd="1" destOrd="1" presId="urn:microsoft.com/office/officeart/2005/8/layout/vList4"/>
    <dgm:cxn modelId="{9D5C1CCD-8196-4EB3-AE5E-8C771176B434}" type="presOf" srcId="{E2E35DCD-84EB-4BB7-A02E-5ABD97F52C58}" destId="{2DBB1F23-53EA-4A19-9512-14D3A4792F54}" srcOrd="0" destOrd="1" presId="urn:microsoft.com/office/officeart/2005/8/layout/vList4"/>
    <dgm:cxn modelId="{21C91B40-3885-4DD7-9582-4F314A746A44}" type="presOf" srcId="{609FDA8A-9A12-4C20-A6C5-D70AA977D175}" destId="{02FA4CAF-AD75-47D2-B653-3FEE98D807CD}" srcOrd="1" destOrd="3" presId="urn:microsoft.com/office/officeart/2005/8/layout/vList4"/>
    <dgm:cxn modelId="{D083AD7E-6A73-42A3-815B-6F838614ABA8}" type="presOf" srcId="{3E1E2D3B-DBB5-4E35-868E-5A216ACB8D0F}" destId="{02FA4CAF-AD75-47D2-B653-3FEE98D807CD}" srcOrd="1" destOrd="2" presId="urn:microsoft.com/office/officeart/2005/8/layout/vList4"/>
    <dgm:cxn modelId="{B60D876A-1517-47E6-8102-89DC107C79A2}" type="presOf" srcId="{B6C6DBAD-B7FB-4168-9E41-1CFF2613AC7C}" destId="{2DBB1F23-53EA-4A19-9512-14D3A4792F54}" srcOrd="0" destOrd="0" presId="urn:microsoft.com/office/officeart/2005/8/layout/vList4"/>
    <dgm:cxn modelId="{F47F67EA-F215-46CE-8693-CA4792E90D1B}" type="presParOf" srcId="{EE61F51E-97F6-46A5-ADC8-5B9FCE0CD0B2}" destId="{DF89E4A4-667D-4304-AAB0-E691F43A9F10}" srcOrd="0" destOrd="0" presId="urn:microsoft.com/office/officeart/2005/8/layout/vList4"/>
    <dgm:cxn modelId="{9D907980-4175-4DA8-9E3B-77A29714DBD9}" type="presParOf" srcId="{DF89E4A4-667D-4304-AAB0-E691F43A9F10}" destId="{A6A7D744-3B29-42CB-909C-0ADFDA293901}" srcOrd="0" destOrd="0" presId="urn:microsoft.com/office/officeart/2005/8/layout/vList4"/>
    <dgm:cxn modelId="{44098496-1783-40A4-ADDC-F6726DE10613}" type="presParOf" srcId="{DF89E4A4-667D-4304-AAB0-E691F43A9F10}" destId="{1AA24632-AF59-4DE5-941B-FECE7E4E2436}" srcOrd="1" destOrd="0" presId="urn:microsoft.com/office/officeart/2005/8/layout/vList4"/>
    <dgm:cxn modelId="{6AAD538D-44CD-40AD-8794-98E85F021C5E}" type="presParOf" srcId="{DF89E4A4-667D-4304-AAB0-E691F43A9F10}" destId="{02FA4CAF-AD75-47D2-B653-3FEE98D807CD}" srcOrd="2" destOrd="0" presId="urn:microsoft.com/office/officeart/2005/8/layout/vList4"/>
    <dgm:cxn modelId="{283F983B-F26B-4572-ADA6-BF9E592B1DC5}" type="presParOf" srcId="{EE61F51E-97F6-46A5-ADC8-5B9FCE0CD0B2}" destId="{B9609AB4-1C20-4E57-9F47-A9A6D6CA14F2}" srcOrd="1" destOrd="0" presId="urn:microsoft.com/office/officeart/2005/8/layout/vList4"/>
    <dgm:cxn modelId="{6F0F30F4-3766-463B-B1D4-9FB3B2E6B131}" type="presParOf" srcId="{EE61F51E-97F6-46A5-ADC8-5B9FCE0CD0B2}" destId="{0A629EFB-DACF-41D5-9F76-0BF7FDB851B9}" srcOrd="2" destOrd="0" presId="urn:microsoft.com/office/officeart/2005/8/layout/vList4"/>
    <dgm:cxn modelId="{52C4B1B7-E4C4-476E-B664-9CE0537640AC}" type="presParOf" srcId="{0A629EFB-DACF-41D5-9F76-0BF7FDB851B9}" destId="{2DBB1F23-53EA-4A19-9512-14D3A4792F54}" srcOrd="0" destOrd="0" presId="urn:microsoft.com/office/officeart/2005/8/layout/vList4"/>
    <dgm:cxn modelId="{0E02F4DA-86AF-41E0-A28C-33E41904E492}" type="presParOf" srcId="{0A629EFB-DACF-41D5-9F76-0BF7FDB851B9}" destId="{1AC19538-B69B-4933-88DB-E27C743F90A7}" srcOrd="1" destOrd="0" presId="urn:microsoft.com/office/officeart/2005/8/layout/vList4"/>
    <dgm:cxn modelId="{08B5D14D-6FC3-497D-8FD9-0995CCD6BAAB}" type="presParOf" srcId="{0A629EFB-DACF-41D5-9F76-0BF7FDB851B9}" destId="{03439ACA-CDF9-4B43-B09A-F88BA0B976FA}" srcOrd="2" destOrd="0" presId="urn:microsoft.com/office/officeart/2005/8/layout/vList4"/>
    <dgm:cxn modelId="{59A9E390-714D-4596-B58E-29BB9EECAB4D}" type="presParOf" srcId="{EE61F51E-97F6-46A5-ADC8-5B9FCE0CD0B2}" destId="{20C7DFD8-58A7-40F8-87FE-826861488DFF}" srcOrd="3" destOrd="0" presId="urn:microsoft.com/office/officeart/2005/8/layout/vList4"/>
    <dgm:cxn modelId="{4F113BD5-7553-446C-B671-D15AE103827F}" type="presParOf" srcId="{EE61F51E-97F6-46A5-ADC8-5B9FCE0CD0B2}" destId="{572344BE-A536-4B4B-9A25-011C38A9BAA8}" srcOrd="4" destOrd="0" presId="urn:microsoft.com/office/officeart/2005/8/layout/vList4"/>
    <dgm:cxn modelId="{314A45BD-8A86-46D1-A610-0E20DCB65200}" type="presParOf" srcId="{572344BE-A536-4B4B-9A25-011C38A9BAA8}" destId="{4FC3EC72-597E-4C3E-9E1C-E64985319C36}" srcOrd="0" destOrd="0" presId="urn:microsoft.com/office/officeart/2005/8/layout/vList4"/>
    <dgm:cxn modelId="{B5D490D6-AF66-4D1E-AC1B-27AD0812591C}" type="presParOf" srcId="{572344BE-A536-4B4B-9A25-011C38A9BAA8}" destId="{EE47D743-2B89-4466-B9E4-A3FF56694DBD}" srcOrd="1" destOrd="0" presId="urn:microsoft.com/office/officeart/2005/8/layout/vList4"/>
    <dgm:cxn modelId="{335BC9AE-D75D-4BE6-8BC8-3BA1366ADE8C}" type="presParOf" srcId="{572344BE-A536-4B4B-9A25-011C38A9BAA8}" destId="{EC4565BB-3D86-46DD-89DB-E364B043D6BD}"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8F5767-B85C-4399-B3A6-F36729C6148C}" type="doc">
      <dgm:prSet loTypeId="urn:microsoft.com/office/officeart/2005/8/layout/equation2" loCatId="relationship" qsTypeId="urn:microsoft.com/office/officeart/2005/8/quickstyle/simple1" qsCatId="simple" csTypeId="urn:microsoft.com/office/officeart/2005/8/colors/accent0_3" csCatId="mainScheme" phldr="1"/>
      <dgm:spPr/>
      <dgm:t>
        <a:bodyPr/>
        <a:lstStyle/>
        <a:p>
          <a:endParaRPr lang="es-MX"/>
        </a:p>
      </dgm:t>
    </dgm:pt>
    <dgm:pt modelId="{E3C490DC-A320-4506-894C-CB10BD7C3F57}">
      <dgm:prSet phldrT="[Texto]"/>
      <dgm:spPr>
        <a:solidFill>
          <a:schemeClr val="bg1">
            <a:lumMod val="75000"/>
          </a:schemeClr>
        </a:solidFill>
        <a:ln w="76200">
          <a:solidFill>
            <a:schemeClr val="tx2">
              <a:lumMod val="75000"/>
            </a:schemeClr>
          </a:solidFill>
        </a:ln>
      </dgm:spPr>
      <dgm:t>
        <a:bodyPr/>
        <a:lstStyle/>
        <a:p>
          <a:r>
            <a:rPr lang="es-MX" dirty="0" smtClean="0"/>
            <a:t>¿Qué se gana si se realiza la intervención?</a:t>
          </a:r>
          <a:endParaRPr lang="es-MX" dirty="0"/>
        </a:p>
      </dgm:t>
    </dgm:pt>
    <dgm:pt modelId="{9B73F7DC-C351-4E73-BC8D-657A6E734354}" type="parTrans" cxnId="{B3B2C0DF-74DE-4B07-B117-8C9954AA7B44}">
      <dgm:prSet/>
      <dgm:spPr/>
      <dgm:t>
        <a:bodyPr/>
        <a:lstStyle/>
        <a:p>
          <a:endParaRPr lang="es-MX"/>
        </a:p>
      </dgm:t>
    </dgm:pt>
    <dgm:pt modelId="{110DAE59-6837-41F7-9F71-66B234EBE0DB}" type="sibTrans" cxnId="{B3B2C0DF-74DE-4B07-B117-8C9954AA7B44}">
      <dgm:prSet/>
      <dgm:spPr>
        <a:solidFill>
          <a:srgbClr val="99FF33"/>
        </a:solidFill>
      </dgm:spPr>
      <dgm:t>
        <a:bodyPr/>
        <a:lstStyle/>
        <a:p>
          <a:endParaRPr lang="es-MX"/>
        </a:p>
      </dgm:t>
    </dgm:pt>
    <dgm:pt modelId="{A56D80A6-3F87-48BF-A63C-A54BE792C5A7}">
      <dgm:prSet phldrT="[Texto]"/>
      <dgm:spPr>
        <a:solidFill>
          <a:schemeClr val="bg1">
            <a:lumMod val="75000"/>
          </a:schemeClr>
        </a:solidFill>
        <a:ln w="76200">
          <a:solidFill>
            <a:schemeClr val="tx2">
              <a:lumMod val="75000"/>
            </a:schemeClr>
          </a:solidFill>
        </a:ln>
      </dgm:spPr>
      <dgm:t>
        <a:bodyPr/>
        <a:lstStyle/>
        <a:p>
          <a:r>
            <a:rPr lang="es-MX" dirty="0" smtClean="0"/>
            <a:t>¿Qué se pierde si no se realiza? Es decir, ¿qué consecuencias podría traer?</a:t>
          </a:r>
          <a:endParaRPr lang="es-MX" dirty="0"/>
        </a:p>
      </dgm:t>
    </dgm:pt>
    <dgm:pt modelId="{E237FDEC-419C-4FC6-AC36-E1DD66076A39}" type="parTrans" cxnId="{E30AAAB7-9DF3-490E-83D8-7941BB85BE18}">
      <dgm:prSet/>
      <dgm:spPr/>
      <dgm:t>
        <a:bodyPr/>
        <a:lstStyle/>
        <a:p>
          <a:endParaRPr lang="es-MX"/>
        </a:p>
      </dgm:t>
    </dgm:pt>
    <dgm:pt modelId="{119A69F4-EE89-4A71-A84B-1327B03134DA}" type="sibTrans" cxnId="{E30AAAB7-9DF3-490E-83D8-7941BB85BE18}">
      <dgm:prSet/>
      <dgm:spPr>
        <a:solidFill>
          <a:srgbClr val="99FF33"/>
        </a:solidFill>
      </dgm:spPr>
      <dgm:t>
        <a:bodyPr/>
        <a:lstStyle/>
        <a:p>
          <a:endParaRPr lang="es-MX"/>
        </a:p>
      </dgm:t>
    </dgm:pt>
    <dgm:pt modelId="{60B3152C-6BDB-4AF0-90E1-66F240D806BA}">
      <dgm:prSet phldrT="[Texto]" custT="1"/>
      <dgm:spPr>
        <a:solidFill>
          <a:schemeClr val="bg1">
            <a:lumMod val="75000"/>
          </a:schemeClr>
        </a:solidFill>
        <a:ln w="76200">
          <a:solidFill>
            <a:srgbClr val="FFC000"/>
          </a:solidFill>
        </a:ln>
      </dgm:spPr>
      <dgm:t>
        <a:bodyPr/>
        <a:lstStyle/>
        <a:p>
          <a:pPr algn="ctr"/>
          <a:r>
            <a:rPr lang="es-MX" sz="2300" dirty="0" smtClean="0"/>
            <a:t>El bajo índice de lectura y alto índice de reprobación en las pruebas de historia. </a:t>
          </a:r>
          <a:endParaRPr lang="es-MX" sz="2300" dirty="0"/>
        </a:p>
      </dgm:t>
    </dgm:pt>
    <dgm:pt modelId="{E2741C8B-047A-459B-922D-B5759CE46992}" type="sibTrans" cxnId="{941B34F6-8CE5-4956-A81A-A44BBD174FAF}">
      <dgm:prSet/>
      <dgm:spPr/>
      <dgm:t>
        <a:bodyPr/>
        <a:lstStyle/>
        <a:p>
          <a:endParaRPr lang="es-MX"/>
        </a:p>
      </dgm:t>
    </dgm:pt>
    <dgm:pt modelId="{A973D659-B378-4301-A34A-4CF3998B91BD}" type="parTrans" cxnId="{941B34F6-8CE5-4956-A81A-A44BBD174FAF}">
      <dgm:prSet/>
      <dgm:spPr/>
      <dgm:t>
        <a:bodyPr/>
        <a:lstStyle/>
        <a:p>
          <a:endParaRPr lang="es-MX"/>
        </a:p>
      </dgm:t>
    </dgm:pt>
    <dgm:pt modelId="{87FE8317-AD43-465D-94F2-4965668E4843}" type="pres">
      <dgm:prSet presAssocID="{FF8F5767-B85C-4399-B3A6-F36729C6148C}" presName="Name0" presStyleCnt="0">
        <dgm:presLayoutVars>
          <dgm:dir/>
          <dgm:resizeHandles val="exact"/>
        </dgm:presLayoutVars>
      </dgm:prSet>
      <dgm:spPr/>
      <dgm:t>
        <a:bodyPr/>
        <a:lstStyle/>
        <a:p>
          <a:endParaRPr lang="es-MX"/>
        </a:p>
      </dgm:t>
    </dgm:pt>
    <dgm:pt modelId="{8DE5587A-0DBB-46BB-B495-30A5C9D90E68}" type="pres">
      <dgm:prSet presAssocID="{FF8F5767-B85C-4399-B3A6-F36729C6148C}" presName="vNodes" presStyleCnt="0"/>
      <dgm:spPr/>
    </dgm:pt>
    <dgm:pt modelId="{686A4202-6E21-4638-A3F1-C6121BCA127D}" type="pres">
      <dgm:prSet presAssocID="{E3C490DC-A320-4506-894C-CB10BD7C3F57}" presName="node" presStyleLbl="node1" presStyleIdx="0" presStyleCnt="3" custLinFactNeighborX="5355">
        <dgm:presLayoutVars>
          <dgm:bulletEnabled val="1"/>
        </dgm:presLayoutVars>
      </dgm:prSet>
      <dgm:spPr>
        <a:prstGeom prst="flowChartProcess">
          <a:avLst/>
        </a:prstGeom>
      </dgm:spPr>
      <dgm:t>
        <a:bodyPr/>
        <a:lstStyle/>
        <a:p>
          <a:endParaRPr lang="es-MX"/>
        </a:p>
      </dgm:t>
    </dgm:pt>
    <dgm:pt modelId="{D973890C-F507-43F3-88A0-83F22988C6D0}" type="pres">
      <dgm:prSet presAssocID="{110DAE59-6837-41F7-9F71-66B234EBE0DB}" presName="spacerT" presStyleCnt="0"/>
      <dgm:spPr/>
    </dgm:pt>
    <dgm:pt modelId="{E35172C8-6EE8-4E3B-93E0-6EDC1360F68D}" type="pres">
      <dgm:prSet presAssocID="{110DAE59-6837-41F7-9F71-66B234EBE0DB}" presName="sibTrans" presStyleLbl="sibTrans2D1" presStyleIdx="0" presStyleCnt="2"/>
      <dgm:spPr/>
      <dgm:t>
        <a:bodyPr/>
        <a:lstStyle/>
        <a:p>
          <a:endParaRPr lang="es-MX"/>
        </a:p>
      </dgm:t>
    </dgm:pt>
    <dgm:pt modelId="{D03DEC80-322A-4077-BB06-4DBF62111189}" type="pres">
      <dgm:prSet presAssocID="{110DAE59-6837-41F7-9F71-66B234EBE0DB}" presName="spacerB" presStyleCnt="0"/>
      <dgm:spPr/>
    </dgm:pt>
    <dgm:pt modelId="{98B68563-D9BD-4FF5-9546-406769FBB4B4}" type="pres">
      <dgm:prSet presAssocID="{A56D80A6-3F87-48BF-A63C-A54BE792C5A7}" presName="node" presStyleLbl="node1" presStyleIdx="1" presStyleCnt="3">
        <dgm:presLayoutVars>
          <dgm:bulletEnabled val="1"/>
        </dgm:presLayoutVars>
      </dgm:prSet>
      <dgm:spPr>
        <a:prstGeom prst="roundRect">
          <a:avLst/>
        </a:prstGeom>
      </dgm:spPr>
      <dgm:t>
        <a:bodyPr/>
        <a:lstStyle/>
        <a:p>
          <a:endParaRPr lang="es-MX"/>
        </a:p>
      </dgm:t>
    </dgm:pt>
    <dgm:pt modelId="{67628E9D-0465-453B-9D36-ADD4A79F71AA}" type="pres">
      <dgm:prSet presAssocID="{FF8F5767-B85C-4399-B3A6-F36729C6148C}" presName="sibTransLast" presStyleLbl="sibTrans2D1" presStyleIdx="1" presStyleCnt="2" custAng="39614" custLinFactNeighborX="-50900" custLinFactNeighborY="-21393"/>
      <dgm:spPr/>
      <dgm:t>
        <a:bodyPr/>
        <a:lstStyle/>
        <a:p>
          <a:endParaRPr lang="es-MX"/>
        </a:p>
      </dgm:t>
    </dgm:pt>
    <dgm:pt modelId="{0CDDA690-BC90-4A23-AD71-E36C85FAC7C4}" type="pres">
      <dgm:prSet presAssocID="{FF8F5767-B85C-4399-B3A6-F36729C6148C}" presName="connectorText" presStyleLbl="sibTrans2D1" presStyleIdx="1" presStyleCnt="2"/>
      <dgm:spPr/>
      <dgm:t>
        <a:bodyPr/>
        <a:lstStyle/>
        <a:p>
          <a:endParaRPr lang="es-MX"/>
        </a:p>
      </dgm:t>
    </dgm:pt>
    <dgm:pt modelId="{0B0930E9-89DF-4B29-B3C4-5CC0A1C7B22D}" type="pres">
      <dgm:prSet presAssocID="{FF8F5767-B85C-4399-B3A6-F36729C6148C}" presName="lastNode" presStyleLbl="node1" presStyleIdx="2" presStyleCnt="3" custScaleX="101910" custScaleY="23039" custLinFactNeighborX="25579" custLinFactNeighborY="-1294">
        <dgm:presLayoutVars>
          <dgm:bulletEnabled val="1"/>
        </dgm:presLayoutVars>
      </dgm:prSet>
      <dgm:spPr>
        <a:prstGeom prst="round2DiagRect">
          <a:avLst/>
        </a:prstGeom>
      </dgm:spPr>
      <dgm:t>
        <a:bodyPr/>
        <a:lstStyle/>
        <a:p>
          <a:endParaRPr lang="es-MX"/>
        </a:p>
      </dgm:t>
    </dgm:pt>
  </dgm:ptLst>
  <dgm:cxnLst>
    <dgm:cxn modelId="{FF884C9F-547D-47DA-A315-A7FEDC9AD5C6}" type="presOf" srcId="{60B3152C-6BDB-4AF0-90E1-66F240D806BA}" destId="{0B0930E9-89DF-4B29-B3C4-5CC0A1C7B22D}" srcOrd="0" destOrd="0" presId="urn:microsoft.com/office/officeart/2005/8/layout/equation2"/>
    <dgm:cxn modelId="{B3B2C0DF-74DE-4B07-B117-8C9954AA7B44}" srcId="{FF8F5767-B85C-4399-B3A6-F36729C6148C}" destId="{E3C490DC-A320-4506-894C-CB10BD7C3F57}" srcOrd="0" destOrd="0" parTransId="{9B73F7DC-C351-4E73-BC8D-657A6E734354}" sibTransId="{110DAE59-6837-41F7-9F71-66B234EBE0DB}"/>
    <dgm:cxn modelId="{E30AAAB7-9DF3-490E-83D8-7941BB85BE18}" srcId="{FF8F5767-B85C-4399-B3A6-F36729C6148C}" destId="{A56D80A6-3F87-48BF-A63C-A54BE792C5A7}" srcOrd="1" destOrd="0" parTransId="{E237FDEC-419C-4FC6-AC36-E1DD66076A39}" sibTransId="{119A69F4-EE89-4A71-A84B-1327B03134DA}"/>
    <dgm:cxn modelId="{87A388C7-F586-4A16-BF99-B793480C8731}" type="presOf" srcId="{110DAE59-6837-41F7-9F71-66B234EBE0DB}" destId="{E35172C8-6EE8-4E3B-93E0-6EDC1360F68D}" srcOrd="0" destOrd="0" presId="urn:microsoft.com/office/officeart/2005/8/layout/equation2"/>
    <dgm:cxn modelId="{6912E972-0F13-4736-9C12-B73F75150AC3}" type="presOf" srcId="{A56D80A6-3F87-48BF-A63C-A54BE792C5A7}" destId="{98B68563-D9BD-4FF5-9546-406769FBB4B4}" srcOrd="0" destOrd="0" presId="urn:microsoft.com/office/officeart/2005/8/layout/equation2"/>
    <dgm:cxn modelId="{F2E8FF6A-4BAB-460E-810B-B94141F23D2D}" type="presOf" srcId="{119A69F4-EE89-4A71-A84B-1327B03134DA}" destId="{67628E9D-0465-453B-9D36-ADD4A79F71AA}" srcOrd="0" destOrd="0" presId="urn:microsoft.com/office/officeart/2005/8/layout/equation2"/>
    <dgm:cxn modelId="{FBBC8D49-F477-40D0-AE9D-53801609DE34}" type="presOf" srcId="{E3C490DC-A320-4506-894C-CB10BD7C3F57}" destId="{686A4202-6E21-4638-A3F1-C6121BCA127D}" srcOrd="0" destOrd="0" presId="urn:microsoft.com/office/officeart/2005/8/layout/equation2"/>
    <dgm:cxn modelId="{941B34F6-8CE5-4956-A81A-A44BBD174FAF}" srcId="{FF8F5767-B85C-4399-B3A6-F36729C6148C}" destId="{60B3152C-6BDB-4AF0-90E1-66F240D806BA}" srcOrd="2" destOrd="0" parTransId="{A973D659-B378-4301-A34A-4CF3998B91BD}" sibTransId="{E2741C8B-047A-459B-922D-B5759CE46992}"/>
    <dgm:cxn modelId="{40EE8788-7DFD-4C99-B59A-CCF7D86D9459}" type="presOf" srcId="{119A69F4-EE89-4A71-A84B-1327B03134DA}" destId="{0CDDA690-BC90-4A23-AD71-E36C85FAC7C4}" srcOrd="1" destOrd="0" presId="urn:microsoft.com/office/officeart/2005/8/layout/equation2"/>
    <dgm:cxn modelId="{A781301B-3F0C-4A85-8890-921C1202B9B5}" type="presOf" srcId="{FF8F5767-B85C-4399-B3A6-F36729C6148C}" destId="{87FE8317-AD43-465D-94F2-4965668E4843}" srcOrd="0" destOrd="0" presId="urn:microsoft.com/office/officeart/2005/8/layout/equation2"/>
    <dgm:cxn modelId="{28D2490E-187F-4050-B39A-B9B329CA7266}" type="presParOf" srcId="{87FE8317-AD43-465D-94F2-4965668E4843}" destId="{8DE5587A-0DBB-46BB-B495-30A5C9D90E68}" srcOrd="0" destOrd="0" presId="urn:microsoft.com/office/officeart/2005/8/layout/equation2"/>
    <dgm:cxn modelId="{F1BAE2CD-CCB6-4E44-AEA3-0F8C98933882}" type="presParOf" srcId="{8DE5587A-0DBB-46BB-B495-30A5C9D90E68}" destId="{686A4202-6E21-4638-A3F1-C6121BCA127D}" srcOrd="0" destOrd="0" presId="urn:microsoft.com/office/officeart/2005/8/layout/equation2"/>
    <dgm:cxn modelId="{A291973D-FE44-4D56-8424-0D2A3DE2A92D}" type="presParOf" srcId="{8DE5587A-0DBB-46BB-B495-30A5C9D90E68}" destId="{D973890C-F507-43F3-88A0-83F22988C6D0}" srcOrd="1" destOrd="0" presId="urn:microsoft.com/office/officeart/2005/8/layout/equation2"/>
    <dgm:cxn modelId="{4B9BA500-430B-4F5B-B69F-033F4D8E93B9}" type="presParOf" srcId="{8DE5587A-0DBB-46BB-B495-30A5C9D90E68}" destId="{E35172C8-6EE8-4E3B-93E0-6EDC1360F68D}" srcOrd="2" destOrd="0" presId="urn:microsoft.com/office/officeart/2005/8/layout/equation2"/>
    <dgm:cxn modelId="{D45DE95E-DC5A-4AEB-AD26-03642975A0BD}" type="presParOf" srcId="{8DE5587A-0DBB-46BB-B495-30A5C9D90E68}" destId="{D03DEC80-322A-4077-BB06-4DBF62111189}" srcOrd="3" destOrd="0" presId="urn:microsoft.com/office/officeart/2005/8/layout/equation2"/>
    <dgm:cxn modelId="{D3B8F6AD-617E-40FD-87CC-7A9704C0E499}" type="presParOf" srcId="{8DE5587A-0DBB-46BB-B495-30A5C9D90E68}" destId="{98B68563-D9BD-4FF5-9546-406769FBB4B4}" srcOrd="4" destOrd="0" presId="urn:microsoft.com/office/officeart/2005/8/layout/equation2"/>
    <dgm:cxn modelId="{C1361D4B-44EF-454B-B8CF-2D3A82020CC4}" type="presParOf" srcId="{87FE8317-AD43-465D-94F2-4965668E4843}" destId="{67628E9D-0465-453B-9D36-ADD4A79F71AA}" srcOrd="1" destOrd="0" presId="urn:microsoft.com/office/officeart/2005/8/layout/equation2"/>
    <dgm:cxn modelId="{25B94A97-8D6A-4CB8-954D-2F5988427B1E}" type="presParOf" srcId="{67628E9D-0465-453B-9D36-ADD4A79F71AA}" destId="{0CDDA690-BC90-4A23-AD71-E36C85FAC7C4}" srcOrd="0" destOrd="0" presId="urn:microsoft.com/office/officeart/2005/8/layout/equation2"/>
    <dgm:cxn modelId="{9BAC77D6-15B0-4DBB-95C5-8015343B5546}" type="presParOf" srcId="{87FE8317-AD43-465D-94F2-4965668E4843}" destId="{0B0930E9-89DF-4B29-B3C4-5CC0A1C7B22D}" srcOrd="2" destOrd="0" presId="urn:microsoft.com/office/officeart/2005/8/layout/equati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F563BB-4113-459A-8041-A2DB63778A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A45F9A29-28A1-4F4E-80EE-2C8613952C90}">
      <dgm:prSet phldrT="[Texto]" custT="1"/>
      <dgm:spPr>
        <a:solidFill>
          <a:schemeClr val="tx2">
            <a:lumMod val="50000"/>
          </a:schemeClr>
        </a:solidFill>
      </dgm:spPr>
      <dgm:t>
        <a:bodyPr/>
        <a:lstStyle/>
        <a:p>
          <a:pPr algn="just"/>
          <a:r>
            <a:rPr lang="es-MX" sz="1800" noProof="0" dirty="0" smtClean="0"/>
            <a:t>Promover</a:t>
          </a:r>
          <a:r>
            <a:rPr lang="es-MX" sz="1800" dirty="0" smtClean="0"/>
            <a:t> el disfrute de la lectura entre los estudiantes y mostrarles las herramientas metodológicas necesarias para separar la ficción de la realidad dentro del texto literario y, con ello, generar lectores críticos, reflexivos y activos que buscan nuevos textos y autores para conocer y compartir</a:t>
          </a:r>
          <a:r>
            <a:rPr lang="es-MX" sz="2000" dirty="0" smtClean="0"/>
            <a:t>. </a:t>
          </a:r>
          <a:endParaRPr lang="es-MX" sz="2000" dirty="0"/>
        </a:p>
      </dgm:t>
    </dgm:pt>
    <dgm:pt modelId="{35BF4902-627A-44CD-9DAE-24F15480A660}" type="parTrans" cxnId="{CA57AC80-D927-4230-A236-DFE465952E44}">
      <dgm:prSet/>
      <dgm:spPr/>
      <dgm:t>
        <a:bodyPr/>
        <a:lstStyle/>
        <a:p>
          <a:endParaRPr lang="es-MX"/>
        </a:p>
      </dgm:t>
    </dgm:pt>
    <dgm:pt modelId="{021E1996-CB76-4D35-9B0A-BBC2EDBC6B47}" type="sibTrans" cxnId="{CA57AC80-D927-4230-A236-DFE465952E44}">
      <dgm:prSet/>
      <dgm:spPr/>
      <dgm:t>
        <a:bodyPr/>
        <a:lstStyle/>
        <a:p>
          <a:endParaRPr lang="es-MX"/>
        </a:p>
      </dgm:t>
    </dgm:pt>
    <dgm:pt modelId="{282452BD-A390-4B66-9CC8-DA7CB1E56480}">
      <dgm:prSet phldrT="[Texto]" custT="1"/>
      <dgm:spPr/>
      <dgm:t>
        <a:bodyPr/>
        <a:lstStyle/>
        <a:p>
          <a:pPr algn="just"/>
          <a:r>
            <a:rPr lang="es-MX" sz="1800" dirty="0" smtClean="0">
              <a:solidFill>
                <a:schemeClr val="accent4">
                  <a:lumMod val="10000"/>
                </a:schemeClr>
              </a:solidFill>
            </a:rPr>
            <a:t>Fomentar en los participantes el interés por visitar espacios donde los libros son los protagonistas (bibliotecas y librerías), con el fin de que lo hagan de forma voluntaria y no por la obligación de cumplir con una tarea asignada</a:t>
          </a:r>
          <a:r>
            <a:rPr lang="en-US" sz="1800" dirty="0" smtClean="0">
              <a:solidFill>
                <a:schemeClr val="accent4">
                  <a:lumMod val="10000"/>
                </a:schemeClr>
              </a:solidFill>
            </a:rPr>
            <a:t>. </a:t>
          </a:r>
          <a:endParaRPr lang="es-MX" sz="1800" dirty="0">
            <a:solidFill>
              <a:schemeClr val="accent4">
                <a:lumMod val="10000"/>
              </a:schemeClr>
            </a:solidFill>
          </a:endParaRPr>
        </a:p>
      </dgm:t>
    </dgm:pt>
    <dgm:pt modelId="{7309CD2A-D445-4D24-8F28-656009527994}" type="parTrans" cxnId="{9CC31D2D-1832-497E-82DF-B983D1693FB8}">
      <dgm:prSet/>
      <dgm:spPr/>
      <dgm:t>
        <a:bodyPr/>
        <a:lstStyle/>
        <a:p>
          <a:endParaRPr lang="es-MX"/>
        </a:p>
      </dgm:t>
    </dgm:pt>
    <dgm:pt modelId="{429B245A-6BF7-48C3-B806-BB57D2C29520}" type="sibTrans" cxnId="{9CC31D2D-1832-497E-82DF-B983D1693FB8}">
      <dgm:prSet/>
      <dgm:spPr/>
      <dgm:t>
        <a:bodyPr/>
        <a:lstStyle/>
        <a:p>
          <a:endParaRPr lang="es-MX"/>
        </a:p>
      </dgm:t>
    </dgm:pt>
    <dgm:pt modelId="{58E69C7E-BE53-48E3-BA4F-F6BEF06A2506}">
      <dgm:prSet phldrT="[Texto]" custT="1"/>
      <dgm:spPr/>
      <dgm:t>
        <a:bodyPr/>
        <a:lstStyle/>
        <a:p>
          <a:pPr algn="just"/>
          <a:r>
            <a:rPr lang="es-MX" sz="1800" dirty="0" smtClean="0">
              <a:solidFill>
                <a:schemeClr val="accent4">
                  <a:lumMod val="10000"/>
                </a:schemeClr>
              </a:solidFill>
            </a:rPr>
            <a:t>Aminorar la lectura lineal e instrumental sin expresividad, fomentando, por el contrario, posturas y  locución para una correcta lectura en voz alta. </a:t>
          </a:r>
          <a:endParaRPr lang="es-MX" sz="1800" dirty="0">
            <a:solidFill>
              <a:schemeClr val="accent4">
                <a:lumMod val="10000"/>
              </a:schemeClr>
            </a:solidFill>
          </a:endParaRPr>
        </a:p>
      </dgm:t>
    </dgm:pt>
    <dgm:pt modelId="{0034D5A3-123E-419B-BF94-DCA2EA7D5040}" type="parTrans" cxnId="{7BD885E4-C1A1-481A-9B07-071E18EF4F6F}">
      <dgm:prSet/>
      <dgm:spPr/>
      <dgm:t>
        <a:bodyPr/>
        <a:lstStyle/>
        <a:p>
          <a:endParaRPr lang="es-MX"/>
        </a:p>
      </dgm:t>
    </dgm:pt>
    <dgm:pt modelId="{F614C15C-C9B1-4754-A3FE-08C628705078}" type="sibTrans" cxnId="{7BD885E4-C1A1-481A-9B07-071E18EF4F6F}">
      <dgm:prSet/>
      <dgm:spPr/>
      <dgm:t>
        <a:bodyPr/>
        <a:lstStyle/>
        <a:p>
          <a:endParaRPr lang="es-MX"/>
        </a:p>
      </dgm:t>
    </dgm:pt>
    <dgm:pt modelId="{11D79771-DC4F-4185-A88E-16B8AE9F66C5}">
      <dgm:prSet phldrT="[Texto]" custT="1"/>
      <dgm:spPr>
        <a:solidFill>
          <a:schemeClr val="tx2">
            <a:lumMod val="50000"/>
          </a:schemeClr>
        </a:solidFill>
      </dgm:spPr>
      <dgm:t>
        <a:bodyPr/>
        <a:lstStyle/>
        <a:p>
          <a:r>
            <a:rPr lang="es-MX" sz="2000" dirty="0" smtClean="0"/>
            <a:t>Promover en los alumnos la creación de su propia cartografía lectora.</a:t>
          </a:r>
          <a:endParaRPr lang="es-MX" sz="2000" dirty="0"/>
        </a:p>
      </dgm:t>
    </dgm:pt>
    <dgm:pt modelId="{B67603DF-C7FA-4A54-87D6-1EF7E48E6E5F}" type="sibTrans" cxnId="{061289AD-57A2-4758-AD5A-FA3497F87F08}">
      <dgm:prSet/>
      <dgm:spPr/>
      <dgm:t>
        <a:bodyPr/>
        <a:lstStyle/>
        <a:p>
          <a:endParaRPr lang="es-MX"/>
        </a:p>
      </dgm:t>
    </dgm:pt>
    <dgm:pt modelId="{51B3EC85-0FCF-4E7E-B680-3B1F4ED873C1}" type="parTrans" cxnId="{061289AD-57A2-4758-AD5A-FA3497F87F08}">
      <dgm:prSet/>
      <dgm:spPr/>
      <dgm:t>
        <a:bodyPr/>
        <a:lstStyle/>
        <a:p>
          <a:endParaRPr lang="es-MX"/>
        </a:p>
      </dgm:t>
    </dgm:pt>
    <dgm:pt modelId="{72490C55-F150-4D3B-B54B-64C9C89F6BB8}">
      <dgm:prSet custT="1"/>
      <dgm:spPr>
        <a:solidFill>
          <a:schemeClr val="tx2">
            <a:lumMod val="50000"/>
          </a:schemeClr>
        </a:solidFill>
      </dgm:spPr>
      <dgm:t>
        <a:bodyPr/>
        <a:lstStyle/>
        <a:p>
          <a:pPr algn="just"/>
          <a:r>
            <a:rPr lang="es-MX" sz="1800" noProof="0" dirty="0" smtClean="0"/>
            <a:t>Fomentar la expresión escrita en los estudiantes, pensando en la inseparable relación entre lectura y escritura</a:t>
          </a:r>
          <a:endParaRPr lang="es-MX" sz="1800" noProof="0" dirty="0"/>
        </a:p>
      </dgm:t>
    </dgm:pt>
    <dgm:pt modelId="{0418E92D-1A3B-4922-8476-9A27D9D13601}" type="parTrans" cxnId="{46D892AB-724A-419D-8CC3-85B60CE480B3}">
      <dgm:prSet/>
      <dgm:spPr/>
      <dgm:t>
        <a:bodyPr/>
        <a:lstStyle/>
        <a:p>
          <a:endParaRPr lang="es-MX"/>
        </a:p>
      </dgm:t>
    </dgm:pt>
    <dgm:pt modelId="{31C6CFE2-9568-4370-968B-62C504BA0D82}" type="sibTrans" cxnId="{46D892AB-724A-419D-8CC3-85B60CE480B3}">
      <dgm:prSet/>
      <dgm:spPr/>
      <dgm:t>
        <a:bodyPr/>
        <a:lstStyle/>
        <a:p>
          <a:endParaRPr lang="es-MX"/>
        </a:p>
      </dgm:t>
    </dgm:pt>
    <dgm:pt modelId="{51741E96-7E14-4AC5-B321-57565E65317A}" type="pres">
      <dgm:prSet presAssocID="{37F563BB-4113-459A-8041-A2DB63778A49}" presName="linear" presStyleCnt="0">
        <dgm:presLayoutVars>
          <dgm:animLvl val="lvl"/>
          <dgm:resizeHandles val="exact"/>
        </dgm:presLayoutVars>
      </dgm:prSet>
      <dgm:spPr/>
      <dgm:t>
        <a:bodyPr/>
        <a:lstStyle/>
        <a:p>
          <a:endParaRPr lang="es-MX"/>
        </a:p>
      </dgm:t>
    </dgm:pt>
    <dgm:pt modelId="{8771494A-F6E6-4B72-8E94-3794EDEAB28B}" type="pres">
      <dgm:prSet presAssocID="{A45F9A29-28A1-4F4E-80EE-2C8613952C90}" presName="parentText" presStyleLbl="node1" presStyleIdx="0" presStyleCnt="3" custScaleY="80308" custLinFactNeighborY="-43786">
        <dgm:presLayoutVars>
          <dgm:chMax val="0"/>
          <dgm:bulletEnabled val="1"/>
        </dgm:presLayoutVars>
      </dgm:prSet>
      <dgm:spPr/>
      <dgm:t>
        <a:bodyPr/>
        <a:lstStyle/>
        <a:p>
          <a:endParaRPr lang="es-MX"/>
        </a:p>
      </dgm:t>
    </dgm:pt>
    <dgm:pt modelId="{1C1DDE2A-ED93-48FB-BF3C-8B5AA67F47FF}" type="pres">
      <dgm:prSet presAssocID="{A45F9A29-28A1-4F4E-80EE-2C8613952C90}" presName="childText" presStyleLbl="revTx" presStyleIdx="0" presStyleCnt="2" custScaleY="81007" custLinFactNeighborY="-26674">
        <dgm:presLayoutVars>
          <dgm:bulletEnabled val="1"/>
        </dgm:presLayoutVars>
      </dgm:prSet>
      <dgm:spPr/>
      <dgm:t>
        <a:bodyPr/>
        <a:lstStyle/>
        <a:p>
          <a:endParaRPr lang="es-MX"/>
        </a:p>
      </dgm:t>
    </dgm:pt>
    <dgm:pt modelId="{AEF5AFDA-DABF-466E-AE0D-D28EDC48F903}" type="pres">
      <dgm:prSet presAssocID="{72490C55-F150-4D3B-B54B-64C9C89F6BB8}" presName="parentText" presStyleLbl="node1" presStyleIdx="1" presStyleCnt="3" custScaleY="53590" custLinFactY="52124" custLinFactNeighborY="100000">
        <dgm:presLayoutVars>
          <dgm:chMax val="0"/>
          <dgm:bulletEnabled val="1"/>
        </dgm:presLayoutVars>
      </dgm:prSet>
      <dgm:spPr/>
      <dgm:t>
        <a:bodyPr/>
        <a:lstStyle/>
        <a:p>
          <a:endParaRPr lang="es-MX"/>
        </a:p>
      </dgm:t>
    </dgm:pt>
    <dgm:pt modelId="{187342FA-B2E6-4CAA-9A68-822ACDE6411B}" type="pres">
      <dgm:prSet presAssocID="{31C6CFE2-9568-4370-968B-62C504BA0D82}" presName="spacer" presStyleCnt="0"/>
      <dgm:spPr/>
    </dgm:pt>
    <dgm:pt modelId="{B8AD7880-69BA-4848-A46F-852767038478}" type="pres">
      <dgm:prSet presAssocID="{11D79771-DC4F-4185-A88E-16B8AE9F66C5}" presName="parentText" presStyleLbl="node1" presStyleIdx="2" presStyleCnt="3" custScaleY="45868" custLinFactY="-12734" custLinFactNeighborY="-100000">
        <dgm:presLayoutVars>
          <dgm:chMax val="0"/>
          <dgm:bulletEnabled val="1"/>
        </dgm:presLayoutVars>
      </dgm:prSet>
      <dgm:spPr/>
      <dgm:t>
        <a:bodyPr/>
        <a:lstStyle/>
        <a:p>
          <a:endParaRPr lang="es-MX"/>
        </a:p>
      </dgm:t>
    </dgm:pt>
    <dgm:pt modelId="{563853E9-AB8B-42F0-BDA7-4A8CD1B2A4A3}" type="pres">
      <dgm:prSet presAssocID="{11D79771-DC4F-4185-A88E-16B8AE9F66C5}" presName="childText" presStyleLbl="revTx" presStyleIdx="1" presStyleCnt="2" custScaleY="45123" custLinFactNeighborY="-93261">
        <dgm:presLayoutVars>
          <dgm:bulletEnabled val="1"/>
        </dgm:presLayoutVars>
      </dgm:prSet>
      <dgm:spPr/>
      <dgm:t>
        <a:bodyPr/>
        <a:lstStyle/>
        <a:p>
          <a:endParaRPr lang="es-MX"/>
        </a:p>
      </dgm:t>
    </dgm:pt>
  </dgm:ptLst>
  <dgm:cxnLst>
    <dgm:cxn modelId="{7FFE03E9-FC66-4177-86EC-5D2A0A71FA58}" type="presOf" srcId="{282452BD-A390-4B66-9CC8-DA7CB1E56480}" destId="{1C1DDE2A-ED93-48FB-BF3C-8B5AA67F47FF}" srcOrd="0" destOrd="0" presId="urn:microsoft.com/office/officeart/2005/8/layout/vList2"/>
    <dgm:cxn modelId="{12560C84-8B12-4E81-93C5-4EC0F748FCB1}" type="presOf" srcId="{11D79771-DC4F-4185-A88E-16B8AE9F66C5}" destId="{B8AD7880-69BA-4848-A46F-852767038478}" srcOrd="0" destOrd="0" presId="urn:microsoft.com/office/officeart/2005/8/layout/vList2"/>
    <dgm:cxn modelId="{0D9EFE43-3451-4814-9BAE-A02C57A4E2CA}" type="presOf" srcId="{58E69C7E-BE53-48E3-BA4F-F6BEF06A2506}" destId="{563853E9-AB8B-42F0-BDA7-4A8CD1B2A4A3}" srcOrd="0" destOrd="0" presId="urn:microsoft.com/office/officeart/2005/8/layout/vList2"/>
    <dgm:cxn modelId="{9CC31D2D-1832-497E-82DF-B983D1693FB8}" srcId="{A45F9A29-28A1-4F4E-80EE-2C8613952C90}" destId="{282452BD-A390-4B66-9CC8-DA7CB1E56480}" srcOrd="0" destOrd="0" parTransId="{7309CD2A-D445-4D24-8F28-656009527994}" sibTransId="{429B245A-6BF7-48C3-B806-BB57D2C29520}"/>
    <dgm:cxn modelId="{7BD885E4-C1A1-481A-9B07-071E18EF4F6F}" srcId="{11D79771-DC4F-4185-A88E-16B8AE9F66C5}" destId="{58E69C7E-BE53-48E3-BA4F-F6BEF06A2506}" srcOrd="0" destOrd="0" parTransId="{0034D5A3-123E-419B-BF94-DCA2EA7D5040}" sibTransId="{F614C15C-C9B1-4754-A3FE-08C628705078}"/>
    <dgm:cxn modelId="{46D892AB-724A-419D-8CC3-85B60CE480B3}" srcId="{37F563BB-4113-459A-8041-A2DB63778A49}" destId="{72490C55-F150-4D3B-B54B-64C9C89F6BB8}" srcOrd="1" destOrd="0" parTransId="{0418E92D-1A3B-4922-8476-9A27D9D13601}" sibTransId="{31C6CFE2-9568-4370-968B-62C504BA0D82}"/>
    <dgm:cxn modelId="{CA57AC80-D927-4230-A236-DFE465952E44}" srcId="{37F563BB-4113-459A-8041-A2DB63778A49}" destId="{A45F9A29-28A1-4F4E-80EE-2C8613952C90}" srcOrd="0" destOrd="0" parTransId="{35BF4902-627A-44CD-9DAE-24F15480A660}" sibTransId="{021E1996-CB76-4D35-9B0A-BBC2EDBC6B47}"/>
    <dgm:cxn modelId="{62769555-862E-48E5-82B4-7DAB2F4ABD6A}" type="presOf" srcId="{A45F9A29-28A1-4F4E-80EE-2C8613952C90}" destId="{8771494A-F6E6-4B72-8E94-3794EDEAB28B}" srcOrd="0" destOrd="0" presId="urn:microsoft.com/office/officeart/2005/8/layout/vList2"/>
    <dgm:cxn modelId="{91DC0EED-0160-4C2D-B1FC-E1AB388FEE0C}" type="presOf" srcId="{72490C55-F150-4D3B-B54B-64C9C89F6BB8}" destId="{AEF5AFDA-DABF-466E-AE0D-D28EDC48F903}" srcOrd="0" destOrd="0" presId="urn:microsoft.com/office/officeart/2005/8/layout/vList2"/>
    <dgm:cxn modelId="{061289AD-57A2-4758-AD5A-FA3497F87F08}" srcId="{37F563BB-4113-459A-8041-A2DB63778A49}" destId="{11D79771-DC4F-4185-A88E-16B8AE9F66C5}" srcOrd="2" destOrd="0" parTransId="{51B3EC85-0FCF-4E7E-B680-3B1F4ED873C1}" sibTransId="{B67603DF-C7FA-4A54-87D6-1EF7E48E6E5F}"/>
    <dgm:cxn modelId="{CC0D9331-BFFC-44BD-A2E6-11AAB51C5010}" type="presOf" srcId="{37F563BB-4113-459A-8041-A2DB63778A49}" destId="{51741E96-7E14-4AC5-B321-57565E65317A}" srcOrd="0" destOrd="0" presId="urn:microsoft.com/office/officeart/2005/8/layout/vList2"/>
    <dgm:cxn modelId="{37AAA0B0-81B9-4810-84A3-C9F701F3A814}" type="presParOf" srcId="{51741E96-7E14-4AC5-B321-57565E65317A}" destId="{8771494A-F6E6-4B72-8E94-3794EDEAB28B}" srcOrd="0" destOrd="0" presId="urn:microsoft.com/office/officeart/2005/8/layout/vList2"/>
    <dgm:cxn modelId="{249F23E2-C7E8-4058-B0CA-7D076FAE6EE0}" type="presParOf" srcId="{51741E96-7E14-4AC5-B321-57565E65317A}" destId="{1C1DDE2A-ED93-48FB-BF3C-8B5AA67F47FF}" srcOrd="1" destOrd="0" presId="urn:microsoft.com/office/officeart/2005/8/layout/vList2"/>
    <dgm:cxn modelId="{D8372668-2EA0-43BE-B869-55CEB2008FF4}" type="presParOf" srcId="{51741E96-7E14-4AC5-B321-57565E65317A}" destId="{AEF5AFDA-DABF-466E-AE0D-D28EDC48F903}" srcOrd="2" destOrd="0" presId="urn:microsoft.com/office/officeart/2005/8/layout/vList2"/>
    <dgm:cxn modelId="{2A379F9F-EF3C-48AE-8FC2-DE6F29C64EF9}" type="presParOf" srcId="{51741E96-7E14-4AC5-B321-57565E65317A}" destId="{187342FA-B2E6-4CAA-9A68-822ACDE6411B}" srcOrd="3" destOrd="0" presId="urn:microsoft.com/office/officeart/2005/8/layout/vList2"/>
    <dgm:cxn modelId="{4FB3CAF9-C75A-4E31-9FD5-52955C35ABAC}" type="presParOf" srcId="{51741E96-7E14-4AC5-B321-57565E65317A}" destId="{B8AD7880-69BA-4848-A46F-852767038478}" srcOrd="4" destOrd="0" presId="urn:microsoft.com/office/officeart/2005/8/layout/vList2"/>
    <dgm:cxn modelId="{FF7DE871-4215-4FE3-B2D8-C03BF4BEFED8}" type="presParOf" srcId="{51741E96-7E14-4AC5-B321-57565E65317A}" destId="{563853E9-AB8B-42F0-BDA7-4A8CD1B2A4A3}"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B64AA3-76C8-4B02-8814-34E1B8C46043}">
      <dsp:nvSpPr>
        <dsp:cNvPr id="0" name=""/>
        <dsp:cNvSpPr/>
      </dsp:nvSpPr>
      <dsp:spPr>
        <a:xfrm>
          <a:off x="48455" y="0"/>
          <a:ext cx="3047686" cy="761921"/>
        </a:xfrm>
        <a:prstGeom prst="roundRect">
          <a:avLst>
            <a:gd name="adj" fmla="val 10000"/>
          </a:avLst>
        </a:prstGeom>
        <a:solidFill>
          <a:schemeClr val="tx2">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s-MX" sz="3300" kern="1200" dirty="0" smtClean="0">
              <a:effectLst>
                <a:outerShdw blurRad="38100" dist="38100" dir="2700000" algn="tl">
                  <a:srgbClr val="000000">
                    <a:alpha val="43137"/>
                  </a:srgbClr>
                </a:outerShdw>
              </a:effectLst>
            </a:rPr>
            <a:t>Marco conceptual</a:t>
          </a:r>
          <a:endParaRPr lang="es-MX" sz="3300" kern="1200" dirty="0">
            <a:effectLst>
              <a:outerShdw blurRad="38100" dist="38100" dir="2700000" algn="tl">
                <a:srgbClr val="000000">
                  <a:alpha val="43137"/>
                </a:srgbClr>
              </a:outerShdw>
            </a:effectLst>
          </a:endParaRPr>
        </a:p>
      </dsp:txBody>
      <dsp:txXfrm>
        <a:off x="48455" y="0"/>
        <a:ext cx="3047686" cy="761921"/>
      </dsp:txXfrm>
    </dsp:sp>
    <dsp:sp modelId="{73D72972-A585-4966-B675-CAA2FA39D24B}">
      <dsp:nvSpPr>
        <dsp:cNvPr id="0" name=""/>
        <dsp:cNvSpPr/>
      </dsp:nvSpPr>
      <dsp:spPr>
        <a:xfrm rot="5353990">
          <a:off x="1470861" y="914166"/>
          <a:ext cx="218932"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CE2-53D9-4845-AD8D-541530659513}">
      <dsp:nvSpPr>
        <dsp:cNvPr id="0" name=""/>
        <dsp:cNvSpPr/>
      </dsp:nvSpPr>
      <dsp:spPr>
        <a:xfrm rot="10800000" flipV="1">
          <a:off x="179505" y="1199747"/>
          <a:ext cx="2812649" cy="384427"/>
        </a:xfrm>
        <a:prstGeom prst="roundRect">
          <a:avLst>
            <a:gd name="adj" fmla="val 10000"/>
          </a:avLst>
        </a:prstGeom>
        <a:solidFill>
          <a:srgbClr val="CC9900">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Otredad </a:t>
          </a:r>
          <a:r>
            <a:rPr lang="es-MX" sz="1600" kern="1200" dirty="0" smtClean="0"/>
            <a:t>(Darnton, 2011).</a:t>
          </a:r>
          <a:endParaRPr lang="es-MX" sz="1600" kern="1200" dirty="0"/>
        </a:p>
      </dsp:txBody>
      <dsp:txXfrm rot="10800000" flipV="1">
        <a:off x="179505" y="1199747"/>
        <a:ext cx="2812649" cy="384427"/>
      </dsp:txXfrm>
    </dsp:sp>
    <dsp:sp modelId="{3B930387-E9A4-4908-BA15-F566BC7B000F}">
      <dsp:nvSpPr>
        <dsp:cNvPr id="0" name=""/>
        <dsp:cNvSpPr/>
      </dsp:nvSpPr>
      <dsp:spPr>
        <a:xfrm rot="4656531">
          <a:off x="1581231" y="1658645"/>
          <a:ext cx="155674"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54B5DD-D78F-4FBD-8730-F9B59E7203E9}">
      <dsp:nvSpPr>
        <dsp:cNvPr id="0" name=""/>
        <dsp:cNvSpPr/>
      </dsp:nvSpPr>
      <dsp:spPr>
        <a:xfrm rot="10800000" flipV="1">
          <a:off x="0" y="1866453"/>
          <a:ext cx="3492161" cy="509809"/>
        </a:xfrm>
        <a:prstGeom prst="roundRect">
          <a:avLst>
            <a:gd name="adj" fmla="val 10000"/>
          </a:avLst>
        </a:prstGeom>
        <a:solidFill>
          <a:srgbClr val="CCCC00">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Función social de la literatura                   </a:t>
          </a:r>
          <a:r>
            <a:rPr lang="es-MX" sz="1600" kern="1200" dirty="0" smtClean="0"/>
            <a:t>(Cerrillo, 2016)</a:t>
          </a:r>
          <a:endParaRPr lang="es-MX" sz="1600" kern="1200" dirty="0"/>
        </a:p>
      </dsp:txBody>
      <dsp:txXfrm rot="10800000" flipV="1">
        <a:off x="0" y="1866453"/>
        <a:ext cx="3492161" cy="509809"/>
      </dsp:txXfrm>
    </dsp:sp>
    <dsp:sp modelId="{D27C976F-A114-497A-9F57-1FEEBED88A01}">
      <dsp:nvSpPr>
        <dsp:cNvPr id="0" name=""/>
        <dsp:cNvSpPr/>
      </dsp:nvSpPr>
      <dsp:spPr>
        <a:xfrm rot="5221968">
          <a:off x="1688044" y="2454845"/>
          <a:ext cx="157556"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BE5830-5283-4071-81EA-876B208E8772}">
      <dsp:nvSpPr>
        <dsp:cNvPr id="0" name=""/>
        <dsp:cNvSpPr/>
      </dsp:nvSpPr>
      <dsp:spPr>
        <a:xfrm rot="10800000" flipV="1">
          <a:off x="107519" y="2666765"/>
          <a:ext cx="3355930" cy="429579"/>
        </a:xfrm>
        <a:prstGeom prst="roundRect">
          <a:avLst>
            <a:gd name="adj" fmla="val 10000"/>
          </a:avLst>
        </a:prstGeom>
        <a:solidFill>
          <a:srgbClr val="FF9933">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Historia de la vida cotidiana                 </a:t>
          </a:r>
          <a:r>
            <a:rPr lang="es-MX" sz="1600" kern="1200" dirty="0" smtClean="0"/>
            <a:t>(Gonzalbo Aizpuru, 2009).</a:t>
          </a:r>
          <a:endParaRPr lang="es-MX" sz="1600" kern="1200" dirty="0"/>
        </a:p>
      </dsp:txBody>
      <dsp:txXfrm rot="10800000" flipV="1">
        <a:off x="107519" y="2666765"/>
        <a:ext cx="3355930" cy="429579"/>
      </dsp:txXfrm>
    </dsp:sp>
    <dsp:sp modelId="{EDE56C3F-C0F6-46DD-AA4B-83763A4AF573}">
      <dsp:nvSpPr>
        <dsp:cNvPr id="0" name=""/>
        <dsp:cNvSpPr/>
      </dsp:nvSpPr>
      <dsp:spPr>
        <a:xfrm rot="5317750">
          <a:off x="1686128" y="3204985"/>
          <a:ext cx="217383"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93691E-421D-4BA6-AF14-5495B85D942B}">
      <dsp:nvSpPr>
        <dsp:cNvPr id="0" name=""/>
        <dsp:cNvSpPr/>
      </dsp:nvSpPr>
      <dsp:spPr>
        <a:xfrm rot="10800000" flipV="1">
          <a:off x="107519" y="3446963"/>
          <a:ext cx="3391831" cy="369463"/>
        </a:xfrm>
        <a:prstGeom prst="roundRect">
          <a:avLst>
            <a:gd name="adj" fmla="val 10000"/>
          </a:avLst>
        </a:prstGeom>
        <a:solidFill>
          <a:schemeClr val="accent1">
            <a:lumMod val="60000"/>
            <a:lumOff val="40000"/>
            <a:alpha val="89804"/>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Taller literario </a:t>
          </a:r>
          <a:r>
            <a:rPr lang="es-MX" sz="1600" kern="1200" dirty="0" smtClean="0"/>
            <a:t>(Andrade, 2014).</a:t>
          </a:r>
          <a:endParaRPr lang="es-MX" sz="1600" kern="1200" dirty="0"/>
        </a:p>
      </dsp:txBody>
      <dsp:txXfrm rot="10800000" flipV="1">
        <a:off x="107519" y="3446963"/>
        <a:ext cx="3391831" cy="369463"/>
      </dsp:txXfrm>
    </dsp:sp>
    <dsp:sp modelId="{F5B47B80-5FEF-4EC5-AA18-5A4F32FFD09A}">
      <dsp:nvSpPr>
        <dsp:cNvPr id="0" name=""/>
        <dsp:cNvSpPr/>
      </dsp:nvSpPr>
      <dsp:spPr>
        <a:xfrm rot="5510402">
          <a:off x="1678273" y="3929778"/>
          <a:ext cx="226887"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E5EA9-D96B-43E3-A158-CD1AB2826680}">
      <dsp:nvSpPr>
        <dsp:cNvPr id="0" name=""/>
        <dsp:cNvSpPr/>
      </dsp:nvSpPr>
      <dsp:spPr>
        <a:xfrm>
          <a:off x="251522" y="4176465"/>
          <a:ext cx="3047686" cy="657927"/>
        </a:xfrm>
        <a:prstGeom prst="roundRect">
          <a:avLst>
            <a:gd name="adj" fmla="val 10000"/>
          </a:avLst>
        </a:prstGeom>
        <a:solidFill>
          <a:srgbClr val="99FF33">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El buen lector </a:t>
          </a:r>
          <a:r>
            <a:rPr lang="es-MX" sz="1600" kern="1200" dirty="0" smtClean="0"/>
            <a:t>(Garrido, 2014).</a:t>
          </a:r>
          <a:endParaRPr lang="es-MX" sz="1600" kern="1200" dirty="0"/>
        </a:p>
      </dsp:txBody>
      <dsp:txXfrm>
        <a:off x="251522" y="4176465"/>
        <a:ext cx="3047686" cy="657927"/>
      </dsp:txXfrm>
    </dsp:sp>
    <dsp:sp modelId="{93DF344B-C56C-462C-9556-E08C9414DE5C}">
      <dsp:nvSpPr>
        <dsp:cNvPr id="0" name=""/>
        <dsp:cNvSpPr/>
      </dsp:nvSpPr>
      <dsp:spPr>
        <a:xfrm rot="5212156">
          <a:off x="1660163" y="4978818"/>
          <a:ext cx="289483"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95CCD2-53BB-4A67-9E27-83E881D01A6D}">
      <dsp:nvSpPr>
        <dsp:cNvPr id="0" name=""/>
        <dsp:cNvSpPr/>
      </dsp:nvSpPr>
      <dsp:spPr>
        <a:xfrm>
          <a:off x="107504" y="5256580"/>
          <a:ext cx="3447330" cy="538175"/>
        </a:xfrm>
        <a:prstGeom prst="roundRect">
          <a:avLst>
            <a:gd name="adj" fmla="val 10000"/>
          </a:avLst>
        </a:prstGeom>
        <a:solidFill>
          <a:schemeClr val="tx2">
            <a:lumMod val="75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Conversación literaria </a:t>
          </a:r>
        </a:p>
        <a:p>
          <a:pPr lvl="0" algn="ctr" defTabSz="889000">
            <a:lnSpc>
              <a:spcPct val="90000"/>
            </a:lnSpc>
            <a:spcBef>
              <a:spcPct val="0"/>
            </a:spcBef>
            <a:spcAft>
              <a:spcPct val="35000"/>
            </a:spcAft>
          </a:pPr>
          <a:r>
            <a:rPr lang="es-MX" sz="1600" kern="1200" dirty="0" smtClean="0"/>
            <a:t>(</a:t>
          </a:r>
          <a:r>
            <a:rPr lang="es-MX" sz="1600" kern="1200" dirty="0" err="1" smtClean="0"/>
            <a:t>Chambers</a:t>
          </a:r>
          <a:r>
            <a:rPr lang="es-MX" sz="1600" kern="1200" dirty="0" smtClean="0"/>
            <a:t>, 2014).</a:t>
          </a:r>
          <a:endParaRPr lang="es-MX" sz="1600" kern="1200" dirty="0"/>
        </a:p>
      </dsp:txBody>
      <dsp:txXfrm>
        <a:off x="107504" y="5256580"/>
        <a:ext cx="3447330" cy="538175"/>
      </dsp:txXfrm>
    </dsp:sp>
    <dsp:sp modelId="{20CAD13D-B08E-4D6F-9ACA-47B9D69279C9}">
      <dsp:nvSpPr>
        <dsp:cNvPr id="0" name=""/>
        <dsp:cNvSpPr/>
      </dsp:nvSpPr>
      <dsp:spPr>
        <a:xfrm>
          <a:off x="5807044" y="0"/>
          <a:ext cx="3047686" cy="76192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s-MX" sz="3300" kern="1200" dirty="0" smtClean="0"/>
            <a:t>Marco teórico</a:t>
          </a:r>
          <a:endParaRPr lang="es-MX" sz="3300" kern="1200" dirty="0"/>
        </a:p>
      </dsp:txBody>
      <dsp:txXfrm>
        <a:off x="5807044" y="0"/>
        <a:ext cx="3047686" cy="761921"/>
      </dsp:txXfrm>
    </dsp:sp>
    <dsp:sp modelId="{2DCEF25F-50F8-4ABA-80B0-6CD6DF0185F4}">
      <dsp:nvSpPr>
        <dsp:cNvPr id="0" name=""/>
        <dsp:cNvSpPr/>
      </dsp:nvSpPr>
      <dsp:spPr>
        <a:xfrm rot="5400000">
          <a:off x="7277423" y="802182"/>
          <a:ext cx="106928"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6CCAB7-C7E5-418C-A93F-953A416F952E}">
      <dsp:nvSpPr>
        <dsp:cNvPr id="0" name=""/>
        <dsp:cNvSpPr/>
      </dsp:nvSpPr>
      <dsp:spPr>
        <a:xfrm>
          <a:off x="5634225" y="975779"/>
          <a:ext cx="3393325" cy="738515"/>
        </a:xfrm>
        <a:prstGeom prst="roundRect">
          <a:avLst>
            <a:gd name="adj" fmla="val 10000"/>
          </a:avLst>
        </a:prstGeom>
        <a:solidFill>
          <a:srgbClr val="99FF33">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ct val="35000"/>
            </a:spcAft>
          </a:pPr>
          <a:r>
            <a:rPr lang="es-MX" sz="2000" kern="1200" dirty="0" smtClean="0"/>
            <a:t>El mundo como representación</a:t>
          </a:r>
        </a:p>
        <a:p>
          <a:pPr lvl="0" algn="ctr" defTabSz="889000">
            <a:lnSpc>
              <a:spcPct val="90000"/>
            </a:lnSpc>
            <a:spcBef>
              <a:spcPct val="0"/>
            </a:spcBef>
            <a:spcAft>
              <a:spcPct val="35000"/>
            </a:spcAft>
          </a:pPr>
          <a:r>
            <a:rPr lang="es-MX" sz="1600" kern="1200" dirty="0" smtClean="0"/>
            <a:t>(Chartier, 2011)</a:t>
          </a:r>
        </a:p>
        <a:p>
          <a:pPr lvl="0" algn="ctr" defTabSz="889000">
            <a:lnSpc>
              <a:spcPct val="90000"/>
            </a:lnSpc>
            <a:spcBef>
              <a:spcPct val="0"/>
            </a:spcBef>
            <a:spcAft>
              <a:spcPct val="35000"/>
            </a:spcAft>
          </a:pPr>
          <a:endParaRPr lang="es-MX" sz="1000" kern="1200" dirty="0"/>
        </a:p>
      </dsp:txBody>
      <dsp:txXfrm>
        <a:off x="5634225" y="975779"/>
        <a:ext cx="3393325" cy="738515"/>
      </dsp:txXfrm>
    </dsp:sp>
    <dsp:sp modelId="{3EA76260-70E1-443A-8C52-AEE2961620F0}">
      <dsp:nvSpPr>
        <dsp:cNvPr id="0" name=""/>
        <dsp:cNvSpPr/>
      </dsp:nvSpPr>
      <dsp:spPr>
        <a:xfrm rot="5407534">
          <a:off x="7304500" y="1739671"/>
          <a:ext cx="50753"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E74CCB-9017-49E3-AB18-30D74CA47432}">
      <dsp:nvSpPr>
        <dsp:cNvPr id="0" name=""/>
        <dsp:cNvSpPr/>
      </dsp:nvSpPr>
      <dsp:spPr>
        <a:xfrm>
          <a:off x="5632183" y="1898384"/>
          <a:ext cx="3393325" cy="756778"/>
        </a:xfrm>
        <a:prstGeom prst="roundRect">
          <a:avLst>
            <a:gd name="adj" fmla="val 10000"/>
          </a:avLst>
        </a:prstGeom>
        <a:solidFill>
          <a:srgbClr val="CC99FF">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Historia y </a:t>
          </a:r>
          <a:r>
            <a:rPr lang="es-MX" sz="2000" kern="1200" dirty="0" err="1" smtClean="0"/>
            <a:t>narratividad</a:t>
          </a:r>
          <a:endParaRPr lang="es-MX" sz="2000" kern="1200" dirty="0" smtClean="0"/>
        </a:p>
        <a:p>
          <a:pPr lvl="0" algn="ctr" defTabSz="889000">
            <a:lnSpc>
              <a:spcPct val="90000"/>
            </a:lnSpc>
            <a:spcBef>
              <a:spcPct val="0"/>
            </a:spcBef>
            <a:spcAft>
              <a:spcPct val="35000"/>
            </a:spcAft>
          </a:pPr>
          <a:r>
            <a:rPr lang="es-MX" sz="1600" kern="1200" dirty="0" smtClean="0"/>
            <a:t>(</a:t>
          </a:r>
          <a:r>
            <a:rPr lang="es-MX" sz="1600" kern="1200" dirty="0" err="1" smtClean="0"/>
            <a:t>Ricoeur</a:t>
          </a:r>
          <a:r>
            <a:rPr lang="es-MX" sz="1600" kern="1200" dirty="0" smtClean="0"/>
            <a:t>, 2014)</a:t>
          </a:r>
        </a:p>
        <a:p>
          <a:pPr lvl="0" algn="ctr" defTabSz="889000">
            <a:lnSpc>
              <a:spcPct val="90000"/>
            </a:lnSpc>
            <a:spcBef>
              <a:spcPct val="0"/>
            </a:spcBef>
            <a:spcAft>
              <a:spcPct val="35000"/>
            </a:spcAft>
          </a:pPr>
          <a:endParaRPr lang="es-MX" sz="1000" kern="1200" dirty="0"/>
        </a:p>
      </dsp:txBody>
      <dsp:txXfrm>
        <a:off x="5632183" y="1898384"/>
        <a:ext cx="3393325" cy="756778"/>
      </dsp:txXfrm>
    </dsp:sp>
    <dsp:sp modelId="{4C5492E8-DFF7-4A3E-BCC7-4980CD886248}">
      <dsp:nvSpPr>
        <dsp:cNvPr id="0" name=""/>
        <dsp:cNvSpPr/>
      </dsp:nvSpPr>
      <dsp:spPr>
        <a:xfrm rot="5948577">
          <a:off x="7154003" y="2742362"/>
          <a:ext cx="178358"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AA597C-2D2C-411F-9CCD-4B62BB63B852}">
      <dsp:nvSpPr>
        <dsp:cNvPr id="0" name=""/>
        <dsp:cNvSpPr/>
      </dsp:nvSpPr>
      <dsp:spPr>
        <a:xfrm>
          <a:off x="5170212" y="2962898"/>
          <a:ext cx="3973787" cy="761921"/>
        </a:xfrm>
        <a:prstGeom prst="roundRect">
          <a:avLst>
            <a:gd name="adj" fmla="val 10000"/>
          </a:avLst>
        </a:prstGeom>
        <a:solidFill>
          <a:srgbClr val="FFFF00">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Prácticas de la lectura contemporáneas</a:t>
          </a:r>
        </a:p>
        <a:p>
          <a:pPr lvl="0" algn="ctr" defTabSz="889000">
            <a:lnSpc>
              <a:spcPct val="90000"/>
            </a:lnSpc>
            <a:spcBef>
              <a:spcPct val="0"/>
            </a:spcBef>
            <a:spcAft>
              <a:spcPct val="35000"/>
            </a:spcAft>
          </a:pPr>
          <a:r>
            <a:rPr lang="es-MX" sz="1600" kern="1200" dirty="0" smtClean="0"/>
            <a:t>(</a:t>
          </a:r>
          <a:r>
            <a:rPr lang="es-MX" sz="1600" kern="1200" dirty="0" err="1" smtClean="0"/>
            <a:t>Cassany</a:t>
          </a:r>
          <a:r>
            <a:rPr lang="es-MX" sz="1600" kern="1200" dirty="0" smtClean="0"/>
            <a:t>, 2013).</a:t>
          </a:r>
          <a:endParaRPr lang="es-MX" sz="1600" kern="1200" dirty="0"/>
        </a:p>
      </dsp:txBody>
      <dsp:txXfrm>
        <a:off x="5170212" y="2962898"/>
        <a:ext cx="3973787" cy="761921"/>
      </dsp:txXfrm>
    </dsp:sp>
    <dsp:sp modelId="{C12F34BE-98A6-44FC-A66B-EA592BB6B29F}">
      <dsp:nvSpPr>
        <dsp:cNvPr id="0" name=""/>
        <dsp:cNvSpPr/>
      </dsp:nvSpPr>
      <dsp:spPr>
        <a:xfrm rot="4879101">
          <a:off x="7126135" y="3839558"/>
          <a:ext cx="233682"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679F52-D007-4916-8846-32AB9DBE1E01}">
      <dsp:nvSpPr>
        <dsp:cNvPr id="0" name=""/>
        <dsp:cNvSpPr/>
      </dsp:nvSpPr>
      <dsp:spPr>
        <a:xfrm>
          <a:off x="5805002" y="4087633"/>
          <a:ext cx="3047686" cy="761921"/>
        </a:xfrm>
        <a:prstGeom prst="roundRect">
          <a:avLst>
            <a:gd name="adj" fmla="val 10000"/>
          </a:avLst>
        </a:prstGeom>
        <a:solidFill>
          <a:srgbClr val="FFC000">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MX" sz="2100" kern="1200" dirty="0" smtClean="0"/>
            <a:t>La educación humanista</a:t>
          </a:r>
        </a:p>
        <a:p>
          <a:pPr lvl="0" algn="ctr" defTabSz="933450">
            <a:lnSpc>
              <a:spcPct val="90000"/>
            </a:lnSpc>
            <a:spcBef>
              <a:spcPct val="0"/>
            </a:spcBef>
            <a:spcAft>
              <a:spcPct val="35000"/>
            </a:spcAft>
          </a:pPr>
          <a:r>
            <a:rPr lang="es-MX" sz="1600" kern="1200" dirty="0" smtClean="0"/>
            <a:t>(Rogers, 1996 ) </a:t>
          </a:r>
          <a:endParaRPr lang="es-MX" sz="1600" kern="1200" dirty="0"/>
        </a:p>
      </dsp:txBody>
      <dsp:txXfrm>
        <a:off x="5805002" y="4087633"/>
        <a:ext cx="3047686" cy="761921"/>
      </dsp:txXfrm>
    </dsp:sp>
    <dsp:sp modelId="{C50676D9-3626-46E7-8367-1AAA2D458A16}">
      <dsp:nvSpPr>
        <dsp:cNvPr id="0" name=""/>
        <dsp:cNvSpPr/>
      </dsp:nvSpPr>
      <dsp:spPr>
        <a:xfrm rot="5605372">
          <a:off x="7231890" y="4915552"/>
          <a:ext cx="132469" cy="133336"/>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909C59-A136-4C01-9849-734BB89B44B7}">
      <dsp:nvSpPr>
        <dsp:cNvPr id="0" name=""/>
        <dsp:cNvSpPr/>
      </dsp:nvSpPr>
      <dsp:spPr>
        <a:xfrm>
          <a:off x="5743561" y="5114886"/>
          <a:ext cx="3047686" cy="76192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MX" sz="2100" kern="1200" dirty="0" smtClean="0"/>
            <a:t>Constructivismo</a:t>
          </a:r>
        </a:p>
        <a:p>
          <a:pPr lvl="0" algn="ctr" defTabSz="933450">
            <a:lnSpc>
              <a:spcPct val="90000"/>
            </a:lnSpc>
            <a:spcBef>
              <a:spcPct val="0"/>
            </a:spcBef>
            <a:spcAft>
              <a:spcPct val="35000"/>
            </a:spcAft>
          </a:pPr>
          <a:r>
            <a:rPr lang="es-MX" sz="1600" kern="1200" dirty="0" smtClean="0"/>
            <a:t>(</a:t>
          </a:r>
          <a:r>
            <a:rPr lang="es-MX" sz="1600" kern="1200" dirty="0" err="1" smtClean="0"/>
            <a:t>Piaget</a:t>
          </a:r>
          <a:r>
            <a:rPr lang="es-MX" sz="1600" kern="1200" dirty="0" smtClean="0"/>
            <a:t>, 1990)</a:t>
          </a:r>
          <a:endParaRPr lang="es-MX" sz="1600" kern="1200" dirty="0"/>
        </a:p>
      </dsp:txBody>
      <dsp:txXfrm>
        <a:off x="5743561" y="5114886"/>
        <a:ext cx="3047686" cy="7619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46968C-62ED-497C-B15B-795B2910D659}">
      <dsp:nvSpPr>
        <dsp:cNvPr id="0" name=""/>
        <dsp:cNvSpPr/>
      </dsp:nvSpPr>
      <dsp:spPr>
        <a:xfrm>
          <a:off x="0" y="-176266"/>
          <a:ext cx="9144000" cy="697561"/>
        </a:xfrm>
        <a:prstGeom prst="rect">
          <a:avLst/>
        </a:prstGeom>
        <a:solidFill>
          <a:srgbClr val="CC9900"/>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s-MX" sz="4000" kern="1200" dirty="0" smtClean="0"/>
            <a:t>Antecedentes</a:t>
          </a:r>
          <a:endParaRPr lang="es-MX" sz="4000" kern="1200" dirty="0"/>
        </a:p>
      </dsp:txBody>
      <dsp:txXfrm>
        <a:off x="0" y="-176266"/>
        <a:ext cx="9144000" cy="697561"/>
      </dsp:txXfrm>
    </dsp:sp>
    <dsp:sp modelId="{E4499A74-411E-4AD3-9406-299BE1C41109}">
      <dsp:nvSpPr>
        <dsp:cNvPr id="0" name=""/>
        <dsp:cNvSpPr/>
      </dsp:nvSpPr>
      <dsp:spPr>
        <a:xfrm>
          <a:off x="0" y="477867"/>
          <a:ext cx="2286000" cy="3208692"/>
        </a:xfrm>
        <a:prstGeom prst="rect">
          <a:avLst/>
        </a:prstGeom>
        <a:solidFill>
          <a:srgbClr val="CC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solidFill>
                <a:srgbClr val="C00000"/>
              </a:solidFill>
            </a:rPr>
            <a:t>Olimpiada Mexicana de Historia (Academia Mexicana de las Ciencias, 2017)</a:t>
          </a:r>
          <a:endParaRPr lang="es-MX" sz="2500" kern="1200" dirty="0">
            <a:solidFill>
              <a:srgbClr val="C00000"/>
            </a:solidFill>
          </a:endParaRPr>
        </a:p>
      </dsp:txBody>
      <dsp:txXfrm>
        <a:off x="0" y="477867"/>
        <a:ext cx="2286000" cy="3208692"/>
      </dsp:txXfrm>
    </dsp:sp>
    <dsp:sp modelId="{638936ED-30B7-4509-AD6A-6D9723CBBB70}">
      <dsp:nvSpPr>
        <dsp:cNvPr id="0" name=""/>
        <dsp:cNvSpPr/>
      </dsp:nvSpPr>
      <dsp:spPr>
        <a:xfrm>
          <a:off x="2293772" y="477911"/>
          <a:ext cx="2286000" cy="32720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t>Encuesta Nacional de Lectura y Escritura</a:t>
          </a:r>
        </a:p>
        <a:p>
          <a:pPr lvl="0" algn="ctr" defTabSz="1111250">
            <a:lnSpc>
              <a:spcPct val="90000"/>
            </a:lnSpc>
            <a:spcBef>
              <a:spcPct val="0"/>
            </a:spcBef>
            <a:spcAft>
              <a:spcPct val="35000"/>
            </a:spcAft>
          </a:pPr>
          <a:r>
            <a:rPr lang="es-MX" sz="2500" kern="1200" dirty="0" smtClean="0"/>
            <a:t>(Secretaria de cultura, 2015)</a:t>
          </a:r>
          <a:endParaRPr lang="es-MX" sz="2500" kern="1200" dirty="0"/>
        </a:p>
      </dsp:txBody>
      <dsp:txXfrm>
        <a:off x="2293772" y="477911"/>
        <a:ext cx="2286000" cy="3272031"/>
      </dsp:txXfrm>
    </dsp:sp>
    <dsp:sp modelId="{40ACDAC1-275B-4815-98DE-AC1035F23404}">
      <dsp:nvSpPr>
        <dsp:cNvPr id="0" name=""/>
        <dsp:cNvSpPr/>
      </dsp:nvSpPr>
      <dsp:spPr>
        <a:xfrm>
          <a:off x="4575360" y="477889"/>
          <a:ext cx="2286000" cy="3496742"/>
        </a:xfrm>
        <a:prstGeom prst="rect">
          <a:avLst/>
        </a:prstGeom>
        <a:solidFill>
          <a:srgbClr val="99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solidFill>
                <a:srgbClr val="C00000"/>
              </a:solidFill>
            </a:rPr>
            <a:t>Instituto Nacional de Estudios Históricos de las Revoluciones de México (INEHRM, 2016</a:t>
          </a:r>
          <a:r>
            <a:rPr lang="es-MX" sz="3900" kern="1200" dirty="0" smtClean="0">
              <a:solidFill>
                <a:srgbClr val="C00000"/>
              </a:solidFill>
            </a:rPr>
            <a:t>)</a:t>
          </a:r>
          <a:endParaRPr lang="es-MX" sz="3900" kern="1200" dirty="0">
            <a:solidFill>
              <a:srgbClr val="C00000"/>
            </a:solidFill>
          </a:endParaRPr>
        </a:p>
      </dsp:txBody>
      <dsp:txXfrm>
        <a:off x="4575360" y="477889"/>
        <a:ext cx="2286000" cy="3496742"/>
      </dsp:txXfrm>
    </dsp:sp>
    <dsp:sp modelId="{7C4DED38-89CA-498D-AC29-B39C86AC290E}">
      <dsp:nvSpPr>
        <dsp:cNvPr id="0" name=""/>
        <dsp:cNvSpPr/>
      </dsp:nvSpPr>
      <dsp:spPr>
        <a:xfrm>
          <a:off x="6858000" y="449309"/>
          <a:ext cx="2286000" cy="31682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kern="1200" dirty="0" smtClean="0"/>
            <a:t>Programas de lectura (Nacionales e internacionales).</a:t>
          </a:r>
          <a:endParaRPr lang="es-MX" sz="2500" kern="1200" dirty="0"/>
        </a:p>
      </dsp:txBody>
      <dsp:txXfrm>
        <a:off x="6858000" y="449309"/>
        <a:ext cx="2286000" cy="3168251"/>
      </dsp:txXfrm>
    </dsp:sp>
    <dsp:sp modelId="{5F4005D5-32D8-4A3F-8EB6-8966ABF46A68}">
      <dsp:nvSpPr>
        <dsp:cNvPr id="0" name=""/>
        <dsp:cNvSpPr/>
      </dsp:nvSpPr>
      <dsp:spPr>
        <a:xfrm>
          <a:off x="0" y="3562070"/>
          <a:ext cx="9144000" cy="315313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A7D744-3B29-42CB-909C-0ADFDA293901}">
      <dsp:nvSpPr>
        <dsp:cNvPr id="0" name=""/>
        <dsp:cNvSpPr/>
      </dsp:nvSpPr>
      <dsp:spPr>
        <a:xfrm>
          <a:off x="0" y="0"/>
          <a:ext cx="9144000" cy="1814144"/>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kern="1200" dirty="0" smtClean="0"/>
            <a:t>Bajo índice de lectura en México:</a:t>
          </a:r>
          <a:endParaRPr lang="es-MX" sz="2200" kern="1200" dirty="0"/>
        </a:p>
        <a:p>
          <a:pPr marL="171450" lvl="1" indent="-171450" algn="l" defTabSz="755650">
            <a:lnSpc>
              <a:spcPct val="90000"/>
            </a:lnSpc>
            <a:spcBef>
              <a:spcPct val="0"/>
            </a:spcBef>
            <a:spcAft>
              <a:spcPct val="15000"/>
            </a:spcAft>
            <a:buChar char="••"/>
          </a:pPr>
          <a:r>
            <a:rPr lang="es-MX" sz="1700" kern="1200" dirty="0" smtClean="0"/>
            <a:t>3.8 Libros leídos por año (INEGI, 2016).</a:t>
          </a:r>
          <a:endParaRPr lang="es-MX" sz="1700" kern="1200" dirty="0"/>
        </a:p>
        <a:p>
          <a:pPr marL="171450" lvl="1" indent="-171450" algn="l" defTabSz="755650">
            <a:lnSpc>
              <a:spcPct val="90000"/>
            </a:lnSpc>
            <a:spcBef>
              <a:spcPct val="0"/>
            </a:spcBef>
            <a:spcAft>
              <a:spcPct val="15000"/>
            </a:spcAft>
            <a:buChar char="••"/>
          </a:pPr>
          <a:endParaRPr lang="es-MX" sz="1700" kern="1200" dirty="0"/>
        </a:p>
        <a:p>
          <a:pPr marL="171450" lvl="1" indent="-171450" algn="l" defTabSz="755650">
            <a:lnSpc>
              <a:spcPct val="90000"/>
            </a:lnSpc>
            <a:spcBef>
              <a:spcPct val="0"/>
            </a:spcBef>
            <a:spcAft>
              <a:spcPct val="15000"/>
            </a:spcAft>
            <a:buChar char="••"/>
          </a:pPr>
          <a:r>
            <a:rPr lang="es-MX" sz="1700" kern="1200" dirty="0" smtClean="0"/>
            <a:t>5.8 Libros leídos por año (CONACULTA, 2015).</a:t>
          </a:r>
          <a:endParaRPr lang="es-MX" sz="1700" kern="1200" dirty="0"/>
        </a:p>
      </dsp:txBody>
      <dsp:txXfrm>
        <a:off x="2010214" y="0"/>
        <a:ext cx="7133785" cy="1814144"/>
      </dsp:txXfrm>
    </dsp:sp>
    <dsp:sp modelId="{1AA24632-AF59-4DE5-941B-FECE7E4E2436}">
      <dsp:nvSpPr>
        <dsp:cNvPr id="0" name=""/>
        <dsp:cNvSpPr/>
      </dsp:nvSpPr>
      <dsp:spPr>
        <a:xfrm>
          <a:off x="181414" y="181414"/>
          <a:ext cx="1828800" cy="145131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B1F23-53EA-4A19-9512-14D3A4792F54}">
      <dsp:nvSpPr>
        <dsp:cNvPr id="0" name=""/>
        <dsp:cNvSpPr/>
      </dsp:nvSpPr>
      <dsp:spPr>
        <a:xfrm>
          <a:off x="0" y="1995559"/>
          <a:ext cx="9144000" cy="1814144"/>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kern="1200" dirty="0" smtClean="0"/>
            <a:t>Alto índice de reprobación de historia en el bachillerato:</a:t>
          </a:r>
          <a:endParaRPr lang="es-MX" sz="2200" kern="1200" dirty="0"/>
        </a:p>
        <a:p>
          <a:pPr marL="171450" lvl="1" indent="-171450" algn="l" defTabSz="755650">
            <a:lnSpc>
              <a:spcPct val="90000"/>
            </a:lnSpc>
            <a:spcBef>
              <a:spcPct val="0"/>
            </a:spcBef>
            <a:spcAft>
              <a:spcPct val="15000"/>
            </a:spcAft>
            <a:buChar char="••"/>
          </a:pPr>
          <a:r>
            <a:rPr lang="es-MX" sz="1700" kern="1200" dirty="0" smtClean="0"/>
            <a:t>Memorización de personajes, fechas y acontecimientos notables, historia de bronce, historia oficialista…</a:t>
          </a:r>
          <a:endParaRPr lang="es-MX" sz="1700" kern="1200" dirty="0"/>
        </a:p>
        <a:p>
          <a:pPr marL="171450" lvl="1" indent="-171450" algn="l" defTabSz="755650">
            <a:lnSpc>
              <a:spcPct val="90000"/>
            </a:lnSpc>
            <a:spcBef>
              <a:spcPct val="0"/>
            </a:spcBef>
            <a:spcAft>
              <a:spcPct val="15000"/>
            </a:spcAft>
            <a:buChar char="••"/>
          </a:pPr>
          <a:endParaRPr lang="es-MX" sz="1700" kern="1200" dirty="0"/>
        </a:p>
        <a:p>
          <a:pPr marL="171450" lvl="1" indent="-171450" algn="l" defTabSz="755650">
            <a:lnSpc>
              <a:spcPct val="90000"/>
            </a:lnSpc>
            <a:spcBef>
              <a:spcPct val="0"/>
            </a:spcBef>
            <a:spcAft>
              <a:spcPct val="15000"/>
            </a:spcAft>
            <a:buChar char="••"/>
          </a:pPr>
          <a:r>
            <a:rPr lang="es-MX" sz="1700" kern="1200" dirty="0" smtClean="0"/>
            <a:t>Mala formación para la enseñanza y apatía por  estudio de la historia.</a:t>
          </a:r>
          <a:endParaRPr lang="es-MX" sz="1700" kern="1200" dirty="0"/>
        </a:p>
      </dsp:txBody>
      <dsp:txXfrm>
        <a:off x="2010214" y="1995559"/>
        <a:ext cx="7133785" cy="1814144"/>
      </dsp:txXfrm>
    </dsp:sp>
    <dsp:sp modelId="{1AC19538-B69B-4933-88DB-E27C743F90A7}">
      <dsp:nvSpPr>
        <dsp:cNvPr id="0" name=""/>
        <dsp:cNvSpPr/>
      </dsp:nvSpPr>
      <dsp:spPr>
        <a:xfrm>
          <a:off x="181414" y="2176973"/>
          <a:ext cx="1828800" cy="145131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3EC72-597E-4C3E-9E1C-E64985319C36}">
      <dsp:nvSpPr>
        <dsp:cNvPr id="0" name=""/>
        <dsp:cNvSpPr/>
      </dsp:nvSpPr>
      <dsp:spPr>
        <a:xfrm>
          <a:off x="0" y="3991118"/>
          <a:ext cx="9144000" cy="1814144"/>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kern="1200" dirty="0" smtClean="0"/>
            <a:t>Carencia de identidad cultural</a:t>
          </a:r>
          <a:endParaRPr lang="es-MX" sz="2200" kern="1200" dirty="0"/>
        </a:p>
        <a:p>
          <a:pPr marL="171450" lvl="1" indent="-171450" algn="l" defTabSz="755650">
            <a:lnSpc>
              <a:spcPct val="90000"/>
            </a:lnSpc>
            <a:spcBef>
              <a:spcPct val="0"/>
            </a:spcBef>
            <a:spcAft>
              <a:spcPct val="15000"/>
            </a:spcAft>
            <a:buChar char="••"/>
          </a:pPr>
          <a:r>
            <a:rPr lang="es-MX" sz="1700" kern="1200" dirty="0" smtClean="0"/>
            <a:t>Globalización (Redes sociales, internet).</a:t>
          </a:r>
          <a:endParaRPr lang="es-MX" sz="1700" kern="1200" dirty="0"/>
        </a:p>
        <a:p>
          <a:pPr marL="171450" lvl="1" indent="-171450" algn="l" defTabSz="755650">
            <a:lnSpc>
              <a:spcPct val="90000"/>
            </a:lnSpc>
            <a:spcBef>
              <a:spcPct val="0"/>
            </a:spcBef>
            <a:spcAft>
              <a:spcPct val="15000"/>
            </a:spcAft>
            <a:buChar char="••"/>
          </a:pPr>
          <a:endParaRPr lang="es-MX" sz="1700" kern="1200" dirty="0"/>
        </a:p>
        <a:p>
          <a:pPr marL="171450" lvl="1" indent="-171450" algn="l" defTabSz="755650">
            <a:lnSpc>
              <a:spcPct val="90000"/>
            </a:lnSpc>
            <a:spcBef>
              <a:spcPct val="0"/>
            </a:spcBef>
            <a:spcAft>
              <a:spcPct val="15000"/>
            </a:spcAft>
            <a:buChar char="••"/>
          </a:pPr>
          <a:r>
            <a:rPr lang="es-MX" sz="1700" kern="1200" dirty="0" smtClean="0"/>
            <a:t>Falta de lectura y de curiosidad por la historia</a:t>
          </a:r>
          <a:endParaRPr lang="es-MX" sz="1700" kern="1200" dirty="0"/>
        </a:p>
        <a:p>
          <a:pPr marL="171450" lvl="1" indent="-171450" algn="l" defTabSz="755650">
            <a:lnSpc>
              <a:spcPct val="90000"/>
            </a:lnSpc>
            <a:spcBef>
              <a:spcPct val="0"/>
            </a:spcBef>
            <a:spcAft>
              <a:spcPct val="15000"/>
            </a:spcAft>
            <a:buChar char="••"/>
          </a:pPr>
          <a:r>
            <a:rPr lang="es-MX" sz="1700" kern="1200" dirty="0" smtClean="0"/>
            <a:t>.</a:t>
          </a:r>
          <a:endParaRPr lang="es-MX" sz="1700" kern="1200" dirty="0"/>
        </a:p>
        <a:p>
          <a:pPr marL="171450" lvl="1" indent="-171450" algn="l" defTabSz="755650">
            <a:lnSpc>
              <a:spcPct val="90000"/>
            </a:lnSpc>
            <a:spcBef>
              <a:spcPct val="0"/>
            </a:spcBef>
            <a:spcAft>
              <a:spcPct val="15000"/>
            </a:spcAft>
            <a:buChar char="••"/>
          </a:pPr>
          <a:r>
            <a:rPr lang="es-MX" sz="1700" kern="1200" dirty="0" smtClean="0"/>
            <a:t>Falta de difusión de símbolos culturales.</a:t>
          </a:r>
          <a:endParaRPr lang="es-MX" sz="1700" kern="1200" dirty="0"/>
        </a:p>
      </dsp:txBody>
      <dsp:txXfrm>
        <a:off x="2010214" y="3991118"/>
        <a:ext cx="7133785" cy="1814144"/>
      </dsp:txXfrm>
    </dsp:sp>
    <dsp:sp modelId="{EE47D743-2B89-4466-B9E4-A3FF56694DBD}">
      <dsp:nvSpPr>
        <dsp:cNvPr id="0" name=""/>
        <dsp:cNvSpPr/>
      </dsp:nvSpPr>
      <dsp:spPr>
        <a:xfrm>
          <a:off x="181414" y="4172533"/>
          <a:ext cx="1828800" cy="145131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6A4202-6E21-4638-A3F1-C6121BCA127D}">
      <dsp:nvSpPr>
        <dsp:cNvPr id="0" name=""/>
        <dsp:cNvSpPr/>
      </dsp:nvSpPr>
      <dsp:spPr>
        <a:xfrm>
          <a:off x="697552" y="1585"/>
          <a:ext cx="2194470" cy="2194470"/>
        </a:xfrm>
        <a:prstGeom prst="flowChartProcess">
          <a:avLst/>
        </a:prstGeom>
        <a:solidFill>
          <a:schemeClr val="bg1">
            <a:lumMod val="75000"/>
          </a:schemeClr>
        </a:solidFill>
        <a:ln w="762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MX" sz="2500" kern="1200" dirty="0" smtClean="0"/>
            <a:t>¿Qué se gana si se realiza la intervención?</a:t>
          </a:r>
          <a:endParaRPr lang="es-MX" sz="2500" kern="1200" dirty="0"/>
        </a:p>
      </dsp:txBody>
      <dsp:txXfrm>
        <a:off x="697552" y="1585"/>
        <a:ext cx="2194470" cy="2194470"/>
      </dsp:txXfrm>
    </dsp:sp>
    <dsp:sp modelId="{E35172C8-6EE8-4E3B-93E0-6EDC1360F68D}">
      <dsp:nvSpPr>
        <dsp:cNvPr id="0" name=""/>
        <dsp:cNvSpPr/>
      </dsp:nvSpPr>
      <dsp:spPr>
        <a:xfrm>
          <a:off x="1040877" y="2374247"/>
          <a:ext cx="1272793" cy="1272793"/>
        </a:xfrm>
        <a:prstGeom prst="mathPlus">
          <a:avLst/>
        </a:prstGeom>
        <a:solidFill>
          <a:srgbClr val="99FF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1040877" y="2374247"/>
        <a:ext cx="1272793" cy="1272793"/>
      </dsp:txXfrm>
    </dsp:sp>
    <dsp:sp modelId="{98B68563-D9BD-4FF5-9546-406769FBB4B4}">
      <dsp:nvSpPr>
        <dsp:cNvPr id="0" name=""/>
        <dsp:cNvSpPr/>
      </dsp:nvSpPr>
      <dsp:spPr>
        <a:xfrm>
          <a:off x="580038" y="3825231"/>
          <a:ext cx="2194470" cy="2194470"/>
        </a:xfrm>
        <a:prstGeom prst="roundRect">
          <a:avLst/>
        </a:prstGeom>
        <a:solidFill>
          <a:schemeClr val="bg1">
            <a:lumMod val="75000"/>
          </a:schemeClr>
        </a:solidFill>
        <a:ln w="762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MX" sz="2500" kern="1200" dirty="0" smtClean="0"/>
            <a:t>¿Qué se pierde si no se realiza? Es decir, ¿qué consecuencias podría traer?</a:t>
          </a:r>
          <a:endParaRPr lang="es-MX" sz="2500" kern="1200" dirty="0"/>
        </a:p>
      </dsp:txBody>
      <dsp:txXfrm>
        <a:off x="580038" y="3825231"/>
        <a:ext cx="2194470" cy="2194470"/>
      </dsp:txXfrm>
    </dsp:sp>
    <dsp:sp modelId="{67628E9D-0465-453B-9D36-ADD4A79F71AA}">
      <dsp:nvSpPr>
        <dsp:cNvPr id="0" name=""/>
        <dsp:cNvSpPr/>
      </dsp:nvSpPr>
      <dsp:spPr>
        <a:xfrm>
          <a:off x="2861545" y="2405378"/>
          <a:ext cx="815651" cy="816343"/>
        </a:xfrm>
        <a:prstGeom prst="rightArrow">
          <a:avLst>
            <a:gd name="adj1" fmla="val 60000"/>
            <a:gd name="adj2" fmla="val 50000"/>
          </a:avLst>
        </a:prstGeom>
        <a:solidFill>
          <a:srgbClr val="99FF3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kern="1200"/>
        </a:p>
      </dsp:txBody>
      <dsp:txXfrm>
        <a:off x="2861545" y="2405378"/>
        <a:ext cx="815651" cy="816343"/>
      </dsp:txXfrm>
    </dsp:sp>
    <dsp:sp modelId="{0B0930E9-89DF-4B29-B3C4-5CC0A1C7B22D}">
      <dsp:nvSpPr>
        <dsp:cNvPr id="0" name=""/>
        <dsp:cNvSpPr/>
      </dsp:nvSpPr>
      <dsp:spPr>
        <a:xfrm>
          <a:off x="4427985" y="2448266"/>
          <a:ext cx="4472770" cy="1011168"/>
        </a:xfrm>
        <a:prstGeom prst="round2DiagRect">
          <a:avLst/>
        </a:prstGeom>
        <a:solidFill>
          <a:schemeClr val="bg1">
            <a:lumMod val="75000"/>
          </a:schemeClr>
        </a:solidFill>
        <a:ln w="762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El bajo índice de lectura y alto índice de reprobación en las pruebas de historia. </a:t>
          </a:r>
          <a:endParaRPr lang="es-MX" sz="2300" kern="1200" dirty="0"/>
        </a:p>
      </dsp:txBody>
      <dsp:txXfrm>
        <a:off x="4427985" y="2448266"/>
        <a:ext cx="4472770" cy="101116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71494A-F6E6-4B72-8E94-3794EDEAB28B}">
      <dsp:nvSpPr>
        <dsp:cNvPr id="0" name=""/>
        <dsp:cNvSpPr/>
      </dsp:nvSpPr>
      <dsp:spPr>
        <a:xfrm>
          <a:off x="0" y="362816"/>
          <a:ext cx="9144000" cy="962154"/>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noProof="0" dirty="0" smtClean="0"/>
            <a:t>Promover</a:t>
          </a:r>
          <a:r>
            <a:rPr lang="es-MX" sz="1800" kern="1200" dirty="0" smtClean="0"/>
            <a:t> el disfrute de la lectura entre los estudiantes y mostrarles las herramientas metodológicas necesarias para separar la ficción de la realidad dentro del texto literario y, con ello, generar lectores críticos, reflexivos y activos que buscan nuevos textos y autores para conocer y compartir</a:t>
          </a:r>
          <a:r>
            <a:rPr lang="es-MX" sz="2000" kern="1200" dirty="0" smtClean="0"/>
            <a:t>. </a:t>
          </a:r>
          <a:endParaRPr lang="es-MX" sz="2000" kern="1200" dirty="0"/>
        </a:p>
      </dsp:txBody>
      <dsp:txXfrm>
        <a:off x="0" y="362816"/>
        <a:ext cx="9144000" cy="962154"/>
      </dsp:txXfrm>
    </dsp:sp>
    <dsp:sp modelId="{1C1DDE2A-ED93-48FB-BF3C-8B5AA67F47FF}">
      <dsp:nvSpPr>
        <dsp:cNvPr id="0" name=""/>
        <dsp:cNvSpPr/>
      </dsp:nvSpPr>
      <dsp:spPr>
        <a:xfrm>
          <a:off x="0" y="1469455"/>
          <a:ext cx="9144000" cy="85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MX" sz="1800" kern="1200" dirty="0" smtClean="0">
              <a:solidFill>
                <a:schemeClr val="accent4">
                  <a:lumMod val="10000"/>
                </a:schemeClr>
              </a:solidFill>
            </a:rPr>
            <a:t>Fomentar en los participantes el interés por visitar espacios donde los libros son los protagonistas (bibliotecas y librerías), con el fin de que lo hagan de forma voluntaria y no por la obligación de cumplir con una tarea asignada</a:t>
          </a:r>
          <a:r>
            <a:rPr lang="en-US" sz="1800" kern="1200" dirty="0" smtClean="0">
              <a:solidFill>
                <a:schemeClr val="accent4">
                  <a:lumMod val="10000"/>
                </a:schemeClr>
              </a:solidFill>
            </a:rPr>
            <a:t>. </a:t>
          </a:r>
          <a:endParaRPr lang="es-MX" sz="1800" kern="1200" dirty="0">
            <a:solidFill>
              <a:schemeClr val="accent4">
                <a:lumMod val="10000"/>
              </a:schemeClr>
            </a:solidFill>
          </a:endParaRPr>
        </a:p>
      </dsp:txBody>
      <dsp:txXfrm>
        <a:off x="0" y="1469455"/>
        <a:ext cx="9144000" cy="858544"/>
      </dsp:txXfrm>
    </dsp:sp>
    <dsp:sp modelId="{AEF5AFDA-DABF-466E-AE0D-D28EDC48F903}">
      <dsp:nvSpPr>
        <dsp:cNvPr id="0" name=""/>
        <dsp:cNvSpPr/>
      </dsp:nvSpPr>
      <dsp:spPr>
        <a:xfrm>
          <a:off x="0" y="3456383"/>
          <a:ext cx="9144000" cy="642051"/>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noProof="0" dirty="0" smtClean="0"/>
            <a:t>Fomentar la expresión escrita en los estudiantes, pensando en la inseparable relación entre lectura y escritura</a:t>
          </a:r>
          <a:endParaRPr lang="es-MX" sz="1800" kern="1200" noProof="0" dirty="0"/>
        </a:p>
      </dsp:txBody>
      <dsp:txXfrm>
        <a:off x="0" y="3456383"/>
        <a:ext cx="9144000" cy="642051"/>
      </dsp:txXfrm>
    </dsp:sp>
    <dsp:sp modelId="{B8AD7880-69BA-4848-A46F-852767038478}">
      <dsp:nvSpPr>
        <dsp:cNvPr id="0" name=""/>
        <dsp:cNvSpPr/>
      </dsp:nvSpPr>
      <dsp:spPr>
        <a:xfrm>
          <a:off x="0" y="2261543"/>
          <a:ext cx="9144000" cy="549535"/>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Promover en los alumnos la creación de su propia cartografía lectora.</a:t>
          </a:r>
          <a:endParaRPr lang="es-MX" sz="2000" kern="1200" dirty="0"/>
        </a:p>
      </dsp:txBody>
      <dsp:txXfrm>
        <a:off x="0" y="2261543"/>
        <a:ext cx="9144000" cy="549535"/>
      </dsp:txXfrm>
    </dsp:sp>
    <dsp:sp modelId="{563853E9-AB8B-42F0-BDA7-4A8CD1B2A4A3}">
      <dsp:nvSpPr>
        <dsp:cNvPr id="0" name=""/>
        <dsp:cNvSpPr/>
      </dsp:nvSpPr>
      <dsp:spPr>
        <a:xfrm>
          <a:off x="0" y="2906141"/>
          <a:ext cx="9144000" cy="47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MX" sz="1800" kern="1200" dirty="0" smtClean="0">
              <a:solidFill>
                <a:schemeClr val="accent4">
                  <a:lumMod val="10000"/>
                </a:schemeClr>
              </a:solidFill>
            </a:rPr>
            <a:t>Aminorar la lectura lineal e instrumental sin expresividad, fomentando, por el contrario, posturas y  locución para una correcta lectura en voz alta. </a:t>
          </a:r>
          <a:endParaRPr lang="es-MX" sz="1800" kern="1200" dirty="0">
            <a:solidFill>
              <a:schemeClr val="accent4">
                <a:lumMod val="10000"/>
              </a:schemeClr>
            </a:solidFill>
          </a:endParaRPr>
        </a:p>
      </dsp:txBody>
      <dsp:txXfrm>
        <a:off x="0" y="2906141"/>
        <a:ext cx="9144000" cy="47823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5E008-CD63-470A-B597-E254A7A8F35A}" type="datetimeFigureOut">
              <a:rPr lang="es-MX" smtClean="0"/>
              <a:pPr/>
              <a:t>10/01/2018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925DF-C08A-4DFA-81F7-B0E2055B42F3}"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0F925DF-C08A-4DFA-81F7-B0E2055B42F3}"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r>
              <a:rPr lang="es-ES" smtClean="0"/>
              <a:t>Haga clic para modificar el estilo de título del patrón</a:t>
            </a:r>
            <a:endParaRPr lang="en-GB"/>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r>
              <a:rPr lang="es-ES" smtClean="0"/>
              <a:t>Haga clic para modificar el estilo de subtítulo del patrón</a:t>
            </a:r>
            <a:endParaRPr lang="en-GB"/>
          </a:p>
        </p:txBody>
      </p:sp>
      <p:sp>
        <p:nvSpPr>
          <p:cNvPr id="3093" name="Rectangle 21"/>
          <p:cNvSpPr>
            <a:spLocks noGrp="1" noChangeArrowheads="1"/>
          </p:cNvSpPr>
          <p:nvPr>
            <p:ph type="dt" sz="quarter" idx="2"/>
          </p:nvPr>
        </p:nvSpPr>
        <p:spPr/>
        <p:txBody>
          <a:bodyPr/>
          <a:lstStyle>
            <a:lvl1pPr>
              <a:defRPr/>
            </a:lvl1pPr>
          </a:lstStyle>
          <a:p>
            <a:fld id="{B0C0F2D9-246D-4F99-9143-8BA1F7474BBB}" type="datetimeFigureOut">
              <a:rPr lang="es-MX" smtClean="0"/>
              <a:pPr/>
              <a:t>10/01/2018</a:t>
            </a:fld>
            <a:endParaRPr lang="es-MX"/>
          </a:p>
        </p:txBody>
      </p:sp>
      <p:sp>
        <p:nvSpPr>
          <p:cNvPr id="3094" name="Rectangle 22"/>
          <p:cNvSpPr>
            <a:spLocks noGrp="1" noChangeArrowheads="1"/>
          </p:cNvSpPr>
          <p:nvPr>
            <p:ph type="ftr" sz="quarter" idx="3"/>
          </p:nvPr>
        </p:nvSpPr>
        <p:spPr/>
        <p:txBody>
          <a:bodyPr/>
          <a:lstStyle>
            <a:lvl1pPr>
              <a:defRPr/>
            </a:lvl1pPr>
          </a:lstStyle>
          <a:p>
            <a:endParaRPr lang="es-MX"/>
          </a:p>
        </p:txBody>
      </p:sp>
      <p:sp>
        <p:nvSpPr>
          <p:cNvPr id="3095" name="Rectangle 23"/>
          <p:cNvSpPr>
            <a:spLocks noGrp="1" noChangeArrowheads="1"/>
          </p:cNvSpPr>
          <p:nvPr>
            <p:ph type="sldNum" sz="quarter" idx="4"/>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53250" y="274638"/>
            <a:ext cx="196215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1066800" y="274638"/>
            <a:ext cx="57340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8" name="7 Marcador de pie de página"/>
          <p:cNvSpPr>
            <a:spLocks noGrp="1"/>
          </p:cNvSpPr>
          <p:nvPr>
            <p:ph type="ftr" sz="quarter" idx="11"/>
          </p:nvPr>
        </p:nvSpPr>
        <p:spPr/>
        <p:txBody>
          <a:bodyPr/>
          <a:lstStyle>
            <a:lvl1pPr>
              <a:defRPr/>
            </a:lvl1pPr>
          </a:lstStyle>
          <a:p>
            <a:endParaRPr lang="es-MX"/>
          </a:p>
        </p:txBody>
      </p:sp>
      <p:sp>
        <p:nvSpPr>
          <p:cNvPr id="9" name="8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4" name="3 Marcador de pie de página"/>
          <p:cNvSpPr>
            <a:spLocks noGrp="1"/>
          </p:cNvSpPr>
          <p:nvPr>
            <p:ph type="ftr" sz="quarter" idx="11"/>
          </p:nvPr>
        </p:nvSpPr>
        <p:spPr/>
        <p:txBody>
          <a:bodyPr/>
          <a:lstStyle>
            <a:lvl1pPr>
              <a:defRPr/>
            </a:lvl1pPr>
          </a:lstStyle>
          <a:p>
            <a:endParaRPr lang="es-MX"/>
          </a:p>
        </p:txBody>
      </p:sp>
      <p:sp>
        <p:nvSpPr>
          <p:cNvPr id="5" name="4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3" name="2 Marcador de pie de página"/>
          <p:cNvSpPr>
            <a:spLocks noGrp="1"/>
          </p:cNvSpPr>
          <p:nvPr>
            <p:ph type="ftr" sz="quarter" idx="11"/>
          </p:nvPr>
        </p:nvSpPr>
        <p:spPr/>
        <p:txBody>
          <a:bodyPr/>
          <a:lstStyle>
            <a:lvl1pPr>
              <a:defRPr/>
            </a:lvl1pPr>
          </a:lstStyle>
          <a:p>
            <a:endParaRPr lang="es-MX"/>
          </a:p>
        </p:txBody>
      </p:sp>
      <p:sp>
        <p:nvSpPr>
          <p:cNvPr id="4" name="3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quarter" idx="10"/>
          </p:nvPr>
        </p:nvSpPr>
        <p:spPr/>
        <p:txBody>
          <a:bodyPr/>
          <a:lstStyle>
            <a:lvl1pPr>
              <a:defRPr/>
            </a:lvl1pPr>
          </a:lstStyle>
          <a:p>
            <a:fld id="{B0C0F2D9-246D-4F99-9143-8BA1F7474BBB}" type="datetimeFigureOut">
              <a:rPr lang="es-MX" smtClean="0"/>
              <a:pPr/>
              <a:t>10/01/2018</a:t>
            </a:fld>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D7B99F73-6925-4B90-B214-8CE6B5C2979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Haga clic para modificar estilo de título</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Haga clic para modificar estilos de título</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fld id="{B0C0F2D9-246D-4F99-9143-8BA1F7474BBB}" type="datetimeFigureOut">
              <a:rPr lang="es-MX" smtClean="0"/>
              <a:pPr/>
              <a:t>10/01/2018</a:t>
            </a:fld>
            <a:endParaRPr lang="es-MX"/>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es-MX"/>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D7B99F73-6925-4B90-B214-8CE6B5C29794}" type="slidenum">
              <a:rPr lang="es-MX" smtClean="0"/>
              <a:pPr/>
              <a:t>‹Nº›</a:t>
            </a:fld>
            <a:endParaRPr lang="es-MX"/>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media/audio10.wav"/><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1.wav"/><Relationship Id="rId1" Type="http://schemas.openxmlformats.org/officeDocument/2006/relationships/tags" Target="../tags/tag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audio3.wav"/><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7.xml"/><Relationship Id="rId7" Type="http://schemas.openxmlformats.org/officeDocument/2006/relationships/diagramColors" Target="../diagrams/colors4.xml"/><Relationship Id="rId2" Type="http://schemas.openxmlformats.org/officeDocument/2006/relationships/audio" Target="../media/audio5.wav"/><Relationship Id="rId1" Type="http://schemas.openxmlformats.org/officeDocument/2006/relationships/tags" Target="../tags/tag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8.wav"/><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audio9.wav"/><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sz="quarter"/>
          </p:nvPr>
        </p:nvSpPr>
        <p:spPr>
          <a:xfrm>
            <a:off x="0" y="4536504"/>
            <a:ext cx="9144000" cy="1124744"/>
          </a:xfrm>
        </p:spPr>
        <p:txBody>
          <a:bodyPr/>
          <a:lstStyle/>
          <a:p>
            <a:pPr algn="ctr" fontAlgn="auto"/>
            <a:r>
              <a:rPr lang="es-MX" sz="3000" b="1" i="1" u="sng" dirty="0" smtClean="0">
                <a:effectLst>
                  <a:outerShdw blurRad="38100" dist="38100" dir="2700000" algn="tl">
                    <a:srgbClr val="000000">
                      <a:alpha val="43137"/>
                    </a:srgbClr>
                  </a:outerShdw>
                </a:effectLst>
              </a:rPr>
              <a:t>Un viaje por las edades de México: La literatura como apoyo para la enseñanza de la historia</a:t>
            </a:r>
            <a:endParaRPr lang="es-MX" sz="3000" i="1" u="sng" dirty="0">
              <a:effectLst>
                <a:outerShdw blurRad="38100" dist="38100" dir="2700000" algn="tl">
                  <a:srgbClr val="000000">
                    <a:alpha val="43137"/>
                  </a:srgbClr>
                </a:outerShdw>
              </a:effectLst>
            </a:endParaRPr>
          </a:p>
        </p:txBody>
      </p:sp>
      <p:sp>
        <p:nvSpPr>
          <p:cNvPr id="4" name="2 Subtítulo"/>
          <p:cNvSpPr>
            <a:spLocks noGrp="1"/>
          </p:cNvSpPr>
          <p:nvPr>
            <p:ph type="subTitle" idx="1"/>
          </p:nvPr>
        </p:nvSpPr>
        <p:spPr>
          <a:xfrm>
            <a:off x="0" y="5805264"/>
            <a:ext cx="9144000" cy="1052736"/>
          </a:xfrm>
        </p:spPr>
        <p:txBody>
          <a:bodyPr>
            <a:normAutofit/>
          </a:bodyPr>
          <a:lstStyle/>
          <a:p>
            <a:pPr algn="ctr"/>
            <a:r>
              <a:rPr lang="es-MX" sz="2200" b="1" dirty="0" smtClean="0">
                <a:effectLst>
                  <a:outerShdw blurRad="38100" dist="38100" dir="2700000" algn="tl">
                    <a:srgbClr val="000000">
                      <a:alpha val="43137"/>
                    </a:srgbClr>
                  </a:outerShdw>
                </a:effectLst>
              </a:rPr>
              <a:t>Presenta: Luis Ricardo Sánchez García</a:t>
            </a:r>
          </a:p>
          <a:p>
            <a:pPr algn="ctr">
              <a:spcBef>
                <a:spcPts val="1200"/>
              </a:spcBef>
            </a:pPr>
            <a:r>
              <a:rPr lang="es-MX" sz="2200" b="1" dirty="0" smtClean="0">
                <a:effectLst>
                  <a:outerShdw blurRad="38100" dist="38100" dir="2700000" algn="tl">
                    <a:srgbClr val="000000">
                      <a:alpha val="43137"/>
                    </a:srgbClr>
                  </a:outerShdw>
                </a:effectLst>
              </a:rPr>
              <a:t>Tutora: Norma Esther García Meza</a:t>
            </a:r>
            <a:endParaRPr lang="es-MX" sz="2200" b="1" dirty="0">
              <a:effectLst>
                <a:outerShdw blurRad="38100" dist="38100" dir="2700000" algn="tl">
                  <a:srgbClr val="000000">
                    <a:alpha val="43137"/>
                  </a:srgbClr>
                </a:outerShdw>
              </a:effectLst>
            </a:endParaRPr>
          </a:p>
        </p:txBody>
      </p:sp>
      <p:pic>
        <p:nvPicPr>
          <p:cNvPr id="13314" name="Picture 2" descr="Imagen relacionada"/>
          <p:cNvPicPr>
            <a:picLocks noChangeAspect="1" noChangeArrowheads="1"/>
          </p:cNvPicPr>
          <p:nvPr/>
        </p:nvPicPr>
        <p:blipFill>
          <a:blip r:embed="rId4" cstate="print"/>
          <a:srcRect l="8134" t="10269" r="15944"/>
          <a:stretch>
            <a:fillRect/>
          </a:stretch>
        </p:blipFill>
        <p:spPr bwMode="auto">
          <a:xfrm>
            <a:off x="1169876" y="-27384"/>
            <a:ext cx="6804248" cy="4523526"/>
          </a:xfrm>
          <a:prstGeom prst="rect">
            <a:avLst/>
          </a:prstGeom>
          <a:noFill/>
        </p:spPr>
      </p:pic>
      <p:pic>
        <p:nvPicPr>
          <p:cNvPr id="13316" name="Picture 4" descr="Imagen relacionada"/>
          <p:cNvPicPr>
            <a:picLocks noChangeAspect="1" noChangeArrowheads="1"/>
          </p:cNvPicPr>
          <p:nvPr/>
        </p:nvPicPr>
        <p:blipFill>
          <a:blip r:embed="rId5" cstate="print"/>
          <a:srcRect/>
          <a:stretch>
            <a:fillRect/>
          </a:stretch>
        </p:blipFill>
        <p:spPr bwMode="auto">
          <a:xfrm>
            <a:off x="-21069" y="0"/>
            <a:ext cx="9165069" cy="6858000"/>
          </a:xfrm>
          <a:prstGeom prst="rect">
            <a:avLst/>
          </a:prstGeom>
          <a:noFill/>
        </p:spPr>
      </p:pic>
      <p:sp>
        <p:nvSpPr>
          <p:cNvPr id="8" name="7 Llamada rectangular redondeada"/>
          <p:cNvSpPr/>
          <p:nvPr/>
        </p:nvSpPr>
        <p:spPr bwMode="auto">
          <a:xfrm>
            <a:off x="0" y="0"/>
            <a:ext cx="9144000" cy="2420888"/>
          </a:xfrm>
          <a:prstGeom prst="wedgeRoundRectCallout">
            <a:avLst>
              <a:gd name="adj1" fmla="val -2204"/>
              <a:gd name="adj2" fmla="val 73544"/>
              <a:gd name="adj3" fmla="val 16667"/>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s-MX" sz="2500" b="1" i="0" u="none" strike="noStrike" cap="none" normalizeH="0" baseline="0" dirty="0" smtClean="0">
                <a:ln>
                  <a:noFill/>
                </a:ln>
                <a:solidFill>
                  <a:schemeClr val="tx1"/>
                </a:solidFill>
                <a:effectLst/>
                <a:latin typeface="+mj-lt"/>
              </a:rPr>
              <a:t>En síntesis:</a:t>
            </a:r>
            <a:r>
              <a:rPr kumimoji="0" lang="es-MX" sz="2500" b="1" i="0" u="none" strike="noStrike" cap="none" normalizeH="0" dirty="0" smtClean="0">
                <a:ln>
                  <a:noFill/>
                </a:ln>
                <a:solidFill>
                  <a:schemeClr val="tx1"/>
                </a:solidFill>
                <a:effectLst/>
                <a:latin typeface="+mj-lt"/>
              </a:rPr>
              <a:t> p</a:t>
            </a:r>
            <a:r>
              <a:rPr kumimoji="0" lang="es-MX" sz="2500" b="1" i="0" u="none" strike="noStrike" cap="none" normalizeH="0" baseline="0" dirty="0" smtClean="0">
                <a:ln>
                  <a:noFill/>
                </a:ln>
                <a:solidFill>
                  <a:schemeClr val="tx1"/>
                </a:solidFill>
                <a:effectLst/>
                <a:latin typeface="+mj-lt"/>
              </a:rPr>
              <a:t>or medio de un taller literario,</a:t>
            </a:r>
            <a:r>
              <a:rPr kumimoji="0" lang="es-MX" sz="2500" b="1" i="0" u="none" strike="noStrike" cap="none" normalizeH="0" dirty="0" smtClean="0">
                <a:ln>
                  <a:noFill/>
                </a:ln>
                <a:solidFill>
                  <a:schemeClr val="tx1"/>
                </a:solidFill>
                <a:effectLst/>
                <a:latin typeface="+mj-lt"/>
              </a:rPr>
              <a:t> se busca hacer promoción de la lectura con textos de diversos géneros, con el objetivo de que estudiantes de preparatoria puedan comprender los contextos  que ha </a:t>
            </a:r>
            <a:r>
              <a:rPr lang="es-MX" sz="2500" b="1" dirty="0" smtClean="0">
                <a:latin typeface="+mj-lt"/>
              </a:rPr>
              <a:t>tenido</a:t>
            </a:r>
            <a:r>
              <a:rPr kumimoji="0" lang="es-MX" sz="2500" b="1" i="0" u="none" strike="noStrike" cap="none" normalizeH="0" dirty="0" smtClean="0">
                <a:ln>
                  <a:noFill/>
                </a:ln>
                <a:solidFill>
                  <a:schemeClr val="tx1"/>
                </a:solidFill>
                <a:effectLst/>
                <a:latin typeface="+mj-lt"/>
              </a:rPr>
              <a:t> México a lo largo de su historia y cómo estos han sido retratados por medio de las plumas de diversos escritores nacionales y extranjeros. </a:t>
            </a:r>
            <a:endParaRPr kumimoji="0" lang="es-MX" sz="2500" b="1" i="0" u="none" strike="noStrike" cap="none" normalizeH="0" baseline="0" dirty="0" smtClean="0">
              <a:ln>
                <a:noFill/>
              </a:ln>
              <a:solidFill>
                <a:schemeClr val="tx1"/>
              </a:solidFill>
              <a:effectLst/>
              <a:latin typeface="+mj-lt"/>
            </a:endParaRPr>
          </a:p>
        </p:txBody>
      </p:sp>
      <p:pic>
        <p:nvPicPr>
          <p:cNvPr id="21" name="~PP576.WAV">
            <a:hlinkClick r:id="" action="ppaction://media"/>
          </p:cNvPr>
          <p:cNvPicPr>
            <a:picLocks noRot="1" noChangeAspect="1"/>
          </p:cNvPicPr>
          <p:nvPr>
            <a:wavAudioFile r:embed="rId2" name="~PP576.WAV"/>
          </p:nvPr>
        </p:nvPicPr>
        <p:blipFill>
          <a:blip r:embed="rId6" cstate="print"/>
          <a:stretch>
            <a:fillRect/>
          </a:stretch>
        </p:blipFill>
        <p:spPr>
          <a:xfrm>
            <a:off x="8632825" y="6346825"/>
            <a:ext cx="304800" cy="304800"/>
          </a:xfrm>
          <a:prstGeom prst="rect">
            <a:avLst/>
          </a:prstGeom>
        </p:spPr>
      </p:pic>
    </p:spTree>
    <p:custDataLst>
      <p:tags r:id="rId1"/>
    </p:custDataLst>
  </p:cSld>
  <p:clrMapOvr>
    <a:masterClrMapping/>
  </p:clrMapOvr>
  <p:transition advTm="671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wipe(down)">
                                      <p:cBhvr>
                                        <p:cTn id="11" dur="580">
                                          <p:stCondLst>
                                            <p:cond delay="0"/>
                                          </p:stCondLst>
                                        </p:cTn>
                                        <p:tgtEl>
                                          <p:spTgt spid="13316"/>
                                        </p:tgtEl>
                                      </p:cBhvr>
                                    </p:animEffect>
                                    <p:anim calcmode="lin" valueType="num">
                                      <p:cBhvr>
                                        <p:cTn id="12" dur="1822" tmFilter="0,0; 0.14,0.36; 0.43,0.73; 0.71,0.91; 1.0,1.0">
                                          <p:stCondLst>
                                            <p:cond delay="0"/>
                                          </p:stCondLst>
                                        </p:cTn>
                                        <p:tgtEl>
                                          <p:spTgt spid="1331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31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31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31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316"/>
                                        </p:tgtEl>
                                        <p:attrNameLst>
                                          <p:attrName>ppt_y</p:attrName>
                                        </p:attrNameLst>
                                      </p:cBhvr>
                                      <p:tavLst>
                                        <p:tav tm="0" fmla="#ppt_y-sin(pi*$)/81">
                                          <p:val>
                                            <p:fltVal val="0"/>
                                          </p:val>
                                        </p:tav>
                                        <p:tav tm="100000">
                                          <p:val>
                                            <p:fltVal val="1"/>
                                          </p:val>
                                        </p:tav>
                                      </p:tavLst>
                                    </p:anim>
                                    <p:animScale>
                                      <p:cBhvr>
                                        <p:cTn id="17" dur="26">
                                          <p:stCondLst>
                                            <p:cond delay="650"/>
                                          </p:stCondLst>
                                        </p:cTn>
                                        <p:tgtEl>
                                          <p:spTgt spid="13316"/>
                                        </p:tgtEl>
                                      </p:cBhvr>
                                      <p:to x="100000" y="60000"/>
                                    </p:animScale>
                                    <p:animScale>
                                      <p:cBhvr>
                                        <p:cTn id="18" dur="166" decel="50000">
                                          <p:stCondLst>
                                            <p:cond delay="676"/>
                                          </p:stCondLst>
                                        </p:cTn>
                                        <p:tgtEl>
                                          <p:spTgt spid="13316"/>
                                        </p:tgtEl>
                                      </p:cBhvr>
                                      <p:to x="100000" y="100000"/>
                                    </p:animScale>
                                    <p:animScale>
                                      <p:cBhvr>
                                        <p:cTn id="19" dur="26">
                                          <p:stCondLst>
                                            <p:cond delay="1312"/>
                                          </p:stCondLst>
                                        </p:cTn>
                                        <p:tgtEl>
                                          <p:spTgt spid="13316"/>
                                        </p:tgtEl>
                                      </p:cBhvr>
                                      <p:to x="100000" y="80000"/>
                                    </p:animScale>
                                    <p:animScale>
                                      <p:cBhvr>
                                        <p:cTn id="20" dur="166" decel="50000">
                                          <p:stCondLst>
                                            <p:cond delay="1338"/>
                                          </p:stCondLst>
                                        </p:cTn>
                                        <p:tgtEl>
                                          <p:spTgt spid="13316"/>
                                        </p:tgtEl>
                                      </p:cBhvr>
                                      <p:to x="100000" y="100000"/>
                                    </p:animScale>
                                    <p:animScale>
                                      <p:cBhvr>
                                        <p:cTn id="21" dur="26">
                                          <p:stCondLst>
                                            <p:cond delay="1642"/>
                                          </p:stCondLst>
                                        </p:cTn>
                                        <p:tgtEl>
                                          <p:spTgt spid="13316"/>
                                        </p:tgtEl>
                                      </p:cBhvr>
                                      <p:to x="100000" y="90000"/>
                                    </p:animScale>
                                    <p:animScale>
                                      <p:cBhvr>
                                        <p:cTn id="22" dur="166" decel="50000">
                                          <p:stCondLst>
                                            <p:cond delay="1668"/>
                                          </p:stCondLst>
                                        </p:cTn>
                                        <p:tgtEl>
                                          <p:spTgt spid="13316"/>
                                        </p:tgtEl>
                                      </p:cBhvr>
                                      <p:to x="100000" y="100000"/>
                                    </p:animScale>
                                    <p:animScale>
                                      <p:cBhvr>
                                        <p:cTn id="23" dur="26">
                                          <p:stCondLst>
                                            <p:cond delay="1808"/>
                                          </p:stCondLst>
                                        </p:cTn>
                                        <p:tgtEl>
                                          <p:spTgt spid="13316"/>
                                        </p:tgtEl>
                                      </p:cBhvr>
                                      <p:to x="100000" y="95000"/>
                                    </p:animScale>
                                    <p:animScale>
                                      <p:cBhvr>
                                        <p:cTn id="24" dur="166" decel="50000">
                                          <p:stCondLst>
                                            <p:cond delay="1834"/>
                                          </p:stCondLst>
                                        </p:cTn>
                                        <p:tgtEl>
                                          <p:spTgt spid="1331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43"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inta curvada hacia abajo"/>
          <p:cNvSpPr/>
          <p:nvPr/>
        </p:nvSpPr>
        <p:spPr bwMode="auto">
          <a:xfrm>
            <a:off x="0" y="0"/>
            <a:ext cx="9144000" cy="836712"/>
          </a:xfrm>
          <a:prstGeom prst="ellipseRibbon">
            <a:avLst>
              <a:gd name="adj1" fmla="val 25000"/>
              <a:gd name="adj2" fmla="val 75000"/>
              <a:gd name="adj3" fmla="val 12500"/>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400" b="1" i="1" u="none" cap="none" normalizeH="0" baseline="0" dirty="0" smtClean="0">
                <a:ln>
                  <a:noFill/>
                </a:ln>
                <a:solidFill>
                  <a:schemeClr val="tx1"/>
                </a:solidFill>
                <a:effectLst>
                  <a:outerShdw blurRad="38100" dist="38100" dir="2700000" algn="tl">
                    <a:srgbClr val="000000">
                      <a:alpha val="43137"/>
                    </a:srgbClr>
                  </a:outerShdw>
                </a:effectLst>
                <a:latin typeface="Arial" charset="0"/>
              </a:rPr>
              <a:t>PROGRAMACIÓN</a:t>
            </a:r>
            <a:r>
              <a:rPr kumimoji="0" lang="es-MX" sz="2400" b="1" i="1" u="none" cap="none" normalizeH="0" dirty="0" smtClean="0">
                <a:ln>
                  <a:noFill/>
                </a:ln>
                <a:solidFill>
                  <a:schemeClr val="tx1"/>
                </a:solidFill>
                <a:effectLst>
                  <a:outerShdw blurRad="38100" dist="38100" dir="2700000" algn="tl">
                    <a:srgbClr val="000000">
                      <a:alpha val="43137"/>
                    </a:srgbClr>
                  </a:outerShdw>
                </a:effectLst>
                <a:latin typeface="Arial" charset="0"/>
              </a:rPr>
              <a:t> DE ACTIVIDADES</a:t>
            </a:r>
            <a:endParaRPr kumimoji="0" lang="es-MX" sz="2400" b="1" i="1" u="non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pic>
        <p:nvPicPr>
          <p:cNvPr id="9" name="Picture 4"/>
          <p:cNvPicPr>
            <a:picLocks noChangeAspect="1" noChangeArrowheads="1"/>
          </p:cNvPicPr>
          <p:nvPr/>
        </p:nvPicPr>
        <p:blipFill>
          <a:blip r:embed="rId4" cstate="print"/>
          <a:srcRect l="19090" t="21282" r="11178" b="2923"/>
          <a:stretch>
            <a:fillRect/>
          </a:stretch>
        </p:blipFill>
        <p:spPr bwMode="auto">
          <a:xfrm>
            <a:off x="35496" y="908720"/>
            <a:ext cx="9073008" cy="5544616"/>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l="34866" t="25219" r="25287" b="4281"/>
          <a:stretch>
            <a:fillRect/>
          </a:stretch>
        </p:blipFill>
        <p:spPr bwMode="auto">
          <a:xfrm>
            <a:off x="1169876" y="-1"/>
            <a:ext cx="6804248" cy="6768309"/>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l="34866" t="24609" r="26394" b="2548"/>
          <a:stretch>
            <a:fillRect/>
          </a:stretch>
        </p:blipFill>
        <p:spPr bwMode="auto">
          <a:xfrm>
            <a:off x="1115616" y="0"/>
            <a:ext cx="6552728" cy="692717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l="34866" t="26578" r="25840" b="6486"/>
          <a:stretch>
            <a:fillRect/>
          </a:stretch>
        </p:blipFill>
        <p:spPr bwMode="auto">
          <a:xfrm>
            <a:off x="1115616" y="0"/>
            <a:ext cx="6888412" cy="6597352"/>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l="34866" t="25593" r="26394" b="37001"/>
          <a:stretch>
            <a:fillRect/>
          </a:stretch>
        </p:blipFill>
        <p:spPr bwMode="auto">
          <a:xfrm>
            <a:off x="1043608" y="980728"/>
            <a:ext cx="6847164" cy="3717032"/>
          </a:xfrm>
          <a:prstGeom prst="rect">
            <a:avLst/>
          </a:prstGeom>
          <a:noFill/>
          <a:ln w="9525">
            <a:noFill/>
            <a:miter lim="800000"/>
            <a:headEnd/>
            <a:tailEnd/>
          </a:ln>
        </p:spPr>
      </p:pic>
      <p:pic>
        <p:nvPicPr>
          <p:cNvPr id="15" name="~PP554.WAV">
            <a:hlinkClick r:id="" action="ppaction://media"/>
          </p:cNvPr>
          <p:cNvPicPr>
            <a:picLocks noRot="1" noChangeAspect="1"/>
          </p:cNvPicPr>
          <p:nvPr>
            <a:wavAudioFile r:embed="rId2" name="~PP554.WAV"/>
          </p:nvPr>
        </p:nvPicPr>
        <p:blipFill>
          <a:blip r:embed="rId9" cstate="print"/>
          <a:stretch>
            <a:fillRect/>
          </a:stretch>
        </p:blipFill>
        <p:spPr>
          <a:xfrm>
            <a:off x="8632825" y="6346825"/>
            <a:ext cx="304800" cy="304800"/>
          </a:xfrm>
          <a:prstGeom prst="rect">
            <a:avLst/>
          </a:prstGeom>
        </p:spPr>
      </p:pic>
    </p:spTree>
    <p:custDataLst>
      <p:tags r:id="rId1"/>
    </p:custDataLst>
  </p:cSld>
  <p:clrMapOvr>
    <a:masterClrMapping/>
  </p:clrMapOvr>
  <p:transition advTm="621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80">
                                          <p:stCondLst>
                                            <p:cond delay="0"/>
                                          </p:stCondLst>
                                        </p:cTn>
                                        <p:tgtEl>
                                          <p:spTgt spid="4098"/>
                                        </p:tgtEl>
                                      </p:cBhvr>
                                    </p:animEffect>
                                    <p:anim calcmode="lin" valueType="num">
                                      <p:cBhvr>
                                        <p:cTn id="12"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7" dur="26">
                                          <p:stCondLst>
                                            <p:cond delay="650"/>
                                          </p:stCondLst>
                                        </p:cTn>
                                        <p:tgtEl>
                                          <p:spTgt spid="4098"/>
                                        </p:tgtEl>
                                      </p:cBhvr>
                                      <p:to x="100000" y="60000"/>
                                    </p:animScale>
                                    <p:animScale>
                                      <p:cBhvr>
                                        <p:cTn id="18" dur="166" decel="50000">
                                          <p:stCondLst>
                                            <p:cond delay="676"/>
                                          </p:stCondLst>
                                        </p:cTn>
                                        <p:tgtEl>
                                          <p:spTgt spid="4098"/>
                                        </p:tgtEl>
                                      </p:cBhvr>
                                      <p:to x="100000" y="100000"/>
                                    </p:animScale>
                                    <p:animScale>
                                      <p:cBhvr>
                                        <p:cTn id="19" dur="26">
                                          <p:stCondLst>
                                            <p:cond delay="1312"/>
                                          </p:stCondLst>
                                        </p:cTn>
                                        <p:tgtEl>
                                          <p:spTgt spid="4098"/>
                                        </p:tgtEl>
                                      </p:cBhvr>
                                      <p:to x="100000" y="80000"/>
                                    </p:animScale>
                                    <p:animScale>
                                      <p:cBhvr>
                                        <p:cTn id="20" dur="166" decel="50000">
                                          <p:stCondLst>
                                            <p:cond delay="1338"/>
                                          </p:stCondLst>
                                        </p:cTn>
                                        <p:tgtEl>
                                          <p:spTgt spid="4098"/>
                                        </p:tgtEl>
                                      </p:cBhvr>
                                      <p:to x="100000" y="100000"/>
                                    </p:animScale>
                                    <p:animScale>
                                      <p:cBhvr>
                                        <p:cTn id="21" dur="26">
                                          <p:stCondLst>
                                            <p:cond delay="1642"/>
                                          </p:stCondLst>
                                        </p:cTn>
                                        <p:tgtEl>
                                          <p:spTgt spid="4098"/>
                                        </p:tgtEl>
                                      </p:cBhvr>
                                      <p:to x="100000" y="90000"/>
                                    </p:animScale>
                                    <p:animScale>
                                      <p:cBhvr>
                                        <p:cTn id="22" dur="166" decel="50000">
                                          <p:stCondLst>
                                            <p:cond delay="1668"/>
                                          </p:stCondLst>
                                        </p:cTn>
                                        <p:tgtEl>
                                          <p:spTgt spid="4098"/>
                                        </p:tgtEl>
                                      </p:cBhvr>
                                      <p:to x="100000" y="100000"/>
                                    </p:animScale>
                                    <p:animScale>
                                      <p:cBhvr>
                                        <p:cTn id="23" dur="26">
                                          <p:stCondLst>
                                            <p:cond delay="1808"/>
                                          </p:stCondLst>
                                        </p:cTn>
                                        <p:tgtEl>
                                          <p:spTgt spid="4098"/>
                                        </p:tgtEl>
                                      </p:cBhvr>
                                      <p:to x="100000" y="95000"/>
                                    </p:animScale>
                                    <p:animScale>
                                      <p:cBhvr>
                                        <p:cTn id="24" dur="166" decel="50000">
                                          <p:stCondLst>
                                            <p:cond delay="1834"/>
                                          </p:stCondLst>
                                        </p:cTn>
                                        <p:tgtEl>
                                          <p:spTgt spid="4098"/>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80">
                                          <p:stCondLst>
                                            <p:cond delay="0"/>
                                          </p:stCondLst>
                                        </p:cTn>
                                        <p:tgtEl>
                                          <p:spTgt spid="1026"/>
                                        </p:tgtEl>
                                      </p:cBhvr>
                                    </p:animEffect>
                                    <p:anim calcmode="lin" valueType="num">
                                      <p:cBhvr>
                                        <p:cTn id="3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6"/>
                                        </p:tgtEl>
                                      </p:cBhvr>
                                      <p:to x="100000" y="60000"/>
                                    </p:animScale>
                                    <p:animScale>
                                      <p:cBhvr>
                                        <p:cTn id="36" dur="166" decel="50000">
                                          <p:stCondLst>
                                            <p:cond delay="676"/>
                                          </p:stCondLst>
                                        </p:cTn>
                                        <p:tgtEl>
                                          <p:spTgt spid="1026"/>
                                        </p:tgtEl>
                                      </p:cBhvr>
                                      <p:to x="100000" y="100000"/>
                                    </p:animScale>
                                    <p:animScale>
                                      <p:cBhvr>
                                        <p:cTn id="37" dur="26">
                                          <p:stCondLst>
                                            <p:cond delay="1312"/>
                                          </p:stCondLst>
                                        </p:cTn>
                                        <p:tgtEl>
                                          <p:spTgt spid="1026"/>
                                        </p:tgtEl>
                                      </p:cBhvr>
                                      <p:to x="100000" y="80000"/>
                                    </p:animScale>
                                    <p:animScale>
                                      <p:cBhvr>
                                        <p:cTn id="38" dur="166" decel="50000">
                                          <p:stCondLst>
                                            <p:cond delay="1338"/>
                                          </p:stCondLst>
                                        </p:cTn>
                                        <p:tgtEl>
                                          <p:spTgt spid="1026"/>
                                        </p:tgtEl>
                                      </p:cBhvr>
                                      <p:to x="100000" y="100000"/>
                                    </p:animScale>
                                    <p:animScale>
                                      <p:cBhvr>
                                        <p:cTn id="39" dur="26">
                                          <p:stCondLst>
                                            <p:cond delay="1642"/>
                                          </p:stCondLst>
                                        </p:cTn>
                                        <p:tgtEl>
                                          <p:spTgt spid="1026"/>
                                        </p:tgtEl>
                                      </p:cBhvr>
                                      <p:to x="100000" y="90000"/>
                                    </p:animScale>
                                    <p:animScale>
                                      <p:cBhvr>
                                        <p:cTn id="40" dur="166" decel="50000">
                                          <p:stCondLst>
                                            <p:cond delay="1668"/>
                                          </p:stCondLst>
                                        </p:cTn>
                                        <p:tgtEl>
                                          <p:spTgt spid="1026"/>
                                        </p:tgtEl>
                                      </p:cBhvr>
                                      <p:to x="100000" y="100000"/>
                                    </p:animScale>
                                    <p:animScale>
                                      <p:cBhvr>
                                        <p:cTn id="41" dur="26">
                                          <p:stCondLst>
                                            <p:cond delay="1808"/>
                                          </p:stCondLst>
                                        </p:cTn>
                                        <p:tgtEl>
                                          <p:spTgt spid="1026"/>
                                        </p:tgtEl>
                                      </p:cBhvr>
                                      <p:to x="100000" y="95000"/>
                                    </p:animScale>
                                    <p:animScale>
                                      <p:cBhvr>
                                        <p:cTn id="42" dur="166" decel="50000">
                                          <p:stCondLst>
                                            <p:cond delay="1834"/>
                                          </p:stCondLst>
                                        </p:cTn>
                                        <p:tgtEl>
                                          <p:spTgt spid="102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2000"/>
                                        <p:tgtEl>
                                          <p:spTgt spid="1027"/>
                                        </p:tgtEl>
                                      </p:cBhvr>
                                    </p:animEffect>
                                    <p:anim calcmode="lin" valueType="num">
                                      <p:cBhvr>
                                        <p:cTn id="48" dur="2000" fill="hold"/>
                                        <p:tgtEl>
                                          <p:spTgt spid="1027"/>
                                        </p:tgtEl>
                                        <p:attrNameLst>
                                          <p:attrName>style.rotation</p:attrName>
                                        </p:attrNameLst>
                                      </p:cBhvr>
                                      <p:tavLst>
                                        <p:tav tm="0">
                                          <p:val>
                                            <p:fltVal val="720"/>
                                          </p:val>
                                        </p:tav>
                                        <p:tav tm="100000">
                                          <p:val>
                                            <p:fltVal val="0"/>
                                          </p:val>
                                        </p:tav>
                                      </p:tavLst>
                                    </p:anim>
                                    <p:anim calcmode="lin" valueType="num">
                                      <p:cBhvr>
                                        <p:cTn id="49" dur="2000" fill="hold"/>
                                        <p:tgtEl>
                                          <p:spTgt spid="1027"/>
                                        </p:tgtEl>
                                        <p:attrNameLst>
                                          <p:attrName>ppt_h</p:attrName>
                                        </p:attrNameLst>
                                      </p:cBhvr>
                                      <p:tavLst>
                                        <p:tav tm="0">
                                          <p:val>
                                            <p:fltVal val="0"/>
                                          </p:val>
                                        </p:tav>
                                        <p:tav tm="100000">
                                          <p:val>
                                            <p:strVal val="#ppt_h"/>
                                          </p:val>
                                        </p:tav>
                                      </p:tavLst>
                                    </p:anim>
                                    <p:anim calcmode="lin" valueType="num">
                                      <p:cBhvr>
                                        <p:cTn id="50" dur="2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5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59"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inta curvada hacia abajo"/>
          <p:cNvSpPr/>
          <p:nvPr/>
        </p:nvSpPr>
        <p:spPr bwMode="auto">
          <a:xfrm>
            <a:off x="0" y="0"/>
            <a:ext cx="9144000" cy="836712"/>
          </a:xfrm>
          <a:prstGeom prst="ellipseRibbon">
            <a:avLst>
              <a:gd name="adj1" fmla="val 25000"/>
              <a:gd name="adj2" fmla="val 75000"/>
              <a:gd name="adj3" fmla="val 12500"/>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2400" b="1" i="1" dirty="0" smtClean="0">
                <a:effectLst>
                  <a:outerShdw blurRad="38100" dist="38100" dir="2700000" algn="tl">
                    <a:srgbClr val="000000">
                      <a:alpha val="43137"/>
                    </a:srgbClr>
                  </a:outerShdw>
                </a:effectLst>
                <a:latin typeface="Arial" charset="0"/>
              </a:rPr>
              <a:t>REFERENCIAS </a:t>
            </a:r>
            <a:endParaRPr kumimoji="0" lang="es-MX" sz="2400" b="1" i="1" u="non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6" name="5 Redondear rectángulo de esquina diagonal"/>
          <p:cNvSpPr/>
          <p:nvPr/>
        </p:nvSpPr>
        <p:spPr bwMode="auto">
          <a:xfrm>
            <a:off x="0" y="836712"/>
            <a:ext cx="9144000" cy="6021288"/>
          </a:xfrm>
          <a:prstGeom prst="round2DiagRect">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hangingPunct="0"/>
            <a:r>
              <a:rPr lang="es-MX" sz="1600" dirty="0" err="1" smtClean="0"/>
              <a:t>Bahloul</a:t>
            </a:r>
            <a:r>
              <a:rPr lang="es-MX" sz="1600" dirty="0" smtClean="0"/>
              <a:t>, J. (2001). </a:t>
            </a:r>
            <a:r>
              <a:rPr lang="es-MX" sz="1600" i="1" dirty="0" smtClean="0"/>
              <a:t>Lecturas precarias. Estudios sociológico sobre los “poco lectores”</a:t>
            </a:r>
            <a:r>
              <a:rPr lang="es-MX" sz="1600" dirty="0" smtClean="0"/>
              <a:t>. México, DF: FCE.</a:t>
            </a:r>
          </a:p>
          <a:p>
            <a:pPr algn="just" hangingPunct="0"/>
            <a:r>
              <a:rPr lang="es-MX" sz="1600" dirty="0" err="1" smtClean="0"/>
              <a:t>Chambers</a:t>
            </a:r>
            <a:r>
              <a:rPr lang="es-MX" sz="1600" dirty="0" smtClean="0"/>
              <a:t>, A. (2007). </a:t>
            </a:r>
            <a:r>
              <a:rPr lang="es-MX" sz="1600" i="1" dirty="0" smtClean="0"/>
              <a:t>Dime</a:t>
            </a:r>
            <a:r>
              <a:rPr lang="es-MX" sz="1600" dirty="0" smtClean="0"/>
              <a:t>. México, DF: FCE.</a:t>
            </a:r>
          </a:p>
          <a:p>
            <a:pPr algn="just" hangingPunct="0"/>
            <a:r>
              <a:rPr lang="es-MX" sz="1600" dirty="0" err="1" smtClean="0"/>
              <a:t>Cassany</a:t>
            </a:r>
            <a:r>
              <a:rPr lang="es-MX" sz="1600" dirty="0" smtClean="0"/>
              <a:t>, D. (2012). </a:t>
            </a:r>
            <a:r>
              <a:rPr lang="es-MX" sz="1600" i="1" dirty="0" smtClean="0"/>
              <a:t>En línea: leer y escribir en la red</a:t>
            </a:r>
            <a:r>
              <a:rPr lang="es-MX" sz="1600" dirty="0" smtClean="0"/>
              <a:t>. Barcelona: Anagrama. </a:t>
            </a:r>
          </a:p>
          <a:p>
            <a:pPr algn="just" hangingPunct="0"/>
            <a:r>
              <a:rPr lang="es-MX" sz="1600" dirty="0" smtClean="0"/>
              <a:t>Chartier, R. (2011). </a:t>
            </a:r>
            <a:r>
              <a:rPr lang="es-MX" sz="1600" i="1" dirty="0" smtClean="0"/>
              <a:t>Pluma de ganso, libro de letras, ojo viajero</a:t>
            </a:r>
            <a:r>
              <a:rPr lang="es-MX" sz="1600" dirty="0" smtClean="0"/>
              <a:t>. México: Universidad                   	Iberoamericana. </a:t>
            </a:r>
          </a:p>
          <a:p>
            <a:pPr algn="just" hangingPunct="0"/>
            <a:r>
              <a:rPr lang="es-MX" sz="1600" dirty="0" smtClean="0"/>
              <a:t>Chartier, R. (2000). </a:t>
            </a:r>
            <a:r>
              <a:rPr lang="es-MX" sz="1600" i="1" dirty="0" smtClean="0"/>
              <a:t>Cultura escrita, literatura e historia</a:t>
            </a:r>
            <a:r>
              <a:rPr lang="es-MX" sz="1600" dirty="0" smtClean="0"/>
              <a:t>. México, DF: FCE.</a:t>
            </a:r>
          </a:p>
          <a:p>
            <a:pPr algn="just" hangingPunct="0"/>
            <a:r>
              <a:rPr lang="es-MX" sz="1600" dirty="0" smtClean="0"/>
              <a:t>Chartier, R. (1992). </a:t>
            </a:r>
            <a:r>
              <a:rPr lang="es-MX" sz="1600" i="1" dirty="0" smtClean="0"/>
              <a:t>El mundo como representación</a:t>
            </a:r>
            <a:r>
              <a:rPr lang="es-MX" sz="1600" dirty="0" smtClean="0"/>
              <a:t>. Barcelona: Gedisa. </a:t>
            </a:r>
          </a:p>
          <a:p>
            <a:pPr algn="just" hangingPunct="0"/>
            <a:r>
              <a:rPr lang="es-MX" sz="1600" dirty="0" smtClean="0"/>
              <a:t>Colomer, T. (2005). </a:t>
            </a:r>
            <a:r>
              <a:rPr lang="es-MX" sz="1600" i="1" dirty="0" smtClean="0"/>
              <a:t>Andar entre libros. La lectura literaria en la escuela</a:t>
            </a:r>
            <a:r>
              <a:rPr lang="es-MX" sz="1600" dirty="0" smtClean="0"/>
              <a:t>. México, DF: FCE.</a:t>
            </a:r>
          </a:p>
          <a:p>
            <a:pPr algn="just" hangingPunct="0"/>
            <a:r>
              <a:rPr lang="es-MX" sz="1600" dirty="0" smtClean="0"/>
              <a:t>Cerrillo, P. C. (2016). </a:t>
            </a:r>
            <a:r>
              <a:rPr lang="es-MX" sz="1600" i="1" dirty="0" smtClean="0"/>
              <a:t>El lector literario</a:t>
            </a:r>
            <a:r>
              <a:rPr lang="es-MX" sz="1600" dirty="0" smtClean="0"/>
              <a:t>. México: FCE. </a:t>
            </a:r>
          </a:p>
          <a:p>
            <a:pPr algn="just" hangingPunct="0"/>
            <a:r>
              <a:rPr lang="es-MX" sz="1600" dirty="0" smtClean="0"/>
              <a:t>Darnton, R. (2011). </a:t>
            </a:r>
            <a:r>
              <a:rPr lang="es-MX" sz="1600" i="1" dirty="0" smtClean="0"/>
              <a:t>La gran matanza de gatos y otros episodios en la historia de la cultura 	francesa</a:t>
            </a:r>
            <a:r>
              <a:rPr lang="es-MX" sz="1600" dirty="0" smtClean="0"/>
              <a:t>. </a:t>
            </a:r>
            <a:r>
              <a:rPr lang="en-US" sz="1600" dirty="0" smtClean="0"/>
              <a:t>México, DF: 	FCE. </a:t>
            </a:r>
            <a:endParaRPr lang="es-MX" sz="1600" dirty="0" smtClean="0"/>
          </a:p>
          <a:p>
            <a:pPr algn="just" hangingPunct="0"/>
            <a:r>
              <a:rPr lang="es-MX" sz="1600" dirty="0" smtClean="0"/>
              <a:t>Garrido, F. (2014a).  </a:t>
            </a:r>
            <a:r>
              <a:rPr lang="es-MX" sz="1600" i="1" dirty="0" smtClean="0"/>
              <a:t>El buen lector se hace, no nace</a:t>
            </a:r>
            <a:r>
              <a:rPr lang="es-MX" sz="1600" dirty="0" smtClean="0"/>
              <a:t>. México: Paidós. </a:t>
            </a:r>
          </a:p>
          <a:p>
            <a:pPr algn="just" hangingPunct="0"/>
            <a:r>
              <a:rPr lang="es-MX" sz="1600" dirty="0" smtClean="0"/>
              <a:t>Garrido, F.  (2014b </a:t>
            </a:r>
            <a:r>
              <a:rPr lang="es-MX" sz="1600" i="1" dirty="0" smtClean="0"/>
              <a:t>Para leerte mejor: mecanismos de la lectura y de la formación de lectores capaces de escribir</a:t>
            </a:r>
            <a:r>
              <a:rPr lang="es-MX" sz="1600" dirty="0" smtClean="0"/>
              <a:t>. México, 	DF: Paidós.</a:t>
            </a:r>
          </a:p>
          <a:p>
            <a:pPr algn="just" hangingPunct="0"/>
            <a:r>
              <a:rPr lang="es-MX" sz="1600" dirty="0" smtClean="0"/>
              <a:t>Garrido, F. (2012). </a:t>
            </a:r>
            <a:r>
              <a:rPr lang="es-MX" sz="1600" i="1" dirty="0" smtClean="0"/>
              <a:t>Manual del buen promotor. Una guía para promover la lectura y la escritura</a:t>
            </a:r>
            <a:r>
              <a:rPr lang="es-MX" sz="1600" dirty="0" smtClean="0"/>
              <a:t>. México, DF: 	CONACULTA. </a:t>
            </a:r>
          </a:p>
          <a:p>
            <a:pPr algn="just" hangingPunct="0"/>
            <a:r>
              <a:rPr lang="es-MX" sz="1600" dirty="0" err="1" smtClean="0"/>
              <a:t>Klahn</a:t>
            </a:r>
            <a:r>
              <a:rPr lang="es-MX" sz="1600" dirty="0" smtClean="0"/>
              <a:t>, N. (1979, abril-septiembre), Juan Pérez Jolote ¿Antropología o ficción?, </a:t>
            </a:r>
            <a:r>
              <a:rPr lang="es-MX" sz="1600" i="1" dirty="0" smtClean="0"/>
              <a:t>Texto Crítico</a:t>
            </a:r>
            <a:r>
              <a:rPr lang="es-MX" sz="1600" dirty="0" smtClean="0"/>
              <a:t>, 	</a:t>
            </a:r>
            <a:r>
              <a:rPr lang="es-MX" sz="1600" cap="small" dirty="0" smtClean="0"/>
              <a:t>13</a:t>
            </a:r>
            <a:r>
              <a:rPr lang="es-MX" sz="1600" dirty="0" smtClean="0"/>
              <a:t>, 236-241.</a:t>
            </a:r>
          </a:p>
          <a:p>
            <a:pPr algn="just" hangingPunct="0"/>
            <a:r>
              <a:rPr lang="es-MX" sz="1600" dirty="0" smtClean="0"/>
              <a:t>Migueles, R. y Piñón, A. (2016, abril 16). México lee 3.8 libros al año, indica encuesta de </a:t>
            </a:r>
            <a:r>
              <a:rPr lang="es-MX" sz="1600" dirty="0" err="1" smtClean="0"/>
              <a:t>Inegi</a:t>
            </a:r>
            <a:r>
              <a:rPr lang="es-MX" sz="1600" dirty="0" smtClean="0"/>
              <a:t>. En </a:t>
            </a:r>
            <a:r>
              <a:rPr lang="es-MX" sz="1600" i="1" dirty="0" smtClean="0"/>
              <a:t>El 	universal</a:t>
            </a:r>
            <a:r>
              <a:rPr lang="es-MX" sz="1600" dirty="0" smtClean="0"/>
              <a:t>. Recuperado de: 	http://www.eluniversal.com.mx/articulo/cultura/letras/2016/04/16/mexico-lee-38-	libros-al-ano-indica-encuesta-de-</a:t>
            </a:r>
            <a:r>
              <a:rPr lang="es-MX" sz="1600" dirty="0" err="1" smtClean="0"/>
              <a:t>inegi</a:t>
            </a:r>
            <a:r>
              <a:rPr lang="es-MX" sz="1600" dirty="0" smtClean="0"/>
              <a:t> </a:t>
            </a:r>
          </a:p>
          <a:p>
            <a:pPr algn="just" fontAlgn="t" hangingPunct="0"/>
            <a:r>
              <a:rPr lang="es-MX" sz="1600" dirty="0" err="1" smtClean="0"/>
              <a:t>Piaget</a:t>
            </a:r>
            <a:r>
              <a:rPr lang="es-MX" sz="1600" dirty="0" smtClean="0"/>
              <a:t>, J. (1998). Introducción a </a:t>
            </a:r>
            <a:r>
              <a:rPr lang="es-MX" sz="1600" dirty="0" err="1" smtClean="0"/>
              <a:t>Piaget</a:t>
            </a:r>
            <a:r>
              <a:rPr lang="es-MX" sz="1600" dirty="0" smtClean="0"/>
              <a:t>: Pensamiento, Aprendizaje y Enseñanza. México: </a:t>
            </a:r>
            <a:r>
              <a:rPr lang="es-MX" sz="1600" dirty="0" err="1" smtClean="0"/>
              <a:t>Longman</a:t>
            </a:r>
            <a:r>
              <a:rPr lang="es-MX" sz="1600" dirty="0" smtClean="0"/>
              <a:t>, S.A.</a:t>
            </a:r>
          </a:p>
          <a:p>
            <a:pPr hangingPunct="0"/>
            <a:endParaRPr lang="es-MX" sz="1600" dirty="0" smtClean="0"/>
          </a:p>
          <a:p>
            <a:pPr algn="just" hangingPunct="0"/>
            <a:endParaRPr kumimoji="0" lang="es-MX" sz="1700" b="1" i="0" u="none" strike="noStrike" cap="none" normalizeH="0" baseline="0" dirty="0" smtClean="0">
              <a:ln>
                <a:noFill/>
              </a:ln>
              <a:solidFill>
                <a:schemeClr val="tx1"/>
              </a:solidFill>
              <a:effectLst/>
              <a:latin typeface="Arial" charset="0"/>
            </a:endParaRPr>
          </a:p>
        </p:txBody>
      </p:sp>
      <p:sp>
        <p:nvSpPr>
          <p:cNvPr id="12" name="11 Redondear rectángulo de esquina diagonal"/>
          <p:cNvSpPr/>
          <p:nvPr/>
        </p:nvSpPr>
        <p:spPr bwMode="auto">
          <a:xfrm>
            <a:off x="0" y="836712"/>
            <a:ext cx="9144000" cy="6021288"/>
          </a:xfrm>
          <a:prstGeom prst="round2DiagRect">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t" hangingPunct="0"/>
            <a:r>
              <a:rPr lang="es-MX" sz="1600" dirty="0" smtClean="0"/>
              <a:t>Piaget, J. (1990). </a:t>
            </a:r>
            <a:r>
              <a:rPr lang="es-MX" sz="1600" i="1" dirty="0" smtClean="0"/>
              <a:t>El nacimiento de la inteligencia</a:t>
            </a:r>
            <a:r>
              <a:rPr lang="es-MX" sz="1600" dirty="0" smtClean="0"/>
              <a:t>. Barcelona: Crítica.</a:t>
            </a:r>
          </a:p>
          <a:p>
            <a:pPr algn="just" hangingPunct="0"/>
            <a:r>
              <a:rPr lang="es-MX" sz="1600" dirty="0" err="1" smtClean="0"/>
              <a:t>Ricoeur</a:t>
            </a:r>
            <a:r>
              <a:rPr lang="es-MX" sz="1600" dirty="0" smtClean="0"/>
              <a:t>, P. (1999). </a:t>
            </a:r>
            <a:r>
              <a:rPr lang="es-MX" sz="1600" i="1" dirty="0" smtClean="0"/>
              <a:t>Historia y </a:t>
            </a:r>
            <a:r>
              <a:rPr lang="es-MX" sz="1600" i="1" dirty="0" err="1" smtClean="0"/>
              <a:t>narratividad</a:t>
            </a:r>
            <a:r>
              <a:rPr lang="es-MX" sz="1600" dirty="0" smtClean="0"/>
              <a:t>. Barcelona: Paidós</a:t>
            </a:r>
          </a:p>
          <a:p>
            <a:pPr algn="just" hangingPunct="0"/>
            <a:r>
              <a:rPr lang="es-MX" sz="1600" dirty="0" smtClean="0"/>
              <a:t>Rogers, C. R. (1996). </a:t>
            </a:r>
            <a:r>
              <a:rPr lang="es-MX" sz="1600" i="1" dirty="0" smtClean="0"/>
              <a:t>Libertad y creatividad en la educación</a:t>
            </a:r>
            <a:r>
              <a:rPr lang="es-MX" sz="1600" dirty="0" smtClean="0"/>
              <a:t>. Barcelona: Paidós.</a:t>
            </a:r>
          </a:p>
          <a:p>
            <a:pPr algn="just" hangingPunct="0"/>
            <a:endParaRPr lang="es-MX" sz="1600" dirty="0" smtClean="0"/>
          </a:p>
          <a:p>
            <a:pPr algn="just" hangingPunct="0"/>
            <a:r>
              <a:rPr lang="es-MX" sz="1600" dirty="0" smtClean="0"/>
              <a:t>Secretaría de Cultura. (2015). </a:t>
            </a:r>
            <a:r>
              <a:rPr lang="es-MX" sz="1600" i="1" dirty="0" smtClean="0"/>
              <a:t>Encuesta Nacional de Lectura y Escritura</a:t>
            </a:r>
            <a:r>
              <a:rPr lang="es-MX" sz="1600" dirty="0" smtClean="0"/>
              <a:t>. Ciudad de México. Recuperado a partir 	de https://observatorio.librosmexico.mx/encuesta.html</a:t>
            </a:r>
          </a:p>
          <a:p>
            <a:pPr algn="just" hangingPunct="0"/>
            <a:r>
              <a:rPr lang="es-MX" sz="1600" dirty="0" smtClean="0"/>
              <a:t>Trelles Ramírez, F. (2013). El estudio de la historia mucho más que memorizar datos y fechas. 	En  </a:t>
            </a:r>
            <a:r>
              <a:rPr lang="es-MX" sz="1600" i="1" dirty="0" smtClean="0"/>
              <a:t>Boletín AMC/170/13. </a:t>
            </a:r>
            <a:r>
              <a:rPr lang="es-MX" sz="1600" dirty="0" smtClean="0"/>
              <a:t>En </a:t>
            </a:r>
            <a:r>
              <a:rPr lang="es-MX" sz="1600" i="1" dirty="0" smtClean="0"/>
              <a:t>Academia Mexicana de Ciencias</a:t>
            </a:r>
            <a:r>
              <a:rPr lang="es-MX" sz="1600" dirty="0" smtClean="0"/>
              <a:t> (Consultado el 27 de 	septiembre 	de 2017).  </a:t>
            </a:r>
          </a:p>
          <a:p>
            <a:pPr algn="just" hangingPunct="0"/>
            <a:r>
              <a:rPr lang="es-MX" sz="1600" dirty="0" smtClean="0"/>
              <a:t>Ventura, A. (2017, septiembre 5). Refuerzan enseñanza de la Historia. En </a:t>
            </a:r>
            <a:r>
              <a:rPr lang="es-MX" sz="1600" i="1" dirty="0" smtClean="0"/>
              <a:t>El universal</a:t>
            </a:r>
            <a:r>
              <a:rPr lang="es-MX" sz="1600" dirty="0" smtClean="0"/>
              <a:t>.             	Recuperado de: http://www.eluniversal.com.mx/cultura/refuerzan-ensenanza-de-la-	historia .</a:t>
            </a:r>
          </a:p>
          <a:p>
            <a:pPr hangingPunct="0"/>
            <a:endParaRPr lang="es-MX" sz="1600" dirty="0"/>
          </a:p>
        </p:txBody>
      </p:sp>
      <p:pic>
        <p:nvPicPr>
          <p:cNvPr id="15" name="~PP1473.WAV">
            <a:hlinkClick r:id="" action="ppaction://media"/>
          </p:cNvPr>
          <p:cNvPicPr>
            <a:picLocks noRot="1" noChangeAspect="1"/>
          </p:cNvPicPr>
          <p:nvPr>
            <a:wavAudioFile r:embed="rId2" name="~PP1473.WAV"/>
          </p:nvPr>
        </p:nvPicPr>
        <p:blipFill>
          <a:blip r:embed="rId4" cstate="print"/>
          <a:stretch>
            <a:fillRect/>
          </a:stretch>
        </p:blipFill>
        <p:spPr>
          <a:xfrm>
            <a:off x="8632825" y="6346825"/>
            <a:ext cx="304800" cy="304800"/>
          </a:xfrm>
          <a:prstGeom prst="rect">
            <a:avLst/>
          </a:prstGeom>
        </p:spPr>
      </p:pic>
    </p:spTree>
    <p:custDataLst>
      <p:tags r:id="rId1"/>
    </p:custDataLst>
  </p:cSld>
  <p:clrMapOvr>
    <a:masterClrMapping/>
  </p:clrMapOvr>
  <p:transition advTm="253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inta hacia abajo"/>
          <p:cNvSpPr/>
          <p:nvPr/>
        </p:nvSpPr>
        <p:spPr bwMode="auto">
          <a:xfrm>
            <a:off x="0" y="0"/>
            <a:ext cx="9144000" cy="980728"/>
          </a:xfrm>
          <a:prstGeom prst="ribbon">
            <a:avLst>
              <a:gd name="adj1" fmla="val 16667"/>
              <a:gd name="adj2" fmla="val 75000"/>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3500" b="1" i="1" u="none" strike="noStrike" cap="none" normalizeH="0" baseline="0" dirty="0" smtClean="0">
                <a:ln>
                  <a:noFill/>
                </a:ln>
                <a:solidFill>
                  <a:schemeClr val="tx1"/>
                </a:solidFill>
                <a:effectLst>
                  <a:outerShdw blurRad="38100" dist="38100" dir="2700000" algn="tl">
                    <a:srgbClr val="000000">
                      <a:alpha val="43137"/>
                    </a:srgbClr>
                  </a:outerShdw>
                </a:effectLst>
                <a:latin typeface="+mj-lt"/>
              </a:rPr>
              <a:t>MARCO REFERENCIAL</a:t>
            </a:r>
          </a:p>
        </p:txBody>
      </p:sp>
      <p:graphicFrame>
        <p:nvGraphicFramePr>
          <p:cNvPr id="6" name="5 Diagrama"/>
          <p:cNvGraphicFramePr/>
          <p:nvPr/>
        </p:nvGraphicFramePr>
        <p:xfrm>
          <a:off x="0" y="980728"/>
          <a:ext cx="914400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P1131.WAV">
            <a:hlinkClick r:id="" action="ppaction://media"/>
          </p:cNvPr>
          <p:cNvPicPr>
            <a:picLocks noRot="1" noChangeAspect="1"/>
          </p:cNvPicPr>
          <p:nvPr>
            <a:wavAudioFile r:embed="rId1" name="~PP1131.WAV"/>
          </p:nvPr>
        </p:nvPicPr>
        <p:blipFill>
          <a:blip r:embed="rId8" cstate="print"/>
          <a:stretch>
            <a:fillRect/>
          </a:stretch>
        </p:blipFill>
        <p:spPr>
          <a:xfrm>
            <a:off x="8632825" y="6346825"/>
            <a:ext cx="304800" cy="304800"/>
          </a:xfrm>
          <a:prstGeom prst="rect">
            <a:avLst/>
          </a:prstGeom>
        </p:spPr>
      </p:pic>
    </p:spTree>
  </p:cSld>
  <p:clrMapOvr>
    <a:masterClrMapping/>
  </p:clrMapOvr>
  <p:transition advTm="896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graphicFrame>
        <p:nvGraphicFramePr>
          <p:cNvPr id="4" name="3 Diagrama"/>
          <p:cNvGraphicFramePr/>
          <p:nvPr/>
        </p:nvGraphicFramePr>
        <p:xfrm>
          <a:off x="0" y="17140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bwMode="auto">
          <a:xfrm>
            <a:off x="0" y="3744416"/>
            <a:ext cx="4572000" cy="311358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400" b="1" dirty="0" smtClean="0">
              <a:solidFill>
                <a:schemeClr val="accent4">
                  <a:lumMod val="10000"/>
                </a:schemeClr>
              </a:solidFill>
            </a:endParaRPr>
          </a:p>
          <a:p>
            <a:pPr algn="ctr" fontAlgn="base">
              <a:spcBef>
                <a:spcPct val="0"/>
              </a:spcBef>
              <a:spcAft>
                <a:spcPct val="0"/>
              </a:spcAft>
            </a:pPr>
            <a:r>
              <a:rPr lang="en-US" sz="2400" b="1" dirty="0" smtClean="0">
                <a:solidFill>
                  <a:schemeClr val="accent4">
                    <a:lumMod val="10000"/>
                  </a:schemeClr>
                </a:solidFill>
              </a:rPr>
              <a:t>«</a:t>
            </a:r>
            <a:r>
              <a:rPr lang="en-US" sz="2400" b="1" dirty="0" err="1" smtClean="0">
                <a:solidFill>
                  <a:schemeClr val="accent4">
                    <a:lumMod val="10000"/>
                  </a:schemeClr>
                </a:solidFill>
              </a:rPr>
              <a:t>Rincones</a:t>
            </a:r>
            <a:r>
              <a:rPr lang="en-US" sz="2400" b="1" dirty="0" smtClean="0">
                <a:solidFill>
                  <a:schemeClr val="accent4">
                    <a:lumMod val="10000"/>
                  </a:schemeClr>
                </a:solidFill>
              </a:rPr>
              <a:t> de </a:t>
            </a:r>
            <a:r>
              <a:rPr lang="en-US" sz="2400" b="1" dirty="0" err="1" smtClean="0">
                <a:solidFill>
                  <a:schemeClr val="accent4">
                    <a:lumMod val="10000"/>
                  </a:schemeClr>
                </a:solidFill>
              </a:rPr>
              <a:t>Lectura</a:t>
            </a:r>
            <a:r>
              <a:rPr lang="en-US" sz="2400" b="1" dirty="0" smtClean="0">
                <a:solidFill>
                  <a:schemeClr val="accent4">
                    <a:lumMod val="10000"/>
                  </a:schemeClr>
                </a:solidFill>
              </a:rPr>
              <a:t>» </a:t>
            </a:r>
          </a:p>
          <a:p>
            <a:pPr algn="ctr" fontAlgn="base">
              <a:spcBef>
                <a:spcPct val="0"/>
              </a:spcBef>
              <a:spcAft>
                <a:spcPct val="0"/>
              </a:spcAft>
            </a:pPr>
            <a:endParaRPr lang="en-US" sz="2400" b="1" dirty="0" smtClean="0">
              <a:solidFill>
                <a:schemeClr val="accent4">
                  <a:lumMod val="10000"/>
                </a:schemeClr>
              </a:solidFill>
            </a:endParaRPr>
          </a:p>
          <a:p>
            <a:pPr algn="ctr" fontAlgn="base">
              <a:spcBef>
                <a:spcPct val="0"/>
              </a:spcBef>
              <a:spcAft>
                <a:spcPct val="0"/>
              </a:spcAft>
            </a:pPr>
            <a:r>
              <a:rPr lang="en-US" sz="2000" dirty="0" err="1" smtClean="0">
                <a:solidFill>
                  <a:schemeClr val="accent4">
                    <a:lumMod val="10000"/>
                  </a:schemeClr>
                </a:solidFill>
              </a:rPr>
              <a:t>Iniciado</a:t>
            </a:r>
            <a:r>
              <a:rPr lang="en-US" sz="2000" dirty="0" smtClean="0">
                <a:solidFill>
                  <a:schemeClr val="accent4">
                    <a:lumMod val="10000"/>
                  </a:schemeClr>
                </a:solidFill>
              </a:rPr>
              <a:t> </a:t>
            </a:r>
            <a:r>
              <a:rPr lang="en-US" sz="2000" dirty="0" err="1" smtClean="0">
                <a:solidFill>
                  <a:schemeClr val="accent4">
                    <a:lumMod val="10000"/>
                  </a:schemeClr>
                </a:solidFill>
              </a:rPr>
              <a:t>por</a:t>
            </a:r>
            <a:r>
              <a:rPr lang="en-US" sz="2000" dirty="0" smtClean="0">
                <a:solidFill>
                  <a:schemeClr val="accent4">
                    <a:lumMod val="10000"/>
                  </a:schemeClr>
                </a:solidFill>
              </a:rPr>
              <a:t> Martha Acevedo en 1986 y continuo con Felipe </a:t>
            </a:r>
            <a:r>
              <a:rPr lang="en-US" sz="2000" dirty="0" err="1" smtClean="0">
                <a:solidFill>
                  <a:schemeClr val="accent4">
                    <a:lumMod val="10000"/>
                  </a:schemeClr>
                </a:solidFill>
              </a:rPr>
              <a:t>Garrido</a:t>
            </a:r>
            <a:r>
              <a:rPr lang="en-US" sz="2000" dirty="0" smtClean="0">
                <a:solidFill>
                  <a:schemeClr val="accent4">
                    <a:lumMod val="10000"/>
                  </a:schemeClr>
                </a:solidFill>
              </a:rPr>
              <a:t> de 1995 </a:t>
            </a:r>
            <a:r>
              <a:rPr lang="en-US" sz="2000" dirty="0" err="1" smtClean="0">
                <a:solidFill>
                  <a:schemeClr val="accent4">
                    <a:lumMod val="10000"/>
                  </a:schemeClr>
                </a:solidFill>
              </a:rPr>
              <a:t>hasta</a:t>
            </a:r>
            <a:r>
              <a:rPr lang="en-US" sz="2000" dirty="0" smtClean="0">
                <a:solidFill>
                  <a:schemeClr val="accent4">
                    <a:lumMod val="10000"/>
                  </a:schemeClr>
                </a:solidFill>
              </a:rPr>
              <a:t> </a:t>
            </a:r>
            <a:r>
              <a:rPr lang="en-US" sz="2000" dirty="0" err="1" smtClean="0">
                <a:solidFill>
                  <a:schemeClr val="accent4">
                    <a:lumMod val="10000"/>
                  </a:schemeClr>
                </a:solidFill>
              </a:rPr>
              <a:t>su</a:t>
            </a:r>
            <a:r>
              <a:rPr lang="en-US" sz="2000" dirty="0" smtClean="0">
                <a:solidFill>
                  <a:schemeClr val="accent4">
                    <a:lumMod val="10000"/>
                  </a:schemeClr>
                </a:solidFill>
              </a:rPr>
              <a:t> </a:t>
            </a:r>
            <a:r>
              <a:rPr lang="en-US" sz="2000" dirty="0" err="1" smtClean="0">
                <a:solidFill>
                  <a:schemeClr val="accent4">
                    <a:lumMod val="10000"/>
                  </a:schemeClr>
                </a:solidFill>
              </a:rPr>
              <a:t>conclusión</a:t>
            </a:r>
            <a:r>
              <a:rPr lang="en-US" sz="2000" dirty="0" smtClean="0">
                <a:solidFill>
                  <a:schemeClr val="accent4">
                    <a:lumMod val="10000"/>
                  </a:schemeClr>
                </a:solidFill>
              </a:rPr>
              <a:t> en el </a:t>
            </a:r>
            <a:r>
              <a:rPr lang="en-US" sz="2000" dirty="0" err="1" smtClean="0">
                <a:solidFill>
                  <a:schemeClr val="accent4">
                    <a:lumMod val="10000"/>
                  </a:schemeClr>
                </a:solidFill>
              </a:rPr>
              <a:t>año</a:t>
            </a:r>
            <a:r>
              <a:rPr lang="en-US" sz="2000" dirty="0" smtClean="0">
                <a:solidFill>
                  <a:schemeClr val="accent4">
                    <a:lumMod val="10000"/>
                  </a:schemeClr>
                </a:solidFill>
              </a:rPr>
              <a:t> 2000.</a:t>
            </a:r>
          </a:p>
          <a:p>
            <a:pPr algn="ctr" fontAlgn="base">
              <a:spcBef>
                <a:spcPct val="0"/>
              </a:spcBef>
              <a:spcAft>
                <a:spcPct val="0"/>
              </a:spcAft>
            </a:pPr>
            <a:endParaRPr lang="en-US" sz="2000" dirty="0" smtClean="0">
              <a:solidFill>
                <a:schemeClr val="accent4">
                  <a:lumMod val="10000"/>
                </a:schemeClr>
              </a:solidFill>
            </a:endParaRPr>
          </a:p>
          <a:p>
            <a:pPr algn="ctr" fontAlgn="base">
              <a:spcBef>
                <a:spcPct val="0"/>
              </a:spcBef>
              <a:spcAft>
                <a:spcPct val="0"/>
              </a:spcAft>
            </a:pPr>
            <a:r>
              <a:rPr kumimoji="0" lang="en-US" sz="1600" i="0" u="none" strike="noStrike" cap="none" normalizeH="0" baseline="0" dirty="0" smtClean="0">
                <a:ln>
                  <a:noFill/>
                </a:ln>
                <a:solidFill>
                  <a:schemeClr val="accent4">
                    <a:lumMod val="10000"/>
                  </a:schemeClr>
                </a:solidFill>
                <a:effectLst/>
                <a:latin typeface="+mj-lt"/>
              </a:rPr>
              <a:t>(</a:t>
            </a:r>
            <a:r>
              <a:rPr kumimoji="0" lang="en-US" sz="1600" i="0" u="none" strike="noStrike" cap="none" normalizeH="0" baseline="0" dirty="0" err="1" smtClean="0">
                <a:ln>
                  <a:noFill/>
                </a:ln>
                <a:solidFill>
                  <a:schemeClr val="accent4">
                    <a:lumMod val="10000"/>
                  </a:schemeClr>
                </a:solidFill>
                <a:effectLst/>
                <a:latin typeface="+mj-lt"/>
              </a:rPr>
              <a:t>Garrido</a:t>
            </a:r>
            <a:r>
              <a:rPr kumimoji="0" lang="en-US" sz="1600" i="0" u="none" strike="noStrike" cap="none" normalizeH="0" baseline="0" dirty="0" smtClean="0">
                <a:ln>
                  <a:noFill/>
                </a:ln>
                <a:solidFill>
                  <a:schemeClr val="accent4">
                    <a:lumMod val="10000"/>
                  </a:schemeClr>
                </a:solidFill>
                <a:effectLst/>
                <a:latin typeface="+mj-lt"/>
              </a:rPr>
              <a:t>, 2014).</a:t>
            </a:r>
            <a:endParaRPr kumimoji="0" lang="es-MX" sz="1600" i="0" u="none" strike="noStrike" cap="none" normalizeH="0" baseline="0" dirty="0" smtClean="0">
              <a:ln>
                <a:noFill/>
              </a:ln>
              <a:solidFill>
                <a:schemeClr val="accent4">
                  <a:lumMod val="10000"/>
                </a:schemeClr>
              </a:solidFill>
              <a:effectLst/>
              <a:latin typeface="+mj-lt"/>
            </a:endParaRPr>
          </a:p>
        </p:txBody>
      </p:sp>
      <p:sp>
        <p:nvSpPr>
          <p:cNvPr id="6" name="5 Rectángulo"/>
          <p:cNvSpPr/>
          <p:nvPr/>
        </p:nvSpPr>
        <p:spPr bwMode="auto">
          <a:xfrm>
            <a:off x="4572000" y="3799184"/>
            <a:ext cx="4572000" cy="3086200"/>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dirty="0" smtClean="0"/>
          </a:p>
          <a:p>
            <a:pPr algn="ctr" fontAlgn="base">
              <a:spcBef>
                <a:spcPct val="0"/>
              </a:spcBef>
              <a:spcAft>
                <a:spcPct val="0"/>
              </a:spcAft>
            </a:pPr>
            <a:r>
              <a:rPr lang="en-US" sz="2400" b="1" dirty="0" smtClean="0"/>
              <a:t>«Alas y </a:t>
            </a:r>
            <a:r>
              <a:rPr lang="en-US" sz="2400" b="1" dirty="0" err="1" smtClean="0"/>
              <a:t>Raíces</a:t>
            </a:r>
            <a:r>
              <a:rPr lang="en-US" sz="2400" b="1" dirty="0" smtClean="0"/>
              <a:t>»</a:t>
            </a:r>
          </a:p>
          <a:p>
            <a:pPr algn="ctr" fontAlgn="base">
              <a:spcBef>
                <a:spcPct val="0"/>
              </a:spcBef>
              <a:spcAft>
                <a:spcPct val="0"/>
              </a:spcAft>
            </a:pPr>
            <a:endParaRPr lang="en-US" sz="2400" b="1" dirty="0" smtClean="0"/>
          </a:p>
          <a:p>
            <a:pPr algn="ctr" fontAlgn="base">
              <a:spcBef>
                <a:spcPct val="0"/>
              </a:spcBef>
              <a:spcAft>
                <a:spcPct val="0"/>
              </a:spcAft>
            </a:pPr>
            <a:r>
              <a:rPr lang="en-US" sz="2000" dirty="0" err="1" smtClean="0"/>
              <a:t>Programa</a:t>
            </a:r>
            <a:r>
              <a:rPr lang="en-US" sz="2000" dirty="0" smtClean="0"/>
              <a:t> del </a:t>
            </a:r>
            <a:r>
              <a:rPr lang="en-US" sz="2000" dirty="0" err="1" smtClean="0"/>
              <a:t>Consejo</a:t>
            </a:r>
            <a:r>
              <a:rPr lang="en-US" sz="2000" dirty="0" smtClean="0"/>
              <a:t> </a:t>
            </a:r>
            <a:r>
              <a:rPr lang="en-US" sz="2000" dirty="0" err="1" smtClean="0"/>
              <a:t>Nacional</a:t>
            </a:r>
            <a:r>
              <a:rPr lang="en-US" sz="2000" dirty="0" smtClean="0"/>
              <a:t> </a:t>
            </a:r>
            <a:r>
              <a:rPr lang="en-US" sz="2000" dirty="0" err="1" smtClean="0"/>
              <a:t>para</a:t>
            </a:r>
            <a:r>
              <a:rPr lang="en-US" sz="2000" dirty="0" smtClean="0"/>
              <a:t> la </a:t>
            </a:r>
            <a:r>
              <a:rPr lang="en-US" sz="2000" dirty="0" err="1" smtClean="0"/>
              <a:t>Cultura</a:t>
            </a:r>
            <a:r>
              <a:rPr lang="en-US" sz="2000" dirty="0" smtClean="0"/>
              <a:t> y </a:t>
            </a:r>
            <a:r>
              <a:rPr lang="en-US" sz="2000" dirty="0" err="1" smtClean="0"/>
              <a:t>las</a:t>
            </a:r>
            <a:r>
              <a:rPr lang="en-US" sz="2000" dirty="0" smtClean="0"/>
              <a:t> </a:t>
            </a:r>
            <a:r>
              <a:rPr lang="en-US" sz="2000" dirty="0" err="1" smtClean="0"/>
              <a:t>Artes</a:t>
            </a:r>
            <a:r>
              <a:rPr lang="en-US" sz="2000" dirty="0" smtClean="0"/>
              <a:t> </a:t>
            </a:r>
            <a:r>
              <a:rPr lang="en-US" sz="2000" dirty="0" err="1" smtClean="0"/>
              <a:t>creado</a:t>
            </a:r>
            <a:r>
              <a:rPr lang="en-US" sz="2000" dirty="0" smtClean="0"/>
              <a:t> en el </a:t>
            </a:r>
            <a:r>
              <a:rPr lang="en-US" sz="2000" dirty="0" err="1" smtClean="0"/>
              <a:t>año</a:t>
            </a:r>
            <a:r>
              <a:rPr lang="en-US" sz="2000" dirty="0" smtClean="0"/>
              <a:t> 2011 y </a:t>
            </a:r>
            <a:r>
              <a:rPr lang="en-US" sz="2000" dirty="0" err="1" smtClean="0"/>
              <a:t>que</a:t>
            </a:r>
            <a:r>
              <a:rPr lang="en-US" sz="2000" dirty="0" smtClean="0"/>
              <a:t> </a:t>
            </a:r>
            <a:r>
              <a:rPr lang="en-US" sz="2000" dirty="0" err="1" smtClean="0"/>
              <a:t>estaba</a:t>
            </a:r>
            <a:r>
              <a:rPr lang="en-US" sz="2000" dirty="0" smtClean="0"/>
              <a:t> </a:t>
            </a:r>
            <a:r>
              <a:rPr lang="en-US" sz="2000" dirty="0" err="1" smtClean="0"/>
              <a:t>orientado</a:t>
            </a:r>
            <a:r>
              <a:rPr lang="en-US" sz="2000" dirty="0" smtClean="0"/>
              <a:t> a </a:t>
            </a:r>
            <a:r>
              <a:rPr lang="en-US" sz="2000" dirty="0" err="1" smtClean="0"/>
              <a:t>niños</a:t>
            </a:r>
            <a:r>
              <a:rPr lang="en-US" sz="2000" dirty="0" smtClean="0"/>
              <a:t> y </a:t>
            </a:r>
            <a:r>
              <a:rPr lang="en-US" sz="2000" dirty="0" err="1" smtClean="0"/>
              <a:t>adolecentes</a:t>
            </a:r>
            <a:r>
              <a:rPr lang="en-US" sz="2000" dirty="0" smtClean="0"/>
              <a:t> </a:t>
            </a:r>
          </a:p>
          <a:p>
            <a:pPr algn="ctr" fontAlgn="base">
              <a:spcBef>
                <a:spcPct val="0"/>
              </a:spcBef>
              <a:spcAft>
                <a:spcPct val="0"/>
              </a:spcAft>
            </a:pPr>
            <a:endParaRPr lang="en-US" sz="2000" b="1" dirty="0" smtClean="0"/>
          </a:p>
          <a:p>
            <a:pPr algn="ctr" fontAlgn="base">
              <a:spcBef>
                <a:spcPct val="0"/>
              </a:spcBef>
              <a:spcAft>
                <a:spcPct val="0"/>
              </a:spcAft>
            </a:pPr>
            <a:r>
              <a:rPr lang="en-US" sz="1600" b="1" dirty="0" smtClean="0"/>
              <a:t>(</a:t>
            </a:r>
            <a:r>
              <a:rPr lang="en-US" sz="1600" b="1" dirty="0" err="1" smtClean="0"/>
              <a:t>Garrido</a:t>
            </a:r>
            <a:r>
              <a:rPr lang="en-US" sz="1600" b="1" dirty="0" smtClean="0"/>
              <a:t>, 2012)</a:t>
            </a:r>
            <a:endParaRPr kumimoji="0" lang="es-MX" sz="1600" b="1" i="0" u="none" strike="noStrike" cap="none" normalizeH="0" baseline="0" dirty="0" smtClean="0">
              <a:ln>
                <a:noFill/>
              </a:ln>
              <a:solidFill>
                <a:schemeClr val="tx1"/>
              </a:solidFill>
              <a:effectLst/>
              <a:latin typeface="Arial" charset="0"/>
            </a:endParaRPr>
          </a:p>
        </p:txBody>
      </p:sp>
      <p:sp>
        <p:nvSpPr>
          <p:cNvPr id="7" name="6 Elipse"/>
          <p:cNvSpPr/>
          <p:nvPr/>
        </p:nvSpPr>
        <p:spPr bwMode="auto">
          <a:xfrm>
            <a:off x="539552" y="0"/>
            <a:ext cx="7992888" cy="6858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2400" b="1" dirty="0" smtClean="0">
                <a:solidFill>
                  <a:sysClr val="windowText" lastClr="000000"/>
                </a:solidFill>
                <a:latin typeface="Arial" charset="0"/>
              </a:rPr>
              <a:t>COLECCIÓN: ESPACIOS PARA LA LECTURA</a:t>
            </a:r>
          </a:p>
          <a:p>
            <a:pPr marL="0" marR="0" indent="0" algn="ctr"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ysClr val="windowText" lastClr="000000"/>
              </a:solidFill>
              <a:effectLst/>
              <a:latin typeface="Arial" charset="0"/>
            </a:endParaRPr>
          </a:p>
          <a:p>
            <a:pPr algn="just" fontAlgn="base">
              <a:spcBef>
                <a:spcPct val="0"/>
              </a:spcBef>
              <a:spcAft>
                <a:spcPct val="0"/>
              </a:spcAft>
            </a:pPr>
            <a:r>
              <a:rPr lang="es-MX" b="1" dirty="0" smtClean="0">
                <a:solidFill>
                  <a:sysClr val="windowText" lastClr="000000"/>
                </a:solidFill>
                <a:latin typeface="+mj-lt"/>
              </a:rPr>
              <a:t>[…] tender un puente entre el campo pedagógico y la investigación multidisciplinaria actual en materia de cultura escrita, para que maestros y otros profesionales dedicados a la formación de lectores perciban las implicaciones de su tarea en el tejido social y, simultáneamente, para que los investigadores se acerquen a campos relacionados con el suyo desde otra perspectiva. </a:t>
            </a:r>
          </a:p>
          <a:p>
            <a:pPr algn="just" fontAlgn="base">
              <a:spcBef>
                <a:spcPct val="0"/>
              </a:spcBef>
              <a:spcAft>
                <a:spcPct val="0"/>
              </a:spcAft>
            </a:pPr>
            <a:r>
              <a:rPr lang="es-MX" b="1" dirty="0" smtClean="0">
                <a:solidFill>
                  <a:sysClr val="windowText" lastClr="000000"/>
                </a:solidFill>
                <a:latin typeface="+mj-lt"/>
              </a:rPr>
              <a:t>	También pretende abrir un espacio al que el público en general pueda acercarse a las cuestiones relacionadas con la lectura, la escritura y la formación de usuarios activos de la lengua escrita. </a:t>
            </a:r>
          </a:p>
          <a:p>
            <a:pPr algn="r" fontAlgn="base">
              <a:spcBef>
                <a:spcPct val="0"/>
              </a:spcBef>
              <a:spcAft>
                <a:spcPct val="0"/>
              </a:spcAft>
            </a:pPr>
            <a:r>
              <a:rPr lang="es-MX" b="1" dirty="0" smtClean="0">
                <a:solidFill>
                  <a:sysClr val="windowText" lastClr="000000"/>
                </a:solidFill>
                <a:latin typeface="+mj-lt"/>
              </a:rPr>
              <a:t>(FCE, 2016: 159).</a:t>
            </a:r>
          </a:p>
          <a:p>
            <a:pPr marL="0" marR="0" indent="0" algn="ctr"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ysClr val="windowText" lastClr="000000"/>
              </a:solidFill>
              <a:effectLst/>
              <a:latin typeface="Arial" charset="0"/>
            </a:endParaRPr>
          </a:p>
        </p:txBody>
      </p:sp>
      <p:sp>
        <p:nvSpPr>
          <p:cNvPr id="8" name="7 Rectángulo"/>
          <p:cNvSpPr/>
          <p:nvPr/>
        </p:nvSpPr>
        <p:spPr bwMode="auto">
          <a:xfrm>
            <a:off x="1691680" y="2132856"/>
            <a:ext cx="5688632" cy="32403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MX" sz="2400" dirty="0" smtClean="0"/>
          </a:p>
          <a:p>
            <a:pPr fontAlgn="base">
              <a:spcBef>
                <a:spcPct val="0"/>
              </a:spcBef>
              <a:spcAft>
                <a:spcPct val="0"/>
              </a:spcAft>
            </a:pPr>
            <a:endParaRPr lang="es-MX" sz="2400" dirty="0" smtClean="0"/>
          </a:p>
          <a:p>
            <a:pPr algn="just" fontAlgn="base">
              <a:spcBef>
                <a:spcPct val="0"/>
              </a:spcBef>
              <a:spcAft>
                <a:spcPct val="0"/>
              </a:spcAft>
            </a:pPr>
            <a:r>
              <a:rPr lang="es-MX" sz="2500" dirty="0" err="1" smtClean="0"/>
              <a:t>Bahloul</a:t>
            </a:r>
            <a:r>
              <a:rPr lang="es-MX" sz="2500" dirty="0" smtClean="0"/>
              <a:t>, 2001; </a:t>
            </a:r>
            <a:r>
              <a:rPr lang="es-MX" sz="2500" dirty="0" err="1" smtClean="0"/>
              <a:t>Chambers</a:t>
            </a:r>
            <a:r>
              <a:rPr lang="es-MX" sz="2500" dirty="0" smtClean="0"/>
              <a:t>, 2007; Chartier, 2000; Colomer, 2005; </a:t>
            </a:r>
            <a:r>
              <a:rPr lang="es-MX" sz="2500" dirty="0" err="1" smtClean="0"/>
              <a:t>Hirschman</a:t>
            </a:r>
            <a:r>
              <a:rPr lang="es-MX" sz="2500" dirty="0" smtClean="0"/>
              <a:t> y </a:t>
            </a:r>
            <a:r>
              <a:rPr lang="es-MX" sz="2500" dirty="0" err="1" smtClean="0"/>
              <a:t>Piglia</a:t>
            </a:r>
            <a:r>
              <a:rPr lang="es-MX" sz="2500" dirty="0" smtClean="0"/>
              <a:t>, 2011; Lerner, 2001; </a:t>
            </a:r>
            <a:r>
              <a:rPr lang="es-MX" sz="2500" dirty="0" err="1" smtClean="0"/>
              <a:t>Petit</a:t>
            </a:r>
            <a:r>
              <a:rPr lang="es-MX" sz="2500" dirty="0" smtClean="0"/>
              <a:t>, 2001; </a:t>
            </a:r>
            <a:r>
              <a:rPr lang="es-MX" sz="2500" dirty="0" err="1" smtClean="0"/>
              <a:t>Petit</a:t>
            </a:r>
            <a:r>
              <a:rPr lang="es-MX" sz="2500" dirty="0" smtClean="0"/>
              <a:t>, 1999; </a:t>
            </a:r>
            <a:r>
              <a:rPr lang="es-MX" sz="2500" dirty="0" err="1" smtClean="0"/>
              <a:t>Sarland</a:t>
            </a:r>
            <a:r>
              <a:rPr lang="es-MX" sz="2500" dirty="0" smtClean="0"/>
              <a:t>, 2003 y Cerrillo, 2017</a:t>
            </a:r>
            <a:r>
              <a:rPr lang="es-MX" sz="2400" dirty="0" smtClean="0"/>
              <a:t>.</a:t>
            </a:r>
            <a:endParaRPr kumimoji="0" lang="es-MX" sz="2400" b="1" i="0" u="none" strike="noStrike" cap="none" normalizeH="0" baseline="0" dirty="0" smtClean="0">
              <a:ln>
                <a:noFill/>
              </a:ln>
              <a:solidFill>
                <a:schemeClr val="tx1"/>
              </a:solidFill>
              <a:effectLst/>
              <a:latin typeface="Arial" charset="0"/>
            </a:endParaRPr>
          </a:p>
        </p:txBody>
      </p:sp>
      <p:sp>
        <p:nvSpPr>
          <p:cNvPr id="12" name="11 Rectángulo"/>
          <p:cNvSpPr/>
          <p:nvPr/>
        </p:nvSpPr>
        <p:spPr bwMode="auto">
          <a:xfrm>
            <a:off x="0" y="0"/>
            <a:ext cx="9144000" cy="6858000"/>
          </a:xfrm>
          <a:prstGeom prst="rect">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Char char="•"/>
            </a:pPr>
            <a:r>
              <a:rPr lang="es-MX" dirty="0" smtClean="0"/>
              <a:t>Chamba</a:t>
            </a:r>
            <a:r>
              <a:rPr lang="es-MX" dirty="0"/>
              <a:t>, P., y del Cisne, G. (2016). </a:t>
            </a:r>
            <a:r>
              <a:rPr lang="es-MX" i="1" dirty="0"/>
              <a:t>La iniciación a la lectura y su incidencia en </a:t>
            </a:r>
            <a:r>
              <a:rPr lang="es-MX" i="1" dirty="0" smtClean="0"/>
              <a:t>el aprendizaje </a:t>
            </a:r>
            <a:r>
              <a:rPr lang="es-MX" i="1" dirty="0"/>
              <a:t>de los niños y </a:t>
            </a:r>
            <a:r>
              <a:rPr lang="es-MX" i="1" dirty="0" smtClean="0"/>
              <a:t>	niñas </a:t>
            </a:r>
            <a:r>
              <a:rPr lang="es-MX" i="1" dirty="0"/>
              <a:t>del nivel preparatoria de la unidad educativa</a:t>
            </a:r>
            <a:r>
              <a:rPr lang="es-MX" dirty="0"/>
              <a:t>.</a:t>
            </a:r>
            <a:r>
              <a:rPr lang="es-MX" i="1" dirty="0"/>
              <a:t> </a:t>
            </a:r>
            <a:r>
              <a:rPr lang="es-MX" dirty="0"/>
              <a:t>La </a:t>
            </a:r>
            <a:r>
              <a:rPr lang="es-MX" dirty="0" smtClean="0"/>
              <a:t>Inmaculada </a:t>
            </a:r>
            <a:r>
              <a:rPr lang="es-MX" dirty="0"/>
              <a:t>de la ciudad de Loja, periodo</a:t>
            </a:r>
            <a:r>
              <a:rPr lang="es-MX" i="1" dirty="0"/>
              <a:t> </a:t>
            </a:r>
            <a:r>
              <a:rPr lang="es-MX" i="1" dirty="0" smtClean="0"/>
              <a:t>	2012-2013</a:t>
            </a:r>
            <a:r>
              <a:rPr lang="es-MX" dirty="0"/>
              <a:t>. (</a:t>
            </a:r>
            <a:r>
              <a:rPr lang="es-MX" dirty="0" err="1"/>
              <a:t>Master's</a:t>
            </a:r>
            <a:r>
              <a:rPr lang="es-MX" dirty="0"/>
              <a:t> </a:t>
            </a:r>
            <a:r>
              <a:rPr lang="es-MX" dirty="0" err="1"/>
              <a:t>thesis</a:t>
            </a:r>
            <a:r>
              <a:rPr lang="es-MX" dirty="0"/>
              <a:t>, Loja</a:t>
            </a:r>
            <a:r>
              <a:rPr lang="es-MX" dirty="0" smtClean="0"/>
              <a:t>).</a:t>
            </a:r>
          </a:p>
          <a:p>
            <a:pPr>
              <a:buFont typeface="Arial" pitchFamily="34" charset="0"/>
              <a:buChar char="•"/>
            </a:pPr>
            <a:endParaRPr lang="es-MX" dirty="0"/>
          </a:p>
          <a:p>
            <a:pPr>
              <a:buFont typeface="Arial" pitchFamily="34" charset="0"/>
              <a:buChar char="•"/>
            </a:pPr>
            <a:r>
              <a:rPr lang="es-MX" dirty="0" err="1" smtClean="0"/>
              <a:t>Schoenbach</a:t>
            </a:r>
            <a:r>
              <a:rPr lang="es-MX" dirty="0"/>
              <a:t>, R., </a:t>
            </a:r>
            <a:r>
              <a:rPr lang="es-MX" dirty="0" err="1"/>
              <a:t>Braunger</a:t>
            </a:r>
            <a:r>
              <a:rPr lang="es-MX" dirty="0"/>
              <a:t>, J., </a:t>
            </a:r>
            <a:r>
              <a:rPr lang="es-MX" dirty="0" err="1"/>
              <a:t>Greenleaf</a:t>
            </a:r>
            <a:r>
              <a:rPr lang="es-MX" dirty="0"/>
              <a:t>, C., &amp; </a:t>
            </a:r>
            <a:r>
              <a:rPr lang="es-MX" dirty="0" err="1"/>
              <a:t>Litman</a:t>
            </a:r>
            <a:r>
              <a:rPr lang="es-MX" dirty="0"/>
              <a:t>, C. (2003). </a:t>
            </a:r>
            <a:r>
              <a:rPr lang="es-MX" dirty="0" err="1"/>
              <a:t>Apprenticing</a:t>
            </a:r>
            <a:r>
              <a:rPr lang="es-MX" dirty="0"/>
              <a:t> </a:t>
            </a:r>
            <a:r>
              <a:rPr lang="es-MX" dirty="0" smtClean="0"/>
              <a:t> </a:t>
            </a:r>
            <a:r>
              <a:rPr lang="es-MX" dirty="0" err="1" smtClean="0"/>
              <a:t>Adolescents</a:t>
            </a:r>
            <a:r>
              <a:rPr lang="es-MX" dirty="0" smtClean="0"/>
              <a:t> </a:t>
            </a:r>
            <a:r>
              <a:rPr lang="es-MX" dirty="0" err="1"/>
              <a:t>To</a:t>
            </a:r>
            <a:r>
              <a:rPr lang="es-MX" dirty="0"/>
              <a:t> </a:t>
            </a:r>
            <a:r>
              <a:rPr lang="es-MX" dirty="0" smtClean="0"/>
              <a:t>	Reading </a:t>
            </a:r>
            <a:r>
              <a:rPr lang="es-MX" dirty="0"/>
              <a:t>in </a:t>
            </a:r>
            <a:r>
              <a:rPr lang="es-MX" dirty="0" err="1"/>
              <a:t>Subject-Area</a:t>
            </a:r>
            <a:r>
              <a:rPr lang="es-MX" dirty="0"/>
              <a:t> </a:t>
            </a:r>
            <a:r>
              <a:rPr lang="es-MX" dirty="0" err="1"/>
              <a:t>Classrooms</a:t>
            </a:r>
            <a:r>
              <a:rPr lang="es-MX" dirty="0"/>
              <a:t>. Phi Delta </a:t>
            </a:r>
            <a:r>
              <a:rPr lang="es-MX" dirty="0" err="1"/>
              <a:t>Kappan</a:t>
            </a:r>
            <a:r>
              <a:rPr lang="es-MX" dirty="0"/>
              <a:t>, 85(2</a:t>
            </a:r>
            <a:r>
              <a:rPr lang="es-MX" dirty="0" smtClean="0"/>
              <a:t>), 133-138.</a:t>
            </a:r>
          </a:p>
          <a:p>
            <a:pPr>
              <a:buFont typeface="Arial" pitchFamily="34" charset="0"/>
              <a:buChar char="•"/>
            </a:pPr>
            <a:endParaRPr lang="es-MX" dirty="0" smtClean="0"/>
          </a:p>
          <a:p>
            <a:pPr>
              <a:buFont typeface="Arial" pitchFamily="34" charset="0"/>
              <a:buChar char="•"/>
            </a:pPr>
            <a:r>
              <a:rPr lang="es-MX" dirty="0"/>
              <a:t>Fernández Cantón. Irma. (2016). </a:t>
            </a:r>
            <a:r>
              <a:rPr lang="es-MX" i="1" dirty="0"/>
              <a:t>Experiencias lectoras: un proceso creativo con jóvenes 	del </a:t>
            </a:r>
            <a:r>
              <a:rPr lang="es-MX" i="1" dirty="0" smtClean="0"/>
              <a:t>	</a:t>
            </a:r>
            <a:r>
              <a:rPr lang="es-MX" i="1" dirty="0" err="1" smtClean="0"/>
              <a:t>telebachillerato</a:t>
            </a:r>
            <a:r>
              <a:rPr lang="es-MX" i="1" dirty="0" smtClean="0"/>
              <a:t> </a:t>
            </a:r>
            <a:r>
              <a:rPr lang="es-MX" i="1" dirty="0"/>
              <a:t>de </a:t>
            </a:r>
            <a:r>
              <a:rPr lang="es-MX" i="1" dirty="0" err="1"/>
              <a:t>Tlamatoca</a:t>
            </a:r>
            <a:r>
              <a:rPr lang="es-MX" i="1" dirty="0"/>
              <a:t> municipio de Huatusco, Veracruz</a:t>
            </a:r>
            <a:r>
              <a:rPr lang="es-MX" dirty="0"/>
              <a:t>. </a:t>
            </a:r>
            <a:r>
              <a:rPr lang="es-MX" dirty="0" smtClean="0"/>
              <a:t>Especialización </a:t>
            </a:r>
            <a:r>
              <a:rPr lang="es-MX" dirty="0"/>
              <a:t>en </a:t>
            </a:r>
            <a:r>
              <a:rPr lang="es-MX" dirty="0" smtClean="0"/>
              <a:t>	promoción de </a:t>
            </a:r>
            <a:r>
              <a:rPr lang="es-MX" dirty="0"/>
              <a:t>la lectura Universidad Veracruzana. </a:t>
            </a:r>
            <a:r>
              <a:rPr lang="es-MX" dirty="0" smtClean="0"/>
              <a:t>Xalapa, Veracruz [Protocolo].</a:t>
            </a:r>
          </a:p>
          <a:p>
            <a:pPr>
              <a:buFont typeface="Arial" pitchFamily="34" charset="0"/>
              <a:buChar char="•"/>
            </a:pPr>
            <a:endParaRPr lang="es-MX" dirty="0" smtClean="0"/>
          </a:p>
          <a:p>
            <a:pPr>
              <a:buFont typeface="Arial" pitchFamily="34" charset="0"/>
              <a:buChar char="•"/>
            </a:pPr>
            <a:r>
              <a:rPr lang="es-MX" dirty="0"/>
              <a:t>Ontiveros, F., K. (2017). </a:t>
            </a:r>
            <a:r>
              <a:rPr lang="es-MX" i="1" dirty="0"/>
              <a:t>Formación de lectores universitarios: literatura </a:t>
            </a:r>
            <a:r>
              <a:rPr lang="es-MX" i="1" dirty="0" smtClean="0"/>
              <a:t>mexicana, asidero 	y </a:t>
            </a:r>
            <a:r>
              <a:rPr lang="es-MX" i="1" dirty="0"/>
              <a:t>punto </a:t>
            </a:r>
            <a:r>
              <a:rPr lang="es-MX" i="1" dirty="0" smtClean="0"/>
              <a:t>	de 	encuentro</a:t>
            </a:r>
            <a:r>
              <a:rPr lang="es-MX" dirty="0"/>
              <a:t>. Trabajo recepcional para la</a:t>
            </a:r>
            <a:r>
              <a:rPr lang="es-MX" i="1" dirty="0"/>
              <a:t> </a:t>
            </a:r>
            <a:r>
              <a:rPr lang="es-MX" dirty="0"/>
              <a:t>Especialización en </a:t>
            </a:r>
            <a:r>
              <a:rPr lang="es-MX" dirty="0" smtClean="0"/>
              <a:t>promoción </a:t>
            </a:r>
            <a:r>
              <a:rPr lang="es-MX" dirty="0"/>
              <a:t>de </a:t>
            </a:r>
            <a:r>
              <a:rPr lang="es-MX" dirty="0" smtClean="0"/>
              <a:t>la lectura</a:t>
            </a:r>
            <a:r>
              <a:rPr lang="es-MX" dirty="0"/>
              <a:t>. </a:t>
            </a:r>
            <a:r>
              <a:rPr lang="es-MX" dirty="0" smtClean="0"/>
              <a:t>	Universidad </a:t>
            </a:r>
            <a:r>
              <a:rPr lang="es-MX" dirty="0"/>
              <a:t>Veracruzana. Xalapa, Veracruz</a:t>
            </a:r>
            <a:r>
              <a:rPr lang="es-MX" dirty="0" smtClean="0"/>
              <a:t>.</a:t>
            </a:r>
          </a:p>
          <a:p>
            <a:pPr>
              <a:buFont typeface="Arial" pitchFamily="34" charset="0"/>
              <a:buChar char="•"/>
            </a:pPr>
            <a:endParaRPr lang="es-MX" dirty="0" smtClean="0"/>
          </a:p>
          <a:p>
            <a:pPr>
              <a:buFont typeface="Arial" pitchFamily="34" charset="0"/>
              <a:buChar char="•"/>
            </a:pPr>
            <a:r>
              <a:rPr lang="es-MX" dirty="0"/>
              <a:t>Olivares Morales, M. (2017). </a:t>
            </a:r>
            <a:r>
              <a:rPr lang="es-MX" i="1" dirty="0"/>
              <a:t>Promoción de la lectura para el Colegio de Estudios </a:t>
            </a:r>
            <a:r>
              <a:rPr lang="es-MX" i="1" dirty="0" smtClean="0"/>
              <a:t> Científicos </a:t>
            </a:r>
            <a:r>
              <a:rPr lang="es-MX" i="1" dirty="0"/>
              <a:t>y </a:t>
            </a:r>
            <a:r>
              <a:rPr lang="es-MX" i="1" dirty="0" smtClean="0"/>
              <a:t>	Tecnológicos </a:t>
            </a:r>
            <a:r>
              <a:rPr lang="es-MX" i="1" dirty="0"/>
              <a:t>(CECYTE) de Yanga, Veracruz</a:t>
            </a:r>
            <a:r>
              <a:rPr lang="es-MX" dirty="0"/>
              <a:t>. </a:t>
            </a:r>
            <a:r>
              <a:rPr lang="es-MX" dirty="0" smtClean="0"/>
              <a:t>Especialización </a:t>
            </a:r>
            <a:r>
              <a:rPr lang="es-MX" dirty="0"/>
              <a:t>en </a:t>
            </a:r>
            <a:r>
              <a:rPr lang="es-MX" dirty="0" smtClean="0"/>
              <a:t>promoción </a:t>
            </a:r>
            <a:r>
              <a:rPr lang="es-MX" dirty="0"/>
              <a:t>de la  </a:t>
            </a:r>
            <a:r>
              <a:rPr lang="es-MX" dirty="0" smtClean="0"/>
              <a:t>lectura</a:t>
            </a:r>
            <a:r>
              <a:rPr lang="es-MX" dirty="0"/>
              <a:t>. </a:t>
            </a:r>
            <a:r>
              <a:rPr lang="es-MX" dirty="0" smtClean="0"/>
              <a:t>	Universidad </a:t>
            </a:r>
            <a:r>
              <a:rPr lang="es-MX" dirty="0"/>
              <a:t>Veracruzana. Xalapa, </a:t>
            </a:r>
            <a:r>
              <a:rPr lang="es-MX" dirty="0" smtClean="0"/>
              <a:t>Veracruz.</a:t>
            </a:r>
          </a:p>
          <a:p>
            <a:pPr>
              <a:buFont typeface="Arial" pitchFamily="34" charset="0"/>
              <a:buChar char="•"/>
            </a:pPr>
            <a:endParaRPr lang="es-MX" dirty="0" smtClean="0"/>
          </a:p>
          <a:p>
            <a:pPr>
              <a:buFont typeface="Arial" pitchFamily="34" charset="0"/>
              <a:buChar char="•"/>
            </a:pPr>
            <a:r>
              <a:rPr lang="es-MX" dirty="0"/>
              <a:t>Romero Valdés, H., A. (2017). </a:t>
            </a:r>
            <a:r>
              <a:rPr lang="es-MX" i="1" dirty="0"/>
              <a:t>Formación de lectores mediante la lectura recreativa de textos 	narrativos tradicionales. Taller para estudiantes de la Escuela de Bachilleres </a:t>
            </a:r>
            <a:r>
              <a:rPr lang="es-MX" i="1" dirty="0" smtClean="0"/>
              <a:t> Modalidad </a:t>
            </a:r>
            <a:r>
              <a:rPr lang="es-MX" i="1" dirty="0"/>
              <a:t>Mixta </a:t>
            </a:r>
            <a:r>
              <a:rPr lang="es-MX" i="1" dirty="0" smtClean="0"/>
              <a:t>	Veracruz</a:t>
            </a:r>
            <a:r>
              <a:rPr lang="es-MX" dirty="0"/>
              <a:t>. </a:t>
            </a:r>
            <a:r>
              <a:rPr lang="es-MX" dirty="0" smtClean="0"/>
              <a:t>Especialización </a:t>
            </a:r>
            <a:r>
              <a:rPr lang="es-MX" dirty="0"/>
              <a:t>en </a:t>
            </a:r>
            <a:r>
              <a:rPr lang="es-MX" dirty="0" smtClean="0"/>
              <a:t>promoción de </a:t>
            </a:r>
            <a:r>
              <a:rPr lang="es-MX" dirty="0"/>
              <a:t>la lectura. </a:t>
            </a:r>
            <a:r>
              <a:rPr lang="es-MX" dirty="0" smtClean="0"/>
              <a:t>Universidad </a:t>
            </a:r>
            <a:r>
              <a:rPr lang="es-MX" dirty="0"/>
              <a:t>Veracruzana. </a:t>
            </a:r>
            <a:r>
              <a:rPr lang="es-MX" dirty="0" smtClean="0"/>
              <a:t> Xalapa</a:t>
            </a:r>
            <a:r>
              <a:rPr lang="es-MX" dirty="0"/>
              <a:t>, </a:t>
            </a:r>
            <a:r>
              <a:rPr lang="es-MX" dirty="0" smtClean="0"/>
              <a:t>	Veracruz</a:t>
            </a:r>
            <a:r>
              <a:rPr lang="es-MX" dirty="0"/>
              <a:t>.</a:t>
            </a:r>
          </a:p>
          <a:p>
            <a:pPr>
              <a:buFont typeface="Arial" pitchFamily="34" charset="0"/>
              <a:buChar char="•"/>
            </a:pPr>
            <a:endParaRPr lang="es-MX" dirty="0"/>
          </a:p>
          <a:p>
            <a:pPr>
              <a:buFont typeface="Arial" pitchFamily="34" charset="0"/>
              <a:buChar char="•"/>
            </a:pPr>
            <a:endParaRPr lang="es-MX" dirty="0"/>
          </a:p>
          <a:p>
            <a:pPr>
              <a:buFont typeface="Arial" pitchFamily="34" charset="0"/>
              <a:buChar char="•"/>
            </a:pPr>
            <a:endParaRPr lang="es-MX" dirty="0"/>
          </a:p>
          <a:p>
            <a:r>
              <a:rPr lang="es-MX" dirty="0"/>
              <a:t> </a:t>
            </a:r>
          </a:p>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chemeClr val="tx1"/>
              </a:solidFill>
              <a:effectLst/>
              <a:latin typeface="Arial" charset="0"/>
            </a:endParaRPr>
          </a:p>
        </p:txBody>
      </p:sp>
      <p:pic>
        <p:nvPicPr>
          <p:cNvPr id="22" name="~PP685.WAV">
            <a:hlinkClick r:id="" action="ppaction://media"/>
          </p:cNvPr>
          <p:cNvPicPr>
            <a:picLocks noRot="1" noChangeAspect="1"/>
          </p:cNvPicPr>
          <p:nvPr>
            <a:wavAudioFile r:embed="rId2" name="~PP685.WAV"/>
          </p:nvPr>
        </p:nvPicPr>
        <p:blipFill>
          <a:blip r:embed="rId9" cstate="print"/>
          <a:stretch>
            <a:fillRect/>
          </a:stretch>
        </p:blipFill>
        <p:spPr>
          <a:xfrm>
            <a:off x="8632825" y="6346825"/>
            <a:ext cx="304800" cy="304800"/>
          </a:xfrm>
          <a:prstGeom prst="rect">
            <a:avLst/>
          </a:prstGeom>
        </p:spPr>
      </p:pic>
    </p:spTree>
    <p:custDataLst>
      <p:tags r:id="rId1"/>
    </p:custDataLst>
  </p:cSld>
  <p:clrMapOvr>
    <a:masterClrMapping/>
  </p:clrMapOvr>
  <p:transition spd="slow" advTm="1200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870">
                                          <p:stCondLst>
                                            <p:cond delay="0"/>
                                          </p:stCondLst>
                                        </p:cTn>
                                        <p:tgtEl>
                                          <p:spTgt spid="7"/>
                                        </p:tgtEl>
                                      </p:cBhvr>
                                    </p:animEffect>
                                    <p:anim calcmode="lin" valueType="num">
                                      <p:cBhvr>
                                        <p:cTn id="12"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15"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16"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17" dur="39">
                                          <p:stCondLst>
                                            <p:cond delay="975"/>
                                          </p:stCondLst>
                                        </p:cTn>
                                        <p:tgtEl>
                                          <p:spTgt spid="7"/>
                                        </p:tgtEl>
                                      </p:cBhvr>
                                      <p:to x="100000" y="60000"/>
                                    </p:animScale>
                                    <p:animScale>
                                      <p:cBhvr>
                                        <p:cTn id="18" dur="249" decel="50000">
                                          <p:stCondLst>
                                            <p:cond delay="1014"/>
                                          </p:stCondLst>
                                        </p:cTn>
                                        <p:tgtEl>
                                          <p:spTgt spid="7"/>
                                        </p:tgtEl>
                                      </p:cBhvr>
                                      <p:to x="100000" y="100000"/>
                                    </p:animScale>
                                    <p:animScale>
                                      <p:cBhvr>
                                        <p:cTn id="19" dur="39">
                                          <p:stCondLst>
                                            <p:cond delay="1968"/>
                                          </p:stCondLst>
                                        </p:cTn>
                                        <p:tgtEl>
                                          <p:spTgt spid="7"/>
                                        </p:tgtEl>
                                      </p:cBhvr>
                                      <p:to x="100000" y="80000"/>
                                    </p:animScale>
                                    <p:animScale>
                                      <p:cBhvr>
                                        <p:cTn id="20" dur="249" decel="50000">
                                          <p:stCondLst>
                                            <p:cond delay="2007"/>
                                          </p:stCondLst>
                                        </p:cTn>
                                        <p:tgtEl>
                                          <p:spTgt spid="7"/>
                                        </p:tgtEl>
                                      </p:cBhvr>
                                      <p:to x="100000" y="100000"/>
                                    </p:animScale>
                                    <p:animScale>
                                      <p:cBhvr>
                                        <p:cTn id="21" dur="39">
                                          <p:stCondLst>
                                            <p:cond delay="2463"/>
                                          </p:stCondLst>
                                        </p:cTn>
                                        <p:tgtEl>
                                          <p:spTgt spid="7"/>
                                        </p:tgtEl>
                                      </p:cBhvr>
                                      <p:to x="100000" y="90000"/>
                                    </p:animScale>
                                    <p:animScale>
                                      <p:cBhvr>
                                        <p:cTn id="22" dur="249" decel="50000">
                                          <p:stCondLst>
                                            <p:cond delay="2502"/>
                                          </p:stCondLst>
                                        </p:cTn>
                                        <p:tgtEl>
                                          <p:spTgt spid="7"/>
                                        </p:tgtEl>
                                      </p:cBhvr>
                                      <p:to x="100000" y="100000"/>
                                    </p:animScale>
                                    <p:animScale>
                                      <p:cBhvr>
                                        <p:cTn id="23" dur="39">
                                          <p:stCondLst>
                                            <p:cond delay="2712"/>
                                          </p:stCondLst>
                                        </p:cTn>
                                        <p:tgtEl>
                                          <p:spTgt spid="7"/>
                                        </p:tgtEl>
                                      </p:cBhvr>
                                      <p:to x="100000" y="95000"/>
                                    </p:animScale>
                                    <p:animScale>
                                      <p:cBhvr>
                                        <p:cTn id="24" dur="249" decel="50000">
                                          <p:stCondLst>
                                            <p:cond delay="2751"/>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870">
                                          <p:stCondLst>
                                            <p:cond delay="0"/>
                                          </p:stCondLst>
                                        </p:cTn>
                                        <p:tgtEl>
                                          <p:spTgt spid="8"/>
                                        </p:tgtEl>
                                      </p:cBhvr>
                                    </p:animEffect>
                                    <p:anim calcmode="lin" valueType="num">
                                      <p:cBhvr>
                                        <p:cTn id="30"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33"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34"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35" dur="39">
                                          <p:stCondLst>
                                            <p:cond delay="975"/>
                                          </p:stCondLst>
                                        </p:cTn>
                                        <p:tgtEl>
                                          <p:spTgt spid="8"/>
                                        </p:tgtEl>
                                      </p:cBhvr>
                                      <p:to x="100000" y="60000"/>
                                    </p:animScale>
                                    <p:animScale>
                                      <p:cBhvr>
                                        <p:cTn id="36" dur="249" decel="50000">
                                          <p:stCondLst>
                                            <p:cond delay="1014"/>
                                          </p:stCondLst>
                                        </p:cTn>
                                        <p:tgtEl>
                                          <p:spTgt spid="8"/>
                                        </p:tgtEl>
                                      </p:cBhvr>
                                      <p:to x="100000" y="100000"/>
                                    </p:animScale>
                                    <p:animScale>
                                      <p:cBhvr>
                                        <p:cTn id="37" dur="39">
                                          <p:stCondLst>
                                            <p:cond delay="1968"/>
                                          </p:stCondLst>
                                        </p:cTn>
                                        <p:tgtEl>
                                          <p:spTgt spid="8"/>
                                        </p:tgtEl>
                                      </p:cBhvr>
                                      <p:to x="100000" y="80000"/>
                                    </p:animScale>
                                    <p:animScale>
                                      <p:cBhvr>
                                        <p:cTn id="38" dur="249" decel="50000">
                                          <p:stCondLst>
                                            <p:cond delay="2007"/>
                                          </p:stCondLst>
                                        </p:cTn>
                                        <p:tgtEl>
                                          <p:spTgt spid="8"/>
                                        </p:tgtEl>
                                      </p:cBhvr>
                                      <p:to x="100000" y="100000"/>
                                    </p:animScale>
                                    <p:animScale>
                                      <p:cBhvr>
                                        <p:cTn id="39" dur="39">
                                          <p:stCondLst>
                                            <p:cond delay="2463"/>
                                          </p:stCondLst>
                                        </p:cTn>
                                        <p:tgtEl>
                                          <p:spTgt spid="8"/>
                                        </p:tgtEl>
                                      </p:cBhvr>
                                      <p:to x="100000" y="90000"/>
                                    </p:animScale>
                                    <p:animScale>
                                      <p:cBhvr>
                                        <p:cTn id="40" dur="249" decel="50000">
                                          <p:stCondLst>
                                            <p:cond delay="2502"/>
                                          </p:stCondLst>
                                        </p:cTn>
                                        <p:tgtEl>
                                          <p:spTgt spid="8"/>
                                        </p:tgtEl>
                                      </p:cBhvr>
                                      <p:to x="100000" y="100000"/>
                                    </p:animScale>
                                    <p:animScale>
                                      <p:cBhvr>
                                        <p:cTn id="41" dur="39">
                                          <p:stCondLst>
                                            <p:cond delay="2712"/>
                                          </p:stCondLst>
                                        </p:cTn>
                                        <p:tgtEl>
                                          <p:spTgt spid="8"/>
                                        </p:tgtEl>
                                      </p:cBhvr>
                                      <p:to x="100000" y="95000"/>
                                    </p:animScale>
                                    <p:animScale>
                                      <p:cBhvr>
                                        <p:cTn id="42" dur="249" decel="50000">
                                          <p:stCondLst>
                                            <p:cond delay="2751"/>
                                          </p:stCondLst>
                                        </p:cTn>
                                        <p:tgtEl>
                                          <p:spTgt spid="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870">
                                          <p:stCondLst>
                                            <p:cond delay="0"/>
                                          </p:stCondLst>
                                        </p:cTn>
                                        <p:tgtEl>
                                          <p:spTgt spid="12"/>
                                        </p:tgtEl>
                                      </p:cBhvr>
                                    </p:animEffect>
                                    <p:anim calcmode="lin" valueType="num">
                                      <p:cBhvr>
                                        <p:cTn id="48" dur="273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99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996" tmFilter="0, 0; 0.125,0.2665; 0.25,0.4; 0.375,0.465; 0.5,0.5;  0.625,0.535; 0.75,0.6; 0.875,0.7335; 1,1">
                                          <p:stCondLst>
                                            <p:cond delay="996"/>
                                          </p:stCondLst>
                                        </p:cTn>
                                        <p:tgtEl>
                                          <p:spTgt spid="12"/>
                                        </p:tgtEl>
                                        <p:attrNameLst>
                                          <p:attrName>ppt_y</p:attrName>
                                        </p:attrNameLst>
                                      </p:cBhvr>
                                      <p:tavLst>
                                        <p:tav tm="0" fmla="#ppt_y-sin(pi*$)/9">
                                          <p:val>
                                            <p:fltVal val="0"/>
                                          </p:val>
                                        </p:tav>
                                        <p:tav tm="100000">
                                          <p:val>
                                            <p:fltVal val="1"/>
                                          </p:val>
                                        </p:tav>
                                      </p:tavLst>
                                    </p:anim>
                                    <p:anim calcmode="lin" valueType="num">
                                      <p:cBhvr>
                                        <p:cTn id="51" dur="498" tmFilter="0, 0; 0.125,0.2665; 0.25,0.4; 0.375,0.465; 0.5,0.5;  0.625,0.535; 0.75,0.6; 0.875,0.7335; 1,1">
                                          <p:stCondLst>
                                            <p:cond delay="1986"/>
                                          </p:stCondLst>
                                        </p:cTn>
                                        <p:tgtEl>
                                          <p:spTgt spid="12"/>
                                        </p:tgtEl>
                                        <p:attrNameLst>
                                          <p:attrName>ppt_y</p:attrName>
                                        </p:attrNameLst>
                                      </p:cBhvr>
                                      <p:tavLst>
                                        <p:tav tm="0" fmla="#ppt_y-sin(pi*$)/27">
                                          <p:val>
                                            <p:fltVal val="0"/>
                                          </p:val>
                                        </p:tav>
                                        <p:tav tm="100000">
                                          <p:val>
                                            <p:fltVal val="1"/>
                                          </p:val>
                                        </p:tav>
                                      </p:tavLst>
                                    </p:anim>
                                    <p:anim calcmode="lin" valueType="num">
                                      <p:cBhvr>
                                        <p:cTn id="52" dur="246" tmFilter="0, 0; 0.125,0.2665; 0.25,0.4; 0.375,0.465; 0.5,0.5;  0.625,0.535; 0.75,0.6; 0.875,0.7335; 1,1">
                                          <p:stCondLst>
                                            <p:cond delay="2484"/>
                                          </p:stCondLst>
                                        </p:cTn>
                                        <p:tgtEl>
                                          <p:spTgt spid="12"/>
                                        </p:tgtEl>
                                        <p:attrNameLst>
                                          <p:attrName>ppt_y</p:attrName>
                                        </p:attrNameLst>
                                      </p:cBhvr>
                                      <p:tavLst>
                                        <p:tav tm="0" fmla="#ppt_y-sin(pi*$)/81">
                                          <p:val>
                                            <p:fltVal val="0"/>
                                          </p:val>
                                        </p:tav>
                                        <p:tav tm="100000">
                                          <p:val>
                                            <p:fltVal val="1"/>
                                          </p:val>
                                        </p:tav>
                                      </p:tavLst>
                                    </p:anim>
                                    <p:animScale>
                                      <p:cBhvr>
                                        <p:cTn id="53" dur="39">
                                          <p:stCondLst>
                                            <p:cond delay="975"/>
                                          </p:stCondLst>
                                        </p:cTn>
                                        <p:tgtEl>
                                          <p:spTgt spid="12"/>
                                        </p:tgtEl>
                                      </p:cBhvr>
                                      <p:to x="100000" y="60000"/>
                                    </p:animScale>
                                    <p:animScale>
                                      <p:cBhvr>
                                        <p:cTn id="54" dur="249" decel="50000">
                                          <p:stCondLst>
                                            <p:cond delay="1014"/>
                                          </p:stCondLst>
                                        </p:cTn>
                                        <p:tgtEl>
                                          <p:spTgt spid="12"/>
                                        </p:tgtEl>
                                      </p:cBhvr>
                                      <p:to x="100000" y="100000"/>
                                    </p:animScale>
                                    <p:animScale>
                                      <p:cBhvr>
                                        <p:cTn id="55" dur="39">
                                          <p:stCondLst>
                                            <p:cond delay="1968"/>
                                          </p:stCondLst>
                                        </p:cTn>
                                        <p:tgtEl>
                                          <p:spTgt spid="12"/>
                                        </p:tgtEl>
                                      </p:cBhvr>
                                      <p:to x="100000" y="80000"/>
                                    </p:animScale>
                                    <p:animScale>
                                      <p:cBhvr>
                                        <p:cTn id="56" dur="249" decel="50000">
                                          <p:stCondLst>
                                            <p:cond delay="2007"/>
                                          </p:stCondLst>
                                        </p:cTn>
                                        <p:tgtEl>
                                          <p:spTgt spid="12"/>
                                        </p:tgtEl>
                                      </p:cBhvr>
                                      <p:to x="100000" y="100000"/>
                                    </p:animScale>
                                    <p:animScale>
                                      <p:cBhvr>
                                        <p:cTn id="57" dur="39">
                                          <p:stCondLst>
                                            <p:cond delay="2463"/>
                                          </p:stCondLst>
                                        </p:cTn>
                                        <p:tgtEl>
                                          <p:spTgt spid="12"/>
                                        </p:tgtEl>
                                      </p:cBhvr>
                                      <p:to x="100000" y="90000"/>
                                    </p:animScale>
                                    <p:animScale>
                                      <p:cBhvr>
                                        <p:cTn id="58" dur="249" decel="50000">
                                          <p:stCondLst>
                                            <p:cond delay="2502"/>
                                          </p:stCondLst>
                                        </p:cTn>
                                        <p:tgtEl>
                                          <p:spTgt spid="12"/>
                                        </p:tgtEl>
                                      </p:cBhvr>
                                      <p:to x="100000" y="100000"/>
                                    </p:animScale>
                                    <p:animScale>
                                      <p:cBhvr>
                                        <p:cTn id="59" dur="39">
                                          <p:stCondLst>
                                            <p:cond delay="2712"/>
                                          </p:stCondLst>
                                        </p:cTn>
                                        <p:tgtEl>
                                          <p:spTgt spid="12"/>
                                        </p:tgtEl>
                                      </p:cBhvr>
                                      <p:to x="100000" y="95000"/>
                                    </p:animScale>
                                    <p:animScale>
                                      <p:cBhvr>
                                        <p:cTn id="60" dur="249" decel="50000">
                                          <p:stCondLst>
                                            <p:cond delay="2751"/>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61" fill="hold" display="0">
                  <p:stCondLst>
                    <p:cond delay="indefinite"/>
                  </p:stCondLst>
                  <p:endCondLst>
                    <p:cond evt="onPrev" delay="0">
                      <p:tgtEl>
                        <p:sldTgt/>
                      </p:tgtEl>
                    </p:cond>
                    <p:cond evt="onStopAudio" delay="0">
                      <p:tgtEl>
                        <p:sldTgt/>
                      </p:tgtEl>
                    </p:cond>
                  </p:endCondLst>
                </p:cTn>
                <p:tgtEl>
                  <p:spTgt spid="22"/>
                </p:tgtEl>
              </p:cMediaNode>
            </p:audio>
          </p:childTnLst>
        </p:cTn>
      </p:par>
    </p:tnLst>
    <p:bldLst>
      <p:bldP spid="7" grpId="0" animBg="1"/>
      <p:bldP spid="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inta curvada hacia abajo"/>
          <p:cNvSpPr/>
          <p:nvPr/>
        </p:nvSpPr>
        <p:spPr bwMode="auto">
          <a:xfrm>
            <a:off x="0" y="0"/>
            <a:ext cx="9144000" cy="836712"/>
          </a:xfrm>
          <a:prstGeom prst="ellipseRibbon">
            <a:avLst>
              <a:gd name="adj1" fmla="val 25000"/>
              <a:gd name="adj2" fmla="val 75000"/>
              <a:gd name="adj3" fmla="val 12500"/>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400" b="1" i="1" u="none" strike="noStrike" cap="none" normalizeH="0" baseline="0" dirty="0" smtClean="0">
                <a:ln>
                  <a:noFill/>
                </a:ln>
                <a:solidFill>
                  <a:schemeClr val="tx1"/>
                </a:solidFill>
                <a:effectLst/>
                <a:latin typeface="Arial" charset="0"/>
              </a:rPr>
              <a:t>PLANTEAMIENTO DEL PROBLEMA</a:t>
            </a:r>
          </a:p>
        </p:txBody>
      </p:sp>
      <p:graphicFrame>
        <p:nvGraphicFramePr>
          <p:cNvPr id="4" name="3 Diagrama"/>
          <p:cNvGraphicFramePr/>
          <p:nvPr/>
        </p:nvGraphicFramePr>
        <p:xfrm>
          <a:off x="0" y="1052736"/>
          <a:ext cx="9144000"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P1041.WAV">
            <a:hlinkClick r:id="" action="ppaction://media"/>
          </p:cNvPr>
          <p:cNvPicPr>
            <a:picLocks noRot="1" noChangeAspect="1"/>
          </p:cNvPicPr>
          <p:nvPr>
            <a:wavAudioFile r:embed="rId1" name="~PP1041.WAV"/>
          </p:nvPr>
        </p:nvPicPr>
        <p:blipFill>
          <a:blip r:embed="rId8" cstate="print"/>
          <a:stretch>
            <a:fillRect/>
          </a:stretch>
        </p:blipFill>
        <p:spPr>
          <a:xfrm>
            <a:off x="8632825" y="6346825"/>
            <a:ext cx="304800" cy="304800"/>
          </a:xfrm>
          <a:prstGeom prst="rect">
            <a:avLst/>
          </a:prstGeom>
        </p:spPr>
      </p:pic>
    </p:spTree>
  </p:cSld>
  <p:clrMapOvr>
    <a:masterClrMapping/>
  </p:clrMapOvr>
  <p:transition advTm="660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inta curvada hacia abajo"/>
          <p:cNvSpPr/>
          <p:nvPr/>
        </p:nvSpPr>
        <p:spPr bwMode="auto">
          <a:xfrm>
            <a:off x="0" y="0"/>
            <a:ext cx="9144000" cy="836712"/>
          </a:xfrm>
          <a:prstGeom prst="ellipseRibbon">
            <a:avLst>
              <a:gd name="adj1" fmla="val 25000"/>
              <a:gd name="adj2" fmla="val 75000"/>
              <a:gd name="adj3" fmla="val 12500"/>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400" b="1" i="1" u="none" cap="none" normalizeH="0" baseline="0" dirty="0" smtClean="0">
                <a:ln>
                  <a:noFill/>
                </a:ln>
                <a:solidFill>
                  <a:schemeClr val="tx1"/>
                </a:solidFill>
                <a:effectLst>
                  <a:outerShdw blurRad="38100" dist="38100" dir="2700000" algn="tl">
                    <a:srgbClr val="000000">
                      <a:alpha val="43137"/>
                    </a:srgbClr>
                  </a:outerShdw>
                </a:effectLst>
                <a:latin typeface="Arial" charset="0"/>
              </a:rPr>
              <a:t>JUSTIFICACIÓN </a:t>
            </a:r>
          </a:p>
        </p:txBody>
      </p:sp>
      <p:graphicFrame>
        <p:nvGraphicFramePr>
          <p:cNvPr id="4" name="3 Diagrama"/>
          <p:cNvGraphicFramePr/>
          <p:nvPr/>
        </p:nvGraphicFramePr>
        <p:xfrm>
          <a:off x="0" y="836712"/>
          <a:ext cx="9144000" cy="6021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bwMode="auto">
          <a:xfrm>
            <a:off x="7164288" y="1988840"/>
            <a:ext cx="1800200" cy="864096"/>
          </a:xfrm>
          <a:prstGeom prst="rect">
            <a:avLst/>
          </a:prstGeom>
          <a:solidFill>
            <a:schemeClr val="bg1">
              <a:lumMod val="75000"/>
            </a:schemeClr>
          </a:solid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fontAlgn="base">
              <a:spcBef>
                <a:spcPct val="0"/>
              </a:spcBef>
              <a:spcAft>
                <a:spcPct val="0"/>
              </a:spcAft>
            </a:pPr>
            <a:r>
              <a:rPr lang="es-MX" sz="2400" dirty="0" smtClean="0"/>
              <a:t>Función socializadora </a:t>
            </a:r>
          </a:p>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chemeClr val="tx1"/>
              </a:solidFill>
              <a:effectLst/>
              <a:latin typeface="Arial" charset="0"/>
            </a:endParaRPr>
          </a:p>
        </p:txBody>
      </p:sp>
      <p:sp>
        <p:nvSpPr>
          <p:cNvPr id="6" name="5 Rectángulo"/>
          <p:cNvSpPr/>
          <p:nvPr/>
        </p:nvSpPr>
        <p:spPr bwMode="auto">
          <a:xfrm>
            <a:off x="3059832" y="1916832"/>
            <a:ext cx="3015952" cy="864096"/>
          </a:xfrm>
          <a:prstGeom prst="rect">
            <a:avLst/>
          </a:prstGeom>
          <a:solidFill>
            <a:schemeClr val="bg1">
              <a:lumMod val="75000"/>
            </a:schemeClr>
          </a:solid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s-MX" sz="2400" dirty="0" smtClean="0"/>
              <a:t>Reflexionarán sobre su realidad inmediata</a:t>
            </a:r>
          </a:p>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chemeClr val="tx1"/>
              </a:solidFill>
              <a:effectLst/>
              <a:latin typeface="Arial" charset="0"/>
            </a:endParaRPr>
          </a:p>
        </p:txBody>
      </p:sp>
      <p:sp>
        <p:nvSpPr>
          <p:cNvPr id="7" name="6 Rectángulo"/>
          <p:cNvSpPr/>
          <p:nvPr/>
        </p:nvSpPr>
        <p:spPr bwMode="auto">
          <a:xfrm>
            <a:off x="3940696" y="908720"/>
            <a:ext cx="5023792" cy="864096"/>
          </a:xfrm>
          <a:prstGeom prst="rect">
            <a:avLst/>
          </a:prstGeom>
          <a:solidFill>
            <a:schemeClr val="bg1">
              <a:lumMod val="75000"/>
            </a:schemeClr>
          </a:solid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s-MX" sz="2300" dirty="0" smtClean="0"/>
              <a:t>Comparar su contexto con circunstancias que sucedieron en el pasado. </a:t>
            </a:r>
          </a:p>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chemeClr val="tx1"/>
              </a:solidFill>
              <a:effectLst/>
              <a:latin typeface="Arial" charset="0"/>
            </a:endParaRPr>
          </a:p>
        </p:txBody>
      </p:sp>
      <p:sp>
        <p:nvSpPr>
          <p:cNvPr id="8" name="7 Rectángulo"/>
          <p:cNvSpPr/>
          <p:nvPr/>
        </p:nvSpPr>
        <p:spPr>
          <a:xfrm>
            <a:off x="3347864" y="4725144"/>
            <a:ext cx="5544616" cy="461665"/>
          </a:xfrm>
          <a:prstGeom prst="rect">
            <a:avLst/>
          </a:prstGeom>
          <a:solidFill>
            <a:schemeClr val="bg1">
              <a:lumMod val="75000"/>
            </a:schemeClr>
          </a:solidFill>
          <a:ln w="76200">
            <a:solidFill>
              <a:srgbClr val="FFC000"/>
            </a:solidFill>
          </a:ln>
        </p:spPr>
        <p:txBody>
          <a:bodyPr wrap="square">
            <a:spAutoFit/>
          </a:bodyPr>
          <a:lstStyle/>
          <a:p>
            <a:pPr lvl="0" algn="ctr"/>
            <a:r>
              <a:rPr lang="es-MX" sz="2400" dirty="0" smtClean="0"/>
              <a:t>La identidad que la memoria histórica otorga. </a:t>
            </a:r>
            <a:endParaRPr lang="es-MX" sz="2400" dirty="0"/>
          </a:p>
        </p:txBody>
      </p:sp>
      <p:sp>
        <p:nvSpPr>
          <p:cNvPr id="9" name="8 Rectángulo"/>
          <p:cNvSpPr/>
          <p:nvPr/>
        </p:nvSpPr>
        <p:spPr>
          <a:xfrm>
            <a:off x="3419872" y="5589240"/>
            <a:ext cx="5472608" cy="830997"/>
          </a:xfrm>
          <a:prstGeom prst="rect">
            <a:avLst/>
          </a:prstGeom>
          <a:solidFill>
            <a:schemeClr val="bg1">
              <a:lumMod val="75000"/>
            </a:schemeClr>
          </a:solidFill>
          <a:ln w="76200">
            <a:solidFill>
              <a:srgbClr val="FFC000"/>
            </a:solidFill>
          </a:ln>
        </p:spPr>
        <p:txBody>
          <a:bodyPr wrap="square">
            <a:spAutoFit/>
          </a:bodyPr>
          <a:lstStyle/>
          <a:p>
            <a:pPr algn="ctr"/>
            <a:r>
              <a:rPr lang="es-MX" sz="2400" dirty="0" smtClean="0"/>
              <a:t>La identidad cultural que ofrece la literatura mexicana. </a:t>
            </a:r>
            <a:endParaRPr lang="es-MX" sz="2400" dirty="0"/>
          </a:p>
        </p:txBody>
      </p:sp>
      <p:pic>
        <p:nvPicPr>
          <p:cNvPr id="20" name="~PP3236.WAV">
            <a:hlinkClick r:id="" action="ppaction://media"/>
          </p:cNvPr>
          <p:cNvPicPr>
            <a:picLocks noRot="1" noChangeAspect="1"/>
          </p:cNvPicPr>
          <p:nvPr>
            <a:wavAudioFile r:embed="rId2" name="~PP3236.WAV"/>
          </p:nvPr>
        </p:nvPicPr>
        <p:blipFill>
          <a:blip r:embed="rId9" cstate="print"/>
          <a:stretch>
            <a:fillRect/>
          </a:stretch>
        </p:blipFill>
        <p:spPr>
          <a:xfrm>
            <a:off x="8632825" y="6346825"/>
            <a:ext cx="304800" cy="304800"/>
          </a:xfrm>
          <a:prstGeom prst="rect">
            <a:avLst/>
          </a:prstGeom>
        </p:spPr>
      </p:pic>
    </p:spTree>
    <p:custDataLst>
      <p:tags r:id="rId1"/>
    </p:custDataLst>
  </p:cSld>
  <p:clrMapOvr>
    <a:masterClrMapping/>
  </p:clrMapOvr>
  <p:transition advTm="1094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4"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heel(4)">
                                      <p:cBhvr>
                                        <p:cTn id="7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3" fill="hold" display="0">
                  <p:stCondLst>
                    <p:cond delay="indefinite"/>
                  </p:stCondLst>
                  <p:endCondLst>
                    <p:cond evt="onPrev" delay="0">
                      <p:tgtEl>
                        <p:sldTgt/>
                      </p:tgtEl>
                    </p:cond>
                    <p:cond evt="onStopAudio" delay="0">
                      <p:tgtEl>
                        <p:sldTgt/>
                      </p:tgtEl>
                    </p:cond>
                  </p:endCondLst>
                </p:cTn>
                <p:tgtEl>
                  <p:spTgt spid="20"/>
                </p:tgtEl>
              </p:cMediaNode>
            </p:audio>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inta curvada hacia abajo"/>
          <p:cNvSpPr/>
          <p:nvPr/>
        </p:nvSpPr>
        <p:spPr bwMode="auto">
          <a:xfrm>
            <a:off x="0" y="0"/>
            <a:ext cx="9144000" cy="836712"/>
          </a:xfrm>
          <a:prstGeom prst="ellipseRibbon">
            <a:avLst>
              <a:gd name="adj1" fmla="val 25000"/>
              <a:gd name="adj2" fmla="val 75000"/>
              <a:gd name="adj3" fmla="val 12500"/>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400" b="1" i="1" u="none" cap="none" normalizeH="0" baseline="0" dirty="0" smtClean="0">
                <a:ln>
                  <a:noFill/>
                </a:ln>
                <a:solidFill>
                  <a:schemeClr val="tx1"/>
                </a:solidFill>
                <a:effectLst>
                  <a:outerShdw blurRad="38100" dist="38100" dir="2700000" algn="tl">
                    <a:srgbClr val="000000">
                      <a:alpha val="43137"/>
                    </a:srgbClr>
                  </a:outerShdw>
                </a:effectLst>
                <a:latin typeface="Arial" charset="0"/>
              </a:rPr>
              <a:t>OBJETIVO GENERAL</a:t>
            </a:r>
          </a:p>
        </p:txBody>
      </p:sp>
      <p:sp>
        <p:nvSpPr>
          <p:cNvPr id="3" name="2 Rectángulo"/>
          <p:cNvSpPr/>
          <p:nvPr/>
        </p:nvSpPr>
        <p:spPr bwMode="auto">
          <a:xfrm>
            <a:off x="0" y="1556792"/>
            <a:ext cx="9144000" cy="3888432"/>
          </a:xfrm>
          <a:prstGeom prst="rect">
            <a:avLst/>
          </a:prstGeom>
          <a:solidFill>
            <a:srgbClr val="99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endParaRPr lang="es-MX" sz="2400" dirty="0" smtClean="0"/>
          </a:p>
          <a:p>
            <a:pPr algn="just" fontAlgn="base">
              <a:spcBef>
                <a:spcPct val="0"/>
              </a:spcBef>
              <a:spcAft>
                <a:spcPct val="0"/>
              </a:spcAft>
            </a:pPr>
            <a:r>
              <a:rPr lang="es-MX" sz="2400" dirty="0" smtClean="0"/>
              <a:t>Contribuir </a:t>
            </a:r>
            <a:r>
              <a:rPr lang="es-MX" sz="2400" dirty="0"/>
              <a:t>a la mejora del estudio de la historia en alumnos de nivel bachillerato en el Centro educativo siglo XXI, por medio del fomento de lectura de varios géneros literarios con trasfondo histórico como: cuento, </a:t>
            </a:r>
            <a:r>
              <a:rPr lang="es-MX" sz="2400" dirty="0" smtClean="0"/>
              <a:t>novela, poema</a:t>
            </a:r>
            <a:r>
              <a:rPr lang="es-MX" sz="2400" dirty="0"/>
              <a:t>, ensayo, discurso o </a:t>
            </a:r>
            <a:r>
              <a:rPr lang="es-MX" sz="2400" dirty="0" smtClean="0"/>
              <a:t>correspondencia a través de </a:t>
            </a:r>
            <a:r>
              <a:rPr lang="es-MX" sz="2400" dirty="0"/>
              <a:t>arte, prensa, música, </a:t>
            </a:r>
            <a:r>
              <a:rPr lang="es-MX" sz="2400" dirty="0" smtClean="0"/>
              <a:t>fotografía, cine y dinámicas lúdicas acordes a su edad y contexto social y cultura; </a:t>
            </a:r>
            <a:r>
              <a:rPr lang="es-MX" sz="2400" dirty="0"/>
              <a:t>con el afán  de solucionar y evitar el alto índice de reprobación, que se presenta a nivel nacional en dicha materia y, al mismo tiempo, ayudar a formar buenos lectores e incrementar el índice de lectura por voluntad </a:t>
            </a:r>
            <a:r>
              <a:rPr lang="es-MX" sz="2400" dirty="0" smtClean="0"/>
              <a:t>propia. </a:t>
            </a:r>
            <a:endParaRPr lang="es-MX" sz="2400" dirty="0"/>
          </a:p>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chemeClr val="tx1"/>
              </a:solidFill>
              <a:effectLst/>
              <a:latin typeface="Arial" charset="0"/>
            </a:endParaRPr>
          </a:p>
        </p:txBody>
      </p:sp>
      <p:pic>
        <p:nvPicPr>
          <p:cNvPr id="9" name="~PP2324.WAV">
            <a:hlinkClick r:id="" action="ppaction://media"/>
          </p:cNvPr>
          <p:cNvPicPr>
            <a:picLocks noRot="1" noChangeAspect="1"/>
          </p:cNvPicPr>
          <p:nvPr>
            <a:wavAudioFile r:embed="rId1" name="~PP2324.WAV"/>
          </p:nvPr>
        </p:nvPicPr>
        <p:blipFill>
          <a:blip r:embed="rId3" cstate="print"/>
          <a:stretch>
            <a:fillRect/>
          </a:stretch>
        </p:blipFill>
        <p:spPr>
          <a:xfrm>
            <a:off x="8632825" y="6346825"/>
            <a:ext cx="304800" cy="304800"/>
          </a:xfrm>
          <a:prstGeom prst="rect">
            <a:avLst/>
          </a:prstGeom>
        </p:spPr>
      </p:pic>
    </p:spTree>
  </p:cSld>
  <p:clrMapOvr>
    <a:masterClrMapping/>
  </p:clrMapOvr>
  <p:transition advTm="391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inta curvada hacia abajo"/>
          <p:cNvSpPr/>
          <p:nvPr/>
        </p:nvSpPr>
        <p:spPr bwMode="auto">
          <a:xfrm>
            <a:off x="0" y="0"/>
            <a:ext cx="9144000" cy="836712"/>
          </a:xfrm>
          <a:prstGeom prst="ellipseRibbon">
            <a:avLst>
              <a:gd name="adj1" fmla="val 25000"/>
              <a:gd name="adj2" fmla="val 75000"/>
              <a:gd name="adj3" fmla="val 12500"/>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400" b="1" i="1" u="none" cap="none" normalizeH="0" baseline="0" dirty="0" smtClean="0">
                <a:ln>
                  <a:noFill/>
                </a:ln>
                <a:solidFill>
                  <a:schemeClr val="tx1"/>
                </a:solidFill>
                <a:effectLst>
                  <a:outerShdw blurRad="38100" dist="38100" dir="2700000" algn="tl">
                    <a:srgbClr val="000000">
                      <a:alpha val="43137"/>
                    </a:srgbClr>
                  </a:outerShdw>
                </a:effectLst>
                <a:latin typeface="Arial" charset="0"/>
              </a:rPr>
              <a:t>OBJETIVOS PARTICULARES</a:t>
            </a:r>
          </a:p>
        </p:txBody>
      </p:sp>
      <p:graphicFrame>
        <p:nvGraphicFramePr>
          <p:cNvPr id="4" name="3 Diagrama"/>
          <p:cNvGraphicFramePr/>
          <p:nvPr/>
        </p:nvGraphicFramePr>
        <p:xfrm>
          <a:off x="0" y="980728"/>
          <a:ext cx="91440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2" name="Rectangle 2"/>
          <p:cNvSpPr>
            <a:spLocks noChangeArrowheads="1"/>
          </p:cNvSpPr>
          <p:nvPr/>
        </p:nvSpPr>
        <p:spPr bwMode="auto">
          <a:xfrm>
            <a:off x="35496" y="5158933"/>
            <a:ext cx="90364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MX" b="0" i="0" u="none" strike="noStrike" cap="none" normalizeH="0" baseline="0" dirty="0" smtClean="0">
                <a:ln>
                  <a:noFill/>
                </a:ln>
                <a:solidFill>
                  <a:schemeClr val="accent4">
                    <a:lumMod val="10000"/>
                  </a:schemeClr>
                </a:solidFill>
                <a:effectLst/>
                <a:latin typeface="+mj-lt"/>
                <a:ea typeface="Calibri" pitchFamily="34" charset="0"/>
                <a:cs typeface="Times New Roman" pitchFamily="18" charset="0"/>
              </a:rPr>
              <a:t>Propiciar la utilización de herramientas digitales y redes sociales para el fomento de la lectura con el objetivo de compartir opiniones, crear grupos y generar recomendaciones literarias.</a:t>
            </a:r>
            <a:endParaRPr kumimoji="0" lang="es-MX" b="0" i="0" u="none" strike="noStrike" cap="none" normalizeH="0" baseline="0" dirty="0" smtClean="0">
              <a:ln>
                <a:noFill/>
              </a:ln>
              <a:solidFill>
                <a:schemeClr val="accent4">
                  <a:lumMod val="10000"/>
                </a:schemeClr>
              </a:solidFill>
              <a:effectLst/>
              <a:latin typeface="+mj-lt"/>
              <a:cs typeface="Arial" pitchFamily="34" charset="0"/>
            </a:endParaRPr>
          </a:p>
        </p:txBody>
      </p:sp>
      <p:sp>
        <p:nvSpPr>
          <p:cNvPr id="7" name="6 Rectángulo redondeado"/>
          <p:cNvSpPr/>
          <p:nvPr/>
        </p:nvSpPr>
        <p:spPr bwMode="auto">
          <a:xfrm>
            <a:off x="0" y="6021288"/>
            <a:ext cx="9144000" cy="720080"/>
          </a:xfrm>
          <a:prstGeom prst="roundRect">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fontAlgn="base">
              <a:spcBef>
                <a:spcPct val="0"/>
              </a:spcBef>
              <a:spcAft>
                <a:spcPct val="0"/>
              </a:spcAft>
            </a:pPr>
            <a:r>
              <a:rPr lang="es-MX" dirty="0"/>
              <a:t>Incitar a los alumnos a participar como </a:t>
            </a:r>
            <a:r>
              <a:rPr lang="es-MX" dirty="0" err="1"/>
              <a:t>booktubers</a:t>
            </a:r>
            <a:r>
              <a:rPr lang="es-MX" dirty="0"/>
              <a:t> en los concursos que la editorial Fondo de Cultura Económica lanza periódicamente. </a:t>
            </a:r>
          </a:p>
          <a:p>
            <a:pPr marL="0" marR="0" indent="0" algn="just"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chemeClr val="tx1"/>
              </a:solidFill>
              <a:effectLst/>
              <a:latin typeface="Arial" charset="0"/>
            </a:endParaRPr>
          </a:p>
        </p:txBody>
      </p:sp>
      <p:pic>
        <p:nvPicPr>
          <p:cNvPr id="12" name="~PP1431.WAV">
            <a:hlinkClick r:id="" action="ppaction://media"/>
          </p:cNvPr>
          <p:cNvPicPr>
            <a:picLocks noRot="1" noChangeAspect="1"/>
          </p:cNvPicPr>
          <p:nvPr>
            <a:wavAudioFile r:embed="rId1" name="~PP1431.WAV"/>
          </p:nvPr>
        </p:nvPicPr>
        <p:blipFill>
          <a:blip r:embed="rId8" cstate="print"/>
          <a:stretch>
            <a:fillRect/>
          </a:stretch>
        </p:blipFill>
        <p:spPr>
          <a:xfrm>
            <a:off x="8632825" y="6346825"/>
            <a:ext cx="304800" cy="304800"/>
          </a:xfrm>
          <a:prstGeom prst="rect">
            <a:avLst/>
          </a:prstGeom>
        </p:spPr>
      </p:pic>
    </p:spTree>
  </p:cSld>
  <p:clrMapOvr>
    <a:masterClrMapping/>
  </p:clrMapOvr>
  <p:transition advTm="71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n relacionada"/>
          <p:cNvPicPr>
            <a:picLocks noChangeAspect="1" noChangeArrowheads="1"/>
          </p:cNvPicPr>
          <p:nvPr/>
        </p:nvPicPr>
        <p:blipFill>
          <a:blip r:embed="rId4" cstate="print"/>
          <a:srcRect/>
          <a:stretch>
            <a:fillRect/>
          </a:stretch>
        </p:blipFill>
        <p:spPr bwMode="auto">
          <a:xfrm>
            <a:off x="1557338" y="3514725"/>
            <a:ext cx="6029325" cy="3343275"/>
          </a:xfrm>
          <a:prstGeom prst="rect">
            <a:avLst/>
          </a:prstGeom>
          <a:noFill/>
        </p:spPr>
      </p:pic>
      <p:sp>
        <p:nvSpPr>
          <p:cNvPr id="3" name="2 Cinta curvada hacia abajo"/>
          <p:cNvSpPr/>
          <p:nvPr/>
        </p:nvSpPr>
        <p:spPr bwMode="auto">
          <a:xfrm>
            <a:off x="0" y="0"/>
            <a:ext cx="9144000" cy="836712"/>
          </a:xfrm>
          <a:prstGeom prst="ellipseRibbon">
            <a:avLst>
              <a:gd name="adj1" fmla="val 25000"/>
              <a:gd name="adj2" fmla="val 75000"/>
              <a:gd name="adj3" fmla="val 12500"/>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400" b="1" i="1" u="none" cap="none" normalizeH="0" baseline="0" dirty="0" smtClean="0">
                <a:ln>
                  <a:noFill/>
                </a:ln>
                <a:solidFill>
                  <a:schemeClr val="tx1"/>
                </a:solidFill>
                <a:effectLst>
                  <a:outerShdw blurRad="38100" dist="38100" dir="2700000" algn="tl">
                    <a:srgbClr val="000000">
                      <a:alpha val="43137"/>
                    </a:srgbClr>
                  </a:outerShdw>
                </a:effectLst>
                <a:latin typeface="Arial" charset="0"/>
              </a:rPr>
              <a:t>HIPÓTESIS </a:t>
            </a:r>
          </a:p>
        </p:txBody>
      </p:sp>
      <p:sp>
        <p:nvSpPr>
          <p:cNvPr id="4" name="3 Llamada rectangular redondeada"/>
          <p:cNvSpPr/>
          <p:nvPr/>
        </p:nvSpPr>
        <p:spPr bwMode="auto">
          <a:xfrm>
            <a:off x="0" y="908720"/>
            <a:ext cx="9144000" cy="3240360"/>
          </a:xfrm>
          <a:prstGeom prst="wedgeRoundRectCallout">
            <a:avLst>
              <a:gd name="adj1" fmla="val 1375"/>
              <a:gd name="adj2" fmla="val 81924"/>
              <a:gd name="adj3" fmla="val 16667"/>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hangingPunct="0"/>
            <a:r>
              <a:rPr lang="es-MX" sz="2400" dirty="0" smtClean="0"/>
              <a:t>Un acercamiento distinto a la historia, en este caso, por medio de la literatura y adecuadas dinámicas de promoción de la lectura, logrará incrementar el nivel de aprobación e interés en la materia de historia en alumnos de preparatoria y, de igual forma, permitirá fomentar el hábito y contagio del disfrute por la lectura de todo tipo de géneros literarios y, por consiguiente, encaminará a estudiantes de bachillerato a la senda del buen lector. </a:t>
            </a:r>
            <a:endParaRPr lang="es-MX" sz="2400" b="1"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s-MX" sz="2400" b="1" i="0" u="none" strike="noStrike" cap="none" normalizeH="0" baseline="0" dirty="0" smtClean="0">
              <a:ln>
                <a:noFill/>
              </a:ln>
              <a:solidFill>
                <a:schemeClr val="tx1"/>
              </a:solidFill>
              <a:effectLst/>
              <a:latin typeface="Arial" charset="0"/>
            </a:endParaRPr>
          </a:p>
        </p:txBody>
      </p:sp>
      <p:pic>
        <p:nvPicPr>
          <p:cNvPr id="10" name="~PP3904.WAV">
            <a:hlinkClick r:id="" action="ppaction://media"/>
          </p:cNvPr>
          <p:cNvPicPr>
            <a:picLocks noRot="1" noChangeAspect="1"/>
          </p:cNvPicPr>
          <p:nvPr>
            <a:wavAudioFile r:embed="rId2" name="~PP3904.WAV"/>
          </p:nvPr>
        </p:nvPicPr>
        <p:blipFill>
          <a:blip r:embed="rId5" cstate="print"/>
          <a:stretch>
            <a:fillRect/>
          </a:stretch>
        </p:blipFill>
        <p:spPr>
          <a:xfrm>
            <a:off x="8632825" y="6346825"/>
            <a:ext cx="304800" cy="304800"/>
          </a:xfrm>
          <a:prstGeom prst="rect">
            <a:avLst/>
          </a:prstGeom>
        </p:spPr>
      </p:pic>
    </p:spTree>
    <p:custDataLst>
      <p:tags r:id="rId1"/>
    </p:custDataLst>
  </p:cSld>
  <p:clrMapOvr>
    <a:masterClrMapping/>
  </p:clrMapOvr>
  <p:transition advTm="305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inta curvada hacia abajo"/>
          <p:cNvSpPr/>
          <p:nvPr/>
        </p:nvSpPr>
        <p:spPr bwMode="auto">
          <a:xfrm>
            <a:off x="0" y="0"/>
            <a:ext cx="9144000" cy="836712"/>
          </a:xfrm>
          <a:prstGeom prst="ellipseRibbon">
            <a:avLst>
              <a:gd name="adj1" fmla="val 25000"/>
              <a:gd name="adj2" fmla="val 75000"/>
              <a:gd name="adj3" fmla="val 12500"/>
            </a:avLst>
          </a:prstGeom>
          <a:solidFill>
            <a:srgbClr val="99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2400" b="1" i="1" u="none" cap="none" normalizeH="0" baseline="0" dirty="0" smtClean="0">
                <a:ln>
                  <a:noFill/>
                </a:ln>
                <a:solidFill>
                  <a:schemeClr val="tx1"/>
                </a:solidFill>
                <a:effectLst>
                  <a:outerShdw blurRad="38100" dist="38100" dir="2700000" algn="tl">
                    <a:srgbClr val="000000">
                      <a:alpha val="43137"/>
                    </a:srgbClr>
                  </a:outerShdw>
                </a:effectLst>
                <a:latin typeface="Arial" charset="0"/>
              </a:rPr>
              <a:t>METODOLOGÍA</a:t>
            </a:r>
          </a:p>
        </p:txBody>
      </p:sp>
      <p:pic>
        <p:nvPicPr>
          <p:cNvPr id="19470" name="Picture 14" descr="C:\Users\LUIS RICARDO\Dropbox\Especializacion_Promotor de la Lectura\Proyecto Integrador I\Marco metodológico_Luis Ricardo Sánchez García.jpg"/>
          <p:cNvPicPr>
            <a:picLocks noChangeAspect="1" noChangeArrowheads="1"/>
          </p:cNvPicPr>
          <p:nvPr/>
        </p:nvPicPr>
        <p:blipFill>
          <a:blip r:embed="rId5" cstate="print"/>
          <a:srcRect l="5113" t="22008" r="73625" b="4970"/>
          <a:stretch>
            <a:fillRect/>
          </a:stretch>
        </p:blipFill>
        <p:spPr bwMode="auto">
          <a:xfrm>
            <a:off x="107504" y="908720"/>
            <a:ext cx="2555776" cy="5679502"/>
          </a:xfrm>
          <a:prstGeom prst="rect">
            <a:avLst/>
          </a:prstGeom>
          <a:noFill/>
        </p:spPr>
      </p:pic>
      <p:pic>
        <p:nvPicPr>
          <p:cNvPr id="19471" name="Picture 15" descr="C:\Users\LUIS RICARDO\Dropbox\Especializacion_Promotor de la Lectura\Proyecto Integrador I\Marco metodológico_Luis Ricardo Sánchez García.jpg"/>
          <p:cNvPicPr>
            <a:picLocks noChangeAspect="1" noChangeArrowheads="1"/>
          </p:cNvPicPr>
          <p:nvPr/>
        </p:nvPicPr>
        <p:blipFill>
          <a:blip r:embed="rId5" cstate="print"/>
          <a:srcRect l="28737" t="25659" r="50788" b="2536"/>
          <a:stretch>
            <a:fillRect/>
          </a:stretch>
        </p:blipFill>
        <p:spPr bwMode="auto">
          <a:xfrm>
            <a:off x="3275856" y="908720"/>
            <a:ext cx="2448272" cy="5555694"/>
          </a:xfrm>
          <a:prstGeom prst="rect">
            <a:avLst/>
          </a:prstGeom>
          <a:noFill/>
        </p:spPr>
      </p:pic>
      <p:pic>
        <p:nvPicPr>
          <p:cNvPr id="19472" name="Picture 16" descr="C:\Users\LUIS RICARDO\Dropbox\Especializacion_Promotor de la Lectura\Proyecto Integrador I\Marco metodológico_Luis Ricardo Sánchez García.jpg"/>
          <p:cNvPicPr>
            <a:picLocks noChangeAspect="1" noChangeArrowheads="1"/>
          </p:cNvPicPr>
          <p:nvPr/>
        </p:nvPicPr>
        <p:blipFill>
          <a:blip r:embed="rId5" cstate="print"/>
          <a:srcRect l="52363" t="25659" r="26375" b="3753"/>
          <a:stretch>
            <a:fillRect/>
          </a:stretch>
        </p:blipFill>
        <p:spPr bwMode="auto">
          <a:xfrm>
            <a:off x="6300192" y="980727"/>
            <a:ext cx="2520280" cy="5413935"/>
          </a:xfrm>
          <a:prstGeom prst="rect">
            <a:avLst/>
          </a:prstGeom>
          <a:noFill/>
        </p:spPr>
      </p:pic>
      <p:pic>
        <p:nvPicPr>
          <p:cNvPr id="19474" name="Picture 18" descr="Imagen relacionada"/>
          <p:cNvPicPr>
            <a:picLocks noChangeAspect="1" noChangeArrowheads="1"/>
          </p:cNvPicPr>
          <p:nvPr/>
        </p:nvPicPr>
        <p:blipFill>
          <a:blip r:embed="rId6" cstate="print"/>
          <a:srcRect/>
          <a:stretch>
            <a:fillRect/>
          </a:stretch>
        </p:blipFill>
        <p:spPr bwMode="auto">
          <a:xfrm>
            <a:off x="4355976" y="1484784"/>
            <a:ext cx="4427984" cy="4427984"/>
          </a:xfrm>
          <a:prstGeom prst="rect">
            <a:avLst/>
          </a:prstGeom>
          <a:noFill/>
        </p:spPr>
      </p:pic>
      <p:sp>
        <p:nvSpPr>
          <p:cNvPr id="9" name="8 Rectángulo"/>
          <p:cNvSpPr/>
          <p:nvPr/>
        </p:nvSpPr>
        <p:spPr bwMode="auto">
          <a:xfrm>
            <a:off x="107504" y="4149080"/>
            <a:ext cx="2592288" cy="64807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MX" sz="1600" b="1" dirty="0" smtClean="0">
                <a:solidFill>
                  <a:sysClr val="windowText" lastClr="000000"/>
                </a:solidFill>
                <a:latin typeface="+mj-lt"/>
              </a:rPr>
              <a:t>Octubre – Febrero</a:t>
            </a:r>
          </a:p>
          <a:p>
            <a:pPr marL="0" marR="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ysClr val="windowText" lastClr="000000"/>
                </a:solidFill>
                <a:effectLst/>
                <a:latin typeface="+mj-lt"/>
              </a:rPr>
              <a:t>18 sesiones</a:t>
            </a:r>
          </a:p>
        </p:txBody>
      </p:sp>
      <p:sp>
        <p:nvSpPr>
          <p:cNvPr id="10" name="9 Llamada rectangular redondeada"/>
          <p:cNvSpPr/>
          <p:nvPr/>
        </p:nvSpPr>
        <p:spPr bwMode="auto">
          <a:xfrm>
            <a:off x="0" y="1412776"/>
            <a:ext cx="4499992" cy="5040560"/>
          </a:xfrm>
          <a:prstGeom prst="wedgeRoundRectCallout">
            <a:avLst>
              <a:gd name="adj1" fmla="val 102407"/>
              <a:gd name="adj2" fmla="val -13349"/>
              <a:gd name="adj3" fmla="val 16667"/>
            </a:avLst>
          </a:prstGeom>
          <a:solidFill>
            <a:schemeClr val="tx2">
              <a:lumMod val="50000"/>
              <a:alpha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kumimoji="0" lang="es-MX" sz="2300" b="1" i="0" u="none" strike="noStrike" cap="none" normalizeH="0" baseline="0" dirty="0" smtClean="0">
                <a:ln>
                  <a:noFill/>
                </a:ln>
                <a:effectLst/>
                <a:latin typeface="Garamond" pitchFamily="18" charset="0"/>
                <a:cs typeface="Arial" pitchFamily="34" charset="0"/>
              </a:rPr>
              <a:t>Al finalizar la intervención y como evidencia para los alumnos y la escuela. Se hará un libro de manera artesanal compuesto de cuentos y cartas                 ficticias con trasfondo  histórico, realizadas por los propios estudiantes, con el             objetivo de no separar la  lectura de la escritura y que el aprendizaje y experiencia sea                           significativa y no sólo un hecho pasajero para ellos.</a:t>
            </a:r>
            <a:endParaRPr kumimoji="0" lang="es-MX" sz="2300" b="1" i="0" u="none" strike="noStrike" cap="none" normalizeH="0" baseline="0" dirty="0" smtClean="0">
              <a:ln>
                <a:noFill/>
              </a:ln>
              <a:effectLst/>
              <a:latin typeface="Arial" charset="0"/>
            </a:endParaRPr>
          </a:p>
        </p:txBody>
      </p:sp>
      <p:pic>
        <p:nvPicPr>
          <p:cNvPr id="16" name="~PP395.WAV">
            <a:hlinkClick r:id="" action="ppaction://media"/>
          </p:cNvPr>
          <p:cNvPicPr>
            <a:picLocks noRot="1" noChangeAspect="1"/>
          </p:cNvPicPr>
          <p:nvPr>
            <a:wavAudioFile r:embed="rId2" name="~PP395.WAV"/>
          </p:nvPr>
        </p:nvPicPr>
        <p:blipFill>
          <a:blip r:embed="rId7" cstate="print"/>
          <a:stretch>
            <a:fillRect/>
          </a:stretch>
        </p:blipFill>
        <p:spPr>
          <a:xfrm>
            <a:off x="8632825" y="6346825"/>
            <a:ext cx="304800" cy="304800"/>
          </a:xfrm>
          <a:prstGeom prst="rect">
            <a:avLst/>
          </a:prstGeom>
        </p:spPr>
      </p:pic>
    </p:spTree>
    <p:custDataLst>
      <p:tags r:id="rId1"/>
    </p:custDataLst>
  </p:cSld>
  <p:clrMapOvr>
    <a:masterClrMapping/>
  </p:clrMapOvr>
  <p:transition advTm="1165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nodeType="clickEffect">
                                  <p:stCondLst>
                                    <p:cond delay="0"/>
                                  </p:stCondLst>
                                  <p:childTnLst>
                                    <p:set>
                                      <p:cBhvr>
                                        <p:cTn id="10" dur="1" fill="hold">
                                          <p:stCondLst>
                                            <p:cond delay="0"/>
                                          </p:stCondLst>
                                        </p:cTn>
                                        <p:tgtEl>
                                          <p:spTgt spid="19474"/>
                                        </p:tgtEl>
                                        <p:attrNameLst>
                                          <p:attrName>style.visibility</p:attrName>
                                        </p:attrNameLst>
                                      </p:cBhvr>
                                      <p:to>
                                        <p:strVal val="visible"/>
                                      </p:to>
                                    </p:set>
                                    <p:animEffect transition="in" filter="fade">
                                      <p:cBhvr>
                                        <p:cTn id="11" dur="800" decel="100000"/>
                                        <p:tgtEl>
                                          <p:spTgt spid="19474"/>
                                        </p:tgtEl>
                                      </p:cBhvr>
                                    </p:animEffect>
                                    <p:anim calcmode="lin" valueType="num">
                                      <p:cBhvr>
                                        <p:cTn id="12" dur="800" decel="100000" fill="hold"/>
                                        <p:tgtEl>
                                          <p:spTgt spid="19474"/>
                                        </p:tgtEl>
                                        <p:attrNameLst>
                                          <p:attrName>style.rotation</p:attrName>
                                        </p:attrNameLst>
                                      </p:cBhvr>
                                      <p:tavLst>
                                        <p:tav tm="0">
                                          <p:val>
                                            <p:fltVal val="-90"/>
                                          </p:val>
                                        </p:tav>
                                        <p:tav tm="100000">
                                          <p:val>
                                            <p:fltVal val="0"/>
                                          </p:val>
                                        </p:tav>
                                      </p:tavLst>
                                    </p:anim>
                                    <p:anim calcmode="lin" valueType="num">
                                      <p:cBhvr>
                                        <p:cTn id="13" dur="800" decel="100000" fill="hold"/>
                                        <p:tgtEl>
                                          <p:spTgt spid="19474"/>
                                        </p:tgtEl>
                                        <p:attrNameLst>
                                          <p:attrName>ppt_x</p:attrName>
                                        </p:attrNameLst>
                                      </p:cBhvr>
                                      <p:tavLst>
                                        <p:tav tm="0">
                                          <p:val>
                                            <p:strVal val="#ppt_x+0.4"/>
                                          </p:val>
                                        </p:tav>
                                        <p:tav tm="100000">
                                          <p:val>
                                            <p:strVal val="#ppt_x-0.05"/>
                                          </p:val>
                                        </p:tav>
                                      </p:tavLst>
                                    </p:anim>
                                    <p:anim calcmode="lin" valueType="num">
                                      <p:cBhvr>
                                        <p:cTn id="14" dur="800" decel="100000" fill="hold"/>
                                        <p:tgtEl>
                                          <p:spTgt spid="1947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947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9474"/>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5"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5|3.6"/>
</p:tagLst>
</file>

<file path=ppt/tags/tag2.xml><?xml version="1.0" encoding="utf-8"?>
<p:tagLst xmlns:a="http://schemas.openxmlformats.org/drawingml/2006/main" xmlns:r="http://schemas.openxmlformats.org/officeDocument/2006/relationships" xmlns:p="http://schemas.openxmlformats.org/presentationml/2006/main">
  <p:tag name="TIMING" val="|51.8|33.2|3.6"/>
</p:tagLst>
</file>

<file path=ppt/tags/tag3.xml><?xml version="1.0" encoding="utf-8"?>
<p:tagLst xmlns:a="http://schemas.openxmlformats.org/drawingml/2006/main" xmlns:r="http://schemas.openxmlformats.org/officeDocument/2006/relationships" xmlns:p="http://schemas.openxmlformats.org/presentationml/2006/main">
  <p:tag name="TIMING" val="|22.9|5.1|25.9|13.1|12.8"/>
</p:tagLst>
</file>

<file path=ppt/tags/tag4.xml><?xml version="1.0" encoding="utf-8"?>
<p:tagLst xmlns:a="http://schemas.openxmlformats.org/drawingml/2006/main" xmlns:r="http://schemas.openxmlformats.org/officeDocument/2006/relationships" xmlns:p="http://schemas.openxmlformats.org/presentationml/2006/main">
  <p:tag name="TIMING" val="|3.6"/>
</p:tagLst>
</file>

<file path=ppt/tags/tag5.xml><?xml version="1.0" encoding="utf-8"?>
<p:tagLst xmlns:a="http://schemas.openxmlformats.org/drawingml/2006/main" xmlns:r="http://schemas.openxmlformats.org/officeDocument/2006/relationships" xmlns:p="http://schemas.openxmlformats.org/presentationml/2006/main">
  <p:tag name="TIMING" val="|93.5|5.1"/>
</p:tagLst>
</file>

<file path=ppt/tags/tag6.xml><?xml version="1.0" encoding="utf-8"?>
<p:tagLst xmlns:a="http://schemas.openxmlformats.org/drawingml/2006/main" xmlns:r="http://schemas.openxmlformats.org/officeDocument/2006/relationships" xmlns:p="http://schemas.openxmlformats.org/presentationml/2006/main">
  <p:tag name="TIMING" val="|27.1|10.7|6.9|9.7"/>
</p:tagLst>
</file>

<file path=ppt/tags/tag7.xml><?xml version="1.0" encoding="utf-8"?>
<p:tagLst xmlns:a="http://schemas.openxmlformats.org/drawingml/2006/main" xmlns:r="http://schemas.openxmlformats.org/officeDocument/2006/relationships" xmlns:p="http://schemas.openxmlformats.org/presentationml/2006/main">
  <p:tag name="TIMING" val="|16.2"/>
</p:tagLst>
</file>

<file path=ppt/theme/theme1.xml><?xml version="1.0" encoding="utf-8"?>
<a:theme xmlns:a="http://schemas.openxmlformats.org/drawingml/2006/main" name="Tema1">
  <a:themeElements>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ms_pptpostmortem_tp0101845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ms_pptpostmortem_tp01018455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ms_pptpostmortem_tp01018455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ms_pptpostmortem_tp01018455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ms_pptpostmortem_tp01018455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ms_pptpostmortem_tp01018455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1320</TotalTime>
  <Words>1244</Words>
  <Application>Microsoft Office PowerPoint</Application>
  <PresentationFormat>Presentación en pantalla (4:3)</PresentationFormat>
  <Paragraphs>128</Paragraphs>
  <Slides>11</Slides>
  <Notes>1</Notes>
  <HiddenSlides>0</HiddenSlides>
  <MMClips>11</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Tema1</vt:lpstr>
      <vt:lpstr>Un viaje por las edades de México: La literatura como apoyo para la enseñanza de la historia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LUIS RICARDO</dc:creator>
  <cp:lastModifiedBy>LUIS RICARDO</cp:lastModifiedBy>
  <cp:revision>186</cp:revision>
  <dcterms:created xsi:type="dcterms:W3CDTF">2017-10-15T16:44:55Z</dcterms:created>
  <dcterms:modified xsi:type="dcterms:W3CDTF">2018-01-11T06:01:14Z</dcterms:modified>
</cp:coreProperties>
</file>