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F7091-FC36-4736-A8E3-A8B877E043B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0CF933B-D560-4B57-BF0B-EEC93C800761}">
      <dgm:prSet phldrT="[Texto]"/>
      <dgm:spPr/>
      <dgm:t>
        <a:bodyPr/>
        <a:lstStyle/>
        <a:p>
          <a:r>
            <a:rPr lang="es-MX" dirty="0" smtClean="0"/>
            <a:t>Leer </a:t>
          </a:r>
          <a:endParaRPr lang="es-MX" dirty="0"/>
        </a:p>
      </dgm:t>
    </dgm:pt>
    <dgm:pt modelId="{7CD6E553-9C87-4FB7-91B4-BBAB09706200}" type="parTrans" cxnId="{4A1AC91D-454C-4AD2-B4D6-9D121C4D813E}">
      <dgm:prSet/>
      <dgm:spPr/>
      <dgm:t>
        <a:bodyPr/>
        <a:lstStyle/>
        <a:p>
          <a:endParaRPr lang="es-MX"/>
        </a:p>
      </dgm:t>
    </dgm:pt>
    <dgm:pt modelId="{288C276E-C787-4CAD-8688-2284AC80844C}" type="sibTrans" cxnId="{4A1AC91D-454C-4AD2-B4D6-9D121C4D813E}">
      <dgm:prSet/>
      <dgm:spPr/>
      <dgm:t>
        <a:bodyPr/>
        <a:lstStyle/>
        <a:p>
          <a:endParaRPr lang="es-MX"/>
        </a:p>
      </dgm:t>
    </dgm:pt>
    <dgm:pt modelId="{1D05A50D-1360-4303-8982-E828476F7FB9}">
      <dgm:prSet phldrT="[Texto]"/>
      <dgm:spPr/>
      <dgm:t>
        <a:bodyPr/>
        <a:lstStyle/>
        <a:p>
          <a:r>
            <a:rPr lang="es-MX" dirty="0" smtClean="0"/>
            <a:t>Prácticas lectoras</a:t>
          </a:r>
          <a:endParaRPr lang="es-MX" dirty="0"/>
        </a:p>
      </dgm:t>
    </dgm:pt>
    <dgm:pt modelId="{A47A4026-FBEA-4887-A71E-79B761936254}" type="parTrans" cxnId="{487602C6-0FBD-4D93-B8D6-E1377A2540E5}">
      <dgm:prSet/>
      <dgm:spPr/>
      <dgm:t>
        <a:bodyPr/>
        <a:lstStyle/>
        <a:p>
          <a:endParaRPr lang="es-MX"/>
        </a:p>
      </dgm:t>
    </dgm:pt>
    <dgm:pt modelId="{482103BB-6A26-4DF5-B2D0-1A0D25A08C07}" type="sibTrans" cxnId="{487602C6-0FBD-4D93-B8D6-E1377A2540E5}">
      <dgm:prSet/>
      <dgm:spPr/>
      <dgm:t>
        <a:bodyPr/>
        <a:lstStyle/>
        <a:p>
          <a:endParaRPr lang="es-MX"/>
        </a:p>
      </dgm:t>
    </dgm:pt>
    <dgm:pt modelId="{CC8BF432-9D7A-4D5F-8E91-012A5F271775}">
      <dgm:prSet phldrT="[Texto]"/>
      <dgm:spPr/>
      <dgm:t>
        <a:bodyPr/>
        <a:lstStyle/>
        <a:p>
          <a:r>
            <a:rPr lang="es-MX" dirty="0" smtClean="0"/>
            <a:t>Adolescencia</a:t>
          </a:r>
          <a:endParaRPr lang="es-MX" dirty="0"/>
        </a:p>
      </dgm:t>
    </dgm:pt>
    <dgm:pt modelId="{1C5B0F01-CAAE-4F50-804A-0C309A664C93}" type="parTrans" cxnId="{32BEBD55-AA7B-4FF3-A056-E8522843786F}">
      <dgm:prSet/>
      <dgm:spPr/>
      <dgm:t>
        <a:bodyPr/>
        <a:lstStyle/>
        <a:p>
          <a:endParaRPr lang="es-MX"/>
        </a:p>
      </dgm:t>
    </dgm:pt>
    <dgm:pt modelId="{680726FB-7B72-4372-A2A3-FA09CEA6F6AF}" type="sibTrans" cxnId="{32BEBD55-AA7B-4FF3-A056-E8522843786F}">
      <dgm:prSet/>
      <dgm:spPr/>
      <dgm:t>
        <a:bodyPr/>
        <a:lstStyle/>
        <a:p>
          <a:endParaRPr lang="es-MX"/>
        </a:p>
      </dgm:t>
    </dgm:pt>
    <dgm:pt modelId="{24786217-35FF-493C-B91E-4BE7CECA1ECC}">
      <dgm:prSet phldrT="[Texto]"/>
      <dgm:spPr/>
      <dgm:t>
        <a:bodyPr/>
        <a:lstStyle/>
        <a:p>
          <a:r>
            <a:rPr lang="es-MX" dirty="0" smtClean="0"/>
            <a:t>Casa hogar</a:t>
          </a:r>
          <a:endParaRPr lang="es-MX" dirty="0"/>
        </a:p>
      </dgm:t>
    </dgm:pt>
    <dgm:pt modelId="{CA9A4641-612E-4E24-BA98-6B4FB4ACE188}" type="parTrans" cxnId="{0D75EF5E-A2BE-4A45-8B5F-C53FF8C02434}">
      <dgm:prSet/>
      <dgm:spPr/>
      <dgm:t>
        <a:bodyPr/>
        <a:lstStyle/>
        <a:p>
          <a:endParaRPr lang="es-MX"/>
        </a:p>
      </dgm:t>
    </dgm:pt>
    <dgm:pt modelId="{870C443C-7972-4671-B8DB-9410F8ABDF74}" type="sibTrans" cxnId="{0D75EF5E-A2BE-4A45-8B5F-C53FF8C02434}">
      <dgm:prSet/>
      <dgm:spPr/>
      <dgm:t>
        <a:bodyPr/>
        <a:lstStyle/>
        <a:p>
          <a:endParaRPr lang="es-MX"/>
        </a:p>
      </dgm:t>
    </dgm:pt>
    <dgm:pt modelId="{6BEC93D5-1F8A-4472-BA93-E3E8D7787B9B}" type="pres">
      <dgm:prSet presAssocID="{6C4F7091-FC36-4736-A8E3-A8B877E043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2555C92-59AB-4F29-BAC3-350926FB2EAB}" type="pres">
      <dgm:prSet presAssocID="{70CF933B-D560-4B57-BF0B-EEC93C8007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89E94F-6D46-4339-A333-177B706D9768}" type="pres">
      <dgm:prSet presAssocID="{70CF933B-D560-4B57-BF0B-EEC93C800761}" presName="spNode" presStyleCnt="0"/>
      <dgm:spPr/>
    </dgm:pt>
    <dgm:pt modelId="{4609FD75-357A-42FF-8939-6BD92094AABA}" type="pres">
      <dgm:prSet presAssocID="{288C276E-C787-4CAD-8688-2284AC80844C}" presName="sibTrans" presStyleLbl="sibTrans1D1" presStyleIdx="0" presStyleCnt="4"/>
      <dgm:spPr/>
      <dgm:t>
        <a:bodyPr/>
        <a:lstStyle/>
        <a:p>
          <a:endParaRPr lang="es-MX"/>
        </a:p>
      </dgm:t>
    </dgm:pt>
    <dgm:pt modelId="{86F01159-767E-4EDE-8DB5-6AEFC714C9AC}" type="pres">
      <dgm:prSet presAssocID="{1D05A50D-1360-4303-8982-E828476F7FB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D8E782-F71A-4CA2-BEC7-D4AD41753674}" type="pres">
      <dgm:prSet presAssocID="{1D05A50D-1360-4303-8982-E828476F7FB9}" presName="spNode" presStyleCnt="0"/>
      <dgm:spPr/>
    </dgm:pt>
    <dgm:pt modelId="{660BDDC9-CB12-4E73-AE30-5A32446F21C2}" type="pres">
      <dgm:prSet presAssocID="{482103BB-6A26-4DF5-B2D0-1A0D25A08C07}" presName="sibTrans" presStyleLbl="sibTrans1D1" presStyleIdx="1" presStyleCnt="4"/>
      <dgm:spPr/>
      <dgm:t>
        <a:bodyPr/>
        <a:lstStyle/>
        <a:p>
          <a:endParaRPr lang="es-MX"/>
        </a:p>
      </dgm:t>
    </dgm:pt>
    <dgm:pt modelId="{A52F8C5E-78FC-4D4B-8E0D-CE42283C932A}" type="pres">
      <dgm:prSet presAssocID="{CC8BF432-9D7A-4D5F-8E91-012A5F27177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D08436-F572-4DAD-97D8-EDF239A1A1B7}" type="pres">
      <dgm:prSet presAssocID="{CC8BF432-9D7A-4D5F-8E91-012A5F271775}" presName="spNode" presStyleCnt="0"/>
      <dgm:spPr/>
    </dgm:pt>
    <dgm:pt modelId="{BB942DED-EE97-42F7-86D9-3083B7419631}" type="pres">
      <dgm:prSet presAssocID="{680726FB-7B72-4372-A2A3-FA09CEA6F6AF}" presName="sibTrans" presStyleLbl="sibTrans1D1" presStyleIdx="2" presStyleCnt="4"/>
      <dgm:spPr/>
      <dgm:t>
        <a:bodyPr/>
        <a:lstStyle/>
        <a:p>
          <a:endParaRPr lang="es-MX"/>
        </a:p>
      </dgm:t>
    </dgm:pt>
    <dgm:pt modelId="{B8830D90-9825-4B70-B44C-1C2FF520496E}" type="pres">
      <dgm:prSet presAssocID="{24786217-35FF-493C-B91E-4BE7CECA1E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13DE86-C130-457E-BD42-1E633705D877}" type="pres">
      <dgm:prSet presAssocID="{24786217-35FF-493C-B91E-4BE7CECA1ECC}" presName="spNode" presStyleCnt="0"/>
      <dgm:spPr/>
    </dgm:pt>
    <dgm:pt modelId="{B788086A-2344-4F72-9B09-4F1708D8C69D}" type="pres">
      <dgm:prSet presAssocID="{870C443C-7972-4671-B8DB-9410F8ABDF74}" presName="sibTrans" presStyleLbl="sibTrans1D1" presStyleIdx="3" presStyleCnt="4"/>
      <dgm:spPr/>
      <dgm:t>
        <a:bodyPr/>
        <a:lstStyle/>
        <a:p>
          <a:endParaRPr lang="es-MX"/>
        </a:p>
      </dgm:t>
    </dgm:pt>
  </dgm:ptLst>
  <dgm:cxnLst>
    <dgm:cxn modelId="{487602C6-0FBD-4D93-B8D6-E1377A2540E5}" srcId="{6C4F7091-FC36-4736-A8E3-A8B877E043BC}" destId="{1D05A50D-1360-4303-8982-E828476F7FB9}" srcOrd="1" destOrd="0" parTransId="{A47A4026-FBEA-4887-A71E-79B761936254}" sibTransId="{482103BB-6A26-4DF5-B2D0-1A0D25A08C07}"/>
    <dgm:cxn modelId="{88A81B2D-E975-4C29-914D-2156680ADB4A}" type="presOf" srcId="{1D05A50D-1360-4303-8982-E828476F7FB9}" destId="{86F01159-767E-4EDE-8DB5-6AEFC714C9AC}" srcOrd="0" destOrd="0" presId="urn:microsoft.com/office/officeart/2005/8/layout/cycle6"/>
    <dgm:cxn modelId="{1BAA685E-44AA-421A-9FDB-263C1B3EC725}" type="presOf" srcId="{288C276E-C787-4CAD-8688-2284AC80844C}" destId="{4609FD75-357A-42FF-8939-6BD92094AABA}" srcOrd="0" destOrd="0" presId="urn:microsoft.com/office/officeart/2005/8/layout/cycle6"/>
    <dgm:cxn modelId="{620622C1-5E4D-49C4-A481-E04FF491C4A3}" type="presOf" srcId="{CC8BF432-9D7A-4D5F-8E91-012A5F271775}" destId="{A52F8C5E-78FC-4D4B-8E0D-CE42283C932A}" srcOrd="0" destOrd="0" presId="urn:microsoft.com/office/officeart/2005/8/layout/cycle6"/>
    <dgm:cxn modelId="{D31400F3-EB90-4A22-B43F-8AA4F09A8C74}" type="presOf" srcId="{870C443C-7972-4671-B8DB-9410F8ABDF74}" destId="{B788086A-2344-4F72-9B09-4F1708D8C69D}" srcOrd="0" destOrd="0" presId="urn:microsoft.com/office/officeart/2005/8/layout/cycle6"/>
    <dgm:cxn modelId="{48D737B7-EC48-4182-82E2-E733CCD5621A}" type="presOf" srcId="{24786217-35FF-493C-B91E-4BE7CECA1ECC}" destId="{B8830D90-9825-4B70-B44C-1C2FF520496E}" srcOrd="0" destOrd="0" presId="urn:microsoft.com/office/officeart/2005/8/layout/cycle6"/>
    <dgm:cxn modelId="{B4F58839-8058-4B5E-B3E8-BE243703AA3F}" type="presOf" srcId="{6C4F7091-FC36-4736-A8E3-A8B877E043BC}" destId="{6BEC93D5-1F8A-4472-BA93-E3E8D7787B9B}" srcOrd="0" destOrd="0" presId="urn:microsoft.com/office/officeart/2005/8/layout/cycle6"/>
    <dgm:cxn modelId="{C9761F92-1DB1-462A-AD9A-C327DDF92D4D}" type="presOf" srcId="{482103BB-6A26-4DF5-B2D0-1A0D25A08C07}" destId="{660BDDC9-CB12-4E73-AE30-5A32446F21C2}" srcOrd="0" destOrd="0" presId="urn:microsoft.com/office/officeart/2005/8/layout/cycle6"/>
    <dgm:cxn modelId="{0D75EF5E-A2BE-4A45-8B5F-C53FF8C02434}" srcId="{6C4F7091-FC36-4736-A8E3-A8B877E043BC}" destId="{24786217-35FF-493C-B91E-4BE7CECA1ECC}" srcOrd="3" destOrd="0" parTransId="{CA9A4641-612E-4E24-BA98-6B4FB4ACE188}" sibTransId="{870C443C-7972-4671-B8DB-9410F8ABDF74}"/>
    <dgm:cxn modelId="{32BEBD55-AA7B-4FF3-A056-E8522843786F}" srcId="{6C4F7091-FC36-4736-A8E3-A8B877E043BC}" destId="{CC8BF432-9D7A-4D5F-8E91-012A5F271775}" srcOrd="2" destOrd="0" parTransId="{1C5B0F01-CAAE-4F50-804A-0C309A664C93}" sibTransId="{680726FB-7B72-4372-A2A3-FA09CEA6F6AF}"/>
    <dgm:cxn modelId="{12FD1238-95F7-45B2-8D38-E85C9E4C2A5E}" type="presOf" srcId="{680726FB-7B72-4372-A2A3-FA09CEA6F6AF}" destId="{BB942DED-EE97-42F7-86D9-3083B7419631}" srcOrd="0" destOrd="0" presId="urn:microsoft.com/office/officeart/2005/8/layout/cycle6"/>
    <dgm:cxn modelId="{D72C6104-D36D-49D7-85A0-AA441DA9F5C4}" type="presOf" srcId="{70CF933B-D560-4B57-BF0B-EEC93C800761}" destId="{42555C92-59AB-4F29-BAC3-350926FB2EAB}" srcOrd="0" destOrd="0" presId="urn:microsoft.com/office/officeart/2005/8/layout/cycle6"/>
    <dgm:cxn modelId="{4A1AC91D-454C-4AD2-B4D6-9D121C4D813E}" srcId="{6C4F7091-FC36-4736-A8E3-A8B877E043BC}" destId="{70CF933B-D560-4B57-BF0B-EEC93C800761}" srcOrd="0" destOrd="0" parTransId="{7CD6E553-9C87-4FB7-91B4-BBAB09706200}" sibTransId="{288C276E-C787-4CAD-8688-2284AC80844C}"/>
    <dgm:cxn modelId="{34B4C67C-40B2-4F3D-86BC-D1545E7027A1}" type="presParOf" srcId="{6BEC93D5-1F8A-4472-BA93-E3E8D7787B9B}" destId="{42555C92-59AB-4F29-BAC3-350926FB2EAB}" srcOrd="0" destOrd="0" presId="urn:microsoft.com/office/officeart/2005/8/layout/cycle6"/>
    <dgm:cxn modelId="{36A8BCEE-2038-4878-BB57-2ED49E23E19A}" type="presParOf" srcId="{6BEC93D5-1F8A-4472-BA93-E3E8D7787B9B}" destId="{4489E94F-6D46-4339-A333-177B706D9768}" srcOrd="1" destOrd="0" presId="urn:microsoft.com/office/officeart/2005/8/layout/cycle6"/>
    <dgm:cxn modelId="{BB3B952C-7E50-461E-9350-2C3A05D71B66}" type="presParOf" srcId="{6BEC93D5-1F8A-4472-BA93-E3E8D7787B9B}" destId="{4609FD75-357A-42FF-8939-6BD92094AABA}" srcOrd="2" destOrd="0" presId="urn:microsoft.com/office/officeart/2005/8/layout/cycle6"/>
    <dgm:cxn modelId="{5FEF2C62-555E-474D-AF88-F68C159D874C}" type="presParOf" srcId="{6BEC93D5-1F8A-4472-BA93-E3E8D7787B9B}" destId="{86F01159-767E-4EDE-8DB5-6AEFC714C9AC}" srcOrd="3" destOrd="0" presId="urn:microsoft.com/office/officeart/2005/8/layout/cycle6"/>
    <dgm:cxn modelId="{0E71ABA1-ABE4-41CB-8FEB-9114E4229ADC}" type="presParOf" srcId="{6BEC93D5-1F8A-4472-BA93-E3E8D7787B9B}" destId="{59D8E782-F71A-4CA2-BEC7-D4AD41753674}" srcOrd="4" destOrd="0" presId="urn:microsoft.com/office/officeart/2005/8/layout/cycle6"/>
    <dgm:cxn modelId="{1935ECEC-65BE-4CF9-8D9A-C90BDFC87A93}" type="presParOf" srcId="{6BEC93D5-1F8A-4472-BA93-E3E8D7787B9B}" destId="{660BDDC9-CB12-4E73-AE30-5A32446F21C2}" srcOrd="5" destOrd="0" presId="urn:microsoft.com/office/officeart/2005/8/layout/cycle6"/>
    <dgm:cxn modelId="{D44095BD-5198-484C-AE83-8B179DEE2AF9}" type="presParOf" srcId="{6BEC93D5-1F8A-4472-BA93-E3E8D7787B9B}" destId="{A52F8C5E-78FC-4D4B-8E0D-CE42283C932A}" srcOrd="6" destOrd="0" presId="urn:microsoft.com/office/officeart/2005/8/layout/cycle6"/>
    <dgm:cxn modelId="{18122F24-8906-4672-ADF5-881B1CA8145C}" type="presParOf" srcId="{6BEC93D5-1F8A-4472-BA93-E3E8D7787B9B}" destId="{CED08436-F572-4DAD-97D8-EDF239A1A1B7}" srcOrd="7" destOrd="0" presId="urn:microsoft.com/office/officeart/2005/8/layout/cycle6"/>
    <dgm:cxn modelId="{95F30177-0E75-47E7-8142-C7CE2D2AB181}" type="presParOf" srcId="{6BEC93D5-1F8A-4472-BA93-E3E8D7787B9B}" destId="{BB942DED-EE97-42F7-86D9-3083B7419631}" srcOrd="8" destOrd="0" presId="urn:microsoft.com/office/officeart/2005/8/layout/cycle6"/>
    <dgm:cxn modelId="{2E28A797-E119-4B19-835F-2731A7F160A7}" type="presParOf" srcId="{6BEC93D5-1F8A-4472-BA93-E3E8D7787B9B}" destId="{B8830D90-9825-4B70-B44C-1C2FF520496E}" srcOrd="9" destOrd="0" presId="urn:microsoft.com/office/officeart/2005/8/layout/cycle6"/>
    <dgm:cxn modelId="{45A56000-5053-4374-B2F3-3ECE1AE68E1E}" type="presParOf" srcId="{6BEC93D5-1F8A-4472-BA93-E3E8D7787B9B}" destId="{9713DE86-C130-457E-BD42-1E633705D877}" srcOrd="10" destOrd="0" presId="urn:microsoft.com/office/officeart/2005/8/layout/cycle6"/>
    <dgm:cxn modelId="{4B402D05-AD90-4F96-AAF4-5A6253D7A4A6}" type="presParOf" srcId="{6BEC93D5-1F8A-4472-BA93-E3E8D7787B9B}" destId="{B788086A-2344-4F72-9B09-4F1708D8C69D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868E3C-A350-4CF8-A00C-48D0E25584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1A7173B-3BDB-43A3-83E2-6D54EF9B023E}">
      <dgm:prSet phldrT="[Texto]"/>
      <dgm:spPr/>
      <dgm:t>
        <a:bodyPr/>
        <a:lstStyle/>
        <a:p>
          <a:r>
            <a:rPr lang="es-MX" dirty="0" smtClean="0"/>
            <a:t>Actividades</a:t>
          </a:r>
          <a:endParaRPr lang="es-MX" dirty="0"/>
        </a:p>
      </dgm:t>
    </dgm:pt>
    <dgm:pt modelId="{F67A77E9-0A2A-4C18-A834-7F5500703D3C}" type="parTrans" cxnId="{3E2201EE-0236-4BF5-BFBF-18EDB3E6861B}">
      <dgm:prSet/>
      <dgm:spPr/>
      <dgm:t>
        <a:bodyPr/>
        <a:lstStyle/>
        <a:p>
          <a:endParaRPr lang="es-MX"/>
        </a:p>
      </dgm:t>
    </dgm:pt>
    <dgm:pt modelId="{C8262D85-8A0E-494E-A84E-53452AF21FA3}" type="sibTrans" cxnId="{3E2201EE-0236-4BF5-BFBF-18EDB3E6861B}">
      <dgm:prSet/>
      <dgm:spPr/>
      <dgm:t>
        <a:bodyPr/>
        <a:lstStyle/>
        <a:p>
          <a:endParaRPr lang="es-MX"/>
        </a:p>
      </dgm:t>
    </dgm:pt>
    <dgm:pt modelId="{69390690-D8A6-4A27-AE49-4698A035E3A6}">
      <dgm:prSet phldrT="[Texto]"/>
      <dgm:spPr/>
      <dgm:t>
        <a:bodyPr/>
        <a:lstStyle/>
        <a:p>
          <a:r>
            <a:rPr lang="es-MX" dirty="0" smtClean="0"/>
            <a:t>Elaboración de borrador del protocolo.</a:t>
          </a:r>
          <a:endParaRPr lang="es-MX" dirty="0"/>
        </a:p>
      </dgm:t>
    </dgm:pt>
    <dgm:pt modelId="{6453218F-92A6-48D9-9383-3B816FDE07F0}" type="parTrans" cxnId="{AA2BA24D-9328-4933-94C1-ECFA488473B2}">
      <dgm:prSet/>
      <dgm:spPr/>
      <dgm:t>
        <a:bodyPr/>
        <a:lstStyle/>
        <a:p>
          <a:endParaRPr lang="es-MX"/>
        </a:p>
      </dgm:t>
    </dgm:pt>
    <dgm:pt modelId="{C028693E-4878-4C76-AB78-29A68A52E46A}" type="sibTrans" cxnId="{AA2BA24D-9328-4933-94C1-ECFA488473B2}">
      <dgm:prSet/>
      <dgm:spPr/>
      <dgm:t>
        <a:bodyPr/>
        <a:lstStyle/>
        <a:p>
          <a:endParaRPr lang="es-MX"/>
        </a:p>
      </dgm:t>
    </dgm:pt>
    <dgm:pt modelId="{339FA7B5-7A43-4F17-A600-3FE6F86D20DC}">
      <dgm:prSet phldrT="[Texto]"/>
      <dgm:spPr/>
      <dgm:t>
        <a:bodyPr/>
        <a:lstStyle/>
        <a:p>
          <a:r>
            <a:rPr lang="es-MX" dirty="0" smtClean="0"/>
            <a:t>Elaboración de cuestionario inicial*</a:t>
          </a:r>
          <a:endParaRPr lang="es-MX" dirty="0"/>
        </a:p>
      </dgm:t>
    </dgm:pt>
    <dgm:pt modelId="{353A1FD0-6D8E-40C3-BB3E-782F53BEAE60}" type="parTrans" cxnId="{F7480346-9BE8-4144-BEA9-B181BD3EE582}">
      <dgm:prSet/>
      <dgm:spPr/>
      <dgm:t>
        <a:bodyPr/>
        <a:lstStyle/>
        <a:p>
          <a:endParaRPr lang="es-MX"/>
        </a:p>
      </dgm:t>
    </dgm:pt>
    <dgm:pt modelId="{F05B3292-B50E-4952-9406-EB8DDFC5A69F}" type="sibTrans" cxnId="{F7480346-9BE8-4144-BEA9-B181BD3EE582}">
      <dgm:prSet/>
      <dgm:spPr/>
      <dgm:t>
        <a:bodyPr/>
        <a:lstStyle/>
        <a:p>
          <a:endParaRPr lang="es-MX"/>
        </a:p>
      </dgm:t>
    </dgm:pt>
    <dgm:pt modelId="{DFB03935-5150-4E70-8F6B-54C4C4E1EC93}">
      <dgm:prSet phldrT="[Texto]"/>
      <dgm:spPr/>
      <dgm:t>
        <a:bodyPr/>
        <a:lstStyle/>
        <a:p>
          <a:r>
            <a:rPr lang="es-MX" dirty="0" smtClean="0"/>
            <a:t>Diseño de sesiones del taller**</a:t>
          </a:r>
          <a:endParaRPr lang="es-MX" dirty="0"/>
        </a:p>
      </dgm:t>
    </dgm:pt>
    <dgm:pt modelId="{E967C587-3464-4651-931D-2FB6C3580A50}" type="parTrans" cxnId="{35B97959-F467-4A6B-8457-E65D56AC3A9A}">
      <dgm:prSet/>
      <dgm:spPr/>
      <dgm:t>
        <a:bodyPr/>
        <a:lstStyle/>
        <a:p>
          <a:endParaRPr lang="es-MX"/>
        </a:p>
      </dgm:t>
    </dgm:pt>
    <dgm:pt modelId="{19D65E97-5EFD-4EB1-96B7-15B3FF15F7AB}" type="sibTrans" cxnId="{35B97959-F467-4A6B-8457-E65D56AC3A9A}">
      <dgm:prSet/>
      <dgm:spPr/>
      <dgm:t>
        <a:bodyPr/>
        <a:lstStyle/>
        <a:p>
          <a:endParaRPr lang="es-MX"/>
        </a:p>
      </dgm:t>
    </dgm:pt>
    <dgm:pt modelId="{3F4776A4-6DDC-448F-9C36-D506B58EB62C}">
      <dgm:prSet/>
      <dgm:spPr/>
      <dgm:t>
        <a:bodyPr/>
        <a:lstStyle/>
        <a:p>
          <a:endParaRPr lang="es-MX" dirty="0"/>
        </a:p>
      </dgm:t>
    </dgm:pt>
    <dgm:pt modelId="{1CD9BED4-78F8-43C0-B3B7-ED4C1A73289A}" type="parTrans" cxnId="{A856BDF1-6ADB-46FF-A00A-E1849F490EC1}">
      <dgm:prSet/>
      <dgm:spPr/>
      <dgm:t>
        <a:bodyPr/>
        <a:lstStyle/>
        <a:p>
          <a:endParaRPr lang="es-MX"/>
        </a:p>
      </dgm:t>
    </dgm:pt>
    <dgm:pt modelId="{7A55991E-EB35-4F51-A425-BD19BB057EA2}" type="sibTrans" cxnId="{A856BDF1-6ADB-46FF-A00A-E1849F490EC1}">
      <dgm:prSet/>
      <dgm:spPr/>
      <dgm:t>
        <a:bodyPr/>
        <a:lstStyle/>
        <a:p>
          <a:endParaRPr lang="es-MX"/>
        </a:p>
      </dgm:t>
    </dgm:pt>
    <dgm:pt modelId="{6931F47C-8A98-4AA6-B54E-970B962EB17E}">
      <dgm:prSet phldrT="[Texto]"/>
      <dgm:spPr/>
      <dgm:t>
        <a:bodyPr/>
        <a:lstStyle/>
        <a:p>
          <a:r>
            <a:rPr lang="es-MX" dirty="0" smtClean="0"/>
            <a:t>Elaboración de cronograma de sesiones.</a:t>
          </a:r>
          <a:endParaRPr lang="es-MX" dirty="0"/>
        </a:p>
      </dgm:t>
    </dgm:pt>
    <dgm:pt modelId="{3CAF260C-EB3E-4D3D-BE97-97AC914EB0FB}" type="parTrans" cxnId="{A76F4576-2766-4997-AE03-07DC99134098}">
      <dgm:prSet/>
      <dgm:spPr/>
    </dgm:pt>
    <dgm:pt modelId="{7ED0465A-B743-4932-9410-949AAC452591}" type="sibTrans" cxnId="{A76F4576-2766-4997-AE03-07DC99134098}">
      <dgm:prSet/>
      <dgm:spPr/>
    </dgm:pt>
    <dgm:pt modelId="{F59C85CC-D440-4DCB-A5DC-0144E7D92A9F}" type="pres">
      <dgm:prSet presAssocID="{5C868E3C-A350-4CF8-A00C-48D0E25584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351DDE1-06C5-49F0-BB7B-69698B50427F}" type="pres">
      <dgm:prSet presAssocID="{11A7173B-3BDB-43A3-83E2-6D54EF9B02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3C9060-08B3-4627-909F-BFAD5DA537A5}" type="pres">
      <dgm:prSet presAssocID="{11A7173B-3BDB-43A3-83E2-6D54EF9B023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A2BA24D-9328-4933-94C1-ECFA488473B2}" srcId="{11A7173B-3BDB-43A3-83E2-6D54EF9B023E}" destId="{69390690-D8A6-4A27-AE49-4698A035E3A6}" srcOrd="0" destOrd="0" parTransId="{6453218F-92A6-48D9-9383-3B816FDE07F0}" sibTransId="{C028693E-4878-4C76-AB78-29A68A52E46A}"/>
    <dgm:cxn modelId="{A76F4576-2766-4997-AE03-07DC99134098}" srcId="{11A7173B-3BDB-43A3-83E2-6D54EF9B023E}" destId="{6931F47C-8A98-4AA6-B54E-970B962EB17E}" srcOrd="3" destOrd="0" parTransId="{3CAF260C-EB3E-4D3D-BE97-97AC914EB0FB}" sibTransId="{7ED0465A-B743-4932-9410-949AAC452591}"/>
    <dgm:cxn modelId="{E6AA2D86-46E9-472F-BF75-AC628F35D5F4}" type="presOf" srcId="{6931F47C-8A98-4AA6-B54E-970B962EB17E}" destId="{883C9060-08B3-4627-909F-BFAD5DA537A5}" srcOrd="0" destOrd="3" presId="urn:microsoft.com/office/officeart/2005/8/layout/vList2"/>
    <dgm:cxn modelId="{3E2201EE-0236-4BF5-BFBF-18EDB3E6861B}" srcId="{5C868E3C-A350-4CF8-A00C-48D0E25584B5}" destId="{11A7173B-3BDB-43A3-83E2-6D54EF9B023E}" srcOrd="0" destOrd="0" parTransId="{F67A77E9-0A2A-4C18-A834-7F5500703D3C}" sibTransId="{C8262D85-8A0E-494E-A84E-53452AF21FA3}"/>
    <dgm:cxn modelId="{C366EB5D-E361-4D81-A56F-ACBB9DC1ED8F}" type="presOf" srcId="{11A7173B-3BDB-43A3-83E2-6D54EF9B023E}" destId="{3351DDE1-06C5-49F0-BB7B-69698B50427F}" srcOrd="0" destOrd="0" presId="urn:microsoft.com/office/officeart/2005/8/layout/vList2"/>
    <dgm:cxn modelId="{35B97959-F467-4A6B-8457-E65D56AC3A9A}" srcId="{11A7173B-3BDB-43A3-83E2-6D54EF9B023E}" destId="{DFB03935-5150-4E70-8F6B-54C4C4E1EC93}" srcOrd="2" destOrd="0" parTransId="{E967C587-3464-4651-931D-2FB6C3580A50}" sibTransId="{19D65E97-5EFD-4EB1-96B7-15B3FF15F7AB}"/>
    <dgm:cxn modelId="{41E8E46D-8E19-46E7-8ACE-BD89BF5ECE8E}" type="presOf" srcId="{339FA7B5-7A43-4F17-A600-3FE6F86D20DC}" destId="{883C9060-08B3-4627-909F-BFAD5DA537A5}" srcOrd="0" destOrd="1" presId="urn:microsoft.com/office/officeart/2005/8/layout/vList2"/>
    <dgm:cxn modelId="{F7480346-9BE8-4144-BEA9-B181BD3EE582}" srcId="{11A7173B-3BDB-43A3-83E2-6D54EF9B023E}" destId="{339FA7B5-7A43-4F17-A600-3FE6F86D20DC}" srcOrd="1" destOrd="0" parTransId="{353A1FD0-6D8E-40C3-BB3E-782F53BEAE60}" sibTransId="{F05B3292-B50E-4952-9406-EB8DDFC5A69F}"/>
    <dgm:cxn modelId="{C5A00772-3926-4DA9-ADAB-E2DD05F92F52}" type="presOf" srcId="{DFB03935-5150-4E70-8F6B-54C4C4E1EC93}" destId="{883C9060-08B3-4627-909F-BFAD5DA537A5}" srcOrd="0" destOrd="2" presId="urn:microsoft.com/office/officeart/2005/8/layout/vList2"/>
    <dgm:cxn modelId="{DF53FB69-725C-4F7B-BFF0-D50DFD5E4C28}" type="presOf" srcId="{5C868E3C-A350-4CF8-A00C-48D0E25584B5}" destId="{F59C85CC-D440-4DCB-A5DC-0144E7D92A9F}" srcOrd="0" destOrd="0" presId="urn:microsoft.com/office/officeart/2005/8/layout/vList2"/>
    <dgm:cxn modelId="{A856BDF1-6ADB-46FF-A00A-E1849F490EC1}" srcId="{6931F47C-8A98-4AA6-B54E-970B962EB17E}" destId="{3F4776A4-6DDC-448F-9C36-D506B58EB62C}" srcOrd="0" destOrd="0" parTransId="{1CD9BED4-78F8-43C0-B3B7-ED4C1A73289A}" sibTransId="{7A55991E-EB35-4F51-A425-BD19BB057EA2}"/>
    <dgm:cxn modelId="{105FCCCA-ADE9-49CB-91FC-DC7A64A9B543}" type="presOf" srcId="{3F4776A4-6DDC-448F-9C36-D506B58EB62C}" destId="{883C9060-08B3-4627-909F-BFAD5DA537A5}" srcOrd="0" destOrd="4" presId="urn:microsoft.com/office/officeart/2005/8/layout/vList2"/>
    <dgm:cxn modelId="{F7636D71-136A-4FE1-9D4F-179D4CC847D4}" type="presOf" srcId="{69390690-D8A6-4A27-AE49-4698A035E3A6}" destId="{883C9060-08B3-4627-909F-BFAD5DA537A5}" srcOrd="0" destOrd="0" presId="urn:microsoft.com/office/officeart/2005/8/layout/vList2"/>
    <dgm:cxn modelId="{7573BB4B-58ED-4B08-A255-1CA098FC4D35}" type="presParOf" srcId="{F59C85CC-D440-4DCB-A5DC-0144E7D92A9F}" destId="{3351DDE1-06C5-49F0-BB7B-69698B50427F}" srcOrd="0" destOrd="0" presId="urn:microsoft.com/office/officeart/2005/8/layout/vList2"/>
    <dgm:cxn modelId="{E32CF611-403F-4F80-BAA3-8DAF5B08BB17}" type="presParOf" srcId="{F59C85CC-D440-4DCB-A5DC-0144E7D92A9F}" destId="{883C9060-08B3-4627-909F-BFAD5DA537A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6B7931-D2D2-4488-BB3A-1E1E274111F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EE9CF2F-C654-40DC-8BEA-8A18D6C0F5C9}">
      <dgm:prSet phldrT="[Texto]"/>
      <dgm:spPr/>
      <dgm:t>
        <a:bodyPr/>
        <a:lstStyle/>
        <a:p>
          <a:r>
            <a:rPr lang="es-MX" dirty="0" smtClean="0"/>
            <a:t>Constructivismo</a:t>
          </a:r>
          <a:endParaRPr lang="es-MX" dirty="0"/>
        </a:p>
      </dgm:t>
    </dgm:pt>
    <dgm:pt modelId="{7D58362F-B6EB-489F-AE8C-5C487B7A1409}" type="parTrans" cxnId="{779EDFAC-A185-4992-9129-022ACB06231C}">
      <dgm:prSet/>
      <dgm:spPr/>
      <dgm:t>
        <a:bodyPr/>
        <a:lstStyle/>
        <a:p>
          <a:endParaRPr lang="es-MX"/>
        </a:p>
      </dgm:t>
    </dgm:pt>
    <dgm:pt modelId="{363EEAD5-F598-4CBB-93D5-9AB2CFB9FB2D}" type="sibTrans" cxnId="{779EDFAC-A185-4992-9129-022ACB06231C}">
      <dgm:prSet/>
      <dgm:spPr/>
      <dgm:t>
        <a:bodyPr/>
        <a:lstStyle/>
        <a:p>
          <a:endParaRPr lang="es-MX"/>
        </a:p>
      </dgm:t>
    </dgm:pt>
    <dgm:pt modelId="{CC5A4126-26AB-42F7-9338-E5F9B9665D1D}">
      <dgm:prSet phldrT="[Texto]"/>
      <dgm:spPr/>
      <dgm:t>
        <a:bodyPr/>
        <a:lstStyle/>
        <a:p>
          <a:r>
            <a:rPr lang="es-MX" dirty="0" smtClean="0"/>
            <a:t>Desarrollo cognitivo de Jean Piaget.</a:t>
          </a:r>
          <a:endParaRPr lang="es-MX" dirty="0"/>
        </a:p>
      </dgm:t>
    </dgm:pt>
    <dgm:pt modelId="{18DCA63C-9831-4B18-96A5-618C362DDCED}" type="parTrans" cxnId="{C8B8C9DF-FC92-46FF-82B6-B1AAC11F395C}">
      <dgm:prSet/>
      <dgm:spPr/>
      <dgm:t>
        <a:bodyPr/>
        <a:lstStyle/>
        <a:p>
          <a:endParaRPr lang="es-MX"/>
        </a:p>
      </dgm:t>
    </dgm:pt>
    <dgm:pt modelId="{639B2703-585F-4FF2-9085-29D293ECD005}" type="sibTrans" cxnId="{C8B8C9DF-FC92-46FF-82B6-B1AAC11F395C}">
      <dgm:prSet/>
      <dgm:spPr/>
      <dgm:t>
        <a:bodyPr/>
        <a:lstStyle/>
        <a:p>
          <a:endParaRPr lang="es-MX"/>
        </a:p>
      </dgm:t>
    </dgm:pt>
    <dgm:pt modelId="{6BD1C3F5-90FE-4185-8C1F-AEB3FADECE81}">
      <dgm:prSet phldrT="[Texto]"/>
      <dgm:spPr/>
      <dgm:t>
        <a:bodyPr/>
        <a:lstStyle/>
        <a:p>
          <a:r>
            <a:rPr lang="es-MX" dirty="0" smtClean="0"/>
            <a:t>Aprendizaje sociocultural de Lev Vygotsky.</a:t>
          </a:r>
          <a:endParaRPr lang="es-MX" dirty="0"/>
        </a:p>
      </dgm:t>
    </dgm:pt>
    <dgm:pt modelId="{55EF918F-87C7-4EF2-A4CB-3E578DFDFA5A}" type="parTrans" cxnId="{456E3ABF-B3FF-4AC9-9302-81F4D7696926}">
      <dgm:prSet/>
      <dgm:spPr/>
      <dgm:t>
        <a:bodyPr/>
        <a:lstStyle/>
        <a:p>
          <a:endParaRPr lang="es-MX"/>
        </a:p>
      </dgm:t>
    </dgm:pt>
    <dgm:pt modelId="{063CAE7A-24B4-45F7-8F3F-300210EDFDD7}" type="sibTrans" cxnId="{456E3ABF-B3FF-4AC9-9302-81F4D7696926}">
      <dgm:prSet/>
      <dgm:spPr/>
      <dgm:t>
        <a:bodyPr/>
        <a:lstStyle/>
        <a:p>
          <a:endParaRPr lang="es-MX"/>
        </a:p>
      </dgm:t>
    </dgm:pt>
    <dgm:pt modelId="{2D7B9CE7-E328-4076-AC03-F6E37131ADBA}">
      <dgm:prSet phldrT="[Texto]"/>
      <dgm:spPr/>
      <dgm:t>
        <a:bodyPr/>
        <a:lstStyle/>
        <a:p>
          <a:r>
            <a:rPr lang="es-MX" dirty="0" smtClean="0"/>
            <a:t>Teoría Psicosocial de Erik Erikson </a:t>
          </a:r>
          <a:endParaRPr lang="es-MX" dirty="0"/>
        </a:p>
      </dgm:t>
    </dgm:pt>
    <dgm:pt modelId="{2085F3B5-61CB-4C90-9FE3-E92006468B54}" type="parTrans" cxnId="{1E435F6B-6963-49DF-9B71-175EA006751A}">
      <dgm:prSet/>
      <dgm:spPr/>
      <dgm:t>
        <a:bodyPr/>
        <a:lstStyle/>
        <a:p>
          <a:endParaRPr lang="es-MX"/>
        </a:p>
      </dgm:t>
    </dgm:pt>
    <dgm:pt modelId="{56B2D161-C0DF-4207-A9DC-4F1330AF5E05}" type="sibTrans" cxnId="{1E435F6B-6963-49DF-9B71-175EA006751A}">
      <dgm:prSet/>
      <dgm:spPr/>
      <dgm:t>
        <a:bodyPr/>
        <a:lstStyle/>
        <a:p>
          <a:endParaRPr lang="es-MX"/>
        </a:p>
      </dgm:t>
    </dgm:pt>
    <dgm:pt modelId="{A8D8E86B-C48B-435B-B7BC-229E58B43F08}">
      <dgm:prSet phldrT="[Texto]"/>
      <dgm:spPr/>
      <dgm:t>
        <a:bodyPr/>
        <a:lstStyle/>
        <a:p>
          <a:r>
            <a:rPr lang="es-MX" dirty="0" smtClean="0"/>
            <a:t>Estadio V: identidad vs confusión de roles.</a:t>
          </a:r>
          <a:endParaRPr lang="es-MX" dirty="0"/>
        </a:p>
      </dgm:t>
    </dgm:pt>
    <dgm:pt modelId="{18FFDEE9-A2C2-4884-9B01-06A3E9C45246}" type="parTrans" cxnId="{E5145E8F-9712-496A-866A-6B4A4E6E1589}">
      <dgm:prSet/>
      <dgm:spPr/>
      <dgm:t>
        <a:bodyPr/>
        <a:lstStyle/>
        <a:p>
          <a:endParaRPr lang="es-MX"/>
        </a:p>
      </dgm:t>
    </dgm:pt>
    <dgm:pt modelId="{C8D5AF31-3438-423D-BD99-E533AFC5CCED}" type="sibTrans" cxnId="{E5145E8F-9712-496A-866A-6B4A4E6E1589}">
      <dgm:prSet/>
      <dgm:spPr/>
      <dgm:t>
        <a:bodyPr/>
        <a:lstStyle/>
        <a:p>
          <a:endParaRPr lang="es-MX"/>
        </a:p>
      </dgm:t>
    </dgm:pt>
    <dgm:pt modelId="{A05280B0-9D72-4F0D-A04F-AD0CD13FE92A}">
      <dgm:prSet phldrT="[Texto]"/>
      <dgm:spPr/>
      <dgm:t>
        <a:bodyPr/>
        <a:lstStyle/>
        <a:p>
          <a:r>
            <a:rPr lang="es-MX" dirty="0" smtClean="0"/>
            <a:t>Teoría transaccional de la lectura de </a:t>
          </a:r>
          <a:r>
            <a:rPr lang="es-MX" dirty="0" err="1" smtClean="0"/>
            <a:t>Rosenblatt</a:t>
          </a:r>
          <a:r>
            <a:rPr lang="es-MX" dirty="0" smtClean="0"/>
            <a:t> </a:t>
          </a:r>
          <a:endParaRPr lang="es-MX" dirty="0"/>
        </a:p>
      </dgm:t>
    </dgm:pt>
    <dgm:pt modelId="{6788D84D-7B5D-4D75-A3E6-543D6DA00F37}" type="parTrans" cxnId="{EE9818AB-474C-40E4-82B6-AFEB2B13A5B7}">
      <dgm:prSet/>
      <dgm:spPr/>
      <dgm:t>
        <a:bodyPr/>
        <a:lstStyle/>
        <a:p>
          <a:endParaRPr lang="es-MX"/>
        </a:p>
      </dgm:t>
    </dgm:pt>
    <dgm:pt modelId="{71A31679-0145-4939-A320-3133FED9C672}" type="sibTrans" cxnId="{EE9818AB-474C-40E4-82B6-AFEB2B13A5B7}">
      <dgm:prSet/>
      <dgm:spPr/>
      <dgm:t>
        <a:bodyPr/>
        <a:lstStyle/>
        <a:p>
          <a:endParaRPr lang="es-MX"/>
        </a:p>
      </dgm:t>
    </dgm:pt>
    <dgm:pt modelId="{0B215520-03CB-4363-97F6-EDDB7329642C}">
      <dgm:prSet phldrT="[Texto]"/>
      <dgm:spPr/>
      <dgm:t>
        <a:bodyPr/>
        <a:lstStyle/>
        <a:p>
          <a:r>
            <a:rPr lang="es-MX" dirty="0" smtClean="0"/>
            <a:t>Transacción: relación entre el lector y el texto.</a:t>
          </a:r>
          <a:endParaRPr lang="es-MX" dirty="0"/>
        </a:p>
      </dgm:t>
    </dgm:pt>
    <dgm:pt modelId="{D0DA53E2-582A-4AE0-9B86-15CB3069CFB7}" type="parTrans" cxnId="{DB6E13F1-CFAD-4D76-961A-86BA3EE208AB}">
      <dgm:prSet/>
      <dgm:spPr/>
      <dgm:t>
        <a:bodyPr/>
        <a:lstStyle/>
        <a:p>
          <a:endParaRPr lang="es-MX"/>
        </a:p>
      </dgm:t>
    </dgm:pt>
    <dgm:pt modelId="{7D8CBAA5-332C-4CC3-9D3B-54A4FCB1062D}" type="sibTrans" cxnId="{DB6E13F1-CFAD-4D76-961A-86BA3EE208AB}">
      <dgm:prSet/>
      <dgm:spPr/>
      <dgm:t>
        <a:bodyPr/>
        <a:lstStyle/>
        <a:p>
          <a:endParaRPr lang="es-MX"/>
        </a:p>
      </dgm:t>
    </dgm:pt>
    <dgm:pt modelId="{FDF45012-F55E-4666-B174-63A184913F69}" type="pres">
      <dgm:prSet presAssocID="{DC6B7931-D2D2-4488-BB3A-1E1E274111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DCEBFD8-427E-4D6C-902C-1BEEDFBCF6DF}" type="pres">
      <dgm:prSet presAssocID="{AEE9CF2F-C654-40DC-8BEA-8A18D6C0F5C9}" presName="composite" presStyleCnt="0"/>
      <dgm:spPr/>
    </dgm:pt>
    <dgm:pt modelId="{4FD63253-7692-4FAF-A4D0-7EC4F943B8E3}" type="pres">
      <dgm:prSet presAssocID="{AEE9CF2F-C654-40DC-8BEA-8A18D6C0F5C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9ED651-1D17-43C5-A482-D7E9B2F0FFF4}" type="pres">
      <dgm:prSet presAssocID="{AEE9CF2F-C654-40DC-8BEA-8A18D6C0F5C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055EC3-8DCC-4227-8D1D-80DA75BA61FB}" type="pres">
      <dgm:prSet presAssocID="{363EEAD5-F598-4CBB-93D5-9AB2CFB9FB2D}" presName="space" presStyleCnt="0"/>
      <dgm:spPr/>
    </dgm:pt>
    <dgm:pt modelId="{3EFB6814-C091-4FE2-AA8E-BB8612892702}" type="pres">
      <dgm:prSet presAssocID="{2D7B9CE7-E328-4076-AC03-F6E37131ADBA}" presName="composite" presStyleCnt="0"/>
      <dgm:spPr/>
    </dgm:pt>
    <dgm:pt modelId="{7A06DA8B-2EAB-40F2-9033-FCA5C3DD8A4F}" type="pres">
      <dgm:prSet presAssocID="{2D7B9CE7-E328-4076-AC03-F6E37131ADB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8B0618-D81E-4F1C-8AAD-F82D8085BEE1}" type="pres">
      <dgm:prSet presAssocID="{2D7B9CE7-E328-4076-AC03-F6E37131ADB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A7CFCF-2B28-4336-A074-2B1E2E7561A5}" type="pres">
      <dgm:prSet presAssocID="{56B2D161-C0DF-4207-A9DC-4F1330AF5E05}" presName="space" presStyleCnt="0"/>
      <dgm:spPr/>
    </dgm:pt>
    <dgm:pt modelId="{D1AF2982-ED91-4CFB-9245-073339979368}" type="pres">
      <dgm:prSet presAssocID="{A05280B0-9D72-4F0D-A04F-AD0CD13FE92A}" presName="composite" presStyleCnt="0"/>
      <dgm:spPr/>
    </dgm:pt>
    <dgm:pt modelId="{4A200721-1437-4AC2-AAA2-8E29408EF23A}" type="pres">
      <dgm:prSet presAssocID="{A05280B0-9D72-4F0D-A04F-AD0CD13FE92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6190A-FADB-4738-BB1B-F9F4A0F0877E}" type="pres">
      <dgm:prSet presAssocID="{A05280B0-9D72-4F0D-A04F-AD0CD13FE92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7838222-54F5-4FB2-9E70-9AD5FCF8C0C2}" type="presOf" srcId="{A8D8E86B-C48B-435B-B7BC-229E58B43F08}" destId="{B38B0618-D81E-4F1C-8AAD-F82D8085BEE1}" srcOrd="0" destOrd="0" presId="urn:microsoft.com/office/officeart/2005/8/layout/hList1"/>
    <dgm:cxn modelId="{779EDFAC-A185-4992-9129-022ACB06231C}" srcId="{DC6B7931-D2D2-4488-BB3A-1E1E274111F0}" destId="{AEE9CF2F-C654-40DC-8BEA-8A18D6C0F5C9}" srcOrd="0" destOrd="0" parTransId="{7D58362F-B6EB-489F-AE8C-5C487B7A1409}" sibTransId="{363EEAD5-F598-4CBB-93D5-9AB2CFB9FB2D}"/>
    <dgm:cxn modelId="{DB6E13F1-CFAD-4D76-961A-86BA3EE208AB}" srcId="{A05280B0-9D72-4F0D-A04F-AD0CD13FE92A}" destId="{0B215520-03CB-4363-97F6-EDDB7329642C}" srcOrd="0" destOrd="0" parTransId="{D0DA53E2-582A-4AE0-9B86-15CB3069CFB7}" sibTransId="{7D8CBAA5-332C-4CC3-9D3B-54A4FCB1062D}"/>
    <dgm:cxn modelId="{CCBE2C44-4D16-4670-B380-8089EC714035}" type="presOf" srcId="{6BD1C3F5-90FE-4185-8C1F-AEB3FADECE81}" destId="{E69ED651-1D17-43C5-A482-D7E9B2F0FFF4}" srcOrd="0" destOrd="1" presId="urn:microsoft.com/office/officeart/2005/8/layout/hList1"/>
    <dgm:cxn modelId="{64639D06-EF21-4F33-8911-7D8CB62F9078}" type="presOf" srcId="{DC6B7931-D2D2-4488-BB3A-1E1E274111F0}" destId="{FDF45012-F55E-4666-B174-63A184913F69}" srcOrd="0" destOrd="0" presId="urn:microsoft.com/office/officeart/2005/8/layout/hList1"/>
    <dgm:cxn modelId="{4F593CA5-7D2C-4EFD-803C-969AAC1DC8B2}" type="presOf" srcId="{0B215520-03CB-4363-97F6-EDDB7329642C}" destId="{6686190A-FADB-4738-BB1B-F9F4A0F0877E}" srcOrd="0" destOrd="0" presId="urn:microsoft.com/office/officeart/2005/8/layout/hList1"/>
    <dgm:cxn modelId="{05BF459B-288B-4944-A8ED-198850353A99}" type="presOf" srcId="{AEE9CF2F-C654-40DC-8BEA-8A18D6C0F5C9}" destId="{4FD63253-7692-4FAF-A4D0-7EC4F943B8E3}" srcOrd="0" destOrd="0" presId="urn:microsoft.com/office/officeart/2005/8/layout/hList1"/>
    <dgm:cxn modelId="{C8B8C9DF-FC92-46FF-82B6-B1AAC11F395C}" srcId="{AEE9CF2F-C654-40DC-8BEA-8A18D6C0F5C9}" destId="{CC5A4126-26AB-42F7-9338-E5F9B9665D1D}" srcOrd="0" destOrd="0" parTransId="{18DCA63C-9831-4B18-96A5-618C362DDCED}" sibTransId="{639B2703-585F-4FF2-9085-29D293ECD005}"/>
    <dgm:cxn modelId="{FE834DD4-AFD8-448C-85E8-98178C159692}" type="presOf" srcId="{CC5A4126-26AB-42F7-9338-E5F9B9665D1D}" destId="{E69ED651-1D17-43C5-A482-D7E9B2F0FFF4}" srcOrd="0" destOrd="0" presId="urn:microsoft.com/office/officeart/2005/8/layout/hList1"/>
    <dgm:cxn modelId="{E5145E8F-9712-496A-866A-6B4A4E6E1589}" srcId="{2D7B9CE7-E328-4076-AC03-F6E37131ADBA}" destId="{A8D8E86B-C48B-435B-B7BC-229E58B43F08}" srcOrd="0" destOrd="0" parTransId="{18FFDEE9-A2C2-4884-9B01-06A3E9C45246}" sibTransId="{C8D5AF31-3438-423D-BD99-E533AFC5CCED}"/>
    <dgm:cxn modelId="{1E435F6B-6963-49DF-9B71-175EA006751A}" srcId="{DC6B7931-D2D2-4488-BB3A-1E1E274111F0}" destId="{2D7B9CE7-E328-4076-AC03-F6E37131ADBA}" srcOrd="1" destOrd="0" parTransId="{2085F3B5-61CB-4C90-9FE3-E92006468B54}" sibTransId="{56B2D161-C0DF-4207-A9DC-4F1330AF5E05}"/>
    <dgm:cxn modelId="{4FD02348-AFBF-4C15-8610-9C551CCC68FE}" type="presOf" srcId="{2D7B9CE7-E328-4076-AC03-F6E37131ADBA}" destId="{7A06DA8B-2EAB-40F2-9033-FCA5C3DD8A4F}" srcOrd="0" destOrd="0" presId="urn:microsoft.com/office/officeart/2005/8/layout/hList1"/>
    <dgm:cxn modelId="{456E3ABF-B3FF-4AC9-9302-81F4D7696926}" srcId="{AEE9CF2F-C654-40DC-8BEA-8A18D6C0F5C9}" destId="{6BD1C3F5-90FE-4185-8C1F-AEB3FADECE81}" srcOrd="1" destOrd="0" parTransId="{55EF918F-87C7-4EF2-A4CB-3E578DFDFA5A}" sibTransId="{063CAE7A-24B4-45F7-8F3F-300210EDFDD7}"/>
    <dgm:cxn modelId="{EE9818AB-474C-40E4-82B6-AFEB2B13A5B7}" srcId="{DC6B7931-D2D2-4488-BB3A-1E1E274111F0}" destId="{A05280B0-9D72-4F0D-A04F-AD0CD13FE92A}" srcOrd="2" destOrd="0" parTransId="{6788D84D-7B5D-4D75-A3E6-543D6DA00F37}" sibTransId="{71A31679-0145-4939-A320-3133FED9C672}"/>
    <dgm:cxn modelId="{1F984EE0-8AE1-4BC8-9621-473465D304C7}" type="presOf" srcId="{A05280B0-9D72-4F0D-A04F-AD0CD13FE92A}" destId="{4A200721-1437-4AC2-AAA2-8E29408EF23A}" srcOrd="0" destOrd="0" presId="urn:microsoft.com/office/officeart/2005/8/layout/hList1"/>
    <dgm:cxn modelId="{2E143B1A-FC79-4820-9AF7-9BB8BC16FB1F}" type="presParOf" srcId="{FDF45012-F55E-4666-B174-63A184913F69}" destId="{3DCEBFD8-427E-4D6C-902C-1BEEDFBCF6DF}" srcOrd="0" destOrd="0" presId="urn:microsoft.com/office/officeart/2005/8/layout/hList1"/>
    <dgm:cxn modelId="{9B154390-B643-4DEA-A5D5-33E15C11DC09}" type="presParOf" srcId="{3DCEBFD8-427E-4D6C-902C-1BEEDFBCF6DF}" destId="{4FD63253-7692-4FAF-A4D0-7EC4F943B8E3}" srcOrd="0" destOrd="0" presId="urn:microsoft.com/office/officeart/2005/8/layout/hList1"/>
    <dgm:cxn modelId="{72B6855B-FE57-4FBE-ADDF-77E7B52CF42F}" type="presParOf" srcId="{3DCEBFD8-427E-4D6C-902C-1BEEDFBCF6DF}" destId="{E69ED651-1D17-43C5-A482-D7E9B2F0FFF4}" srcOrd="1" destOrd="0" presId="urn:microsoft.com/office/officeart/2005/8/layout/hList1"/>
    <dgm:cxn modelId="{536511F7-AD96-4DFE-B98E-7FAF63F9DDC4}" type="presParOf" srcId="{FDF45012-F55E-4666-B174-63A184913F69}" destId="{11055EC3-8DCC-4227-8D1D-80DA75BA61FB}" srcOrd="1" destOrd="0" presId="urn:microsoft.com/office/officeart/2005/8/layout/hList1"/>
    <dgm:cxn modelId="{4F543AE5-D87E-45F7-866C-479871A1E721}" type="presParOf" srcId="{FDF45012-F55E-4666-B174-63A184913F69}" destId="{3EFB6814-C091-4FE2-AA8E-BB8612892702}" srcOrd="2" destOrd="0" presId="urn:microsoft.com/office/officeart/2005/8/layout/hList1"/>
    <dgm:cxn modelId="{0378EF45-3D63-4937-9D74-9ED38EC1C9E3}" type="presParOf" srcId="{3EFB6814-C091-4FE2-AA8E-BB8612892702}" destId="{7A06DA8B-2EAB-40F2-9033-FCA5C3DD8A4F}" srcOrd="0" destOrd="0" presId="urn:microsoft.com/office/officeart/2005/8/layout/hList1"/>
    <dgm:cxn modelId="{4875B202-96A1-43B8-9FB5-65016B865C72}" type="presParOf" srcId="{3EFB6814-C091-4FE2-AA8E-BB8612892702}" destId="{B38B0618-D81E-4F1C-8AAD-F82D8085BEE1}" srcOrd="1" destOrd="0" presId="urn:microsoft.com/office/officeart/2005/8/layout/hList1"/>
    <dgm:cxn modelId="{1BB09E40-ED93-477F-939C-D5588C4C4623}" type="presParOf" srcId="{FDF45012-F55E-4666-B174-63A184913F69}" destId="{F6A7CFCF-2B28-4336-A074-2B1E2E7561A5}" srcOrd="3" destOrd="0" presId="urn:microsoft.com/office/officeart/2005/8/layout/hList1"/>
    <dgm:cxn modelId="{A2E2B45C-2700-4FCA-86F8-C01AF6316E68}" type="presParOf" srcId="{FDF45012-F55E-4666-B174-63A184913F69}" destId="{D1AF2982-ED91-4CFB-9245-073339979368}" srcOrd="4" destOrd="0" presId="urn:microsoft.com/office/officeart/2005/8/layout/hList1"/>
    <dgm:cxn modelId="{69D71760-4A2E-43F2-9C50-4D29ED901098}" type="presParOf" srcId="{D1AF2982-ED91-4CFB-9245-073339979368}" destId="{4A200721-1437-4AC2-AAA2-8E29408EF23A}" srcOrd="0" destOrd="0" presId="urn:microsoft.com/office/officeart/2005/8/layout/hList1"/>
    <dgm:cxn modelId="{298F5409-9A52-4FED-B1E8-1AACBBA2FD9D}" type="presParOf" srcId="{D1AF2982-ED91-4CFB-9245-073339979368}" destId="{6686190A-FADB-4738-BB1B-F9F4A0F087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E5CA6A-85E3-4B55-9DA0-6EDDC0FC0CFA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BF488D5-9157-454F-BE91-DEF2CFA2782A}">
      <dgm:prSet phldrT="[Texto]"/>
      <dgm:spPr/>
      <dgm:t>
        <a:bodyPr/>
        <a:lstStyle/>
        <a:p>
          <a:r>
            <a:rPr lang="es-MX" dirty="0" smtClean="0"/>
            <a:t>Prácticas lectoras</a:t>
          </a:r>
          <a:endParaRPr lang="es-MX" dirty="0"/>
        </a:p>
      </dgm:t>
    </dgm:pt>
    <dgm:pt modelId="{D6F9014D-0282-4133-BAF6-5F3B3D4CC132}" type="parTrans" cxnId="{7532A418-1B68-4C20-8021-D48ED5151B2B}">
      <dgm:prSet/>
      <dgm:spPr/>
      <dgm:t>
        <a:bodyPr/>
        <a:lstStyle/>
        <a:p>
          <a:endParaRPr lang="es-MX"/>
        </a:p>
      </dgm:t>
    </dgm:pt>
    <dgm:pt modelId="{9A659E76-0E15-41C0-A6B1-F12063045A0F}" type="sibTrans" cxnId="{7532A418-1B68-4C20-8021-D48ED5151B2B}">
      <dgm:prSet/>
      <dgm:spPr/>
      <dgm:t>
        <a:bodyPr/>
        <a:lstStyle/>
        <a:p>
          <a:endParaRPr lang="es-MX"/>
        </a:p>
      </dgm:t>
    </dgm:pt>
    <dgm:pt modelId="{ADE1BD18-D143-465D-867B-6EA8B2EDCC50}">
      <dgm:prSet phldrT="[Texto]"/>
      <dgm:spPr/>
      <dgm:t>
        <a:bodyPr/>
        <a:lstStyle/>
        <a:p>
          <a:r>
            <a:rPr lang="es-MX" dirty="0" smtClean="0"/>
            <a:t>Práctica lectora de goce o placer</a:t>
          </a:r>
          <a:endParaRPr lang="es-MX" dirty="0"/>
        </a:p>
      </dgm:t>
    </dgm:pt>
    <dgm:pt modelId="{EE003D13-7A43-43B2-B645-1D536CAD433C}" type="parTrans" cxnId="{D165C468-355A-47BF-8321-B8CC7BFAAEEF}">
      <dgm:prSet/>
      <dgm:spPr/>
      <dgm:t>
        <a:bodyPr/>
        <a:lstStyle/>
        <a:p>
          <a:endParaRPr lang="es-MX"/>
        </a:p>
      </dgm:t>
    </dgm:pt>
    <dgm:pt modelId="{54910B14-AD90-4EE4-A46D-D2A9EE37B457}" type="sibTrans" cxnId="{D165C468-355A-47BF-8321-B8CC7BFAAEEF}">
      <dgm:prSet/>
      <dgm:spPr/>
      <dgm:t>
        <a:bodyPr/>
        <a:lstStyle/>
        <a:p>
          <a:endParaRPr lang="es-MX"/>
        </a:p>
      </dgm:t>
    </dgm:pt>
    <dgm:pt modelId="{2B7EA677-C37E-4851-BD3D-D40E1DB3D10F}">
      <dgm:prSet phldrT="[Texto]"/>
      <dgm:spPr/>
      <dgm:t>
        <a:bodyPr/>
        <a:lstStyle/>
        <a:p>
          <a:r>
            <a:rPr lang="es-MX" dirty="0" smtClean="0"/>
            <a:t>Lectura en grupos vulnerables</a:t>
          </a:r>
          <a:endParaRPr lang="es-MX" dirty="0"/>
        </a:p>
      </dgm:t>
    </dgm:pt>
    <dgm:pt modelId="{7C6BFE94-4F9F-4AE0-A7EE-9FBD9345A5BC}" type="parTrans" cxnId="{0A86FC7B-D569-43FE-B946-696F1FA2F9B9}">
      <dgm:prSet/>
      <dgm:spPr/>
      <dgm:t>
        <a:bodyPr/>
        <a:lstStyle/>
        <a:p>
          <a:endParaRPr lang="es-MX"/>
        </a:p>
      </dgm:t>
    </dgm:pt>
    <dgm:pt modelId="{28736F8F-BF5A-4938-8E40-D53FB6F895FE}" type="sibTrans" cxnId="{0A86FC7B-D569-43FE-B946-696F1FA2F9B9}">
      <dgm:prSet/>
      <dgm:spPr/>
      <dgm:t>
        <a:bodyPr/>
        <a:lstStyle/>
        <a:p>
          <a:endParaRPr lang="es-MX"/>
        </a:p>
      </dgm:t>
    </dgm:pt>
    <dgm:pt modelId="{BB31CB2D-14F5-4623-B2FF-27B95EE536CC}" type="pres">
      <dgm:prSet presAssocID="{11E5CA6A-85E3-4B55-9DA0-6EDDC0FC0CF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A11787C7-75BC-47CF-894E-16B77EEC1D27}" type="pres">
      <dgm:prSet presAssocID="{6BF488D5-9157-454F-BE91-DEF2CFA2782A}" presName="Accent1" presStyleCnt="0"/>
      <dgm:spPr/>
    </dgm:pt>
    <dgm:pt modelId="{7D20F3AE-CAB9-48DD-9EB9-932B44F607D8}" type="pres">
      <dgm:prSet presAssocID="{6BF488D5-9157-454F-BE91-DEF2CFA2782A}" presName="Accent" presStyleLbl="node1" presStyleIdx="0" presStyleCnt="3"/>
      <dgm:spPr/>
    </dgm:pt>
    <dgm:pt modelId="{5BC490BA-D627-4143-865F-148B312B4B34}" type="pres">
      <dgm:prSet presAssocID="{6BF488D5-9157-454F-BE91-DEF2CFA2782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CEF39B-F573-472A-9B67-F9C5F3CAACDC}" type="pres">
      <dgm:prSet presAssocID="{ADE1BD18-D143-465D-867B-6EA8B2EDCC50}" presName="Accent2" presStyleCnt="0"/>
      <dgm:spPr/>
    </dgm:pt>
    <dgm:pt modelId="{023503EA-0C75-441B-8F44-1254D00D6C3D}" type="pres">
      <dgm:prSet presAssocID="{ADE1BD18-D143-465D-867B-6EA8B2EDCC50}" presName="Accent" presStyleLbl="node1" presStyleIdx="1" presStyleCnt="3"/>
      <dgm:spPr/>
    </dgm:pt>
    <dgm:pt modelId="{62000C9D-C6D7-492E-A5DB-C4EC18115242}" type="pres">
      <dgm:prSet presAssocID="{ADE1BD18-D143-465D-867B-6EA8B2EDCC5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A2FF47-2D1E-4C97-9A3F-5362702BEDAE}" type="pres">
      <dgm:prSet presAssocID="{2B7EA677-C37E-4851-BD3D-D40E1DB3D10F}" presName="Accent3" presStyleCnt="0"/>
      <dgm:spPr/>
    </dgm:pt>
    <dgm:pt modelId="{93EB36D4-83D5-4E5F-A76D-EBDDB8BA1598}" type="pres">
      <dgm:prSet presAssocID="{2B7EA677-C37E-4851-BD3D-D40E1DB3D10F}" presName="Accent" presStyleLbl="node1" presStyleIdx="2" presStyleCnt="3"/>
      <dgm:spPr/>
    </dgm:pt>
    <dgm:pt modelId="{675E549D-24C9-47FB-87E0-7F8DDA1C71D9}" type="pres">
      <dgm:prSet presAssocID="{2B7EA677-C37E-4851-BD3D-D40E1DB3D10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165C468-355A-47BF-8321-B8CC7BFAAEEF}" srcId="{11E5CA6A-85E3-4B55-9DA0-6EDDC0FC0CFA}" destId="{ADE1BD18-D143-465D-867B-6EA8B2EDCC50}" srcOrd="1" destOrd="0" parTransId="{EE003D13-7A43-43B2-B645-1D536CAD433C}" sibTransId="{54910B14-AD90-4EE4-A46D-D2A9EE37B457}"/>
    <dgm:cxn modelId="{0A86FC7B-D569-43FE-B946-696F1FA2F9B9}" srcId="{11E5CA6A-85E3-4B55-9DA0-6EDDC0FC0CFA}" destId="{2B7EA677-C37E-4851-BD3D-D40E1DB3D10F}" srcOrd="2" destOrd="0" parTransId="{7C6BFE94-4F9F-4AE0-A7EE-9FBD9345A5BC}" sibTransId="{28736F8F-BF5A-4938-8E40-D53FB6F895FE}"/>
    <dgm:cxn modelId="{7532A418-1B68-4C20-8021-D48ED5151B2B}" srcId="{11E5CA6A-85E3-4B55-9DA0-6EDDC0FC0CFA}" destId="{6BF488D5-9157-454F-BE91-DEF2CFA2782A}" srcOrd="0" destOrd="0" parTransId="{D6F9014D-0282-4133-BAF6-5F3B3D4CC132}" sibTransId="{9A659E76-0E15-41C0-A6B1-F12063045A0F}"/>
    <dgm:cxn modelId="{B5CD9A44-AC4C-423D-8787-C886989C2C19}" type="presOf" srcId="{ADE1BD18-D143-465D-867B-6EA8B2EDCC50}" destId="{62000C9D-C6D7-492E-A5DB-C4EC18115242}" srcOrd="0" destOrd="0" presId="urn:microsoft.com/office/officeart/2009/layout/CircleArrowProcess"/>
    <dgm:cxn modelId="{4899B3DF-D117-46CE-89C2-D7574ABEDEF2}" type="presOf" srcId="{6BF488D5-9157-454F-BE91-DEF2CFA2782A}" destId="{5BC490BA-D627-4143-865F-148B312B4B34}" srcOrd="0" destOrd="0" presId="urn:microsoft.com/office/officeart/2009/layout/CircleArrowProcess"/>
    <dgm:cxn modelId="{AE5087FD-C3D2-43A4-8034-535C18368ABB}" type="presOf" srcId="{11E5CA6A-85E3-4B55-9DA0-6EDDC0FC0CFA}" destId="{BB31CB2D-14F5-4623-B2FF-27B95EE536CC}" srcOrd="0" destOrd="0" presId="urn:microsoft.com/office/officeart/2009/layout/CircleArrowProcess"/>
    <dgm:cxn modelId="{FAF7A41A-D4F2-4370-A69D-4C2EB0E08393}" type="presOf" srcId="{2B7EA677-C37E-4851-BD3D-D40E1DB3D10F}" destId="{675E549D-24C9-47FB-87E0-7F8DDA1C71D9}" srcOrd="0" destOrd="0" presId="urn:microsoft.com/office/officeart/2009/layout/CircleArrowProcess"/>
    <dgm:cxn modelId="{A98A9A10-EC50-49B6-8766-877828C40184}" type="presParOf" srcId="{BB31CB2D-14F5-4623-B2FF-27B95EE536CC}" destId="{A11787C7-75BC-47CF-894E-16B77EEC1D27}" srcOrd="0" destOrd="0" presId="urn:microsoft.com/office/officeart/2009/layout/CircleArrowProcess"/>
    <dgm:cxn modelId="{86ADC92F-D4FF-46CD-BAD8-9081D5580069}" type="presParOf" srcId="{A11787C7-75BC-47CF-894E-16B77EEC1D27}" destId="{7D20F3AE-CAB9-48DD-9EB9-932B44F607D8}" srcOrd="0" destOrd="0" presId="urn:microsoft.com/office/officeart/2009/layout/CircleArrowProcess"/>
    <dgm:cxn modelId="{AF9BCF9E-C47A-4311-886A-D88FD1CD82CE}" type="presParOf" srcId="{BB31CB2D-14F5-4623-B2FF-27B95EE536CC}" destId="{5BC490BA-D627-4143-865F-148B312B4B34}" srcOrd="1" destOrd="0" presId="urn:microsoft.com/office/officeart/2009/layout/CircleArrowProcess"/>
    <dgm:cxn modelId="{55828A78-B796-49AE-87A4-1359D3365CA8}" type="presParOf" srcId="{BB31CB2D-14F5-4623-B2FF-27B95EE536CC}" destId="{98CEF39B-F573-472A-9B67-F9C5F3CAACDC}" srcOrd="2" destOrd="0" presId="urn:microsoft.com/office/officeart/2009/layout/CircleArrowProcess"/>
    <dgm:cxn modelId="{D460D81B-E8E9-4382-927C-CA348B2A9100}" type="presParOf" srcId="{98CEF39B-F573-472A-9B67-F9C5F3CAACDC}" destId="{023503EA-0C75-441B-8F44-1254D00D6C3D}" srcOrd="0" destOrd="0" presId="urn:microsoft.com/office/officeart/2009/layout/CircleArrowProcess"/>
    <dgm:cxn modelId="{6C142FF0-22C2-40C9-A40C-366DA845BE4D}" type="presParOf" srcId="{BB31CB2D-14F5-4623-B2FF-27B95EE536CC}" destId="{62000C9D-C6D7-492E-A5DB-C4EC18115242}" srcOrd="3" destOrd="0" presId="urn:microsoft.com/office/officeart/2009/layout/CircleArrowProcess"/>
    <dgm:cxn modelId="{8B4231EF-42EE-4359-8BA1-5E42BB2AE844}" type="presParOf" srcId="{BB31CB2D-14F5-4623-B2FF-27B95EE536CC}" destId="{1CA2FF47-2D1E-4C97-9A3F-5362702BEDAE}" srcOrd="4" destOrd="0" presId="urn:microsoft.com/office/officeart/2009/layout/CircleArrowProcess"/>
    <dgm:cxn modelId="{0F689D36-325A-4956-9C16-3B2CC990CFA2}" type="presParOf" srcId="{1CA2FF47-2D1E-4C97-9A3F-5362702BEDAE}" destId="{93EB36D4-83D5-4E5F-A76D-EBDDB8BA1598}" srcOrd="0" destOrd="0" presId="urn:microsoft.com/office/officeart/2009/layout/CircleArrowProcess"/>
    <dgm:cxn modelId="{84CF3F45-C192-4867-BA05-77ADB2C31A89}" type="presParOf" srcId="{BB31CB2D-14F5-4623-B2FF-27B95EE536CC}" destId="{675E549D-24C9-47FB-87E0-7F8DDA1C71D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9962F9-6CD9-4B43-97E7-0DEBDCE08F1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D44C996-4CE5-44EF-8CFA-BA05207CD91E}">
      <dgm:prSet phldrT="[Texto]" custT="1"/>
      <dgm:spPr/>
      <dgm:t>
        <a:bodyPr/>
        <a:lstStyle/>
        <a:p>
          <a:r>
            <a:rPr lang="es-MX" sz="1400" dirty="0" smtClean="0"/>
            <a:t>Las prácticas lectoras se ven afectadas por diversos factores, la mayoría relacionados con deficiencias en la lectura en el medio familiar y el contexto social.</a:t>
          </a:r>
          <a:endParaRPr lang="es-MX" sz="1400" dirty="0"/>
        </a:p>
      </dgm:t>
    </dgm:pt>
    <dgm:pt modelId="{959591D0-485A-4826-8050-EE832DBD13DF}" type="parTrans" cxnId="{7CF14612-4293-4B20-8248-B0072B7CB15B}">
      <dgm:prSet/>
      <dgm:spPr/>
      <dgm:t>
        <a:bodyPr/>
        <a:lstStyle/>
        <a:p>
          <a:endParaRPr lang="es-MX"/>
        </a:p>
      </dgm:t>
    </dgm:pt>
    <dgm:pt modelId="{7E5F1E52-D2F7-4014-8BA8-07B90E147775}" type="sibTrans" cxnId="{7CF14612-4293-4B20-8248-B0072B7CB15B}">
      <dgm:prSet/>
      <dgm:spPr/>
      <dgm:t>
        <a:bodyPr/>
        <a:lstStyle/>
        <a:p>
          <a:endParaRPr lang="es-MX"/>
        </a:p>
      </dgm:t>
    </dgm:pt>
    <dgm:pt modelId="{CF3AF925-984D-40FC-A197-6B3BCF2EB946}">
      <dgm:prSet phldrT="[Texto]" custT="1"/>
      <dgm:spPr/>
      <dgm:t>
        <a:bodyPr/>
        <a:lstStyle/>
        <a:p>
          <a:r>
            <a:rPr lang="es-MX" sz="1400" dirty="0" smtClean="0"/>
            <a:t>La familia juega un papel fundamental para la transmisión del gusto por leer y para transmitir los afectos que permitan identificarse con el libro y la lectura.</a:t>
          </a:r>
        </a:p>
        <a:p>
          <a:r>
            <a:rPr lang="es-MX" sz="1400" b="1" dirty="0" smtClean="0"/>
            <a:t>No todos los niños tienen acceso a estas experiencias</a:t>
          </a:r>
          <a:r>
            <a:rPr lang="es-MX" sz="1300" b="1" dirty="0" smtClean="0"/>
            <a:t>.</a:t>
          </a:r>
          <a:endParaRPr lang="es-MX" sz="1300" b="1" dirty="0"/>
        </a:p>
      </dgm:t>
    </dgm:pt>
    <dgm:pt modelId="{E26B8721-296D-48DF-9D0D-F42DE918D218}" type="parTrans" cxnId="{B795F8BA-B669-4945-9C33-B531677C8C83}">
      <dgm:prSet/>
      <dgm:spPr/>
      <dgm:t>
        <a:bodyPr/>
        <a:lstStyle/>
        <a:p>
          <a:endParaRPr lang="es-MX"/>
        </a:p>
      </dgm:t>
    </dgm:pt>
    <dgm:pt modelId="{58330A3B-8EA2-4483-92F0-FB96786953B8}" type="sibTrans" cxnId="{B795F8BA-B669-4945-9C33-B531677C8C83}">
      <dgm:prSet/>
      <dgm:spPr/>
      <dgm:t>
        <a:bodyPr/>
        <a:lstStyle/>
        <a:p>
          <a:endParaRPr lang="es-MX"/>
        </a:p>
      </dgm:t>
    </dgm:pt>
    <dgm:pt modelId="{B3CAB5B1-02AE-49A8-A66D-F7F15C5ADD0F}">
      <dgm:prSet phldrT="[Texto]"/>
      <dgm:spPr/>
      <dgm:t>
        <a:bodyPr/>
        <a:lstStyle/>
        <a:p>
          <a:r>
            <a:rPr lang="es-MX" dirty="0" smtClean="0"/>
            <a:t>El proyecto esta orientado al grupo de adolescentes que viven en la casa hogar.</a:t>
          </a:r>
        </a:p>
        <a:p>
          <a:r>
            <a:rPr lang="es-MX" dirty="0" smtClean="0"/>
            <a:t>Taller de lectura: facilite la realización de tareas de desarrollo de la adolescencia.</a:t>
          </a:r>
          <a:endParaRPr lang="es-MX" dirty="0"/>
        </a:p>
      </dgm:t>
    </dgm:pt>
    <dgm:pt modelId="{28C08F9D-BEE4-47C7-AF00-2433D3FA5E9E}" type="parTrans" cxnId="{209F0DA9-5EF0-4CBB-98F3-CF2D0670D0BB}">
      <dgm:prSet/>
      <dgm:spPr/>
      <dgm:t>
        <a:bodyPr/>
        <a:lstStyle/>
        <a:p>
          <a:endParaRPr lang="es-MX"/>
        </a:p>
      </dgm:t>
    </dgm:pt>
    <dgm:pt modelId="{1C791DAD-8C2E-48C9-95D5-2F3BB9589AA0}" type="sibTrans" cxnId="{209F0DA9-5EF0-4CBB-98F3-CF2D0670D0BB}">
      <dgm:prSet/>
      <dgm:spPr/>
      <dgm:t>
        <a:bodyPr/>
        <a:lstStyle/>
        <a:p>
          <a:endParaRPr lang="es-MX"/>
        </a:p>
      </dgm:t>
    </dgm:pt>
    <dgm:pt modelId="{FB2D57EC-AD3D-4B4E-88B3-08CB89F5D590}">
      <dgm:prSet/>
      <dgm:spPr/>
      <dgm:t>
        <a:bodyPr/>
        <a:lstStyle/>
        <a:p>
          <a:r>
            <a:rPr lang="es-MX" dirty="0" smtClean="0"/>
            <a:t>Las casas hogar son instituciones que vela por la seguridad de los menores en vulnerabilidad.</a:t>
          </a:r>
        </a:p>
        <a:p>
          <a:endParaRPr lang="es-MX" dirty="0" smtClean="0"/>
        </a:p>
        <a:p>
          <a:r>
            <a:rPr lang="es-MX" b="1" dirty="0" smtClean="0"/>
            <a:t>No existe programa de promoción de la lectura.</a:t>
          </a:r>
        </a:p>
        <a:p>
          <a:r>
            <a:rPr lang="es-MX" b="1" dirty="0" smtClean="0"/>
            <a:t>Recursos limitados.</a:t>
          </a:r>
          <a:endParaRPr lang="es-MX" b="1" dirty="0"/>
        </a:p>
      </dgm:t>
    </dgm:pt>
    <dgm:pt modelId="{A7A68DA1-6B6A-4202-B441-F39C10EFAB4E}" type="parTrans" cxnId="{A8636738-7460-427E-9DA6-82B89298CA31}">
      <dgm:prSet/>
      <dgm:spPr/>
      <dgm:t>
        <a:bodyPr/>
        <a:lstStyle/>
        <a:p>
          <a:endParaRPr lang="es-MX"/>
        </a:p>
      </dgm:t>
    </dgm:pt>
    <dgm:pt modelId="{671465B1-4F9F-4A90-BA7D-027355ABDB1C}" type="sibTrans" cxnId="{A8636738-7460-427E-9DA6-82B89298CA31}">
      <dgm:prSet/>
      <dgm:spPr/>
      <dgm:t>
        <a:bodyPr/>
        <a:lstStyle/>
        <a:p>
          <a:endParaRPr lang="es-MX"/>
        </a:p>
      </dgm:t>
    </dgm:pt>
    <dgm:pt modelId="{B9DCC67A-73AD-499C-A68F-E12BC232066C}" type="pres">
      <dgm:prSet presAssocID="{339962F9-6CD9-4B43-97E7-0DEBDCE08F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EA98974-1DC2-4B1A-A69A-7F23276C2F7A}" type="pres">
      <dgm:prSet presAssocID="{6D44C996-4CE5-44EF-8CFA-BA05207CD91E}" presName="composite" presStyleCnt="0"/>
      <dgm:spPr/>
    </dgm:pt>
    <dgm:pt modelId="{0C5363F1-5A09-467B-AE4E-B9EE683C38E3}" type="pres">
      <dgm:prSet presAssocID="{6D44C996-4CE5-44EF-8CFA-BA05207CD91E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1FA768-0A11-48DA-9032-884F2C76C28F}" type="pres">
      <dgm:prSet presAssocID="{6D44C996-4CE5-44EF-8CFA-BA05207CD91E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093953E4-6B05-482E-9233-DEC317E10CD3}" type="pres">
      <dgm:prSet presAssocID="{7E5F1E52-D2F7-4014-8BA8-07B90E147775}" presName="sibTrans" presStyleCnt="0"/>
      <dgm:spPr/>
    </dgm:pt>
    <dgm:pt modelId="{AE66A01D-7DBC-4BE4-8265-80AF181D8116}" type="pres">
      <dgm:prSet presAssocID="{CF3AF925-984D-40FC-A197-6B3BCF2EB946}" presName="composite" presStyleCnt="0"/>
      <dgm:spPr/>
    </dgm:pt>
    <dgm:pt modelId="{9A7BDBA3-92F0-4B45-8435-181F946028C9}" type="pres">
      <dgm:prSet presAssocID="{CF3AF925-984D-40FC-A197-6B3BCF2EB946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8E5985-734E-4700-B861-D921D5BEE8CB}" type="pres">
      <dgm:prSet presAssocID="{CF3AF925-984D-40FC-A197-6B3BCF2EB946}" presName="rect2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03990EE9-88C7-4F74-8A98-DE8AF0344E71}" type="pres">
      <dgm:prSet presAssocID="{58330A3B-8EA2-4483-92F0-FB96786953B8}" presName="sibTrans" presStyleCnt="0"/>
      <dgm:spPr/>
    </dgm:pt>
    <dgm:pt modelId="{FDE1F603-F818-428A-9B07-DF01EB4E07F6}" type="pres">
      <dgm:prSet presAssocID="{FB2D57EC-AD3D-4B4E-88B3-08CB89F5D590}" presName="composite" presStyleCnt="0"/>
      <dgm:spPr/>
    </dgm:pt>
    <dgm:pt modelId="{AC5F7CB1-886F-46EA-92FE-CE226FB7F723}" type="pres">
      <dgm:prSet presAssocID="{FB2D57EC-AD3D-4B4E-88B3-08CB89F5D590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77805F-9ED5-45FA-9F6B-B6899D6A5F55}" type="pres">
      <dgm:prSet presAssocID="{FB2D57EC-AD3D-4B4E-88B3-08CB89F5D590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9E38AB52-0BC2-4446-BE0A-F01CE83175F0}" type="pres">
      <dgm:prSet presAssocID="{671465B1-4F9F-4A90-BA7D-027355ABDB1C}" presName="sibTrans" presStyleCnt="0"/>
      <dgm:spPr/>
    </dgm:pt>
    <dgm:pt modelId="{BB4FF6A3-5D17-47FA-B8CD-F5137090AF2C}" type="pres">
      <dgm:prSet presAssocID="{B3CAB5B1-02AE-49A8-A66D-F7F15C5ADD0F}" presName="composite" presStyleCnt="0"/>
      <dgm:spPr/>
    </dgm:pt>
    <dgm:pt modelId="{4A0A9AD3-059A-49C4-8966-F14E6B7B7274}" type="pres">
      <dgm:prSet presAssocID="{B3CAB5B1-02AE-49A8-A66D-F7F15C5ADD0F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E11167-F53F-4FCE-9CD6-4CEF1EF6FC54}" type="pres">
      <dgm:prSet presAssocID="{B3CAB5B1-02AE-49A8-A66D-F7F15C5ADD0F}" presName="rect2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MX"/>
        </a:p>
      </dgm:t>
    </dgm:pt>
  </dgm:ptLst>
  <dgm:cxnLst>
    <dgm:cxn modelId="{209F0DA9-5EF0-4CBB-98F3-CF2D0670D0BB}" srcId="{339962F9-6CD9-4B43-97E7-0DEBDCE08F19}" destId="{B3CAB5B1-02AE-49A8-A66D-F7F15C5ADD0F}" srcOrd="3" destOrd="0" parTransId="{28C08F9D-BEE4-47C7-AF00-2433D3FA5E9E}" sibTransId="{1C791DAD-8C2E-48C9-95D5-2F3BB9589AA0}"/>
    <dgm:cxn modelId="{E763C939-AA56-4E02-B952-7CBBE2F9D95F}" type="presOf" srcId="{FB2D57EC-AD3D-4B4E-88B3-08CB89F5D590}" destId="{AC5F7CB1-886F-46EA-92FE-CE226FB7F723}" srcOrd="0" destOrd="0" presId="urn:microsoft.com/office/officeart/2008/layout/PictureStrips"/>
    <dgm:cxn modelId="{5ECC46AD-FACE-44FC-9712-20A62683C8DC}" type="presOf" srcId="{CF3AF925-984D-40FC-A197-6B3BCF2EB946}" destId="{9A7BDBA3-92F0-4B45-8435-181F946028C9}" srcOrd="0" destOrd="0" presId="urn:microsoft.com/office/officeart/2008/layout/PictureStrips"/>
    <dgm:cxn modelId="{A8636738-7460-427E-9DA6-82B89298CA31}" srcId="{339962F9-6CD9-4B43-97E7-0DEBDCE08F19}" destId="{FB2D57EC-AD3D-4B4E-88B3-08CB89F5D590}" srcOrd="2" destOrd="0" parTransId="{A7A68DA1-6B6A-4202-B441-F39C10EFAB4E}" sibTransId="{671465B1-4F9F-4A90-BA7D-027355ABDB1C}"/>
    <dgm:cxn modelId="{7CF14612-4293-4B20-8248-B0072B7CB15B}" srcId="{339962F9-6CD9-4B43-97E7-0DEBDCE08F19}" destId="{6D44C996-4CE5-44EF-8CFA-BA05207CD91E}" srcOrd="0" destOrd="0" parTransId="{959591D0-485A-4826-8050-EE832DBD13DF}" sibTransId="{7E5F1E52-D2F7-4014-8BA8-07B90E147775}"/>
    <dgm:cxn modelId="{5A88923F-5D76-48B6-B657-4BEF85CEA0B0}" type="presOf" srcId="{B3CAB5B1-02AE-49A8-A66D-F7F15C5ADD0F}" destId="{4A0A9AD3-059A-49C4-8966-F14E6B7B7274}" srcOrd="0" destOrd="0" presId="urn:microsoft.com/office/officeart/2008/layout/PictureStrips"/>
    <dgm:cxn modelId="{B795F8BA-B669-4945-9C33-B531677C8C83}" srcId="{339962F9-6CD9-4B43-97E7-0DEBDCE08F19}" destId="{CF3AF925-984D-40FC-A197-6B3BCF2EB946}" srcOrd="1" destOrd="0" parTransId="{E26B8721-296D-48DF-9D0D-F42DE918D218}" sibTransId="{58330A3B-8EA2-4483-92F0-FB96786953B8}"/>
    <dgm:cxn modelId="{3D099A41-1CDD-4AD5-8E1E-61023B57D8F7}" type="presOf" srcId="{339962F9-6CD9-4B43-97E7-0DEBDCE08F19}" destId="{B9DCC67A-73AD-499C-A68F-E12BC232066C}" srcOrd="0" destOrd="0" presId="urn:microsoft.com/office/officeart/2008/layout/PictureStrips"/>
    <dgm:cxn modelId="{7246FF95-FD31-4538-A5E8-900E9FDA8985}" type="presOf" srcId="{6D44C996-4CE5-44EF-8CFA-BA05207CD91E}" destId="{0C5363F1-5A09-467B-AE4E-B9EE683C38E3}" srcOrd="0" destOrd="0" presId="urn:microsoft.com/office/officeart/2008/layout/PictureStrips"/>
    <dgm:cxn modelId="{090240E6-0989-4940-8883-FA174E4095C8}" type="presParOf" srcId="{B9DCC67A-73AD-499C-A68F-E12BC232066C}" destId="{AEA98974-1DC2-4B1A-A69A-7F23276C2F7A}" srcOrd="0" destOrd="0" presId="urn:microsoft.com/office/officeart/2008/layout/PictureStrips"/>
    <dgm:cxn modelId="{E0502232-2108-403C-8706-78B72CEDBF12}" type="presParOf" srcId="{AEA98974-1DC2-4B1A-A69A-7F23276C2F7A}" destId="{0C5363F1-5A09-467B-AE4E-B9EE683C38E3}" srcOrd="0" destOrd="0" presId="urn:microsoft.com/office/officeart/2008/layout/PictureStrips"/>
    <dgm:cxn modelId="{1F3CA82A-EBF6-4102-BB1C-B86A19A9A9DE}" type="presParOf" srcId="{AEA98974-1DC2-4B1A-A69A-7F23276C2F7A}" destId="{C81FA768-0A11-48DA-9032-884F2C76C28F}" srcOrd="1" destOrd="0" presId="urn:microsoft.com/office/officeart/2008/layout/PictureStrips"/>
    <dgm:cxn modelId="{51A2A060-B5F6-42E3-9E66-9FFF1449071B}" type="presParOf" srcId="{B9DCC67A-73AD-499C-A68F-E12BC232066C}" destId="{093953E4-6B05-482E-9233-DEC317E10CD3}" srcOrd="1" destOrd="0" presId="urn:microsoft.com/office/officeart/2008/layout/PictureStrips"/>
    <dgm:cxn modelId="{229A1C0F-41E7-45C2-B9E1-B5A546D6072D}" type="presParOf" srcId="{B9DCC67A-73AD-499C-A68F-E12BC232066C}" destId="{AE66A01D-7DBC-4BE4-8265-80AF181D8116}" srcOrd="2" destOrd="0" presId="urn:microsoft.com/office/officeart/2008/layout/PictureStrips"/>
    <dgm:cxn modelId="{F9EF6F13-1528-4E5A-ACE0-F2333709337E}" type="presParOf" srcId="{AE66A01D-7DBC-4BE4-8265-80AF181D8116}" destId="{9A7BDBA3-92F0-4B45-8435-181F946028C9}" srcOrd="0" destOrd="0" presId="urn:microsoft.com/office/officeart/2008/layout/PictureStrips"/>
    <dgm:cxn modelId="{829DFC20-5996-4CFE-BECB-DFDA52CDFEF1}" type="presParOf" srcId="{AE66A01D-7DBC-4BE4-8265-80AF181D8116}" destId="{5A8E5985-734E-4700-B861-D921D5BEE8CB}" srcOrd="1" destOrd="0" presId="urn:microsoft.com/office/officeart/2008/layout/PictureStrips"/>
    <dgm:cxn modelId="{5FFAADC8-2BF0-431E-9F1C-38EE983594A7}" type="presParOf" srcId="{B9DCC67A-73AD-499C-A68F-E12BC232066C}" destId="{03990EE9-88C7-4F74-8A98-DE8AF0344E71}" srcOrd="3" destOrd="0" presId="urn:microsoft.com/office/officeart/2008/layout/PictureStrips"/>
    <dgm:cxn modelId="{E8F88F1D-1AFE-41E7-9ECE-AF3D2DA721EB}" type="presParOf" srcId="{B9DCC67A-73AD-499C-A68F-E12BC232066C}" destId="{FDE1F603-F818-428A-9B07-DF01EB4E07F6}" srcOrd="4" destOrd="0" presId="urn:microsoft.com/office/officeart/2008/layout/PictureStrips"/>
    <dgm:cxn modelId="{8F758A07-E092-4C71-9A9A-5A814586C9AF}" type="presParOf" srcId="{FDE1F603-F818-428A-9B07-DF01EB4E07F6}" destId="{AC5F7CB1-886F-46EA-92FE-CE226FB7F723}" srcOrd="0" destOrd="0" presId="urn:microsoft.com/office/officeart/2008/layout/PictureStrips"/>
    <dgm:cxn modelId="{6A2544AF-0596-4E8B-905A-F2B9206B6F80}" type="presParOf" srcId="{FDE1F603-F818-428A-9B07-DF01EB4E07F6}" destId="{5B77805F-9ED5-45FA-9F6B-B6899D6A5F55}" srcOrd="1" destOrd="0" presId="urn:microsoft.com/office/officeart/2008/layout/PictureStrips"/>
    <dgm:cxn modelId="{9039D2DE-A6CC-44DC-A4D3-8C9C0A55761D}" type="presParOf" srcId="{B9DCC67A-73AD-499C-A68F-E12BC232066C}" destId="{9E38AB52-0BC2-4446-BE0A-F01CE83175F0}" srcOrd="5" destOrd="0" presId="urn:microsoft.com/office/officeart/2008/layout/PictureStrips"/>
    <dgm:cxn modelId="{C110FFAF-76B1-4A2D-AC66-4A740D916331}" type="presParOf" srcId="{B9DCC67A-73AD-499C-A68F-E12BC232066C}" destId="{BB4FF6A3-5D17-47FA-B8CD-F5137090AF2C}" srcOrd="6" destOrd="0" presId="urn:microsoft.com/office/officeart/2008/layout/PictureStrips"/>
    <dgm:cxn modelId="{1E43A13D-DD0D-43CD-AE90-47A17DAD5A4C}" type="presParOf" srcId="{BB4FF6A3-5D17-47FA-B8CD-F5137090AF2C}" destId="{4A0A9AD3-059A-49C4-8966-F14E6B7B7274}" srcOrd="0" destOrd="0" presId="urn:microsoft.com/office/officeart/2008/layout/PictureStrips"/>
    <dgm:cxn modelId="{725E8CCC-4AF1-42F2-BF60-38BD6A70279E}" type="presParOf" srcId="{BB4FF6A3-5D17-47FA-B8CD-F5137090AF2C}" destId="{4AE11167-F53F-4FCE-9CD6-4CEF1EF6FC5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C80126-0524-4A6F-A047-FCDAD09428E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6733147-5229-48D1-AD2A-1E9BF145201A}">
      <dgm:prSet phldrT="[Texto]" phldr="1"/>
      <dgm:spPr/>
      <dgm:t>
        <a:bodyPr/>
        <a:lstStyle/>
        <a:p>
          <a:endParaRPr lang="es-MX"/>
        </a:p>
      </dgm:t>
    </dgm:pt>
    <dgm:pt modelId="{D40A2C31-1EA0-4A88-AABF-26CAC5016A48}" type="parTrans" cxnId="{750E717B-4A10-4EFC-BD2F-A2BB8FF4BBA6}">
      <dgm:prSet/>
      <dgm:spPr/>
      <dgm:t>
        <a:bodyPr/>
        <a:lstStyle/>
        <a:p>
          <a:endParaRPr lang="es-MX"/>
        </a:p>
      </dgm:t>
    </dgm:pt>
    <dgm:pt modelId="{2D9D724D-DD28-4518-95FC-E32B7D0BFAA5}" type="sibTrans" cxnId="{750E717B-4A10-4EFC-BD2F-A2BB8FF4BBA6}">
      <dgm:prSet/>
      <dgm:spPr/>
      <dgm:t>
        <a:bodyPr/>
        <a:lstStyle/>
        <a:p>
          <a:endParaRPr lang="es-MX"/>
        </a:p>
      </dgm:t>
    </dgm:pt>
    <dgm:pt modelId="{2E51538B-EA23-4202-B910-ABC0CC49CB52}">
      <dgm:prSet phldrT="[Texto]"/>
      <dgm:spPr/>
      <dgm:t>
        <a:bodyPr/>
        <a:lstStyle/>
        <a:p>
          <a:r>
            <a:rPr lang="es-MX" dirty="0" smtClean="0"/>
            <a:t>*Acceso limitado a los materiales de lectura.</a:t>
          </a:r>
        </a:p>
        <a:p>
          <a:r>
            <a:rPr lang="es-MX" dirty="0" smtClean="0"/>
            <a:t>*La mayoría no cuenta con estimulación hacia este tipo de práctica desde la primera infancia.</a:t>
          </a:r>
          <a:endParaRPr lang="es-MX" dirty="0"/>
        </a:p>
      </dgm:t>
    </dgm:pt>
    <dgm:pt modelId="{A85BE147-A782-4E69-9616-AD1A1F14B4EC}" type="parTrans" cxnId="{0448930D-AF4C-4D98-84F3-A47B02AF95E1}">
      <dgm:prSet/>
      <dgm:spPr/>
      <dgm:t>
        <a:bodyPr/>
        <a:lstStyle/>
        <a:p>
          <a:endParaRPr lang="es-MX"/>
        </a:p>
      </dgm:t>
    </dgm:pt>
    <dgm:pt modelId="{58BD6EC0-F034-4D12-AA31-73CD110E4F97}" type="sibTrans" cxnId="{0448930D-AF4C-4D98-84F3-A47B02AF95E1}">
      <dgm:prSet/>
      <dgm:spPr/>
      <dgm:t>
        <a:bodyPr/>
        <a:lstStyle/>
        <a:p>
          <a:endParaRPr lang="es-MX"/>
        </a:p>
      </dgm:t>
    </dgm:pt>
    <dgm:pt modelId="{2D37B15D-8AE1-458A-A8CF-D07F9008B6BF}">
      <dgm:prSet phldrT="[Texto]"/>
      <dgm:spPr/>
      <dgm:t>
        <a:bodyPr/>
        <a:lstStyle/>
        <a:p>
          <a:r>
            <a:rPr lang="es-MX" dirty="0" smtClean="0"/>
            <a:t>*Aproximar a las adolescentes al gusto por la lectura.</a:t>
          </a:r>
        </a:p>
        <a:p>
          <a:r>
            <a:rPr lang="es-MX" dirty="0" smtClean="0"/>
            <a:t>*Facilitar el logro de tareas de desarrollo.</a:t>
          </a:r>
        </a:p>
        <a:p>
          <a:endParaRPr lang="es-MX" dirty="0"/>
        </a:p>
      </dgm:t>
    </dgm:pt>
    <dgm:pt modelId="{BDC83739-D39F-403F-9D7B-0D64060A2D1E}" type="parTrans" cxnId="{DC45B842-0308-4B2C-A7DB-FACDCEC00CFF}">
      <dgm:prSet/>
      <dgm:spPr/>
      <dgm:t>
        <a:bodyPr/>
        <a:lstStyle/>
        <a:p>
          <a:endParaRPr lang="es-MX"/>
        </a:p>
      </dgm:t>
    </dgm:pt>
    <dgm:pt modelId="{11784BA4-47FE-43D3-9952-0398C8AA9640}" type="sibTrans" cxnId="{DC45B842-0308-4B2C-A7DB-FACDCEC00CFF}">
      <dgm:prSet/>
      <dgm:spPr/>
      <dgm:t>
        <a:bodyPr/>
        <a:lstStyle/>
        <a:p>
          <a:endParaRPr lang="es-MX"/>
        </a:p>
      </dgm:t>
    </dgm:pt>
    <dgm:pt modelId="{CDB07A46-EE5C-40B1-9FF6-880157FCD186}" type="pres">
      <dgm:prSet presAssocID="{30C80126-0524-4A6F-A047-FCDAD09428E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F88E7E8E-F009-468E-8025-3EDD1A04D7D3}" type="pres">
      <dgm:prSet presAssocID="{56733147-5229-48D1-AD2A-1E9BF145201A}" presName="posSpace" presStyleCnt="0"/>
      <dgm:spPr/>
    </dgm:pt>
    <dgm:pt modelId="{D9285861-6058-423B-9B34-9FB0E4987064}" type="pres">
      <dgm:prSet presAssocID="{56733147-5229-48D1-AD2A-1E9BF145201A}" presName="vertFlow" presStyleCnt="0"/>
      <dgm:spPr/>
    </dgm:pt>
    <dgm:pt modelId="{BC3CC15B-D337-4690-911D-22F1022DE1D1}" type="pres">
      <dgm:prSet presAssocID="{56733147-5229-48D1-AD2A-1E9BF145201A}" presName="topSpace" presStyleCnt="0"/>
      <dgm:spPr/>
    </dgm:pt>
    <dgm:pt modelId="{04A85E04-9220-44E3-AE54-4E0F4BC4A894}" type="pres">
      <dgm:prSet presAssocID="{56733147-5229-48D1-AD2A-1E9BF145201A}" presName="firstComp" presStyleCnt="0"/>
      <dgm:spPr/>
    </dgm:pt>
    <dgm:pt modelId="{EAF51EC3-1F4C-42EE-9963-5BD8D5FB185B}" type="pres">
      <dgm:prSet presAssocID="{56733147-5229-48D1-AD2A-1E9BF145201A}" presName="firstChild" presStyleLbl="bgAccFollowNode1" presStyleIdx="0" presStyleCnt="2"/>
      <dgm:spPr/>
      <dgm:t>
        <a:bodyPr/>
        <a:lstStyle/>
        <a:p>
          <a:endParaRPr lang="es-MX"/>
        </a:p>
      </dgm:t>
    </dgm:pt>
    <dgm:pt modelId="{DA5F074C-BE91-46A7-AD7D-88EC44BDD072}" type="pres">
      <dgm:prSet presAssocID="{56733147-5229-48D1-AD2A-1E9BF145201A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91DE80-81DA-46ED-B08E-0460099E8531}" type="pres">
      <dgm:prSet presAssocID="{2D37B15D-8AE1-458A-A8CF-D07F9008B6BF}" presName="comp" presStyleCnt="0"/>
      <dgm:spPr/>
    </dgm:pt>
    <dgm:pt modelId="{FD1369C5-ED85-4DF0-80AD-9D271F76F6F0}" type="pres">
      <dgm:prSet presAssocID="{2D37B15D-8AE1-458A-A8CF-D07F9008B6BF}" presName="child" presStyleLbl="bgAccFollowNode1" presStyleIdx="1" presStyleCnt="2"/>
      <dgm:spPr/>
      <dgm:t>
        <a:bodyPr/>
        <a:lstStyle/>
        <a:p>
          <a:endParaRPr lang="es-MX"/>
        </a:p>
      </dgm:t>
    </dgm:pt>
    <dgm:pt modelId="{CBF8F3DD-5701-4B42-8AE3-F646B6627B40}" type="pres">
      <dgm:prSet presAssocID="{2D37B15D-8AE1-458A-A8CF-D07F9008B6BF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D0C01E-0F47-434A-A1A1-9845B2921098}" type="pres">
      <dgm:prSet presAssocID="{56733147-5229-48D1-AD2A-1E9BF145201A}" presName="negSpace" presStyleCnt="0"/>
      <dgm:spPr/>
    </dgm:pt>
    <dgm:pt modelId="{5AEB950C-6D20-404B-B3FD-DE7C6A1A985A}" type="pres">
      <dgm:prSet presAssocID="{56733147-5229-48D1-AD2A-1E9BF145201A}" presName="circle" presStyleLbl="node1" presStyleIdx="0" presStyleCnt="1"/>
      <dgm:spPr/>
      <dgm:t>
        <a:bodyPr/>
        <a:lstStyle/>
        <a:p>
          <a:endParaRPr lang="es-MX"/>
        </a:p>
      </dgm:t>
    </dgm:pt>
  </dgm:ptLst>
  <dgm:cxnLst>
    <dgm:cxn modelId="{B48C2489-D35E-44A4-A800-888FE9A06F1F}" type="presOf" srcId="{2E51538B-EA23-4202-B910-ABC0CC49CB52}" destId="{DA5F074C-BE91-46A7-AD7D-88EC44BDD072}" srcOrd="1" destOrd="0" presId="urn:microsoft.com/office/officeart/2005/8/layout/hList9"/>
    <dgm:cxn modelId="{750E717B-4A10-4EFC-BD2F-A2BB8FF4BBA6}" srcId="{30C80126-0524-4A6F-A047-FCDAD09428E2}" destId="{56733147-5229-48D1-AD2A-1E9BF145201A}" srcOrd="0" destOrd="0" parTransId="{D40A2C31-1EA0-4A88-AABF-26CAC5016A48}" sibTransId="{2D9D724D-DD28-4518-95FC-E32B7D0BFAA5}"/>
    <dgm:cxn modelId="{3DE1D7C7-18C9-4C5E-8263-A90486C3E6F6}" type="presOf" srcId="{2D37B15D-8AE1-458A-A8CF-D07F9008B6BF}" destId="{FD1369C5-ED85-4DF0-80AD-9D271F76F6F0}" srcOrd="0" destOrd="0" presId="urn:microsoft.com/office/officeart/2005/8/layout/hList9"/>
    <dgm:cxn modelId="{0448930D-AF4C-4D98-84F3-A47B02AF95E1}" srcId="{56733147-5229-48D1-AD2A-1E9BF145201A}" destId="{2E51538B-EA23-4202-B910-ABC0CC49CB52}" srcOrd="0" destOrd="0" parTransId="{A85BE147-A782-4E69-9616-AD1A1F14B4EC}" sibTransId="{58BD6EC0-F034-4D12-AA31-73CD110E4F97}"/>
    <dgm:cxn modelId="{DC45B842-0308-4B2C-A7DB-FACDCEC00CFF}" srcId="{56733147-5229-48D1-AD2A-1E9BF145201A}" destId="{2D37B15D-8AE1-458A-A8CF-D07F9008B6BF}" srcOrd="1" destOrd="0" parTransId="{BDC83739-D39F-403F-9D7B-0D64060A2D1E}" sibTransId="{11784BA4-47FE-43D3-9952-0398C8AA9640}"/>
    <dgm:cxn modelId="{35814BFD-3A9D-4DAD-B800-877B60FCE06F}" type="presOf" srcId="{30C80126-0524-4A6F-A047-FCDAD09428E2}" destId="{CDB07A46-EE5C-40B1-9FF6-880157FCD186}" srcOrd="0" destOrd="0" presId="urn:microsoft.com/office/officeart/2005/8/layout/hList9"/>
    <dgm:cxn modelId="{C3BB7F96-1976-4B83-8277-359EB706D93F}" type="presOf" srcId="{56733147-5229-48D1-AD2A-1E9BF145201A}" destId="{5AEB950C-6D20-404B-B3FD-DE7C6A1A985A}" srcOrd="0" destOrd="0" presId="urn:microsoft.com/office/officeart/2005/8/layout/hList9"/>
    <dgm:cxn modelId="{8440A250-46DE-485E-8970-62AD41738785}" type="presOf" srcId="{2D37B15D-8AE1-458A-A8CF-D07F9008B6BF}" destId="{CBF8F3DD-5701-4B42-8AE3-F646B6627B40}" srcOrd="1" destOrd="0" presId="urn:microsoft.com/office/officeart/2005/8/layout/hList9"/>
    <dgm:cxn modelId="{00548AC0-5A55-41E3-B6B8-CE82C01F0266}" type="presOf" srcId="{2E51538B-EA23-4202-B910-ABC0CC49CB52}" destId="{EAF51EC3-1F4C-42EE-9963-5BD8D5FB185B}" srcOrd="0" destOrd="0" presId="urn:microsoft.com/office/officeart/2005/8/layout/hList9"/>
    <dgm:cxn modelId="{112E1524-3463-435F-BFEF-56C1AE596926}" type="presParOf" srcId="{CDB07A46-EE5C-40B1-9FF6-880157FCD186}" destId="{F88E7E8E-F009-468E-8025-3EDD1A04D7D3}" srcOrd="0" destOrd="0" presId="urn:microsoft.com/office/officeart/2005/8/layout/hList9"/>
    <dgm:cxn modelId="{8FB8A91F-55EC-4206-9410-C4853B35FE78}" type="presParOf" srcId="{CDB07A46-EE5C-40B1-9FF6-880157FCD186}" destId="{D9285861-6058-423B-9B34-9FB0E4987064}" srcOrd="1" destOrd="0" presId="urn:microsoft.com/office/officeart/2005/8/layout/hList9"/>
    <dgm:cxn modelId="{34EEFCF8-01BE-4FD8-8389-1736406C2935}" type="presParOf" srcId="{D9285861-6058-423B-9B34-9FB0E4987064}" destId="{BC3CC15B-D337-4690-911D-22F1022DE1D1}" srcOrd="0" destOrd="0" presId="urn:microsoft.com/office/officeart/2005/8/layout/hList9"/>
    <dgm:cxn modelId="{D535B090-F5BB-4D11-82CD-397A7526BB29}" type="presParOf" srcId="{D9285861-6058-423B-9B34-9FB0E4987064}" destId="{04A85E04-9220-44E3-AE54-4E0F4BC4A894}" srcOrd="1" destOrd="0" presId="urn:microsoft.com/office/officeart/2005/8/layout/hList9"/>
    <dgm:cxn modelId="{4CEA9751-B689-457B-A904-82D99EAD2405}" type="presParOf" srcId="{04A85E04-9220-44E3-AE54-4E0F4BC4A894}" destId="{EAF51EC3-1F4C-42EE-9963-5BD8D5FB185B}" srcOrd="0" destOrd="0" presId="urn:microsoft.com/office/officeart/2005/8/layout/hList9"/>
    <dgm:cxn modelId="{56518059-478E-4CF1-BA68-3199B06D673C}" type="presParOf" srcId="{04A85E04-9220-44E3-AE54-4E0F4BC4A894}" destId="{DA5F074C-BE91-46A7-AD7D-88EC44BDD072}" srcOrd="1" destOrd="0" presId="urn:microsoft.com/office/officeart/2005/8/layout/hList9"/>
    <dgm:cxn modelId="{B61E9F1D-C983-4E15-8921-459E2AD071A9}" type="presParOf" srcId="{D9285861-6058-423B-9B34-9FB0E4987064}" destId="{A591DE80-81DA-46ED-B08E-0460099E8531}" srcOrd="2" destOrd="0" presId="urn:microsoft.com/office/officeart/2005/8/layout/hList9"/>
    <dgm:cxn modelId="{3C496627-2F20-4085-A7F3-7910947F3DCA}" type="presParOf" srcId="{A591DE80-81DA-46ED-B08E-0460099E8531}" destId="{FD1369C5-ED85-4DF0-80AD-9D271F76F6F0}" srcOrd="0" destOrd="0" presId="urn:microsoft.com/office/officeart/2005/8/layout/hList9"/>
    <dgm:cxn modelId="{4C9CCF14-2B8A-4387-9115-4AE76632BD77}" type="presParOf" srcId="{A591DE80-81DA-46ED-B08E-0460099E8531}" destId="{CBF8F3DD-5701-4B42-8AE3-F646B6627B40}" srcOrd="1" destOrd="0" presId="urn:microsoft.com/office/officeart/2005/8/layout/hList9"/>
    <dgm:cxn modelId="{EB0CEC35-3C9D-453B-A5DF-FF3FF8F77779}" type="presParOf" srcId="{CDB07A46-EE5C-40B1-9FF6-880157FCD186}" destId="{E5D0C01E-0F47-434A-A1A1-9845B2921098}" srcOrd="2" destOrd="0" presId="urn:microsoft.com/office/officeart/2005/8/layout/hList9"/>
    <dgm:cxn modelId="{E9F819AB-3426-4CC5-BC9A-41444C7C4EEC}" type="presParOf" srcId="{CDB07A46-EE5C-40B1-9FF6-880157FCD186}" destId="{5AEB950C-6D20-404B-B3FD-DE7C6A1A985A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B0C4F6-1618-4466-B108-B0FAD9B74E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C9EF38F-1C4B-4607-99A9-985173D40EA1}">
      <dgm:prSet phldrT="[Texto]"/>
      <dgm:spPr/>
      <dgm:t>
        <a:bodyPr/>
        <a:lstStyle/>
        <a:p>
          <a:r>
            <a:rPr lang="es-MX" dirty="0" smtClean="0"/>
            <a:t>Casa hogar Fundación Juan Nicolás</a:t>
          </a:r>
        </a:p>
        <a:p>
          <a:r>
            <a:rPr lang="es-MX" dirty="0" smtClean="0"/>
            <a:t>Ubicación: Orizaba, Veracruz.</a:t>
          </a:r>
        </a:p>
        <a:p>
          <a:r>
            <a:rPr lang="es-MX" dirty="0" smtClean="0"/>
            <a:t>Población total: 43 niñas ( edades oscilan entre 2 y 16 años).</a:t>
          </a:r>
        </a:p>
        <a:p>
          <a:r>
            <a:rPr lang="es-MX" dirty="0" smtClean="0"/>
            <a:t>Grupo de intervención: 8 adolescentes.</a:t>
          </a:r>
        </a:p>
      </dgm:t>
    </dgm:pt>
    <dgm:pt modelId="{312D3714-C978-4A10-902B-41726E64C6F4}" type="parTrans" cxnId="{5631121A-149C-44B7-BCBB-2B0A914A3CD5}">
      <dgm:prSet/>
      <dgm:spPr/>
      <dgm:t>
        <a:bodyPr/>
        <a:lstStyle/>
        <a:p>
          <a:endParaRPr lang="es-MX"/>
        </a:p>
      </dgm:t>
    </dgm:pt>
    <dgm:pt modelId="{D0BA7E8B-AFD1-4B36-8A91-6E3F87B03C6F}" type="sibTrans" cxnId="{5631121A-149C-44B7-BCBB-2B0A914A3CD5}">
      <dgm:prSet/>
      <dgm:spPr/>
      <dgm:t>
        <a:bodyPr/>
        <a:lstStyle/>
        <a:p>
          <a:endParaRPr lang="es-MX"/>
        </a:p>
      </dgm:t>
    </dgm:pt>
    <dgm:pt modelId="{F0E90074-C0C8-4F12-973E-AFD6DA985378}" type="pres">
      <dgm:prSet presAssocID="{C0B0C4F6-1618-4466-B108-B0FAD9B74E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67D89D8B-2BB9-41DA-B996-72FA2010B290}" type="pres">
      <dgm:prSet presAssocID="{C0B0C4F6-1618-4466-B108-B0FAD9B74E90}" presName="Name1" presStyleCnt="0"/>
      <dgm:spPr/>
    </dgm:pt>
    <dgm:pt modelId="{BACD8409-E1F3-4394-BD1E-EF042AAE1675}" type="pres">
      <dgm:prSet presAssocID="{C0B0C4F6-1618-4466-B108-B0FAD9B74E90}" presName="cycle" presStyleCnt="0"/>
      <dgm:spPr/>
    </dgm:pt>
    <dgm:pt modelId="{580A834A-53EC-4B13-BB4C-FD3B947C2D52}" type="pres">
      <dgm:prSet presAssocID="{C0B0C4F6-1618-4466-B108-B0FAD9B74E90}" presName="srcNode" presStyleLbl="node1" presStyleIdx="0" presStyleCnt="1"/>
      <dgm:spPr/>
    </dgm:pt>
    <dgm:pt modelId="{75669F91-402D-476B-B232-016605D6CBD6}" type="pres">
      <dgm:prSet presAssocID="{C0B0C4F6-1618-4466-B108-B0FAD9B74E90}" presName="conn" presStyleLbl="parChTrans1D2" presStyleIdx="0" presStyleCnt="1"/>
      <dgm:spPr/>
      <dgm:t>
        <a:bodyPr/>
        <a:lstStyle/>
        <a:p>
          <a:endParaRPr lang="es-MX"/>
        </a:p>
      </dgm:t>
    </dgm:pt>
    <dgm:pt modelId="{12B468BD-92C9-467F-84BA-B3BA2ACBA1DE}" type="pres">
      <dgm:prSet presAssocID="{C0B0C4F6-1618-4466-B108-B0FAD9B74E90}" presName="extraNode" presStyleLbl="node1" presStyleIdx="0" presStyleCnt="1"/>
      <dgm:spPr/>
    </dgm:pt>
    <dgm:pt modelId="{83AA9260-E539-410D-8A38-04324E14A8AF}" type="pres">
      <dgm:prSet presAssocID="{C0B0C4F6-1618-4466-B108-B0FAD9B74E90}" presName="dstNode" presStyleLbl="node1" presStyleIdx="0" presStyleCnt="1"/>
      <dgm:spPr/>
    </dgm:pt>
    <dgm:pt modelId="{73D588E3-C8A7-448D-966F-C30514ABC5CD}" type="pres">
      <dgm:prSet presAssocID="{AC9EF38F-1C4B-4607-99A9-985173D40EA1}" presName="text_1" presStyleLbl="node1" presStyleIdx="0" presStyleCnt="1" custScaleY="1515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01238B-D0FC-4AF3-8BF0-43C5B13F40C3}" type="pres">
      <dgm:prSet presAssocID="{AC9EF38F-1C4B-4607-99A9-985173D40EA1}" presName="accent_1" presStyleCnt="0"/>
      <dgm:spPr/>
    </dgm:pt>
    <dgm:pt modelId="{20D295F1-3571-4401-9A84-4F9A5CDD5752}" type="pres">
      <dgm:prSet presAssocID="{AC9EF38F-1C4B-4607-99A9-985173D40EA1}" presName="accentRepeatNode" presStyleLbl="solidFgAcc1" presStyleIdx="0" presStyleCnt="1"/>
      <dgm:spPr/>
    </dgm:pt>
  </dgm:ptLst>
  <dgm:cxnLst>
    <dgm:cxn modelId="{9ECAA47F-59DE-42AE-A3A1-006747FC10CD}" type="presOf" srcId="{AC9EF38F-1C4B-4607-99A9-985173D40EA1}" destId="{73D588E3-C8A7-448D-966F-C30514ABC5CD}" srcOrd="0" destOrd="0" presId="urn:microsoft.com/office/officeart/2008/layout/VerticalCurvedList"/>
    <dgm:cxn modelId="{5631121A-149C-44B7-BCBB-2B0A914A3CD5}" srcId="{C0B0C4F6-1618-4466-B108-B0FAD9B74E90}" destId="{AC9EF38F-1C4B-4607-99A9-985173D40EA1}" srcOrd="0" destOrd="0" parTransId="{312D3714-C978-4A10-902B-41726E64C6F4}" sibTransId="{D0BA7E8B-AFD1-4B36-8A91-6E3F87B03C6F}"/>
    <dgm:cxn modelId="{9DA7A5C3-5DCC-4704-A679-19E2F03F5C31}" type="presOf" srcId="{D0BA7E8B-AFD1-4B36-8A91-6E3F87B03C6F}" destId="{75669F91-402D-476B-B232-016605D6CBD6}" srcOrd="0" destOrd="0" presId="urn:microsoft.com/office/officeart/2008/layout/VerticalCurvedList"/>
    <dgm:cxn modelId="{71A9C148-0486-466A-A638-6B2C8CD8C41C}" type="presOf" srcId="{C0B0C4F6-1618-4466-B108-B0FAD9B74E90}" destId="{F0E90074-C0C8-4F12-973E-AFD6DA985378}" srcOrd="0" destOrd="0" presId="urn:microsoft.com/office/officeart/2008/layout/VerticalCurvedList"/>
    <dgm:cxn modelId="{BE6E465B-71BC-46E4-88ED-8C922B8C212A}" type="presParOf" srcId="{F0E90074-C0C8-4F12-973E-AFD6DA985378}" destId="{67D89D8B-2BB9-41DA-B996-72FA2010B290}" srcOrd="0" destOrd="0" presId="urn:microsoft.com/office/officeart/2008/layout/VerticalCurvedList"/>
    <dgm:cxn modelId="{61378D71-11FC-4D1E-8256-DE0C87675B33}" type="presParOf" srcId="{67D89D8B-2BB9-41DA-B996-72FA2010B290}" destId="{BACD8409-E1F3-4394-BD1E-EF042AAE1675}" srcOrd="0" destOrd="0" presId="urn:microsoft.com/office/officeart/2008/layout/VerticalCurvedList"/>
    <dgm:cxn modelId="{3B3E373B-B119-4B01-BE59-4F8E2D70E388}" type="presParOf" srcId="{BACD8409-E1F3-4394-BD1E-EF042AAE1675}" destId="{580A834A-53EC-4B13-BB4C-FD3B947C2D52}" srcOrd="0" destOrd="0" presId="urn:microsoft.com/office/officeart/2008/layout/VerticalCurvedList"/>
    <dgm:cxn modelId="{3A956A27-B7B5-4EFC-AD9D-83E22D0A008C}" type="presParOf" srcId="{BACD8409-E1F3-4394-BD1E-EF042AAE1675}" destId="{75669F91-402D-476B-B232-016605D6CBD6}" srcOrd="1" destOrd="0" presId="urn:microsoft.com/office/officeart/2008/layout/VerticalCurvedList"/>
    <dgm:cxn modelId="{F73E3A0F-526D-4356-ABFD-477B82A611C7}" type="presParOf" srcId="{BACD8409-E1F3-4394-BD1E-EF042AAE1675}" destId="{12B468BD-92C9-467F-84BA-B3BA2ACBA1DE}" srcOrd="2" destOrd="0" presId="urn:microsoft.com/office/officeart/2008/layout/VerticalCurvedList"/>
    <dgm:cxn modelId="{1B56DF81-96FD-4FF8-B5E7-862403D9F287}" type="presParOf" srcId="{BACD8409-E1F3-4394-BD1E-EF042AAE1675}" destId="{83AA9260-E539-410D-8A38-04324E14A8AF}" srcOrd="3" destOrd="0" presId="urn:microsoft.com/office/officeart/2008/layout/VerticalCurvedList"/>
    <dgm:cxn modelId="{12BC99F6-413B-40F0-94A5-601E90EB9A3F}" type="presParOf" srcId="{67D89D8B-2BB9-41DA-B996-72FA2010B290}" destId="{73D588E3-C8A7-448D-966F-C30514ABC5CD}" srcOrd="1" destOrd="0" presId="urn:microsoft.com/office/officeart/2008/layout/VerticalCurvedList"/>
    <dgm:cxn modelId="{B65C38D5-B770-40EA-A8C7-79CAC3628CF0}" type="presParOf" srcId="{67D89D8B-2BB9-41DA-B996-72FA2010B290}" destId="{EF01238B-D0FC-4AF3-8BF0-43C5B13F40C3}" srcOrd="2" destOrd="0" presId="urn:microsoft.com/office/officeart/2008/layout/VerticalCurvedList"/>
    <dgm:cxn modelId="{88BE78BC-FDD9-4A2E-9922-93406B9F0B5A}" type="presParOf" srcId="{EF01238B-D0FC-4AF3-8BF0-43C5B13F40C3}" destId="{20D295F1-3571-4401-9A84-4F9A5CDD57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545BE7-AF5F-4576-B2A1-B29146BB3883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4854B333-C447-4D01-B9C4-575E3E3D98A4}">
      <dgm:prSet phldrT="[Texto]" custT="1"/>
      <dgm:spPr/>
      <dgm:t>
        <a:bodyPr/>
        <a:lstStyle/>
        <a:p>
          <a:r>
            <a:rPr lang="es-MX" sz="1400" dirty="0" smtClean="0"/>
            <a:t>Actividades lúdicas</a:t>
          </a:r>
          <a:endParaRPr lang="es-MX" sz="1400" dirty="0"/>
        </a:p>
      </dgm:t>
    </dgm:pt>
    <dgm:pt modelId="{2D1ED360-F6CE-435B-9E65-A2E8E7EFD3A6}" type="parTrans" cxnId="{BA3DA79B-46ED-4A1E-856D-1A23E2083293}">
      <dgm:prSet/>
      <dgm:spPr/>
      <dgm:t>
        <a:bodyPr/>
        <a:lstStyle/>
        <a:p>
          <a:endParaRPr lang="es-MX"/>
        </a:p>
      </dgm:t>
    </dgm:pt>
    <dgm:pt modelId="{88D49297-1D1C-46DC-9B7A-A15312B84DBE}" type="sibTrans" cxnId="{BA3DA79B-46ED-4A1E-856D-1A23E2083293}">
      <dgm:prSet/>
      <dgm:spPr/>
      <dgm:t>
        <a:bodyPr/>
        <a:lstStyle/>
        <a:p>
          <a:endParaRPr lang="es-MX"/>
        </a:p>
      </dgm:t>
    </dgm:pt>
    <dgm:pt modelId="{7D85A85F-77B7-4688-A84F-DCDC492EEA85}">
      <dgm:prSet phldrT="[Texto]" custT="1"/>
      <dgm:spPr/>
      <dgm:t>
        <a:bodyPr/>
        <a:lstStyle/>
        <a:p>
          <a:r>
            <a:rPr lang="es-MX" sz="1200" dirty="0" smtClean="0"/>
            <a:t>Cartografía lectora:</a:t>
          </a:r>
        </a:p>
        <a:p>
          <a:r>
            <a:rPr lang="es-MX" sz="1200" dirty="0" smtClean="0"/>
            <a:t>*Fragmentos de novelas.</a:t>
          </a:r>
        </a:p>
        <a:p>
          <a:r>
            <a:rPr lang="es-MX" sz="1200" dirty="0" smtClean="0"/>
            <a:t>*Cuentos.</a:t>
          </a:r>
        </a:p>
        <a:p>
          <a:r>
            <a:rPr lang="es-MX" sz="1200" dirty="0" smtClean="0"/>
            <a:t>*Poemas </a:t>
          </a:r>
          <a:endParaRPr lang="es-MX" sz="1200" dirty="0"/>
        </a:p>
      </dgm:t>
    </dgm:pt>
    <dgm:pt modelId="{851CDA21-87CC-47E7-8E27-9914CEACFF23}" type="parTrans" cxnId="{919E54CA-ADF3-48AD-A6DC-8A9A97424E6B}">
      <dgm:prSet/>
      <dgm:spPr/>
      <dgm:t>
        <a:bodyPr/>
        <a:lstStyle/>
        <a:p>
          <a:endParaRPr lang="es-MX"/>
        </a:p>
      </dgm:t>
    </dgm:pt>
    <dgm:pt modelId="{6D6F716F-996B-4212-B9C3-3EDCF345E398}" type="sibTrans" cxnId="{919E54CA-ADF3-48AD-A6DC-8A9A97424E6B}">
      <dgm:prSet/>
      <dgm:spPr/>
      <dgm:t>
        <a:bodyPr/>
        <a:lstStyle/>
        <a:p>
          <a:endParaRPr lang="es-MX"/>
        </a:p>
      </dgm:t>
    </dgm:pt>
    <dgm:pt modelId="{75BDAE43-9BCE-4716-88D3-CF6E9C7AFF3E}">
      <dgm:prSet phldrT="[Texto]"/>
      <dgm:spPr/>
      <dgm:t>
        <a:bodyPr/>
        <a:lstStyle/>
        <a:p>
          <a:r>
            <a:rPr lang="es-MX" dirty="0" smtClean="0"/>
            <a:t>Taller de lectura</a:t>
          </a:r>
          <a:endParaRPr lang="es-MX" dirty="0"/>
        </a:p>
      </dgm:t>
    </dgm:pt>
    <dgm:pt modelId="{4D484F51-8075-4F85-8D87-7E6F7B65EA1A}" type="parTrans" cxnId="{D7E0D288-5DFD-4F41-82EE-19F200FE3646}">
      <dgm:prSet/>
      <dgm:spPr/>
      <dgm:t>
        <a:bodyPr/>
        <a:lstStyle/>
        <a:p>
          <a:endParaRPr lang="es-MX"/>
        </a:p>
      </dgm:t>
    </dgm:pt>
    <dgm:pt modelId="{E15E309D-F178-4E3A-B54A-604CCFA7807B}" type="sibTrans" cxnId="{D7E0D288-5DFD-4F41-82EE-19F200FE3646}">
      <dgm:prSet/>
      <dgm:spPr/>
      <dgm:t>
        <a:bodyPr/>
        <a:lstStyle/>
        <a:p>
          <a:endParaRPr lang="es-MX"/>
        </a:p>
      </dgm:t>
    </dgm:pt>
    <dgm:pt modelId="{9B1445AE-6138-47DA-9CB0-5E81075C1F4F}">
      <dgm:prSet custT="1"/>
      <dgm:spPr/>
      <dgm:t>
        <a:bodyPr/>
        <a:lstStyle/>
        <a:p>
          <a:r>
            <a:rPr lang="es-MX" sz="1600" dirty="0" smtClean="0"/>
            <a:t>Estrategias de lectura</a:t>
          </a:r>
          <a:endParaRPr lang="es-MX" sz="1600" dirty="0"/>
        </a:p>
      </dgm:t>
    </dgm:pt>
    <dgm:pt modelId="{402A5138-E593-4A20-B396-2C6EE76FCBAB}" type="parTrans" cxnId="{29CD4D01-8DB6-49BE-BB35-9A0F8D8AF674}">
      <dgm:prSet/>
      <dgm:spPr/>
      <dgm:t>
        <a:bodyPr/>
        <a:lstStyle/>
        <a:p>
          <a:endParaRPr lang="es-MX"/>
        </a:p>
      </dgm:t>
    </dgm:pt>
    <dgm:pt modelId="{B21B26F2-3BC3-4F3B-8C12-D3C2C3F3C6F3}" type="sibTrans" cxnId="{29CD4D01-8DB6-49BE-BB35-9A0F8D8AF674}">
      <dgm:prSet/>
      <dgm:spPr/>
      <dgm:t>
        <a:bodyPr/>
        <a:lstStyle/>
        <a:p>
          <a:endParaRPr lang="es-MX"/>
        </a:p>
      </dgm:t>
    </dgm:pt>
    <dgm:pt modelId="{081A5FF9-AB59-4EFD-B3BA-0E912BFADC75}" type="pres">
      <dgm:prSet presAssocID="{D5545BE7-AF5F-4576-B2A1-B29146BB3883}" presName="linearFlow" presStyleCnt="0">
        <dgm:presLayoutVars>
          <dgm:dir/>
          <dgm:resizeHandles val="exact"/>
        </dgm:presLayoutVars>
      </dgm:prSet>
      <dgm:spPr/>
    </dgm:pt>
    <dgm:pt modelId="{E9EC2375-ABCC-45BE-A781-95E622D848B6}" type="pres">
      <dgm:prSet presAssocID="{9B1445AE-6138-47DA-9CB0-5E81075C1F4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81F87B-0DA4-44EC-8394-DD4631334C05}" type="pres">
      <dgm:prSet presAssocID="{B21B26F2-3BC3-4F3B-8C12-D3C2C3F3C6F3}" presName="spacerL" presStyleCnt="0"/>
      <dgm:spPr/>
    </dgm:pt>
    <dgm:pt modelId="{986EFE7C-74DE-4B1C-822B-D1180915F4AB}" type="pres">
      <dgm:prSet presAssocID="{B21B26F2-3BC3-4F3B-8C12-D3C2C3F3C6F3}" presName="sibTrans" presStyleLbl="sibTrans2D1" presStyleIdx="0" presStyleCnt="3"/>
      <dgm:spPr/>
      <dgm:t>
        <a:bodyPr/>
        <a:lstStyle/>
        <a:p>
          <a:endParaRPr lang="es-MX"/>
        </a:p>
      </dgm:t>
    </dgm:pt>
    <dgm:pt modelId="{BC475D7C-F5CC-4920-BE03-E676FC55FAF7}" type="pres">
      <dgm:prSet presAssocID="{B21B26F2-3BC3-4F3B-8C12-D3C2C3F3C6F3}" presName="spacerR" presStyleCnt="0"/>
      <dgm:spPr/>
    </dgm:pt>
    <dgm:pt modelId="{A76D985B-EADB-4744-B982-86EB26428BCE}" type="pres">
      <dgm:prSet presAssocID="{4854B333-C447-4D01-B9C4-575E3E3D98A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47DE4E-9ABA-4FDB-BA36-DEEC2D151107}" type="pres">
      <dgm:prSet presAssocID="{88D49297-1D1C-46DC-9B7A-A15312B84DBE}" presName="spacerL" presStyleCnt="0"/>
      <dgm:spPr/>
    </dgm:pt>
    <dgm:pt modelId="{8C094A20-456D-4AD6-B019-8C7AAED8293D}" type="pres">
      <dgm:prSet presAssocID="{88D49297-1D1C-46DC-9B7A-A15312B84DBE}" presName="sibTrans" presStyleLbl="sibTrans2D1" presStyleIdx="1" presStyleCnt="3"/>
      <dgm:spPr/>
      <dgm:t>
        <a:bodyPr/>
        <a:lstStyle/>
        <a:p>
          <a:endParaRPr lang="es-MX"/>
        </a:p>
      </dgm:t>
    </dgm:pt>
    <dgm:pt modelId="{EDDCC01E-6809-4F17-82F7-27A230313A2F}" type="pres">
      <dgm:prSet presAssocID="{88D49297-1D1C-46DC-9B7A-A15312B84DBE}" presName="spacerR" presStyleCnt="0"/>
      <dgm:spPr/>
    </dgm:pt>
    <dgm:pt modelId="{65E0E6EA-74A3-48D9-A0F8-2291696CDE5C}" type="pres">
      <dgm:prSet presAssocID="{7D85A85F-77B7-4688-A84F-DCDC492EEA8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B7C298-296E-414C-9C6D-91A7B8BCBF1F}" type="pres">
      <dgm:prSet presAssocID="{6D6F716F-996B-4212-B9C3-3EDCF345E398}" presName="spacerL" presStyleCnt="0"/>
      <dgm:spPr/>
    </dgm:pt>
    <dgm:pt modelId="{008138D2-ABC5-4E2C-8F4D-C70B19F73982}" type="pres">
      <dgm:prSet presAssocID="{6D6F716F-996B-4212-B9C3-3EDCF345E398}" presName="sibTrans" presStyleLbl="sibTrans2D1" presStyleIdx="2" presStyleCnt="3"/>
      <dgm:spPr/>
      <dgm:t>
        <a:bodyPr/>
        <a:lstStyle/>
        <a:p>
          <a:endParaRPr lang="es-MX"/>
        </a:p>
      </dgm:t>
    </dgm:pt>
    <dgm:pt modelId="{529D695A-52AD-4E47-B075-5B251AEB78FE}" type="pres">
      <dgm:prSet presAssocID="{6D6F716F-996B-4212-B9C3-3EDCF345E398}" presName="spacerR" presStyleCnt="0"/>
      <dgm:spPr/>
    </dgm:pt>
    <dgm:pt modelId="{0E33CA18-76D7-421D-8265-B6751029A42D}" type="pres">
      <dgm:prSet presAssocID="{75BDAE43-9BCE-4716-88D3-CF6E9C7AFF3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6A0DD67-2340-496D-8C9A-D21717A10173}" type="presOf" srcId="{88D49297-1D1C-46DC-9B7A-A15312B84DBE}" destId="{8C094A20-456D-4AD6-B019-8C7AAED8293D}" srcOrd="0" destOrd="0" presId="urn:microsoft.com/office/officeart/2005/8/layout/equation1"/>
    <dgm:cxn modelId="{88C07707-F882-4B29-8C42-45AA334A4C59}" type="presOf" srcId="{9B1445AE-6138-47DA-9CB0-5E81075C1F4F}" destId="{E9EC2375-ABCC-45BE-A781-95E622D848B6}" srcOrd="0" destOrd="0" presId="urn:microsoft.com/office/officeart/2005/8/layout/equation1"/>
    <dgm:cxn modelId="{28E9BBC8-BC4E-4189-84A6-35481332D235}" type="presOf" srcId="{B21B26F2-3BC3-4F3B-8C12-D3C2C3F3C6F3}" destId="{986EFE7C-74DE-4B1C-822B-D1180915F4AB}" srcOrd="0" destOrd="0" presId="urn:microsoft.com/office/officeart/2005/8/layout/equation1"/>
    <dgm:cxn modelId="{D7E0D288-5DFD-4F41-82EE-19F200FE3646}" srcId="{D5545BE7-AF5F-4576-B2A1-B29146BB3883}" destId="{75BDAE43-9BCE-4716-88D3-CF6E9C7AFF3E}" srcOrd="3" destOrd="0" parTransId="{4D484F51-8075-4F85-8D87-7E6F7B65EA1A}" sibTransId="{E15E309D-F178-4E3A-B54A-604CCFA7807B}"/>
    <dgm:cxn modelId="{502F837D-5011-4603-BE74-F00FD341CA79}" type="presOf" srcId="{D5545BE7-AF5F-4576-B2A1-B29146BB3883}" destId="{081A5FF9-AB59-4EFD-B3BA-0E912BFADC75}" srcOrd="0" destOrd="0" presId="urn:microsoft.com/office/officeart/2005/8/layout/equation1"/>
    <dgm:cxn modelId="{8797A0AC-8F56-4391-A4B0-02CF3F5E5BC4}" type="presOf" srcId="{7D85A85F-77B7-4688-A84F-DCDC492EEA85}" destId="{65E0E6EA-74A3-48D9-A0F8-2291696CDE5C}" srcOrd="0" destOrd="0" presId="urn:microsoft.com/office/officeart/2005/8/layout/equation1"/>
    <dgm:cxn modelId="{919E54CA-ADF3-48AD-A6DC-8A9A97424E6B}" srcId="{D5545BE7-AF5F-4576-B2A1-B29146BB3883}" destId="{7D85A85F-77B7-4688-A84F-DCDC492EEA85}" srcOrd="2" destOrd="0" parTransId="{851CDA21-87CC-47E7-8E27-9914CEACFF23}" sibTransId="{6D6F716F-996B-4212-B9C3-3EDCF345E398}"/>
    <dgm:cxn modelId="{B9946551-E212-4969-AD3E-34ED0414B589}" type="presOf" srcId="{75BDAE43-9BCE-4716-88D3-CF6E9C7AFF3E}" destId="{0E33CA18-76D7-421D-8265-B6751029A42D}" srcOrd="0" destOrd="0" presId="urn:microsoft.com/office/officeart/2005/8/layout/equation1"/>
    <dgm:cxn modelId="{4B92F134-7552-4ED5-BDC8-0C3719505DE7}" type="presOf" srcId="{6D6F716F-996B-4212-B9C3-3EDCF345E398}" destId="{008138D2-ABC5-4E2C-8F4D-C70B19F73982}" srcOrd="0" destOrd="0" presId="urn:microsoft.com/office/officeart/2005/8/layout/equation1"/>
    <dgm:cxn modelId="{AA02C08C-D81E-42F6-AB51-8506F24B322C}" type="presOf" srcId="{4854B333-C447-4D01-B9C4-575E3E3D98A4}" destId="{A76D985B-EADB-4744-B982-86EB26428BCE}" srcOrd="0" destOrd="0" presId="urn:microsoft.com/office/officeart/2005/8/layout/equation1"/>
    <dgm:cxn modelId="{29CD4D01-8DB6-49BE-BB35-9A0F8D8AF674}" srcId="{D5545BE7-AF5F-4576-B2A1-B29146BB3883}" destId="{9B1445AE-6138-47DA-9CB0-5E81075C1F4F}" srcOrd="0" destOrd="0" parTransId="{402A5138-E593-4A20-B396-2C6EE76FCBAB}" sibTransId="{B21B26F2-3BC3-4F3B-8C12-D3C2C3F3C6F3}"/>
    <dgm:cxn modelId="{BA3DA79B-46ED-4A1E-856D-1A23E2083293}" srcId="{D5545BE7-AF5F-4576-B2A1-B29146BB3883}" destId="{4854B333-C447-4D01-B9C4-575E3E3D98A4}" srcOrd="1" destOrd="0" parTransId="{2D1ED360-F6CE-435B-9E65-A2E8E7EFD3A6}" sibTransId="{88D49297-1D1C-46DC-9B7A-A15312B84DBE}"/>
    <dgm:cxn modelId="{8BAE4BA7-DC92-4E29-9624-C9BE818445E7}" type="presParOf" srcId="{081A5FF9-AB59-4EFD-B3BA-0E912BFADC75}" destId="{E9EC2375-ABCC-45BE-A781-95E622D848B6}" srcOrd="0" destOrd="0" presId="urn:microsoft.com/office/officeart/2005/8/layout/equation1"/>
    <dgm:cxn modelId="{E724420A-B4CF-4B72-B4F2-DD998A29E9B9}" type="presParOf" srcId="{081A5FF9-AB59-4EFD-B3BA-0E912BFADC75}" destId="{D781F87B-0DA4-44EC-8394-DD4631334C05}" srcOrd="1" destOrd="0" presId="urn:microsoft.com/office/officeart/2005/8/layout/equation1"/>
    <dgm:cxn modelId="{704426B0-BBF6-4443-8F52-573353B9DAE4}" type="presParOf" srcId="{081A5FF9-AB59-4EFD-B3BA-0E912BFADC75}" destId="{986EFE7C-74DE-4B1C-822B-D1180915F4AB}" srcOrd="2" destOrd="0" presId="urn:microsoft.com/office/officeart/2005/8/layout/equation1"/>
    <dgm:cxn modelId="{06567508-70A9-4B22-B27E-E37E5D8DFD51}" type="presParOf" srcId="{081A5FF9-AB59-4EFD-B3BA-0E912BFADC75}" destId="{BC475D7C-F5CC-4920-BE03-E676FC55FAF7}" srcOrd="3" destOrd="0" presId="urn:microsoft.com/office/officeart/2005/8/layout/equation1"/>
    <dgm:cxn modelId="{12067252-0D8C-4DE6-B807-C583F5262271}" type="presParOf" srcId="{081A5FF9-AB59-4EFD-B3BA-0E912BFADC75}" destId="{A76D985B-EADB-4744-B982-86EB26428BCE}" srcOrd="4" destOrd="0" presId="urn:microsoft.com/office/officeart/2005/8/layout/equation1"/>
    <dgm:cxn modelId="{061714FA-09F7-410C-8832-CDBE0E7015CB}" type="presParOf" srcId="{081A5FF9-AB59-4EFD-B3BA-0E912BFADC75}" destId="{CF47DE4E-9ABA-4FDB-BA36-DEEC2D151107}" srcOrd="5" destOrd="0" presId="urn:microsoft.com/office/officeart/2005/8/layout/equation1"/>
    <dgm:cxn modelId="{035256BD-7A19-45F0-BA8B-3610EB079A87}" type="presParOf" srcId="{081A5FF9-AB59-4EFD-B3BA-0E912BFADC75}" destId="{8C094A20-456D-4AD6-B019-8C7AAED8293D}" srcOrd="6" destOrd="0" presId="urn:microsoft.com/office/officeart/2005/8/layout/equation1"/>
    <dgm:cxn modelId="{56EE6D4E-EDDD-43E0-8FCF-44C2D1284D0C}" type="presParOf" srcId="{081A5FF9-AB59-4EFD-B3BA-0E912BFADC75}" destId="{EDDCC01E-6809-4F17-82F7-27A230313A2F}" srcOrd="7" destOrd="0" presId="urn:microsoft.com/office/officeart/2005/8/layout/equation1"/>
    <dgm:cxn modelId="{BEC302D6-AB08-43DA-9BB8-6A334FD16E49}" type="presParOf" srcId="{081A5FF9-AB59-4EFD-B3BA-0E912BFADC75}" destId="{65E0E6EA-74A3-48D9-A0F8-2291696CDE5C}" srcOrd="8" destOrd="0" presId="urn:microsoft.com/office/officeart/2005/8/layout/equation1"/>
    <dgm:cxn modelId="{5A5D5FBA-4C0E-4D27-B2D5-0D4238648088}" type="presParOf" srcId="{081A5FF9-AB59-4EFD-B3BA-0E912BFADC75}" destId="{4EB7C298-296E-414C-9C6D-91A7B8BCBF1F}" srcOrd="9" destOrd="0" presId="urn:microsoft.com/office/officeart/2005/8/layout/equation1"/>
    <dgm:cxn modelId="{E01BBD71-5522-4C92-AA5F-2B8FCF2DBEE6}" type="presParOf" srcId="{081A5FF9-AB59-4EFD-B3BA-0E912BFADC75}" destId="{008138D2-ABC5-4E2C-8F4D-C70B19F73982}" srcOrd="10" destOrd="0" presId="urn:microsoft.com/office/officeart/2005/8/layout/equation1"/>
    <dgm:cxn modelId="{91BC1980-72E9-4526-879E-E35DE1EAA763}" type="presParOf" srcId="{081A5FF9-AB59-4EFD-B3BA-0E912BFADC75}" destId="{529D695A-52AD-4E47-B075-5B251AEB78FE}" srcOrd="11" destOrd="0" presId="urn:microsoft.com/office/officeart/2005/8/layout/equation1"/>
    <dgm:cxn modelId="{7FC36DBC-3089-41FA-8370-A439A7E423A3}" type="presParOf" srcId="{081A5FF9-AB59-4EFD-B3BA-0E912BFADC75}" destId="{0E33CA18-76D7-421D-8265-B6751029A42D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B652DE-0C0F-465F-A0E9-E68F4AC9656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98150E3-A2FC-49A4-A7F0-0D5F7143D7CE}">
      <dgm:prSet phldrT="[Texto]"/>
      <dgm:spPr/>
      <dgm:t>
        <a:bodyPr/>
        <a:lstStyle/>
        <a:p>
          <a:r>
            <a:rPr lang="es-MX" dirty="0" smtClean="0"/>
            <a:t>Estrategias</a:t>
          </a:r>
          <a:endParaRPr lang="es-MX" dirty="0"/>
        </a:p>
      </dgm:t>
    </dgm:pt>
    <dgm:pt modelId="{3B8854D3-16B9-4CA9-9EA9-9EF4BF6EA705}" type="parTrans" cxnId="{133CF9C2-0D35-4199-BC8E-380D7ED2FA38}">
      <dgm:prSet/>
      <dgm:spPr/>
      <dgm:t>
        <a:bodyPr/>
        <a:lstStyle/>
        <a:p>
          <a:endParaRPr lang="es-MX"/>
        </a:p>
      </dgm:t>
    </dgm:pt>
    <dgm:pt modelId="{92DF3C13-A438-4D11-9A10-1A97FAE0C7A6}" type="sibTrans" cxnId="{133CF9C2-0D35-4199-BC8E-380D7ED2FA38}">
      <dgm:prSet/>
      <dgm:spPr/>
      <dgm:t>
        <a:bodyPr/>
        <a:lstStyle/>
        <a:p>
          <a:endParaRPr lang="es-MX"/>
        </a:p>
      </dgm:t>
    </dgm:pt>
    <dgm:pt modelId="{0B6E5F5A-92DF-46BB-997F-774D3ABEBB4B}">
      <dgm:prSet phldrT="[Texto]" custT="1"/>
      <dgm:spPr/>
      <dgm:t>
        <a:bodyPr/>
        <a:lstStyle/>
        <a:p>
          <a:r>
            <a:rPr lang="es-MX" sz="1600" dirty="0" smtClean="0"/>
            <a:t>*Lectura gratuita</a:t>
          </a:r>
        </a:p>
        <a:p>
          <a:r>
            <a:rPr lang="es-MX" sz="1600" dirty="0" smtClean="0"/>
            <a:t>*Lectura en voz alta</a:t>
          </a:r>
        </a:p>
        <a:p>
          <a:r>
            <a:rPr lang="es-MX" sz="1600" dirty="0" smtClean="0"/>
            <a:t>*Escritura a partir de la lectura</a:t>
          </a:r>
        </a:p>
        <a:p>
          <a:r>
            <a:rPr lang="es-MX" sz="1600" dirty="0" smtClean="0"/>
            <a:t>*Lectura y escritura de imágenes </a:t>
          </a:r>
        </a:p>
        <a:p>
          <a:endParaRPr lang="es-MX" sz="1200" dirty="0"/>
        </a:p>
      </dgm:t>
    </dgm:pt>
    <dgm:pt modelId="{5BE6F26D-D2EA-4C2F-914A-1C7FEC658A64}" type="parTrans" cxnId="{7D38AEBE-912F-4A19-A9C8-9BB3B5F1DFFF}">
      <dgm:prSet/>
      <dgm:spPr/>
      <dgm:t>
        <a:bodyPr/>
        <a:lstStyle/>
        <a:p>
          <a:endParaRPr lang="es-MX"/>
        </a:p>
      </dgm:t>
    </dgm:pt>
    <dgm:pt modelId="{3AFE239F-FBF5-4664-A8A1-ABF01103AFEC}" type="sibTrans" cxnId="{7D38AEBE-912F-4A19-A9C8-9BB3B5F1DFFF}">
      <dgm:prSet/>
      <dgm:spPr/>
      <dgm:t>
        <a:bodyPr/>
        <a:lstStyle/>
        <a:p>
          <a:endParaRPr lang="es-MX"/>
        </a:p>
      </dgm:t>
    </dgm:pt>
    <dgm:pt modelId="{9EEFEDA3-7E6D-4B9F-914F-1FDD9B90CE5C}">
      <dgm:prSet phldrT="[Texto]" phldr="1"/>
      <dgm:spPr/>
      <dgm:t>
        <a:bodyPr/>
        <a:lstStyle/>
        <a:p>
          <a:endParaRPr lang="es-MX"/>
        </a:p>
      </dgm:t>
    </dgm:pt>
    <dgm:pt modelId="{C3807586-4CA0-44CB-B6C8-AE838E08539D}" type="parTrans" cxnId="{58F57111-F7F8-4A0C-A6D6-AD915DA0EA40}">
      <dgm:prSet/>
      <dgm:spPr/>
      <dgm:t>
        <a:bodyPr/>
        <a:lstStyle/>
        <a:p>
          <a:endParaRPr lang="es-MX"/>
        </a:p>
      </dgm:t>
    </dgm:pt>
    <dgm:pt modelId="{CCF243BC-77FF-4F46-B36C-99B013E5F603}" type="sibTrans" cxnId="{58F57111-F7F8-4A0C-A6D6-AD915DA0EA40}">
      <dgm:prSet/>
      <dgm:spPr/>
      <dgm:t>
        <a:bodyPr/>
        <a:lstStyle/>
        <a:p>
          <a:endParaRPr lang="es-MX"/>
        </a:p>
      </dgm:t>
    </dgm:pt>
    <dgm:pt modelId="{2DAC8FF6-59AB-42B4-846A-4F935193AD78}">
      <dgm:prSet phldrT="[Texto]"/>
      <dgm:spPr/>
      <dgm:t>
        <a:bodyPr/>
        <a:lstStyle/>
        <a:p>
          <a:r>
            <a:rPr lang="es-MX" dirty="0" smtClean="0"/>
            <a:t>Elaboración de diario = portafolio de evidencias.</a:t>
          </a:r>
          <a:endParaRPr lang="es-MX" dirty="0"/>
        </a:p>
      </dgm:t>
    </dgm:pt>
    <dgm:pt modelId="{FC9081E2-2E7E-44A8-942E-42BB75F85E62}" type="parTrans" cxnId="{0441C329-2FC3-47CF-902E-D67123D47880}">
      <dgm:prSet/>
      <dgm:spPr/>
      <dgm:t>
        <a:bodyPr/>
        <a:lstStyle/>
        <a:p>
          <a:endParaRPr lang="es-MX"/>
        </a:p>
      </dgm:t>
    </dgm:pt>
    <dgm:pt modelId="{24FC5FBA-AB1C-4620-A1F7-A8DB67AD9B4D}" type="sibTrans" cxnId="{0441C329-2FC3-47CF-902E-D67123D47880}">
      <dgm:prSet/>
      <dgm:spPr/>
      <dgm:t>
        <a:bodyPr/>
        <a:lstStyle/>
        <a:p>
          <a:endParaRPr lang="es-MX"/>
        </a:p>
      </dgm:t>
    </dgm:pt>
    <dgm:pt modelId="{B3B27772-4DF1-4B09-9522-39B7355F0737}" type="pres">
      <dgm:prSet presAssocID="{39B652DE-0C0F-465F-A0E9-E68F4AC9656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D75968AD-E553-43B2-953D-A8E5235C856D}" type="pres">
      <dgm:prSet presAssocID="{D98150E3-A2FC-49A4-A7F0-0D5F7143D7CE}" presName="posSpace" presStyleCnt="0"/>
      <dgm:spPr/>
    </dgm:pt>
    <dgm:pt modelId="{3CB65307-831E-4C37-ADF8-4675FF9FF6E0}" type="pres">
      <dgm:prSet presAssocID="{D98150E3-A2FC-49A4-A7F0-0D5F7143D7CE}" presName="vertFlow" presStyleCnt="0"/>
      <dgm:spPr/>
    </dgm:pt>
    <dgm:pt modelId="{9E4BAEA6-E0C2-4317-A375-E250B00FB439}" type="pres">
      <dgm:prSet presAssocID="{D98150E3-A2FC-49A4-A7F0-0D5F7143D7CE}" presName="topSpace" presStyleCnt="0"/>
      <dgm:spPr/>
    </dgm:pt>
    <dgm:pt modelId="{E995F857-7603-45C1-A666-B628B58989EC}" type="pres">
      <dgm:prSet presAssocID="{D98150E3-A2FC-49A4-A7F0-0D5F7143D7CE}" presName="firstComp" presStyleCnt="0"/>
      <dgm:spPr/>
    </dgm:pt>
    <dgm:pt modelId="{9B569524-96D7-4F83-8BC0-5C2A6A176D92}" type="pres">
      <dgm:prSet presAssocID="{D98150E3-A2FC-49A4-A7F0-0D5F7143D7CE}" presName="firstChild" presStyleLbl="bgAccFollowNode1" presStyleIdx="0" presStyleCnt="2" custScaleX="107731" custScaleY="135146"/>
      <dgm:spPr/>
      <dgm:t>
        <a:bodyPr/>
        <a:lstStyle/>
        <a:p>
          <a:endParaRPr lang="es-MX"/>
        </a:p>
      </dgm:t>
    </dgm:pt>
    <dgm:pt modelId="{B53B268B-BC0C-4817-99FF-17D5DE05936E}" type="pres">
      <dgm:prSet presAssocID="{D98150E3-A2FC-49A4-A7F0-0D5F7143D7CE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58223C-F4B5-4E4D-AC23-CB38243C6735}" type="pres">
      <dgm:prSet presAssocID="{D98150E3-A2FC-49A4-A7F0-0D5F7143D7CE}" presName="negSpace" presStyleCnt="0"/>
      <dgm:spPr/>
    </dgm:pt>
    <dgm:pt modelId="{57F7B2DE-CA07-488B-A936-B522118E1685}" type="pres">
      <dgm:prSet presAssocID="{D98150E3-A2FC-49A4-A7F0-0D5F7143D7CE}" presName="circle" presStyleLbl="node1" presStyleIdx="0" presStyleCnt="2" custLinFactNeighborX="3141" custLinFactNeighborY="-35641"/>
      <dgm:spPr/>
      <dgm:t>
        <a:bodyPr/>
        <a:lstStyle/>
        <a:p>
          <a:endParaRPr lang="es-MX"/>
        </a:p>
      </dgm:t>
    </dgm:pt>
    <dgm:pt modelId="{B7FD7DE9-ADE3-4110-AAE7-3CB5C8F8688F}" type="pres">
      <dgm:prSet presAssocID="{92DF3C13-A438-4D11-9A10-1A97FAE0C7A6}" presName="transSpace" presStyleCnt="0"/>
      <dgm:spPr/>
    </dgm:pt>
    <dgm:pt modelId="{B245F07D-A4FE-420D-9826-A20463C5FD72}" type="pres">
      <dgm:prSet presAssocID="{9EEFEDA3-7E6D-4B9F-914F-1FDD9B90CE5C}" presName="posSpace" presStyleCnt="0"/>
      <dgm:spPr/>
    </dgm:pt>
    <dgm:pt modelId="{1D563E68-E9F1-4840-86BB-8D1859C09126}" type="pres">
      <dgm:prSet presAssocID="{9EEFEDA3-7E6D-4B9F-914F-1FDD9B90CE5C}" presName="vertFlow" presStyleCnt="0"/>
      <dgm:spPr/>
    </dgm:pt>
    <dgm:pt modelId="{45527AA8-DFE6-483C-B992-7D93DF530FD2}" type="pres">
      <dgm:prSet presAssocID="{9EEFEDA3-7E6D-4B9F-914F-1FDD9B90CE5C}" presName="topSpace" presStyleCnt="0"/>
      <dgm:spPr/>
    </dgm:pt>
    <dgm:pt modelId="{27063D46-78AA-4D26-87B6-AB376B9237D5}" type="pres">
      <dgm:prSet presAssocID="{9EEFEDA3-7E6D-4B9F-914F-1FDD9B90CE5C}" presName="firstComp" presStyleCnt="0"/>
      <dgm:spPr/>
    </dgm:pt>
    <dgm:pt modelId="{363BF353-519F-463B-A44B-5A7DF055332A}" type="pres">
      <dgm:prSet presAssocID="{9EEFEDA3-7E6D-4B9F-914F-1FDD9B90CE5C}" presName="firstChild" presStyleLbl="bgAccFollowNode1" presStyleIdx="1" presStyleCnt="2"/>
      <dgm:spPr/>
      <dgm:t>
        <a:bodyPr/>
        <a:lstStyle/>
        <a:p>
          <a:endParaRPr lang="es-MX"/>
        </a:p>
      </dgm:t>
    </dgm:pt>
    <dgm:pt modelId="{B2328264-27A8-42E3-9BFE-1D8CFDF64A3E}" type="pres">
      <dgm:prSet presAssocID="{9EEFEDA3-7E6D-4B9F-914F-1FDD9B90CE5C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305DC4-4CF9-4CC5-B904-EBC51408547D}" type="pres">
      <dgm:prSet presAssocID="{9EEFEDA3-7E6D-4B9F-914F-1FDD9B90CE5C}" presName="negSpace" presStyleCnt="0"/>
      <dgm:spPr/>
    </dgm:pt>
    <dgm:pt modelId="{1D8A523E-22A7-4C52-B7C7-63A704C6B1E2}" type="pres">
      <dgm:prSet presAssocID="{9EEFEDA3-7E6D-4B9F-914F-1FDD9B90CE5C}" presName="circle" presStyleLbl="node1" presStyleIdx="1" presStyleCnt="2" custLinFactNeighborX="-2521" custLinFactNeighborY="-31440"/>
      <dgm:spPr/>
      <dgm:t>
        <a:bodyPr/>
        <a:lstStyle/>
        <a:p>
          <a:endParaRPr lang="es-MX"/>
        </a:p>
      </dgm:t>
    </dgm:pt>
  </dgm:ptLst>
  <dgm:cxnLst>
    <dgm:cxn modelId="{27F02CDE-3988-4633-96D5-3014B6399153}" type="presOf" srcId="{0B6E5F5A-92DF-46BB-997F-774D3ABEBB4B}" destId="{9B569524-96D7-4F83-8BC0-5C2A6A176D92}" srcOrd="0" destOrd="0" presId="urn:microsoft.com/office/officeart/2005/8/layout/hList9"/>
    <dgm:cxn modelId="{58F57111-F7F8-4A0C-A6D6-AD915DA0EA40}" srcId="{39B652DE-0C0F-465F-A0E9-E68F4AC96562}" destId="{9EEFEDA3-7E6D-4B9F-914F-1FDD9B90CE5C}" srcOrd="1" destOrd="0" parTransId="{C3807586-4CA0-44CB-B6C8-AE838E08539D}" sibTransId="{CCF243BC-77FF-4F46-B36C-99B013E5F603}"/>
    <dgm:cxn modelId="{4C7747C6-AD0C-44D8-865A-D010A51C7CDC}" type="presOf" srcId="{0B6E5F5A-92DF-46BB-997F-774D3ABEBB4B}" destId="{B53B268B-BC0C-4817-99FF-17D5DE05936E}" srcOrd="1" destOrd="0" presId="urn:microsoft.com/office/officeart/2005/8/layout/hList9"/>
    <dgm:cxn modelId="{7D38AEBE-912F-4A19-A9C8-9BB3B5F1DFFF}" srcId="{D98150E3-A2FC-49A4-A7F0-0D5F7143D7CE}" destId="{0B6E5F5A-92DF-46BB-997F-774D3ABEBB4B}" srcOrd="0" destOrd="0" parTransId="{5BE6F26D-D2EA-4C2F-914A-1C7FEC658A64}" sibTransId="{3AFE239F-FBF5-4664-A8A1-ABF01103AFEC}"/>
    <dgm:cxn modelId="{5E94F3E4-205B-478E-857D-CC7F6F4A7481}" type="presOf" srcId="{D98150E3-A2FC-49A4-A7F0-0D5F7143D7CE}" destId="{57F7B2DE-CA07-488B-A936-B522118E1685}" srcOrd="0" destOrd="0" presId="urn:microsoft.com/office/officeart/2005/8/layout/hList9"/>
    <dgm:cxn modelId="{74E41E1D-64E4-479A-BC56-ADE401FF0B6F}" type="presOf" srcId="{2DAC8FF6-59AB-42B4-846A-4F935193AD78}" destId="{B2328264-27A8-42E3-9BFE-1D8CFDF64A3E}" srcOrd="1" destOrd="0" presId="urn:microsoft.com/office/officeart/2005/8/layout/hList9"/>
    <dgm:cxn modelId="{FF84573C-A08C-41CB-9501-6ED08B1865FA}" type="presOf" srcId="{2DAC8FF6-59AB-42B4-846A-4F935193AD78}" destId="{363BF353-519F-463B-A44B-5A7DF055332A}" srcOrd="0" destOrd="0" presId="urn:microsoft.com/office/officeart/2005/8/layout/hList9"/>
    <dgm:cxn modelId="{133CF9C2-0D35-4199-BC8E-380D7ED2FA38}" srcId="{39B652DE-0C0F-465F-A0E9-E68F4AC96562}" destId="{D98150E3-A2FC-49A4-A7F0-0D5F7143D7CE}" srcOrd="0" destOrd="0" parTransId="{3B8854D3-16B9-4CA9-9EA9-9EF4BF6EA705}" sibTransId="{92DF3C13-A438-4D11-9A10-1A97FAE0C7A6}"/>
    <dgm:cxn modelId="{E7198FDF-2B4D-418D-898F-D57306F4796E}" type="presOf" srcId="{39B652DE-0C0F-465F-A0E9-E68F4AC96562}" destId="{B3B27772-4DF1-4B09-9522-39B7355F0737}" srcOrd="0" destOrd="0" presId="urn:microsoft.com/office/officeart/2005/8/layout/hList9"/>
    <dgm:cxn modelId="{B8747D21-CFA7-4597-ACD3-F72A62903807}" type="presOf" srcId="{9EEFEDA3-7E6D-4B9F-914F-1FDD9B90CE5C}" destId="{1D8A523E-22A7-4C52-B7C7-63A704C6B1E2}" srcOrd="0" destOrd="0" presId="urn:microsoft.com/office/officeart/2005/8/layout/hList9"/>
    <dgm:cxn modelId="{0441C329-2FC3-47CF-902E-D67123D47880}" srcId="{9EEFEDA3-7E6D-4B9F-914F-1FDD9B90CE5C}" destId="{2DAC8FF6-59AB-42B4-846A-4F935193AD78}" srcOrd="0" destOrd="0" parTransId="{FC9081E2-2E7E-44A8-942E-42BB75F85E62}" sibTransId="{24FC5FBA-AB1C-4620-A1F7-A8DB67AD9B4D}"/>
    <dgm:cxn modelId="{68AD8EB7-67D3-4F49-9C4B-559D5070D389}" type="presParOf" srcId="{B3B27772-4DF1-4B09-9522-39B7355F0737}" destId="{D75968AD-E553-43B2-953D-A8E5235C856D}" srcOrd="0" destOrd="0" presId="urn:microsoft.com/office/officeart/2005/8/layout/hList9"/>
    <dgm:cxn modelId="{2DD6F495-53C4-42F7-A532-6B18EC40A2B1}" type="presParOf" srcId="{B3B27772-4DF1-4B09-9522-39B7355F0737}" destId="{3CB65307-831E-4C37-ADF8-4675FF9FF6E0}" srcOrd="1" destOrd="0" presId="urn:microsoft.com/office/officeart/2005/8/layout/hList9"/>
    <dgm:cxn modelId="{6D4DE410-F929-4061-95FB-A9FD0652D3D0}" type="presParOf" srcId="{3CB65307-831E-4C37-ADF8-4675FF9FF6E0}" destId="{9E4BAEA6-E0C2-4317-A375-E250B00FB439}" srcOrd="0" destOrd="0" presId="urn:microsoft.com/office/officeart/2005/8/layout/hList9"/>
    <dgm:cxn modelId="{A2CDD22F-D566-42C1-B9F4-7F9D28F2A6ED}" type="presParOf" srcId="{3CB65307-831E-4C37-ADF8-4675FF9FF6E0}" destId="{E995F857-7603-45C1-A666-B628B58989EC}" srcOrd="1" destOrd="0" presId="urn:microsoft.com/office/officeart/2005/8/layout/hList9"/>
    <dgm:cxn modelId="{F91230AD-774B-4992-ABA3-795CFA2F7A6C}" type="presParOf" srcId="{E995F857-7603-45C1-A666-B628B58989EC}" destId="{9B569524-96D7-4F83-8BC0-5C2A6A176D92}" srcOrd="0" destOrd="0" presId="urn:microsoft.com/office/officeart/2005/8/layout/hList9"/>
    <dgm:cxn modelId="{353396F5-5F9E-4041-81C2-8AAA7360EA2D}" type="presParOf" srcId="{E995F857-7603-45C1-A666-B628B58989EC}" destId="{B53B268B-BC0C-4817-99FF-17D5DE05936E}" srcOrd="1" destOrd="0" presId="urn:microsoft.com/office/officeart/2005/8/layout/hList9"/>
    <dgm:cxn modelId="{F7E6AF1D-F668-47D5-BCDA-66665FD5EC9F}" type="presParOf" srcId="{B3B27772-4DF1-4B09-9522-39B7355F0737}" destId="{D258223C-F4B5-4E4D-AC23-CB38243C6735}" srcOrd="2" destOrd="0" presId="urn:microsoft.com/office/officeart/2005/8/layout/hList9"/>
    <dgm:cxn modelId="{E41B819D-6667-48DB-8332-A315463236C4}" type="presParOf" srcId="{B3B27772-4DF1-4B09-9522-39B7355F0737}" destId="{57F7B2DE-CA07-488B-A936-B522118E1685}" srcOrd="3" destOrd="0" presId="urn:microsoft.com/office/officeart/2005/8/layout/hList9"/>
    <dgm:cxn modelId="{17B4B44C-F4D3-4863-B05E-78DC7019B593}" type="presParOf" srcId="{B3B27772-4DF1-4B09-9522-39B7355F0737}" destId="{B7FD7DE9-ADE3-4110-AAE7-3CB5C8F8688F}" srcOrd="4" destOrd="0" presId="urn:microsoft.com/office/officeart/2005/8/layout/hList9"/>
    <dgm:cxn modelId="{3AE63C75-36C8-449C-A859-621D5E2F4935}" type="presParOf" srcId="{B3B27772-4DF1-4B09-9522-39B7355F0737}" destId="{B245F07D-A4FE-420D-9826-A20463C5FD72}" srcOrd="5" destOrd="0" presId="urn:microsoft.com/office/officeart/2005/8/layout/hList9"/>
    <dgm:cxn modelId="{67A0CFA3-9871-4F36-BA78-3DCFF524DF34}" type="presParOf" srcId="{B3B27772-4DF1-4B09-9522-39B7355F0737}" destId="{1D563E68-E9F1-4840-86BB-8D1859C09126}" srcOrd="6" destOrd="0" presId="urn:microsoft.com/office/officeart/2005/8/layout/hList9"/>
    <dgm:cxn modelId="{16993BC1-3ECA-4762-B776-B13015F59802}" type="presParOf" srcId="{1D563E68-E9F1-4840-86BB-8D1859C09126}" destId="{45527AA8-DFE6-483C-B992-7D93DF530FD2}" srcOrd="0" destOrd="0" presId="urn:microsoft.com/office/officeart/2005/8/layout/hList9"/>
    <dgm:cxn modelId="{5476CD7F-E8D2-400D-9B38-D0EE03DA565F}" type="presParOf" srcId="{1D563E68-E9F1-4840-86BB-8D1859C09126}" destId="{27063D46-78AA-4D26-87B6-AB376B9237D5}" srcOrd="1" destOrd="0" presId="urn:microsoft.com/office/officeart/2005/8/layout/hList9"/>
    <dgm:cxn modelId="{425F56E8-CEBB-474A-84BE-34855C72AB03}" type="presParOf" srcId="{27063D46-78AA-4D26-87B6-AB376B9237D5}" destId="{363BF353-519F-463B-A44B-5A7DF055332A}" srcOrd="0" destOrd="0" presId="urn:microsoft.com/office/officeart/2005/8/layout/hList9"/>
    <dgm:cxn modelId="{89424029-6B52-49BE-9713-01F763D590D9}" type="presParOf" srcId="{27063D46-78AA-4D26-87B6-AB376B9237D5}" destId="{B2328264-27A8-42E3-9BFE-1D8CFDF64A3E}" srcOrd="1" destOrd="0" presId="urn:microsoft.com/office/officeart/2005/8/layout/hList9"/>
    <dgm:cxn modelId="{7F0CE7BB-9F4D-4535-BEFA-6C0227241EA5}" type="presParOf" srcId="{B3B27772-4DF1-4B09-9522-39B7355F0737}" destId="{0D305DC4-4CF9-4CC5-B904-EBC51408547D}" srcOrd="7" destOrd="0" presId="urn:microsoft.com/office/officeart/2005/8/layout/hList9"/>
    <dgm:cxn modelId="{8F39FF08-625B-42B1-BF1A-17F166017DBB}" type="presParOf" srcId="{B3B27772-4DF1-4B09-9522-39B7355F0737}" destId="{1D8A523E-22A7-4C52-B7C7-63A704C6B1E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93B90D-35B7-49E6-B8C0-AD2D0F540ED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7F7CEFB-468A-4ACB-A5B9-EBE2587F5536}">
      <dgm:prSet phldrT="[Texto]"/>
      <dgm:spPr/>
      <dgm:t>
        <a:bodyPr/>
        <a:lstStyle/>
        <a:p>
          <a:r>
            <a:rPr lang="es-MX" dirty="0" smtClean="0"/>
            <a:t>Cuestionario inicial</a:t>
          </a:r>
          <a:endParaRPr lang="es-MX" dirty="0"/>
        </a:p>
      </dgm:t>
    </dgm:pt>
    <dgm:pt modelId="{B544B81D-42E8-4588-9023-8C992EA94EFB}" type="parTrans" cxnId="{518B476F-9CF3-4BC0-AF39-2C9B347706B7}">
      <dgm:prSet/>
      <dgm:spPr/>
      <dgm:t>
        <a:bodyPr/>
        <a:lstStyle/>
        <a:p>
          <a:endParaRPr lang="es-MX"/>
        </a:p>
      </dgm:t>
    </dgm:pt>
    <dgm:pt modelId="{091FBBAC-EA0B-4014-AD03-DC18AC0B9FD3}" type="sibTrans" cxnId="{518B476F-9CF3-4BC0-AF39-2C9B347706B7}">
      <dgm:prSet/>
      <dgm:spPr/>
      <dgm:t>
        <a:bodyPr/>
        <a:lstStyle/>
        <a:p>
          <a:endParaRPr lang="es-MX"/>
        </a:p>
      </dgm:t>
    </dgm:pt>
    <dgm:pt modelId="{C9E6F60B-1A97-4C7B-90BF-3EDF39C673B6}">
      <dgm:prSet phldrT="[Texto]"/>
      <dgm:spPr/>
      <dgm:t>
        <a:bodyPr/>
        <a:lstStyle/>
        <a:p>
          <a:r>
            <a:rPr lang="es-MX" dirty="0" smtClean="0"/>
            <a:t>Observación directa: Fichas de trabajo</a:t>
          </a:r>
          <a:endParaRPr lang="es-MX" dirty="0"/>
        </a:p>
      </dgm:t>
    </dgm:pt>
    <dgm:pt modelId="{C6A44948-41BF-421B-AE17-D620DAB6B27B}" type="parTrans" cxnId="{AC69E1F2-7A16-4411-897C-903019D229CE}">
      <dgm:prSet/>
      <dgm:spPr/>
      <dgm:t>
        <a:bodyPr/>
        <a:lstStyle/>
        <a:p>
          <a:endParaRPr lang="es-MX"/>
        </a:p>
      </dgm:t>
    </dgm:pt>
    <dgm:pt modelId="{E55076BE-5FDE-4455-B664-C10C507E8DF6}" type="sibTrans" cxnId="{AC69E1F2-7A16-4411-897C-903019D229CE}">
      <dgm:prSet/>
      <dgm:spPr/>
      <dgm:t>
        <a:bodyPr/>
        <a:lstStyle/>
        <a:p>
          <a:endParaRPr lang="es-MX"/>
        </a:p>
      </dgm:t>
    </dgm:pt>
    <dgm:pt modelId="{970E2DAC-F450-4E58-A93D-149C95EE64AF}">
      <dgm:prSet phldrT="[Texto]"/>
      <dgm:spPr/>
      <dgm:t>
        <a:bodyPr/>
        <a:lstStyle/>
        <a:p>
          <a:r>
            <a:rPr lang="es-MX" dirty="0" smtClean="0"/>
            <a:t>Grupo focal: a la mitad y al finalizar el taller</a:t>
          </a:r>
          <a:endParaRPr lang="es-MX" dirty="0"/>
        </a:p>
      </dgm:t>
    </dgm:pt>
    <dgm:pt modelId="{63FA671D-04C6-4AE2-B805-A241C0F98655}" type="parTrans" cxnId="{E30F8F03-04D0-4DC5-AE03-3590369ABB4E}">
      <dgm:prSet/>
      <dgm:spPr/>
      <dgm:t>
        <a:bodyPr/>
        <a:lstStyle/>
        <a:p>
          <a:endParaRPr lang="es-MX"/>
        </a:p>
      </dgm:t>
    </dgm:pt>
    <dgm:pt modelId="{01149550-EACD-4C07-9977-7B12CAC9C95C}" type="sibTrans" cxnId="{E30F8F03-04D0-4DC5-AE03-3590369ABB4E}">
      <dgm:prSet/>
      <dgm:spPr/>
      <dgm:t>
        <a:bodyPr/>
        <a:lstStyle/>
        <a:p>
          <a:endParaRPr lang="es-MX"/>
        </a:p>
      </dgm:t>
    </dgm:pt>
    <dgm:pt modelId="{44534045-3567-487A-8876-981BAA5013D9}">
      <dgm:prSet/>
      <dgm:spPr/>
      <dgm:t>
        <a:bodyPr/>
        <a:lstStyle/>
        <a:p>
          <a:r>
            <a:rPr lang="es-MX" dirty="0" smtClean="0"/>
            <a:t>Portafolio de evidencias: “Diario”</a:t>
          </a:r>
          <a:endParaRPr lang="es-MX" dirty="0"/>
        </a:p>
      </dgm:t>
    </dgm:pt>
    <dgm:pt modelId="{3CEC535F-E882-49FB-8AFD-4B9BCEC74A2D}" type="parTrans" cxnId="{0DB801E4-8DEC-401F-9B9C-E1B6839C9303}">
      <dgm:prSet/>
      <dgm:spPr/>
      <dgm:t>
        <a:bodyPr/>
        <a:lstStyle/>
        <a:p>
          <a:endParaRPr lang="es-MX"/>
        </a:p>
      </dgm:t>
    </dgm:pt>
    <dgm:pt modelId="{23FD118F-45C1-4EE4-8F46-B505943A0EB0}" type="sibTrans" cxnId="{0DB801E4-8DEC-401F-9B9C-E1B6839C9303}">
      <dgm:prSet/>
      <dgm:spPr/>
      <dgm:t>
        <a:bodyPr/>
        <a:lstStyle/>
        <a:p>
          <a:endParaRPr lang="es-MX"/>
        </a:p>
      </dgm:t>
    </dgm:pt>
    <dgm:pt modelId="{D936BAA6-AD3D-4850-BDD5-372740CD444D}" type="pres">
      <dgm:prSet presAssocID="{5193B90D-35B7-49E6-B8C0-AD2D0F540E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8485C441-EAE5-4115-9E6F-23D0113FBAF6}" type="pres">
      <dgm:prSet presAssocID="{5193B90D-35B7-49E6-B8C0-AD2D0F540ED4}" presName="Name1" presStyleCnt="0"/>
      <dgm:spPr/>
    </dgm:pt>
    <dgm:pt modelId="{426B056D-87C7-4062-B24F-F40A7D35CE66}" type="pres">
      <dgm:prSet presAssocID="{5193B90D-35B7-49E6-B8C0-AD2D0F540ED4}" presName="cycle" presStyleCnt="0"/>
      <dgm:spPr/>
    </dgm:pt>
    <dgm:pt modelId="{59A68D36-3207-4B3F-998D-076C8F2AE155}" type="pres">
      <dgm:prSet presAssocID="{5193B90D-35B7-49E6-B8C0-AD2D0F540ED4}" presName="srcNode" presStyleLbl="node1" presStyleIdx="0" presStyleCnt="4"/>
      <dgm:spPr/>
    </dgm:pt>
    <dgm:pt modelId="{362FB1A9-C24E-45DC-A1DF-3228DF8DB91A}" type="pres">
      <dgm:prSet presAssocID="{5193B90D-35B7-49E6-B8C0-AD2D0F540ED4}" presName="conn" presStyleLbl="parChTrans1D2" presStyleIdx="0" presStyleCnt="1"/>
      <dgm:spPr/>
      <dgm:t>
        <a:bodyPr/>
        <a:lstStyle/>
        <a:p>
          <a:endParaRPr lang="es-MX"/>
        </a:p>
      </dgm:t>
    </dgm:pt>
    <dgm:pt modelId="{C1147883-04CD-4A47-9AD6-2E612E048CC4}" type="pres">
      <dgm:prSet presAssocID="{5193B90D-35B7-49E6-B8C0-AD2D0F540ED4}" presName="extraNode" presStyleLbl="node1" presStyleIdx="0" presStyleCnt="4"/>
      <dgm:spPr/>
    </dgm:pt>
    <dgm:pt modelId="{22DA1C62-EA3F-430E-9A0F-4887A4482309}" type="pres">
      <dgm:prSet presAssocID="{5193B90D-35B7-49E6-B8C0-AD2D0F540ED4}" presName="dstNode" presStyleLbl="node1" presStyleIdx="0" presStyleCnt="4"/>
      <dgm:spPr/>
    </dgm:pt>
    <dgm:pt modelId="{3C8308C8-78DD-49A3-8B53-4671EC305E03}" type="pres">
      <dgm:prSet presAssocID="{77F7CEFB-468A-4ACB-A5B9-EBE2587F553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BD9348-B8C9-4585-A4EE-1B25B68253D8}" type="pres">
      <dgm:prSet presAssocID="{77F7CEFB-468A-4ACB-A5B9-EBE2587F5536}" presName="accent_1" presStyleCnt="0"/>
      <dgm:spPr/>
    </dgm:pt>
    <dgm:pt modelId="{3BEA2869-945F-4118-AC40-4D5788E62127}" type="pres">
      <dgm:prSet presAssocID="{77F7CEFB-468A-4ACB-A5B9-EBE2587F5536}" presName="accentRepeatNode" presStyleLbl="solidFgAcc1" presStyleIdx="0" presStyleCnt="4"/>
      <dgm:spPr/>
    </dgm:pt>
    <dgm:pt modelId="{F08B1E9D-AE1B-43CB-ABCA-C5DDD5DB04EC}" type="pres">
      <dgm:prSet presAssocID="{C9E6F60B-1A97-4C7B-90BF-3EDF39C673B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79B1BF-F767-4273-8FCD-3F75DBF9D113}" type="pres">
      <dgm:prSet presAssocID="{C9E6F60B-1A97-4C7B-90BF-3EDF39C673B6}" presName="accent_2" presStyleCnt="0"/>
      <dgm:spPr/>
    </dgm:pt>
    <dgm:pt modelId="{66CA15DB-A7A0-474E-A229-FB0DC7F25980}" type="pres">
      <dgm:prSet presAssocID="{C9E6F60B-1A97-4C7B-90BF-3EDF39C673B6}" presName="accentRepeatNode" presStyleLbl="solidFgAcc1" presStyleIdx="1" presStyleCnt="4"/>
      <dgm:spPr/>
    </dgm:pt>
    <dgm:pt modelId="{5548095E-78E5-438F-A196-0AA673B5BE68}" type="pres">
      <dgm:prSet presAssocID="{44534045-3567-487A-8876-981BAA5013D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67A24D-B5AB-4C7A-83C5-18318B6AD620}" type="pres">
      <dgm:prSet presAssocID="{44534045-3567-487A-8876-981BAA5013D9}" presName="accent_3" presStyleCnt="0"/>
      <dgm:spPr/>
    </dgm:pt>
    <dgm:pt modelId="{A6C64F5E-8A7C-47D9-B885-4DC9E60091FA}" type="pres">
      <dgm:prSet presAssocID="{44534045-3567-487A-8876-981BAA5013D9}" presName="accentRepeatNode" presStyleLbl="solidFgAcc1" presStyleIdx="2" presStyleCnt="4"/>
      <dgm:spPr/>
    </dgm:pt>
    <dgm:pt modelId="{12E39B0A-CEF4-4883-A840-26C3AEE161EE}" type="pres">
      <dgm:prSet presAssocID="{970E2DAC-F450-4E58-A93D-149C95EE64A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AA7B51-9425-408F-BA0A-E45F275B1C88}" type="pres">
      <dgm:prSet presAssocID="{970E2DAC-F450-4E58-A93D-149C95EE64AF}" presName="accent_4" presStyleCnt="0"/>
      <dgm:spPr/>
    </dgm:pt>
    <dgm:pt modelId="{5DE1A4F2-3A00-4171-ADCE-F6D510A65DA2}" type="pres">
      <dgm:prSet presAssocID="{970E2DAC-F450-4E58-A93D-149C95EE64AF}" presName="accentRepeatNode" presStyleLbl="solidFgAcc1" presStyleIdx="3" presStyleCnt="4"/>
      <dgm:spPr/>
    </dgm:pt>
  </dgm:ptLst>
  <dgm:cxnLst>
    <dgm:cxn modelId="{518B476F-9CF3-4BC0-AF39-2C9B347706B7}" srcId="{5193B90D-35B7-49E6-B8C0-AD2D0F540ED4}" destId="{77F7CEFB-468A-4ACB-A5B9-EBE2587F5536}" srcOrd="0" destOrd="0" parTransId="{B544B81D-42E8-4588-9023-8C992EA94EFB}" sibTransId="{091FBBAC-EA0B-4014-AD03-DC18AC0B9FD3}"/>
    <dgm:cxn modelId="{265495BB-7C0B-4165-A9E4-41CC2A208E59}" type="presOf" srcId="{C9E6F60B-1A97-4C7B-90BF-3EDF39C673B6}" destId="{F08B1E9D-AE1B-43CB-ABCA-C5DDD5DB04EC}" srcOrd="0" destOrd="0" presId="urn:microsoft.com/office/officeart/2008/layout/VerticalCurvedList"/>
    <dgm:cxn modelId="{09C0D9DB-4841-4DB2-AA00-3BE6E19F6979}" type="presOf" srcId="{5193B90D-35B7-49E6-B8C0-AD2D0F540ED4}" destId="{D936BAA6-AD3D-4850-BDD5-372740CD444D}" srcOrd="0" destOrd="0" presId="urn:microsoft.com/office/officeart/2008/layout/VerticalCurvedList"/>
    <dgm:cxn modelId="{681B7F82-C05F-4A6F-8C0A-3D4C3398C200}" type="presOf" srcId="{44534045-3567-487A-8876-981BAA5013D9}" destId="{5548095E-78E5-438F-A196-0AA673B5BE68}" srcOrd="0" destOrd="0" presId="urn:microsoft.com/office/officeart/2008/layout/VerticalCurvedList"/>
    <dgm:cxn modelId="{F7268AB2-086F-4BFA-8AE2-5A6D3202D2C8}" type="presOf" srcId="{970E2DAC-F450-4E58-A93D-149C95EE64AF}" destId="{12E39B0A-CEF4-4883-A840-26C3AEE161EE}" srcOrd="0" destOrd="0" presId="urn:microsoft.com/office/officeart/2008/layout/VerticalCurvedList"/>
    <dgm:cxn modelId="{5D049184-0E37-4D7E-A3DF-4650314C899B}" type="presOf" srcId="{091FBBAC-EA0B-4014-AD03-DC18AC0B9FD3}" destId="{362FB1A9-C24E-45DC-A1DF-3228DF8DB91A}" srcOrd="0" destOrd="0" presId="urn:microsoft.com/office/officeart/2008/layout/VerticalCurvedList"/>
    <dgm:cxn modelId="{66FCEB2D-829E-4F88-A5D8-86113DB69E4A}" type="presOf" srcId="{77F7CEFB-468A-4ACB-A5B9-EBE2587F5536}" destId="{3C8308C8-78DD-49A3-8B53-4671EC305E03}" srcOrd="0" destOrd="0" presId="urn:microsoft.com/office/officeart/2008/layout/VerticalCurvedList"/>
    <dgm:cxn modelId="{E30F8F03-04D0-4DC5-AE03-3590369ABB4E}" srcId="{5193B90D-35B7-49E6-B8C0-AD2D0F540ED4}" destId="{970E2DAC-F450-4E58-A93D-149C95EE64AF}" srcOrd="3" destOrd="0" parTransId="{63FA671D-04C6-4AE2-B805-A241C0F98655}" sibTransId="{01149550-EACD-4C07-9977-7B12CAC9C95C}"/>
    <dgm:cxn modelId="{AC69E1F2-7A16-4411-897C-903019D229CE}" srcId="{5193B90D-35B7-49E6-B8C0-AD2D0F540ED4}" destId="{C9E6F60B-1A97-4C7B-90BF-3EDF39C673B6}" srcOrd="1" destOrd="0" parTransId="{C6A44948-41BF-421B-AE17-D620DAB6B27B}" sibTransId="{E55076BE-5FDE-4455-B664-C10C507E8DF6}"/>
    <dgm:cxn modelId="{0DB801E4-8DEC-401F-9B9C-E1B6839C9303}" srcId="{5193B90D-35B7-49E6-B8C0-AD2D0F540ED4}" destId="{44534045-3567-487A-8876-981BAA5013D9}" srcOrd="2" destOrd="0" parTransId="{3CEC535F-E882-49FB-8AFD-4B9BCEC74A2D}" sibTransId="{23FD118F-45C1-4EE4-8F46-B505943A0EB0}"/>
    <dgm:cxn modelId="{09F17A3A-FC76-4138-8B76-7E377C6B97E5}" type="presParOf" srcId="{D936BAA6-AD3D-4850-BDD5-372740CD444D}" destId="{8485C441-EAE5-4115-9E6F-23D0113FBAF6}" srcOrd="0" destOrd="0" presId="urn:microsoft.com/office/officeart/2008/layout/VerticalCurvedList"/>
    <dgm:cxn modelId="{70E47BC2-B071-4A69-8683-908B75F57F85}" type="presParOf" srcId="{8485C441-EAE5-4115-9E6F-23D0113FBAF6}" destId="{426B056D-87C7-4062-B24F-F40A7D35CE66}" srcOrd="0" destOrd="0" presId="urn:microsoft.com/office/officeart/2008/layout/VerticalCurvedList"/>
    <dgm:cxn modelId="{95F79FE9-031E-49ED-8242-8F25E6293836}" type="presParOf" srcId="{426B056D-87C7-4062-B24F-F40A7D35CE66}" destId="{59A68D36-3207-4B3F-998D-076C8F2AE155}" srcOrd="0" destOrd="0" presId="urn:microsoft.com/office/officeart/2008/layout/VerticalCurvedList"/>
    <dgm:cxn modelId="{791ACB1A-00F1-4DC5-BC6C-A705B973C5F1}" type="presParOf" srcId="{426B056D-87C7-4062-B24F-F40A7D35CE66}" destId="{362FB1A9-C24E-45DC-A1DF-3228DF8DB91A}" srcOrd="1" destOrd="0" presId="urn:microsoft.com/office/officeart/2008/layout/VerticalCurvedList"/>
    <dgm:cxn modelId="{D614DDCF-1C3B-4BF3-8A32-919AA78B5091}" type="presParOf" srcId="{426B056D-87C7-4062-B24F-F40A7D35CE66}" destId="{C1147883-04CD-4A47-9AD6-2E612E048CC4}" srcOrd="2" destOrd="0" presId="urn:microsoft.com/office/officeart/2008/layout/VerticalCurvedList"/>
    <dgm:cxn modelId="{531583D1-EDD4-4659-9E73-CC138E70C1BB}" type="presParOf" srcId="{426B056D-87C7-4062-B24F-F40A7D35CE66}" destId="{22DA1C62-EA3F-430E-9A0F-4887A4482309}" srcOrd="3" destOrd="0" presId="urn:microsoft.com/office/officeart/2008/layout/VerticalCurvedList"/>
    <dgm:cxn modelId="{8E5133F2-28C6-4487-948D-098FF6EE38C6}" type="presParOf" srcId="{8485C441-EAE5-4115-9E6F-23D0113FBAF6}" destId="{3C8308C8-78DD-49A3-8B53-4671EC305E03}" srcOrd="1" destOrd="0" presId="urn:microsoft.com/office/officeart/2008/layout/VerticalCurvedList"/>
    <dgm:cxn modelId="{4EB6A363-543D-4134-A50D-98FC225B0CE1}" type="presParOf" srcId="{8485C441-EAE5-4115-9E6F-23D0113FBAF6}" destId="{83BD9348-B8C9-4585-A4EE-1B25B68253D8}" srcOrd="2" destOrd="0" presId="urn:microsoft.com/office/officeart/2008/layout/VerticalCurvedList"/>
    <dgm:cxn modelId="{F8EB7A04-9441-42A1-8F7E-FEA6AB288A79}" type="presParOf" srcId="{83BD9348-B8C9-4585-A4EE-1B25B68253D8}" destId="{3BEA2869-945F-4118-AC40-4D5788E62127}" srcOrd="0" destOrd="0" presId="urn:microsoft.com/office/officeart/2008/layout/VerticalCurvedList"/>
    <dgm:cxn modelId="{2D5C6B76-168F-44BE-B363-33CF20FB7080}" type="presParOf" srcId="{8485C441-EAE5-4115-9E6F-23D0113FBAF6}" destId="{F08B1E9D-AE1B-43CB-ABCA-C5DDD5DB04EC}" srcOrd="3" destOrd="0" presId="urn:microsoft.com/office/officeart/2008/layout/VerticalCurvedList"/>
    <dgm:cxn modelId="{1826F02E-1F1A-409D-839B-AE6BBA540780}" type="presParOf" srcId="{8485C441-EAE5-4115-9E6F-23D0113FBAF6}" destId="{2A79B1BF-F767-4273-8FCD-3F75DBF9D113}" srcOrd="4" destOrd="0" presId="urn:microsoft.com/office/officeart/2008/layout/VerticalCurvedList"/>
    <dgm:cxn modelId="{C70A7CC8-E163-4978-957A-FDCF90A9ED4A}" type="presParOf" srcId="{2A79B1BF-F767-4273-8FCD-3F75DBF9D113}" destId="{66CA15DB-A7A0-474E-A229-FB0DC7F25980}" srcOrd="0" destOrd="0" presId="urn:microsoft.com/office/officeart/2008/layout/VerticalCurvedList"/>
    <dgm:cxn modelId="{6C989D0E-B1DC-46EF-89E6-0EC51C4F5321}" type="presParOf" srcId="{8485C441-EAE5-4115-9E6F-23D0113FBAF6}" destId="{5548095E-78E5-438F-A196-0AA673B5BE68}" srcOrd="5" destOrd="0" presId="urn:microsoft.com/office/officeart/2008/layout/VerticalCurvedList"/>
    <dgm:cxn modelId="{6EBE5ED8-304B-41B3-9CFF-940E7E73D583}" type="presParOf" srcId="{8485C441-EAE5-4115-9E6F-23D0113FBAF6}" destId="{9467A24D-B5AB-4C7A-83C5-18318B6AD620}" srcOrd="6" destOrd="0" presId="urn:microsoft.com/office/officeart/2008/layout/VerticalCurvedList"/>
    <dgm:cxn modelId="{EB032B8B-49E7-4451-8F4A-46B4246F347A}" type="presParOf" srcId="{9467A24D-B5AB-4C7A-83C5-18318B6AD620}" destId="{A6C64F5E-8A7C-47D9-B885-4DC9E60091FA}" srcOrd="0" destOrd="0" presId="urn:microsoft.com/office/officeart/2008/layout/VerticalCurvedList"/>
    <dgm:cxn modelId="{235B4981-FEA3-464A-A313-4E9D292A87F1}" type="presParOf" srcId="{8485C441-EAE5-4115-9E6F-23D0113FBAF6}" destId="{12E39B0A-CEF4-4883-A840-26C3AEE161EE}" srcOrd="7" destOrd="0" presId="urn:microsoft.com/office/officeart/2008/layout/VerticalCurvedList"/>
    <dgm:cxn modelId="{D3666E04-2028-4800-A797-2DC13CCFFCA1}" type="presParOf" srcId="{8485C441-EAE5-4115-9E6F-23D0113FBAF6}" destId="{2EAA7B51-9425-408F-BA0A-E45F275B1C88}" srcOrd="8" destOrd="0" presId="urn:microsoft.com/office/officeart/2008/layout/VerticalCurvedList"/>
    <dgm:cxn modelId="{4EAE0078-C673-43BE-848E-76EA10E932AD}" type="presParOf" srcId="{2EAA7B51-9425-408F-BA0A-E45F275B1C88}" destId="{5DE1A4F2-3A00-4171-ADCE-F6D510A65DA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55C92-59AB-4F29-BAC3-350926FB2EAB}">
      <dsp:nvSpPr>
        <dsp:cNvPr id="0" name=""/>
        <dsp:cNvSpPr/>
      </dsp:nvSpPr>
      <dsp:spPr>
        <a:xfrm>
          <a:off x="3289027" y="966"/>
          <a:ext cx="1651545" cy="1073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Leer </a:t>
          </a:r>
          <a:endParaRPr lang="es-MX" sz="2000" kern="1200" dirty="0"/>
        </a:p>
      </dsp:txBody>
      <dsp:txXfrm>
        <a:off x="3341431" y="53370"/>
        <a:ext cx="1546737" cy="968696"/>
      </dsp:txXfrm>
    </dsp:sp>
    <dsp:sp modelId="{4609FD75-357A-42FF-8939-6BD92094AABA}">
      <dsp:nvSpPr>
        <dsp:cNvPr id="0" name=""/>
        <dsp:cNvSpPr/>
      </dsp:nvSpPr>
      <dsp:spPr>
        <a:xfrm>
          <a:off x="2339531" y="537719"/>
          <a:ext cx="3550536" cy="3550536"/>
        </a:xfrm>
        <a:custGeom>
          <a:avLst/>
          <a:gdLst/>
          <a:ahLst/>
          <a:cxnLst/>
          <a:rect l="0" t="0" r="0" b="0"/>
          <a:pathLst>
            <a:path>
              <a:moveTo>
                <a:pt x="2612964" y="210070"/>
              </a:moveTo>
              <a:arcTo wR="1775268" hR="1775268" stAng="17889345" swAng="2628592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01159-767E-4EDE-8DB5-6AEFC714C9AC}">
      <dsp:nvSpPr>
        <dsp:cNvPr id="0" name=""/>
        <dsp:cNvSpPr/>
      </dsp:nvSpPr>
      <dsp:spPr>
        <a:xfrm>
          <a:off x="5064295" y="1776235"/>
          <a:ext cx="1651545" cy="1073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Prácticas lectoras</a:t>
          </a:r>
          <a:endParaRPr lang="es-MX" sz="2000" kern="1200" dirty="0"/>
        </a:p>
      </dsp:txBody>
      <dsp:txXfrm>
        <a:off x="5116699" y="1828639"/>
        <a:ext cx="1546737" cy="968696"/>
      </dsp:txXfrm>
    </dsp:sp>
    <dsp:sp modelId="{660BDDC9-CB12-4E73-AE30-5A32446F21C2}">
      <dsp:nvSpPr>
        <dsp:cNvPr id="0" name=""/>
        <dsp:cNvSpPr/>
      </dsp:nvSpPr>
      <dsp:spPr>
        <a:xfrm>
          <a:off x="2339531" y="537719"/>
          <a:ext cx="3550536" cy="3550536"/>
        </a:xfrm>
        <a:custGeom>
          <a:avLst/>
          <a:gdLst/>
          <a:ahLst/>
          <a:cxnLst/>
          <a:rect l="0" t="0" r="0" b="0"/>
          <a:pathLst>
            <a:path>
              <a:moveTo>
                <a:pt x="3463319" y="2324869"/>
              </a:moveTo>
              <a:arcTo wR="1775268" hR="1775268" stAng="1082063" swAng="2628592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F8C5E-78FC-4D4B-8E0D-CE42283C932A}">
      <dsp:nvSpPr>
        <dsp:cNvPr id="0" name=""/>
        <dsp:cNvSpPr/>
      </dsp:nvSpPr>
      <dsp:spPr>
        <a:xfrm>
          <a:off x="3289027" y="3551503"/>
          <a:ext cx="1651545" cy="1073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Adolescencia</a:t>
          </a:r>
          <a:endParaRPr lang="es-MX" sz="2000" kern="1200" dirty="0"/>
        </a:p>
      </dsp:txBody>
      <dsp:txXfrm>
        <a:off x="3341431" y="3603907"/>
        <a:ext cx="1546737" cy="968696"/>
      </dsp:txXfrm>
    </dsp:sp>
    <dsp:sp modelId="{BB942DED-EE97-42F7-86D9-3083B7419631}">
      <dsp:nvSpPr>
        <dsp:cNvPr id="0" name=""/>
        <dsp:cNvSpPr/>
      </dsp:nvSpPr>
      <dsp:spPr>
        <a:xfrm>
          <a:off x="2339531" y="537719"/>
          <a:ext cx="3550536" cy="3550536"/>
        </a:xfrm>
        <a:custGeom>
          <a:avLst/>
          <a:gdLst/>
          <a:ahLst/>
          <a:cxnLst/>
          <a:rect l="0" t="0" r="0" b="0"/>
          <a:pathLst>
            <a:path>
              <a:moveTo>
                <a:pt x="937572" y="3340465"/>
              </a:moveTo>
              <a:arcTo wR="1775268" hR="1775268" stAng="7089345" swAng="2628592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30D90-9825-4B70-B44C-1C2FF520496E}">
      <dsp:nvSpPr>
        <dsp:cNvPr id="0" name=""/>
        <dsp:cNvSpPr/>
      </dsp:nvSpPr>
      <dsp:spPr>
        <a:xfrm>
          <a:off x="1513758" y="1776235"/>
          <a:ext cx="1651545" cy="1073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Casa hogar</a:t>
          </a:r>
          <a:endParaRPr lang="es-MX" sz="2000" kern="1200" dirty="0"/>
        </a:p>
      </dsp:txBody>
      <dsp:txXfrm>
        <a:off x="1566162" y="1828639"/>
        <a:ext cx="1546737" cy="968696"/>
      </dsp:txXfrm>
    </dsp:sp>
    <dsp:sp modelId="{B788086A-2344-4F72-9B09-4F1708D8C69D}">
      <dsp:nvSpPr>
        <dsp:cNvPr id="0" name=""/>
        <dsp:cNvSpPr/>
      </dsp:nvSpPr>
      <dsp:spPr>
        <a:xfrm>
          <a:off x="2339531" y="537719"/>
          <a:ext cx="3550536" cy="3550536"/>
        </a:xfrm>
        <a:custGeom>
          <a:avLst/>
          <a:gdLst/>
          <a:ahLst/>
          <a:cxnLst/>
          <a:rect l="0" t="0" r="0" b="0"/>
          <a:pathLst>
            <a:path>
              <a:moveTo>
                <a:pt x="87217" y="1225667"/>
              </a:moveTo>
              <a:arcTo wR="1775268" hR="1775268" stAng="11882063" swAng="2628592"/>
            </a:path>
          </a:pathLst>
        </a:custGeom>
        <a:noFill/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1DDE1-06C5-49F0-BB7B-69698B50427F}">
      <dsp:nvSpPr>
        <dsp:cNvPr id="0" name=""/>
        <dsp:cNvSpPr/>
      </dsp:nvSpPr>
      <dsp:spPr>
        <a:xfrm>
          <a:off x="0" y="71878"/>
          <a:ext cx="8229600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000" kern="1200" dirty="0" smtClean="0"/>
            <a:t>Actividades</a:t>
          </a:r>
          <a:endParaRPr lang="es-MX" sz="5000" kern="1200" dirty="0"/>
        </a:p>
      </dsp:txBody>
      <dsp:txXfrm>
        <a:off x="58543" y="130421"/>
        <a:ext cx="8112514" cy="1082164"/>
      </dsp:txXfrm>
    </dsp:sp>
    <dsp:sp modelId="{883C9060-08B3-4627-909F-BFAD5DA537A5}">
      <dsp:nvSpPr>
        <dsp:cNvPr id="0" name=""/>
        <dsp:cNvSpPr/>
      </dsp:nvSpPr>
      <dsp:spPr>
        <a:xfrm>
          <a:off x="0" y="1271128"/>
          <a:ext cx="8229600" cy="445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3900" kern="1200" dirty="0" smtClean="0"/>
            <a:t>Elaboración de borrador del protocolo.</a:t>
          </a:r>
          <a:endParaRPr lang="es-MX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3900" kern="1200" dirty="0" smtClean="0"/>
            <a:t>Elaboración de cuestionario inicial*</a:t>
          </a:r>
          <a:endParaRPr lang="es-MX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3900" kern="1200" dirty="0" smtClean="0"/>
            <a:t>Diseño de sesiones del taller**</a:t>
          </a:r>
          <a:endParaRPr lang="es-MX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3900" kern="1200" dirty="0" smtClean="0"/>
            <a:t>Elaboración de cronograma de sesiones.</a:t>
          </a:r>
          <a:endParaRPr lang="es-MX" sz="3900" kern="1200" dirty="0"/>
        </a:p>
        <a:p>
          <a:pPr marL="571500" lvl="2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MX" sz="3900" kern="1200" dirty="0"/>
        </a:p>
      </dsp:txBody>
      <dsp:txXfrm>
        <a:off x="0" y="1271128"/>
        <a:ext cx="8229600" cy="4450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63253-7692-4FAF-A4D0-7EC4F943B8E3}">
      <dsp:nvSpPr>
        <dsp:cNvPr id="0" name=""/>
        <dsp:cNvSpPr/>
      </dsp:nvSpPr>
      <dsp:spPr>
        <a:xfrm>
          <a:off x="2571" y="795846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Constructivismo</a:t>
          </a:r>
          <a:endParaRPr lang="es-MX" sz="2000" kern="1200" dirty="0"/>
        </a:p>
      </dsp:txBody>
      <dsp:txXfrm>
        <a:off x="2571" y="795846"/>
        <a:ext cx="2507456" cy="1002982"/>
      </dsp:txXfrm>
    </dsp:sp>
    <dsp:sp modelId="{E69ED651-1D17-43C5-A482-D7E9B2F0FFF4}">
      <dsp:nvSpPr>
        <dsp:cNvPr id="0" name=""/>
        <dsp:cNvSpPr/>
      </dsp:nvSpPr>
      <dsp:spPr>
        <a:xfrm>
          <a:off x="2571" y="1798828"/>
          <a:ext cx="2507456" cy="2031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Desarrollo cognitivo de Jean Piaget.</a:t>
          </a:r>
          <a:endParaRPr lang="es-MX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Aprendizaje sociocultural de Lev Vygotsky.</a:t>
          </a:r>
          <a:endParaRPr lang="es-MX" sz="2000" kern="1200" dirty="0"/>
        </a:p>
      </dsp:txBody>
      <dsp:txXfrm>
        <a:off x="2571" y="1798828"/>
        <a:ext cx="2507456" cy="2031299"/>
      </dsp:txXfrm>
    </dsp:sp>
    <dsp:sp modelId="{7A06DA8B-2EAB-40F2-9033-FCA5C3DD8A4F}">
      <dsp:nvSpPr>
        <dsp:cNvPr id="0" name=""/>
        <dsp:cNvSpPr/>
      </dsp:nvSpPr>
      <dsp:spPr>
        <a:xfrm>
          <a:off x="2861071" y="795846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Teoría Psicosocial de Erik Erikson </a:t>
          </a:r>
          <a:endParaRPr lang="es-MX" sz="2000" kern="1200" dirty="0"/>
        </a:p>
      </dsp:txBody>
      <dsp:txXfrm>
        <a:off x="2861071" y="795846"/>
        <a:ext cx="2507456" cy="1002982"/>
      </dsp:txXfrm>
    </dsp:sp>
    <dsp:sp modelId="{B38B0618-D81E-4F1C-8AAD-F82D8085BEE1}">
      <dsp:nvSpPr>
        <dsp:cNvPr id="0" name=""/>
        <dsp:cNvSpPr/>
      </dsp:nvSpPr>
      <dsp:spPr>
        <a:xfrm>
          <a:off x="2861071" y="1798828"/>
          <a:ext cx="2507456" cy="2031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Estadio V: identidad vs confusión de roles.</a:t>
          </a:r>
          <a:endParaRPr lang="es-MX" sz="2000" kern="1200" dirty="0"/>
        </a:p>
      </dsp:txBody>
      <dsp:txXfrm>
        <a:off x="2861071" y="1798828"/>
        <a:ext cx="2507456" cy="2031299"/>
      </dsp:txXfrm>
    </dsp:sp>
    <dsp:sp modelId="{4A200721-1437-4AC2-AAA2-8E29408EF23A}">
      <dsp:nvSpPr>
        <dsp:cNvPr id="0" name=""/>
        <dsp:cNvSpPr/>
      </dsp:nvSpPr>
      <dsp:spPr>
        <a:xfrm>
          <a:off x="5719571" y="795846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Teoría transaccional de la lectura de </a:t>
          </a:r>
          <a:r>
            <a:rPr lang="es-MX" sz="2000" kern="1200" dirty="0" err="1" smtClean="0"/>
            <a:t>Rosenblatt</a:t>
          </a:r>
          <a:r>
            <a:rPr lang="es-MX" sz="2000" kern="1200" dirty="0" smtClean="0"/>
            <a:t> </a:t>
          </a:r>
          <a:endParaRPr lang="es-MX" sz="2000" kern="1200" dirty="0"/>
        </a:p>
      </dsp:txBody>
      <dsp:txXfrm>
        <a:off x="5719571" y="795846"/>
        <a:ext cx="2507456" cy="1002982"/>
      </dsp:txXfrm>
    </dsp:sp>
    <dsp:sp modelId="{6686190A-FADB-4738-BB1B-F9F4A0F0877E}">
      <dsp:nvSpPr>
        <dsp:cNvPr id="0" name=""/>
        <dsp:cNvSpPr/>
      </dsp:nvSpPr>
      <dsp:spPr>
        <a:xfrm>
          <a:off x="5719571" y="1798828"/>
          <a:ext cx="2507456" cy="2031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Transacción: relación entre el lector y el texto.</a:t>
          </a:r>
          <a:endParaRPr lang="es-MX" sz="2000" kern="1200" dirty="0"/>
        </a:p>
      </dsp:txBody>
      <dsp:txXfrm>
        <a:off x="5719571" y="1798828"/>
        <a:ext cx="2507456" cy="2031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0F3AE-CAB9-48DD-9EB9-932B44F607D8}">
      <dsp:nvSpPr>
        <dsp:cNvPr id="0" name=""/>
        <dsp:cNvSpPr/>
      </dsp:nvSpPr>
      <dsp:spPr>
        <a:xfrm>
          <a:off x="3310713" y="0"/>
          <a:ext cx="2226605" cy="222694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490BA-D627-4143-865F-148B312B4B34}">
      <dsp:nvSpPr>
        <dsp:cNvPr id="0" name=""/>
        <dsp:cNvSpPr/>
      </dsp:nvSpPr>
      <dsp:spPr>
        <a:xfrm>
          <a:off x="3802866" y="803994"/>
          <a:ext cx="1237281" cy="618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Prácticas lectoras</a:t>
          </a:r>
          <a:endParaRPr lang="es-MX" sz="1400" kern="1200" dirty="0"/>
        </a:p>
      </dsp:txBody>
      <dsp:txXfrm>
        <a:off x="3802866" y="803994"/>
        <a:ext cx="1237281" cy="618492"/>
      </dsp:txXfrm>
    </dsp:sp>
    <dsp:sp modelId="{023503EA-0C75-441B-8F44-1254D00D6C3D}">
      <dsp:nvSpPr>
        <dsp:cNvPr id="0" name=""/>
        <dsp:cNvSpPr/>
      </dsp:nvSpPr>
      <dsp:spPr>
        <a:xfrm>
          <a:off x="2692281" y="1279544"/>
          <a:ext cx="2226605" cy="222694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00C9D-C6D7-492E-A5DB-C4EC18115242}">
      <dsp:nvSpPr>
        <dsp:cNvPr id="0" name=""/>
        <dsp:cNvSpPr/>
      </dsp:nvSpPr>
      <dsp:spPr>
        <a:xfrm>
          <a:off x="3186943" y="2090940"/>
          <a:ext cx="1237281" cy="618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Práctica lectora de goce o placer</a:t>
          </a:r>
          <a:endParaRPr lang="es-MX" sz="1400" kern="1200" dirty="0"/>
        </a:p>
      </dsp:txBody>
      <dsp:txXfrm>
        <a:off x="3186943" y="2090940"/>
        <a:ext cx="1237281" cy="618492"/>
      </dsp:txXfrm>
    </dsp:sp>
    <dsp:sp modelId="{93EB36D4-83D5-4E5F-A76D-EBDDB8BA1598}">
      <dsp:nvSpPr>
        <dsp:cNvPr id="0" name=""/>
        <dsp:cNvSpPr/>
      </dsp:nvSpPr>
      <dsp:spPr>
        <a:xfrm>
          <a:off x="3469188" y="2712209"/>
          <a:ext cx="1912999" cy="191376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E549D-24C9-47FB-87E0-7F8DDA1C71D9}">
      <dsp:nvSpPr>
        <dsp:cNvPr id="0" name=""/>
        <dsp:cNvSpPr/>
      </dsp:nvSpPr>
      <dsp:spPr>
        <a:xfrm>
          <a:off x="3805793" y="3379737"/>
          <a:ext cx="1237281" cy="618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Lectura en grupos vulnerables</a:t>
          </a:r>
          <a:endParaRPr lang="es-MX" sz="1400" kern="1200" dirty="0"/>
        </a:p>
      </dsp:txBody>
      <dsp:txXfrm>
        <a:off x="3805793" y="3379737"/>
        <a:ext cx="1237281" cy="6184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363F1-5A09-467B-AE4E-B9EE683C38E3}">
      <dsp:nvSpPr>
        <dsp:cNvPr id="0" name=""/>
        <dsp:cNvSpPr/>
      </dsp:nvSpPr>
      <dsp:spPr>
        <a:xfrm>
          <a:off x="181334" y="1366121"/>
          <a:ext cx="4256246" cy="13300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90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Las prácticas lectoras se ven afectadas por diversos factores, la mayoría relacionados con deficiencias en la lectura en el medio familiar y el contexto social.</a:t>
          </a:r>
          <a:endParaRPr lang="es-MX" sz="1400" kern="1200" dirty="0"/>
        </a:p>
      </dsp:txBody>
      <dsp:txXfrm>
        <a:off x="181334" y="1366121"/>
        <a:ext cx="4256246" cy="1330076"/>
      </dsp:txXfrm>
    </dsp:sp>
    <dsp:sp modelId="{C81FA768-0A11-48DA-9032-884F2C76C28F}">
      <dsp:nvSpPr>
        <dsp:cNvPr id="0" name=""/>
        <dsp:cNvSpPr/>
      </dsp:nvSpPr>
      <dsp:spPr>
        <a:xfrm>
          <a:off x="3991" y="1173998"/>
          <a:ext cx="931053" cy="139658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BDBA3-92F0-4B45-8435-181F946028C9}">
      <dsp:nvSpPr>
        <dsp:cNvPr id="0" name=""/>
        <dsp:cNvSpPr/>
      </dsp:nvSpPr>
      <dsp:spPr>
        <a:xfrm>
          <a:off x="4883762" y="1366121"/>
          <a:ext cx="4256246" cy="13300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90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La familia juega un papel fundamental para la transmisión del gusto por leer y para transmitir los afectos que permitan identificarse con el libro y la lectura.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No todos los niños tienen acceso a estas experiencias</a:t>
          </a:r>
          <a:r>
            <a:rPr lang="es-MX" sz="1300" b="1" kern="1200" dirty="0" smtClean="0"/>
            <a:t>.</a:t>
          </a:r>
          <a:endParaRPr lang="es-MX" sz="1300" b="1" kern="1200" dirty="0"/>
        </a:p>
      </dsp:txBody>
      <dsp:txXfrm>
        <a:off x="4883762" y="1366121"/>
        <a:ext cx="4256246" cy="1330076"/>
      </dsp:txXfrm>
    </dsp:sp>
    <dsp:sp modelId="{5A8E5985-734E-4700-B861-D921D5BEE8CB}">
      <dsp:nvSpPr>
        <dsp:cNvPr id="0" name=""/>
        <dsp:cNvSpPr/>
      </dsp:nvSpPr>
      <dsp:spPr>
        <a:xfrm>
          <a:off x="4706419" y="1173998"/>
          <a:ext cx="931053" cy="139658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F7CB1-886F-46EA-92FE-CE226FB7F723}">
      <dsp:nvSpPr>
        <dsp:cNvPr id="0" name=""/>
        <dsp:cNvSpPr/>
      </dsp:nvSpPr>
      <dsp:spPr>
        <a:xfrm>
          <a:off x="181334" y="3040540"/>
          <a:ext cx="4256246" cy="13300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905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Las casas hogar son instituciones que vela por la seguridad de los menores en vulnerabilidad.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No existe programa de promoción de la lectura.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Recursos limitados.</a:t>
          </a:r>
          <a:endParaRPr lang="es-MX" sz="1200" b="1" kern="1200" dirty="0"/>
        </a:p>
      </dsp:txBody>
      <dsp:txXfrm>
        <a:off x="181334" y="3040540"/>
        <a:ext cx="4256246" cy="1330076"/>
      </dsp:txXfrm>
    </dsp:sp>
    <dsp:sp modelId="{5B77805F-9ED5-45FA-9F6B-B6899D6A5F55}">
      <dsp:nvSpPr>
        <dsp:cNvPr id="0" name=""/>
        <dsp:cNvSpPr/>
      </dsp:nvSpPr>
      <dsp:spPr>
        <a:xfrm>
          <a:off x="3991" y="2848417"/>
          <a:ext cx="931053" cy="139658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A9AD3-059A-49C4-8966-F14E6B7B7274}">
      <dsp:nvSpPr>
        <dsp:cNvPr id="0" name=""/>
        <dsp:cNvSpPr/>
      </dsp:nvSpPr>
      <dsp:spPr>
        <a:xfrm>
          <a:off x="4883762" y="3040540"/>
          <a:ext cx="4256246" cy="13300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905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El proyecto esta orientado al grupo de adolescentes que viven en la casa hogar.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Taller de lectura: facilite la realización de tareas de desarrollo de la adolescencia.</a:t>
          </a:r>
          <a:endParaRPr lang="es-MX" sz="1200" kern="1200" dirty="0"/>
        </a:p>
      </dsp:txBody>
      <dsp:txXfrm>
        <a:off x="4883762" y="3040540"/>
        <a:ext cx="4256246" cy="1330076"/>
      </dsp:txXfrm>
    </dsp:sp>
    <dsp:sp modelId="{4AE11167-F53F-4FCE-9CD6-4CEF1EF6FC54}">
      <dsp:nvSpPr>
        <dsp:cNvPr id="0" name=""/>
        <dsp:cNvSpPr/>
      </dsp:nvSpPr>
      <dsp:spPr>
        <a:xfrm>
          <a:off x="4706419" y="2848417"/>
          <a:ext cx="931053" cy="139658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51EC3-1F4C-42EE-9963-5BD8D5FB185B}">
      <dsp:nvSpPr>
        <dsp:cNvPr id="0" name=""/>
        <dsp:cNvSpPr/>
      </dsp:nvSpPr>
      <dsp:spPr>
        <a:xfrm>
          <a:off x="3441122" y="772189"/>
          <a:ext cx="2887191" cy="19257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*Acceso limitado a los materiales de lectura.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*La mayoría no cuenta con estimulación hacia este tipo de práctica desde la primera infancia.</a:t>
          </a:r>
          <a:endParaRPr lang="es-MX" sz="1700" kern="1200" dirty="0"/>
        </a:p>
      </dsp:txBody>
      <dsp:txXfrm>
        <a:off x="3903072" y="772189"/>
        <a:ext cx="2425240" cy="1925756"/>
      </dsp:txXfrm>
    </dsp:sp>
    <dsp:sp modelId="{FD1369C5-ED85-4DF0-80AD-9D271F76F6F0}">
      <dsp:nvSpPr>
        <dsp:cNvPr id="0" name=""/>
        <dsp:cNvSpPr/>
      </dsp:nvSpPr>
      <dsp:spPr>
        <a:xfrm>
          <a:off x="3441122" y="2697946"/>
          <a:ext cx="2887191" cy="19257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*Aproximar a las adolescentes al gusto por la lectura.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*Facilitar el logro de tareas de desarrollo.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/>
        </a:p>
      </dsp:txBody>
      <dsp:txXfrm>
        <a:off x="3903072" y="2697946"/>
        <a:ext cx="2425240" cy="1925756"/>
      </dsp:txXfrm>
    </dsp:sp>
    <dsp:sp modelId="{5AEB950C-6D20-404B-B3FD-DE7C6A1A985A}">
      <dsp:nvSpPr>
        <dsp:cNvPr id="0" name=""/>
        <dsp:cNvSpPr/>
      </dsp:nvSpPr>
      <dsp:spPr>
        <a:xfrm>
          <a:off x="1901286" y="2272"/>
          <a:ext cx="1924794" cy="19247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>
        <a:off x="2183166" y="284152"/>
        <a:ext cx="1361034" cy="1361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69F91-402D-476B-B232-016605D6CBD6}">
      <dsp:nvSpPr>
        <dsp:cNvPr id="0" name=""/>
        <dsp:cNvSpPr/>
      </dsp:nvSpPr>
      <dsp:spPr>
        <a:xfrm>
          <a:off x="-1968317" y="-332338"/>
          <a:ext cx="2565484" cy="2565484"/>
        </a:xfrm>
        <a:prstGeom prst="blockArc">
          <a:avLst>
            <a:gd name="adj1" fmla="val 18900000"/>
            <a:gd name="adj2" fmla="val 2700000"/>
            <a:gd name="adj3" fmla="val 842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588E3-C8A7-448D-966F-C30514ABC5CD}">
      <dsp:nvSpPr>
        <dsp:cNvPr id="0" name=""/>
        <dsp:cNvSpPr/>
      </dsp:nvSpPr>
      <dsp:spPr>
        <a:xfrm>
          <a:off x="582274" y="244625"/>
          <a:ext cx="7647325" cy="1411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38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Casa hogar Fundación Juan Nicolás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Ubicación: Orizaba, Veracruz.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Población total: 43 niñas ( edades oscilan entre 2 y 16 años).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Grupo de intervención: 8 adolescentes.</a:t>
          </a:r>
        </a:p>
      </dsp:txBody>
      <dsp:txXfrm>
        <a:off x="582274" y="244625"/>
        <a:ext cx="7647325" cy="1411555"/>
      </dsp:txXfrm>
    </dsp:sp>
    <dsp:sp modelId="{20D295F1-3571-4401-9A84-4F9A5CDD5752}">
      <dsp:nvSpPr>
        <dsp:cNvPr id="0" name=""/>
        <dsp:cNvSpPr/>
      </dsp:nvSpPr>
      <dsp:spPr>
        <a:xfrm>
          <a:off x="0" y="368128"/>
          <a:ext cx="1164549" cy="11645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C2375-ABCC-45BE-A781-95E622D848B6}">
      <dsp:nvSpPr>
        <dsp:cNvPr id="0" name=""/>
        <dsp:cNvSpPr/>
      </dsp:nvSpPr>
      <dsp:spPr>
        <a:xfrm>
          <a:off x="5071" y="1023635"/>
          <a:ext cx="1409113" cy="1409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Estrategias de lectura</a:t>
          </a:r>
          <a:endParaRPr lang="es-MX" sz="1600" kern="1200" dirty="0"/>
        </a:p>
      </dsp:txBody>
      <dsp:txXfrm>
        <a:off x="211431" y="1229995"/>
        <a:ext cx="996393" cy="996393"/>
      </dsp:txXfrm>
    </dsp:sp>
    <dsp:sp modelId="{986EFE7C-74DE-4B1C-822B-D1180915F4AB}">
      <dsp:nvSpPr>
        <dsp:cNvPr id="0" name=""/>
        <dsp:cNvSpPr/>
      </dsp:nvSpPr>
      <dsp:spPr>
        <a:xfrm>
          <a:off x="1528605" y="1319549"/>
          <a:ext cx="817285" cy="81728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/>
        </a:p>
      </dsp:txBody>
      <dsp:txXfrm>
        <a:off x="1636936" y="1632079"/>
        <a:ext cx="600623" cy="192225"/>
      </dsp:txXfrm>
    </dsp:sp>
    <dsp:sp modelId="{A76D985B-EADB-4744-B982-86EB26428BCE}">
      <dsp:nvSpPr>
        <dsp:cNvPr id="0" name=""/>
        <dsp:cNvSpPr/>
      </dsp:nvSpPr>
      <dsp:spPr>
        <a:xfrm>
          <a:off x="2460311" y="1023635"/>
          <a:ext cx="1409113" cy="1409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Actividades lúdicas</a:t>
          </a:r>
          <a:endParaRPr lang="es-MX" sz="1400" kern="1200" dirty="0"/>
        </a:p>
      </dsp:txBody>
      <dsp:txXfrm>
        <a:off x="2666671" y="1229995"/>
        <a:ext cx="996393" cy="996393"/>
      </dsp:txXfrm>
    </dsp:sp>
    <dsp:sp modelId="{8C094A20-456D-4AD6-B019-8C7AAED8293D}">
      <dsp:nvSpPr>
        <dsp:cNvPr id="0" name=""/>
        <dsp:cNvSpPr/>
      </dsp:nvSpPr>
      <dsp:spPr>
        <a:xfrm>
          <a:off x="3983845" y="1319549"/>
          <a:ext cx="817285" cy="81728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/>
        </a:p>
      </dsp:txBody>
      <dsp:txXfrm>
        <a:off x="4092176" y="1632079"/>
        <a:ext cx="600623" cy="192225"/>
      </dsp:txXfrm>
    </dsp:sp>
    <dsp:sp modelId="{65E0E6EA-74A3-48D9-A0F8-2291696CDE5C}">
      <dsp:nvSpPr>
        <dsp:cNvPr id="0" name=""/>
        <dsp:cNvSpPr/>
      </dsp:nvSpPr>
      <dsp:spPr>
        <a:xfrm>
          <a:off x="4915550" y="1023635"/>
          <a:ext cx="1409113" cy="1409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Cartografía lectora: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*Fragmentos de novelas.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*Cuentos.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*Poemas </a:t>
          </a:r>
          <a:endParaRPr lang="es-MX" sz="1200" kern="1200" dirty="0"/>
        </a:p>
      </dsp:txBody>
      <dsp:txXfrm>
        <a:off x="5121910" y="1229995"/>
        <a:ext cx="996393" cy="996393"/>
      </dsp:txXfrm>
    </dsp:sp>
    <dsp:sp modelId="{008138D2-ABC5-4E2C-8F4D-C70B19F73982}">
      <dsp:nvSpPr>
        <dsp:cNvPr id="0" name=""/>
        <dsp:cNvSpPr/>
      </dsp:nvSpPr>
      <dsp:spPr>
        <a:xfrm>
          <a:off x="6439084" y="1319549"/>
          <a:ext cx="817285" cy="81728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400" kern="1200"/>
        </a:p>
      </dsp:txBody>
      <dsp:txXfrm>
        <a:off x="6547415" y="1487910"/>
        <a:ext cx="600623" cy="480563"/>
      </dsp:txXfrm>
    </dsp:sp>
    <dsp:sp modelId="{0E33CA18-76D7-421D-8265-B6751029A42D}">
      <dsp:nvSpPr>
        <dsp:cNvPr id="0" name=""/>
        <dsp:cNvSpPr/>
      </dsp:nvSpPr>
      <dsp:spPr>
        <a:xfrm>
          <a:off x="7370790" y="1023635"/>
          <a:ext cx="1409113" cy="1409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Taller de lectura</a:t>
          </a:r>
          <a:endParaRPr lang="es-MX" sz="2200" kern="1200" dirty="0"/>
        </a:p>
      </dsp:txBody>
      <dsp:txXfrm>
        <a:off x="7577150" y="1229995"/>
        <a:ext cx="996393" cy="9963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69524-96D7-4F83-8BC0-5C2A6A176D92}">
      <dsp:nvSpPr>
        <dsp:cNvPr id="0" name=""/>
        <dsp:cNvSpPr/>
      </dsp:nvSpPr>
      <dsp:spPr>
        <a:xfrm>
          <a:off x="1235378" y="1516218"/>
          <a:ext cx="2913643" cy="22629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*Lectura gratuita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*Lectura en voz alta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*Escritura a partir de la lectura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*Lectura y escritura de imágenes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/>
        </a:p>
      </dsp:txBody>
      <dsp:txXfrm>
        <a:off x="1701561" y="1516218"/>
        <a:ext cx="2447460" cy="2262997"/>
      </dsp:txXfrm>
    </dsp:sp>
    <dsp:sp modelId="{57F7B2DE-CA07-488B-A936-B522118E1685}">
      <dsp:nvSpPr>
        <dsp:cNvPr id="0" name=""/>
        <dsp:cNvSpPr/>
      </dsp:nvSpPr>
      <dsp:spPr>
        <a:xfrm>
          <a:off x="378488" y="250255"/>
          <a:ext cx="1673646" cy="16736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Estrategias</a:t>
          </a:r>
          <a:endParaRPr lang="es-MX" sz="2000" kern="1200" dirty="0"/>
        </a:p>
      </dsp:txBody>
      <dsp:txXfrm>
        <a:off x="623588" y="495355"/>
        <a:ext cx="1183446" cy="1183446"/>
      </dsp:txXfrm>
    </dsp:sp>
    <dsp:sp modelId="{363BF353-519F-463B-A44B-5A7DF055332A}">
      <dsp:nvSpPr>
        <dsp:cNvPr id="0" name=""/>
        <dsp:cNvSpPr/>
      </dsp:nvSpPr>
      <dsp:spPr>
        <a:xfrm>
          <a:off x="5822668" y="1516218"/>
          <a:ext cx="2510470" cy="16744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Elaboración de diario = portafolio de evidencias.</a:t>
          </a:r>
          <a:endParaRPr lang="es-MX" sz="2300" kern="1200" dirty="0"/>
        </a:p>
      </dsp:txBody>
      <dsp:txXfrm>
        <a:off x="6224343" y="1516218"/>
        <a:ext cx="2108794" cy="1674483"/>
      </dsp:txXfrm>
    </dsp:sp>
    <dsp:sp modelId="{1D8A523E-22A7-4C52-B7C7-63A704C6B1E2}">
      <dsp:nvSpPr>
        <dsp:cNvPr id="0" name=""/>
        <dsp:cNvSpPr/>
      </dsp:nvSpPr>
      <dsp:spPr>
        <a:xfrm>
          <a:off x="4386708" y="320564"/>
          <a:ext cx="1673646" cy="16736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4631808" y="565664"/>
        <a:ext cx="1183446" cy="11834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FB1A9-C24E-45DC-A1DF-3228DF8DB91A}">
      <dsp:nvSpPr>
        <dsp:cNvPr id="0" name=""/>
        <dsp:cNvSpPr/>
      </dsp:nvSpPr>
      <dsp:spPr>
        <a:xfrm>
          <a:off x="-5230144" y="-801067"/>
          <a:ext cx="6228110" cy="6228110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308C8-78DD-49A3-8B53-4671EC305E03}">
      <dsp:nvSpPr>
        <dsp:cNvPr id="0" name=""/>
        <dsp:cNvSpPr/>
      </dsp:nvSpPr>
      <dsp:spPr>
        <a:xfrm>
          <a:off x="522511" y="355644"/>
          <a:ext cx="7643026" cy="711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88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Cuestionario inicial</a:t>
          </a:r>
          <a:endParaRPr lang="es-MX" sz="3100" kern="1200" dirty="0"/>
        </a:p>
      </dsp:txBody>
      <dsp:txXfrm>
        <a:off x="522511" y="355644"/>
        <a:ext cx="7643026" cy="711659"/>
      </dsp:txXfrm>
    </dsp:sp>
    <dsp:sp modelId="{3BEA2869-945F-4118-AC40-4D5788E62127}">
      <dsp:nvSpPr>
        <dsp:cNvPr id="0" name=""/>
        <dsp:cNvSpPr/>
      </dsp:nvSpPr>
      <dsp:spPr>
        <a:xfrm>
          <a:off x="77723" y="266687"/>
          <a:ext cx="889574" cy="8895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B1E9D-AE1B-43CB-ABCA-C5DDD5DB04EC}">
      <dsp:nvSpPr>
        <dsp:cNvPr id="0" name=""/>
        <dsp:cNvSpPr/>
      </dsp:nvSpPr>
      <dsp:spPr>
        <a:xfrm>
          <a:off x="930522" y="1423319"/>
          <a:ext cx="7235015" cy="711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88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Observación directa: Fichas de trabajo</a:t>
          </a:r>
          <a:endParaRPr lang="es-MX" sz="3100" kern="1200" dirty="0"/>
        </a:p>
      </dsp:txBody>
      <dsp:txXfrm>
        <a:off x="930522" y="1423319"/>
        <a:ext cx="7235015" cy="711659"/>
      </dsp:txXfrm>
    </dsp:sp>
    <dsp:sp modelId="{66CA15DB-A7A0-474E-A229-FB0DC7F25980}">
      <dsp:nvSpPr>
        <dsp:cNvPr id="0" name=""/>
        <dsp:cNvSpPr/>
      </dsp:nvSpPr>
      <dsp:spPr>
        <a:xfrm>
          <a:off x="485734" y="1334362"/>
          <a:ext cx="889574" cy="8895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8095E-78E5-438F-A196-0AA673B5BE68}">
      <dsp:nvSpPr>
        <dsp:cNvPr id="0" name=""/>
        <dsp:cNvSpPr/>
      </dsp:nvSpPr>
      <dsp:spPr>
        <a:xfrm>
          <a:off x="930522" y="2490995"/>
          <a:ext cx="7235015" cy="711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88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Portafolio de evidencias: “Diario”</a:t>
          </a:r>
          <a:endParaRPr lang="es-MX" sz="3100" kern="1200" dirty="0"/>
        </a:p>
      </dsp:txBody>
      <dsp:txXfrm>
        <a:off x="930522" y="2490995"/>
        <a:ext cx="7235015" cy="711659"/>
      </dsp:txXfrm>
    </dsp:sp>
    <dsp:sp modelId="{A6C64F5E-8A7C-47D9-B885-4DC9E60091FA}">
      <dsp:nvSpPr>
        <dsp:cNvPr id="0" name=""/>
        <dsp:cNvSpPr/>
      </dsp:nvSpPr>
      <dsp:spPr>
        <a:xfrm>
          <a:off x="485734" y="2402037"/>
          <a:ext cx="889574" cy="8895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39B0A-CEF4-4883-A840-26C3AEE161EE}">
      <dsp:nvSpPr>
        <dsp:cNvPr id="0" name=""/>
        <dsp:cNvSpPr/>
      </dsp:nvSpPr>
      <dsp:spPr>
        <a:xfrm>
          <a:off x="522511" y="3558670"/>
          <a:ext cx="7643026" cy="711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88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Grupo focal: a la mitad y al finalizar el taller</a:t>
          </a:r>
          <a:endParaRPr lang="es-MX" sz="3100" kern="1200" dirty="0"/>
        </a:p>
      </dsp:txBody>
      <dsp:txXfrm>
        <a:off x="522511" y="3558670"/>
        <a:ext cx="7643026" cy="711659"/>
      </dsp:txXfrm>
    </dsp:sp>
    <dsp:sp modelId="{5DE1A4F2-3A00-4171-ADCE-F6D510A65DA2}">
      <dsp:nvSpPr>
        <dsp:cNvPr id="0" name=""/>
        <dsp:cNvSpPr/>
      </dsp:nvSpPr>
      <dsp:spPr>
        <a:xfrm>
          <a:off x="77723" y="3469712"/>
          <a:ext cx="889574" cy="8895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0371-01F9-4CF5-BF8C-83539DADD57E}" type="datetimeFigureOut">
              <a:rPr lang="es-MX" smtClean="0"/>
              <a:t>04/06/2017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06F-A134-4835-A68C-F1396EEC744C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0371-01F9-4CF5-BF8C-83539DADD57E}" type="datetimeFigureOut">
              <a:rPr lang="es-MX" smtClean="0"/>
              <a:t>04/06/2017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06F-A134-4835-A68C-F1396EEC744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0371-01F9-4CF5-BF8C-83539DADD57E}" type="datetimeFigureOut">
              <a:rPr lang="es-MX" smtClean="0"/>
              <a:t>04/06/2017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06F-A134-4835-A68C-F1396EEC744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0371-01F9-4CF5-BF8C-83539DADD57E}" type="datetimeFigureOut">
              <a:rPr lang="es-MX" smtClean="0"/>
              <a:t>04/06/2017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06F-A134-4835-A68C-F1396EEC744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0371-01F9-4CF5-BF8C-83539DADD57E}" type="datetimeFigureOut">
              <a:rPr lang="es-MX" smtClean="0"/>
              <a:t>04/06/2017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06F-A134-4835-A68C-F1396EEC744C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0371-01F9-4CF5-BF8C-83539DADD57E}" type="datetimeFigureOut">
              <a:rPr lang="es-MX" smtClean="0"/>
              <a:t>04/06/2017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06F-A134-4835-A68C-F1396EEC744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0371-01F9-4CF5-BF8C-83539DADD57E}" type="datetimeFigureOut">
              <a:rPr lang="es-MX" smtClean="0"/>
              <a:t>04/06/2017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06F-A134-4835-A68C-F1396EEC744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0371-01F9-4CF5-BF8C-83539DADD57E}" type="datetimeFigureOut">
              <a:rPr lang="es-MX" smtClean="0"/>
              <a:t>04/06/2017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06F-A134-4835-A68C-F1396EEC744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0371-01F9-4CF5-BF8C-83539DADD57E}" type="datetimeFigureOut">
              <a:rPr lang="es-MX" smtClean="0"/>
              <a:t>04/06/2017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06F-A134-4835-A68C-F1396EEC744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0371-01F9-4CF5-BF8C-83539DADD57E}" type="datetimeFigureOut">
              <a:rPr lang="es-MX" smtClean="0"/>
              <a:t>04/06/2017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06F-A134-4835-A68C-F1396EEC744C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C520371-01F9-4CF5-BF8C-83539DADD57E}" type="datetimeFigureOut">
              <a:rPr lang="es-MX" smtClean="0"/>
              <a:t>04/06/2017</a:t>
            </a:fld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56B606F-A134-4835-A68C-F1396EEC744C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C520371-01F9-4CF5-BF8C-83539DADD57E}" type="datetimeFigureOut">
              <a:rPr lang="es-MX" smtClean="0"/>
              <a:t>04/06/2017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56B606F-A134-4835-A68C-F1396EEC744C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3 Cuadro de texto"/>
          <p:cNvSpPr txBox="1">
            <a:spLocks noChangeArrowheads="1"/>
          </p:cNvSpPr>
          <p:nvPr/>
        </p:nvSpPr>
        <p:spPr bwMode="auto">
          <a:xfrm>
            <a:off x="5419725" y="457200"/>
            <a:ext cx="914400" cy="1336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82068" y="312162"/>
            <a:ext cx="551832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4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444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Universidad Veracruzana</a:t>
            </a:r>
            <a:endParaRPr kumimoji="0" lang="es-MX" altLang="es-MX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144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Centro de Idiomas Córdoba</a:t>
            </a:r>
            <a:endParaRPr kumimoji="0" lang="es-MX" altLang="es-MX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144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Especialización en Promoción de la Lectura</a:t>
            </a:r>
            <a:endParaRPr kumimoji="0" lang="es-MX" altLang="es-MX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144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SEDE: CÓRDOBA-ORIZABA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52348" y="1570887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+mj-lt"/>
                <a:cs typeface="Times New Roman" panose="02020603050405020304" pitchFamily="18" charset="0"/>
              </a:rPr>
              <a:t>Promoción de la lectura por placer </a:t>
            </a:r>
            <a:r>
              <a:rPr lang="es-MX" sz="2000" b="1" dirty="0" smtClean="0">
                <a:latin typeface="+mj-lt"/>
                <a:cs typeface="Times New Roman" panose="02020603050405020304" pitchFamily="18" charset="0"/>
              </a:rPr>
              <a:t>en adolescentes </a:t>
            </a:r>
            <a:r>
              <a:rPr lang="es-MX" sz="2000" b="1" dirty="0">
                <a:latin typeface="+mj-lt"/>
                <a:cs typeface="Times New Roman" panose="02020603050405020304" pitchFamily="18" charset="0"/>
              </a:rPr>
              <a:t>de la Casa Hogar Fundación Juan Nicolás</a:t>
            </a:r>
            <a:endParaRPr lang="es-MX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133725" y="269349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/>
              <a:t> </a:t>
            </a:r>
            <a:endParaRPr lang="es-MX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1600" dirty="0">
                <a:latin typeface="+mj-lt"/>
                <a:cs typeface="Times New Roman" panose="02020603050405020304" pitchFamily="18" charset="0"/>
              </a:rPr>
              <a:t>Estudiante: Mayra Villafuerte Salcedo</a:t>
            </a:r>
            <a:endParaRPr lang="es-MX" sz="1600" dirty="0" smtClean="0">
              <a:effectLst/>
              <a:latin typeface="+mj-lt"/>
              <a:cs typeface="Times New Roman" panose="02020603050405020304" pitchFamily="18" charset="0"/>
            </a:endParaRPr>
          </a:p>
          <a:p>
            <a:r>
              <a:rPr lang="es-MX" sz="1600" dirty="0">
                <a:latin typeface="+mj-lt"/>
                <a:cs typeface="Times New Roman" panose="02020603050405020304" pitchFamily="18" charset="0"/>
              </a:rPr>
              <a:t> </a:t>
            </a:r>
          </a:p>
          <a:p>
            <a:r>
              <a:rPr lang="es-MX" sz="1600" dirty="0">
                <a:latin typeface="+mj-lt"/>
                <a:cs typeface="Times New Roman" panose="02020603050405020304" pitchFamily="18" charset="0"/>
              </a:rPr>
              <a:t>Tutor: Mtra. Martha </a:t>
            </a:r>
            <a:r>
              <a:rPr lang="es-MX" sz="1600" dirty="0" err="1">
                <a:latin typeface="+mj-lt"/>
                <a:cs typeface="Times New Roman" panose="02020603050405020304" pitchFamily="18" charset="0"/>
              </a:rPr>
              <a:t>Veneroso</a:t>
            </a:r>
            <a:r>
              <a:rPr lang="es-MX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s-MX" sz="1600" dirty="0" smtClean="0">
                <a:latin typeface="+mj-lt"/>
                <a:cs typeface="Times New Roman" panose="02020603050405020304" pitchFamily="18" charset="0"/>
              </a:rPr>
              <a:t>Contreras</a:t>
            </a:r>
          </a:p>
          <a:p>
            <a:r>
              <a:rPr lang="es-MX" sz="1600" dirty="0" smtClean="0">
                <a:latin typeface="+mj-lt"/>
                <a:cs typeface="Times New Roman" panose="02020603050405020304" pitchFamily="18" charset="0"/>
              </a:rPr>
              <a:t>Director: Mtra. Martha </a:t>
            </a:r>
            <a:r>
              <a:rPr lang="es-MX" sz="1600" dirty="0" err="1" smtClean="0">
                <a:latin typeface="+mj-lt"/>
                <a:cs typeface="Times New Roman" panose="02020603050405020304" pitchFamily="18" charset="0"/>
              </a:rPr>
              <a:t>Veneroso</a:t>
            </a:r>
            <a:r>
              <a:rPr lang="es-MX" sz="1600" dirty="0" smtClean="0">
                <a:latin typeface="+mj-lt"/>
                <a:cs typeface="Times New Roman" panose="02020603050405020304" pitchFamily="18" charset="0"/>
              </a:rPr>
              <a:t> Contreras</a:t>
            </a:r>
          </a:p>
          <a:p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8 Imagen" descr="escudoBlanc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7488"/>
            <a:ext cx="1724571" cy="16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200" y="1903144"/>
            <a:ext cx="571023" cy="468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2524924" y="4344125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El presente documento expone la propuesta de un taller de lectura dirigido a adolescentes de entre 12 y 15 años de edad, quienes habitan en la Casa Hogar Fundación Juan Nicolás, de la ciudad de Orizaba, Veracruz. El interés por llevar a cabo este proyecto surgió con el fin de proporcionarles a las adolescentes institucionalizadas una aproximación a la lectura por placer, dejando de lado los aspectos académicos que esta actividad suele conllevar.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3" name="IN-A0015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0837" y="60991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53"/>
    </mc:Choice>
    <mc:Fallback xmlns="">
      <p:transition spd="slow" advTm="55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Estrategia de intervención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997768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68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5"/>
    </mc:Choice>
    <mc:Fallback xmlns="">
      <p:transition spd="slow" advTm="1493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Hipótesis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</a:t>
            </a:r>
            <a:r>
              <a:rPr lang="es-MX" dirty="0"/>
              <a:t>taller pretende que las adolescentes de la casa hogar Fundación Juan Nicolás desarrollen el gusto por la lectura, y que la literatura sea un medio para coadyuvar al logro de las tareas de desarrollo propias de la etapa vital en que se encuentran.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623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22"/>
    </mc:Choice>
    <mc:Fallback xmlns="">
      <p:transition spd="slow" advTm="2312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Metodología de evaluación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396118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235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6"/>
    </mc:Choice>
    <mc:Fallback xmlns="">
      <p:transition spd="slow" advTm="1637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Diagrama de Gantt</a:t>
            </a:r>
            <a:endParaRPr lang="es-MX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2" y="1844824"/>
            <a:ext cx="748967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40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83"/>
    </mc:Choice>
    <mc:Fallback xmlns="">
      <p:transition spd="slow" advTm="3268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056289"/>
              </p:ext>
            </p:extLst>
          </p:nvPr>
        </p:nvGraphicFramePr>
        <p:xfrm>
          <a:off x="457200" y="332656"/>
          <a:ext cx="82296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20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6"/>
    </mc:Choice>
    <mc:Fallback xmlns="">
      <p:transition spd="slow" advTm="272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Marco conceptual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273146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970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68"/>
    </mc:Choice>
    <mc:Fallback xmlns="">
      <p:transition spd="slow" advTm="1806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Marco teórico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422653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6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77"/>
    </mc:Choice>
    <mc:Fallback xmlns="">
      <p:transition spd="slow" advTm="5277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Revisión de proyectos similares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648190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47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86"/>
    </mc:Choice>
    <mc:Fallback xmlns="">
      <p:transition spd="slow" advTm="2048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Delimitación del problema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486131"/>
              </p:ext>
            </p:extLst>
          </p:nvPr>
        </p:nvGraphicFramePr>
        <p:xfrm>
          <a:off x="0" y="1196752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6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59"/>
    </mc:Choice>
    <mc:Fallback xmlns="">
      <p:transition spd="slow" advTm="3395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Justificación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951089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655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39"/>
    </mc:Choice>
    <mc:Fallback xmlns="">
      <p:transition spd="slow" advTm="4853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 general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Promover la lectura por placer en un grupo de adolescentes de la casa hogar Fundación Juan Nicolás, a través de un taller de lectura que propicie el acercamiento positivo a la lectura por medio de estrategias como la lectura en voz alta y la creación de textos, teniendo como referencia diversos textos narrativos y líricos. 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63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87"/>
    </mc:Choice>
    <mc:Fallback xmlns="">
      <p:transition spd="slow" advTm="2478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 particulares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33222" lvl="0" indent="-514350" algn="just">
              <a:buFont typeface="+mj-lt"/>
              <a:buAutoNum type="arabicPeriod"/>
            </a:pPr>
            <a:r>
              <a:rPr lang="es-MX" dirty="0"/>
              <a:t>Propiciar un acercamiento positivo y una relación afectiva con la lectura.</a:t>
            </a:r>
          </a:p>
          <a:p>
            <a:pPr marL="633222" lvl="0" indent="-514350" algn="just">
              <a:buFont typeface="+mj-lt"/>
              <a:buAutoNum type="arabicPeriod"/>
            </a:pPr>
            <a:r>
              <a:rPr lang="es-MX" dirty="0"/>
              <a:t>Favorecer la expresión escrita a partir de la lectura.</a:t>
            </a:r>
          </a:p>
          <a:p>
            <a:pPr marL="633222" lvl="0" indent="-514350" algn="just">
              <a:buFont typeface="+mj-lt"/>
              <a:buAutoNum type="arabicPeriod"/>
            </a:pPr>
            <a:r>
              <a:rPr lang="es-MX" dirty="0"/>
              <a:t>Coadyuvar con las tareas de desarrollo de la adolescencia, mediante la literatura.</a:t>
            </a:r>
          </a:p>
          <a:p>
            <a:pPr marL="633222" lvl="0" indent="-514350" algn="just">
              <a:buFont typeface="+mj-lt"/>
              <a:buAutoNum type="arabicPeriod"/>
            </a:pPr>
            <a:r>
              <a:rPr lang="es-MX" dirty="0"/>
              <a:t>Propiciar  la autoestima de las participantes a través de la identificación con los textos.</a:t>
            </a:r>
          </a:p>
          <a:p>
            <a:pPr marL="633222" lvl="0" indent="-514350" algn="just">
              <a:buFont typeface="+mj-lt"/>
              <a:buAutoNum type="arabicPeriod"/>
            </a:pPr>
            <a:r>
              <a:rPr lang="es-MX" dirty="0"/>
              <a:t>Promover la creatividad de las adolescentes para el diseño de textos que combinan con imágenes y palabras.</a:t>
            </a:r>
          </a:p>
          <a:p>
            <a:pPr marL="633222" lvl="0" indent="-514350" algn="just">
              <a:buFont typeface="+mj-lt"/>
              <a:buAutoNum type="arabicPeriod"/>
            </a:pPr>
            <a:r>
              <a:rPr lang="es-MX" dirty="0"/>
              <a:t>Impulsar el fomento a la lectura en grupos vulnerables.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61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61"/>
    </mc:Choice>
    <mc:Fallback xmlns="">
      <p:transition spd="slow" advTm="4046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Contexto y aspectos generales de intervención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164016"/>
              </p:ext>
            </p:extLst>
          </p:nvPr>
        </p:nvGraphicFramePr>
        <p:xfrm>
          <a:off x="457200" y="1600201"/>
          <a:ext cx="8229600" cy="190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67194648"/>
              </p:ext>
            </p:extLst>
          </p:nvPr>
        </p:nvGraphicFramePr>
        <p:xfrm>
          <a:off x="179512" y="3284984"/>
          <a:ext cx="878497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Rectángulo"/>
          <p:cNvSpPr/>
          <p:nvPr/>
        </p:nvSpPr>
        <p:spPr>
          <a:xfrm>
            <a:off x="3491880" y="5949280"/>
            <a:ext cx="51845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Taller de lectura: *15 sesiones de 90 minutos.</a:t>
            </a:r>
          </a:p>
          <a:p>
            <a:pPr algn="ctr"/>
            <a:r>
              <a:rPr lang="es-MX" dirty="0" smtClean="0"/>
              <a:t>                           *Dos veces por semana.</a:t>
            </a:r>
          </a:p>
          <a:p>
            <a:pPr algn="ctr"/>
            <a:r>
              <a:rPr lang="es-MX" dirty="0" smtClean="0"/>
              <a:t>                                    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30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79"/>
    </mc:Choice>
    <mc:Fallback xmlns="">
      <p:transition spd="slow" advTm="5137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4360</TotalTime>
  <Words>708</Words>
  <Application>Microsoft Office PowerPoint</Application>
  <PresentationFormat>Presentación en pantalla (4:3)</PresentationFormat>
  <Paragraphs>87</Paragraphs>
  <Slides>14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Módulo</vt:lpstr>
      <vt:lpstr>Presentación de PowerPoint</vt:lpstr>
      <vt:lpstr>Marco conceptual</vt:lpstr>
      <vt:lpstr>Marco teórico </vt:lpstr>
      <vt:lpstr>Revisión de proyectos similares</vt:lpstr>
      <vt:lpstr>Delimitación del problema</vt:lpstr>
      <vt:lpstr>Justificación</vt:lpstr>
      <vt:lpstr>Objetivo general</vt:lpstr>
      <vt:lpstr>Objetivos particulares </vt:lpstr>
      <vt:lpstr>Contexto y aspectos generales de intervención </vt:lpstr>
      <vt:lpstr>Estrategia de intervención</vt:lpstr>
      <vt:lpstr>Hipótesis </vt:lpstr>
      <vt:lpstr>Metodología de evaluación</vt:lpstr>
      <vt:lpstr>Diagrama de Gantt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Mayra Villafuerte</dc:creator>
  <cp:lastModifiedBy>Mayra Villafuerte</cp:lastModifiedBy>
  <cp:revision>64</cp:revision>
  <dcterms:created xsi:type="dcterms:W3CDTF">2017-05-20T20:43:51Z</dcterms:created>
  <dcterms:modified xsi:type="dcterms:W3CDTF">2017-06-04T15:40:24Z</dcterms:modified>
</cp:coreProperties>
</file>