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5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B21231-98DA-41B2-8D03-1DB41731FC6A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D956CE4E-EB9A-4608-8AEB-9A0B6EC6C2E9}">
      <dgm:prSet phldrT="[Texto]"/>
      <dgm:spPr/>
      <dgm:t>
        <a:bodyPr/>
        <a:lstStyle/>
        <a:p>
          <a:r>
            <a:rPr lang="es-ES" dirty="0"/>
            <a:t>Comprensión lectora</a:t>
          </a:r>
        </a:p>
      </dgm:t>
    </dgm:pt>
    <dgm:pt modelId="{DC3F54CD-0C41-4E97-A3CD-3486C02C9366}" type="parTrans" cxnId="{2FFE98C1-5F3B-4287-9CB7-BED4F907B500}">
      <dgm:prSet/>
      <dgm:spPr/>
      <dgm:t>
        <a:bodyPr/>
        <a:lstStyle/>
        <a:p>
          <a:endParaRPr lang="es-ES"/>
        </a:p>
      </dgm:t>
    </dgm:pt>
    <dgm:pt modelId="{34D86A06-DA2B-4EB5-BFA6-4F75E717D685}" type="sibTrans" cxnId="{2FFE98C1-5F3B-4287-9CB7-BED4F907B500}">
      <dgm:prSet/>
      <dgm:spPr/>
      <dgm:t>
        <a:bodyPr/>
        <a:lstStyle/>
        <a:p>
          <a:endParaRPr lang="es-ES"/>
        </a:p>
      </dgm:t>
    </dgm:pt>
    <dgm:pt modelId="{5AB96414-CC46-450D-891A-F0BCD26FDA4B}">
      <dgm:prSet phldrT="[Texto]"/>
      <dgm:spPr/>
      <dgm:t>
        <a:bodyPr/>
        <a:lstStyle/>
        <a:p>
          <a:r>
            <a:rPr lang="es-ES" dirty="0"/>
            <a:t>Niveles de comprensión lectora </a:t>
          </a:r>
        </a:p>
      </dgm:t>
    </dgm:pt>
    <dgm:pt modelId="{A88E047A-748B-42B5-9B6A-1F2DFD4C7744}" type="parTrans" cxnId="{F8B06726-2568-435C-8B29-C8D00A87184A}">
      <dgm:prSet/>
      <dgm:spPr/>
      <dgm:t>
        <a:bodyPr/>
        <a:lstStyle/>
        <a:p>
          <a:endParaRPr lang="es-ES"/>
        </a:p>
      </dgm:t>
    </dgm:pt>
    <dgm:pt modelId="{13D3EB09-76DF-4665-AE06-F87AF5817898}" type="sibTrans" cxnId="{F8B06726-2568-435C-8B29-C8D00A87184A}">
      <dgm:prSet/>
      <dgm:spPr/>
      <dgm:t>
        <a:bodyPr/>
        <a:lstStyle/>
        <a:p>
          <a:endParaRPr lang="es-ES"/>
        </a:p>
      </dgm:t>
    </dgm:pt>
    <dgm:pt modelId="{6068AAF5-6EC1-412D-A2D5-983C736889EA}">
      <dgm:prSet phldrT="[Texto]"/>
      <dgm:spPr/>
      <dgm:t>
        <a:bodyPr/>
        <a:lstStyle/>
        <a:p>
          <a:r>
            <a:rPr lang="es-ES" dirty="0"/>
            <a:t>Estrategias de promoción de la lectura  </a:t>
          </a:r>
        </a:p>
      </dgm:t>
    </dgm:pt>
    <dgm:pt modelId="{52414625-727C-4284-816F-B2676BB5A3D2}" type="parTrans" cxnId="{D286E9A7-668F-4DC2-A777-E872870F9ACA}">
      <dgm:prSet/>
      <dgm:spPr/>
      <dgm:t>
        <a:bodyPr/>
        <a:lstStyle/>
        <a:p>
          <a:endParaRPr lang="es-ES"/>
        </a:p>
      </dgm:t>
    </dgm:pt>
    <dgm:pt modelId="{E0C5D5FC-9C33-4DA0-8FB3-52924B2C4F6B}" type="sibTrans" cxnId="{D286E9A7-668F-4DC2-A777-E872870F9ACA}">
      <dgm:prSet/>
      <dgm:spPr/>
      <dgm:t>
        <a:bodyPr/>
        <a:lstStyle/>
        <a:p>
          <a:endParaRPr lang="es-ES"/>
        </a:p>
      </dgm:t>
    </dgm:pt>
    <dgm:pt modelId="{F8B55BA8-1C08-4A7B-832A-1EB36928DB08}">
      <dgm:prSet phldrT="[Texto]"/>
      <dgm:spPr/>
      <dgm:t>
        <a:bodyPr/>
        <a:lstStyle/>
        <a:p>
          <a:r>
            <a:rPr lang="es-ES" dirty="0"/>
            <a:t>Tipos de lectura </a:t>
          </a:r>
        </a:p>
      </dgm:t>
    </dgm:pt>
    <dgm:pt modelId="{DC8A9BBE-F76D-4423-B1FC-C01E44BD4278}" type="parTrans" cxnId="{F7C5C3F5-78AB-4F5B-93FA-B87E0E5C99ED}">
      <dgm:prSet/>
      <dgm:spPr/>
      <dgm:t>
        <a:bodyPr/>
        <a:lstStyle/>
        <a:p>
          <a:endParaRPr lang="es-ES"/>
        </a:p>
      </dgm:t>
    </dgm:pt>
    <dgm:pt modelId="{550AAFB3-EA5C-499B-8946-946383445E21}" type="sibTrans" cxnId="{F7C5C3F5-78AB-4F5B-93FA-B87E0E5C99ED}">
      <dgm:prSet/>
      <dgm:spPr/>
      <dgm:t>
        <a:bodyPr/>
        <a:lstStyle/>
        <a:p>
          <a:endParaRPr lang="es-ES"/>
        </a:p>
      </dgm:t>
    </dgm:pt>
    <dgm:pt modelId="{2EB20525-6E1E-42A7-BA21-68DDAE16EF7C}">
      <dgm:prSet phldrT="[Texto]"/>
      <dgm:spPr/>
      <dgm:t>
        <a:bodyPr/>
        <a:lstStyle/>
        <a:p>
          <a:r>
            <a:rPr lang="es-ES" dirty="0"/>
            <a:t>Lectura en voz alta </a:t>
          </a:r>
        </a:p>
      </dgm:t>
    </dgm:pt>
    <dgm:pt modelId="{DCC71250-55E5-41E0-B42B-1A0D417F9B6C}" type="parTrans" cxnId="{F26FED50-F601-4F62-98D4-D94EA20A02B7}">
      <dgm:prSet/>
      <dgm:spPr/>
      <dgm:t>
        <a:bodyPr/>
        <a:lstStyle/>
        <a:p>
          <a:endParaRPr lang="es-ES"/>
        </a:p>
      </dgm:t>
    </dgm:pt>
    <dgm:pt modelId="{C9296B37-F205-4508-962A-11D8EFC83B1D}" type="sibTrans" cxnId="{F26FED50-F601-4F62-98D4-D94EA20A02B7}">
      <dgm:prSet/>
      <dgm:spPr/>
      <dgm:t>
        <a:bodyPr/>
        <a:lstStyle/>
        <a:p>
          <a:endParaRPr lang="es-ES"/>
        </a:p>
      </dgm:t>
    </dgm:pt>
    <dgm:pt modelId="{0368C9BC-3A0D-4703-AA5E-03D7007FA090}">
      <dgm:prSet/>
      <dgm:spPr/>
      <dgm:t>
        <a:bodyPr/>
        <a:lstStyle/>
        <a:p>
          <a:r>
            <a:rPr lang="es-ES" dirty="0"/>
            <a:t>Taller de lectura en voz alta </a:t>
          </a:r>
        </a:p>
      </dgm:t>
    </dgm:pt>
    <dgm:pt modelId="{4D8EF673-FE41-43FE-B63F-4517A4D279E6}" type="parTrans" cxnId="{23041E56-9C56-429C-9350-D8D0ACD56660}">
      <dgm:prSet/>
      <dgm:spPr/>
      <dgm:t>
        <a:bodyPr/>
        <a:lstStyle/>
        <a:p>
          <a:endParaRPr lang="es-ES"/>
        </a:p>
      </dgm:t>
    </dgm:pt>
    <dgm:pt modelId="{6B0B3A39-6BDD-4F10-A725-B91E1153D1EF}" type="sibTrans" cxnId="{23041E56-9C56-429C-9350-D8D0ACD56660}">
      <dgm:prSet/>
      <dgm:spPr/>
      <dgm:t>
        <a:bodyPr/>
        <a:lstStyle/>
        <a:p>
          <a:endParaRPr lang="es-ES"/>
        </a:p>
      </dgm:t>
    </dgm:pt>
    <dgm:pt modelId="{150C81DB-B3ED-40CE-8F47-5290D2700858}" type="pres">
      <dgm:prSet presAssocID="{F9B21231-98DA-41B2-8D03-1DB41731FC6A}" presName="Name0" presStyleCnt="0">
        <dgm:presLayoutVars>
          <dgm:dir/>
          <dgm:resizeHandles val="exact"/>
        </dgm:presLayoutVars>
      </dgm:prSet>
      <dgm:spPr/>
    </dgm:pt>
    <dgm:pt modelId="{6F938136-FD2B-46A0-B5A8-F104AF2A825B}" type="pres">
      <dgm:prSet presAssocID="{F9B21231-98DA-41B2-8D03-1DB41731FC6A}" presName="cycle" presStyleCnt="0"/>
      <dgm:spPr/>
    </dgm:pt>
    <dgm:pt modelId="{1E24C275-7EC3-41C3-A029-67717763E9CF}" type="pres">
      <dgm:prSet presAssocID="{D956CE4E-EB9A-4608-8AEB-9A0B6EC6C2E9}" presName="nodeFirstNode" presStyleLbl="node1" presStyleIdx="0" presStyleCnt="6">
        <dgm:presLayoutVars>
          <dgm:bulletEnabled val="1"/>
        </dgm:presLayoutVars>
      </dgm:prSet>
      <dgm:spPr/>
    </dgm:pt>
    <dgm:pt modelId="{9B8ED498-3A87-4A67-898E-96C0E1A6CC3E}" type="pres">
      <dgm:prSet presAssocID="{34D86A06-DA2B-4EB5-BFA6-4F75E717D685}" presName="sibTransFirstNode" presStyleLbl="bgShp" presStyleIdx="0" presStyleCnt="1"/>
      <dgm:spPr/>
    </dgm:pt>
    <dgm:pt modelId="{4C730EB0-0987-4113-92FE-562E729570B7}" type="pres">
      <dgm:prSet presAssocID="{5AB96414-CC46-450D-891A-F0BCD26FDA4B}" presName="nodeFollowingNodes" presStyleLbl="node1" presStyleIdx="1" presStyleCnt="6">
        <dgm:presLayoutVars>
          <dgm:bulletEnabled val="1"/>
        </dgm:presLayoutVars>
      </dgm:prSet>
      <dgm:spPr/>
    </dgm:pt>
    <dgm:pt modelId="{3563B1D7-1DA6-41E5-BC59-6157BE71C5EB}" type="pres">
      <dgm:prSet presAssocID="{6068AAF5-6EC1-412D-A2D5-983C736889EA}" presName="nodeFollowingNodes" presStyleLbl="node1" presStyleIdx="2" presStyleCnt="6">
        <dgm:presLayoutVars>
          <dgm:bulletEnabled val="1"/>
        </dgm:presLayoutVars>
      </dgm:prSet>
      <dgm:spPr/>
    </dgm:pt>
    <dgm:pt modelId="{B19A70AD-9F09-4E3A-90F6-500A18F7E7C7}" type="pres">
      <dgm:prSet presAssocID="{F8B55BA8-1C08-4A7B-832A-1EB36928DB08}" presName="nodeFollowingNodes" presStyleLbl="node1" presStyleIdx="3" presStyleCnt="6">
        <dgm:presLayoutVars>
          <dgm:bulletEnabled val="1"/>
        </dgm:presLayoutVars>
      </dgm:prSet>
      <dgm:spPr/>
    </dgm:pt>
    <dgm:pt modelId="{BC6C3D1D-A0AF-41FF-986F-42440111135C}" type="pres">
      <dgm:prSet presAssocID="{2EB20525-6E1E-42A7-BA21-68DDAE16EF7C}" presName="nodeFollowingNodes" presStyleLbl="node1" presStyleIdx="4" presStyleCnt="6">
        <dgm:presLayoutVars>
          <dgm:bulletEnabled val="1"/>
        </dgm:presLayoutVars>
      </dgm:prSet>
      <dgm:spPr/>
    </dgm:pt>
    <dgm:pt modelId="{7129278E-4940-4F8D-8CA5-AB3D4F5CDD1F}" type="pres">
      <dgm:prSet presAssocID="{0368C9BC-3A0D-4703-AA5E-03D7007FA090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8C901B1A-3A79-4A33-B558-DF95D7DDEDA5}" type="presOf" srcId="{34D86A06-DA2B-4EB5-BFA6-4F75E717D685}" destId="{9B8ED498-3A87-4A67-898E-96C0E1A6CC3E}" srcOrd="0" destOrd="0" presId="urn:microsoft.com/office/officeart/2005/8/layout/cycle3"/>
    <dgm:cxn modelId="{F8B06726-2568-435C-8B29-C8D00A87184A}" srcId="{F9B21231-98DA-41B2-8D03-1DB41731FC6A}" destId="{5AB96414-CC46-450D-891A-F0BCD26FDA4B}" srcOrd="1" destOrd="0" parTransId="{A88E047A-748B-42B5-9B6A-1F2DFD4C7744}" sibTransId="{13D3EB09-76DF-4665-AE06-F87AF5817898}"/>
    <dgm:cxn modelId="{409B9F46-9BD6-45D2-B3EE-9B5828B35330}" type="presOf" srcId="{0368C9BC-3A0D-4703-AA5E-03D7007FA090}" destId="{7129278E-4940-4F8D-8CA5-AB3D4F5CDD1F}" srcOrd="0" destOrd="0" presId="urn:microsoft.com/office/officeart/2005/8/layout/cycle3"/>
    <dgm:cxn modelId="{773D5A50-9B48-43B9-8E4F-4D390D82A09B}" type="presOf" srcId="{F9B21231-98DA-41B2-8D03-1DB41731FC6A}" destId="{150C81DB-B3ED-40CE-8F47-5290D2700858}" srcOrd="0" destOrd="0" presId="urn:microsoft.com/office/officeart/2005/8/layout/cycle3"/>
    <dgm:cxn modelId="{F26FED50-F601-4F62-98D4-D94EA20A02B7}" srcId="{F9B21231-98DA-41B2-8D03-1DB41731FC6A}" destId="{2EB20525-6E1E-42A7-BA21-68DDAE16EF7C}" srcOrd="4" destOrd="0" parTransId="{DCC71250-55E5-41E0-B42B-1A0D417F9B6C}" sibTransId="{C9296B37-F205-4508-962A-11D8EFC83B1D}"/>
    <dgm:cxn modelId="{23041E56-9C56-429C-9350-D8D0ACD56660}" srcId="{F9B21231-98DA-41B2-8D03-1DB41731FC6A}" destId="{0368C9BC-3A0D-4703-AA5E-03D7007FA090}" srcOrd="5" destOrd="0" parTransId="{4D8EF673-FE41-43FE-B63F-4517A4D279E6}" sibTransId="{6B0B3A39-6BDD-4F10-A725-B91E1153D1EF}"/>
    <dgm:cxn modelId="{F19EEE8D-39B7-4816-B13C-94F8267B857D}" type="presOf" srcId="{D956CE4E-EB9A-4608-8AEB-9A0B6EC6C2E9}" destId="{1E24C275-7EC3-41C3-A029-67717763E9CF}" srcOrd="0" destOrd="0" presId="urn:microsoft.com/office/officeart/2005/8/layout/cycle3"/>
    <dgm:cxn modelId="{5261859B-4ACD-49DA-8BB2-A5F1DBE8FEA6}" type="presOf" srcId="{2EB20525-6E1E-42A7-BA21-68DDAE16EF7C}" destId="{BC6C3D1D-A0AF-41FF-986F-42440111135C}" srcOrd="0" destOrd="0" presId="urn:microsoft.com/office/officeart/2005/8/layout/cycle3"/>
    <dgm:cxn modelId="{ECD59BA0-7421-4864-9F43-2FF2105F4EAE}" type="presOf" srcId="{5AB96414-CC46-450D-891A-F0BCD26FDA4B}" destId="{4C730EB0-0987-4113-92FE-562E729570B7}" srcOrd="0" destOrd="0" presId="urn:microsoft.com/office/officeart/2005/8/layout/cycle3"/>
    <dgm:cxn modelId="{D286E9A7-668F-4DC2-A777-E872870F9ACA}" srcId="{F9B21231-98DA-41B2-8D03-1DB41731FC6A}" destId="{6068AAF5-6EC1-412D-A2D5-983C736889EA}" srcOrd="2" destOrd="0" parTransId="{52414625-727C-4284-816F-B2676BB5A3D2}" sibTransId="{E0C5D5FC-9C33-4DA0-8FB3-52924B2C4F6B}"/>
    <dgm:cxn modelId="{2FFE98C1-5F3B-4287-9CB7-BED4F907B500}" srcId="{F9B21231-98DA-41B2-8D03-1DB41731FC6A}" destId="{D956CE4E-EB9A-4608-8AEB-9A0B6EC6C2E9}" srcOrd="0" destOrd="0" parTransId="{DC3F54CD-0C41-4E97-A3CD-3486C02C9366}" sibTransId="{34D86A06-DA2B-4EB5-BFA6-4F75E717D685}"/>
    <dgm:cxn modelId="{B3E15FE5-2875-448B-ABB5-85C1B128401F}" type="presOf" srcId="{F8B55BA8-1C08-4A7B-832A-1EB36928DB08}" destId="{B19A70AD-9F09-4E3A-90F6-500A18F7E7C7}" srcOrd="0" destOrd="0" presId="urn:microsoft.com/office/officeart/2005/8/layout/cycle3"/>
    <dgm:cxn modelId="{D017AAEE-826B-4328-AE8E-9CB904DC92C7}" type="presOf" srcId="{6068AAF5-6EC1-412D-A2D5-983C736889EA}" destId="{3563B1D7-1DA6-41E5-BC59-6157BE71C5EB}" srcOrd="0" destOrd="0" presId="urn:microsoft.com/office/officeart/2005/8/layout/cycle3"/>
    <dgm:cxn modelId="{F7C5C3F5-78AB-4F5B-93FA-B87E0E5C99ED}" srcId="{F9B21231-98DA-41B2-8D03-1DB41731FC6A}" destId="{F8B55BA8-1C08-4A7B-832A-1EB36928DB08}" srcOrd="3" destOrd="0" parTransId="{DC8A9BBE-F76D-4423-B1FC-C01E44BD4278}" sibTransId="{550AAFB3-EA5C-499B-8946-946383445E21}"/>
    <dgm:cxn modelId="{F3808D57-6A79-4892-93FC-C07E62705540}" type="presParOf" srcId="{150C81DB-B3ED-40CE-8F47-5290D2700858}" destId="{6F938136-FD2B-46A0-B5A8-F104AF2A825B}" srcOrd="0" destOrd="0" presId="urn:microsoft.com/office/officeart/2005/8/layout/cycle3"/>
    <dgm:cxn modelId="{D63C39BD-A1FC-4DB2-946F-248F8A42D465}" type="presParOf" srcId="{6F938136-FD2B-46A0-B5A8-F104AF2A825B}" destId="{1E24C275-7EC3-41C3-A029-67717763E9CF}" srcOrd="0" destOrd="0" presId="urn:microsoft.com/office/officeart/2005/8/layout/cycle3"/>
    <dgm:cxn modelId="{503E31DD-D0D8-4240-B4F6-14B6393D4F14}" type="presParOf" srcId="{6F938136-FD2B-46A0-B5A8-F104AF2A825B}" destId="{9B8ED498-3A87-4A67-898E-96C0E1A6CC3E}" srcOrd="1" destOrd="0" presId="urn:microsoft.com/office/officeart/2005/8/layout/cycle3"/>
    <dgm:cxn modelId="{8A5BD0C3-6437-4532-AC0A-5699222C9DFB}" type="presParOf" srcId="{6F938136-FD2B-46A0-B5A8-F104AF2A825B}" destId="{4C730EB0-0987-4113-92FE-562E729570B7}" srcOrd="2" destOrd="0" presId="urn:microsoft.com/office/officeart/2005/8/layout/cycle3"/>
    <dgm:cxn modelId="{73D8AB94-7A09-4BF0-B67B-B2249CD56031}" type="presParOf" srcId="{6F938136-FD2B-46A0-B5A8-F104AF2A825B}" destId="{3563B1D7-1DA6-41E5-BC59-6157BE71C5EB}" srcOrd="3" destOrd="0" presId="urn:microsoft.com/office/officeart/2005/8/layout/cycle3"/>
    <dgm:cxn modelId="{5A1AAA6E-FF91-45CC-AFB4-47935515DA89}" type="presParOf" srcId="{6F938136-FD2B-46A0-B5A8-F104AF2A825B}" destId="{B19A70AD-9F09-4E3A-90F6-500A18F7E7C7}" srcOrd="4" destOrd="0" presId="urn:microsoft.com/office/officeart/2005/8/layout/cycle3"/>
    <dgm:cxn modelId="{A661EFEA-7DDE-45C8-9B53-C8B6B5EE87E8}" type="presParOf" srcId="{6F938136-FD2B-46A0-B5A8-F104AF2A825B}" destId="{BC6C3D1D-A0AF-41FF-986F-42440111135C}" srcOrd="5" destOrd="0" presId="urn:microsoft.com/office/officeart/2005/8/layout/cycle3"/>
    <dgm:cxn modelId="{00A4E530-3EEC-4334-8750-5009AA3AABB6}" type="presParOf" srcId="{6F938136-FD2B-46A0-B5A8-F104AF2A825B}" destId="{7129278E-4940-4F8D-8CA5-AB3D4F5CDD1F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1702E5-6FD2-4AEC-A4D2-9EE7BFE31205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</dgm:pt>
    <dgm:pt modelId="{123432F1-BBD0-4335-94FF-477C689D0D74}">
      <dgm:prSet phldrT="[Texto]"/>
      <dgm:spPr/>
      <dgm:t>
        <a:bodyPr/>
        <a:lstStyle/>
        <a:p>
          <a:r>
            <a:rPr lang="es-ES" dirty="0"/>
            <a:t>Proyectos  </a:t>
          </a:r>
        </a:p>
      </dgm:t>
    </dgm:pt>
    <dgm:pt modelId="{13FADB51-BAC3-4BE4-802A-26CCD50F8E15}" type="parTrans" cxnId="{063D6F20-B713-4FC9-B1EA-0340A2B7FBC5}">
      <dgm:prSet/>
      <dgm:spPr/>
      <dgm:t>
        <a:bodyPr/>
        <a:lstStyle/>
        <a:p>
          <a:endParaRPr lang="es-ES"/>
        </a:p>
      </dgm:t>
    </dgm:pt>
    <dgm:pt modelId="{EE423F10-0A21-44E8-B467-E471C6C76380}" type="sibTrans" cxnId="{063D6F20-B713-4FC9-B1EA-0340A2B7FBC5}">
      <dgm:prSet/>
      <dgm:spPr/>
      <dgm:t>
        <a:bodyPr/>
        <a:lstStyle/>
        <a:p>
          <a:endParaRPr lang="es-ES"/>
        </a:p>
      </dgm:t>
    </dgm:pt>
    <dgm:pt modelId="{94219F5B-144A-4030-8D34-7B491C17353D}">
      <dgm:prSet phldrT="[Texto]"/>
      <dgm:spPr/>
      <dgm:t>
        <a:bodyPr/>
        <a:lstStyle/>
        <a:p>
          <a:r>
            <a:rPr lang="es-ES" dirty="0"/>
            <a:t>Motivación </a:t>
          </a:r>
        </a:p>
      </dgm:t>
    </dgm:pt>
    <dgm:pt modelId="{BCF31A5C-B69E-44C3-9368-C85CB13008F9}" type="parTrans" cxnId="{6D3B2D8A-E25F-4FEB-A7FF-88BCB5A543CC}">
      <dgm:prSet/>
      <dgm:spPr/>
      <dgm:t>
        <a:bodyPr/>
        <a:lstStyle/>
        <a:p>
          <a:endParaRPr lang="es-ES"/>
        </a:p>
      </dgm:t>
    </dgm:pt>
    <dgm:pt modelId="{B6D0F76C-32A1-4592-A4D2-23639F98D9D9}" type="sibTrans" cxnId="{6D3B2D8A-E25F-4FEB-A7FF-88BCB5A543CC}">
      <dgm:prSet/>
      <dgm:spPr/>
      <dgm:t>
        <a:bodyPr/>
        <a:lstStyle/>
        <a:p>
          <a:endParaRPr lang="es-ES"/>
        </a:p>
      </dgm:t>
    </dgm:pt>
    <dgm:pt modelId="{1B340883-0D37-4B1F-BFDC-2C70270FE362}">
      <dgm:prSet phldrT="[Texto]"/>
      <dgm:spPr/>
      <dgm:t>
        <a:bodyPr/>
        <a:lstStyle/>
        <a:p>
          <a:r>
            <a:rPr lang="es-ES" dirty="0"/>
            <a:t>Lectura en voz alta</a:t>
          </a:r>
        </a:p>
      </dgm:t>
    </dgm:pt>
    <dgm:pt modelId="{79298658-5FED-4647-AF90-8E05A7BFA6BF}" type="parTrans" cxnId="{AE575294-5D00-42E5-A8AD-B8BC3590252A}">
      <dgm:prSet/>
      <dgm:spPr/>
      <dgm:t>
        <a:bodyPr/>
        <a:lstStyle/>
        <a:p>
          <a:endParaRPr lang="es-ES"/>
        </a:p>
      </dgm:t>
    </dgm:pt>
    <dgm:pt modelId="{C92CFB8D-3355-438F-97ED-D8EC61CA68DC}" type="sibTrans" cxnId="{AE575294-5D00-42E5-A8AD-B8BC3590252A}">
      <dgm:prSet/>
      <dgm:spPr/>
      <dgm:t>
        <a:bodyPr/>
        <a:lstStyle/>
        <a:p>
          <a:endParaRPr lang="es-ES"/>
        </a:p>
      </dgm:t>
    </dgm:pt>
    <dgm:pt modelId="{34C9DD27-541E-4E9C-AAE6-F54BB426D7F7}">
      <dgm:prSet/>
      <dgm:spPr/>
      <dgm:t>
        <a:bodyPr/>
        <a:lstStyle/>
        <a:p>
          <a:r>
            <a:rPr lang="es-ES" dirty="0"/>
            <a:t>Promoción de la lectura </a:t>
          </a:r>
        </a:p>
      </dgm:t>
    </dgm:pt>
    <dgm:pt modelId="{B20941DC-6129-43B6-B4C1-7FA0FBE51C73}" type="parTrans" cxnId="{C1F63DD3-E1E3-4AAC-90C2-14390F897AE8}">
      <dgm:prSet/>
      <dgm:spPr/>
      <dgm:t>
        <a:bodyPr/>
        <a:lstStyle/>
        <a:p>
          <a:endParaRPr lang="es-ES"/>
        </a:p>
      </dgm:t>
    </dgm:pt>
    <dgm:pt modelId="{33CAD462-E03C-4F47-AA2F-29B6B9F0E06B}" type="sibTrans" cxnId="{C1F63DD3-E1E3-4AAC-90C2-14390F897AE8}">
      <dgm:prSet/>
      <dgm:spPr/>
      <dgm:t>
        <a:bodyPr/>
        <a:lstStyle/>
        <a:p>
          <a:endParaRPr lang="es-ES"/>
        </a:p>
      </dgm:t>
    </dgm:pt>
    <dgm:pt modelId="{D72FA1BB-3E5D-4976-8991-7495AA4014EC}" type="pres">
      <dgm:prSet presAssocID="{591702E5-6FD2-4AEC-A4D2-9EE7BFE31205}" presName="CompostProcess" presStyleCnt="0">
        <dgm:presLayoutVars>
          <dgm:dir/>
          <dgm:resizeHandles val="exact"/>
        </dgm:presLayoutVars>
      </dgm:prSet>
      <dgm:spPr/>
    </dgm:pt>
    <dgm:pt modelId="{D3ACEF0A-0ADD-4AA2-A9E6-679D8CBA1F8E}" type="pres">
      <dgm:prSet presAssocID="{591702E5-6FD2-4AEC-A4D2-9EE7BFE31205}" presName="arrow" presStyleLbl="bgShp" presStyleIdx="0" presStyleCnt="1"/>
      <dgm:spPr/>
    </dgm:pt>
    <dgm:pt modelId="{E3F0C154-48DE-4F14-A5BA-08AE1D3A8F74}" type="pres">
      <dgm:prSet presAssocID="{591702E5-6FD2-4AEC-A4D2-9EE7BFE31205}" presName="linearProcess" presStyleCnt="0"/>
      <dgm:spPr/>
    </dgm:pt>
    <dgm:pt modelId="{EFF2DFEF-DDB7-4525-BD13-689157A02986}" type="pres">
      <dgm:prSet presAssocID="{123432F1-BBD0-4335-94FF-477C689D0D74}" presName="textNode" presStyleLbl="node1" presStyleIdx="0" presStyleCnt="4">
        <dgm:presLayoutVars>
          <dgm:bulletEnabled val="1"/>
        </dgm:presLayoutVars>
      </dgm:prSet>
      <dgm:spPr/>
    </dgm:pt>
    <dgm:pt modelId="{AD8D3BCC-CE92-4FEF-8D20-0FDC74C12D78}" type="pres">
      <dgm:prSet presAssocID="{EE423F10-0A21-44E8-B467-E471C6C76380}" presName="sibTrans" presStyleCnt="0"/>
      <dgm:spPr/>
    </dgm:pt>
    <dgm:pt modelId="{6F6C3B79-5AB8-4DB7-B09F-960C01A51B50}" type="pres">
      <dgm:prSet presAssocID="{94219F5B-144A-4030-8D34-7B491C17353D}" presName="textNode" presStyleLbl="node1" presStyleIdx="1" presStyleCnt="4">
        <dgm:presLayoutVars>
          <dgm:bulletEnabled val="1"/>
        </dgm:presLayoutVars>
      </dgm:prSet>
      <dgm:spPr/>
    </dgm:pt>
    <dgm:pt modelId="{EDFB250D-44A5-4168-8A25-7A9CC6445982}" type="pres">
      <dgm:prSet presAssocID="{B6D0F76C-32A1-4592-A4D2-23639F98D9D9}" presName="sibTrans" presStyleCnt="0"/>
      <dgm:spPr/>
    </dgm:pt>
    <dgm:pt modelId="{08F518F6-7DF4-44F0-A50F-62C96DE7B54A}" type="pres">
      <dgm:prSet presAssocID="{1B340883-0D37-4B1F-BFDC-2C70270FE362}" presName="textNode" presStyleLbl="node1" presStyleIdx="2" presStyleCnt="4">
        <dgm:presLayoutVars>
          <dgm:bulletEnabled val="1"/>
        </dgm:presLayoutVars>
      </dgm:prSet>
      <dgm:spPr/>
    </dgm:pt>
    <dgm:pt modelId="{25E90164-61BD-485A-8F40-6C1113E2D787}" type="pres">
      <dgm:prSet presAssocID="{C92CFB8D-3355-438F-97ED-D8EC61CA68DC}" presName="sibTrans" presStyleCnt="0"/>
      <dgm:spPr/>
    </dgm:pt>
    <dgm:pt modelId="{75E28C86-3AF8-4420-9DFD-263F36B36423}" type="pres">
      <dgm:prSet presAssocID="{34C9DD27-541E-4E9C-AAE6-F54BB426D7F7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063D6F20-B713-4FC9-B1EA-0340A2B7FBC5}" srcId="{591702E5-6FD2-4AEC-A4D2-9EE7BFE31205}" destId="{123432F1-BBD0-4335-94FF-477C689D0D74}" srcOrd="0" destOrd="0" parTransId="{13FADB51-BAC3-4BE4-802A-26CCD50F8E15}" sibTransId="{EE423F10-0A21-44E8-B467-E471C6C76380}"/>
    <dgm:cxn modelId="{6D3B2D8A-E25F-4FEB-A7FF-88BCB5A543CC}" srcId="{591702E5-6FD2-4AEC-A4D2-9EE7BFE31205}" destId="{94219F5B-144A-4030-8D34-7B491C17353D}" srcOrd="1" destOrd="0" parTransId="{BCF31A5C-B69E-44C3-9368-C85CB13008F9}" sibTransId="{B6D0F76C-32A1-4592-A4D2-23639F98D9D9}"/>
    <dgm:cxn modelId="{70CAD78F-FC66-495A-BC04-DC8F30C1BD17}" type="presOf" srcId="{94219F5B-144A-4030-8D34-7B491C17353D}" destId="{6F6C3B79-5AB8-4DB7-B09F-960C01A51B50}" srcOrd="0" destOrd="0" presId="urn:microsoft.com/office/officeart/2005/8/layout/hProcess9"/>
    <dgm:cxn modelId="{AE575294-5D00-42E5-A8AD-B8BC3590252A}" srcId="{591702E5-6FD2-4AEC-A4D2-9EE7BFE31205}" destId="{1B340883-0D37-4B1F-BFDC-2C70270FE362}" srcOrd="2" destOrd="0" parTransId="{79298658-5FED-4647-AF90-8E05A7BFA6BF}" sibTransId="{C92CFB8D-3355-438F-97ED-D8EC61CA68DC}"/>
    <dgm:cxn modelId="{973E02B8-350E-4D8E-B494-08A5C39ACA0B}" type="presOf" srcId="{34C9DD27-541E-4E9C-AAE6-F54BB426D7F7}" destId="{75E28C86-3AF8-4420-9DFD-263F36B36423}" srcOrd="0" destOrd="0" presId="urn:microsoft.com/office/officeart/2005/8/layout/hProcess9"/>
    <dgm:cxn modelId="{C1F63DD3-E1E3-4AAC-90C2-14390F897AE8}" srcId="{591702E5-6FD2-4AEC-A4D2-9EE7BFE31205}" destId="{34C9DD27-541E-4E9C-AAE6-F54BB426D7F7}" srcOrd="3" destOrd="0" parTransId="{B20941DC-6129-43B6-B4C1-7FA0FBE51C73}" sibTransId="{33CAD462-E03C-4F47-AA2F-29B6B9F0E06B}"/>
    <dgm:cxn modelId="{7A44CAD5-65C7-4DC6-969B-5E6BCB53FBBF}" type="presOf" srcId="{1B340883-0D37-4B1F-BFDC-2C70270FE362}" destId="{08F518F6-7DF4-44F0-A50F-62C96DE7B54A}" srcOrd="0" destOrd="0" presId="urn:microsoft.com/office/officeart/2005/8/layout/hProcess9"/>
    <dgm:cxn modelId="{C127A2EB-6084-4377-957F-6F47E68C45B3}" type="presOf" srcId="{591702E5-6FD2-4AEC-A4D2-9EE7BFE31205}" destId="{D72FA1BB-3E5D-4976-8991-7495AA4014EC}" srcOrd="0" destOrd="0" presId="urn:microsoft.com/office/officeart/2005/8/layout/hProcess9"/>
    <dgm:cxn modelId="{190490F4-AEF3-4F84-A8CB-A15BDB2B4D93}" type="presOf" srcId="{123432F1-BBD0-4335-94FF-477C689D0D74}" destId="{EFF2DFEF-DDB7-4525-BD13-689157A02986}" srcOrd="0" destOrd="0" presId="urn:microsoft.com/office/officeart/2005/8/layout/hProcess9"/>
    <dgm:cxn modelId="{8409E066-CA6D-44D4-B8FD-9647E492A7B8}" type="presParOf" srcId="{D72FA1BB-3E5D-4976-8991-7495AA4014EC}" destId="{D3ACEF0A-0ADD-4AA2-A9E6-679D8CBA1F8E}" srcOrd="0" destOrd="0" presId="urn:microsoft.com/office/officeart/2005/8/layout/hProcess9"/>
    <dgm:cxn modelId="{2ADD24B5-DE30-4B9B-81EA-C3D195751475}" type="presParOf" srcId="{D72FA1BB-3E5D-4976-8991-7495AA4014EC}" destId="{E3F0C154-48DE-4F14-A5BA-08AE1D3A8F74}" srcOrd="1" destOrd="0" presId="urn:microsoft.com/office/officeart/2005/8/layout/hProcess9"/>
    <dgm:cxn modelId="{102E7388-D3E7-459D-80D9-38DBC2F3915F}" type="presParOf" srcId="{E3F0C154-48DE-4F14-A5BA-08AE1D3A8F74}" destId="{EFF2DFEF-DDB7-4525-BD13-689157A02986}" srcOrd="0" destOrd="0" presId="urn:microsoft.com/office/officeart/2005/8/layout/hProcess9"/>
    <dgm:cxn modelId="{D3DF2592-BC7D-41C4-B762-96008C559782}" type="presParOf" srcId="{E3F0C154-48DE-4F14-A5BA-08AE1D3A8F74}" destId="{AD8D3BCC-CE92-4FEF-8D20-0FDC74C12D78}" srcOrd="1" destOrd="0" presId="urn:microsoft.com/office/officeart/2005/8/layout/hProcess9"/>
    <dgm:cxn modelId="{6FF0BF08-AED1-44EF-A413-EC51B9A5A9ED}" type="presParOf" srcId="{E3F0C154-48DE-4F14-A5BA-08AE1D3A8F74}" destId="{6F6C3B79-5AB8-4DB7-B09F-960C01A51B50}" srcOrd="2" destOrd="0" presId="urn:microsoft.com/office/officeart/2005/8/layout/hProcess9"/>
    <dgm:cxn modelId="{C6319F2B-E67C-4832-95C9-D2F6F859984F}" type="presParOf" srcId="{E3F0C154-48DE-4F14-A5BA-08AE1D3A8F74}" destId="{EDFB250D-44A5-4168-8A25-7A9CC6445982}" srcOrd="3" destOrd="0" presId="urn:microsoft.com/office/officeart/2005/8/layout/hProcess9"/>
    <dgm:cxn modelId="{055519E5-C920-4C23-AA21-61C34F5BEDB3}" type="presParOf" srcId="{E3F0C154-48DE-4F14-A5BA-08AE1D3A8F74}" destId="{08F518F6-7DF4-44F0-A50F-62C96DE7B54A}" srcOrd="4" destOrd="0" presId="urn:microsoft.com/office/officeart/2005/8/layout/hProcess9"/>
    <dgm:cxn modelId="{E2C77638-E061-41C1-B7E2-ECB49012A7E0}" type="presParOf" srcId="{E3F0C154-48DE-4F14-A5BA-08AE1D3A8F74}" destId="{25E90164-61BD-485A-8F40-6C1113E2D787}" srcOrd="5" destOrd="0" presId="urn:microsoft.com/office/officeart/2005/8/layout/hProcess9"/>
    <dgm:cxn modelId="{3FCF1CEF-3A1E-4E20-83F5-DFAC1CB40187}" type="presParOf" srcId="{E3F0C154-48DE-4F14-A5BA-08AE1D3A8F74}" destId="{75E28C86-3AF8-4420-9DFD-263F36B3642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9CB6E9-3F92-48B7-9DDF-FCF084AEDDF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3F95921D-2D77-4136-8937-94F126E2961A}">
      <dgm:prSet phldrT="[Texto]"/>
      <dgm:spPr/>
      <dgm:t>
        <a:bodyPr/>
        <a:lstStyle/>
        <a:p>
          <a:r>
            <a:rPr lang="es-ES" dirty="0"/>
            <a:t>Importancia de la lectura</a:t>
          </a:r>
        </a:p>
      </dgm:t>
    </dgm:pt>
    <dgm:pt modelId="{2C36613A-0AEE-4653-B8EA-08767F2EE576}" type="parTrans" cxnId="{F8565BD2-9EF0-4D0E-A0E2-46D3931E4302}">
      <dgm:prSet/>
      <dgm:spPr/>
      <dgm:t>
        <a:bodyPr/>
        <a:lstStyle/>
        <a:p>
          <a:endParaRPr lang="es-ES"/>
        </a:p>
      </dgm:t>
    </dgm:pt>
    <dgm:pt modelId="{CC66F42D-28E5-4B79-9ECD-C1A6226EA3FF}" type="sibTrans" cxnId="{F8565BD2-9EF0-4D0E-A0E2-46D3931E4302}">
      <dgm:prSet/>
      <dgm:spPr/>
      <dgm:t>
        <a:bodyPr/>
        <a:lstStyle/>
        <a:p>
          <a:endParaRPr lang="es-ES"/>
        </a:p>
      </dgm:t>
    </dgm:pt>
    <dgm:pt modelId="{D36B683F-CC83-4B4E-B497-E3080CEF14B3}">
      <dgm:prSet phldrT="[Texto]"/>
      <dgm:spPr/>
      <dgm:t>
        <a:bodyPr/>
        <a:lstStyle/>
        <a:p>
          <a:r>
            <a:rPr lang="es-ES" dirty="0"/>
            <a:t>Aprender a aprender </a:t>
          </a:r>
        </a:p>
      </dgm:t>
    </dgm:pt>
    <dgm:pt modelId="{E605EE37-6D5D-4E9F-ADAE-4BDBCCD645D5}" type="parTrans" cxnId="{409FFF9D-CBCC-4084-9A8F-C6C1BB05EC7B}">
      <dgm:prSet/>
      <dgm:spPr/>
      <dgm:t>
        <a:bodyPr/>
        <a:lstStyle/>
        <a:p>
          <a:endParaRPr lang="es-ES"/>
        </a:p>
      </dgm:t>
    </dgm:pt>
    <dgm:pt modelId="{D78C10E2-941A-466F-BE89-1752713896CB}" type="sibTrans" cxnId="{409FFF9D-CBCC-4084-9A8F-C6C1BB05EC7B}">
      <dgm:prSet/>
      <dgm:spPr/>
      <dgm:t>
        <a:bodyPr/>
        <a:lstStyle/>
        <a:p>
          <a:endParaRPr lang="es-ES"/>
        </a:p>
      </dgm:t>
    </dgm:pt>
    <dgm:pt modelId="{B448D26A-7B5D-450F-9B7C-4F7F93536630}">
      <dgm:prSet phldrT="[Texto]"/>
      <dgm:spPr/>
      <dgm:t>
        <a:bodyPr/>
        <a:lstStyle/>
        <a:p>
          <a:r>
            <a:rPr lang="es-ES" dirty="0"/>
            <a:t>Habilidades comunicativas</a:t>
          </a:r>
        </a:p>
      </dgm:t>
    </dgm:pt>
    <dgm:pt modelId="{E58476CF-9DCE-4497-9207-54A2EFE22903}" type="parTrans" cxnId="{C365A669-E42A-49A7-8C2A-034AF2782051}">
      <dgm:prSet/>
      <dgm:spPr/>
      <dgm:t>
        <a:bodyPr/>
        <a:lstStyle/>
        <a:p>
          <a:endParaRPr lang="es-ES"/>
        </a:p>
      </dgm:t>
    </dgm:pt>
    <dgm:pt modelId="{F7E54508-5C56-49CE-9710-B05E69B03234}" type="sibTrans" cxnId="{C365A669-E42A-49A7-8C2A-034AF2782051}">
      <dgm:prSet/>
      <dgm:spPr/>
      <dgm:t>
        <a:bodyPr/>
        <a:lstStyle/>
        <a:p>
          <a:endParaRPr lang="es-ES"/>
        </a:p>
      </dgm:t>
    </dgm:pt>
    <dgm:pt modelId="{C052073D-4494-4BCF-BB23-B2BB40AF0397}">
      <dgm:prSet phldrT="[Texto]"/>
      <dgm:spPr/>
      <dgm:t>
        <a:bodyPr/>
        <a:lstStyle/>
        <a:p>
          <a:r>
            <a:rPr lang="es-ES" dirty="0"/>
            <a:t>Comprensión lectora. </a:t>
          </a:r>
        </a:p>
      </dgm:t>
    </dgm:pt>
    <dgm:pt modelId="{4D58B6DF-1900-41FA-A792-28504E2D1153}" type="parTrans" cxnId="{6DE25E46-1E73-4BE0-BD00-BD5AFFC2CAD9}">
      <dgm:prSet/>
      <dgm:spPr/>
      <dgm:t>
        <a:bodyPr/>
        <a:lstStyle/>
        <a:p>
          <a:endParaRPr lang="es-ES"/>
        </a:p>
      </dgm:t>
    </dgm:pt>
    <dgm:pt modelId="{5D254B6D-8671-43DE-B25A-EC49F584633D}" type="sibTrans" cxnId="{6DE25E46-1E73-4BE0-BD00-BD5AFFC2CAD9}">
      <dgm:prSet/>
      <dgm:spPr/>
      <dgm:t>
        <a:bodyPr/>
        <a:lstStyle/>
        <a:p>
          <a:endParaRPr lang="es-ES"/>
        </a:p>
      </dgm:t>
    </dgm:pt>
    <dgm:pt modelId="{A370896C-189D-4867-80A2-9305B39CEEFB}" type="pres">
      <dgm:prSet presAssocID="{379CB6E9-3F92-48B7-9DDF-FCF084AEDDFF}" presName="diagram" presStyleCnt="0">
        <dgm:presLayoutVars>
          <dgm:dir/>
          <dgm:resizeHandles val="exact"/>
        </dgm:presLayoutVars>
      </dgm:prSet>
      <dgm:spPr/>
    </dgm:pt>
    <dgm:pt modelId="{B49E7599-8B94-4CD1-B7DE-6086CCF6BCE1}" type="pres">
      <dgm:prSet presAssocID="{3F95921D-2D77-4136-8937-94F126E2961A}" presName="node" presStyleLbl="node1" presStyleIdx="0" presStyleCnt="4">
        <dgm:presLayoutVars>
          <dgm:bulletEnabled val="1"/>
        </dgm:presLayoutVars>
      </dgm:prSet>
      <dgm:spPr/>
    </dgm:pt>
    <dgm:pt modelId="{EE62010C-71CE-419F-AE43-4998E3A7ADF4}" type="pres">
      <dgm:prSet presAssocID="{CC66F42D-28E5-4B79-9ECD-C1A6226EA3FF}" presName="sibTrans" presStyleCnt="0"/>
      <dgm:spPr/>
    </dgm:pt>
    <dgm:pt modelId="{9495D231-4BD0-4832-B238-CD695AA0A852}" type="pres">
      <dgm:prSet presAssocID="{D36B683F-CC83-4B4E-B497-E3080CEF14B3}" presName="node" presStyleLbl="node1" presStyleIdx="1" presStyleCnt="4">
        <dgm:presLayoutVars>
          <dgm:bulletEnabled val="1"/>
        </dgm:presLayoutVars>
      </dgm:prSet>
      <dgm:spPr/>
    </dgm:pt>
    <dgm:pt modelId="{0AB4199F-53A8-4184-8213-CF6649A94E61}" type="pres">
      <dgm:prSet presAssocID="{D78C10E2-941A-466F-BE89-1752713896CB}" presName="sibTrans" presStyleCnt="0"/>
      <dgm:spPr/>
    </dgm:pt>
    <dgm:pt modelId="{415D1B72-3063-4887-973D-DBBA582CCBA9}" type="pres">
      <dgm:prSet presAssocID="{B448D26A-7B5D-450F-9B7C-4F7F93536630}" presName="node" presStyleLbl="node1" presStyleIdx="2" presStyleCnt="4">
        <dgm:presLayoutVars>
          <dgm:bulletEnabled val="1"/>
        </dgm:presLayoutVars>
      </dgm:prSet>
      <dgm:spPr/>
    </dgm:pt>
    <dgm:pt modelId="{01316F0F-33FE-409E-8B69-EA411870BFC9}" type="pres">
      <dgm:prSet presAssocID="{F7E54508-5C56-49CE-9710-B05E69B03234}" presName="sibTrans" presStyleCnt="0"/>
      <dgm:spPr/>
    </dgm:pt>
    <dgm:pt modelId="{A43F58C3-DC50-465D-8E86-2B6657B7C931}" type="pres">
      <dgm:prSet presAssocID="{C052073D-4494-4BCF-BB23-B2BB40AF0397}" presName="node" presStyleLbl="node1" presStyleIdx="3" presStyleCnt="4">
        <dgm:presLayoutVars>
          <dgm:bulletEnabled val="1"/>
        </dgm:presLayoutVars>
      </dgm:prSet>
      <dgm:spPr/>
    </dgm:pt>
  </dgm:ptLst>
  <dgm:cxnLst>
    <dgm:cxn modelId="{F46C530A-874F-4B33-A041-F66E4A51BFDB}" type="presOf" srcId="{D36B683F-CC83-4B4E-B497-E3080CEF14B3}" destId="{9495D231-4BD0-4832-B238-CD695AA0A852}" srcOrd="0" destOrd="0" presId="urn:microsoft.com/office/officeart/2005/8/layout/default"/>
    <dgm:cxn modelId="{ED39E320-B86C-4034-8FAE-798C7CF4A459}" type="presOf" srcId="{C052073D-4494-4BCF-BB23-B2BB40AF0397}" destId="{A43F58C3-DC50-465D-8E86-2B6657B7C931}" srcOrd="0" destOrd="0" presId="urn:microsoft.com/office/officeart/2005/8/layout/default"/>
    <dgm:cxn modelId="{5CA5B637-84BD-4258-B8BF-E4C5514CB969}" type="presOf" srcId="{B448D26A-7B5D-450F-9B7C-4F7F93536630}" destId="{415D1B72-3063-4887-973D-DBBA582CCBA9}" srcOrd="0" destOrd="0" presId="urn:microsoft.com/office/officeart/2005/8/layout/default"/>
    <dgm:cxn modelId="{6DE25E46-1E73-4BE0-BD00-BD5AFFC2CAD9}" srcId="{379CB6E9-3F92-48B7-9DDF-FCF084AEDDFF}" destId="{C052073D-4494-4BCF-BB23-B2BB40AF0397}" srcOrd="3" destOrd="0" parTransId="{4D58B6DF-1900-41FA-A792-28504E2D1153}" sibTransId="{5D254B6D-8671-43DE-B25A-EC49F584633D}"/>
    <dgm:cxn modelId="{C365A669-E42A-49A7-8C2A-034AF2782051}" srcId="{379CB6E9-3F92-48B7-9DDF-FCF084AEDDFF}" destId="{B448D26A-7B5D-450F-9B7C-4F7F93536630}" srcOrd="2" destOrd="0" parTransId="{E58476CF-9DCE-4497-9207-54A2EFE22903}" sibTransId="{F7E54508-5C56-49CE-9710-B05E69B03234}"/>
    <dgm:cxn modelId="{409FFF9D-CBCC-4084-9A8F-C6C1BB05EC7B}" srcId="{379CB6E9-3F92-48B7-9DDF-FCF084AEDDFF}" destId="{D36B683F-CC83-4B4E-B497-E3080CEF14B3}" srcOrd="1" destOrd="0" parTransId="{E605EE37-6D5D-4E9F-ADAE-4BDBCCD645D5}" sibTransId="{D78C10E2-941A-466F-BE89-1752713896CB}"/>
    <dgm:cxn modelId="{F8565BD2-9EF0-4D0E-A0E2-46D3931E4302}" srcId="{379CB6E9-3F92-48B7-9DDF-FCF084AEDDFF}" destId="{3F95921D-2D77-4136-8937-94F126E2961A}" srcOrd="0" destOrd="0" parTransId="{2C36613A-0AEE-4653-B8EA-08767F2EE576}" sibTransId="{CC66F42D-28E5-4B79-9ECD-C1A6226EA3FF}"/>
    <dgm:cxn modelId="{962284D5-66E7-46C6-85AE-FBA39FEBB919}" type="presOf" srcId="{3F95921D-2D77-4136-8937-94F126E2961A}" destId="{B49E7599-8B94-4CD1-B7DE-6086CCF6BCE1}" srcOrd="0" destOrd="0" presId="urn:microsoft.com/office/officeart/2005/8/layout/default"/>
    <dgm:cxn modelId="{19572FE4-3D1F-4F51-B978-F3AEFD4034E9}" type="presOf" srcId="{379CB6E9-3F92-48B7-9DDF-FCF084AEDDFF}" destId="{A370896C-189D-4867-80A2-9305B39CEEFB}" srcOrd="0" destOrd="0" presId="urn:microsoft.com/office/officeart/2005/8/layout/default"/>
    <dgm:cxn modelId="{300BB074-29A2-4680-BAC1-9644370CE98E}" type="presParOf" srcId="{A370896C-189D-4867-80A2-9305B39CEEFB}" destId="{B49E7599-8B94-4CD1-B7DE-6086CCF6BCE1}" srcOrd="0" destOrd="0" presId="urn:microsoft.com/office/officeart/2005/8/layout/default"/>
    <dgm:cxn modelId="{ED9BF95C-52DB-4B84-8E2E-A547095B2A41}" type="presParOf" srcId="{A370896C-189D-4867-80A2-9305B39CEEFB}" destId="{EE62010C-71CE-419F-AE43-4998E3A7ADF4}" srcOrd="1" destOrd="0" presId="urn:microsoft.com/office/officeart/2005/8/layout/default"/>
    <dgm:cxn modelId="{BEBFE459-307A-4C33-9420-E88952A72DA5}" type="presParOf" srcId="{A370896C-189D-4867-80A2-9305B39CEEFB}" destId="{9495D231-4BD0-4832-B238-CD695AA0A852}" srcOrd="2" destOrd="0" presId="urn:microsoft.com/office/officeart/2005/8/layout/default"/>
    <dgm:cxn modelId="{F4CA7979-7103-4C17-9E8C-76F526AAECD5}" type="presParOf" srcId="{A370896C-189D-4867-80A2-9305B39CEEFB}" destId="{0AB4199F-53A8-4184-8213-CF6649A94E61}" srcOrd="3" destOrd="0" presId="urn:microsoft.com/office/officeart/2005/8/layout/default"/>
    <dgm:cxn modelId="{8634BBF1-C661-4C58-A974-FD12D8A108D7}" type="presParOf" srcId="{A370896C-189D-4867-80A2-9305B39CEEFB}" destId="{415D1B72-3063-4887-973D-DBBA582CCBA9}" srcOrd="4" destOrd="0" presId="urn:microsoft.com/office/officeart/2005/8/layout/default"/>
    <dgm:cxn modelId="{CE33F808-C622-47E3-8F5C-5B5AB20481EF}" type="presParOf" srcId="{A370896C-189D-4867-80A2-9305B39CEEFB}" destId="{01316F0F-33FE-409E-8B69-EA411870BFC9}" srcOrd="5" destOrd="0" presId="urn:microsoft.com/office/officeart/2005/8/layout/default"/>
    <dgm:cxn modelId="{DB50A0DA-EC0B-4003-B980-BEEF5944B010}" type="presParOf" srcId="{A370896C-189D-4867-80A2-9305B39CEEFB}" destId="{A43F58C3-DC50-465D-8E86-2B6657B7C93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889661-C9FA-43C8-9073-46D01F73290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077F41D1-F058-48BB-88ED-FAC90DE13EDD}">
      <dgm:prSet phldrT="[Texto]" custT="1"/>
      <dgm:spPr/>
      <dgm:t>
        <a:bodyPr/>
        <a:lstStyle/>
        <a:p>
          <a:r>
            <a:rPr lang="es-ES" sz="4800" dirty="0"/>
            <a:t>Objetivos </a:t>
          </a:r>
        </a:p>
      </dgm:t>
    </dgm:pt>
    <dgm:pt modelId="{F72C5E28-6811-4871-956A-6EC6CB59F715}" type="parTrans" cxnId="{CC0CDF5C-0381-4A42-866D-F8F2AC7CA22F}">
      <dgm:prSet/>
      <dgm:spPr/>
      <dgm:t>
        <a:bodyPr/>
        <a:lstStyle/>
        <a:p>
          <a:endParaRPr lang="es-ES"/>
        </a:p>
      </dgm:t>
    </dgm:pt>
    <dgm:pt modelId="{89F33A94-6DC1-40BF-9B92-0BE45D545FBA}" type="sibTrans" cxnId="{CC0CDF5C-0381-4A42-866D-F8F2AC7CA22F}">
      <dgm:prSet/>
      <dgm:spPr/>
      <dgm:t>
        <a:bodyPr/>
        <a:lstStyle/>
        <a:p>
          <a:endParaRPr lang="es-ES"/>
        </a:p>
      </dgm:t>
    </dgm:pt>
    <dgm:pt modelId="{00F835B3-E1D9-4914-BEB2-101CBDDD0941}">
      <dgm:prSet phldrT="[Texto]" custT="1"/>
      <dgm:spPr/>
      <dgm:t>
        <a:bodyPr/>
        <a:lstStyle/>
        <a:p>
          <a:r>
            <a:rPr lang="es-ES" sz="3600" dirty="0"/>
            <a:t>General </a:t>
          </a:r>
        </a:p>
      </dgm:t>
    </dgm:pt>
    <dgm:pt modelId="{198B6D09-1077-43F8-A8BA-0E72F3019F23}" type="parTrans" cxnId="{799FF99B-65D3-41D5-A3E6-860D49914D43}">
      <dgm:prSet/>
      <dgm:spPr/>
      <dgm:t>
        <a:bodyPr/>
        <a:lstStyle/>
        <a:p>
          <a:endParaRPr lang="es-ES"/>
        </a:p>
      </dgm:t>
    </dgm:pt>
    <dgm:pt modelId="{B5759371-5F65-4466-8A14-19B1A5195753}" type="sibTrans" cxnId="{799FF99B-65D3-41D5-A3E6-860D49914D43}">
      <dgm:prSet/>
      <dgm:spPr/>
      <dgm:t>
        <a:bodyPr/>
        <a:lstStyle/>
        <a:p>
          <a:endParaRPr lang="es-ES"/>
        </a:p>
      </dgm:t>
    </dgm:pt>
    <dgm:pt modelId="{EA19355A-8D47-4DA8-A77F-949B1F6A5025}">
      <dgm:prSet phldrT="[Texto]" custT="1"/>
      <dgm:spPr/>
      <dgm:t>
        <a:bodyPr/>
        <a:lstStyle/>
        <a:p>
          <a:r>
            <a:rPr lang="es-MX" sz="1600" dirty="0"/>
            <a:t>Promover la lectura en los alumnos de la Telesecundaria Simón Bolívar a través de un taller de lectura en voz alta apoyado de la biblioteca de aula. </a:t>
          </a:r>
          <a:endParaRPr lang="es-ES" sz="1600" dirty="0"/>
        </a:p>
      </dgm:t>
    </dgm:pt>
    <dgm:pt modelId="{2420016E-1976-4E18-9F88-620A034CBCCC}" type="parTrans" cxnId="{FC791120-0769-48B6-835F-143FCDA497E5}">
      <dgm:prSet/>
      <dgm:spPr/>
      <dgm:t>
        <a:bodyPr/>
        <a:lstStyle/>
        <a:p>
          <a:endParaRPr lang="es-ES"/>
        </a:p>
      </dgm:t>
    </dgm:pt>
    <dgm:pt modelId="{A602C5A2-A0D4-4B13-BEAA-EFD4A00F820C}" type="sibTrans" cxnId="{FC791120-0769-48B6-835F-143FCDA497E5}">
      <dgm:prSet/>
      <dgm:spPr/>
      <dgm:t>
        <a:bodyPr/>
        <a:lstStyle/>
        <a:p>
          <a:endParaRPr lang="es-ES"/>
        </a:p>
      </dgm:t>
    </dgm:pt>
    <dgm:pt modelId="{BC918FFA-FBE8-42A0-BF3C-8DE1EE60D32F}">
      <dgm:prSet phldrT="[Texto]" custT="1"/>
      <dgm:spPr/>
      <dgm:t>
        <a:bodyPr/>
        <a:lstStyle/>
        <a:p>
          <a:r>
            <a:rPr lang="es-ES" sz="3600" dirty="0"/>
            <a:t>Particulares </a:t>
          </a:r>
        </a:p>
      </dgm:t>
    </dgm:pt>
    <dgm:pt modelId="{52EE1523-1EC0-40BB-BF96-AABF7C177583}" type="parTrans" cxnId="{A920F99B-C756-461C-A397-2767FB6AF938}">
      <dgm:prSet/>
      <dgm:spPr/>
      <dgm:t>
        <a:bodyPr/>
        <a:lstStyle/>
        <a:p>
          <a:endParaRPr lang="es-ES"/>
        </a:p>
      </dgm:t>
    </dgm:pt>
    <dgm:pt modelId="{8AEDDF1A-5D52-4254-A2E7-9D80259622B1}" type="sibTrans" cxnId="{A920F99B-C756-461C-A397-2767FB6AF938}">
      <dgm:prSet/>
      <dgm:spPr/>
      <dgm:t>
        <a:bodyPr/>
        <a:lstStyle/>
        <a:p>
          <a:endParaRPr lang="es-ES"/>
        </a:p>
      </dgm:t>
    </dgm:pt>
    <dgm:pt modelId="{CE7322D7-AFB7-4B84-BBEC-CC9B309B1AD0}">
      <dgm:prSet phldrT="[Texto]" custT="1"/>
      <dgm:spPr/>
      <dgm:t>
        <a:bodyPr/>
        <a:lstStyle/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Coadyuvar el fomento a la lectura a través de la lectura en voz alta. </a:t>
          </a:r>
        </a:p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Identifiquen las características de la lectura en voz alta, desde la observación de un profesional en el área. </a:t>
          </a:r>
        </a:p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Acercar a los estudiantes al acervo de la biblioteca de aula a través de la </a:t>
          </a:r>
          <a:r>
            <a:rPr lang="es-MX" sz="1100" dirty="0" err="1"/>
            <a:t>audiocuentos</a:t>
          </a:r>
          <a:r>
            <a:rPr lang="es-MX" sz="1100" dirty="0"/>
            <a:t>. </a:t>
          </a:r>
        </a:p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Contextualizar las lecturas a los intereses de los alumnos y socializarlo a través del taller de lectura. </a:t>
          </a:r>
        </a:p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Utilizar la lectura en voz alta de invitados lectores para la promoción literaria a otros espacios escolares. </a:t>
          </a:r>
        </a:p>
        <a:p>
          <a:pPr algn="just">
            <a:buFont typeface="Symbol" panose="05050102010706020507" pitchFamily="18" charset="2"/>
            <a:buChar char=""/>
          </a:pPr>
          <a:r>
            <a:rPr lang="es-MX" sz="1100" dirty="0"/>
            <a:t>Realizar actividades de narración oral, cuentacuentos, lectura en voz alta, como actividades permanentes del taller de lectura.  </a:t>
          </a:r>
          <a:endParaRPr lang="es-ES" sz="1100" dirty="0"/>
        </a:p>
      </dgm:t>
    </dgm:pt>
    <dgm:pt modelId="{B1BFD9AE-1F3A-42EF-8193-944A55F446B7}" type="parTrans" cxnId="{B77877B5-6B6F-4C9C-A6C5-216BD9A75E0B}">
      <dgm:prSet/>
      <dgm:spPr/>
      <dgm:t>
        <a:bodyPr/>
        <a:lstStyle/>
        <a:p>
          <a:endParaRPr lang="es-ES"/>
        </a:p>
      </dgm:t>
    </dgm:pt>
    <dgm:pt modelId="{8C5991DE-6CA4-4E25-BE5B-A499FA386BC2}" type="sibTrans" cxnId="{B77877B5-6B6F-4C9C-A6C5-216BD9A75E0B}">
      <dgm:prSet/>
      <dgm:spPr/>
      <dgm:t>
        <a:bodyPr/>
        <a:lstStyle/>
        <a:p>
          <a:endParaRPr lang="es-ES"/>
        </a:p>
      </dgm:t>
    </dgm:pt>
    <dgm:pt modelId="{6DCDCB13-8286-458A-9E01-F5E2CDB39D38}" type="pres">
      <dgm:prSet presAssocID="{A3889661-C9FA-43C8-9073-46D01F73290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A59B8E4-2245-441F-A394-9CF6A7C60541}" type="pres">
      <dgm:prSet presAssocID="{077F41D1-F058-48BB-88ED-FAC90DE13EDD}" presName="root1" presStyleCnt="0"/>
      <dgm:spPr/>
    </dgm:pt>
    <dgm:pt modelId="{ED6E2835-E464-48CD-82F7-7EE3B56D1E4D}" type="pres">
      <dgm:prSet presAssocID="{077F41D1-F058-48BB-88ED-FAC90DE13EDD}" presName="LevelOneTextNode" presStyleLbl="node0" presStyleIdx="0" presStyleCnt="1">
        <dgm:presLayoutVars>
          <dgm:chPref val="3"/>
        </dgm:presLayoutVars>
      </dgm:prSet>
      <dgm:spPr/>
    </dgm:pt>
    <dgm:pt modelId="{02C52EB4-6180-414E-ADBA-D5962AE9BBC7}" type="pres">
      <dgm:prSet presAssocID="{077F41D1-F058-48BB-88ED-FAC90DE13EDD}" presName="level2hierChild" presStyleCnt="0"/>
      <dgm:spPr/>
    </dgm:pt>
    <dgm:pt modelId="{B0E0D956-DC17-416C-8DCB-AE55DA68D260}" type="pres">
      <dgm:prSet presAssocID="{198B6D09-1077-43F8-A8BA-0E72F3019F23}" presName="conn2-1" presStyleLbl="parChTrans1D2" presStyleIdx="0" presStyleCnt="2"/>
      <dgm:spPr/>
    </dgm:pt>
    <dgm:pt modelId="{2CF03BE1-07EF-44C0-BF09-0E1C463D2DD0}" type="pres">
      <dgm:prSet presAssocID="{198B6D09-1077-43F8-A8BA-0E72F3019F23}" presName="connTx" presStyleLbl="parChTrans1D2" presStyleIdx="0" presStyleCnt="2"/>
      <dgm:spPr/>
    </dgm:pt>
    <dgm:pt modelId="{AE74DDE6-2EA5-491B-8900-705528CB7D4C}" type="pres">
      <dgm:prSet presAssocID="{00F835B3-E1D9-4914-BEB2-101CBDDD0941}" presName="root2" presStyleCnt="0"/>
      <dgm:spPr/>
    </dgm:pt>
    <dgm:pt modelId="{66064E61-2D90-4ACB-8F66-86A59BB437FD}" type="pres">
      <dgm:prSet presAssocID="{00F835B3-E1D9-4914-BEB2-101CBDDD0941}" presName="LevelTwoTextNode" presStyleLbl="node2" presStyleIdx="0" presStyleCnt="2" custLinFactNeighborX="-631" custLinFactNeighborY="-93386">
        <dgm:presLayoutVars>
          <dgm:chPref val="3"/>
        </dgm:presLayoutVars>
      </dgm:prSet>
      <dgm:spPr/>
    </dgm:pt>
    <dgm:pt modelId="{8D8D57D3-2483-45C9-AFF8-AA3377CCB629}" type="pres">
      <dgm:prSet presAssocID="{00F835B3-E1D9-4914-BEB2-101CBDDD0941}" presName="level3hierChild" presStyleCnt="0"/>
      <dgm:spPr/>
    </dgm:pt>
    <dgm:pt modelId="{9908426A-6844-4732-AD56-A319B90A183B}" type="pres">
      <dgm:prSet presAssocID="{2420016E-1976-4E18-9F88-620A034CBCCC}" presName="conn2-1" presStyleLbl="parChTrans1D3" presStyleIdx="0" presStyleCnt="2"/>
      <dgm:spPr/>
    </dgm:pt>
    <dgm:pt modelId="{4640AFE3-DE81-4353-A871-06D49CC6DB0C}" type="pres">
      <dgm:prSet presAssocID="{2420016E-1976-4E18-9F88-620A034CBCCC}" presName="connTx" presStyleLbl="parChTrans1D3" presStyleIdx="0" presStyleCnt="2"/>
      <dgm:spPr/>
    </dgm:pt>
    <dgm:pt modelId="{BC093B89-46B0-45C1-9662-D9A545FAF83C}" type="pres">
      <dgm:prSet presAssocID="{EA19355A-8D47-4DA8-A77F-949B1F6A5025}" presName="root2" presStyleCnt="0"/>
      <dgm:spPr/>
    </dgm:pt>
    <dgm:pt modelId="{BE94E7E2-017D-4309-AC6D-37647130D1D5}" type="pres">
      <dgm:prSet presAssocID="{EA19355A-8D47-4DA8-A77F-949B1F6A5025}" presName="LevelTwoTextNode" presStyleLbl="node3" presStyleIdx="0" presStyleCnt="2" custLinFactNeighborX="-8834" custLinFactNeighborY="-94017">
        <dgm:presLayoutVars>
          <dgm:chPref val="3"/>
        </dgm:presLayoutVars>
      </dgm:prSet>
      <dgm:spPr/>
    </dgm:pt>
    <dgm:pt modelId="{26CABDD7-08F7-432D-82E4-C220AE840DC5}" type="pres">
      <dgm:prSet presAssocID="{EA19355A-8D47-4DA8-A77F-949B1F6A5025}" presName="level3hierChild" presStyleCnt="0"/>
      <dgm:spPr/>
    </dgm:pt>
    <dgm:pt modelId="{D97B3AAA-158D-45D2-B96E-CE67412FF562}" type="pres">
      <dgm:prSet presAssocID="{52EE1523-1EC0-40BB-BF96-AABF7C177583}" presName="conn2-1" presStyleLbl="parChTrans1D2" presStyleIdx="1" presStyleCnt="2"/>
      <dgm:spPr/>
    </dgm:pt>
    <dgm:pt modelId="{949AFB52-F733-45C1-8F27-3DAA555A6E82}" type="pres">
      <dgm:prSet presAssocID="{52EE1523-1EC0-40BB-BF96-AABF7C177583}" presName="connTx" presStyleLbl="parChTrans1D2" presStyleIdx="1" presStyleCnt="2"/>
      <dgm:spPr/>
    </dgm:pt>
    <dgm:pt modelId="{B80081C4-F4C4-4E27-BBB9-FB18129E4EC1}" type="pres">
      <dgm:prSet presAssocID="{BC918FFA-FBE8-42A0-BF3C-8DE1EE60D32F}" presName="root2" presStyleCnt="0"/>
      <dgm:spPr/>
    </dgm:pt>
    <dgm:pt modelId="{1AC8AD25-CAF5-40A9-A914-A895897525CF}" type="pres">
      <dgm:prSet presAssocID="{BC918FFA-FBE8-42A0-BF3C-8DE1EE60D32F}" presName="LevelTwoTextNode" presStyleLbl="node2" presStyleIdx="1" presStyleCnt="2" custLinFactNeighborX="2524" custLinFactNeighborY="39121">
        <dgm:presLayoutVars>
          <dgm:chPref val="3"/>
        </dgm:presLayoutVars>
      </dgm:prSet>
      <dgm:spPr/>
    </dgm:pt>
    <dgm:pt modelId="{10151CD6-0DCF-4AEB-90CE-A0FB58D64307}" type="pres">
      <dgm:prSet presAssocID="{BC918FFA-FBE8-42A0-BF3C-8DE1EE60D32F}" presName="level3hierChild" presStyleCnt="0"/>
      <dgm:spPr/>
    </dgm:pt>
    <dgm:pt modelId="{9E5F0C31-D0E1-4F67-AD54-BCC6C80FB766}" type="pres">
      <dgm:prSet presAssocID="{B1BFD9AE-1F3A-42EF-8193-944A55F446B7}" presName="conn2-1" presStyleLbl="parChTrans1D3" presStyleIdx="1" presStyleCnt="2"/>
      <dgm:spPr/>
    </dgm:pt>
    <dgm:pt modelId="{98A3B59C-9B5E-4973-A8AE-D47B9170FB22}" type="pres">
      <dgm:prSet presAssocID="{B1BFD9AE-1F3A-42EF-8193-944A55F446B7}" presName="connTx" presStyleLbl="parChTrans1D3" presStyleIdx="1" presStyleCnt="2"/>
      <dgm:spPr/>
    </dgm:pt>
    <dgm:pt modelId="{C8B86282-2F90-4AD5-BC5B-69CF6E52D1F7}" type="pres">
      <dgm:prSet presAssocID="{CE7322D7-AFB7-4B84-BBEC-CC9B309B1AD0}" presName="root2" presStyleCnt="0"/>
      <dgm:spPr/>
    </dgm:pt>
    <dgm:pt modelId="{04AE4090-081B-4F83-AB0F-7733E3CB28FA}" type="pres">
      <dgm:prSet presAssocID="{CE7322D7-AFB7-4B84-BBEC-CC9B309B1AD0}" presName="LevelTwoTextNode" presStyleLbl="node3" presStyleIdx="1" presStyleCnt="2" custScaleY="233935" custLinFactNeighborY="37859">
        <dgm:presLayoutVars>
          <dgm:chPref val="3"/>
        </dgm:presLayoutVars>
      </dgm:prSet>
      <dgm:spPr/>
    </dgm:pt>
    <dgm:pt modelId="{F57AA36D-4452-4A07-8782-C0A4194C0765}" type="pres">
      <dgm:prSet presAssocID="{CE7322D7-AFB7-4B84-BBEC-CC9B309B1AD0}" presName="level3hierChild" presStyleCnt="0"/>
      <dgm:spPr/>
    </dgm:pt>
  </dgm:ptLst>
  <dgm:cxnLst>
    <dgm:cxn modelId="{FC791120-0769-48B6-835F-143FCDA497E5}" srcId="{00F835B3-E1D9-4914-BEB2-101CBDDD0941}" destId="{EA19355A-8D47-4DA8-A77F-949B1F6A5025}" srcOrd="0" destOrd="0" parTransId="{2420016E-1976-4E18-9F88-620A034CBCCC}" sibTransId="{A602C5A2-A0D4-4B13-BEAA-EFD4A00F820C}"/>
    <dgm:cxn modelId="{408D113D-C0CA-47A3-9040-1429C85D1B13}" type="presOf" srcId="{077F41D1-F058-48BB-88ED-FAC90DE13EDD}" destId="{ED6E2835-E464-48CD-82F7-7EE3B56D1E4D}" srcOrd="0" destOrd="0" presId="urn:microsoft.com/office/officeart/2005/8/layout/hierarchy2"/>
    <dgm:cxn modelId="{CC0CDF5C-0381-4A42-866D-F8F2AC7CA22F}" srcId="{A3889661-C9FA-43C8-9073-46D01F732902}" destId="{077F41D1-F058-48BB-88ED-FAC90DE13EDD}" srcOrd="0" destOrd="0" parTransId="{F72C5E28-6811-4871-956A-6EC6CB59F715}" sibTransId="{89F33A94-6DC1-40BF-9B92-0BE45D545FBA}"/>
    <dgm:cxn modelId="{77FBF04E-67D3-4F41-9FDF-42B4A72FEE19}" type="presOf" srcId="{198B6D09-1077-43F8-A8BA-0E72F3019F23}" destId="{B0E0D956-DC17-416C-8DCB-AE55DA68D260}" srcOrd="0" destOrd="0" presId="urn:microsoft.com/office/officeart/2005/8/layout/hierarchy2"/>
    <dgm:cxn modelId="{483B876F-487A-4D38-B2D0-7D0E85AB263C}" type="presOf" srcId="{198B6D09-1077-43F8-A8BA-0E72F3019F23}" destId="{2CF03BE1-07EF-44C0-BF09-0E1C463D2DD0}" srcOrd="1" destOrd="0" presId="urn:microsoft.com/office/officeart/2005/8/layout/hierarchy2"/>
    <dgm:cxn modelId="{BC5E3B7F-E9DB-4746-92AF-F795809DE30F}" type="presOf" srcId="{B1BFD9AE-1F3A-42EF-8193-944A55F446B7}" destId="{98A3B59C-9B5E-4973-A8AE-D47B9170FB22}" srcOrd="1" destOrd="0" presId="urn:microsoft.com/office/officeart/2005/8/layout/hierarchy2"/>
    <dgm:cxn modelId="{55723D7F-3907-4D5A-8841-39D293DCBB76}" type="presOf" srcId="{BC918FFA-FBE8-42A0-BF3C-8DE1EE60D32F}" destId="{1AC8AD25-CAF5-40A9-A914-A895897525CF}" srcOrd="0" destOrd="0" presId="urn:microsoft.com/office/officeart/2005/8/layout/hierarchy2"/>
    <dgm:cxn modelId="{6E970480-1390-4458-AA68-163BBB4A1BC8}" type="presOf" srcId="{52EE1523-1EC0-40BB-BF96-AABF7C177583}" destId="{D97B3AAA-158D-45D2-B96E-CE67412FF562}" srcOrd="0" destOrd="0" presId="urn:microsoft.com/office/officeart/2005/8/layout/hierarchy2"/>
    <dgm:cxn modelId="{A920F99B-C756-461C-A397-2767FB6AF938}" srcId="{077F41D1-F058-48BB-88ED-FAC90DE13EDD}" destId="{BC918FFA-FBE8-42A0-BF3C-8DE1EE60D32F}" srcOrd="1" destOrd="0" parTransId="{52EE1523-1EC0-40BB-BF96-AABF7C177583}" sibTransId="{8AEDDF1A-5D52-4254-A2E7-9D80259622B1}"/>
    <dgm:cxn modelId="{799FF99B-65D3-41D5-A3E6-860D49914D43}" srcId="{077F41D1-F058-48BB-88ED-FAC90DE13EDD}" destId="{00F835B3-E1D9-4914-BEB2-101CBDDD0941}" srcOrd="0" destOrd="0" parTransId="{198B6D09-1077-43F8-A8BA-0E72F3019F23}" sibTransId="{B5759371-5F65-4466-8A14-19B1A5195753}"/>
    <dgm:cxn modelId="{67E0D99E-D95A-4F51-B549-53EB0515C27F}" type="presOf" srcId="{2420016E-1976-4E18-9F88-620A034CBCCC}" destId="{4640AFE3-DE81-4353-A871-06D49CC6DB0C}" srcOrd="1" destOrd="0" presId="urn:microsoft.com/office/officeart/2005/8/layout/hierarchy2"/>
    <dgm:cxn modelId="{8A04D8A4-BDD2-4B04-B4CE-482DABB30E9F}" type="presOf" srcId="{A3889661-C9FA-43C8-9073-46D01F732902}" destId="{6DCDCB13-8286-458A-9E01-F5E2CDB39D38}" srcOrd="0" destOrd="0" presId="urn:microsoft.com/office/officeart/2005/8/layout/hierarchy2"/>
    <dgm:cxn modelId="{B77877B5-6B6F-4C9C-A6C5-216BD9A75E0B}" srcId="{BC918FFA-FBE8-42A0-BF3C-8DE1EE60D32F}" destId="{CE7322D7-AFB7-4B84-BBEC-CC9B309B1AD0}" srcOrd="0" destOrd="0" parTransId="{B1BFD9AE-1F3A-42EF-8193-944A55F446B7}" sibTransId="{8C5991DE-6CA4-4E25-BE5B-A499FA386BC2}"/>
    <dgm:cxn modelId="{3131D0BC-B671-43A7-B176-4633D05191C9}" type="presOf" srcId="{52EE1523-1EC0-40BB-BF96-AABF7C177583}" destId="{949AFB52-F733-45C1-8F27-3DAA555A6E82}" srcOrd="1" destOrd="0" presId="urn:microsoft.com/office/officeart/2005/8/layout/hierarchy2"/>
    <dgm:cxn modelId="{59B8C9CA-4D8E-4891-982D-D922EC8F04B7}" type="presOf" srcId="{2420016E-1976-4E18-9F88-620A034CBCCC}" destId="{9908426A-6844-4732-AD56-A319B90A183B}" srcOrd="0" destOrd="0" presId="urn:microsoft.com/office/officeart/2005/8/layout/hierarchy2"/>
    <dgm:cxn modelId="{3F4B0CD3-8B4A-449F-8FE4-1F80CDA7683F}" type="presOf" srcId="{B1BFD9AE-1F3A-42EF-8193-944A55F446B7}" destId="{9E5F0C31-D0E1-4F67-AD54-BCC6C80FB766}" srcOrd="0" destOrd="0" presId="urn:microsoft.com/office/officeart/2005/8/layout/hierarchy2"/>
    <dgm:cxn modelId="{A70FD8D9-8EB1-42E0-8BC2-09A2B93E0135}" type="presOf" srcId="{00F835B3-E1D9-4914-BEB2-101CBDDD0941}" destId="{66064E61-2D90-4ACB-8F66-86A59BB437FD}" srcOrd="0" destOrd="0" presId="urn:microsoft.com/office/officeart/2005/8/layout/hierarchy2"/>
    <dgm:cxn modelId="{EC2934F3-A09A-4013-871B-C8618F7136F2}" type="presOf" srcId="{CE7322D7-AFB7-4B84-BBEC-CC9B309B1AD0}" destId="{04AE4090-081B-4F83-AB0F-7733E3CB28FA}" srcOrd="0" destOrd="0" presId="urn:microsoft.com/office/officeart/2005/8/layout/hierarchy2"/>
    <dgm:cxn modelId="{0D9D15FE-24BD-4E73-8A79-90B69CE3B486}" type="presOf" srcId="{EA19355A-8D47-4DA8-A77F-949B1F6A5025}" destId="{BE94E7E2-017D-4309-AC6D-37647130D1D5}" srcOrd="0" destOrd="0" presId="urn:microsoft.com/office/officeart/2005/8/layout/hierarchy2"/>
    <dgm:cxn modelId="{EA3A8F2B-57A8-4366-9388-95322E54A466}" type="presParOf" srcId="{6DCDCB13-8286-458A-9E01-F5E2CDB39D38}" destId="{3A59B8E4-2245-441F-A394-9CF6A7C60541}" srcOrd="0" destOrd="0" presId="urn:microsoft.com/office/officeart/2005/8/layout/hierarchy2"/>
    <dgm:cxn modelId="{72C6D8E9-AD12-4428-8F4F-F6A33DF3250D}" type="presParOf" srcId="{3A59B8E4-2245-441F-A394-9CF6A7C60541}" destId="{ED6E2835-E464-48CD-82F7-7EE3B56D1E4D}" srcOrd="0" destOrd="0" presId="urn:microsoft.com/office/officeart/2005/8/layout/hierarchy2"/>
    <dgm:cxn modelId="{46FAF1D4-9F1D-4DB3-B0F0-C0E798F5097A}" type="presParOf" srcId="{3A59B8E4-2245-441F-A394-9CF6A7C60541}" destId="{02C52EB4-6180-414E-ADBA-D5962AE9BBC7}" srcOrd="1" destOrd="0" presId="urn:microsoft.com/office/officeart/2005/8/layout/hierarchy2"/>
    <dgm:cxn modelId="{33F597CA-6581-48EC-B78F-D01CDD63BEB7}" type="presParOf" srcId="{02C52EB4-6180-414E-ADBA-D5962AE9BBC7}" destId="{B0E0D956-DC17-416C-8DCB-AE55DA68D260}" srcOrd="0" destOrd="0" presId="urn:microsoft.com/office/officeart/2005/8/layout/hierarchy2"/>
    <dgm:cxn modelId="{A7F4E373-21DB-4645-BEDF-D245B827DCCE}" type="presParOf" srcId="{B0E0D956-DC17-416C-8DCB-AE55DA68D260}" destId="{2CF03BE1-07EF-44C0-BF09-0E1C463D2DD0}" srcOrd="0" destOrd="0" presId="urn:microsoft.com/office/officeart/2005/8/layout/hierarchy2"/>
    <dgm:cxn modelId="{D7C29789-ACFC-4A04-AE7D-C1BA369EE3FA}" type="presParOf" srcId="{02C52EB4-6180-414E-ADBA-D5962AE9BBC7}" destId="{AE74DDE6-2EA5-491B-8900-705528CB7D4C}" srcOrd="1" destOrd="0" presId="urn:microsoft.com/office/officeart/2005/8/layout/hierarchy2"/>
    <dgm:cxn modelId="{72942F6C-F7C1-45AD-87E1-489165C06EC3}" type="presParOf" srcId="{AE74DDE6-2EA5-491B-8900-705528CB7D4C}" destId="{66064E61-2D90-4ACB-8F66-86A59BB437FD}" srcOrd="0" destOrd="0" presId="urn:microsoft.com/office/officeart/2005/8/layout/hierarchy2"/>
    <dgm:cxn modelId="{3E7E3962-FABA-4506-A838-B5D0B8EA4BAC}" type="presParOf" srcId="{AE74DDE6-2EA5-491B-8900-705528CB7D4C}" destId="{8D8D57D3-2483-45C9-AFF8-AA3377CCB629}" srcOrd="1" destOrd="0" presId="urn:microsoft.com/office/officeart/2005/8/layout/hierarchy2"/>
    <dgm:cxn modelId="{AAC8F113-FCDF-4ADF-A1BA-5794D81E6E92}" type="presParOf" srcId="{8D8D57D3-2483-45C9-AFF8-AA3377CCB629}" destId="{9908426A-6844-4732-AD56-A319B90A183B}" srcOrd="0" destOrd="0" presId="urn:microsoft.com/office/officeart/2005/8/layout/hierarchy2"/>
    <dgm:cxn modelId="{9EEAB718-79D0-488E-A9B2-E7C473DC2948}" type="presParOf" srcId="{9908426A-6844-4732-AD56-A319B90A183B}" destId="{4640AFE3-DE81-4353-A871-06D49CC6DB0C}" srcOrd="0" destOrd="0" presId="urn:microsoft.com/office/officeart/2005/8/layout/hierarchy2"/>
    <dgm:cxn modelId="{F1C4A045-513D-45ED-954F-35F4BA97052A}" type="presParOf" srcId="{8D8D57D3-2483-45C9-AFF8-AA3377CCB629}" destId="{BC093B89-46B0-45C1-9662-D9A545FAF83C}" srcOrd="1" destOrd="0" presId="urn:microsoft.com/office/officeart/2005/8/layout/hierarchy2"/>
    <dgm:cxn modelId="{0343A85E-9C54-4DE5-96AA-85CFE30F9F59}" type="presParOf" srcId="{BC093B89-46B0-45C1-9662-D9A545FAF83C}" destId="{BE94E7E2-017D-4309-AC6D-37647130D1D5}" srcOrd="0" destOrd="0" presId="urn:microsoft.com/office/officeart/2005/8/layout/hierarchy2"/>
    <dgm:cxn modelId="{310DC2B6-417E-4CE1-AABB-CD9D617AE41E}" type="presParOf" srcId="{BC093B89-46B0-45C1-9662-D9A545FAF83C}" destId="{26CABDD7-08F7-432D-82E4-C220AE840DC5}" srcOrd="1" destOrd="0" presId="urn:microsoft.com/office/officeart/2005/8/layout/hierarchy2"/>
    <dgm:cxn modelId="{8709DC4D-4D5B-4BCE-9BE8-61CB4879629F}" type="presParOf" srcId="{02C52EB4-6180-414E-ADBA-D5962AE9BBC7}" destId="{D97B3AAA-158D-45D2-B96E-CE67412FF562}" srcOrd="2" destOrd="0" presId="urn:microsoft.com/office/officeart/2005/8/layout/hierarchy2"/>
    <dgm:cxn modelId="{6316F3D6-02B3-47F1-B2EA-F03BA178EEA6}" type="presParOf" srcId="{D97B3AAA-158D-45D2-B96E-CE67412FF562}" destId="{949AFB52-F733-45C1-8F27-3DAA555A6E82}" srcOrd="0" destOrd="0" presId="urn:microsoft.com/office/officeart/2005/8/layout/hierarchy2"/>
    <dgm:cxn modelId="{57ECEACC-B0B0-4100-8FE8-90696754DC11}" type="presParOf" srcId="{02C52EB4-6180-414E-ADBA-D5962AE9BBC7}" destId="{B80081C4-F4C4-4E27-BBB9-FB18129E4EC1}" srcOrd="3" destOrd="0" presId="urn:microsoft.com/office/officeart/2005/8/layout/hierarchy2"/>
    <dgm:cxn modelId="{A46E09E6-A064-4801-BEF7-AF542B0AA578}" type="presParOf" srcId="{B80081C4-F4C4-4E27-BBB9-FB18129E4EC1}" destId="{1AC8AD25-CAF5-40A9-A914-A895897525CF}" srcOrd="0" destOrd="0" presId="urn:microsoft.com/office/officeart/2005/8/layout/hierarchy2"/>
    <dgm:cxn modelId="{DB91935B-E9A2-4AEE-9AA5-E4D07C080338}" type="presParOf" srcId="{B80081C4-F4C4-4E27-BBB9-FB18129E4EC1}" destId="{10151CD6-0DCF-4AEB-90CE-A0FB58D64307}" srcOrd="1" destOrd="0" presId="urn:microsoft.com/office/officeart/2005/8/layout/hierarchy2"/>
    <dgm:cxn modelId="{B084306A-B0BD-4D6B-97CD-BCE8976B9D96}" type="presParOf" srcId="{10151CD6-0DCF-4AEB-90CE-A0FB58D64307}" destId="{9E5F0C31-D0E1-4F67-AD54-BCC6C80FB766}" srcOrd="0" destOrd="0" presId="urn:microsoft.com/office/officeart/2005/8/layout/hierarchy2"/>
    <dgm:cxn modelId="{F80B301C-AF81-4DE0-87EC-E49D8297D886}" type="presParOf" srcId="{9E5F0C31-D0E1-4F67-AD54-BCC6C80FB766}" destId="{98A3B59C-9B5E-4973-A8AE-D47B9170FB22}" srcOrd="0" destOrd="0" presId="urn:microsoft.com/office/officeart/2005/8/layout/hierarchy2"/>
    <dgm:cxn modelId="{735E9445-E56D-4659-95EC-E2912D7436AC}" type="presParOf" srcId="{10151CD6-0DCF-4AEB-90CE-A0FB58D64307}" destId="{C8B86282-2F90-4AD5-BC5B-69CF6E52D1F7}" srcOrd="1" destOrd="0" presId="urn:microsoft.com/office/officeart/2005/8/layout/hierarchy2"/>
    <dgm:cxn modelId="{E6499B4D-09F8-478B-95A8-C8F6F890C35F}" type="presParOf" srcId="{C8B86282-2F90-4AD5-BC5B-69CF6E52D1F7}" destId="{04AE4090-081B-4F83-AB0F-7733E3CB28FA}" srcOrd="0" destOrd="0" presId="urn:microsoft.com/office/officeart/2005/8/layout/hierarchy2"/>
    <dgm:cxn modelId="{4AE65008-E167-43BE-9DCE-50DFB428FAA3}" type="presParOf" srcId="{C8B86282-2F90-4AD5-BC5B-69CF6E52D1F7}" destId="{F57AA36D-4452-4A07-8782-C0A4194C076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360B7B0-5569-47B7-B183-ED4C20F2DDE6}" type="doc">
      <dgm:prSet loTypeId="urn:microsoft.com/office/officeart/2005/8/layout/pyramid2" loCatId="list" qsTypeId="urn:microsoft.com/office/officeart/2005/8/quickstyle/simple1" qsCatId="simple" csTypeId="urn:microsoft.com/office/officeart/2005/8/colors/accent3_2" csCatId="accent3" phldr="1"/>
      <dgm:spPr/>
    </dgm:pt>
    <dgm:pt modelId="{BA3058F3-07F7-4EBA-89BD-58FECE2481D4}">
      <dgm:prSet phldrT="[Texto]"/>
      <dgm:spPr/>
      <dgm:t>
        <a:bodyPr/>
        <a:lstStyle/>
        <a:p>
          <a:pPr algn="just"/>
          <a:r>
            <a:rPr lang="es-MX" b="0" dirty="0"/>
            <a:t>A través del taller de lectura en voz alta los jóvenes desarrollan el gusto por la lectura, está estrategia los motiva a leer los libros de la biblioteca de aula. Además, tiene la oportunidad de adquirir estrategias para leer en voz alta y comprender lo que leen, creando una conexión con la biblioteca de aula y la lectura de los estudiantes, fortaleciendo su gusto por la lectura, para que sean un puente con otros lectores. </a:t>
          </a:r>
          <a:endParaRPr lang="es-ES" dirty="0"/>
        </a:p>
      </dgm:t>
    </dgm:pt>
    <dgm:pt modelId="{24B95B79-551E-403B-840E-5E86330982D0}" type="parTrans" cxnId="{21FAF543-5825-4C7C-AE8D-3CBF4671AD0B}">
      <dgm:prSet/>
      <dgm:spPr/>
      <dgm:t>
        <a:bodyPr/>
        <a:lstStyle/>
        <a:p>
          <a:endParaRPr lang="es-ES"/>
        </a:p>
      </dgm:t>
    </dgm:pt>
    <dgm:pt modelId="{32171C63-47CC-461D-AE20-3C4132CF34E8}" type="sibTrans" cxnId="{21FAF543-5825-4C7C-AE8D-3CBF4671AD0B}">
      <dgm:prSet/>
      <dgm:spPr/>
      <dgm:t>
        <a:bodyPr/>
        <a:lstStyle/>
        <a:p>
          <a:endParaRPr lang="es-ES"/>
        </a:p>
      </dgm:t>
    </dgm:pt>
    <dgm:pt modelId="{D9625515-8BDA-424A-A859-8AB21A4E4D58}" type="pres">
      <dgm:prSet presAssocID="{0360B7B0-5569-47B7-B183-ED4C20F2DDE6}" presName="compositeShape" presStyleCnt="0">
        <dgm:presLayoutVars>
          <dgm:dir/>
          <dgm:resizeHandles/>
        </dgm:presLayoutVars>
      </dgm:prSet>
      <dgm:spPr/>
    </dgm:pt>
    <dgm:pt modelId="{09391782-34C2-4D9B-ACE6-8C198FCB0BD2}" type="pres">
      <dgm:prSet presAssocID="{0360B7B0-5569-47B7-B183-ED4C20F2DDE6}" presName="pyramid" presStyleLbl="node1" presStyleIdx="0" presStyleCnt="1" custLinFactNeighborX="728" custLinFactNeighborY="4312"/>
      <dgm:spPr/>
    </dgm:pt>
    <dgm:pt modelId="{3063A330-444F-489C-8FA9-565CB1908BC3}" type="pres">
      <dgm:prSet presAssocID="{0360B7B0-5569-47B7-B183-ED4C20F2DDE6}" presName="theList" presStyleCnt="0"/>
      <dgm:spPr/>
    </dgm:pt>
    <dgm:pt modelId="{8FCC7AE4-39D4-42FD-8ADF-215C85430FCC}" type="pres">
      <dgm:prSet presAssocID="{BA3058F3-07F7-4EBA-89BD-58FECE2481D4}" presName="aNode" presStyleLbl="fgAcc1" presStyleIdx="0" presStyleCnt="1">
        <dgm:presLayoutVars>
          <dgm:bulletEnabled val="1"/>
        </dgm:presLayoutVars>
      </dgm:prSet>
      <dgm:spPr/>
    </dgm:pt>
    <dgm:pt modelId="{733CC981-0642-4D14-B812-8B099D5F2478}" type="pres">
      <dgm:prSet presAssocID="{BA3058F3-07F7-4EBA-89BD-58FECE2481D4}" presName="aSpace" presStyleCnt="0"/>
      <dgm:spPr/>
    </dgm:pt>
  </dgm:ptLst>
  <dgm:cxnLst>
    <dgm:cxn modelId="{2EB6D213-B5B2-47C7-8AF1-48103A026CF5}" type="presOf" srcId="{BA3058F3-07F7-4EBA-89BD-58FECE2481D4}" destId="{8FCC7AE4-39D4-42FD-8ADF-215C85430FCC}" srcOrd="0" destOrd="0" presId="urn:microsoft.com/office/officeart/2005/8/layout/pyramid2"/>
    <dgm:cxn modelId="{21FAF543-5825-4C7C-AE8D-3CBF4671AD0B}" srcId="{0360B7B0-5569-47B7-B183-ED4C20F2DDE6}" destId="{BA3058F3-07F7-4EBA-89BD-58FECE2481D4}" srcOrd="0" destOrd="0" parTransId="{24B95B79-551E-403B-840E-5E86330982D0}" sibTransId="{32171C63-47CC-461D-AE20-3C4132CF34E8}"/>
    <dgm:cxn modelId="{745C867C-CB8F-41F9-A3FA-E1DFB7981ADF}" type="presOf" srcId="{0360B7B0-5569-47B7-B183-ED4C20F2DDE6}" destId="{D9625515-8BDA-424A-A859-8AB21A4E4D58}" srcOrd="0" destOrd="0" presId="urn:microsoft.com/office/officeart/2005/8/layout/pyramid2"/>
    <dgm:cxn modelId="{1C7F6F71-5671-4250-B39C-306A8B6ABA5F}" type="presParOf" srcId="{D9625515-8BDA-424A-A859-8AB21A4E4D58}" destId="{09391782-34C2-4D9B-ACE6-8C198FCB0BD2}" srcOrd="0" destOrd="0" presId="urn:microsoft.com/office/officeart/2005/8/layout/pyramid2"/>
    <dgm:cxn modelId="{0D209425-9C5B-4874-80D0-D41E68C7A8EF}" type="presParOf" srcId="{D9625515-8BDA-424A-A859-8AB21A4E4D58}" destId="{3063A330-444F-489C-8FA9-565CB1908BC3}" srcOrd="1" destOrd="0" presId="urn:microsoft.com/office/officeart/2005/8/layout/pyramid2"/>
    <dgm:cxn modelId="{1E372194-F3BF-4E36-AFA7-BC9E4E944310}" type="presParOf" srcId="{3063A330-444F-489C-8FA9-565CB1908BC3}" destId="{8FCC7AE4-39D4-42FD-8ADF-215C85430FCC}" srcOrd="0" destOrd="0" presId="urn:microsoft.com/office/officeart/2005/8/layout/pyramid2"/>
    <dgm:cxn modelId="{6A78B3ED-AF66-409C-A4E3-8289383DCF6E}" type="presParOf" srcId="{3063A330-444F-489C-8FA9-565CB1908BC3}" destId="{733CC981-0642-4D14-B812-8B099D5F2478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033259-2229-4C0F-BAF3-0F4DAE81A285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C677E07B-6320-4AFA-9154-366EDEC11CD3}">
      <dgm:prSet phldrT="[Texto]"/>
      <dgm:spPr/>
      <dgm:t>
        <a:bodyPr/>
        <a:lstStyle/>
        <a:p>
          <a:r>
            <a:rPr lang="es-ES" dirty="0"/>
            <a:t>Proyectos </a:t>
          </a:r>
        </a:p>
      </dgm:t>
    </dgm:pt>
    <dgm:pt modelId="{8FFDF462-0DF0-4AD3-AB4B-E438CEEF2ED4}" type="parTrans" cxnId="{81B42C55-EBA5-490B-AB4D-4EB09F114AAD}">
      <dgm:prSet/>
      <dgm:spPr/>
      <dgm:t>
        <a:bodyPr/>
        <a:lstStyle/>
        <a:p>
          <a:endParaRPr lang="es-ES"/>
        </a:p>
      </dgm:t>
    </dgm:pt>
    <dgm:pt modelId="{8786F7BC-934C-404E-A229-502C06A6233E}" type="sibTrans" cxnId="{81B42C55-EBA5-490B-AB4D-4EB09F114AAD}">
      <dgm:prSet/>
      <dgm:spPr/>
      <dgm:t>
        <a:bodyPr/>
        <a:lstStyle/>
        <a:p>
          <a:endParaRPr lang="es-ES"/>
        </a:p>
      </dgm:t>
    </dgm:pt>
    <dgm:pt modelId="{81F11F4A-0B09-4E3F-B450-B21F863F6338}">
      <dgm:prSet phldrT="[Texto]"/>
      <dgm:spPr/>
      <dgm:t>
        <a:bodyPr/>
        <a:lstStyle/>
        <a:p>
          <a:r>
            <a:rPr lang="es-ES" dirty="0"/>
            <a:t>Lectura en voz alta</a:t>
          </a:r>
        </a:p>
      </dgm:t>
    </dgm:pt>
    <dgm:pt modelId="{D23F8434-F0DD-4DAB-9190-0F4761C722EA}" type="parTrans" cxnId="{74E681D7-1EA1-4D6C-B3D2-C970F7F1BCAE}">
      <dgm:prSet/>
      <dgm:spPr/>
      <dgm:t>
        <a:bodyPr/>
        <a:lstStyle/>
        <a:p>
          <a:endParaRPr lang="es-ES"/>
        </a:p>
      </dgm:t>
    </dgm:pt>
    <dgm:pt modelId="{BAC18212-C611-4D07-9186-5ECF0D3AC093}" type="sibTrans" cxnId="{74E681D7-1EA1-4D6C-B3D2-C970F7F1BCAE}">
      <dgm:prSet/>
      <dgm:spPr/>
      <dgm:t>
        <a:bodyPr/>
        <a:lstStyle/>
        <a:p>
          <a:endParaRPr lang="es-ES"/>
        </a:p>
      </dgm:t>
    </dgm:pt>
    <dgm:pt modelId="{4288FB46-2907-42D1-911A-2D018C423518}">
      <dgm:prSet phldrT="[Texto]"/>
      <dgm:spPr/>
      <dgm:t>
        <a:bodyPr/>
        <a:lstStyle/>
        <a:p>
          <a:r>
            <a:rPr lang="es-ES" dirty="0"/>
            <a:t>Géneros literarios </a:t>
          </a:r>
        </a:p>
      </dgm:t>
    </dgm:pt>
    <dgm:pt modelId="{A61A38A5-CCD6-4805-A2BB-BDF87D73560F}" type="parTrans" cxnId="{49363A24-6132-4D30-BBB5-5CEF90B63574}">
      <dgm:prSet/>
      <dgm:spPr/>
      <dgm:t>
        <a:bodyPr/>
        <a:lstStyle/>
        <a:p>
          <a:endParaRPr lang="es-ES"/>
        </a:p>
      </dgm:t>
    </dgm:pt>
    <dgm:pt modelId="{7CBE1CDE-CF52-41F0-B8D8-C0AF72421D06}" type="sibTrans" cxnId="{49363A24-6132-4D30-BBB5-5CEF90B63574}">
      <dgm:prSet/>
      <dgm:spPr/>
      <dgm:t>
        <a:bodyPr/>
        <a:lstStyle/>
        <a:p>
          <a:endParaRPr lang="es-ES"/>
        </a:p>
      </dgm:t>
    </dgm:pt>
    <dgm:pt modelId="{1C3B421D-46BA-4F70-AD31-5EB543C27401}">
      <dgm:prSet/>
      <dgm:spPr/>
      <dgm:t>
        <a:bodyPr/>
        <a:lstStyle/>
        <a:p>
          <a:r>
            <a:rPr lang="es-ES" dirty="0"/>
            <a:t>Estrategias de promoción de lectura </a:t>
          </a:r>
        </a:p>
      </dgm:t>
    </dgm:pt>
    <dgm:pt modelId="{36967264-0F14-4612-9C03-F44C52CEB358}" type="parTrans" cxnId="{F4CFD649-C7A5-4641-B811-547AB5A11F86}">
      <dgm:prSet/>
      <dgm:spPr/>
      <dgm:t>
        <a:bodyPr/>
        <a:lstStyle/>
        <a:p>
          <a:endParaRPr lang="es-ES"/>
        </a:p>
      </dgm:t>
    </dgm:pt>
    <dgm:pt modelId="{BD39739F-2751-40A0-882F-E065D10E5216}" type="sibTrans" cxnId="{F4CFD649-C7A5-4641-B811-547AB5A11F86}">
      <dgm:prSet/>
      <dgm:spPr/>
      <dgm:t>
        <a:bodyPr/>
        <a:lstStyle/>
        <a:p>
          <a:endParaRPr lang="es-ES"/>
        </a:p>
      </dgm:t>
    </dgm:pt>
    <dgm:pt modelId="{D7BB3EF0-9246-45A2-B7BB-BB3CCF364819}" type="pres">
      <dgm:prSet presAssocID="{16033259-2229-4C0F-BAF3-0F4DAE81A285}" presName="Name0" presStyleCnt="0">
        <dgm:presLayoutVars>
          <dgm:dir/>
        </dgm:presLayoutVars>
      </dgm:prSet>
      <dgm:spPr/>
    </dgm:pt>
    <dgm:pt modelId="{B8266889-43EA-4765-8216-077CF2514EC9}" type="pres">
      <dgm:prSet presAssocID="{C677E07B-6320-4AFA-9154-366EDEC11CD3}" presName="noChildren" presStyleCnt="0"/>
      <dgm:spPr/>
    </dgm:pt>
    <dgm:pt modelId="{E6DAAB35-C177-4374-937B-8F6E675223D6}" type="pres">
      <dgm:prSet presAssocID="{C677E07B-6320-4AFA-9154-366EDEC11CD3}" presName="gap" presStyleCnt="0"/>
      <dgm:spPr/>
    </dgm:pt>
    <dgm:pt modelId="{37429C87-2E8A-4B0E-9C33-0FB0EF8BE513}" type="pres">
      <dgm:prSet presAssocID="{C677E07B-6320-4AFA-9154-366EDEC11CD3}" presName="medCircle2" presStyleLbl="vennNode1" presStyleIdx="0" presStyleCnt="4"/>
      <dgm:spPr/>
    </dgm:pt>
    <dgm:pt modelId="{80DDAB8C-CD9F-4C7E-BDA6-AF374F152E2D}" type="pres">
      <dgm:prSet presAssocID="{C677E07B-6320-4AFA-9154-366EDEC11CD3}" presName="txLvlOnly1" presStyleLbl="revTx" presStyleIdx="0" presStyleCnt="4"/>
      <dgm:spPr/>
    </dgm:pt>
    <dgm:pt modelId="{60741611-A223-4118-847D-50B3B7DC01CE}" type="pres">
      <dgm:prSet presAssocID="{81F11F4A-0B09-4E3F-B450-B21F863F6338}" presName="noChildren" presStyleCnt="0"/>
      <dgm:spPr/>
    </dgm:pt>
    <dgm:pt modelId="{35B59857-D07F-49A4-89E9-709E7F1F6C8A}" type="pres">
      <dgm:prSet presAssocID="{81F11F4A-0B09-4E3F-B450-B21F863F6338}" presName="gap" presStyleCnt="0"/>
      <dgm:spPr/>
    </dgm:pt>
    <dgm:pt modelId="{1A9E1934-1AA1-4C42-AAFB-07BC3A214E54}" type="pres">
      <dgm:prSet presAssocID="{81F11F4A-0B09-4E3F-B450-B21F863F6338}" presName="medCircle2" presStyleLbl="vennNode1" presStyleIdx="1" presStyleCnt="4"/>
      <dgm:spPr/>
    </dgm:pt>
    <dgm:pt modelId="{1715F852-7384-4055-B61A-99A877D75327}" type="pres">
      <dgm:prSet presAssocID="{81F11F4A-0B09-4E3F-B450-B21F863F6338}" presName="txLvlOnly1" presStyleLbl="revTx" presStyleIdx="1" presStyleCnt="4"/>
      <dgm:spPr/>
    </dgm:pt>
    <dgm:pt modelId="{924A94A7-455D-4563-A98F-19EAC392E2A7}" type="pres">
      <dgm:prSet presAssocID="{4288FB46-2907-42D1-911A-2D018C423518}" presName="noChildren" presStyleCnt="0"/>
      <dgm:spPr/>
    </dgm:pt>
    <dgm:pt modelId="{361DF600-FC86-4673-BFA9-564F947F1476}" type="pres">
      <dgm:prSet presAssocID="{4288FB46-2907-42D1-911A-2D018C423518}" presName="gap" presStyleCnt="0"/>
      <dgm:spPr/>
    </dgm:pt>
    <dgm:pt modelId="{824A57FA-41D6-42F2-AD07-0EA0CC730338}" type="pres">
      <dgm:prSet presAssocID="{4288FB46-2907-42D1-911A-2D018C423518}" presName="medCircle2" presStyleLbl="vennNode1" presStyleIdx="2" presStyleCnt="4"/>
      <dgm:spPr/>
    </dgm:pt>
    <dgm:pt modelId="{111F4B65-F82A-4F07-8FE4-2ED59F9F110A}" type="pres">
      <dgm:prSet presAssocID="{4288FB46-2907-42D1-911A-2D018C423518}" presName="txLvlOnly1" presStyleLbl="revTx" presStyleIdx="2" presStyleCnt="4"/>
      <dgm:spPr/>
    </dgm:pt>
    <dgm:pt modelId="{5D4D1114-65B1-441B-8D1D-87D2B4A9A030}" type="pres">
      <dgm:prSet presAssocID="{1C3B421D-46BA-4F70-AD31-5EB543C27401}" presName="noChildren" presStyleCnt="0"/>
      <dgm:spPr/>
    </dgm:pt>
    <dgm:pt modelId="{4E217EE7-FBA7-48B7-B3FC-4897FD14AA0F}" type="pres">
      <dgm:prSet presAssocID="{1C3B421D-46BA-4F70-AD31-5EB543C27401}" presName="gap" presStyleCnt="0"/>
      <dgm:spPr/>
    </dgm:pt>
    <dgm:pt modelId="{0AE2A07F-8C62-4ACF-9B07-F90B4416AC62}" type="pres">
      <dgm:prSet presAssocID="{1C3B421D-46BA-4F70-AD31-5EB543C27401}" presName="medCircle2" presStyleLbl="vennNode1" presStyleIdx="3" presStyleCnt="4"/>
      <dgm:spPr/>
    </dgm:pt>
    <dgm:pt modelId="{67591392-9857-4E0E-B27E-2143346EDE21}" type="pres">
      <dgm:prSet presAssocID="{1C3B421D-46BA-4F70-AD31-5EB543C27401}" presName="txLvlOnly1" presStyleLbl="revTx" presStyleIdx="3" presStyleCnt="4"/>
      <dgm:spPr/>
    </dgm:pt>
  </dgm:ptLst>
  <dgm:cxnLst>
    <dgm:cxn modelId="{49363A24-6132-4D30-BBB5-5CEF90B63574}" srcId="{16033259-2229-4C0F-BAF3-0F4DAE81A285}" destId="{4288FB46-2907-42D1-911A-2D018C423518}" srcOrd="2" destOrd="0" parTransId="{A61A38A5-CCD6-4805-A2BB-BDF87D73560F}" sibTransId="{7CBE1CDE-CF52-41F0-B8D8-C0AF72421D06}"/>
    <dgm:cxn modelId="{3D10EB48-9BBA-4C18-A776-E9B05111D252}" type="presOf" srcId="{4288FB46-2907-42D1-911A-2D018C423518}" destId="{111F4B65-F82A-4F07-8FE4-2ED59F9F110A}" srcOrd="0" destOrd="0" presId="urn:microsoft.com/office/officeart/2008/layout/VerticalCircleList"/>
    <dgm:cxn modelId="{F4CFD649-C7A5-4641-B811-547AB5A11F86}" srcId="{16033259-2229-4C0F-BAF3-0F4DAE81A285}" destId="{1C3B421D-46BA-4F70-AD31-5EB543C27401}" srcOrd="3" destOrd="0" parTransId="{36967264-0F14-4612-9C03-F44C52CEB358}" sibTransId="{BD39739F-2751-40A0-882F-E065D10E5216}"/>
    <dgm:cxn modelId="{57EA074C-8F3E-431F-9681-9C37117F418C}" type="presOf" srcId="{1C3B421D-46BA-4F70-AD31-5EB543C27401}" destId="{67591392-9857-4E0E-B27E-2143346EDE21}" srcOrd="0" destOrd="0" presId="urn:microsoft.com/office/officeart/2008/layout/VerticalCircleList"/>
    <dgm:cxn modelId="{0EA08B54-FC63-4070-9C52-253D132C1D50}" type="presOf" srcId="{16033259-2229-4C0F-BAF3-0F4DAE81A285}" destId="{D7BB3EF0-9246-45A2-B7BB-BB3CCF364819}" srcOrd="0" destOrd="0" presId="urn:microsoft.com/office/officeart/2008/layout/VerticalCircleList"/>
    <dgm:cxn modelId="{81B42C55-EBA5-490B-AB4D-4EB09F114AAD}" srcId="{16033259-2229-4C0F-BAF3-0F4DAE81A285}" destId="{C677E07B-6320-4AFA-9154-366EDEC11CD3}" srcOrd="0" destOrd="0" parTransId="{8FFDF462-0DF0-4AD3-AB4B-E438CEEF2ED4}" sibTransId="{8786F7BC-934C-404E-A229-502C06A6233E}"/>
    <dgm:cxn modelId="{F0AB12AA-A702-4F27-BF4B-A0987FF64D3D}" type="presOf" srcId="{81F11F4A-0B09-4E3F-B450-B21F863F6338}" destId="{1715F852-7384-4055-B61A-99A877D75327}" srcOrd="0" destOrd="0" presId="urn:microsoft.com/office/officeart/2008/layout/VerticalCircleList"/>
    <dgm:cxn modelId="{74E681D7-1EA1-4D6C-B3D2-C970F7F1BCAE}" srcId="{16033259-2229-4C0F-BAF3-0F4DAE81A285}" destId="{81F11F4A-0B09-4E3F-B450-B21F863F6338}" srcOrd="1" destOrd="0" parTransId="{D23F8434-F0DD-4DAB-9190-0F4761C722EA}" sibTransId="{BAC18212-C611-4D07-9186-5ECF0D3AC093}"/>
    <dgm:cxn modelId="{F17F57F2-AB7C-41EC-A7EA-20EFB9E47B21}" type="presOf" srcId="{C677E07B-6320-4AFA-9154-366EDEC11CD3}" destId="{80DDAB8C-CD9F-4C7E-BDA6-AF374F152E2D}" srcOrd="0" destOrd="0" presId="urn:microsoft.com/office/officeart/2008/layout/VerticalCircleList"/>
    <dgm:cxn modelId="{560F802A-E927-4990-8DC8-0256AE919C63}" type="presParOf" srcId="{D7BB3EF0-9246-45A2-B7BB-BB3CCF364819}" destId="{B8266889-43EA-4765-8216-077CF2514EC9}" srcOrd="0" destOrd="0" presId="urn:microsoft.com/office/officeart/2008/layout/VerticalCircleList"/>
    <dgm:cxn modelId="{1E5267A2-F21A-47A5-9916-D448B7929437}" type="presParOf" srcId="{B8266889-43EA-4765-8216-077CF2514EC9}" destId="{E6DAAB35-C177-4374-937B-8F6E675223D6}" srcOrd="0" destOrd="0" presId="urn:microsoft.com/office/officeart/2008/layout/VerticalCircleList"/>
    <dgm:cxn modelId="{7255BB60-DB51-407E-A904-F89D7FA19934}" type="presParOf" srcId="{B8266889-43EA-4765-8216-077CF2514EC9}" destId="{37429C87-2E8A-4B0E-9C33-0FB0EF8BE513}" srcOrd="1" destOrd="0" presId="urn:microsoft.com/office/officeart/2008/layout/VerticalCircleList"/>
    <dgm:cxn modelId="{25059527-8CD9-4DB6-BF90-C7AD8A381125}" type="presParOf" srcId="{B8266889-43EA-4765-8216-077CF2514EC9}" destId="{80DDAB8C-CD9F-4C7E-BDA6-AF374F152E2D}" srcOrd="2" destOrd="0" presId="urn:microsoft.com/office/officeart/2008/layout/VerticalCircleList"/>
    <dgm:cxn modelId="{CD27A2A8-3DC0-485F-A3D6-1DC334862134}" type="presParOf" srcId="{D7BB3EF0-9246-45A2-B7BB-BB3CCF364819}" destId="{60741611-A223-4118-847D-50B3B7DC01CE}" srcOrd="1" destOrd="0" presId="urn:microsoft.com/office/officeart/2008/layout/VerticalCircleList"/>
    <dgm:cxn modelId="{8C86300C-4C4A-45A7-AE10-FDF5B5480DC1}" type="presParOf" srcId="{60741611-A223-4118-847D-50B3B7DC01CE}" destId="{35B59857-D07F-49A4-89E9-709E7F1F6C8A}" srcOrd="0" destOrd="0" presId="urn:microsoft.com/office/officeart/2008/layout/VerticalCircleList"/>
    <dgm:cxn modelId="{1271C54C-C884-4EBA-B257-752B9DC62761}" type="presParOf" srcId="{60741611-A223-4118-847D-50B3B7DC01CE}" destId="{1A9E1934-1AA1-4C42-AAFB-07BC3A214E54}" srcOrd="1" destOrd="0" presId="urn:microsoft.com/office/officeart/2008/layout/VerticalCircleList"/>
    <dgm:cxn modelId="{296DBDBF-CBF1-469D-8227-42CA9D146CF3}" type="presParOf" srcId="{60741611-A223-4118-847D-50B3B7DC01CE}" destId="{1715F852-7384-4055-B61A-99A877D75327}" srcOrd="2" destOrd="0" presId="urn:microsoft.com/office/officeart/2008/layout/VerticalCircleList"/>
    <dgm:cxn modelId="{AF129D1F-5BBD-440D-B746-D2B799E1448B}" type="presParOf" srcId="{D7BB3EF0-9246-45A2-B7BB-BB3CCF364819}" destId="{924A94A7-455D-4563-A98F-19EAC392E2A7}" srcOrd="2" destOrd="0" presId="urn:microsoft.com/office/officeart/2008/layout/VerticalCircleList"/>
    <dgm:cxn modelId="{6FEB49EE-164A-4E78-A3D7-B874BD0107B0}" type="presParOf" srcId="{924A94A7-455D-4563-A98F-19EAC392E2A7}" destId="{361DF600-FC86-4673-BFA9-564F947F1476}" srcOrd="0" destOrd="0" presId="urn:microsoft.com/office/officeart/2008/layout/VerticalCircleList"/>
    <dgm:cxn modelId="{E6AA1AAE-7477-4D60-A899-184AC809D5A1}" type="presParOf" srcId="{924A94A7-455D-4563-A98F-19EAC392E2A7}" destId="{824A57FA-41D6-42F2-AD07-0EA0CC730338}" srcOrd="1" destOrd="0" presId="urn:microsoft.com/office/officeart/2008/layout/VerticalCircleList"/>
    <dgm:cxn modelId="{43B127DB-31C6-4306-9A73-922DA6BB5D8A}" type="presParOf" srcId="{924A94A7-455D-4563-A98F-19EAC392E2A7}" destId="{111F4B65-F82A-4F07-8FE4-2ED59F9F110A}" srcOrd="2" destOrd="0" presId="urn:microsoft.com/office/officeart/2008/layout/VerticalCircleList"/>
    <dgm:cxn modelId="{A519CFAE-7CF5-4B4D-99B8-EC089651A91B}" type="presParOf" srcId="{D7BB3EF0-9246-45A2-B7BB-BB3CCF364819}" destId="{5D4D1114-65B1-441B-8D1D-87D2B4A9A030}" srcOrd="3" destOrd="0" presId="urn:microsoft.com/office/officeart/2008/layout/VerticalCircleList"/>
    <dgm:cxn modelId="{6915DF86-ECD6-4B7B-BFBB-DF3F294C3660}" type="presParOf" srcId="{5D4D1114-65B1-441B-8D1D-87D2B4A9A030}" destId="{4E217EE7-FBA7-48B7-B3FC-4897FD14AA0F}" srcOrd="0" destOrd="0" presId="urn:microsoft.com/office/officeart/2008/layout/VerticalCircleList"/>
    <dgm:cxn modelId="{C35E20B0-DA9B-436C-86C7-0312543480EE}" type="presParOf" srcId="{5D4D1114-65B1-441B-8D1D-87D2B4A9A030}" destId="{0AE2A07F-8C62-4ACF-9B07-F90B4416AC62}" srcOrd="1" destOrd="0" presId="urn:microsoft.com/office/officeart/2008/layout/VerticalCircleList"/>
    <dgm:cxn modelId="{CBC53078-349F-46FD-AFA9-1832E8233C45}" type="presParOf" srcId="{5D4D1114-65B1-441B-8D1D-87D2B4A9A030}" destId="{67591392-9857-4E0E-B27E-2143346EDE2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CEBF9C-F34D-4C58-84F8-86262E2D6E77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A0B25CFE-A010-4DD3-89AD-78D0280C878C}">
      <dgm:prSet phldrT="[Texto]"/>
      <dgm:spPr/>
      <dgm:t>
        <a:bodyPr/>
        <a:lstStyle/>
        <a:p>
          <a:r>
            <a:rPr lang="es-ES" dirty="0"/>
            <a:t>Diagnóstico </a:t>
          </a:r>
        </a:p>
      </dgm:t>
    </dgm:pt>
    <dgm:pt modelId="{5EC42554-1A2F-4771-928D-0F2C927BFAED}" type="parTrans" cxnId="{37E7D5AB-842D-44A4-8A13-0729656B9D8B}">
      <dgm:prSet/>
      <dgm:spPr/>
      <dgm:t>
        <a:bodyPr/>
        <a:lstStyle/>
        <a:p>
          <a:endParaRPr lang="es-ES"/>
        </a:p>
      </dgm:t>
    </dgm:pt>
    <dgm:pt modelId="{5D045896-E719-4B80-86E0-F357EAB2BA57}" type="sibTrans" cxnId="{37E7D5AB-842D-44A4-8A13-0729656B9D8B}">
      <dgm:prSet/>
      <dgm:spPr/>
      <dgm:t>
        <a:bodyPr/>
        <a:lstStyle/>
        <a:p>
          <a:endParaRPr lang="es-ES"/>
        </a:p>
      </dgm:t>
    </dgm:pt>
    <dgm:pt modelId="{DD02CEE6-0C67-4926-AD85-246E84BCE021}">
      <dgm:prSet phldrT="[Texto]"/>
      <dgm:spPr/>
      <dgm:t>
        <a:bodyPr/>
        <a:lstStyle/>
        <a:p>
          <a:r>
            <a:rPr lang="es-ES" dirty="0"/>
            <a:t>Análisis de objetivos</a:t>
          </a:r>
        </a:p>
      </dgm:t>
    </dgm:pt>
    <dgm:pt modelId="{0CF93715-ED47-4C09-9580-27B944E46819}" type="parTrans" cxnId="{2B3C07C3-9990-4571-91C3-817C6B27BD86}">
      <dgm:prSet/>
      <dgm:spPr/>
      <dgm:t>
        <a:bodyPr/>
        <a:lstStyle/>
        <a:p>
          <a:endParaRPr lang="es-ES"/>
        </a:p>
      </dgm:t>
    </dgm:pt>
    <dgm:pt modelId="{DEFCA88F-41C9-451E-854D-DF23BFB66899}" type="sibTrans" cxnId="{2B3C07C3-9990-4571-91C3-817C6B27BD86}">
      <dgm:prSet/>
      <dgm:spPr/>
      <dgm:t>
        <a:bodyPr/>
        <a:lstStyle/>
        <a:p>
          <a:endParaRPr lang="es-ES"/>
        </a:p>
      </dgm:t>
    </dgm:pt>
    <dgm:pt modelId="{6BB587F0-DF77-4A20-98CB-17DE76E94D73}">
      <dgm:prSet phldrT="[Texto]"/>
      <dgm:spPr/>
      <dgm:t>
        <a:bodyPr/>
        <a:lstStyle/>
        <a:p>
          <a:r>
            <a:rPr lang="es-ES" dirty="0"/>
            <a:t>Determinación de indicadores </a:t>
          </a:r>
        </a:p>
      </dgm:t>
    </dgm:pt>
    <dgm:pt modelId="{5590D5C5-480F-4439-BD04-E55EA77E8A14}" type="parTrans" cxnId="{1A5552BF-FB03-43C3-8A60-44D17EF7FF9E}">
      <dgm:prSet/>
      <dgm:spPr/>
      <dgm:t>
        <a:bodyPr/>
        <a:lstStyle/>
        <a:p>
          <a:endParaRPr lang="es-ES"/>
        </a:p>
      </dgm:t>
    </dgm:pt>
    <dgm:pt modelId="{1F8E3F50-E501-41B4-B1F0-378C9CEF9CBC}" type="sibTrans" cxnId="{1A5552BF-FB03-43C3-8A60-44D17EF7FF9E}">
      <dgm:prSet/>
      <dgm:spPr/>
      <dgm:t>
        <a:bodyPr/>
        <a:lstStyle/>
        <a:p>
          <a:endParaRPr lang="es-ES"/>
        </a:p>
      </dgm:t>
    </dgm:pt>
    <dgm:pt modelId="{680A5C9B-A92B-4717-A427-DEF6BBC2C845}">
      <dgm:prSet/>
      <dgm:spPr/>
      <dgm:t>
        <a:bodyPr/>
        <a:lstStyle/>
        <a:p>
          <a:r>
            <a:rPr lang="es-ES" dirty="0"/>
            <a:t>Selección de instrumentos </a:t>
          </a:r>
        </a:p>
      </dgm:t>
    </dgm:pt>
    <dgm:pt modelId="{5BD778DD-F8FF-4B65-93C0-7E99EFA78129}" type="parTrans" cxnId="{6E29CEDE-FDFC-4B83-9EE9-66D7D134C768}">
      <dgm:prSet/>
      <dgm:spPr/>
      <dgm:t>
        <a:bodyPr/>
        <a:lstStyle/>
        <a:p>
          <a:endParaRPr lang="es-ES"/>
        </a:p>
      </dgm:t>
    </dgm:pt>
    <dgm:pt modelId="{33E68A0A-ADEE-40EA-9AF4-1692A8E154D2}" type="sibTrans" cxnId="{6E29CEDE-FDFC-4B83-9EE9-66D7D134C768}">
      <dgm:prSet/>
      <dgm:spPr/>
      <dgm:t>
        <a:bodyPr/>
        <a:lstStyle/>
        <a:p>
          <a:endParaRPr lang="es-ES"/>
        </a:p>
      </dgm:t>
    </dgm:pt>
    <dgm:pt modelId="{F54D7425-794D-4C71-A556-E9140CE14890}">
      <dgm:prSet/>
      <dgm:spPr/>
      <dgm:t>
        <a:bodyPr/>
        <a:lstStyle/>
        <a:p>
          <a:r>
            <a:rPr lang="es-ES" dirty="0"/>
            <a:t>Recoger información</a:t>
          </a:r>
        </a:p>
      </dgm:t>
    </dgm:pt>
    <dgm:pt modelId="{FE0A8A88-0C13-4495-B4D8-6AAFB6E16389}" type="parTrans" cxnId="{DC082F2F-45A7-41BF-8EF7-3C3C81702CF8}">
      <dgm:prSet/>
      <dgm:spPr/>
      <dgm:t>
        <a:bodyPr/>
        <a:lstStyle/>
        <a:p>
          <a:endParaRPr lang="es-ES"/>
        </a:p>
      </dgm:t>
    </dgm:pt>
    <dgm:pt modelId="{A593D2EE-895C-4EB2-B453-6B2FFB4951EE}" type="sibTrans" cxnId="{DC082F2F-45A7-41BF-8EF7-3C3C81702CF8}">
      <dgm:prSet/>
      <dgm:spPr/>
      <dgm:t>
        <a:bodyPr/>
        <a:lstStyle/>
        <a:p>
          <a:endParaRPr lang="es-ES"/>
        </a:p>
      </dgm:t>
    </dgm:pt>
    <dgm:pt modelId="{4686479D-2E63-4732-8B55-E7B2789EFC76}">
      <dgm:prSet/>
      <dgm:spPr/>
      <dgm:t>
        <a:bodyPr/>
        <a:lstStyle/>
        <a:p>
          <a:r>
            <a:rPr lang="es-ES" dirty="0"/>
            <a:t>Análisis y toma de decisiones </a:t>
          </a:r>
        </a:p>
      </dgm:t>
    </dgm:pt>
    <dgm:pt modelId="{244F432D-6A91-42EF-A40A-4F32879C0D7A}" type="parTrans" cxnId="{F8D426F5-B28A-481E-9999-963040D9997B}">
      <dgm:prSet/>
      <dgm:spPr/>
      <dgm:t>
        <a:bodyPr/>
        <a:lstStyle/>
        <a:p>
          <a:endParaRPr lang="es-ES"/>
        </a:p>
      </dgm:t>
    </dgm:pt>
    <dgm:pt modelId="{615D5DC0-82C7-48F9-9085-386A60E9DDF1}" type="sibTrans" cxnId="{F8D426F5-B28A-481E-9999-963040D9997B}">
      <dgm:prSet/>
      <dgm:spPr/>
      <dgm:t>
        <a:bodyPr/>
        <a:lstStyle/>
        <a:p>
          <a:endParaRPr lang="es-ES"/>
        </a:p>
      </dgm:t>
    </dgm:pt>
    <dgm:pt modelId="{70F42735-9323-419F-AEDE-1FF5051C11C8}">
      <dgm:prSet/>
      <dgm:spPr/>
      <dgm:t>
        <a:bodyPr/>
        <a:lstStyle/>
        <a:p>
          <a:r>
            <a:rPr lang="es-ES" dirty="0"/>
            <a:t>Comunicación de los resultados </a:t>
          </a:r>
        </a:p>
      </dgm:t>
    </dgm:pt>
    <dgm:pt modelId="{4B599314-1A23-45B4-9161-74F60B04F527}" type="parTrans" cxnId="{A26D1C40-9FC5-462B-8326-03A652C57B0B}">
      <dgm:prSet/>
      <dgm:spPr/>
      <dgm:t>
        <a:bodyPr/>
        <a:lstStyle/>
        <a:p>
          <a:endParaRPr lang="es-ES"/>
        </a:p>
      </dgm:t>
    </dgm:pt>
    <dgm:pt modelId="{A2BD9C1E-A745-45C6-8BBC-1EBB9E3A0DFD}" type="sibTrans" cxnId="{A26D1C40-9FC5-462B-8326-03A652C57B0B}">
      <dgm:prSet/>
      <dgm:spPr/>
      <dgm:t>
        <a:bodyPr/>
        <a:lstStyle/>
        <a:p>
          <a:endParaRPr lang="es-ES"/>
        </a:p>
      </dgm:t>
    </dgm:pt>
    <dgm:pt modelId="{55EA9FE3-BCAC-4176-B125-E9559BF15EE0}" type="pres">
      <dgm:prSet presAssocID="{46CEBF9C-F34D-4C58-84F8-86262E2D6E77}" presName="rootnode" presStyleCnt="0">
        <dgm:presLayoutVars>
          <dgm:chMax/>
          <dgm:chPref/>
          <dgm:dir/>
          <dgm:animLvl val="lvl"/>
        </dgm:presLayoutVars>
      </dgm:prSet>
      <dgm:spPr/>
    </dgm:pt>
    <dgm:pt modelId="{9805E412-2D61-4B94-85F0-2E52FAD98A96}" type="pres">
      <dgm:prSet presAssocID="{A0B25CFE-A010-4DD3-89AD-78D0280C878C}" presName="composite" presStyleCnt="0"/>
      <dgm:spPr/>
    </dgm:pt>
    <dgm:pt modelId="{69258A36-F224-45F5-B59C-88AF7D27218B}" type="pres">
      <dgm:prSet presAssocID="{A0B25CFE-A010-4DD3-89AD-78D0280C878C}" presName="LShape" presStyleLbl="alignNode1" presStyleIdx="0" presStyleCnt="13"/>
      <dgm:spPr/>
    </dgm:pt>
    <dgm:pt modelId="{D8AB8449-F1AB-4F34-8202-7675864F828F}" type="pres">
      <dgm:prSet presAssocID="{A0B25CFE-A010-4DD3-89AD-78D0280C878C}" presName="ParentText" presStyleLbl="revTx" presStyleIdx="0" presStyleCnt="7">
        <dgm:presLayoutVars>
          <dgm:chMax val="0"/>
          <dgm:chPref val="0"/>
          <dgm:bulletEnabled val="1"/>
        </dgm:presLayoutVars>
      </dgm:prSet>
      <dgm:spPr/>
    </dgm:pt>
    <dgm:pt modelId="{525E8110-DA1A-4E9F-9DC7-D1AF1B3A8967}" type="pres">
      <dgm:prSet presAssocID="{A0B25CFE-A010-4DD3-89AD-78D0280C878C}" presName="Triangle" presStyleLbl="alignNode1" presStyleIdx="1" presStyleCnt="13"/>
      <dgm:spPr/>
    </dgm:pt>
    <dgm:pt modelId="{3CA0CAB6-5ADA-4609-A073-0FE0EE91DCA1}" type="pres">
      <dgm:prSet presAssocID="{5D045896-E719-4B80-86E0-F357EAB2BA57}" presName="sibTrans" presStyleCnt="0"/>
      <dgm:spPr/>
    </dgm:pt>
    <dgm:pt modelId="{082CD1C7-A8DE-496C-98E5-7DFA8A4D500D}" type="pres">
      <dgm:prSet presAssocID="{5D045896-E719-4B80-86E0-F357EAB2BA57}" presName="space" presStyleCnt="0"/>
      <dgm:spPr/>
    </dgm:pt>
    <dgm:pt modelId="{7999508D-9A22-495B-95AC-E74AE402CE3C}" type="pres">
      <dgm:prSet presAssocID="{DD02CEE6-0C67-4926-AD85-246E84BCE021}" presName="composite" presStyleCnt="0"/>
      <dgm:spPr/>
    </dgm:pt>
    <dgm:pt modelId="{E10975B9-B4F3-455A-8811-2D0AA78A9347}" type="pres">
      <dgm:prSet presAssocID="{DD02CEE6-0C67-4926-AD85-246E84BCE021}" presName="LShape" presStyleLbl="alignNode1" presStyleIdx="2" presStyleCnt="13"/>
      <dgm:spPr/>
    </dgm:pt>
    <dgm:pt modelId="{A19EE22C-AA62-4A04-AD6F-837EA7751439}" type="pres">
      <dgm:prSet presAssocID="{DD02CEE6-0C67-4926-AD85-246E84BCE021}" presName="ParentText" presStyleLbl="revTx" presStyleIdx="1" presStyleCnt="7">
        <dgm:presLayoutVars>
          <dgm:chMax val="0"/>
          <dgm:chPref val="0"/>
          <dgm:bulletEnabled val="1"/>
        </dgm:presLayoutVars>
      </dgm:prSet>
      <dgm:spPr/>
    </dgm:pt>
    <dgm:pt modelId="{4ADAE171-03DC-40DE-A6B4-510FB1635745}" type="pres">
      <dgm:prSet presAssocID="{DD02CEE6-0C67-4926-AD85-246E84BCE021}" presName="Triangle" presStyleLbl="alignNode1" presStyleIdx="3" presStyleCnt="13"/>
      <dgm:spPr/>
    </dgm:pt>
    <dgm:pt modelId="{DF80AB98-8F9A-45C6-ABD7-CF6EA8DC0804}" type="pres">
      <dgm:prSet presAssocID="{DEFCA88F-41C9-451E-854D-DF23BFB66899}" presName="sibTrans" presStyleCnt="0"/>
      <dgm:spPr/>
    </dgm:pt>
    <dgm:pt modelId="{EC8C1F7A-7C60-4D93-BBB6-2314DF556D20}" type="pres">
      <dgm:prSet presAssocID="{DEFCA88F-41C9-451E-854D-DF23BFB66899}" presName="space" presStyleCnt="0"/>
      <dgm:spPr/>
    </dgm:pt>
    <dgm:pt modelId="{1926AB50-868A-4A03-B62C-87E9C6D7688B}" type="pres">
      <dgm:prSet presAssocID="{6BB587F0-DF77-4A20-98CB-17DE76E94D73}" presName="composite" presStyleCnt="0"/>
      <dgm:spPr/>
    </dgm:pt>
    <dgm:pt modelId="{019C06E5-D030-40BD-BF25-4ACB27C97E51}" type="pres">
      <dgm:prSet presAssocID="{6BB587F0-DF77-4A20-98CB-17DE76E94D73}" presName="LShape" presStyleLbl="alignNode1" presStyleIdx="4" presStyleCnt="13"/>
      <dgm:spPr/>
    </dgm:pt>
    <dgm:pt modelId="{B2F8BA93-DC2C-44AC-8537-BCB8775BAF5F}" type="pres">
      <dgm:prSet presAssocID="{6BB587F0-DF77-4A20-98CB-17DE76E94D73}" presName="ParentText" presStyleLbl="revTx" presStyleIdx="2" presStyleCnt="7">
        <dgm:presLayoutVars>
          <dgm:chMax val="0"/>
          <dgm:chPref val="0"/>
          <dgm:bulletEnabled val="1"/>
        </dgm:presLayoutVars>
      </dgm:prSet>
      <dgm:spPr/>
    </dgm:pt>
    <dgm:pt modelId="{C044DE1C-8474-4060-BDB7-7F625B649989}" type="pres">
      <dgm:prSet presAssocID="{6BB587F0-DF77-4A20-98CB-17DE76E94D73}" presName="Triangle" presStyleLbl="alignNode1" presStyleIdx="5" presStyleCnt="13"/>
      <dgm:spPr/>
    </dgm:pt>
    <dgm:pt modelId="{4A8C5B57-132C-41D2-AF11-3E94E9FFBA65}" type="pres">
      <dgm:prSet presAssocID="{1F8E3F50-E501-41B4-B1F0-378C9CEF9CBC}" presName="sibTrans" presStyleCnt="0"/>
      <dgm:spPr/>
    </dgm:pt>
    <dgm:pt modelId="{479BDC78-7CE1-4836-A121-7D16F36EA1C0}" type="pres">
      <dgm:prSet presAssocID="{1F8E3F50-E501-41B4-B1F0-378C9CEF9CBC}" presName="space" presStyleCnt="0"/>
      <dgm:spPr/>
    </dgm:pt>
    <dgm:pt modelId="{8657A259-5D24-4C5C-926E-64AB30CCA29C}" type="pres">
      <dgm:prSet presAssocID="{680A5C9B-A92B-4717-A427-DEF6BBC2C845}" presName="composite" presStyleCnt="0"/>
      <dgm:spPr/>
    </dgm:pt>
    <dgm:pt modelId="{EF4700F5-93C1-4872-A2D6-3E95DDB3B806}" type="pres">
      <dgm:prSet presAssocID="{680A5C9B-A92B-4717-A427-DEF6BBC2C845}" presName="LShape" presStyleLbl="alignNode1" presStyleIdx="6" presStyleCnt="13"/>
      <dgm:spPr/>
    </dgm:pt>
    <dgm:pt modelId="{B7A8A0A7-866D-40D9-B2A5-E5CED06F9D89}" type="pres">
      <dgm:prSet presAssocID="{680A5C9B-A92B-4717-A427-DEF6BBC2C845}" presName="ParentText" presStyleLbl="revTx" presStyleIdx="3" presStyleCnt="7">
        <dgm:presLayoutVars>
          <dgm:chMax val="0"/>
          <dgm:chPref val="0"/>
          <dgm:bulletEnabled val="1"/>
        </dgm:presLayoutVars>
      </dgm:prSet>
      <dgm:spPr/>
    </dgm:pt>
    <dgm:pt modelId="{A0D16A72-E4FB-49D4-8A92-F25D4F22E40B}" type="pres">
      <dgm:prSet presAssocID="{680A5C9B-A92B-4717-A427-DEF6BBC2C845}" presName="Triangle" presStyleLbl="alignNode1" presStyleIdx="7" presStyleCnt="13"/>
      <dgm:spPr/>
    </dgm:pt>
    <dgm:pt modelId="{EE480048-709B-4985-BF58-6177C47CE2F1}" type="pres">
      <dgm:prSet presAssocID="{33E68A0A-ADEE-40EA-9AF4-1692A8E154D2}" presName="sibTrans" presStyleCnt="0"/>
      <dgm:spPr/>
    </dgm:pt>
    <dgm:pt modelId="{96DDC7D6-02E4-4D63-828D-D36F913366F2}" type="pres">
      <dgm:prSet presAssocID="{33E68A0A-ADEE-40EA-9AF4-1692A8E154D2}" presName="space" presStyleCnt="0"/>
      <dgm:spPr/>
    </dgm:pt>
    <dgm:pt modelId="{8945D9FF-0C5C-4287-83FB-FB4D342599D0}" type="pres">
      <dgm:prSet presAssocID="{F54D7425-794D-4C71-A556-E9140CE14890}" presName="composite" presStyleCnt="0"/>
      <dgm:spPr/>
    </dgm:pt>
    <dgm:pt modelId="{10599734-8866-4B7F-ACDA-EBC5F346109D}" type="pres">
      <dgm:prSet presAssocID="{F54D7425-794D-4C71-A556-E9140CE14890}" presName="LShape" presStyleLbl="alignNode1" presStyleIdx="8" presStyleCnt="13"/>
      <dgm:spPr/>
    </dgm:pt>
    <dgm:pt modelId="{6D22C3E1-299F-40A6-BF2E-1DD4065A1F63}" type="pres">
      <dgm:prSet presAssocID="{F54D7425-794D-4C71-A556-E9140CE14890}" presName="ParentText" presStyleLbl="revTx" presStyleIdx="4" presStyleCnt="7">
        <dgm:presLayoutVars>
          <dgm:chMax val="0"/>
          <dgm:chPref val="0"/>
          <dgm:bulletEnabled val="1"/>
        </dgm:presLayoutVars>
      </dgm:prSet>
      <dgm:spPr/>
    </dgm:pt>
    <dgm:pt modelId="{9274733D-89E8-477F-8506-3A5D7ADEED20}" type="pres">
      <dgm:prSet presAssocID="{F54D7425-794D-4C71-A556-E9140CE14890}" presName="Triangle" presStyleLbl="alignNode1" presStyleIdx="9" presStyleCnt="13"/>
      <dgm:spPr/>
    </dgm:pt>
    <dgm:pt modelId="{F34AC8DE-7151-4251-86DA-8155A960DBB2}" type="pres">
      <dgm:prSet presAssocID="{A593D2EE-895C-4EB2-B453-6B2FFB4951EE}" presName="sibTrans" presStyleCnt="0"/>
      <dgm:spPr/>
    </dgm:pt>
    <dgm:pt modelId="{79FB1EC8-8CC3-4EF2-8E85-7D2CFA09A719}" type="pres">
      <dgm:prSet presAssocID="{A593D2EE-895C-4EB2-B453-6B2FFB4951EE}" presName="space" presStyleCnt="0"/>
      <dgm:spPr/>
    </dgm:pt>
    <dgm:pt modelId="{C0B63B36-0480-48E8-83F0-CCEFF8F254B1}" type="pres">
      <dgm:prSet presAssocID="{4686479D-2E63-4732-8B55-E7B2789EFC76}" presName="composite" presStyleCnt="0"/>
      <dgm:spPr/>
    </dgm:pt>
    <dgm:pt modelId="{A7E4F3FF-92DD-4AE3-BAE7-1591D99C4A36}" type="pres">
      <dgm:prSet presAssocID="{4686479D-2E63-4732-8B55-E7B2789EFC76}" presName="LShape" presStyleLbl="alignNode1" presStyleIdx="10" presStyleCnt="13"/>
      <dgm:spPr/>
    </dgm:pt>
    <dgm:pt modelId="{FD6479BB-3C5C-4D7C-93D4-8528544AB22D}" type="pres">
      <dgm:prSet presAssocID="{4686479D-2E63-4732-8B55-E7B2789EFC76}" presName="ParentText" presStyleLbl="revTx" presStyleIdx="5" presStyleCnt="7">
        <dgm:presLayoutVars>
          <dgm:chMax val="0"/>
          <dgm:chPref val="0"/>
          <dgm:bulletEnabled val="1"/>
        </dgm:presLayoutVars>
      </dgm:prSet>
      <dgm:spPr/>
    </dgm:pt>
    <dgm:pt modelId="{D1E65C77-510F-40A2-9125-C9D71D62F953}" type="pres">
      <dgm:prSet presAssocID="{4686479D-2E63-4732-8B55-E7B2789EFC76}" presName="Triangle" presStyleLbl="alignNode1" presStyleIdx="11" presStyleCnt="13"/>
      <dgm:spPr/>
    </dgm:pt>
    <dgm:pt modelId="{D42C2DC1-AA22-47A0-9BA6-116F26BDEB89}" type="pres">
      <dgm:prSet presAssocID="{615D5DC0-82C7-48F9-9085-386A60E9DDF1}" presName="sibTrans" presStyleCnt="0"/>
      <dgm:spPr/>
    </dgm:pt>
    <dgm:pt modelId="{0F9C20C2-F150-460F-9752-04BBFC636C97}" type="pres">
      <dgm:prSet presAssocID="{615D5DC0-82C7-48F9-9085-386A60E9DDF1}" presName="space" presStyleCnt="0"/>
      <dgm:spPr/>
    </dgm:pt>
    <dgm:pt modelId="{CF5E7E21-E008-4177-A69E-4ED5A08FC1B9}" type="pres">
      <dgm:prSet presAssocID="{70F42735-9323-419F-AEDE-1FF5051C11C8}" presName="composite" presStyleCnt="0"/>
      <dgm:spPr/>
    </dgm:pt>
    <dgm:pt modelId="{439140B9-9FF7-4C50-B5BE-D709A6E33421}" type="pres">
      <dgm:prSet presAssocID="{70F42735-9323-419F-AEDE-1FF5051C11C8}" presName="LShape" presStyleLbl="alignNode1" presStyleIdx="12" presStyleCnt="13"/>
      <dgm:spPr/>
    </dgm:pt>
    <dgm:pt modelId="{D4CD68EA-20D5-4F5B-9EEC-A69F5C756E82}" type="pres">
      <dgm:prSet presAssocID="{70F42735-9323-419F-AEDE-1FF5051C11C8}" presName="ParentText" presStyleLbl="revTx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EE370900-51BD-4974-A6EB-53F48F2EBF6F}" type="presOf" srcId="{A0B25CFE-A010-4DD3-89AD-78D0280C878C}" destId="{D8AB8449-F1AB-4F34-8202-7675864F828F}" srcOrd="0" destOrd="0" presId="urn:microsoft.com/office/officeart/2009/3/layout/StepUpProcess"/>
    <dgm:cxn modelId="{7A362F14-D50F-4CE5-B5A7-1C5F4489CAA2}" type="presOf" srcId="{46CEBF9C-F34D-4C58-84F8-86262E2D6E77}" destId="{55EA9FE3-BCAC-4176-B125-E9559BF15EE0}" srcOrd="0" destOrd="0" presId="urn:microsoft.com/office/officeart/2009/3/layout/StepUpProcess"/>
    <dgm:cxn modelId="{DC082F2F-45A7-41BF-8EF7-3C3C81702CF8}" srcId="{46CEBF9C-F34D-4C58-84F8-86262E2D6E77}" destId="{F54D7425-794D-4C71-A556-E9140CE14890}" srcOrd="4" destOrd="0" parTransId="{FE0A8A88-0C13-4495-B4D8-6AAFB6E16389}" sibTransId="{A593D2EE-895C-4EB2-B453-6B2FFB4951EE}"/>
    <dgm:cxn modelId="{A26D1C40-9FC5-462B-8326-03A652C57B0B}" srcId="{46CEBF9C-F34D-4C58-84F8-86262E2D6E77}" destId="{70F42735-9323-419F-AEDE-1FF5051C11C8}" srcOrd="6" destOrd="0" parTransId="{4B599314-1A23-45B4-9161-74F60B04F527}" sibTransId="{A2BD9C1E-A745-45C6-8BBC-1EBB9E3A0DFD}"/>
    <dgm:cxn modelId="{3CD98A40-0F55-4860-9107-11FB816BA820}" type="presOf" srcId="{70F42735-9323-419F-AEDE-1FF5051C11C8}" destId="{D4CD68EA-20D5-4F5B-9EEC-A69F5C756E82}" srcOrd="0" destOrd="0" presId="urn:microsoft.com/office/officeart/2009/3/layout/StepUpProcess"/>
    <dgm:cxn modelId="{90533072-D890-414D-930C-E6B6D489E6A3}" type="presOf" srcId="{4686479D-2E63-4732-8B55-E7B2789EFC76}" destId="{FD6479BB-3C5C-4D7C-93D4-8528544AB22D}" srcOrd="0" destOrd="0" presId="urn:microsoft.com/office/officeart/2009/3/layout/StepUpProcess"/>
    <dgm:cxn modelId="{37E7D5AB-842D-44A4-8A13-0729656B9D8B}" srcId="{46CEBF9C-F34D-4C58-84F8-86262E2D6E77}" destId="{A0B25CFE-A010-4DD3-89AD-78D0280C878C}" srcOrd="0" destOrd="0" parTransId="{5EC42554-1A2F-4771-928D-0F2C927BFAED}" sibTransId="{5D045896-E719-4B80-86E0-F357EAB2BA57}"/>
    <dgm:cxn modelId="{5CA7F1B8-393D-444E-85CC-1670DDEA2FB8}" type="presOf" srcId="{6BB587F0-DF77-4A20-98CB-17DE76E94D73}" destId="{B2F8BA93-DC2C-44AC-8537-BCB8775BAF5F}" srcOrd="0" destOrd="0" presId="urn:microsoft.com/office/officeart/2009/3/layout/StepUpProcess"/>
    <dgm:cxn modelId="{A286CDBE-8A2B-4B49-ABC8-B5E71F1DF788}" type="presOf" srcId="{680A5C9B-A92B-4717-A427-DEF6BBC2C845}" destId="{B7A8A0A7-866D-40D9-B2A5-E5CED06F9D89}" srcOrd="0" destOrd="0" presId="urn:microsoft.com/office/officeart/2009/3/layout/StepUpProcess"/>
    <dgm:cxn modelId="{1A5552BF-FB03-43C3-8A60-44D17EF7FF9E}" srcId="{46CEBF9C-F34D-4C58-84F8-86262E2D6E77}" destId="{6BB587F0-DF77-4A20-98CB-17DE76E94D73}" srcOrd="2" destOrd="0" parTransId="{5590D5C5-480F-4439-BD04-E55EA77E8A14}" sibTransId="{1F8E3F50-E501-41B4-B1F0-378C9CEF9CBC}"/>
    <dgm:cxn modelId="{2B3C07C3-9990-4571-91C3-817C6B27BD86}" srcId="{46CEBF9C-F34D-4C58-84F8-86262E2D6E77}" destId="{DD02CEE6-0C67-4926-AD85-246E84BCE021}" srcOrd="1" destOrd="0" parTransId="{0CF93715-ED47-4C09-9580-27B944E46819}" sibTransId="{DEFCA88F-41C9-451E-854D-DF23BFB66899}"/>
    <dgm:cxn modelId="{7530B0D3-8680-4A27-B3C9-F930E27DA564}" type="presOf" srcId="{F54D7425-794D-4C71-A556-E9140CE14890}" destId="{6D22C3E1-299F-40A6-BF2E-1DD4065A1F63}" srcOrd="0" destOrd="0" presId="urn:microsoft.com/office/officeart/2009/3/layout/StepUpProcess"/>
    <dgm:cxn modelId="{6E29CEDE-FDFC-4B83-9EE9-66D7D134C768}" srcId="{46CEBF9C-F34D-4C58-84F8-86262E2D6E77}" destId="{680A5C9B-A92B-4717-A427-DEF6BBC2C845}" srcOrd="3" destOrd="0" parTransId="{5BD778DD-F8FF-4B65-93C0-7E99EFA78129}" sibTransId="{33E68A0A-ADEE-40EA-9AF4-1692A8E154D2}"/>
    <dgm:cxn modelId="{58A5A9EE-4E6D-446F-95D7-FDB199277041}" type="presOf" srcId="{DD02CEE6-0C67-4926-AD85-246E84BCE021}" destId="{A19EE22C-AA62-4A04-AD6F-837EA7751439}" srcOrd="0" destOrd="0" presId="urn:microsoft.com/office/officeart/2009/3/layout/StepUpProcess"/>
    <dgm:cxn modelId="{F8D426F5-B28A-481E-9999-963040D9997B}" srcId="{46CEBF9C-F34D-4C58-84F8-86262E2D6E77}" destId="{4686479D-2E63-4732-8B55-E7B2789EFC76}" srcOrd="5" destOrd="0" parTransId="{244F432D-6A91-42EF-A40A-4F32879C0D7A}" sibTransId="{615D5DC0-82C7-48F9-9085-386A60E9DDF1}"/>
    <dgm:cxn modelId="{26E292AF-710B-419E-AAB7-7505A3641E2B}" type="presParOf" srcId="{55EA9FE3-BCAC-4176-B125-E9559BF15EE0}" destId="{9805E412-2D61-4B94-85F0-2E52FAD98A96}" srcOrd="0" destOrd="0" presId="urn:microsoft.com/office/officeart/2009/3/layout/StepUpProcess"/>
    <dgm:cxn modelId="{80FDDE6E-7220-43CE-8951-7EDF7FF1E535}" type="presParOf" srcId="{9805E412-2D61-4B94-85F0-2E52FAD98A96}" destId="{69258A36-F224-45F5-B59C-88AF7D27218B}" srcOrd="0" destOrd="0" presId="urn:microsoft.com/office/officeart/2009/3/layout/StepUpProcess"/>
    <dgm:cxn modelId="{9C17589F-2748-4EA3-8886-69B63781971A}" type="presParOf" srcId="{9805E412-2D61-4B94-85F0-2E52FAD98A96}" destId="{D8AB8449-F1AB-4F34-8202-7675864F828F}" srcOrd="1" destOrd="0" presId="urn:microsoft.com/office/officeart/2009/3/layout/StepUpProcess"/>
    <dgm:cxn modelId="{2480F477-9979-466C-800E-274AAD49FDAB}" type="presParOf" srcId="{9805E412-2D61-4B94-85F0-2E52FAD98A96}" destId="{525E8110-DA1A-4E9F-9DC7-D1AF1B3A8967}" srcOrd="2" destOrd="0" presId="urn:microsoft.com/office/officeart/2009/3/layout/StepUpProcess"/>
    <dgm:cxn modelId="{715E7DAF-2FAB-477E-9950-B556957FCAD7}" type="presParOf" srcId="{55EA9FE3-BCAC-4176-B125-E9559BF15EE0}" destId="{3CA0CAB6-5ADA-4609-A073-0FE0EE91DCA1}" srcOrd="1" destOrd="0" presId="urn:microsoft.com/office/officeart/2009/3/layout/StepUpProcess"/>
    <dgm:cxn modelId="{7CF61AF3-3D51-46FF-A2D4-3C710ABC4D3E}" type="presParOf" srcId="{3CA0CAB6-5ADA-4609-A073-0FE0EE91DCA1}" destId="{082CD1C7-A8DE-496C-98E5-7DFA8A4D500D}" srcOrd="0" destOrd="0" presId="urn:microsoft.com/office/officeart/2009/3/layout/StepUpProcess"/>
    <dgm:cxn modelId="{B021E6A3-0C42-4CB4-B9F5-C75C03A64543}" type="presParOf" srcId="{55EA9FE3-BCAC-4176-B125-E9559BF15EE0}" destId="{7999508D-9A22-495B-95AC-E74AE402CE3C}" srcOrd="2" destOrd="0" presId="urn:microsoft.com/office/officeart/2009/3/layout/StepUpProcess"/>
    <dgm:cxn modelId="{DDD026E6-FC06-4FCD-A9DD-01994B391E89}" type="presParOf" srcId="{7999508D-9A22-495B-95AC-E74AE402CE3C}" destId="{E10975B9-B4F3-455A-8811-2D0AA78A9347}" srcOrd="0" destOrd="0" presId="urn:microsoft.com/office/officeart/2009/3/layout/StepUpProcess"/>
    <dgm:cxn modelId="{0D16F23D-F546-4F66-A2FA-250D95157CF5}" type="presParOf" srcId="{7999508D-9A22-495B-95AC-E74AE402CE3C}" destId="{A19EE22C-AA62-4A04-AD6F-837EA7751439}" srcOrd="1" destOrd="0" presId="urn:microsoft.com/office/officeart/2009/3/layout/StepUpProcess"/>
    <dgm:cxn modelId="{F002AD20-31BA-4498-B7B5-0600A96EDE95}" type="presParOf" srcId="{7999508D-9A22-495B-95AC-E74AE402CE3C}" destId="{4ADAE171-03DC-40DE-A6B4-510FB1635745}" srcOrd="2" destOrd="0" presId="urn:microsoft.com/office/officeart/2009/3/layout/StepUpProcess"/>
    <dgm:cxn modelId="{0B1D4AD0-6A09-44E6-A324-658B1E229FCF}" type="presParOf" srcId="{55EA9FE3-BCAC-4176-B125-E9559BF15EE0}" destId="{DF80AB98-8F9A-45C6-ABD7-CF6EA8DC0804}" srcOrd="3" destOrd="0" presId="urn:microsoft.com/office/officeart/2009/3/layout/StepUpProcess"/>
    <dgm:cxn modelId="{B7D9F25D-7AE6-445A-9F3E-946B98D054BF}" type="presParOf" srcId="{DF80AB98-8F9A-45C6-ABD7-CF6EA8DC0804}" destId="{EC8C1F7A-7C60-4D93-BBB6-2314DF556D20}" srcOrd="0" destOrd="0" presId="urn:microsoft.com/office/officeart/2009/3/layout/StepUpProcess"/>
    <dgm:cxn modelId="{2C85F375-CF53-4088-A261-A8673E9502DF}" type="presParOf" srcId="{55EA9FE3-BCAC-4176-B125-E9559BF15EE0}" destId="{1926AB50-868A-4A03-B62C-87E9C6D7688B}" srcOrd="4" destOrd="0" presId="urn:microsoft.com/office/officeart/2009/3/layout/StepUpProcess"/>
    <dgm:cxn modelId="{EFA28DF7-EFC2-460D-8B87-FBD9D4A72F2A}" type="presParOf" srcId="{1926AB50-868A-4A03-B62C-87E9C6D7688B}" destId="{019C06E5-D030-40BD-BF25-4ACB27C97E51}" srcOrd="0" destOrd="0" presId="urn:microsoft.com/office/officeart/2009/3/layout/StepUpProcess"/>
    <dgm:cxn modelId="{8DFB1BED-316C-4B07-9C2D-34217E8982D4}" type="presParOf" srcId="{1926AB50-868A-4A03-B62C-87E9C6D7688B}" destId="{B2F8BA93-DC2C-44AC-8537-BCB8775BAF5F}" srcOrd="1" destOrd="0" presId="urn:microsoft.com/office/officeart/2009/3/layout/StepUpProcess"/>
    <dgm:cxn modelId="{DF4AB274-80EA-4F0F-802D-5E82373AA9B7}" type="presParOf" srcId="{1926AB50-868A-4A03-B62C-87E9C6D7688B}" destId="{C044DE1C-8474-4060-BDB7-7F625B649989}" srcOrd="2" destOrd="0" presId="urn:microsoft.com/office/officeart/2009/3/layout/StepUpProcess"/>
    <dgm:cxn modelId="{35737F58-7A39-48FF-BB8A-308EADD95D77}" type="presParOf" srcId="{55EA9FE3-BCAC-4176-B125-E9559BF15EE0}" destId="{4A8C5B57-132C-41D2-AF11-3E94E9FFBA65}" srcOrd="5" destOrd="0" presId="urn:microsoft.com/office/officeart/2009/3/layout/StepUpProcess"/>
    <dgm:cxn modelId="{F6619D22-619A-47C5-8744-7C05D082532F}" type="presParOf" srcId="{4A8C5B57-132C-41D2-AF11-3E94E9FFBA65}" destId="{479BDC78-7CE1-4836-A121-7D16F36EA1C0}" srcOrd="0" destOrd="0" presId="urn:microsoft.com/office/officeart/2009/3/layout/StepUpProcess"/>
    <dgm:cxn modelId="{255EB069-6C2E-424B-86F2-94152076491A}" type="presParOf" srcId="{55EA9FE3-BCAC-4176-B125-E9559BF15EE0}" destId="{8657A259-5D24-4C5C-926E-64AB30CCA29C}" srcOrd="6" destOrd="0" presId="urn:microsoft.com/office/officeart/2009/3/layout/StepUpProcess"/>
    <dgm:cxn modelId="{A25984B9-A339-4D3A-9D17-72DEE0754371}" type="presParOf" srcId="{8657A259-5D24-4C5C-926E-64AB30CCA29C}" destId="{EF4700F5-93C1-4872-A2D6-3E95DDB3B806}" srcOrd="0" destOrd="0" presId="urn:microsoft.com/office/officeart/2009/3/layout/StepUpProcess"/>
    <dgm:cxn modelId="{A773283D-375B-4E2C-8BAC-5915B2F5F374}" type="presParOf" srcId="{8657A259-5D24-4C5C-926E-64AB30CCA29C}" destId="{B7A8A0A7-866D-40D9-B2A5-E5CED06F9D89}" srcOrd="1" destOrd="0" presId="urn:microsoft.com/office/officeart/2009/3/layout/StepUpProcess"/>
    <dgm:cxn modelId="{C13FF2DB-E61C-4DBE-AE0F-6CC449EF3241}" type="presParOf" srcId="{8657A259-5D24-4C5C-926E-64AB30CCA29C}" destId="{A0D16A72-E4FB-49D4-8A92-F25D4F22E40B}" srcOrd="2" destOrd="0" presId="urn:microsoft.com/office/officeart/2009/3/layout/StepUpProcess"/>
    <dgm:cxn modelId="{4126F4E4-6304-44DC-9086-41A4E706EC5F}" type="presParOf" srcId="{55EA9FE3-BCAC-4176-B125-E9559BF15EE0}" destId="{EE480048-709B-4985-BF58-6177C47CE2F1}" srcOrd="7" destOrd="0" presId="urn:microsoft.com/office/officeart/2009/3/layout/StepUpProcess"/>
    <dgm:cxn modelId="{A0600ACD-BEB3-4F52-BD24-9117275B82B5}" type="presParOf" srcId="{EE480048-709B-4985-BF58-6177C47CE2F1}" destId="{96DDC7D6-02E4-4D63-828D-D36F913366F2}" srcOrd="0" destOrd="0" presId="urn:microsoft.com/office/officeart/2009/3/layout/StepUpProcess"/>
    <dgm:cxn modelId="{1982BB85-88C8-4E2F-9EE8-8A97481D0825}" type="presParOf" srcId="{55EA9FE3-BCAC-4176-B125-E9559BF15EE0}" destId="{8945D9FF-0C5C-4287-83FB-FB4D342599D0}" srcOrd="8" destOrd="0" presId="urn:microsoft.com/office/officeart/2009/3/layout/StepUpProcess"/>
    <dgm:cxn modelId="{DDC49C02-6389-4CFE-9635-AD35BA65C22C}" type="presParOf" srcId="{8945D9FF-0C5C-4287-83FB-FB4D342599D0}" destId="{10599734-8866-4B7F-ACDA-EBC5F346109D}" srcOrd="0" destOrd="0" presId="urn:microsoft.com/office/officeart/2009/3/layout/StepUpProcess"/>
    <dgm:cxn modelId="{D2CB399D-7E35-4498-8985-DF649F5346A1}" type="presParOf" srcId="{8945D9FF-0C5C-4287-83FB-FB4D342599D0}" destId="{6D22C3E1-299F-40A6-BF2E-1DD4065A1F63}" srcOrd="1" destOrd="0" presId="urn:microsoft.com/office/officeart/2009/3/layout/StepUpProcess"/>
    <dgm:cxn modelId="{48EEE1B7-8710-4A01-9248-EDF499295D6D}" type="presParOf" srcId="{8945D9FF-0C5C-4287-83FB-FB4D342599D0}" destId="{9274733D-89E8-477F-8506-3A5D7ADEED20}" srcOrd="2" destOrd="0" presId="urn:microsoft.com/office/officeart/2009/3/layout/StepUpProcess"/>
    <dgm:cxn modelId="{B8284687-0EF7-4B7B-A7FD-10133F9525DF}" type="presParOf" srcId="{55EA9FE3-BCAC-4176-B125-E9559BF15EE0}" destId="{F34AC8DE-7151-4251-86DA-8155A960DBB2}" srcOrd="9" destOrd="0" presId="urn:microsoft.com/office/officeart/2009/3/layout/StepUpProcess"/>
    <dgm:cxn modelId="{7594D305-57E9-460E-BA44-5C53B310F84F}" type="presParOf" srcId="{F34AC8DE-7151-4251-86DA-8155A960DBB2}" destId="{79FB1EC8-8CC3-4EF2-8E85-7D2CFA09A719}" srcOrd="0" destOrd="0" presId="urn:microsoft.com/office/officeart/2009/3/layout/StepUpProcess"/>
    <dgm:cxn modelId="{5AA06803-F885-4F17-89EB-0E526B25680B}" type="presParOf" srcId="{55EA9FE3-BCAC-4176-B125-E9559BF15EE0}" destId="{C0B63B36-0480-48E8-83F0-CCEFF8F254B1}" srcOrd="10" destOrd="0" presId="urn:microsoft.com/office/officeart/2009/3/layout/StepUpProcess"/>
    <dgm:cxn modelId="{CDB969FD-48E7-4532-A2AA-EB492703A9BF}" type="presParOf" srcId="{C0B63B36-0480-48E8-83F0-CCEFF8F254B1}" destId="{A7E4F3FF-92DD-4AE3-BAE7-1591D99C4A36}" srcOrd="0" destOrd="0" presId="urn:microsoft.com/office/officeart/2009/3/layout/StepUpProcess"/>
    <dgm:cxn modelId="{A7D794FA-0A2E-4D77-85F6-4A6AFF91AA6A}" type="presParOf" srcId="{C0B63B36-0480-48E8-83F0-CCEFF8F254B1}" destId="{FD6479BB-3C5C-4D7C-93D4-8528544AB22D}" srcOrd="1" destOrd="0" presId="urn:microsoft.com/office/officeart/2009/3/layout/StepUpProcess"/>
    <dgm:cxn modelId="{AC8F38C6-4B73-4568-87F0-97693D95D6E1}" type="presParOf" srcId="{C0B63B36-0480-48E8-83F0-CCEFF8F254B1}" destId="{D1E65C77-510F-40A2-9125-C9D71D62F953}" srcOrd="2" destOrd="0" presId="urn:microsoft.com/office/officeart/2009/3/layout/StepUpProcess"/>
    <dgm:cxn modelId="{44CDA71E-A4D2-4EA7-BD3D-573F0FED2016}" type="presParOf" srcId="{55EA9FE3-BCAC-4176-B125-E9559BF15EE0}" destId="{D42C2DC1-AA22-47A0-9BA6-116F26BDEB89}" srcOrd="11" destOrd="0" presId="urn:microsoft.com/office/officeart/2009/3/layout/StepUpProcess"/>
    <dgm:cxn modelId="{1EF766B0-E3CD-4571-9B48-2727A9571029}" type="presParOf" srcId="{D42C2DC1-AA22-47A0-9BA6-116F26BDEB89}" destId="{0F9C20C2-F150-460F-9752-04BBFC636C97}" srcOrd="0" destOrd="0" presId="urn:microsoft.com/office/officeart/2009/3/layout/StepUpProcess"/>
    <dgm:cxn modelId="{0D5EFA2D-B509-441E-8FCC-ACF71E15F253}" type="presParOf" srcId="{55EA9FE3-BCAC-4176-B125-E9559BF15EE0}" destId="{CF5E7E21-E008-4177-A69E-4ED5A08FC1B9}" srcOrd="12" destOrd="0" presId="urn:microsoft.com/office/officeart/2009/3/layout/StepUpProcess"/>
    <dgm:cxn modelId="{B3C83D0F-D403-4C7D-A5CF-57E6DA9BCFBB}" type="presParOf" srcId="{CF5E7E21-E008-4177-A69E-4ED5A08FC1B9}" destId="{439140B9-9FF7-4C50-B5BE-D709A6E33421}" srcOrd="0" destOrd="0" presId="urn:microsoft.com/office/officeart/2009/3/layout/StepUpProcess"/>
    <dgm:cxn modelId="{2CC483A6-6471-4B01-9BC8-ADC1362BF8D1}" type="presParOf" srcId="{CF5E7E21-E008-4177-A69E-4ED5A08FC1B9}" destId="{D4CD68EA-20D5-4F5B-9EEC-A69F5C756E8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8ED498-3A87-4A67-898E-96C0E1A6CC3E}">
      <dsp:nvSpPr>
        <dsp:cNvPr id="0" name=""/>
        <dsp:cNvSpPr/>
      </dsp:nvSpPr>
      <dsp:spPr>
        <a:xfrm>
          <a:off x="1462922" y="-4294"/>
          <a:ext cx="4339957" cy="4339957"/>
        </a:xfrm>
        <a:prstGeom prst="circularArrow">
          <a:avLst>
            <a:gd name="adj1" fmla="val 5274"/>
            <a:gd name="adj2" fmla="val 312630"/>
            <a:gd name="adj3" fmla="val 14243633"/>
            <a:gd name="adj4" fmla="val 17117953"/>
            <a:gd name="adj5" fmla="val 547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4C275-7EC3-41C3-A029-67717763E9CF}">
      <dsp:nvSpPr>
        <dsp:cNvPr id="0" name=""/>
        <dsp:cNvSpPr/>
      </dsp:nvSpPr>
      <dsp:spPr>
        <a:xfrm>
          <a:off x="2815143" y="1225"/>
          <a:ext cx="1635515" cy="8177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Comprensión lectora</a:t>
          </a:r>
        </a:p>
      </dsp:txBody>
      <dsp:txXfrm>
        <a:off x="2855063" y="41145"/>
        <a:ext cx="1555675" cy="737917"/>
      </dsp:txXfrm>
    </dsp:sp>
    <dsp:sp modelId="{4C730EB0-0987-4113-92FE-562E729570B7}">
      <dsp:nvSpPr>
        <dsp:cNvPr id="0" name=""/>
        <dsp:cNvSpPr/>
      </dsp:nvSpPr>
      <dsp:spPr>
        <a:xfrm>
          <a:off x="4339895" y="881541"/>
          <a:ext cx="1635515" cy="81775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Niveles de comprensión lectora </a:t>
          </a:r>
        </a:p>
      </dsp:txBody>
      <dsp:txXfrm>
        <a:off x="4379815" y="921461"/>
        <a:ext cx="1555675" cy="737917"/>
      </dsp:txXfrm>
    </dsp:sp>
    <dsp:sp modelId="{3563B1D7-1DA6-41E5-BC59-6157BE71C5EB}">
      <dsp:nvSpPr>
        <dsp:cNvPr id="0" name=""/>
        <dsp:cNvSpPr/>
      </dsp:nvSpPr>
      <dsp:spPr>
        <a:xfrm>
          <a:off x="4339895" y="2642173"/>
          <a:ext cx="1635515" cy="81775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Estrategias de promoción de la lectura  </a:t>
          </a:r>
        </a:p>
      </dsp:txBody>
      <dsp:txXfrm>
        <a:off x="4379815" y="2682093"/>
        <a:ext cx="1555675" cy="737917"/>
      </dsp:txXfrm>
    </dsp:sp>
    <dsp:sp modelId="{B19A70AD-9F09-4E3A-90F6-500A18F7E7C7}">
      <dsp:nvSpPr>
        <dsp:cNvPr id="0" name=""/>
        <dsp:cNvSpPr/>
      </dsp:nvSpPr>
      <dsp:spPr>
        <a:xfrm>
          <a:off x="2815143" y="3522489"/>
          <a:ext cx="1635515" cy="8177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Tipos de lectura </a:t>
          </a:r>
        </a:p>
      </dsp:txBody>
      <dsp:txXfrm>
        <a:off x="2855063" y="3562409"/>
        <a:ext cx="1555675" cy="737917"/>
      </dsp:txXfrm>
    </dsp:sp>
    <dsp:sp modelId="{BC6C3D1D-A0AF-41FF-986F-42440111135C}">
      <dsp:nvSpPr>
        <dsp:cNvPr id="0" name=""/>
        <dsp:cNvSpPr/>
      </dsp:nvSpPr>
      <dsp:spPr>
        <a:xfrm>
          <a:off x="1290391" y="2642173"/>
          <a:ext cx="1635515" cy="817757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Lectura en voz alta </a:t>
          </a:r>
        </a:p>
      </dsp:txBody>
      <dsp:txXfrm>
        <a:off x="1330311" y="2682093"/>
        <a:ext cx="1555675" cy="737917"/>
      </dsp:txXfrm>
    </dsp:sp>
    <dsp:sp modelId="{7129278E-4940-4F8D-8CA5-AB3D4F5CDD1F}">
      <dsp:nvSpPr>
        <dsp:cNvPr id="0" name=""/>
        <dsp:cNvSpPr/>
      </dsp:nvSpPr>
      <dsp:spPr>
        <a:xfrm>
          <a:off x="1290391" y="881541"/>
          <a:ext cx="1635515" cy="8177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Taller de lectura en voz alta </a:t>
          </a:r>
        </a:p>
      </dsp:txBody>
      <dsp:txXfrm>
        <a:off x="1330311" y="921461"/>
        <a:ext cx="1555675" cy="737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ACEF0A-0ADD-4AA2-A9E6-679D8CBA1F8E}">
      <dsp:nvSpPr>
        <dsp:cNvPr id="0" name=""/>
        <dsp:cNvSpPr/>
      </dsp:nvSpPr>
      <dsp:spPr>
        <a:xfrm>
          <a:off x="760662" y="0"/>
          <a:ext cx="8620841" cy="4022725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F2DFEF-DDB7-4525-BD13-689157A02986}">
      <dsp:nvSpPr>
        <dsp:cNvPr id="0" name=""/>
        <dsp:cNvSpPr/>
      </dsp:nvSpPr>
      <dsp:spPr>
        <a:xfrm>
          <a:off x="2751" y="1206817"/>
          <a:ext cx="2427569" cy="16090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Proyectos  </a:t>
          </a:r>
        </a:p>
      </dsp:txBody>
      <dsp:txXfrm>
        <a:off x="81300" y="1285366"/>
        <a:ext cx="2270471" cy="1451992"/>
      </dsp:txXfrm>
    </dsp:sp>
    <dsp:sp modelId="{6F6C3B79-5AB8-4DB7-B09F-960C01A51B50}">
      <dsp:nvSpPr>
        <dsp:cNvPr id="0" name=""/>
        <dsp:cNvSpPr/>
      </dsp:nvSpPr>
      <dsp:spPr>
        <a:xfrm>
          <a:off x="2572449" y="1206817"/>
          <a:ext cx="2427569" cy="16090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Motivación </a:t>
          </a:r>
        </a:p>
      </dsp:txBody>
      <dsp:txXfrm>
        <a:off x="2650998" y="1285366"/>
        <a:ext cx="2270471" cy="1451992"/>
      </dsp:txXfrm>
    </dsp:sp>
    <dsp:sp modelId="{08F518F6-7DF4-44F0-A50F-62C96DE7B54A}">
      <dsp:nvSpPr>
        <dsp:cNvPr id="0" name=""/>
        <dsp:cNvSpPr/>
      </dsp:nvSpPr>
      <dsp:spPr>
        <a:xfrm>
          <a:off x="5142148" y="1206817"/>
          <a:ext cx="2427569" cy="160909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Lectura en voz alta</a:t>
          </a:r>
        </a:p>
      </dsp:txBody>
      <dsp:txXfrm>
        <a:off x="5220697" y="1285366"/>
        <a:ext cx="2270471" cy="1451992"/>
      </dsp:txXfrm>
    </dsp:sp>
    <dsp:sp modelId="{75E28C86-3AF8-4420-9DFD-263F36B36423}">
      <dsp:nvSpPr>
        <dsp:cNvPr id="0" name=""/>
        <dsp:cNvSpPr/>
      </dsp:nvSpPr>
      <dsp:spPr>
        <a:xfrm>
          <a:off x="7711846" y="1206817"/>
          <a:ext cx="2427569" cy="160909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Promoción de la lectura </a:t>
          </a:r>
        </a:p>
      </dsp:txBody>
      <dsp:txXfrm>
        <a:off x="7790395" y="1285366"/>
        <a:ext cx="2270471" cy="14519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E7599-8B94-4CD1-B7DE-6086CCF6BCE1}">
      <dsp:nvSpPr>
        <dsp:cNvPr id="0" name=""/>
        <dsp:cNvSpPr/>
      </dsp:nvSpPr>
      <dsp:spPr>
        <a:xfrm>
          <a:off x="635482" y="1443"/>
          <a:ext cx="3271830" cy="196309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Importancia de la lectura</a:t>
          </a:r>
        </a:p>
      </dsp:txBody>
      <dsp:txXfrm>
        <a:off x="635482" y="1443"/>
        <a:ext cx="3271830" cy="1963098"/>
      </dsp:txXfrm>
    </dsp:sp>
    <dsp:sp modelId="{9495D231-4BD0-4832-B238-CD695AA0A852}">
      <dsp:nvSpPr>
        <dsp:cNvPr id="0" name=""/>
        <dsp:cNvSpPr/>
      </dsp:nvSpPr>
      <dsp:spPr>
        <a:xfrm>
          <a:off x="4234496" y="1443"/>
          <a:ext cx="3271830" cy="196309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Aprender a aprender </a:t>
          </a:r>
        </a:p>
      </dsp:txBody>
      <dsp:txXfrm>
        <a:off x="4234496" y="1443"/>
        <a:ext cx="3271830" cy="1963098"/>
      </dsp:txXfrm>
    </dsp:sp>
    <dsp:sp modelId="{415D1B72-3063-4887-973D-DBBA582CCBA9}">
      <dsp:nvSpPr>
        <dsp:cNvPr id="0" name=""/>
        <dsp:cNvSpPr/>
      </dsp:nvSpPr>
      <dsp:spPr>
        <a:xfrm>
          <a:off x="635482" y="2291725"/>
          <a:ext cx="3271830" cy="196309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Habilidades comunicativas</a:t>
          </a:r>
        </a:p>
      </dsp:txBody>
      <dsp:txXfrm>
        <a:off x="635482" y="2291725"/>
        <a:ext cx="3271830" cy="1963098"/>
      </dsp:txXfrm>
    </dsp:sp>
    <dsp:sp modelId="{A43F58C3-DC50-465D-8E86-2B6657B7C931}">
      <dsp:nvSpPr>
        <dsp:cNvPr id="0" name=""/>
        <dsp:cNvSpPr/>
      </dsp:nvSpPr>
      <dsp:spPr>
        <a:xfrm>
          <a:off x="4234496" y="2291725"/>
          <a:ext cx="3271830" cy="196309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000" kern="1200" dirty="0"/>
            <a:t>Comprensión lectora. </a:t>
          </a:r>
        </a:p>
      </dsp:txBody>
      <dsp:txXfrm>
        <a:off x="4234496" y="2291725"/>
        <a:ext cx="3271830" cy="19630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E2835-E464-48CD-82F7-7EE3B56D1E4D}">
      <dsp:nvSpPr>
        <dsp:cNvPr id="0" name=""/>
        <dsp:cNvSpPr/>
      </dsp:nvSpPr>
      <dsp:spPr>
        <a:xfrm>
          <a:off x="7598" y="1982581"/>
          <a:ext cx="2811156" cy="14055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Objetivos </a:t>
          </a:r>
        </a:p>
      </dsp:txBody>
      <dsp:txXfrm>
        <a:off x="48766" y="2023749"/>
        <a:ext cx="2728820" cy="1323242"/>
      </dsp:txXfrm>
    </dsp:sp>
    <dsp:sp modelId="{B0E0D956-DC17-416C-8DCB-AE55DA68D260}">
      <dsp:nvSpPr>
        <dsp:cNvPr id="0" name=""/>
        <dsp:cNvSpPr/>
      </dsp:nvSpPr>
      <dsp:spPr>
        <a:xfrm rot="17950278">
          <a:off x="2236834" y="1674038"/>
          <a:ext cx="2270565" cy="40082"/>
        </a:xfrm>
        <a:custGeom>
          <a:avLst/>
          <a:gdLst/>
          <a:ahLst/>
          <a:cxnLst/>
          <a:rect l="0" t="0" r="0" b="0"/>
          <a:pathLst>
            <a:path>
              <a:moveTo>
                <a:pt x="0" y="20041"/>
              </a:moveTo>
              <a:lnTo>
                <a:pt x="2270565" y="2004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3315352" y="1637316"/>
        <a:ext cx="113528" cy="113528"/>
      </dsp:txXfrm>
    </dsp:sp>
    <dsp:sp modelId="{66064E61-2D90-4ACB-8F66-86A59BB437FD}">
      <dsp:nvSpPr>
        <dsp:cNvPr id="0" name=""/>
        <dsp:cNvSpPr/>
      </dsp:nvSpPr>
      <dsp:spPr>
        <a:xfrm>
          <a:off x="3925479" y="0"/>
          <a:ext cx="2811156" cy="14055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General </a:t>
          </a:r>
        </a:p>
      </dsp:txBody>
      <dsp:txXfrm>
        <a:off x="3966647" y="41168"/>
        <a:ext cx="2728820" cy="1323242"/>
      </dsp:txXfrm>
    </dsp:sp>
    <dsp:sp modelId="{9908426A-6844-4732-AD56-A319B90A183B}">
      <dsp:nvSpPr>
        <dsp:cNvPr id="0" name=""/>
        <dsp:cNvSpPr/>
      </dsp:nvSpPr>
      <dsp:spPr>
        <a:xfrm>
          <a:off x="6736636" y="682747"/>
          <a:ext cx="893863" cy="40082"/>
        </a:xfrm>
        <a:custGeom>
          <a:avLst/>
          <a:gdLst/>
          <a:ahLst/>
          <a:cxnLst/>
          <a:rect l="0" t="0" r="0" b="0"/>
          <a:pathLst>
            <a:path>
              <a:moveTo>
                <a:pt x="0" y="20041"/>
              </a:moveTo>
              <a:lnTo>
                <a:pt x="893863" y="2004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161221" y="680442"/>
        <a:ext cx="44693" cy="44693"/>
      </dsp:txXfrm>
    </dsp:sp>
    <dsp:sp modelId="{BE94E7E2-017D-4309-AC6D-37647130D1D5}">
      <dsp:nvSpPr>
        <dsp:cNvPr id="0" name=""/>
        <dsp:cNvSpPr/>
      </dsp:nvSpPr>
      <dsp:spPr>
        <a:xfrm>
          <a:off x="7630499" y="0"/>
          <a:ext cx="2811156" cy="14055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/>
            <a:t>Promover la lectura en los alumnos de la Telesecundaria Simón Bolívar a través de un taller de lectura en voz alta apoyado de la biblioteca de aula. </a:t>
          </a:r>
          <a:endParaRPr lang="es-ES" sz="1600" kern="1200" dirty="0"/>
        </a:p>
      </dsp:txBody>
      <dsp:txXfrm>
        <a:off x="7671667" y="41168"/>
        <a:ext cx="2728820" cy="1323242"/>
      </dsp:txXfrm>
    </dsp:sp>
    <dsp:sp modelId="{D97B3AAA-158D-45D2-B96E-CE67412FF562}">
      <dsp:nvSpPr>
        <dsp:cNvPr id="0" name=""/>
        <dsp:cNvSpPr/>
      </dsp:nvSpPr>
      <dsp:spPr>
        <a:xfrm rot="3409669">
          <a:off x="2324074" y="3579691"/>
          <a:ext cx="2184777" cy="40082"/>
        </a:xfrm>
        <a:custGeom>
          <a:avLst/>
          <a:gdLst/>
          <a:ahLst/>
          <a:cxnLst/>
          <a:rect l="0" t="0" r="0" b="0"/>
          <a:pathLst>
            <a:path>
              <a:moveTo>
                <a:pt x="0" y="20041"/>
              </a:moveTo>
              <a:lnTo>
                <a:pt x="2184777" y="2004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3361843" y="3545113"/>
        <a:ext cx="109238" cy="109238"/>
      </dsp:txXfrm>
    </dsp:sp>
    <dsp:sp modelId="{1AC8AD25-CAF5-40A9-A914-A895897525CF}">
      <dsp:nvSpPr>
        <dsp:cNvPr id="0" name=""/>
        <dsp:cNvSpPr/>
      </dsp:nvSpPr>
      <dsp:spPr>
        <a:xfrm>
          <a:off x="4014171" y="3811306"/>
          <a:ext cx="2811156" cy="140557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Particulares </a:t>
          </a:r>
        </a:p>
      </dsp:txBody>
      <dsp:txXfrm>
        <a:off x="4055339" y="3852474"/>
        <a:ext cx="2728820" cy="1323242"/>
      </dsp:txXfrm>
    </dsp:sp>
    <dsp:sp modelId="{9E5F0C31-D0E1-4F67-AD54-BCC6C80FB766}">
      <dsp:nvSpPr>
        <dsp:cNvPr id="0" name=""/>
        <dsp:cNvSpPr/>
      </dsp:nvSpPr>
      <dsp:spPr>
        <a:xfrm rot="21542123">
          <a:off x="6825253" y="4485184"/>
          <a:ext cx="1053658" cy="40082"/>
        </a:xfrm>
        <a:custGeom>
          <a:avLst/>
          <a:gdLst/>
          <a:ahLst/>
          <a:cxnLst/>
          <a:rect l="0" t="0" r="0" b="0"/>
          <a:pathLst>
            <a:path>
              <a:moveTo>
                <a:pt x="0" y="20041"/>
              </a:moveTo>
              <a:lnTo>
                <a:pt x="1053658" y="2004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325741" y="4478884"/>
        <a:ext cx="52682" cy="52682"/>
      </dsp:txXfrm>
    </dsp:sp>
    <dsp:sp modelId="{04AE4090-081B-4F83-AB0F-7733E3CB28FA}">
      <dsp:nvSpPr>
        <dsp:cNvPr id="0" name=""/>
        <dsp:cNvSpPr/>
      </dsp:nvSpPr>
      <dsp:spPr>
        <a:xfrm>
          <a:off x="7878837" y="2852287"/>
          <a:ext cx="2811156" cy="328813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Coadyuvar el fomento a la lectura a través de la lectura en voz alta. 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Identifiquen las características de la lectura en voz alta, desde la observación de un profesional en el área. 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Acercar a los estudiantes al acervo de la biblioteca de aula a través de la </a:t>
          </a:r>
          <a:r>
            <a:rPr lang="es-MX" sz="1100" kern="1200" dirty="0" err="1"/>
            <a:t>audiocuentos</a:t>
          </a:r>
          <a:r>
            <a:rPr lang="es-MX" sz="1100" kern="1200" dirty="0"/>
            <a:t>. 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Contextualizar las lecturas a los intereses de los alumnos y socializarlo a través del taller de lectura. 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Utilizar la lectura en voz alta de invitados lectores para la promoción literaria a otros espacios escolares. </a:t>
          </a:r>
        </a:p>
        <a:p>
          <a:pPr marL="0" lvl="0" indent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s-MX" sz="1100" kern="1200" dirty="0"/>
            <a:t>Realizar actividades de narración oral, cuentacuentos, lectura en voz alta, como actividades permanentes del taller de lectura.  </a:t>
          </a:r>
          <a:endParaRPr lang="es-ES" sz="1100" kern="1200" dirty="0"/>
        </a:p>
      </dsp:txBody>
      <dsp:txXfrm>
        <a:off x="7961173" y="2934623"/>
        <a:ext cx="2646484" cy="31234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391782-34C2-4D9B-ACE6-8C198FCB0BD2}">
      <dsp:nvSpPr>
        <dsp:cNvPr id="0" name=""/>
        <dsp:cNvSpPr/>
      </dsp:nvSpPr>
      <dsp:spPr>
        <a:xfrm>
          <a:off x="1050992" y="0"/>
          <a:ext cx="4407187" cy="4407187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C7AE4-39D4-42FD-8ADF-215C85430FCC}">
      <dsp:nvSpPr>
        <dsp:cNvPr id="0" name=""/>
        <dsp:cNvSpPr/>
      </dsp:nvSpPr>
      <dsp:spPr>
        <a:xfrm>
          <a:off x="3222501" y="441149"/>
          <a:ext cx="2864671" cy="313323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400" b="0" kern="1200" dirty="0"/>
            <a:t>A través del taller de lectura en voz alta los jóvenes desarrollan el gusto por la lectura, está estrategia los motiva a leer los libros de la biblioteca de aula. Además, tiene la oportunidad de adquirir estrategias para leer en voz alta y comprender lo que leen, creando una conexión con la biblioteca de aula y la lectura de los estudiantes, fortaleciendo su gusto por la lectura, para que sean un puente con otros lectores. </a:t>
          </a:r>
          <a:endParaRPr lang="es-ES" sz="1400" kern="1200" dirty="0"/>
        </a:p>
      </dsp:txBody>
      <dsp:txXfrm>
        <a:off x="3362343" y="580991"/>
        <a:ext cx="2584987" cy="28535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429C87-2E8A-4B0E-9C33-0FB0EF8BE513}">
      <dsp:nvSpPr>
        <dsp:cNvPr id="0" name=""/>
        <dsp:cNvSpPr/>
      </dsp:nvSpPr>
      <dsp:spPr>
        <a:xfrm>
          <a:off x="712137" y="2208"/>
          <a:ext cx="1099139" cy="109913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0DDAB8C-CD9F-4C7E-BDA6-AF374F152E2D}">
      <dsp:nvSpPr>
        <dsp:cNvPr id="0" name=""/>
        <dsp:cNvSpPr/>
      </dsp:nvSpPr>
      <dsp:spPr>
        <a:xfrm>
          <a:off x="1261706" y="2208"/>
          <a:ext cx="5864309" cy="109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Proyectos </a:t>
          </a:r>
        </a:p>
      </dsp:txBody>
      <dsp:txXfrm>
        <a:off x="1261706" y="2208"/>
        <a:ext cx="5864309" cy="1099139"/>
      </dsp:txXfrm>
    </dsp:sp>
    <dsp:sp modelId="{1A9E1934-1AA1-4C42-AAFB-07BC3A214E54}">
      <dsp:nvSpPr>
        <dsp:cNvPr id="0" name=""/>
        <dsp:cNvSpPr/>
      </dsp:nvSpPr>
      <dsp:spPr>
        <a:xfrm>
          <a:off x="712137" y="1101347"/>
          <a:ext cx="1099139" cy="1099139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715F852-7384-4055-B61A-99A877D75327}">
      <dsp:nvSpPr>
        <dsp:cNvPr id="0" name=""/>
        <dsp:cNvSpPr/>
      </dsp:nvSpPr>
      <dsp:spPr>
        <a:xfrm>
          <a:off x="1261706" y="1101347"/>
          <a:ext cx="5864309" cy="109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Lectura en voz alta</a:t>
          </a:r>
        </a:p>
      </dsp:txBody>
      <dsp:txXfrm>
        <a:off x="1261706" y="1101347"/>
        <a:ext cx="5864309" cy="1099139"/>
      </dsp:txXfrm>
    </dsp:sp>
    <dsp:sp modelId="{824A57FA-41D6-42F2-AD07-0EA0CC730338}">
      <dsp:nvSpPr>
        <dsp:cNvPr id="0" name=""/>
        <dsp:cNvSpPr/>
      </dsp:nvSpPr>
      <dsp:spPr>
        <a:xfrm>
          <a:off x="712137" y="2200486"/>
          <a:ext cx="1099139" cy="1099139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11F4B65-F82A-4F07-8FE4-2ED59F9F110A}">
      <dsp:nvSpPr>
        <dsp:cNvPr id="0" name=""/>
        <dsp:cNvSpPr/>
      </dsp:nvSpPr>
      <dsp:spPr>
        <a:xfrm>
          <a:off x="1261706" y="2200486"/>
          <a:ext cx="5864309" cy="109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Géneros literarios </a:t>
          </a:r>
        </a:p>
      </dsp:txBody>
      <dsp:txXfrm>
        <a:off x="1261706" y="2200486"/>
        <a:ext cx="5864309" cy="1099139"/>
      </dsp:txXfrm>
    </dsp:sp>
    <dsp:sp modelId="{0AE2A07F-8C62-4ACF-9B07-F90B4416AC62}">
      <dsp:nvSpPr>
        <dsp:cNvPr id="0" name=""/>
        <dsp:cNvSpPr/>
      </dsp:nvSpPr>
      <dsp:spPr>
        <a:xfrm>
          <a:off x="712137" y="3299625"/>
          <a:ext cx="1099139" cy="1099139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7591392-9857-4E0E-B27E-2143346EDE21}">
      <dsp:nvSpPr>
        <dsp:cNvPr id="0" name=""/>
        <dsp:cNvSpPr/>
      </dsp:nvSpPr>
      <dsp:spPr>
        <a:xfrm>
          <a:off x="1261706" y="3299625"/>
          <a:ext cx="5864309" cy="10991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dirty="0"/>
            <a:t>Estrategias de promoción de lectura </a:t>
          </a:r>
        </a:p>
      </dsp:txBody>
      <dsp:txXfrm>
        <a:off x="1261706" y="3299625"/>
        <a:ext cx="5864309" cy="10991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58A36-F224-45F5-B59C-88AF7D27218B}">
      <dsp:nvSpPr>
        <dsp:cNvPr id="0" name=""/>
        <dsp:cNvSpPr/>
      </dsp:nvSpPr>
      <dsp:spPr>
        <a:xfrm rot="5400000">
          <a:off x="300918" y="3115701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AB8449-F1AB-4F34-8202-7675864F828F}">
      <dsp:nvSpPr>
        <dsp:cNvPr id="0" name=""/>
        <dsp:cNvSpPr/>
      </dsp:nvSpPr>
      <dsp:spPr>
        <a:xfrm>
          <a:off x="153904" y="3553570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Diagnóstico </a:t>
          </a:r>
        </a:p>
      </dsp:txBody>
      <dsp:txXfrm>
        <a:off x="153904" y="3553570"/>
        <a:ext cx="1323062" cy="1159742"/>
      </dsp:txXfrm>
    </dsp:sp>
    <dsp:sp modelId="{525E8110-DA1A-4E9F-9DC7-D1AF1B3A8967}">
      <dsp:nvSpPr>
        <dsp:cNvPr id="0" name=""/>
        <dsp:cNvSpPr/>
      </dsp:nvSpPr>
      <dsp:spPr>
        <a:xfrm>
          <a:off x="1227332" y="3007809"/>
          <a:ext cx="249634" cy="249634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0975B9-B4F3-455A-8811-2D0AA78A9347}">
      <dsp:nvSpPr>
        <dsp:cNvPr id="0" name=""/>
        <dsp:cNvSpPr/>
      </dsp:nvSpPr>
      <dsp:spPr>
        <a:xfrm rot="5400000">
          <a:off x="1920605" y="2714908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EE22C-AA62-4A04-AD6F-837EA7751439}">
      <dsp:nvSpPr>
        <dsp:cNvPr id="0" name=""/>
        <dsp:cNvSpPr/>
      </dsp:nvSpPr>
      <dsp:spPr>
        <a:xfrm>
          <a:off x="1773591" y="3152777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Análisis de objetivos</a:t>
          </a:r>
        </a:p>
      </dsp:txBody>
      <dsp:txXfrm>
        <a:off x="1773591" y="3152777"/>
        <a:ext cx="1323062" cy="1159742"/>
      </dsp:txXfrm>
    </dsp:sp>
    <dsp:sp modelId="{4ADAE171-03DC-40DE-A6B4-510FB1635745}">
      <dsp:nvSpPr>
        <dsp:cNvPr id="0" name=""/>
        <dsp:cNvSpPr/>
      </dsp:nvSpPr>
      <dsp:spPr>
        <a:xfrm>
          <a:off x="2847019" y="2607016"/>
          <a:ext cx="249634" cy="249634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C06E5-D030-40BD-BF25-4ACB27C97E51}">
      <dsp:nvSpPr>
        <dsp:cNvPr id="0" name=""/>
        <dsp:cNvSpPr/>
      </dsp:nvSpPr>
      <dsp:spPr>
        <a:xfrm rot="5400000">
          <a:off x="3540293" y="2314115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F8BA93-DC2C-44AC-8537-BCB8775BAF5F}">
      <dsp:nvSpPr>
        <dsp:cNvPr id="0" name=""/>
        <dsp:cNvSpPr/>
      </dsp:nvSpPr>
      <dsp:spPr>
        <a:xfrm>
          <a:off x="3393278" y="2751984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Determinación de indicadores </a:t>
          </a:r>
        </a:p>
      </dsp:txBody>
      <dsp:txXfrm>
        <a:off x="3393278" y="2751984"/>
        <a:ext cx="1323062" cy="1159742"/>
      </dsp:txXfrm>
    </dsp:sp>
    <dsp:sp modelId="{C044DE1C-8474-4060-BDB7-7F625B649989}">
      <dsp:nvSpPr>
        <dsp:cNvPr id="0" name=""/>
        <dsp:cNvSpPr/>
      </dsp:nvSpPr>
      <dsp:spPr>
        <a:xfrm>
          <a:off x="4466706" y="2206223"/>
          <a:ext cx="249634" cy="249634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700F5-93C1-4872-A2D6-3E95DDB3B806}">
      <dsp:nvSpPr>
        <dsp:cNvPr id="0" name=""/>
        <dsp:cNvSpPr/>
      </dsp:nvSpPr>
      <dsp:spPr>
        <a:xfrm rot="5400000">
          <a:off x="5159980" y="1913322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8A0A7-866D-40D9-B2A5-E5CED06F9D89}">
      <dsp:nvSpPr>
        <dsp:cNvPr id="0" name=""/>
        <dsp:cNvSpPr/>
      </dsp:nvSpPr>
      <dsp:spPr>
        <a:xfrm>
          <a:off x="5012965" y="2351191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Selección de instrumentos </a:t>
          </a:r>
        </a:p>
      </dsp:txBody>
      <dsp:txXfrm>
        <a:off x="5012965" y="2351191"/>
        <a:ext cx="1323062" cy="1159742"/>
      </dsp:txXfrm>
    </dsp:sp>
    <dsp:sp modelId="{A0D16A72-E4FB-49D4-8A92-F25D4F22E40B}">
      <dsp:nvSpPr>
        <dsp:cNvPr id="0" name=""/>
        <dsp:cNvSpPr/>
      </dsp:nvSpPr>
      <dsp:spPr>
        <a:xfrm>
          <a:off x="6086394" y="1805430"/>
          <a:ext cx="249634" cy="249634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99734-8866-4B7F-ACDA-EBC5F346109D}">
      <dsp:nvSpPr>
        <dsp:cNvPr id="0" name=""/>
        <dsp:cNvSpPr/>
      </dsp:nvSpPr>
      <dsp:spPr>
        <a:xfrm rot="5400000">
          <a:off x="6779667" y="1512528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22C3E1-299F-40A6-BF2E-1DD4065A1F63}">
      <dsp:nvSpPr>
        <dsp:cNvPr id="0" name=""/>
        <dsp:cNvSpPr/>
      </dsp:nvSpPr>
      <dsp:spPr>
        <a:xfrm>
          <a:off x="6632653" y="1950397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Recoger información</a:t>
          </a:r>
        </a:p>
      </dsp:txBody>
      <dsp:txXfrm>
        <a:off x="6632653" y="1950397"/>
        <a:ext cx="1323062" cy="1159742"/>
      </dsp:txXfrm>
    </dsp:sp>
    <dsp:sp modelId="{9274733D-89E8-477F-8506-3A5D7ADEED20}">
      <dsp:nvSpPr>
        <dsp:cNvPr id="0" name=""/>
        <dsp:cNvSpPr/>
      </dsp:nvSpPr>
      <dsp:spPr>
        <a:xfrm>
          <a:off x="7706081" y="1404637"/>
          <a:ext cx="249634" cy="249634"/>
        </a:xfrm>
        <a:prstGeom prst="triangle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E4F3FF-92DD-4AE3-BAE7-1591D99C4A36}">
      <dsp:nvSpPr>
        <dsp:cNvPr id="0" name=""/>
        <dsp:cNvSpPr/>
      </dsp:nvSpPr>
      <dsp:spPr>
        <a:xfrm rot="5400000">
          <a:off x="8399354" y="1111735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6479BB-3C5C-4D7C-93D4-8528544AB22D}">
      <dsp:nvSpPr>
        <dsp:cNvPr id="0" name=""/>
        <dsp:cNvSpPr/>
      </dsp:nvSpPr>
      <dsp:spPr>
        <a:xfrm>
          <a:off x="8252340" y="1549604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Análisis y toma de decisiones </a:t>
          </a:r>
        </a:p>
      </dsp:txBody>
      <dsp:txXfrm>
        <a:off x="8252340" y="1549604"/>
        <a:ext cx="1323062" cy="1159742"/>
      </dsp:txXfrm>
    </dsp:sp>
    <dsp:sp modelId="{D1E65C77-510F-40A2-9125-C9D71D62F953}">
      <dsp:nvSpPr>
        <dsp:cNvPr id="0" name=""/>
        <dsp:cNvSpPr/>
      </dsp:nvSpPr>
      <dsp:spPr>
        <a:xfrm>
          <a:off x="9325768" y="1003843"/>
          <a:ext cx="249634" cy="249634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9140B9-9FF7-4C50-B5BE-D709A6E33421}">
      <dsp:nvSpPr>
        <dsp:cNvPr id="0" name=""/>
        <dsp:cNvSpPr/>
      </dsp:nvSpPr>
      <dsp:spPr>
        <a:xfrm rot="5400000">
          <a:off x="10019041" y="710942"/>
          <a:ext cx="880721" cy="1465501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D68EA-20D5-4F5B-9EEC-A69F5C756E82}">
      <dsp:nvSpPr>
        <dsp:cNvPr id="0" name=""/>
        <dsp:cNvSpPr/>
      </dsp:nvSpPr>
      <dsp:spPr>
        <a:xfrm>
          <a:off x="9872027" y="1148811"/>
          <a:ext cx="1323062" cy="11597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Comunicación de los resultados </a:t>
          </a:r>
        </a:p>
      </dsp:txBody>
      <dsp:txXfrm>
        <a:off x="9872027" y="1148811"/>
        <a:ext cx="1323062" cy="1159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672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874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140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88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580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36352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43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6480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0808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4786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3655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3AC712B-D200-44B6-B079-8766B085B7D1}" type="datetimeFigureOut">
              <a:rPr lang="es-MX" smtClean="0"/>
              <a:t>04/08/2017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383B560-2603-4FFD-9E64-324A5CBEE96E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723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4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4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5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openxmlformats.org/officeDocument/2006/relationships/image" Target="../media/image3.png"/><Relationship Id="rId4" Type="http://schemas.openxmlformats.org/officeDocument/2006/relationships/diagramData" Target="../diagrams/data6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6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3A58919E-CD91-4954-8369-8EF2CD3369A3}"/>
              </a:ext>
            </a:extLst>
          </p:cNvPr>
          <p:cNvSpPr/>
          <p:nvPr/>
        </p:nvSpPr>
        <p:spPr>
          <a:xfrm>
            <a:off x="2959223" y="459675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1125" indent="144145" algn="ctr" hangingPunct="0">
              <a:spcAft>
                <a:spcPts val="0"/>
              </a:spcAft>
            </a:pPr>
            <a:r>
              <a:rPr lang="es-ES" sz="2800" b="1" cap="small" spc="3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Universidad Veracruzana</a:t>
            </a:r>
            <a:endParaRPr lang="es-MX" sz="12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25" indent="144145" algn="ctr" hangingPunct="0">
              <a:spcAft>
                <a:spcPts val="0"/>
              </a:spcAft>
            </a:pPr>
            <a:r>
              <a:rPr lang="es-ES" b="1" cap="small" spc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Centro de Idiomas Córdoba</a:t>
            </a:r>
            <a:endParaRPr lang="es-MX" sz="12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25" indent="144145" algn="ctr" hangingPunct="0">
              <a:spcAft>
                <a:spcPts val="0"/>
              </a:spcAft>
            </a:pPr>
            <a:r>
              <a:rPr lang="es-ES" b="1" cap="small" spc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Especialización en Promoción de la Lectura</a:t>
            </a:r>
            <a:endParaRPr lang="es-MX" sz="12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25" algn="ctr" hangingPunct="0">
              <a:lnSpc>
                <a:spcPct val="150000"/>
              </a:lnSpc>
              <a:spcAft>
                <a:spcPts val="1200"/>
              </a:spcAft>
            </a:pPr>
            <a:r>
              <a:rPr lang="es-MX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NewRoman"/>
              </a:rPr>
              <a:t>SEDE: CÓRDOBA-ORIZABA</a:t>
            </a:r>
            <a:endParaRPr lang="es-MX" sz="1400" dirty="0">
              <a:effectLst/>
              <a:latin typeface="TimesNewRoman"/>
              <a:ea typeface="Times New Roman" panose="02020603050405020304" pitchFamily="18" charset="0"/>
              <a:cs typeface="TimesNewRoman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B7991B9-A511-417E-85F4-A59E2E5599C0}"/>
              </a:ext>
            </a:extLst>
          </p:cNvPr>
          <p:cNvSpPr/>
          <p:nvPr/>
        </p:nvSpPr>
        <p:spPr>
          <a:xfrm>
            <a:off x="4199624" y="4628246"/>
            <a:ext cx="3615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1125" indent="144145"/>
            <a:r>
              <a:rPr lang="es-MX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MX" sz="1200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125" indent="144145"/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Tutor: Herlinda Flores Badillo </a:t>
            </a:r>
            <a:endParaRPr lang="es-MX" sz="1200" dirty="0">
              <a:effectLst/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B3BA1FC-B351-4C25-97C7-A1FE93634B44}"/>
              </a:ext>
            </a:extLst>
          </p:cNvPr>
          <p:cNvSpPr/>
          <p:nvPr/>
        </p:nvSpPr>
        <p:spPr>
          <a:xfrm>
            <a:off x="2959223" y="23747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1125" indent="144145" algn="ctr">
              <a:spcBef>
                <a:spcPts val="3600"/>
              </a:spcBef>
              <a:spcAft>
                <a:spcPts val="3600"/>
              </a:spcAft>
            </a:pP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“Estrategias de fomento a la lectura: Lectura en voz alta en la Telesecundaria Simón Bolívar” </a:t>
            </a:r>
            <a:endParaRPr lang="es-MX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EDCC25-94A0-4388-A06F-C2EEF2C31960}"/>
              </a:ext>
            </a:extLst>
          </p:cNvPr>
          <p:cNvSpPr/>
          <p:nvPr/>
        </p:nvSpPr>
        <p:spPr>
          <a:xfrm>
            <a:off x="3963682" y="3640006"/>
            <a:ext cx="40870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1760">
              <a:spcBef>
                <a:spcPts val="3600"/>
              </a:spcBef>
              <a:spcAft>
                <a:spcPts val="3600"/>
              </a:spcAft>
            </a:pPr>
            <a:r>
              <a:rPr lang="es-MX" b="1" dirty="0">
                <a:solidFill>
                  <a:srgbClr val="000000"/>
                </a:solidFill>
                <a:latin typeface="Times New Roman" panose="02020603050405020304" pitchFamily="18" charset="0"/>
              </a:rPr>
              <a:t>Estudiante: Alma Inés Mejía Esquivel </a:t>
            </a:r>
            <a:endParaRPr lang="es-MX" dirty="0"/>
          </a:p>
        </p:txBody>
      </p:sp>
      <p:pic>
        <p:nvPicPr>
          <p:cNvPr id="9" name="Imagen 8" descr="escudoBlanco">
            <a:extLst>
              <a:ext uri="{FF2B5EF4-FFF2-40B4-BE49-F238E27FC236}">
                <a16:creationId xmlns:a16="http://schemas.microsoft.com/office/drawing/2014/main" id="{FB1D6283-9E29-48A8-B005-8BCB92E142E5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4211" y="528729"/>
            <a:ext cx="10477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9FA1092-54FC-42E9-9A47-718CBEB96B55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36623" y="1639271"/>
            <a:ext cx="542925" cy="465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1">
            <a:hlinkClick r:id="" action="ppaction://media"/>
            <a:extLst>
              <a:ext uri="{FF2B5EF4-FFF2-40B4-BE49-F238E27FC236}">
                <a16:creationId xmlns:a16="http://schemas.microsoft.com/office/drawing/2014/main" id="{7BD64AB4-1EF6-41F7-A931-DE345AABA5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88014" y="521302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5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6A13D-A9FA-43A0-B5E8-245A1BA86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“Estrategias de fomento a la lectura: Lectura en voz alta en la Telesecundaria Simón Bolívar” </a:t>
            </a:r>
            <a:br>
              <a:rPr lang="es-MX" sz="32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s-MX" sz="3200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CF805066-5268-4B6A-B148-9A1F933C89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Fomentar el gusto por la lectura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Crear puentes de comunicación a través de la lectura en voz alta.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La lectura en voz alta como herramienta de motivación e impulso para formar lectores</a:t>
            </a:r>
          </a:p>
          <a:p>
            <a:endParaRPr lang="es-MX" sz="2400" dirty="0"/>
          </a:p>
          <a:p>
            <a:endParaRPr lang="es-MX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FF853E3-415C-4707-88F0-D87BD7E226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385" y="1909392"/>
            <a:ext cx="4027869" cy="2680364"/>
          </a:xfrm>
          <a:prstGeom prst="rect">
            <a:avLst/>
          </a:prstGeom>
        </p:spPr>
      </p:pic>
      <p:pic>
        <p:nvPicPr>
          <p:cNvPr id="4" name="2">
            <a:hlinkClick r:id="" action="ppaction://media"/>
            <a:extLst>
              <a:ext uri="{FF2B5EF4-FFF2-40B4-BE49-F238E27FC236}">
                <a16:creationId xmlns:a16="http://schemas.microsoft.com/office/drawing/2014/main" id="{1EA499C7-E6AF-4505-89E5-565A440E42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41994" y="50222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2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9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E0F618-1BDF-4CBC-9EDC-B63F9DEBF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Marco conceptual 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F9205ED-9402-40B4-90BA-CED8FE57B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5205866" cy="402335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Lectura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Estrategias de promoción de lectura </a:t>
            </a:r>
          </a:p>
          <a:p>
            <a:pPr marL="0" indent="0">
              <a:buNone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Lectura en voz alta 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60125E-7C57-4AC9-BD8F-41DB804D3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7163" y="2037980"/>
            <a:ext cx="1724025" cy="26479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7D75E21-F362-4A72-B72E-CF4E04A42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204">
            <a:off x="10191188" y="2210908"/>
            <a:ext cx="1714500" cy="2667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F205711-61B7-4872-A0F6-B581CAC6D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803054">
            <a:off x="6942339" y="2351730"/>
            <a:ext cx="1677502" cy="2634820"/>
          </a:xfrm>
          <a:prstGeom prst="rect">
            <a:avLst/>
          </a:prstGeom>
        </p:spPr>
      </p:pic>
      <p:pic>
        <p:nvPicPr>
          <p:cNvPr id="3" name="3">
            <a:hlinkClick r:id="" action="ppaction://media"/>
            <a:extLst>
              <a:ext uri="{FF2B5EF4-FFF2-40B4-BE49-F238E27FC236}">
                <a16:creationId xmlns:a16="http://schemas.microsoft.com/office/drawing/2014/main" id="{DAAFC67E-5EAD-456A-87AE-7E8224D933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242795" y="538173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7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63B74C-01A0-47EF-961A-65598A00C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Marco conceptual 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75C90924-7734-43C6-B6C3-E3C072682FB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553139"/>
              </p:ext>
            </p:extLst>
          </p:nvPr>
        </p:nvGraphicFramePr>
        <p:xfrm>
          <a:off x="2925763" y="1837385"/>
          <a:ext cx="7265802" cy="4341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4">
            <a:hlinkClick r:id="" action="ppaction://media"/>
            <a:extLst>
              <a:ext uri="{FF2B5EF4-FFF2-40B4-BE49-F238E27FC236}">
                <a16:creationId xmlns:a16="http://schemas.microsoft.com/office/drawing/2014/main" id="{911EA95A-D321-4C4B-91AE-E37718ED59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6561" y="46937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1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0AE00-40D0-4F59-B63E-C5800FD47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MX" dirty="0"/>
            </a:br>
            <a:r>
              <a:rPr lang="es-MX" dirty="0"/>
              <a:t>Estado del arte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5918CDF-3C41-4F5C-BEAF-9725EDBAE8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3723295" cy="402335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Iberoamérica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Revistas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Tesis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Artículos de investigación. </a:t>
            </a:r>
          </a:p>
          <a:p>
            <a:pPr>
              <a:buFont typeface="Wingdings" panose="05000000000000000000" pitchFamily="2" charset="2"/>
              <a:buChar char="Ø"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Universidades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B3A7E2-E8C0-4EC0-A9E5-7ECF996E1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050" y="2098435"/>
            <a:ext cx="6897950" cy="3517955"/>
          </a:xfrm>
          <a:prstGeom prst="rect">
            <a:avLst/>
          </a:prstGeom>
        </p:spPr>
      </p:pic>
      <p:pic>
        <p:nvPicPr>
          <p:cNvPr id="5" name="5">
            <a:hlinkClick r:id="" action="ppaction://media"/>
            <a:extLst>
              <a:ext uri="{FF2B5EF4-FFF2-40B4-BE49-F238E27FC236}">
                <a16:creationId xmlns:a16="http://schemas.microsoft.com/office/drawing/2014/main" id="{A00F59D6-364A-48B0-8005-AFCC7C2199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76893" y="56163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77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8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AD9BF-579B-4077-A1EA-C6327FFF0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Caracterización 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E7917BA5-2EE3-4788-9CF2-F0F1838A40F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0489675"/>
              </p:ext>
            </p:extLst>
          </p:nvPr>
        </p:nvGraphicFramePr>
        <p:xfrm>
          <a:off x="1096962" y="1846263"/>
          <a:ext cx="10142167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6">
            <a:hlinkClick r:id="" action="ppaction://media"/>
            <a:extLst>
              <a:ext uri="{FF2B5EF4-FFF2-40B4-BE49-F238E27FC236}">
                <a16:creationId xmlns:a16="http://schemas.microsoft.com/office/drawing/2014/main" id="{35D62B49-8405-420C-BA47-67CD098B97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668317" y="53816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3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EDF489-6361-4BD3-AC0E-C1A236D7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Problemática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44889DF-07C5-436D-88F7-668A71823F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219" y="2609665"/>
            <a:ext cx="4741230" cy="316082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FF2B70A-D8BE-43D3-9F46-84D5D32DBDC8}"/>
              </a:ext>
            </a:extLst>
          </p:cNvPr>
          <p:cNvSpPr txBox="1"/>
          <p:nvPr/>
        </p:nvSpPr>
        <p:spPr>
          <a:xfrm>
            <a:off x="6977849" y="2512381"/>
            <a:ext cx="43678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Desinterés </a:t>
            </a:r>
          </a:p>
          <a:p>
            <a:endParaRPr lang="es-MX" dirty="0"/>
          </a:p>
          <a:p>
            <a:r>
              <a:rPr lang="es-MX" dirty="0"/>
              <a:t>Apatía </a:t>
            </a:r>
          </a:p>
          <a:p>
            <a:endParaRPr lang="es-MX" dirty="0"/>
          </a:p>
          <a:p>
            <a:r>
              <a:rPr lang="es-MX" dirty="0"/>
              <a:t>Materiales de consulta</a:t>
            </a:r>
          </a:p>
          <a:p>
            <a:endParaRPr lang="es-MX" dirty="0"/>
          </a:p>
          <a:p>
            <a:r>
              <a:rPr lang="es-MX" dirty="0"/>
              <a:t>Poco uso de la biblioteca escolar y de aula </a:t>
            </a:r>
          </a:p>
          <a:p>
            <a:endParaRPr lang="es-MX" dirty="0"/>
          </a:p>
          <a:p>
            <a:r>
              <a:rPr lang="es-MX" dirty="0"/>
              <a:t>Escasos libros de recreación y exceso de libros de texto.  </a:t>
            </a:r>
          </a:p>
          <a:p>
            <a:endParaRPr lang="es-MX" dirty="0"/>
          </a:p>
          <a:p>
            <a:endParaRPr lang="es-MX" dirty="0"/>
          </a:p>
        </p:txBody>
      </p:sp>
      <p:pic>
        <p:nvPicPr>
          <p:cNvPr id="3" name="8">
            <a:hlinkClick r:id="" action="ppaction://media"/>
            <a:extLst>
              <a:ext uri="{FF2B5EF4-FFF2-40B4-BE49-F238E27FC236}">
                <a16:creationId xmlns:a16="http://schemas.microsoft.com/office/drawing/2014/main" id="{45E56433-3BC0-4EC3-A8CD-8EB5FC155C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8317" y="55268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2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9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81A62-7BF4-4D3E-AEB2-DBFF19A79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Justificación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F5E3AC52-7B4F-4204-AD61-34ED672199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3997803"/>
              </p:ext>
            </p:extLst>
          </p:nvPr>
        </p:nvGraphicFramePr>
        <p:xfrm>
          <a:off x="2032000" y="1882066"/>
          <a:ext cx="8141810" cy="42562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9">
            <a:hlinkClick r:id="" action="ppaction://media"/>
            <a:extLst>
              <a:ext uri="{FF2B5EF4-FFF2-40B4-BE49-F238E27FC236}">
                <a16:creationId xmlns:a16="http://schemas.microsoft.com/office/drawing/2014/main" id="{685960EA-331D-40AD-8F87-C0C64A1474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459036" y="482689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6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1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8B9E73D-F004-4BB5-A1CB-28A637AD9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1669581"/>
              </p:ext>
            </p:extLst>
          </p:nvPr>
        </p:nvGraphicFramePr>
        <p:xfrm>
          <a:off x="745724" y="115410"/>
          <a:ext cx="10697592" cy="631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10">
            <a:hlinkClick r:id="" action="ppaction://media"/>
            <a:extLst>
              <a:ext uri="{FF2B5EF4-FFF2-40B4-BE49-F238E27FC236}">
                <a16:creationId xmlns:a16="http://schemas.microsoft.com/office/drawing/2014/main" id="{77BE1E75-E238-4E9B-B450-65BA2A3B7A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41669" y="516424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9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88C0B-EB21-49FF-8A10-99C0AD42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647" y="0"/>
            <a:ext cx="10058400" cy="1450757"/>
          </a:xfrm>
        </p:spPr>
        <p:txBody>
          <a:bodyPr/>
          <a:lstStyle/>
          <a:p>
            <a:pPr algn="ctr"/>
            <a:r>
              <a:rPr lang="es-MX" dirty="0"/>
              <a:t>Hipótesis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437CAD25-CEDA-4777-A702-D89FCB727B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2667406"/>
              </p:ext>
            </p:extLst>
          </p:nvPr>
        </p:nvGraphicFramePr>
        <p:xfrm>
          <a:off x="3053918" y="1731146"/>
          <a:ext cx="7106082" cy="4407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11">
            <a:hlinkClick r:id="" action="ppaction://media"/>
            <a:extLst>
              <a:ext uri="{FF2B5EF4-FFF2-40B4-BE49-F238E27FC236}">
                <a16:creationId xmlns:a16="http://schemas.microsoft.com/office/drawing/2014/main" id="{B8DF0118-FB95-4262-AC88-DDFA9E0B5A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32907" y="529741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89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71D2FF-359E-40D6-981B-2729A58FD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Diseño metodológico 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431774-4A0A-4048-84BC-87BA64DB9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79737" y="1934510"/>
            <a:ext cx="2693485" cy="4466289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Comunidad </a:t>
            </a:r>
          </a:p>
          <a:p>
            <a:pPr marL="0" indent="0">
              <a:buNone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Contexto </a:t>
            </a:r>
          </a:p>
          <a:p>
            <a:pPr marL="0" indent="0">
              <a:buNone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Participantes </a:t>
            </a:r>
          </a:p>
          <a:p>
            <a:pPr marL="0" indent="0">
              <a:buNone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Metodología</a:t>
            </a:r>
          </a:p>
          <a:p>
            <a:pPr marL="0" indent="0">
              <a:buNone/>
            </a:pPr>
            <a:endParaRPr lang="es-MX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Plan lector </a:t>
            </a:r>
          </a:p>
          <a:p>
            <a:pPr marL="0" indent="0">
              <a:buNone/>
            </a:pPr>
            <a:endParaRPr lang="es-MX" dirty="0"/>
          </a:p>
          <a:p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DB6D753-E66D-48B4-9DC8-B7342A997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2581" y="2992207"/>
            <a:ext cx="2823099" cy="211732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666E909-04FD-4FF6-99E2-6E0BCCC142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2997541"/>
            <a:ext cx="2823099" cy="2111990"/>
          </a:xfrm>
          <a:prstGeom prst="rect">
            <a:avLst/>
          </a:prstGeom>
        </p:spPr>
      </p:pic>
      <p:pic>
        <p:nvPicPr>
          <p:cNvPr id="3" name="12">
            <a:hlinkClick r:id="" action="ppaction://media"/>
            <a:extLst>
              <a:ext uri="{FF2B5EF4-FFF2-40B4-BE49-F238E27FC236}">
                <a16:creationId xmlns:a16="http://schemas.microsoft.com/office/drawing/2014/main" id="{BD2550AF-10C4-448B-B2B0-BBB5B2F0D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74119" y="55903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78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9E0CF-0521-43E9-884A-EDA1E387F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Estrategia de intervención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E4F0352-C5F1-401F-A13F-60DE219B92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7274813"/>
              </p:ext>
            </p:extLst>
          </p:nvPr>
        </p:nvGraphicFramePr>
        <p:xfrm>
          <a:off x="479393" y="1743574"/>
          <a:ext cx="7549965" cy="4400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077108C5-E92C-4521-8BFE-9A35224EAF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23573" y="2173749"/>
            <a:ext cx="3496692" cy="2644744"/>
          </a:xfrm>
          <a:prstGeom prst="rect">
            <a:avLst/>
          </a:prstGeom>
        </p:spPr>
      </p:pic>
      <p:pic>
        <p:nvPicPr>
          <p:cNvPr id="5" name="13">
            <a:hlinkClick r:id="" action="ppaction://media"/>
            <a:extLst>
              <a:ext uri="{FF2B5EF4-FFF2-40B4-BE49-F238E27FC236}">
                <a16:creationId xmlns:a16="http://schemas.microsoft.com/office/drawing/2014/main" id="{4706ADE7-5A98-48FB-9500-9166E64FA4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381130" y="53417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1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5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029B0-5E42-49A8-987C-45E0346B2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Metodología de evaluación 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C87DB282-E7C7-405E-B9DD-071C945DD2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6162480"/>
              </p:ext>
            </p:extLst>
          </p:nvPr>
        </p:nvGraphicFramePr>
        <p:xfrm>
          <a:off x="470517" y="719666"/>
          <a:ext cx="11203619" cy="5716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14">
            <a:hlinkClick r:id="" action="ppaction://media"/>
            <a:extLst>
              <a:ext uri="{FF2B5EF4-FFF2-40B4-BE49-F238E27FC236}">
                <a16:creationId xmlns:a16="http://schemas.microsoft.com/office/drawing/2014/main" id="{33B33D6D-D094-4561-B59D-4AC68638CA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47812" y="504883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35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DFDD2281-ED24-446E-B5DD-4E8CD0317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dirty="0"/>
              <a:t>Programación 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41D010A-02DD-4CCE-9A60-A9A5839B0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382016"/>
              </p:ext>
            </p:extLst>
          </p:nvPr>
        </p:nvGraphicFramePr>
        <p:xfrm>
          <a:off x="133165" y="1819922"/>
          <a:ext cx="11754033" cy="439444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479730">
                  <a:extLst>
                    <a:ext uri="{9D8B030D-6E8A-4147-A177-3AD203B41FA5}">
                      <a16:colId xmlns:a16="http://schemas.microsoft.com/office/drawing/2014/main" val="17678817"/>
                    </a:ext>
                  </a:extLst>
                </a:gridCol>
                <a:gridCol w="4019880">
                  <a:extLst>
                    <a:ext uri="{9D8B030D-6E8A-4147-A177-3AD203B41FA5}">
                      <a16:colId xmlns:a16="http://schemas.microsoft.com/office/drawing/2014/main" val="718493793"/>
                    </a:ext>
                  </a:extLst>
                </a:gridCol>
                <a:gridCol w="2254423">
                  <a:extLst>
                    <a:ext uri="{9D8B030D-6E8A-4147-A177-3AD203B41FA5}">
                      <a16:colId xmlns:a16="http://schemas.microsoft.com/office/drawing/2014/main" val="2898017090"/>
                    </a:ext>
                  </a:extLst>
                </a:gridCol>
              </a:tblGrid>
              <a:tr h="353332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Actividades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Fecha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Materiales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591738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Elaboración del protocolo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Abril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0979679"/>
                  </a:ext>
                </a:extLst>
              </a:tr>
              <a:tr h="686428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Invitación al taller de lectura en atril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 al 17 de agosto.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Cartel </a:t>
                      </a:r>
                      <a:endParaRPr lang="es-MX" sz="1000">
                        <a:effectLst/>
                      </a:endParaRPr>
                    </a:p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Folletos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768779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Reunión con padres de familia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 de Agosto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Cartas de aceptación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7031563"/>
                  </a:ext>
                </a:extLst>
              </a:tr>
              <a:tr h="1049008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Proyecto 1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 al 25 de Agosto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Hojas</a:t>
                      </a:r>
                      <a:endParaRPr lang="es-MX" sz="1000">
                        <a:effectLst/>
                      </a:endParaRPr>
                    </a:p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Colores</a:t>
                      </a:r>
                      <a:endParaRPr lang="es-MX" sz="1000">
                        <a:effectLst/>
                      </a:endParaRPr>
                    </a:p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Actividades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01931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Proyecto 2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28 al 31 de Agosto 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Libros y vestuario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7616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Proyecto 3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4 al 12 de septiembre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Libros y vestuario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473907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Presentación de la lectura con los padres de familia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 de septiembre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Libros y vestuario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4731820"/>
                  </a:ext>
                </a:extLst>
              </a:tr>
              <a:tr h="686428"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MX" sz="1100">
                          <a:effectLst/>
                        </a:rPr>
                        <a:t>Reunión de autoevaluación y entrega de diplomas por la participación en el taller de promocion de la lectura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 de septiembre </a:t>
                      </a:r>
                      <a:endParaRPr lang="es-MX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44145" algn="just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</a:rPr>
                        <a:t>Evaluación</a:t>
                      </a:r>
                      <a:r>
                        <a:rPr lang="en-US" sz="1100" dirty="0">
                          <a:effectLst/>
                        </a:rPr>
                        <a:t> diplomas </a:t>
                      </a:r>
                      <a:endParaRPr lang="es-MX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1270807"/>
                  </a:ext>
                </a:extLst>
              </a:tr>
            </a:tbl>
          </a:graphicData>
        </a:graphic>
      </p:graphicFrame>
      <p:pic>
        <p:nvPicPr>
          <p:cNvPr id="2" name="15">
            <a:hlinkClick r:id="" action="ppaction://media"/>
            <a:extLst>
              <a:ext uri="{FF2B5EF4-FFF2-40B4-BE49-F238E27FC236}">
                <a16:creationId xmlns:a16="http://schemas.microsoft.com/office/drawing/2014/main" id="{D191EF7C-6085-4737-9EA8-4497771292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12009" y="656948"/>
            <a:ext cx="467049" cy="4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2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136</TotalTime>
  <Words>560</Words>
  <Application>Microsoft Office PowerPoint</Application>
  <PresentationFormat>Panorámica</PresentationFormat>
  <Paragraphs>123</Paragraphs>
  <Slides>14</Slides>
  <Notes>0</Notes>
  <HiddenSlides>0</HiddenSlides>
  <MMClips>14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Calibri</vt:lpstr>
      <vt:lpstr>Calibri Light</vt:lpstr>
      <vt:lpstr>Symbol</vt:lpstr>
      <vt:lpstr>Times</vt:lpstr>
      <vt:lpstr>Times New Roman</vt:lpstr>
      <vt:lpstr>TimesNewRoman</vt:lpstr>
      <vt:lpstr>Wingdings</vt:lpstr>
      <vt:lpstr>Retrospección</vt:lpstr>
      <vt:lpstr>Presentación de PowerPoint</vt:lpstr>
      <vt:lpstr>“Estrategias de fomento a la lectura: Lectura en voz alta en la Telesecundaria Simón Bolívar”  </vt:lpstr>
      <vt:lpstr>Marco conceptual </vt:lpstr>
      <vt:lpstr>Marco conceptual </vt:lpstr>
      <vt:lpstr> Estado del arte </vt:lpstr>
      <vt:lpstr>Caracterización </vt:lpstr>
      <vt:lpstr>Problemática </vt:lpstr>
      <vt:lpstr>Justificación </vt:lpstr>
      <vt:lpstr>Presentación de PowerPoint</vt:lpstr>
      <vt:lpstr>Hipótesis </vt:lpstr>
      <vt:lpstr>Diseño metodológico </vt:lpstr>
      <vt:lpstr>Estrategia de intervención </vt:lpstr>
      <vt:lpstr>Metodología de evaluación </vt:lpstr>
      <vt:lpstr>Programación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pc</cp:lastModifiedBy>
  <cp:revision>12</cp:revision>
  <dcterms:created xsi:type="dcterms:W3CDTF">2017-08-04T12:04:12Z</dcterms:created>
  <dcterms:modified xsi:type="dcterms:W3CDTF">2017-08-05T04:19:20Z</dcterms:modified>
</cp:coreProperties>
</file>