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9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9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12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84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5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910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24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89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15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63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7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A042-3BC6-45C6-85A6-86959F72EEC3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E29D-EFF4-438A-9938-C97F8562D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8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10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3"/>
    </mc:Choice>
    <mc:Fallback xmlns="">
      <p:transition spd="slow" advTm="26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4"/>
    </mc:Choice>
    <mc:Fallback xmlns="">
      <p:transition spd="slow" advTm="6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8"/>
    </mc:Choice>
    <mc:Fallback xmlns="">
      <p:transition spd="slow" advTm="52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23"/>
    </mc:Choice>
    <mc:Fallback xmlns="">
      <p:transition spd="slow" advTm="47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71"/>
    </mc:Choice>
    <mc:Fallback xmlns="">
      <p:transition spd="slow" advTm="34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61"/>
    </mc:Choice>
    <mc:Fallback xmlns="">
      <p:transition spd="slow" advTm="146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2"/>
    </mc:Choice>
    <mc:Fallback xmlns="">
      <p:transition spd="slow" advTm="4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71"/>
    </mc:Choice>
    <mc:Fallback xmlns="">
      <p:transition spd="slow" advTm="5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68"/>
    </mc:Choice>
    <mc:Fallback xmlns="">
      <p:transition spd="slow" advTm="47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1"/>
    </mc:Choice>
    <mc:Fallback xmlns="">
      <p:transition spd="slow" advTm="2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5"/>
    </mc:Choice>
    <mc:Fallback xmlns="">
      <p:transition spd="slow" advTm="2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2"/>
    </mc:Choice>
    <mc:Fallback xmlns="">
      <p:transition spd="slow" advTm="2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8"/>
    </mc:Choice>
    <mc:Fallback xmlns="">
      <p:transition spd="slow" advTm="20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0</Words>
  <Application>Microsoft Office PowerPoint</Application>
  <PresentationFormat>Presentación en pantalla (4:3)</PresentationFormat>
  <Paragraphs>0</Paragraphs>
  <Slides>14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</dc:creator>
  <cp:lastModifiedBy>Evelyn</cp:lastModifiedBy>
  <cp:revision>32</cp:revision>
  <dcterms:created xsi:type="dcterms:W3CDTF">2016-12-18T04:22:38Z</dcterms:created>
  <dcterms:modified xsi:type="dcterms:W3CDTF">2017-02-23T03:20:14Z</dcterms:modified>
</cp:coreProperties>
</file>