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4" autoAdjust="0"/>
    <p:restoredTop sz="94660"/>
  </p:normalViewPr>
  <p:slideViewPr>
    <p:cSldViewPr snapToGrid="0">
      <p:cViewPr>
        <p:scale>
          <a:sx n="80" d="100"/>
          <a:sy n="80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66475-BEEA-41AD-AC3C-553E5632FAE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C500D1-22A2-4C2D-B75B-DF2A3C53A5C4}">
      <dgm:prSet phldrT="[Texto]"/>
      <dgm:spPr/>
      <dgm:t>
        <a:bodyPr/>
        <a:lstStyle/>
        <a:p>
          <a:r>
            <a:rPr lang="es-ES" dirty="0"/>
            <a:t>MARCO REFERENCIAL</a:t>
          </a:r>
        </a:p>
      </dgm:t>
    </dgm:pt>
    <dgm:pt modelId="{B313EA7E-50DA-43B9-8292-109179FCE9B4}" type="parTrans" cxnId="{6611C246-6196-4ECB-837B-B81694922EB0}">
      <dgm:prSet/>
      <dgm:spPr/>
      <dgm:t>
        <a:bodyPr/>
        <a:lstStyle/>
        <a:p>
          <a:endParaRPr lang="es-ES"/>
        </a:p>
      </dgm:t>
    </dgm:pt>
    <dgm:pt modelId="{4CF6FC25-9DDC-4569-9AAF-17CAEB31DAAF}" type="sibTrans" cxnId="{6611C246-6196-4ECB-837B-B81694922EB0}">
      <dgm:prSet/>
      <dgm:spPr/>
      <dgm:t>
        <a:bodyPr/>
        <a:lstStyle/>
        <a:p>
          <a:endParaRPr lang="es-ES"/>
        </a:p>
      </dgm:t>
    </dgm:pt>
    <dgm:pt modelId="{9D3EBE45-1245-482E-A38C-BF1FB43665F3}">
      <dgm:prSet phldrT="[Texto]"/>
      <dgm:spPr/>
      <dgm:t>
        <a:bodyPr/>
        <a:lstStyle/>
        <a:p>
          <a:r>
            <a:rPr lang="es-ES" dirty="0"/>
            <a:t>Marco conceptual</a:t>
          </a:r>
        </a:p>
      </dgm:t>
    </dgm:pt>
    <dgm:pt modelId="{F7CAE8BB-53A2-4825-8F4F-1705CE71D1DB}" type="parTrans" cxnId="{4A7317EC-7429-428F-B523-30F495C0D8F2}">
      <dgm:prSet/>
      <dgm:spPr/>
      <dgm:t>
        <a:bodyPr/>
        <a:lstStyle/>
        <a:p>
          <a:endParaRPr lang="es-ES"/>
        </a:p>
      </dgm:t>
    </dgm:pt>
    <dgm:pt modelId="{2586747F-6FFB-4BFA-8CAB-41D0A598F58F}" type="sibTrans" cxnId="{4A7317EC-7429-428F-B523-30F495C0D8F2}">
      <dgm:prSet/>
      <dgm:spPr/>
      <dgm:t>
        <a:bodyPr/>
        <a:lstStyle/>
        <a:p>
          <a:endParaRPr lang="es-ES"/>
        </a:p>
      </dgm:t>
    </dgm:pt>
    <dgm:pt modelId="{35BA6D7E-F062-4DF4-9770-41A92AC464F5}">
      <dgm:prSet phldrT="[Texto]"/>
      <dgm:spPr/>
      <dgm:t>
        <a:bodyPr/>
        <a:lstStyle/>
        <a:p>
          <a:r>
            <a:rPr lang="es-ES" dirty="0"/>
            <a:t>Marco teórico</a:t>
          </a:r>
        </a:p>
      </dgm:t>
    </dgm:pt>
    <dgm:pt modelId="{A3D137ED-13CF-446B-9406-64004A49DC41}" type="parTrans" cxnId="{A6EED7AC-3E80-4402-A787-5FBFC275E60C}">
      <dgm:prSet/>
      <dgm:spPr/>
      <dgm:t>
        <a:bodyPr/>
        <a:lstStyle/>
        <a:p>
          <a:endParaRPr lang="es-ES"/>
        </a:p>
      </dgm:t>
    </dgm:pt>
    <dgm:pt modelId="{13B0309A-B727-4E5F-97DE-818972313DCF}" type="sibTrans" cxnId="{A6EED7AC-3E80-4402-A787-5FBFC275E60C}">
      <dgm:prSet/>
      <dgm:spPr/>
      <dgm:t>
        <a:bodyPr/>
        <a:lstStyle/>
        <a:p>
          <a:endParaRPr lang="es-ES"/>
        </a:p>
      </dgm:t>
    </dgm:pt>
    <dgm:pt modelId="{C1292561-5258-43EA-B5D1-2D0CC691FEAB}">
      <dgm:prSet phldrT="[Texto]"/>
      <dgm:spPr/>
      <dgm:t>
        <a:bodyPr/>
        <a:lstStyle/>
        <a:p>
          <a:r>
            <a:rPr lang="es-ES" dirty="0"/>
            <a:t>Estado del arte</a:t>
          </a:r>
        </a:p>
      </dgm:t>
    </dgm:pt>
    <dgm:pt modelId="{68BD0F6F-65EA-4FEF-8BDF-2B921B39FC72}" type="parTrans" cxnId="{7A78A25C-A71C-4499-BFBD-ADD7CE8B547E}">
      <dgm:prSet/>
      <dgm:spPr/>
      <dgm:t>
        <a:bodyPr/>
        <a:lstStyle/>
        <a:p>
          <a:endParaRPr lang="es-ES"/>
        </a:p>
      </dgm:t>
    </dgm:pt>
    <dgm:pt modelId="{B06AEA8D-EAB4-4494-A7FF-F304E7802B71}" type="sibTrans" cxnId="{7A78A25C-A71C-4499-BFBD-ADD7CE8B547E}">
      <dgm:prSet/>
      <dgm:spPr/>
      <dgm:t>
        <a:bodyPr/>
        <a:lstStyle/>
        <a:p>
          <a:endParaRPr lang="es-ES"/>
        </a:p>
      </dgm:t>
    </dgm:pt>
    <dgm:pt modelId="{008B9BC3-4913-4FCD-B3CC-407291CDDD1C}" type="pres">
      <dgm:prSet presAssocID="{25D66475-BEEA-41AD-AC3C-553E5632FA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E8C0741-06F8-4EDE-BEA4-0682C0C4CB36}" type="pres">
      <dgm:prSet presAssocID="{ABC500D1-22A2-4C2D-B75B-DF2A3C53A5C4}" presName="root1" presStyleCnt="0"/>
      <dgm:spPr/>
    </dgm:pt>
    <dgm:pt modelId="{75C1AB84-2234-4C43-85C1-A12CB8C0E63E}" type="pres">
      <dgm:prSet presAssocID="{ABC500D1-22A2-4C2D-B75B-DF2A3C53A5C4}" presName="LevelOneTextNode" presStyleLbl="node0" presStyleIdx="0" presStyleCnt="1" custAng="5400000" custLinFactNeighborX="-1850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7E6100-5C63-44BD-B015-40C2520B1310}" type="pres">
      <dgm:prSet presAssocID="{ABC500D1-22A2-4C2D-B75B-DF2A3C53A5C4}" presName="level2hierChild" presStyleCnt="0"/>
      <dgm:spPr/>
    </dgm:pt>
    <dgm:pt modelId="{FC93E478-B82F-4C35-9DBE-065AA72769AC}" type="pres">
      <dgm:prSet presAssocID="{F7CAE8BB-53A2-4825-8F4F-1705CE71D1DB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2CA3DF61-050B-454D-A7A9-9438B1C85A50}" type="pres">
      <dgm:prSet presAssocID="{F7CAE8BB-53A2-4825-8F4F-1705CE71D1DB}" presName="connTx" presStyleLbl="parChTrans1D2" presStyleIdx="0" presStyleCnt="3"/>
      <dgm:spPr/>
      <dgm:t>
        <a:bodyPr/>
        <a:lstStyle/>
        <a:p>
          <a:endParaRPr lang="es-MX"/>
        </a:p>
      </dgm:t>
    </dgm:pt>
    <dgm:pt modelId="{6BFF5285-82C1-4618-B23E-5F3D075DB2DF}" type="pres">
      <dgm:prSet presAssocID="{9D3EBE45-1245-482E-A38C-BF1FB43665F3}" presName="root2" presStyleCnt="0"/>
      <dgm:spPr/>
    </dgm:pt>
    <dgm:pt modelId="{68ABD7EF-F604-4CBA-9C32-D9C316AD90E8}" type="pres">
      <dgm:prSet presAssocID="{9D3EBE45-1245-482E-A38C-BF1FB43665F3}" presName="LevelTwoTextNode" presStyleLbl="node2" presStyleIdx="0" presStyleCnt="3" custLinFactNeighborX="99500" custLinFactNeighborY="-59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1A6AA36-DEEC-47A9-96DD-A1B96BFCD88D}" type="pres">
      <dgm:prSet presAssocID="{9D3EBE45-1245-482E-A38C-BF1FB43665F3}" presName="level3hierChild" presStyleCnt="0"/>
      <dgm:spPr/>
    </dgm:pt>
    <dgm:pt modelId="{56DAE41F-02CC-4061-BB98-2A2642B790E4}" type="pres">
      <dgm:prSet presAssocID="{A3D137ED-13CF-446B-9406-64004A49DC41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CAF7B23E-305A-4EBA-BAF2-009E5E4883E0}" type="pres">
      <dgm:prSet presAssocID="{A3D137ED-13CF-446B-9406-64004A49DC41}" presName="connTx" presStyleLbl="parChTrans1D2" presStyleIdx="1" presStyleCnt="3"/>
      <dgm:spPr/>
      <dgm:t>
        <a:bodyPr/>
        <a:lstStyle/>
        <a:p>
          <a:endParaRPr lang="es-MX"/>
        </a:p>
      </dgm:t>
    </dgm:pt>
    <dgm:pt modelId="{2DA69F85-EB33-4501-8331-62EFE4E45C5C}" type="pres">
      <dgm:prSet presAssocID="{35BA6D7E-F062-4DF4-9770-41A92AC464F5}" presName="root2" presStyleCnt="0"/>
      <dgm:spPr/>
    </dgm:pt>
    <dgm:pt modelId="{C3B908F6-4ED0-4EE7-9B71-2BAD41EEF863}" type="pres">
      <dgm:prSet presAssocID="{35BA6D7E-F062-4DF4-9770-41A92AC464F5}" presName="LevelTwoTextNode" presStyleLbl="node2" presStyleIdx="1" presStyleCnt="3" custLinFactNeighborX="97691" custLinFactNeighborY="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276885C-D434-43F5-9A95-126F827AEFEC}" type="pres">
      <dgm:prSet presAssocID="{35BA6D7E-F062-4DF4-9770-41A92AC464F5}" presName="level3hierChild" presStyleCnt="0"/>
      <dgm:spPr/>
    </dgm:pt>
    <dgm:pt modelId="{2436CA11-8214-4AFB-B3C5-917D1F81B218}" type="pres">
      <dgm:prSet presAssocID="{68BD0F6F-65EA-4FEF-8BDF-2B921B39FC72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0ADD03FC-CD80-46F4-B3AE-D589E8E47AE6}" type="pres">
      <dgm:prSet presAssocID="{68BD0F6F-65EA-4FEF-8BDF-2B921B39FC72}" presName="connTx" presStyleLbl="parChTrans1D2" presStyleIdx="2" presStyleCnt="3"/>
      <dgm:spPr/>
      <dgm:t>
        <a:bodyPr/>
        <a:lstStyle/>
        <a:p>
          <a:endParaRPr lang="es-MX"/>
        </a:p>
      </dgm:t>
    </dgm:pt>
    <dgm:pt modelId="{0C28A862-CF93-459A-9EB4-350C730BA323}" type="pres">
      <dgm:prSet presAssocID="{C1292561-5258-43EA-B5D1-2D0CC691FEAB}" presName="root2" presStyleCnt="0"/>
      <dgm:spPr/>
    </dgm:pt>
    <dgm:pt modelId="{028A8946-8F32-462F-902C-DBE5880DC286}" type="pres">
      <dgm:prSet presAssocID="{C1292561-5258-43EA-B5D1-2D0CC691FEAB}" presName="LevelTwoTextNode" presStyleLbl="node2" presStyleIdx="2" presStyleCnt="3" custLinFactNeighborX="99499" custLinFactNeighborY="29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EDC08C-54FA-4600-BA59-4D39BEB4FFB8}" type="pres">
      <dgm:prSet presAssocID="{C1292561-5258-43EA-B5D1-2D0CC691FEAB}" presName="level3hierChild" presStyleCnt="0"/>
      <dgm:spPr/>
    </dgm:pt>
  </dgm:ptLst>
  <dgm:cxnLst>
    <dgm:cxn modelId="{C15B3700-DDDA-4C69-BCD3-A350F2C327EE}" type="presOf" srcId="{F7CAE8BB-53A2-4825-8F4F-1705CE71D1DB}" destId="{FC93E478-B82F-4C35-9DBE-065AA72769AC}" srcOrd="0" destOrd="0" presId="urn:microsoft.com/office/officeart/2008/layout/HorizontalMultiLevelHierarchy"/>
    <dgm:cxn modelId="{D7F5E1C9-D9ED-4BC8-983B-57D98AA2EF11}" type="presOf" srcId="{35BA6D7E-F062-4DF4-9770-41A92AC464F5}" destId="{C3B908F6-4ED0-4EE7-9B71-2BAD41EEF863}" srcOrd="0" destOrd="0" presId="urn:microsoft.com/office/officeart/2008/layout/HorizontalMultiLevelHierarchy"/>
    <dgm:cxn modelId="{7A78A25C-A71C-4499-BFBD-ADD7CE8B547E}" srcId="{ABC500D1-22A2-4C2D-B75B-DF2A3C53A5C4}" destId="{C1292561-5258-43EA-B5D1-2D0CC691FEAB}" srcOrd="2" destOrd="0" parTransId="{68BD0F6F-65EA-4FEF-8BDF-2B921B39FC72}" sibTransId="{B06AEA8D-EAB4-4494-A7FF-F304E7802B71}"/>
    <dgm:cxn modelId="{56773D28-3B4A-4CB3-91ED-594D73167DCE}" type="presOf" srcId="{68BD0F6F-65EA-4FEF-8BDF-2B921B39FC72}" destId="{2436CA11-8214-4AFB-B3C5-917D1F81B218}" srcOrd="0" destOrd="0" presId="urn:microsoft.com/office/officeart/2008/layout/HorizontalMultiLevelHierarchy"/>
    <dgm:cxn modelId="{6611C246-6196-4ECB-837B-B81694922EB0}" srcId="{25D66475-BEEA-41AD-AC3C-553E5632FAE1}" destId="{ABC500D1-22A2-4C2D-B75B-DF2A3C53A5C4}" srcOrd="0" destOrd="0" parTransId="{B313EA7E-50DA-43B9-8292-109179FCE9B4}" sibTransId="{4CF6FC25-9DDC-4569-9AAF-17CAEB31DAAF}"/>
    <dgm:cxn modelId="{A6EED7AC-3E80-4402-A787-5FBFC275E60C}" srcId="{ABC500D1-22A2-4C2D-B75B-DF2A3C53A5C4}" destId="{35BA6D7E-F062-4DF4-9770-41A92AC464F5}" srcOrd="1" destOrd="0" parTransId="{A3D137ED-13CF-446B-9406-64004A49DC41}" sibTransId="{13B0309A-B727-4E5F-97DE-818972313DCF}"/>
    <dgm:cxn modelId="{5F1885D3-0626-4354-BCF9-9B23D9B8CE55}" type="presOf" srcId="{25D66475-BEEA-41AD-AC3C-553E5632FAE1}" destId="{008B9BC3-4913-4FCD-B3CC-407291CDDD1C}" srcOrd="0" destOrd="0" presId="urn:microsoft.com/office/officeart/2008/layout/HorizontalMultiLevelHierarchy"/>
    <dgm:cxn modelId="{4A7317EC-7429-428F-B523-30F495C0D8F2}" srcId="{ABC500D1-22A2-4C2D-B75B-DF2A3C53A5C4}" destId="{9D3EBE45-1245-482E-A38C-BF1FB43665F3}" srcOrd="0" destOrd="0" parTransId="{F7CAE8BB-53A2-4825-8F4F-1705CE71D1DB}" sibTransId="{2586747F-6FFB-4BFA-8CAB-41D0A598F58F}"/>
    <dgm:cxn modelId="{A610B6B7-29BC-435D-AA44-F6FD04BD602C}" type="presOf" srcId="{A3D137ED-13CF-446B-9406-64004A49DC41}" destId="{CAF7B23E-305A-4EBA-BAF2-009E5E4883E0}" srcOrd="1" destOrd="0" presId="urn:microsoft.com/office/officeart/2008/layout/HorizontalMultiLevelHierarchy"/>
    <dgm:cxn modelId="{2F319A2A-9F56-4C9B-A21F-0D44E2ACDC9F}" type="presOf" srcId="{C1292561-5258-43EA-B5D1-2D0CC691FEAB}" destId="{028A8946-8F32-462F-902C-DBE5880DC286}" srcOrd="0" destOrd="0" presId="urn:microsoft.com/office/officeart/2008/layout/HorizontalMultiLevelHierarchy"/>
    <dgm:cxn modelId="{FF4E19AB-E636-4AED-9264-AD63420A1AC2}" type="presOf" srcId="{9D3EBE45-1245-482E-A38C-BF1FB43665F3}" destId="{68ABD7EF-F604-4CBA-9C32-D9C316AD90E8}" srcOrd="0" destOrd="0" presId="urn:microsoft.com/office/officeart/2008/layout/HorizontalMultiLevelHierarchy"/>
    <dgm:cxn modelId="{C5804EAF-3557-42B4-8853-6AE9CD31DE74}" type="presOf" srcId="{ABC500D1-22A2-4C2D-B75B-DF2A3C53A5C4}" destId="{75C1AB84-2234-4C43-85C1-A12CB8C0E63E}" srcOrd="0" destOrd="0" presId="urn:microsoft.com/office/officeart/2008/layout/HorizontalMultiLevelHierarchy"/>
    <dgm:cxn modelId="{4C5D9D71-25F4-4D80-9E77-CD1C4B876D75}" type="presOf" srcId="{68BD0F6F-65EA-4FEF-8BDF-2B921B39FC72}" destId="{0ADD03FC-CD80-46F4-B3AE-D589E8E47AE6}" srcOrd="1" destOrd="0" presId="urn:microsoft.com/office/officeart/2008/layout/HorizontalMultiLevelHierarchy"/>
    <dgm:cxn modelId="{7F765594-D0C3-49D1-8CCB-64C6924E1B4C}" type="presOf" srcId="{F7CAE8BB-53A2-4825-8F4F-1705CE71D1DB}" destId="{2CA3DF61-050B-454D-A7A9-9438B1C85A50}" srcOrd="1" destOrd="0" presId="urn:microsoft.com/office/officeart/2008/layout/HorizontalMultiLevelHierarchy"/>
    <dgm:cxn modelId="{4FB2CF1E-4560-4242-A756-AF8872E88711}" type="presOf" srcId="{A3D137ED-13CF-446B-9406-64004A49DC41}" destId="{56DAE41F-02CC-4061-BB98-2A2642B790E4}" srcOrd="0" destOrd="0" presId="urn:microsoft.com/office/officeart/2008/layout/HorizontalMultiLevelHierarchy"/>
    <dgm:cxn modelId="{E12FE90B-F564-44D6-9B77-71B2C0E40D3D}" type="presParOf" srcId="{008B9BC3-4913-4FCD-B3CC-407291CDDD1C}" destId="{6E8C0741-06F8-4EDE-BEA4-0682C0C4CB36}" srcOrd="0" destOrd="0" presId="urn:microsoft.com/office/officeart/2008/layout/HorizontalMultiLevelHierarchy"/>
    <dgm:cxn modelId="{94E6C2DD-0176-4148-A995-93B6D6B222E6}" type="presParOf" srcId="{6E8C0741-06F8-4EDE-BEA4-0682C0C4CB36}" destId="{75C1AB84-2234-4C43-85C1-A12CB8C0E63E}" srcOrd="0" destOrd="0" presId="urn:microsoft.com/office/officeart/2008/layout/HorizontalMultiLevelHierarchy"/>
    <dgm:cxn modelId="{90EF8EEB-13CB-462C-8BE2-BE4DED37CC40}" type="presParOf" srcId="{6E8C0741-06F8-4EDE-BEA4-0682C0C4CB36}" destId="{DA7E6100-5C63-44BD-B015-40C2520B1310}" srcOrd="1" destOrd="0" presId="urn:microsoft.com/office/officeart/2008/layout/HorizontalMultiLevelHierarchy"/>
    <dgm:cxn modelId="{BF418C1A-FFFB-427F-BAD0-4664EAD5D28A}" type="presParOf" srcId="{DA7E6100-5C63-44BD-B015-40C2520B1310}" destId="{FC93E478-B82F-4C35-9DBE-065AA72769AC}" srcOrd="0" destOrd="0" presId="urn:microsoft.com/office/officeart/2008/layout/HorizontalMultiLevelHierarchy"/>
    <dgm:cxn modelId="{E27EE3D0-0833-4C22-847A-DDED7075FCE7}" type="presParOf" srcId="{FC93E478-B82F-4C35-9DBE-065AA72769AC}" destId="{2CA3DF61-050B-454D-A7A9-9438B1C85A50}" srcOrd="0" destOrd="0" presId="urn:microsoft.com/office/officeart/2008/layout/HorizontalMultiLevelHierarchy"/>
    <dgm:cxn modelId="{ED393600-2900-4149-AE9C-823C18727CA3}" type="presParOf" srcId="{DA7E6100-5C63-44BD-B015-40C2520B1310}" destId="{6BFF5285-82C1-4618-B23E-5F3D075DB2DF}" srcOrd="1" destOrd="0" presId="urn:microsoft.com/office/officeart/2008/layout/HorizontalMultiLevelHierarchy"/>
    <dgm:cxn modelId="{CAF0DD10-3358-45D7-84AA-C8B66B5D36A9}" type="presParOf" srcId="{6BFF5285-82C1-4618-B23E-5F3D075DB2DF}" destId="{68ABD7EF-F604-4CBA-9C32-D9C316AD90E8}" srcOrd="0" destOrd="0" presId="urn:microsoft.com/office/officeart/2008/layout/HorizontalMultiLevelHierarchy"/>
    <dgm:cxn modelId="{2D6C2FA9-46A8-4D0F-88F3-55DA149603B0}" type="presParOf" srcId="{6BFF5285-82C1-4618-B23E-5F3D075DB2DF}" destId="{81A6AA36-DEEC-47A9-96DD-A1B96BFCD88D}" srcOrd="1" destOrd="0" presId="urn:microsoft.com/office/officeart/2008/layout/HorizontalMultiLevelHierarchy"/>
    <dgm:cxn modelId="{968E74BD-F42D-46DF-8548-25D495B1F434}" type="presParOf" srcId="{DA7E6100-5C63-44BD-B015-40C2520B1310}" destId="{56DAE41F-02CC-4061-BB98-2A2642B790E4}" srcOrd="2" destOrd="0" presId="urn:microsoft.com/office/officeart/2008/layout/HorizontalMultiLevelHierarchy"/>
    <dgm:cxn modelId="{BDCBFC5D-7343-4565-B602-917C60A05E89}" type="presParOf" srcId="{56DAE41F-02CC-4061-BB98-2A2642B790E4}" destId="{CAF7B23E-305A-4EBA-BAF2-009E5E4883E0}" srcOrd="0" destOrd="0" presId="urn:microsoft.com/office/officeart/2008/layout/HorizontalMultiLevelHierarchy"/>
    <dgm:cxn modelId="{C40AD5F4-F87A-4F12-B7D6-6B9DD1F0AAF7}" type="presParOf" srcId="{DA7E6100-5C63-44BD-B015-40C2520B1310}" destId="{2DA69F85-EB33-4501-8331-62EFE4E45C5C}" srcOrd="3" destOrd="0" presId="urn:microsoft.com/office/officeart/2008/layout/HorizontalMultiLevelHierarchy"/>
    <dgm:cxn modelId="{6A163BEC-1534-4773-B844-9FCA051AA933}" type="presParOf" srcId="{2DA69F85-EB33-4501-8331-62EFE4E45C5C}" destId="{C3B908F6-4ED0-4EE7-9B71-2BAD41EEF863}" srcOrd="0" destOrd="0" presId="urn:microsoft.com/office/officeart/2008/layout/HorizontalMultiLevelHierarchy"/>
    <dgm:cxn modelId="{727B5EA6-E986-4497-ADF7-66B04365AEC0}" type="presParOf" srcId="{2DA69F85-EB33-4501-8331-62EFE4E45C5C}" destId="{6276885C-D434-43F5-9A95-126F827AEFEC}" srcOrd="1" destOrd="0" presId="urn:microsoft.com/office/officeart/2008/layout/HorizontalMultiLevelHierarchy"/>
    <dgm:cxn modelId="{F3C74447-C4B8-4302-B319-45F3EF812397}" type="presParOf" srcId="{DA7E6100-5C63-44BD-B015-40C2520B1310}" destId="{2436CA11-8214-4AFB-B3C5-917D1F81B218}" srcOrd="4" destOrd="0" presId="urn:microsoft.com/office/officeart/2008/layout/HorizontalMultiLevelHierarchy"/>
    <dgm:cxn modelId="{29E6F5C6-4221-4B47-B8D8-BBBBDF1CB81B}" type="presParOf" srcId="{2436CA11-8214-4AFB-B3C5-917D1F81B218}" destId="{0ADD03FC-CD80-46F4-B3AE-D589E8E47AE6}" srcOrd="0" destOrd="0" presId="urn:microsoft.com/office/officeart/2008/layout/HorizontalMultiLevelHierarchy"/>
    <dgm:cxn modelId="{18E38975-0F8D-4B2A-B9F9-C042B1671682}" type="presParOf" srcId="{DA7E6100-5C63-44BD-B015-40C2520B1310}" destId="{0C28A862-CF93-459A-9EB4-350C730BA323}" srcOrd="5" destOrd="0" presId="urn:microsoft.com/office/officeart/2008/layout/HorizontalMultiLevelHierarchy"/>
    <dgm:cxn modelId="{A4A73254-4A06-44A4-8E93-7CEBC9B6902B}" type="presParOf" srcId="{0C28A862-CF93-459A-9EB4-350C730BA323}" destId="{028A8946-8F32-462F-902C-DBE5880DC286}" srcOrd="0" destOrd="0" presId="urn:microsoft.com/office/officeart/2008/layout/HorizontalMultiLevelHierarchy"/>
    <dgm:cxn modelId="{3360096A-1C19-494A-8376-D5A6BE40AAB5}" type="presParOf" srcId="{0C28A862-CF93-459A-9EB4-350C730BA323}" destId="{59EDC08C-54FA-4600-BA59-4D39BEB4FF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6ACAB-3AA9-486E-8959-EA22D23C012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5F89CC-DB98-4FA5-835A-EB16AFB0F705}">
      <dgm:prSet phldrT="[Texto]"/>
      <dgm:spPr/>
      <dgm:t>
        <a:bodyPr/>
        <a:lstStyle/>
        <a:p>
          <a:r>
            <a:rPr lang="es-ES" dirty="0"/>
            <a:t>NACIONAL</a:t>
          </a:r>
        </a:p>
      </dgm:t>
    </dgm:pt>
    <dgm:pt modelId="{01E44370-7F05-4B46-928B-B9EDA3AD8775}" type="parTrans" cxnId="{D031E649-2468-4149-BC3B-101B244178FD}">
      <dgm:prSet/>
      <dgm:spPr/>
      <dgm:t>
        <a:bodyPr/>
        <a:lstStyle/>
        <a:p>
          <a:endParaRPr lang="es-ES"/>
        </a:p>
      </dgm:t>
    </dgm:pt>
    <dgm:pt modelId="{397042E8-BF14-4C53-B369-285EDAEFB759}" type="sibTrans" cxnId="{D031E649-2468-4149-BC3B-101B244178FD}">
      <dgm:prSet/>
      <dgm:spPr/>
      <dgm:t>
        <a:bodyPr/>
        <a:lstStyle/>
        <a:p>
          <a:endParaRPr lang="es-ES"/>
        </a:p>
      </dgm:t>
    </dgm:pt>
    <dgm:pt modelId="{6BA257E1-6B2D-4845-9715-21252ABFB401}">
      <dgm:prSet phldrT="[Texto]"/>
      <dgm:spPr/>
      <dgm:t>
        <a:bodyPr/>
        <a:lstStyle/>
        <a:p>
          <a:r>
            <a:rPr lang="es-ES" dirty="0"/>
            <a:t>SOCIAL</a:t>
          </a:r>
        </a:p>
      </dgm:t>
    </dgm:pt>
    <dgm:pt modelId="{71EF9FFE-1749-43E3-AC96-093E395AE536}" type="parTrans" cxnId="{57D03966-2555-41CF-A263-2125B912919A}">
      <dgm:prSet/>
      <dgm:spPr/>
      <dgm:t>
        <a:bodyPr/>
        <a:lstStyle/>
        <a:p>
          <a:endParaRPr lang="es-ES"/>
        </a:p>
      </dgm:t>
    </dgm:pt>
    <dgm:pt modelId="{DE5F3CC8-0BD3-4136-A6BB-A6DDF6A136EC}" type="sibTrans" cxnId="{57D03966-2555-41CF-A263-2125B912919A}">
      <dgm:prSet/>
      <dgm:spPr/>
      <dgm:t>
        <a:bodyPr/>
        <a:lstStyle/>
        <a:p>
          <a:endParaRPr lang="es-ES"/>
        </a:p>
      </dgm:t>
    </dgm:pt>
    <dgm:pt modelId="{4F6A3EFB-03D7-4411-94BE-3DF167502AE0}">
      <dgm:prSet phldrT="[Texto]"/>
      <dgm:spPr/>
      <dgm:t>
        <a:bodyPr/>
        <a:lstStyle/>
        <a:p>
          <a:r>
            <a:rPr lang="es-ES" dirty="0"/>
            <a:t>INSTITUCIONAL</a:t>
          </a:r>
        </a:p>
      </dgm:t>
    </dgm:pt>
    <dgm:pt modelId="{954FFCE2-A6C6-4BEB-839F-D22E2338D092}" type="parTrans" cxnId="{E14D125C-1127-400D-B584-3A122B759CCB}">
      <dgm:prSet/>
      <dgm:spPr/>
      <dgm:t>
        <a:bodyPr/>
        <a:lstStyle/>
        <a:p>
          <a:endParaRPr lang="es-ES"/>
        </a:p>
      </dgm:t>
    </dgm:pt>
    <dgm:pt modelId="{7BE89F04-8E0C-471F-8198-2EC341322BAB}" type="sibTrans" cxnId="{E14D125C-1127-400D-B584-3A122B759CCB}">
      <dgm:prSet/>
      <dgm:spPr/>
      <dgm:t>
        <a:bodyPr/>
        <a:lstStyle/>
        <a:p>
          <a:endParaRPr lang="es-ES"/>
        </a:p>
      </dgm:t>
    </dgm:pt>
    <dgm:pt modelId="{00899810-0DF2-4DEC-935F-2DB7808A2DFA}">
      <dgm:prSet phldrT="[Texto]"/>
      <dgm:spPr/>
      <dgm:t>
        <a:bodyPr/>
        <a:lstStyle/>
        <a:p>
          <a:r>
            <a:rPr lang="es-ES" dirty="0"/>
            <a:t>INDIVIDUAL</a:t>
          </a:r>
        </a:p>
      </dgm:t>
    </dgm:pt>
    <dgm:pt modelId="{7BFFCEB5-91D5-46D7-B804-B28F1FD7312E}" type="parTrans" cxnId="{240176FE-F79C-4B6C-B7A7-A74ADA804664}">
      <dgm:prSet/>
      <dgm:spPr/>
      <dgm:t>
        <a:bodyPr/>
        <a:lstStyle/>
        <a:p>
          <a:endParaRPr lang="es-ES"/>
        </a:p>
      </dgm:t>
    </dgm:pt>
    <dgm:pt modelId="{D88C386D-39A6-4E0E-A065-60DAE6924FF0}" type="sibTrans" cxnId="{240176FE-F79C-4B6C-B7A7-A74ADA804664}">
      <dgm:prSet/>
      <dgm:spPr/>
      <dgm:t>
        <a:bodyPr/>
        <a:lstStyle/>
        <a:p>
          <a:endParaRPr lang="es-ES"/>
        </a:p>
      </dgm:t>
    </dgm:pt>
    <dgm:pt modelId="{94AB3BC0-15CA-4BA2-96B2-A9185E7444C0}">
      <dgm:prSet phldrT="[Texto]"/>
      <dgm:spPr/>
      <dgm:t>
        <a:bodyPr/>
        <a:lstStyle/>
        <a:p>
          <a:r>
            <a:rPr lang="es-ES" dirty="0"/>
            <a:t>PERSONAL</a:t>
          </a:r>
        </a:p>
      </dgm:t>
    </dgm:pt>
    <dgm:pt modelId="{539CDF06-E396-4A04-AB60-2CC924B44F2A}" type="parTrans" cxnId="{2A714FE0-D731-41F4-9DBF-D6799B39164E}">
      <dgm:prSet/>
      <dgm:spPr/>
      <dgm:t>
        <a:bodyPr/>
        <a:lstStyle/>
        <a:p>
          <a:endParaRPr lang="es-ES"/>
        </a:p>
      </dgm:t>
    </dgm:pt>
    <dgm:pt modelId="{C4485336-D0AA-4961-9753-B7611872A39E}" type="sibTrans" cxnId="{2A714FE0-D731-41F4-9DBF-D6799B39164E}">
      <dgm:prSet/>
      <dgm:spPr/>
      <dgm:t>
        <a:bodyPr/>
        <a:lstStyle/>
        <a:p>
          <a:endParaRPr lang="es-ES"/>
        </a:p>
      </dgm:t>
    </dgm:pt>
    <dgm:pt modelId="{F55D0EAF-1F89-41A2-A4C0-2F7F9D16F258}" type="pres">
      <dgm:prSet presAssocID="{8216ACAB-3AA9-486E-8959-EA22D23C01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A80007B-28EE-465F-AD32-77907978E252}" type="pres">
      <dgm:prSet presAssocID="{C15F89CC-DB98-4FA5-835A-EB16AFB0F7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81018A-2120-4663-BC97-92A04F014895}" type="pres">
      <dgm:prSet presAssocID="{C15F89CC-DB98-4FA5-835A-EB16AFB0F705}" presName="spNode" presStyleCnt="0"/>
      <dgm:spPr/>
    </dgm:pt>
    <dgm:pt modelId="{26000AAA-8E77-476D-9B51-FD3A497E879A}" type="pres">
      <dgm:prSet presAssocID="{397042E8-BF14-4C53-B369-285EDAEFB759}" presName="sibTrans" presStyleLbl="sibTrans1D1" presStyleIdx="0" presStyleCnt="5"/>
      <dgm:spPr/>
      <dgm:t>
        <a:bodyPr/>
        <a:lstStyle/>
        <a:p>
          <a:endParaRPr lang="es-MX"/>
        </a:p>
      </dgm:t>
    </dgm:pt>
    <dgm:pt modelId="{75AA6FFD-3898-49BA-A562-36F7C72152DA}" type="pres">
      <dgm:prSet presAssocID="{6BA257E1-6B2D-4845-9715-21252ABFB4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5AC6F1-CC50-4BF8-9D3C-B0EC42506B81}" type="pres">
      <dgm:prSet presAssocID="{6BA257E1-6B2D-4845-9715-21252ABFB401}" presName="spNode" presStyleCnt="0"/>
      <dgm:spPr/>
    </dgm:pt>
    <dgm:pt modelId="{136E8EC0-D118-4847-9A21-FA21D9E918C1}" type="pres">
      <dgm:prSet presAssocID="{DE5F3CC8-0BD3-4136-A6BB-A6DDF6A136EC}" presName="sibTrans" presStyleLbl="sibTrans1D1" presStyleIdx="1" presStyleCnt="5"/>
      <dgm:spPr/>
      <dgm:t>
        <a:bodyPr/>
        <a:lstStyle/>
        <a:p>
          <a:endParaRPr lang="es-MX"/>
        </a:p>
      </dgm:t>
    </dgm:pt>
    <dgm:pt modelId="{D0AF44C7-5894-4A85-BE01-546B3063D575}" type="pres">
      <dgm:prSet presAssocID="{4F6A3EFB-03D7-4411-94BE-3DF167502A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2A288C-95DB-4227-A4AB-85F549AF9535}" type="pres">
      <dgm:prSet presAssocID="{4F6A3EFB-03D7-4411-94BE-3DF167502AE0}" presName="spNode" presStyleCnt="0"/>
      <dgm:spPr/>
    </dgm:pt>
    <dgm:pt modelId="{45C86303-56BA-42FD-8D08-5BE1E21C1984}" type="pres">
      <dgm:prSet presAssocID="{7BE89F04-8E0C-471F-8198-2EC341322BAB}" presName="sibTrans" presStyleLbl="sibTrans1D1" presStyleIdx="2" presStyleCnt="5"/>
      <dgm:spPr/>
      <dgm:t>
        <a:bodyPr/>
        <a:lstStyle/>
        <a:p>
          <a:endParaRPr lang="es-MX"/>
        </a:p>
      </dgm:t>
    </dgm:pt>
    <dgm:pt modelId="{ED082674-EF0E-4779-B05A-17E843889CB9}" type="pres">
      <dgm:prSet presAssocID="{00899810-0DF2-4DEC-935F-2DB7808A2D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5F827F-9C99-4020-9993-3AFC3475599F}" type="pres">
      <dgm:prSet presAssocID="{00899810-0DF2-4DEC-935F-2DB7808A2DFA}" presName="spNode" presStyleCnt="0"/>
      <dgm:spPr/>
    </dgm:pt>
    <dgm:pt modelId="{0A15DD6F-B3BE-4F75-976E-2152C833ACEC}" type="pres">
      <dgm:prSet presAssocID="{D88C386D-39A6-4E0E-A065-60DAE6924FF0}" presName="sibTrans" presStyleLbl="sibTrans1D1" presStyleIdx="3" presStyleCnt="5"/>
      <dgm:spPr/>
      <dgm:t>
        <a:bodyPr/>
        <a:lstStyle/>
        <a:p>
          <a:endParaRPr lang="es-MX"/>
        </a:p>
      </dgm:t>
    </dgm:pt>
    <dgm:pt modelId="{01D39C62-A33E-4B4E-8E08-7E816318E269}" type="pres">
      <dgm:prSet presAssocID="{94AB3BC0-15CA-4BA2-96B2-A9185E7444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DF9796-2450-4DFC-A58B-1B4223BABDCE}" type="pres">
      <dgm:prSet presAssocID="{94AB3BC0-15CA-4BA2-96B2-A9185E7444C0}" presName="spNode" presStyleCnt="0"/>
      <dgm:spPr/>
    </dgm:pt>
    <dgm:pt modelId="{86186D00-F6A5-4A38-ADF5-9104CA103F3F}" type="pres">
      <dgm:prSet presAssocID="{C4485336-D0AA-4961-9753-B7611872A39E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6AFA0F89-A480-493D-A361-C52EB8D5DF92}" type="presOf" srcId="{7BE89F04-8E0C-471F-8198-2EC341322BAB}" destId="{45C86303-56BA-42FD-8D08-5BE1E21C1984}" srcOrd="0" destOrd="0" presId="urn:microsoft.com/office/officeart/2005/8/layout/cycle5"/>
    <dgm:cxn modelId="{1D74263D-4B61-4A7F-9655-DBE647464616}" type="presOf" srcId="{8216ACAB-3AA9-486E-8959-EA22D23C0120}" destId="{F55D0EAF-1F89-41A2-A4C0-2F7F9D16F258}" srcOrd="0" destOrd="0" presId="urn:microsoft.com/office/officeart/2005/8/layout/cycle5"/>
    <dgm:cxn modelId="{A6304D5A-836C-4245-AA34-8A6758F26E07}" type="presOf" srcId="{00899810-0DF2-4DEC-935F-2DB7808A2DFA}" destId="{ED082674-EF0E-4779-B05A-17E843889CB9}" srcOrd="0" destOrd="0" presId="urn:microsoft.com/office/officeart/2005/8/layout/cycle5"/>
    <dgm:cxn modelId="{2A714FE0-D731-41F4-9DBF-D6799B39164E}" srcId="{8216ACAB-3AA9-486E-8959-EA22D23C0120}" destId="{94AB3BC0-15CA-4BA2-96B2-A9185E7444C0}" srcOrd="4" destOrd="0" parTransId="{539CDF06-E396-4A04-AB60-2CC924B44F2A}" sibTransId="{C4485336-D0AA-4961-9753-B7611872A39E}"/>
    <dgm:cxn modelId="{79A31090-C79F-4FE6-B23C-CD89CFB3F997}" type="presOf" srcId="{C4485336-D0AA-4961-9753-B7611872A39E}" destId="{86186D00-F6A5-4A38-ADF5-9104CA103F3F}" srcOrd="0" destOrd="0" presId="urn:microsoft.com/office/officeart/2005/8/layout/cycle5"/>
    <dgm:cxn modelId="{B3234CAC-2344-4212-A232-D5B6B5E4B6A6}" type="presOf" srcId="{397042E8-BF14-4C53-B369-285EDAEFB759}" destId="{26000AAA-8E77-476D-9B51-FD3A497E879A}" srcOrd="0" destOrd="0" presId="urn:microsoft.com/office/officeart/2005/8/layout/cycle5"/>
    <dgm:cxn modelId="{37DFEE5A-61C3-4D21-A884-890A2639908E}" type="presOf" srcId="{6BA257E1-6B2D-4845-9715-21252ABFB401}" destId="{75AA6FFD-3898-49BA-A562-36F7C72152DA}" srcOrd="0" destOrd="0" presId="urn:microsoft.com/office/officeart/2005/8/layout/cycle5"/>
    <dgm:cxn modelId="{E14D125C-1127-400D-B584-3A122B759CCB}" srcId="{8216ACAB-3AA9-486E-8959-EA22D23C0120}" destId="{4F6A3EFB-03D7-4411-94BE-3DF167502AE0}" srcOrd="2" destOrd="0" parTransId="{954FFCE2-A6C6-4BEB-839F-D22E2338D092}" sibTransId="{7BE89F04-8E0C-471F-8198-2EC341322BAB}"/>
    <dgm:cxn modelId="{1C295D3C-7769-477A-8CB0-2A7D5D5BE48E}" type="presOf" srcId="{4F6A3EFB-03D7-4411-94BE-3DF167502AE0}" destId="{D0AF44C7-5894-4A85-BE01-546B3063D575}" srcOrd="0" destOrd="0" presId="urn:microsoft.com/office/officeart/2005/8/layout/cycle5"/>
    <dgm:cxn modelId="{2C28E0C4-E8F8-4BCD-ADEE-410A93248EEB}" type="presOf" srcId="{D88C386D-39A6-4E0E-A065-60DAE6924FF0}" destId="{0A15DD6F-B3BE-4F75-976E-2152C833ACEC}" srcOrd="0" destOrd="0" presId="urn:microsoft.com/office/officeart/2005/8/layout/cycle5"/>
    <dgm:cxn modelId="{3A8840FC-DF1B-4559-B433-E9689BA51871}" type="presOf" srcId="{94AB3BC0-15CA-4BA2-96B2-A9185E7444C0}" destId="{01D39C62-A33E-4B4E-8E08-7E816318E269}" srcOrd="0" destOrd="0" presId="urn:microsoft.com/office/officeart/2005/8/layout/cycle5"/>
    <dgm:cxn modelId="{240176FE-F79C-4B6C-B7A7-A74ADA804664}" srcId="{8216ACAB-3AA9-486E-8959-EA22D23C0120}" destId="{00899810-0DF2-4DEC-935F-2DB7808A2DFA}" srcOrd="3" destOrd="0" parTransId="{7BFFCEB5-91D5-46D7-B804-B28F1FD7312E}" sibTransId="{D88C386D-39A6-4E0E-A065-60DAE6924FF0}"/>
    <dgm:cxn modelId="{B5DE9828-8F9C-4E1D-9E24-856DC1263F94}" type="presOf" srcId="{DE5F3CC8-0BD3-4136-A6BB-A6DDF6A136EC}" destId="{136E8EC0-D118-4847-9A21-FA21D9E918C1}" srcOrd="0" destOrd="0" presId="urn:microsoft.com/office/officeart/2005/8/layout/cycle5"/>
    <dgm:cxn modelId="{D031E649-2468-4149-BC3B-101B244178FD}" srcId="{8216ACAB-3AA9-486E-8959-EA22D23C0120}" destId="{C15F89CC-DB98-4FA5-835A-EB16AFB0F705}" srcOrd="0" destOrd="0" parTransId="{01E44370-7F05-4B46-928B-B9EDA3AD8775}" sibTransId="{397042E8-BF14-4C53-B369-285EDAEFB759}"/>
    <dgm:cxn modelId="{61014BE4-13C0-4FDA-9A1E-57BEF5C983BD}" type="presOf" srcId="{C15F89CC-DB98-4FA5-835A-EB16AFB0F705}" destId="{FA80007B-28EE-465F-AD32-77907978E252}" srcOrd="0" destOrd="0" presId="urn:microsoft.com/office/officeart/2005/8/layout/cycle5"/>
    <dgm:cxn modelId="{57D03966-2555-41CF-A263-2125B912919A}" srcId="{8216ACAB-3AA9-486E-8959-EA22D23C0120}" destId="{6BA257E1-6B2D-4845-9715-21252ABFB401}" srcOrd="1" destOrd="0" parTransId="{71EF9FFE-1749-43E3-AC96-093E395AE536}" sibTransId="{DE5F3CC8-0BD3-4136-A6BB-A6DDF6A136EC}"/>
    <dgm:cxn modelId="{BE1C3FEB-A065-4793-81A1-C9B4D80068AD}" type="presParOf" srcId="{F55D0EAF-1F89-41A2-A4C0-2F7F9D16F258}" destId="{FA80007B-28EE-465F-AD32-77907978E252}" srcOrd="0" destOrd="0" presId="urn:microsoft.com/office/officeart/2005/8/layout/cycle5"/>
    <dgm:cxn modelId="{AA430FBC-5FCF-414A-A020-DF7E1F2BC09D}" type="presParOf" srcId="{F55D0EAF-1F89-41A2-A4C0-2F7F9D16F258}" destId="{F681018A-2120-4663-BC97-92A04F014895}" srcOrd="1" destOrd="0" presId="urn:microsoft.com/office/officeart/2005/8/layout/cycle5"/>
    <dgm:cxn modelId="{5314DF91-F99D-41E8-A39A-17885D16A0FD}" type="presParOf" srcId="{F55D0EAF-1F89-41A2-A4C0-2F7F9D16F258}" destId="{26000AAA-8E77-476D-9B51-FD3A497E879A}" srcOrd="2" destOrd="0" presId="urn:microsoft.com/office/officeart/2005/8/layout/cycle5"/>
    <dgm:cxn modelId="{4DEE96BB-21DD-4334-B347-D440C7567CF1}" type="presParOf" srcId="{F55D0EAF-1F89-41A2-A4C0-2F7F9D16F258}" destId="{75AA6FFD-3898-49BA-A562-36F7C72152DA}" srcOrd="3" destOrd="0" presId="urn:microsoft.com/office/officeart/2005/8/layout/cycle5"/>
    <dgm:cxn modelId="{AC63A11F-D7E0-4780-820F-C96799E348F1}" type="presParOf" srcId="{F55D0EAF-1F89-41A2-A4C0-2F7F9D16F258}" destId="{045AC6F1-CC50-4BF8-9D3C-B0EC42506B81}" srcOrd="4" destOrd="0" presId="urn:microsoft.com/office/officeart/2005/8/layout/cycle5"/>
    <dgm:cxn modelId="{8F3899A7-A8FD-4878-96EC-3DBA9CFD7F65}" type="presParOf" srcId="{F55D0EAF-1F89-41A2-A4C0-2F7F9D16F258}" destId="{136E8EC0-D118-4847-9A21-FA21D9E918C1}" srcOrd="5" destOrd="0" presId="urn:microsoft.com/office/officeart/2005/8/layout/cycle5"/>
    <dgm:cxn modelId="{DCBF562D-FF11-4B59-BBC7-85316BE28F62}" type="presParOf" srcId="{F55D0EAF-1F89-41A2-A4C0-2F7F9D16F258}" destId="{D0AF44C7-5894-4A85-BE01-546B3063D575}" srcOrd="6" destOrd="0" presId="urn:microsoft.com/office/officeart/2005/8/layout/cycle5"/>
    <dgm:cxn modelId="{EF6E2BF1-410E-404E-97B3-1242E7EC2302}" type="presParOf" srcId="{F55D0EAF-1F89-41A2-A4C0-2F7F9D16F258}" destId="{1D2A288C-95DB-4227-A4AB-85F549AF9535}" srcOrd="7" destOrd="0" presId="urn:microsoft.com/office/officeart/2005/8/layout/cycle5"/>
    <dgm:cxn modelId="{5F40E6B6-D16C-474C-BD45-B54001EE7638}" type="presParOf" srcId="{F55D0EAF-1F89-41A2-A4C0-2F7F9D16F258}" destId="{45C86303-56BA-42FD-8D08-5BE1E21C1984}" srcOrd="8" destOrd="0" presId="urn:microsoft.com/office/officeart/2005/8/layout/cycle5"/>
    <dgm:cxn modelId="{AF7504DE-7C13-4457-9EBE-0C4F96E96D58}" type="presParOf" srcId="{F55D0EAF-1F89-41A2-A4C0-2F7F9D16F258}" destId="{ED082674-EF0E-4779-B05A-17E843889CB9}" srcOrd="9" destOrd="0" presId="urn:microsoft.com/office/officeart/2005/8/layout/cycle5"/>
    <dgm:cxn modelId="{E99783AD-0E14-4E24-90CE-BAC23B929EAE}" type="presParOf" srcId="{F55D0EAF-1F89-41A2-A4C0-2F7F9D16F258}" destId="{F65F827F-9C99-4020-9993-3AFC3475599F}" srcOrd="10" destOrd="0" presId="urn:microsoft.com/office/officeart/2005/8/layout/cycle5"/>
    <dgm:cxn modelId="{2FDD66D6-EEF6-487F-9507-FD77997828CF}" type="presParOf" srcId="{F55D0EAF-1F89-41A2-A4C0-2F7F9D16F258}" destId="{0A15DD6F-B3BE-4F75-976E-2152C833ACEC}" srcOrd="11" destOrd="0" presId="urn:microsoft.com/office/officeart/2005/8/layout/cycle5"/>
    <dgm:cxn modelId="{08AA11B0-DAAE-4D0B-8ED0-CDB544CF6358}" type="presParOf" srcId="{F55D0EAF-1F89-41A2-A4C0-2F7F9D16F258}" destId="{01D39C62-A33E-4B4E-8E08-7E816318E269}" srcOrd="12" destOrd="0" presId="urn:microsoft.com/office/officeart/2005/8/layout/cycle5"/>
    <dgm:cxn modelId="{EC38740D-1796-4E6B-A42E-99B945B1E74D}" type="presParOf" srcId="{F55D0EAF-1F89-41A2-A4C0-2F7F9D16F258}" destId="{EBDF9796-2450-4DFC-A58B-1B4223BABDCE}" srcOrd="13" destOrd="0" presId="urn:microsoft.com/office/officeart/2005/8/layout/cycle5"/>
    <dgm:cxn modelId="{DC6B0F33-6F1D-4B5D-8827-0191F766A244}" type="presParOf" srcId="{F55D0EAF-1F89-41A2-A4C0-2F7F9D16F258}" destId="{86186D00-F6A5-4A38-ADF5-9104CA103F3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6D51C-0C4B-4399-9ECD-E90B94FD55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58BA53-71DC-4A7D-868C-79F46D00B739}">
      <dgm:prSet phldrT="[Texto]"/>
      <dgm:spPr/>
      <dgm:t>
        <a:bodyPr/>
        <a:lstStyle/>
        <a:p>
          <a:r>
            <a:rPr lang="es-ES" dirty="0"/>
            <a:t>Bajo índice de lectura: 3.8 libros leídos anualmente.</a:t>
          </a:r>
        </a:p>
      </dgm:t>
    </dgm:pt>
    <dgm:pt modelId="{2CF21E36-F9F8-49FB-A5D5-1B1B9C711A99}" type="parTrans" cxnId="{639474C5-AFE2-4D2A-AC5B-51504A4159AE}">
      <dgm:prSet/>
      <dgm:spPr/>
      <dgm:t>
        <a:bodyPr/>
        <a:lstStyle/>
        <a:p>
          <a:endParaRPr lang="es-ES"/>
        </a:p>
      </dgm:t>
    </dgm:pt>
    <dgm:pt modelId="{C14DCB5D-1DF4-467D-9B6D-BDEADD1ED6DD}" type="sibTrans" cxnId="{639474C5-AFE2-4D2A-AC5B-51504A4159AE}">
      <dgm:prSet/>
      <dgm:spPr/>
      <dgm:t>
        <a:bodyPr/>
        <a:lstStyle/>
        <a:p>
          <a:endParaRPr lang="es-ES"/>
        </a:p>
      </dgm:t>
    </dgm:pt>
    <dgm:pt modelId="{ED949791-06D9-4619-BDB8-9E101DDC8FDD}">
      <dgm:prSet phldrT="[Texto]"/>
      <dgm:spPr/>
      <dgm:t>
        <a:bodyPr/>
        <a:lstStyle/>
        <a:p>
          <a:r>
            <a:rPr lang="es-ES" dirty="0"/>
            <a:t>Lectura utilitaria: bajo nivel de comprensión</a:t>
          </a:r>
        </a:p>
      </dgm:t>
    </dgm:pt>
    <dgm:pt modelId="{62BA376E-05E2-4E11-8643-AC1038B21B6C}" type="parTrans" cxnId="{3BC84F89-AE69-4FC5-AB5E-49AEF3C5B6BC}">
      <dgm:prSet/>
      <dgm:spPr/>
      <dgm:t>
        <a:bodyPr/>
        <a:lstStyle/>
        <a:p>
          <a:endParaRPr lang="es-ES"/>
        </a:p>
      </dgm:t>
    </dgm:pt>
    <dgm:pt modelId="{0B5AD502-C38A-402E-A22C-42052194ADAA}" type="sibTrans" cxnId="{3BC84F89-AE69-4FC5-AB5E-49AEF3C5B6BC}">
      <dgm:prSet/>
      <dgm:spPr/>
      <dgm:t>
        <a:bodyPr/>
        <a:lstStyle/>
        <a:p>
          <a:endParaRPr lang="es-ES"/>
        </a:p>
      </dgm:t>
    </dgm:pt>
    <dgm:pt modelId="{8E3B22EE-C34A-4ACB-9488-06D3F97D75BB}">
      <dgm:prSet phldrT="[Texto]"/>
      <dgm:spPr/>
      <dgm:t>
        <a:bodyPr/>
        <a:lstStyle/>
        <a:p>
          <a:r>
            <a:rPr lang="es-ES" dirty="0"/>
            <a:t>Docente no lector: alfabetización mecanizada</a:t>
          </a:r>
        </a:p>
      </dgm:t>
    </dgm:pt>
    <dgm:pt modelId="{E959F879-375E-4352-8931-DAED904835AC}" type="parTrans" cxnId="{481DBEDA-866C-4080-AD90-489046BD4E40}">
      <dgm:prSet/>
      <dgm:spPr/>
      <dgm:t>
        <a:bodyPr/>
        <a:lstStyle/>
        <a:p>
          <a:endParaRPr lang="es-ES"/>
        </a:p>
      </dgm:t>
    </dgm:pt>
    <dgm:pt modelId="{BDF1AD5D-E247-4F0B-B010-9E335AC79D5F}" type="sibTrans" cxnId="{481DBEDA-866C-4080-AD90-489046BD4E40}">
      <dgm:prSet/>
      <dgm:spPr/>
      <dgm:t>
        <a:bodyPr/>
        <a:lstStyle/>
        <a:p>
          <a:endParaRPr lang="es-ES"/>
        </a:p>
      </dgm:t>
    </dgm:pt>
    <dgm:pt modelId="{E0A91C78-E97A-48B6-9439-164062732488}" type="pres">
      <dgm:prSet presAssocID="{A666D51C-0C4B-4399-9ECD-E90B94FD55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1F2BBD2-372A-47B5-AE77-053D1F1DC887}" type="pres">
      <dgm:prSet presAssocID="{9D58BA53-71DC-4A7D-868C-79F46D00B739}" presName="parentLin" presStyleCnt="0"/>
      <dgm:spPr/>
    </dgm:pt>
    <dgm:pt modelId="{E664159D-BBF7-406C-B469-4C09DE087B59}" type="pres">
      <dgm:prSet presAssocID="{9D58BA53-71DC-4A7D-868C-79F46D00B739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40B556FC-AC28-46A8-B017-661EA2FF1783}" type="pres">
      <dgm:prSet presAssocID="{9D58BA53-71DC-4A7D-868C-79F46D00B7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F7F068-6121-4BED-A0D1-FD3B6AC92BD1}" type="pres">
      <dgm:prSet presAssocID="{9D58BA53-71DC-4A7D-868C-79F46D00B739}" presName="negativeSpace" presStyleCnt="0"/>
      <dgm:spPr/>
    </dgm:pt>
    <dgm:pt modelId="{6AF15D34-8D7B-4F91-B4B0-BE43A6C86F35}" type="pres">
      <dgm:prSet presAssocID="{9D58BA53-71DC-4A7D-868C-79F46D00B739}" presName="childText" presStyleLbl="conFgAcc1" presStyleIdx="0" presStyleCnt="3">
        <dgm:presLayoutVars>
          <dgm:bulletEnabled val="1"/>
        </dgm:presLayoutVars>
      </dgm:prSet>
      <dgm:spPr/>
    </dgm:pt>
    <dgm:pt modelId="{6D2243FD-B9F3-4708-9B86-F99215669AA3}" type="pres">
      <dgm:prSet presAssocID="{C14DCB5D-1DF4-467D-9B6D-BDEADD1ED6DD}" presName="spaceBetweenRectangles" presStyleCnt="0"/>
      <dgm:spPr/>
    </dgm:pt>
    <dgm:pt modelId="{05BF1FEA-1E1C-498A-85E1-AB0DF6C76702}" type="pres">
      <dgm:prSet presAssocID="{ED949791-06D9-4619-BDB8-9E101DDC8FDD}" presName="parentLin" presStyleCnt="0"/>
      <dgm:spPr/>
    </dgm:pt>
    <dgm:pt modelId="{0909237A-CDDF-4213-9A77-CB448E3BD3AB}" type="pres">
      <dgm:prSet presAssocID="{ED949791-06D9-4619-BDB8-9E101DDC8FD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84EC812-D442-4BE9-A2B3-0E028E7609D5}" type="pres">
      <dgm:prSet presAssocID="{ED949791-06D9-4619-BDB8-9E101DDC8F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FC9263-3DE0-41F9-957E-37F3B2936ECD}" type="pres">
      <dgm:prSet presAssocID="{ED949791-06D9-4619-BDB8-9E101DDC8FDD}" presName="negativeSpace" presStyleCnt="0"/>
      <dgm:spPr/>
    </dgm:pt>
    <dgm:pt modelId="{96D05974-598C-4761-A25E-E0219E85744C}" type="pres">
      <dgm:prSet presAssocID="{ED949791-06D9-4619-BDB8-9E101DDC8FDD}" presName="childText" presStyleLbl="conFgAcc1" presStyleIdx="1" presStyleCnt="3">
        <dgm:presLayoutVars>
          <dgm:bulletEnabled val="1"/>
        </dgm:presLayoutVars>
      </dgm:prSet>
      <dgm:spPr/>
    </dgm:pt>
    <dgm:pt modelId="{14584A30-71CA-48CD-AE8C-C68ADDAB720A}" type="pres">
      <dgm:prSet presAssocID="{0B5AD502-C38A-402E-A22C-42052194ADAA}" presName="spaceBetweenRectangles" presStyleCnt="0"/>
      <dgm:spPr/>
    </dgm:pt>
    <dgm:pt modelId="{A3F21492-317C-49F8-AB7E-7873ECA0AF3A}" type="pres">
      <dgm:prSet presAssocID="{8E3B22EE-C34A-4ACB-9488-06D3F97D75BB}" presName="parentLin" presStyleCnt="0"/>
      <dgm:spPr/>
    </dgm:pt>
    <dgm:pt modelId="{786C8764-40FB-4FDA-991D-E3763732F019}" type="pres">
      <dgm:prSet presAssocID="{8E3B22EE-C34A-4ACB-9488-06D3F97D75BB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F2CF8BA-2C70-44BF-8D7F-B845BF3A69CE}" type="pres">
      <dgm:prSet presAssocID="{8E3B22EE-C34A-4ACB-9488-06D3F97D75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93F2B8-9A97-49BB-B735-393546178269}" type="pres">
      <dgm:prSet presAssocID="{8E3B22EE-C34A-4ACB-9488-06D3F97D75BB}" presName="negativeSpace" presStyleCnt="0"/>
      <dgm:spPr/>
    </dgm:pt>
    <dgm:pt modelId="{57014817-CA98-44C5-B4A9-4D40F8EAB70C}" type="pres">
      <dgm:prSet presAssocID="{8E3B22EE-C34A-4ACB-9488-06D3F97D75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C84F89-AE69-4FC5-AB5E-49AEF3C5B6BC}" srcId="{A666D51C-0C4B-4399-9ECD-E90B94FD55FF}" destId="{ED949791-06D9-4619-BDB8-9E101DDC8FDD}" srcOrd="1" destOrd="0" parTransId="{62BA376E-05E2-4E11-8643-AC1038B21B6C}" sibTransId="{0B5AD502-C38A-402E-A22C-42052194ADAA}"/>
    <dgm:cxn modelId="{8057FFAF-6C1E-47C5-B2CD-213D4C49C2C8}" type="presOf" srcId="{9D58BA53-71DC-4A7D-868C-79F46D00B739}" destId="{40B556FC-AC28-46A8-B017-661EA2FF1783}" srcOrd="1" destOrd="0" presId="urn:microsoft.com/office/officeart/2005/8/layout/list1"/>
    <dgm:cxn modelId="{A7EAA668-BE7D-4C45-9274-6B8DE0C04C62}" type="presOf" srcId="{9D58BA53-71DC-4A7D-868C-79F46D00B739}" destId="{E664159D-BBF7-406C-B469-4C09DE087B59}" srcOrd="0" destOrd="0" presId="urn:microsoft.com/office/officeart/2005/8/layout/list1"/>
    <dgm:cxn modelId="{639474C5-AFE2-4D2A-AC5B-51504A4159AE}" srcId="{A666D51C-0C4B-4399-9ECD-E90B94FD55FF}" destId="{9D58BA53-71DC-4A7D-868C-79F46D00B739}" srcOrd="0" destOrd="0" parTransId="{2CF21E36-F9F8-49FB-A5D5-1B1B9C711A99}" sibTransId="{C14DCB5D-1DF4-467D-9B6D-BDEADD1ED6DD}"/>
    <dgm:cxn modelId="{AC68488B-9567-47C4-83C0-E664F41CC766}" type="presOf" srcId="{A666D51C-0C4B-4399-9ECD-E90B94FD55FF}" destId="{E0A91C78-E97A-48B6-9439-164062732488}" srcOrd="0" destOrd="0" presId="urn:microsoft.com/office/officeart/2005/8/layout/list1"/>
    <dgm:cxn modelId="{99315A16-064A-48B2-A869-2535901F3FBA}" type="presOf" srcId="{8E3B22EE-C34A-4ACB-9488-06D3F97D75BB}" destId="{786C8764-40FB-4FDA-991D-E3763732F019}" srcOrd="0" destOrd="0" presId="urn:microsoft.com/office/officeart/2005/8/layout/list1"/>
    <dgm:cxn modelId="{EA70272A-213A-4C10-9C65-7EF3B6CCCA24}" type="presOf" srcId="{8E3B22EE-C34A-4ACB-9488-06D3F97D75BB}" destId="{4F2CF8BA-2C70-44BF-8D7F-B845BF3A69CE}" srcOrd="1" destOrd="0" presId="urn:microsoft.com/office/officeart/2005/8/layout/list1"/>
    <dgm:cxn modelId="{66C4180E-4EB5-4BE5-BBE8-C314263744B2}" type="presOf" srcId="{ED949791-06D9-4619-BDB8-9E101DDC8FDD}" destId="{184EC812-D442-4BE9-A2B3-0E028E7609D5}" srcOrd="1" destOrd="0" presId="urn:microsoft.com/office/officeart/2005/8/layout/list1"/>
    <dgm:cxn modelId="{481DBEDA-866C-4080-AD90-489046BD4E40}" srcId="{A666D51C-0C4B-4399-9ECD-E90B94FD55FF}" destId="{8E3B22EE-C34A-4ACB-9488-06D3F97D75BB}" srcOrd="2" destOrd="0" parTransId="{E959F879-375E-4352-8931-DAED904835AC}" sibTransId="{BDF1AD5D-E247-4F0B-B010-9E335AC79D5F}"/>
    <dgm:cxn modelId="{890B91A6-27C5-444E-A272-2876DA29DD21}" type="presOf" srcId="{ED949791-06D9-4619-BDB8-9E101DDC8FDD}" destId="{0909237A-CDDF-4213-9A77-CB448E3BD3AB}" srcOrd="0" destOrd="0" presId="urn:microsoft.com/office/officeart/2005/8/layout/list1"/>
    <dgm:cxn modelId="{3407F195-6C3F-4D74-8FC1-CC04AE71E054}" type="presParOf" srcId="{E0A91C78-E97A-48B6-9439-164062732488}" destId="{F1F2BBD2-372A-47B5-AE77-053D1F1DC887}" srcOrd="0" destOrd="0" presId="urn:microsoft.com/office/officeart/2005/8/layout/list1"/>
    <dgm:cxn modelId="{4DB9E7B5-1D26-4CC9-A6FA-A48B11E131B5}" type="presParOf" srcId="{F1F2BBD2-372A-47B5-AE77-053D1F1DC887}" destId="{E664159D-BBF7-406C-B469-4C09DE087B59}" srcOrd="0" destOrd="0" presId="urn:microsoft.com/office/officeart/2005/8/layout/list1"/>
    <dgm:cxn modelId="{25DBB1AA-6CA3-4966-92F9-7F9283E9798A}" type="presParOf" srcId="{F1F2BBD2-372A-47B5-AE77-053D1F1DC887}" destId="{40B556FC-AC28-46A8-B017-661EA2FF1783}" srcOrd="1" destOrd="0" presId="urn:microsoft.com/office/officeart/2005/8/layout/list1"/>
    <dgm:cxn modelId="{A06BAF5D-EE6C-41E4-9A38-64DAF9FF3F89}" type="presParOf" srcId="{E0A91C78-E97A-48B6-9439-164062732488}" destId="{20F7F068-6121-4BED-A0D1-FD3B6AC92BD1}" srcOrd="1" destOrd="0" presId="urn:microsoft.com/office/officeart/2005/8/layout/list1"/>
    <dgm:cxn modelId="{C91558B1-609A-440C-8DF2-F71CA1DBEB1C}" type="presParOf" srcId="{E0A91C78-E97A-48B6-9439-164062732488}" destId="{6AF15D34-8D7B-4F91-B4B0-BE43A6C86F35}" srcOrd="2" destOrd="0" presId="urn:microsoft.com/office/officeart/2005/8/layout/list1"/>
    <dgm:cxn modelId="{7DBEF88C-8E9C-40F3-9559-F2A771140609}" type="presParOf" srcId="{E0A91C78-E97A-48B6-9439-164062732488}" destId="{6D2243FD-B9F3-4708-9B86-F99215669AA3}" srcOrd="3" destOrd="0" presId="urn:microsoft.com/office/officeart/2005/8/layout/list1"/>
    <dgm:cxn modelId="{E0F4ABDF-EFC7-4615-8A7F-007D7194CC53}" type="presParOf" srcId="{E0A91C78-E97A-48B6-9439-164062732488}" destId="{05BF1FEA-1E1C-498A-85E1-AB0DF6C76702}" srcOrd="4" destOrd="0" presId="urn:microsoft.com/office/officeart/2005/8/layout/list1"/>
    <dgm:cxn modelId="{5C55C479-13A7-44C7-84E5-CB3997C65C72}" type="presParOf" srcId="{05BF1FEA-1E1C-498A-85E1-AB0DF6C76702}" destId="{0909237A-CDDF-4213-9A77-CB448E3BD3AB}" srcOrd="0" destOrd="0" presId="urn:microsoft.com/office/officeart/2005/8/layout/list1"/>
    <dgm:cxn modelId="{7106B145-3CCD-4FD9-97F9-D75F57C47FE1}" type="presParOf" srcId="{05BF1FEA-1E1C-498A-85E1-AB0DF6C76702}" destId="{184EC812-D442-4BE9-A2B3-0E028E7609D5}" srcOrd="1" destOrd="0" presId="urn:microsoft.com/office/officeart/2005/8/layout/list1"/>
    <dgm:cxn modelId="{D1EF97F0-7C86-4F55-9213-003A90F5DA3B}" type="presParOf" srcId="{E0A91C78-E97A-48B6-9439-164062732488}" destId="{39FC9263-3DE0-41F9-957E-37F3B2936ECD}" srcOrd="5" destOrd="0" presId="urn:microsoft.com/office/officeart/2005/8/layout/list1"/>
    <dgm:cxn modelId="{C2BCEE87-602E-4A66-99CE-D06AC499B30C}" type="presParOf" srcId="{E0A91C78-E97A-48B6-9439-164062732488}" destId="{96D05974-598C-4761-A25E-E0219E85744C}" srcOrd="6" destOrd="0" presId="urn:microsoft.com/office/officeart/2005/8/layout/list1"/>
    <dgm:cxn modelId="{1E3440C0-D7E1-4C09-9298-51C2F626BB0D}" type="presParOf" srcId="{E0A91C78-E97A-48B6-9439-164062732488}" destId="{14584A30-71CA-48CD-AE8C-C68ADDAB720A}" srcOrd="7" destOrd="0" presId="urn:microsoft.com/office/officeart/2005/8/layout/list1"/>
    <dgm:cxn modelId="{19C0474B-3753-44EC-A237-C7E56EB40E63}" type="presParOf" srcId="{E0A91C78-E97A-48B6-9439-164062732488}" destId="{A3F21492-317C-49F8-AB7E-7873ECA0AF3A}" srcOrd="8" destOrd="0" presId="urn:microsoft.com/office/officeart/2005/8/layout/list1"/>
    <dgm:cxn modelId="{613CAC76-FB26-4D75-866F-B74566BB7574}" type="presParOf" srcId="{A3F21492-317C-49F8-AB7E-7873ECA0AF3A}" destId="{786C8764-40FB-4FDA-991D-E3763732F019}" srcOrd="0" destOrd="0" presId="urn:microsoft.com/office/officeart/2005/8/layout/list1"/>
    <dgm:cxn modelId="{74BF6722-AB9D-4800-BA3B-50F649ED4F67}" type="presParOf" srcId="{A3F21492-317C-49F8-AB7E-7873ECA0AF3A}" destId="{4F2CF8BA-2C70-44BF-8D7F-B845BF3A69CE}" srcOrd="1" destOrd="0" presId="urn:microsoft.com/office/officeart/2005/8/layout/list1"/>
    <dgm:cxn modelId="{0492605C-55F5-4F3B-99BC-EBB807940C8D}" type="presParOf" srcId="{E0A91C78-E97A-48B6-9439-164062732488}" destId="{C493F2B8-9A97-49BB-B735-393546178269}" srcOrd="9" destOrd="0" presId="urn:microsoft.com/office/officeart/2005/8/layout/list1"/>
    <dgm:cxn modelId="{819FD238-AE32-46DA-97EA-6B81C80313D1}" type="presParOf" srcId="{E0A91C78-E97A-48B6-9439-164062732488}" destId="{57014817-CA98-44C5-B4A9-4D40F8EAB7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D0A583-4784-4103-8502-B5512EB1E98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7F481FC-D1E5-441E-AA80-570BC34DD5EE}">
      <dgm:prSet phldrT="[Texto]"/>
      <dgm:spPr/>
      <dgm:t>
        <a:bodyPr/>
        <a:lstStyle/>
        <a:p>
          <a:r>
            <a:rPr lang="es-ES" dirty="0"/>
            <a:t>Estrategias</a:t>
          </a:r>
        </a:p>
      </dgm:t>
    </dgm:pt>
    <dgm:pt modelId="{52CE3B98-A4DE-4433-B81D-F84493C96F15}" type="parTrans" cxnId="{5455695A-0C4D-4752-819D-94D3D8D95CAE}">
      <dgm:prSet/>
      <dgm:spPr/>
      <dgm:t>
        <a:bodyPr/>
        <a:lstStyle/>
        <a:p>
          <a:endParaRPr lang="es-ES"/>
        </a:p>
      </dgm:t>
    </dgm:pt>
    <dgm:pt modelId="{6AB6163F-7427-494C-B996-B34109E9480C}" type="sibTrans" cxnId="{5455695A-0C4D-4752-819D-94D3D8D95CAE}">
      <dgm:prSet/>
      <dgm:spPr/>
      <dgm:t>
        <a:bodyPr/>
        <a:lstStyle/>
        <a:p>
          <a:endParaRPr lang="es-ES"/>
        </a:p>
      </dgm:t>
    </dgm:pt>
    <dgm:pt modelId="{C38B8590-0F33-4540-9B5E-D301A1F8A800}">
      <dgm:prSet phldrT="[Texto]"/>
      <dgm:spPr/>
      <dgm:t>
        <a:bodyPr/>
        <a:lstStyle/>
        <a:p>
          <a:r>
            <a:rPr lang="es-ES" dirty="0"/>
            <a:t>Evaluación</a:t>
          </a:r>
        </a:p>
      </dgm:t>
    </dgm:pt>
    <dgm:pt modelId="{77DFC7C8-BC1B-40FD-BDA6-7E94D2C7EB2B}" type="parTrans" cxnId="{378A038C-1AE2-4B43-A9E9-650F42B79257}">
      <dgm:prSet/>
      <dgm:spPr/>
      <dgm:t>
        <a:bodyPr/>
        <a:lstStyle/>
        <a:p>
          <a:endParaRPr lang="es-ES"/>
        </a:p>
      </dgm:t>
    </dgm:pt>
    <dgm:pt modelId="{C3CECEA7-C39B-47E6-B778-8AD0238CE683}" type="sibTrans" cxnId="{378A038C-1AE2-4B43-A9E9-650F42B79257}">
      <dgm:prSet/>
      <dgm:spPr/>
      <dgm:t>
        <a:bodyPr/>
        <a:lstStyle/>
        <a:p>
          <a:endParaRPr lang="es-ES"/>
        </a:p>
      </dgm:t>
    </dgm:pt>
    <dgm:pt modelId="{3E8298CC-C263-48B0-BBC9-DFC0C7B01DFE}">
      <dgm:prSet phldrT="[Texto]"/>
      <dgm:spPr/>
      <dgm:t>
        <a:bodyPr/>
        <a:lstStyle/>
        <a:p>
          <a:r>
            <a:rPr lang="es-ES" dirty="0"/>
            <a:t>Ámbito de intervención</a:t>
          </a:r>
        </a:p>
      </dgm:t>
    </dgm:pt>
    <dgm:pt modelId="{54827200-E832-4698-BBA7-3454E75D134C}" type="sibTrans" cxnId="{3DF5D978-09AA-4E9E-8E09-FA79E6E155F3}">
      <dgm:prSet/>
      <dgm:spPr/>
      <dgm:t>
        <a:bodyPr/>
        <a:lstStyle/>
        <a:p>
          <a:endParaRPr lang="es-ES"/>
        </a:p>
      </dgm:t>
    </dgm:pt>
    <dgm:pt modelId="{F4B9E0E8-A8A1-4AA1-B328-6372D8F3F3B1}" type="parTrans" cxnId="{3DF5D978-09AA-4E9E-8E09-FA79E6E155F3}">
      <dgm:prSet/>
      <dgm:spPr/>
      <dgm:t>
        <a:bodyPr/>
        <a:lstStyle/>
        <a:p>
          <a:endParaRPr lang="es-ES"/>
        </a:p>
      </dgm:t>
    </dgm:pt>
    <dgm:pt modelId="{9FBB98AB-886A-49CA-9905-0321C624D9AB}" type="pres">
      <dgm:prSet presAssocID="{0ED0A583-4784-4103-8502-B5512EB1E98F}" presName="Name0" presStyleCnt="0">
        <dgm:presLayoutVars>
          <dgm:dir/>
          <dgm:animLvl val="lvl"/>
          <dgm:resizeHandles val="exact"/>
        </dgm:presLayoutVars>
      </dgm:prSet>
      <dgm:spPr/>
    </dgm:pt>
    <dgm:pt modelId="{F13A96A0-FF67-450F-AAF5-9FDC5CC489A6}" type="pres">
      <dgm:prSet presAssocID="{3E8298CC-C263-48B0-BBC9-DFC0C7B01D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0F8005-3A29-4056-B558-AD0260104113}" type="pres">
      <dgm:prSet presAssocID="{54827200-E832-4698-BBA7-3454E75D134C}" presName="parTxOnlySpace" presStyleCnt="0"/>
      <dgm:spPr/>
    </dgm:pt>
    <dgm:pt modelId="{ADA72108-F38E-4CBA-A9EB-F8D0C8D8B046}" type="pres">
      <dgm:prSet presAssocID="{C7F481FC-D1E5-441E-AA80-570BC34DD5E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B76422-40DB-4656-ADD0-337C4E95F5F9}" type="pres">
      <dgm:prSet presAssocID="{6AB6163F-7427-494C-B996-B34109E9480C}" presName="parTxOnlySpace" presStyleCnt="0"/>
      <dgm:spPr/>
    </dgm:pt>
    <dgm:pt modelId="{A3D93D13-2808-48EA-A436-071D229514F3}" type="pres">
      <dgm:prSet presAssocID="{C38B8590-0F33-4540-9B5E-D301A1F8A80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DF5D978-09AA-4E9E-8E09-FA79E6E155F3}" srcId="{0ED0A583-4784-4103-8502-B5512EB1E98F}" destId="{3E8298CC-C263-48B0-BBC9-DFC0C7B01DFE}" srcOrd="0" destOrd="0" parTransId="{F4B9E0E8-A8A1-4AA1-B328-6372D8F3F3B1}" sibTransId="{54827200-E832-4698-BBA7-3454E75D134C}"/>
    <dgm:cxn modelId="{378A038C-1AE2-4B43-A9E9-650F42B79257}" srcId="{0ED0A583-4784-4103-8502-B5512EB1E98F}" destId="{C38B8590-0F33-4540-9B5E-D301A1F8A800}" srcOrd="2" destOrd="0" parTransId="{77DFC7C8-BC1B-40FD-BDA6-7E94D2C7EB2B}" sibTransId="{C3CECEA7-C39B-47E6-B778-8AD0238CE683}"/>
    <dgm:cxn modelId="{5455695A-0C4D-4752-819D-94D3D8D95CAE}" srcId="{0ED0A583-4784-4103-8502-B5512EB1E98F}" destId="{C7F481FC-D1E5-441E-AA80-570BC34DD5EE}" srcOrd="1" destOrd="0" parTransId="{52CE3B98-A4DE-4433-B81D-F84493C96F15}" sibTransId="{6AB6163F-7427-494C-B996-B34109E9480C}"/>
    <dgm:cxn modelId="{9A276572-2FDF-4A79-980C-A1C4E8F50C9A}" type="presOf" srcId="{3E8298CC-C263-48B0-BBC9-DFC0C7B01DFE}" destId="{F13A96A0-FF67-450F-AAF5-9FDC5CC489A6}" srcOrd="0" destOrd="0" presId="urn:microsoft.com/office/officeart/2005/8/layout/chevron1"/>
    <dgm:cxn modelId="{DDE5AD67-84E8-4AEB-A669-4B6A90E7233E}" type="presOf" srcId="{0ED0A583-4784-4103-8502-B5512EB1E98F}" destId="{9FBB98AB-886A-49CA-9905-0321C624D9AB}" srcOrd="0" destOrd="0" presId="urn:microsoft.com/office/officeart/2005/8/layout/chevron1"/>
    <dgm:cxn modelId="{DFEFBB7A-EADB-4546-9AFE-D258CEEA6BA1}" type="presOf" srcId="{C7F481FC-D1E5-441E-AA80-570BC34DD5EE}" destId="{ADA72108-F38E-4CBA-A9EB-F8D0C8D8B046}" srcOrd="0" destOrd="0" presId="urn:microsoft.com/office/officeart/2005/8/layout/chevron1"/>
    <dgm:cxn modelId="{D31BF5D5-4324-440C-8FA3-BCC086D31D6E}" type="presOf" srcId="{C38B8590-0F33-4540-9B5E-D301A1F8A800}" destId="{A3D93D13-2808-48EA-A436-071D229514F3}" srcOrd="0" destOrd="0" presId="urn:microsoft.com/office/officeart/2005/8/layout/chevron1"/>
    <dgm:cxn modelId="{108210FE-1CD8-4D84-8275-221E5C1DDA6F}" type="presParOf" srcId="{9FBB98AB-886A-49CA-9905-0321C624D9AB}" destId="{F13A96A0-FF67-450F-AAF5-9FDC5CC489A6}" srcOrd="0" destOrd="0" presId="urn:microsoft.com/office/officeart/2005/8/layout/chevron1"/>
    <dgm:cxn modelId="{D64C3677-A97E-4DEE-8C0C-BB11643CB784}" type="presParOf" srcId="{9FBB98AB-886A-49CA-9905-0321C624D9AB}" destId="{EA0F8005-3A29-4056-B558-AD0260104113}" srcOrd="1" destOrd="0" presId="urn:microsoft.com/office/officeart/2005/8/layout/chevron1"/>
    <dgm:cxn modelId="{56385DFD-47C8-47DB-9648-96CC0ADC7374}" type="presParOf" srcId="{9FBB98AB-886A-49CA-9905-0321C624D9AB}" destId="{ADA72108-F38E-4CBA-A9EB-F8D0C8D8B046}" srcOrd="2" destOrd="0" presId="urn:microsoft.com/office/officeart/2005/8/layout/chevron1"/>
    <dgm:cxn modelId="{5988A4A8-B409-40B6-A3B0-F9A47AACD1F5}" type="presParOf" srcId="{9FBB98AB-886A-49CA-9905-0321C624D9AB}" destId="{70B76422-40DB-4656-ADD0-337C4E95F5F9}" srcOrd="3" destOrd="0" presId="urn:microsoft.com/office/officeart/2005/8/layout/chevron1"/>
    <dgm:cxn modelId="{B7E9CD9F-6A52-4453-9AC4-3F37074AA3C3}" type="presParOf" srcId="{9FBB98AB-886A-49CA-9905-0321C624D9AB}" destId="{A3D93D13-2808-48EA-A436-071D229514F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CA11-8214-4AFB-B3C5-917D1F81B218}">
      <dsp:nvSpPr>
        <dsp:cNvPr id="0" name=""/>
        <dsp:cNvSpPr/>
      </dsp:nvSpPr>
      <dsp:spPr>
        <a:xfrm>
          <a:off x="3928414" y="2079625"/>
          <a:ext cx="3243736" cy="1011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1868" y="0"/>
              </a:lnTo>
              <a:lnTo>
                <a:pt x="1621868" y="1011268"/>
              </a:lnTo>
              <a:lnTo>
                <a:pt x="3243736" y="10112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465339" y="2500316"/>
        <a:ext cx="169885" cy="169885"/>
      </dsp:txXfrm>
    </dsp:sp>
    <dsp:sp modelId="{56DAE41F-02CC-4061-BB98-2A2642B790E4}">
      <dsp:nvSpPr>
        <dsp:cNvPr id="0" name=""/>
        <dsp:cNvSpPr/>
      </dsp:nvSpPr>
      <dsp:spPr>
        <a:xfrm>
          <a:off x="3928414" y="2033905"/>
          <a:ext cx="31968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687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446928" y="1999703"/>
        <a:ext cx="159843" cy="159843"/>
      </dsp:txXfrm>
    </dsp:sp>
    <dsp:sp modelId="{FC93E478-B82F-4C35-9DBE-065AA72769AC}">
      <dsp:nvSpPr>
        <dsp:cNvPr id="0" name=""/>
        <dsp:cNvSpPr/>
      </dsp:nvSpPr>
      <dsp:spPr>
        <a:xfrm>
          <a:off x="3928414" y="1044909"/>
          <a:ext cx="3243762" cy="1034715"/>
        </a:xfrm>
        <a:custGeom>
          <a:avLst/>
          <a:gdLst/>
          <a:ahLst/>
          <a:cxnLst/>
          <a:rect l="0" t="0" r="0" b="0"/>
          <a:pathLst>
            <a:path>
              <a:moveTo>
                <a:pt x="0" y="1034715"/>
              </a:moveTo>
              <a:lnTo>
                <a:pt x="1621881" y="1034715"/>
              </a:lnTo>
              <a:lnTo>
                <a:pt x="1621881" y="0"/>
              </a:lnTo>
              <a:lnTo>
                <a:pt x="324376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465175" y="1477147"/>
        <a:ext cx="170239" cy="170239"/>
      </dsp:txXfrm>
    </dsp:sp>
    <dsp:sp modelId="{75C1AB84-2234-4C43-85C1-A12CB8C0E63E}">
      <dsp:nvSpPr>
        <dsp:cNvPr id="0" name=""/>
        <dsp:cNvSpPr/>
      </dsp:nvSpPr>
      <dsp:spPr>
        <a:xfrm>
          <a:off x="1453660" y="1684496"/>
          <a:ext cx="4159250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MARCO REFERENCIAL</a:t>
          </a:r>
        </a:p>
      </dsp:txBody>
      <dsp:txXfrm>
        <a:off x="1453660" y="1684496"/>
        <a:ext cx="4159250" cy="790257"/>
      </dsp:txXfrm>
    </dsp:sp>
    <dsp:sp modelId="{68ABD7EF-F604-4CBA-9C32-D9C316AD90E8}">
      <dsp:nvSpPr>
        <dsp:cNvPr id="0" name=""/>
        <dsp:cNvSpPr/>
      </dsp:nvSpPr>
      <dsp:spPr>
        <a:xfrm>
          <a:off x="7172176" y="649780"/>
          <a:ext cx="2592044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Marco conceptual</a:t>
          </a:r>
        </a:p>
      </dsp:txBody>
      <dsp:txXfrm>
        <a:off x="7172176" y="649780"/>
        <a:ext cx="2592044" cy="790257"/>
      </dsp:txXfrm>
    </dsp:sp>
    <dsp:sp modelId="{C3B908F6-4ED0-4EE7-9B71-2BAD41EEF863}">
      <dsp:nvSpPr>
        <dsp:cNvPr id="0" name=""/>
        <dsp:cNvSpPr/>
      </dsp:nvSpPr>
      <dsp:spPr>
        <a:xfrm>
          <a:off x="7125286" y="1684496"/>
          <a:ext cx="2592044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Marco teórico</a:t>
          </a:r>
        </a:p>
      </dsp:txBody>
      <dsp:txXfrm>
        <a:off x="7125286" y="1684496"/>
        <a:ext cx="2592044" cy="790257"/>
      </dsp:txXfrm>
    </dsp:sp>
    <dsp:sp modelId="{028A8946-8F32-462F-902C-DBE5880DC286}">
      <dsp:nvSpPr>
        <dsp:cNvPr id="0" name=""/>
        <dsp:cNvSpPr/>
      </dsp:nvSpPr>
      <dsp:spPr>
        <a:xfrm>
          <a:off x="7172150" y="2695765"/>
          <a:ext cx="2592044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Estado del arte</a:t>
          </a:r>
        </a:p>
      </dsp:txBody>
      <dsp:txXfrm>
        <a:off x="7172150" y="2695765"/>
        <a:ext cx="2592044" cy="790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007B-28EE-465F-AD32-77907978E252}">
      <dsp:nvSpPr>
        <dsp:cNvPr id="0" name=""/>
        <dsp:cNvSpPr/>
      </dsp:nvSpPr>
      <dsp:spPr>
        <a:xfrm>
          <a:off x="4629463" y="622"/>
          <a:ext cx="1382084" cy="89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NACIONAL</a:t>
          </a:r>
        </a:p>
      </dsp:txBody>
      <dsp:txXfrm>
        <a:off x="4673317" y="44476"/>
        <a:ext cx="1294376" cy="810646"/>
      </dsp:txXfrm>
    </dsp:sp>
    <dsp:sp modelId="{26000AAA-8E77-476D-9B51-FD3A497E879A}">
      <dsp:nvSpPr>
        <dsp:cNvPr id="0" name=""/>
        <dsp:cNvSpPr/>
      </dsp:nvSpPr>
      <dsp:spPr>
        <a:xfrm>
          <a:off x="3527149" y="449799"/>
          <a:ext cx="3586713" cy="3586713"/>
        </a:xfrm>
        <a:custGeom>
          <a:avLst/>
          <a:gdLst/>
          <a:ahLst/>
          <a:cxnLst/>
          <a:rect l="0" t="0" r="0" b="0"/>
          <a:pathLst>
            <a:path>
              <a:moveTo>
                <a:pt x="2669194" y="228417"/>
              </a:moveTo>
              <a:arcTo wR="1793356" hR="1793356" stAng="17954047" swAng="121056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A6FFD-3898-49BA-A562-36F7C72152DA}">
      <dsp:nvSpPr>
        <dsp:cNvPr id="0" name=""/>
        <dsp:cNvSpPr/>
      </dsp:nvSpPr>
      <dsp:spPr>
        <a:xfrm>
          <a:off x="6335047" y="1239801"/>
          <a:ext cx="1382084" cy="89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SOCIAL</a:t>
          </a:r>
        </a:p>
      </dsp:txBody>
      <dsp:txXfrm>
        <a:off x="6378901" y="1283655"/>
        <a:ext cx="1294376" cy="810646"/>
      </dsp:txXfrm>
    </dsp:sp>
    <dsp:sp modelId="{136E8EC0-D118-4847-9A21-FA21D9E918C1}">
      <dsp:nvSpPr>
        <dsp:cNvPr id="0" name=""/>
        <dsp:cNvSpPr/>
      </dsp:nvSpPr>
      <dsp:spPr>
        <a:xfrm>
          <a:off x="3527149" y="449799"/>
          <a:ext cx="3586713" cy="3586713"/>
        </a:xfrm>
        <a:custGeom>
          <a:avLst/>
          <a:gdLst/>
          <a:ahLst/>
          <a:cxnLst/>
          <a:rect l="0" t="0" r="0" b="0"/>
          <a:pathLst>
            <a:path>
              <a:moveTo>
                <a:pt x="3582399" y="1917664"/>
              </a:moveTo>
              <a:arcTo wR="1793356" hR="1793356" stAng="21838482" swAng="135897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F44C7-5894-4A85-BE01-546B3063D575}">
      <dsp:nvSpPr>
        <dsp:cNvPr id="0" name=""/>
        <dsp:cNvSpPr/>
      </dsp:nvSpPr>
      <dsp:spPr>
        <a:xfrm>
          <a:off x="5683572" y="3244834"/>
          <a:ext cx="1382084" cy="89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INSTITUCIONAL</a:t>
          </a:r>
        </a:p>
      </dsp:txBody>
      <dsp:txXfrm>
        <a:off x="5727426" y="3288688"/>
        <a:ext cx="1294376" cy="810646"/>
      </dsp:txXfrm>
    </dsp:sp>
    <dsp:sp modelId="{45C86303-56BA-42FD-8D08-5BE1E21C1984}">
      <dsp:nvSpPr>
        <dsp:cNvPr id="0" name=""/>
        <dsp:cNvSpPr/>
      </dsp:nvSpPr>
      <dsp:spPr>
        <a:xfrm>
          <a:off x="3527149" y="449799"/>
          <a:ext cx="3586713" cy="3586713"/>
        </a:xfrm>
        <a:custGeom>
          <a:avLst/>
          <a:gdLst/>
          <a:ahLst/>
          <a:cxnLst/>
          <a:rect l="0" t="0" r="0" b="0"/>
          <a:pathLst>
            <a:path>
              <a:moveTo>
                <a:pt x="2013169" y="3573191"/>
              </a:moveTo>
              <a:arcTo wR="1793356" hR="1793356" stAng="4977571" swAng="84485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82674-EF0E-4779-B05A-17E843889CB9}">
      <dsp:nvSpPr>
        <dsp:cNvPr id="0" name=""/>
        <dsp:cNvSpPr/>
      </dsp:nvSpPr>
      <dsp:spPr>
        <a:xfrm>
          <a:off x="3575355" y="3244834"/>
          <a:ext cx="1382084" cy="89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INDIVIDUAL</a:t>
          </a:r>
        </a:p>
      </dsp:txBody>
      <dsp:txXfrm>
        <a:off x="3619209" y="3288688"/>
        <a:ext cx="1294376" cy="810646"/>
      </dsp:txXfrm>
    </dsp:sp>
    <dsp:sp modelId="{0A15DD6F-B3BE-4F75-976E-2152C833ACEC}">
      <dsp:nvSpPr>
        <dsp:cNvPr id="0" name=""/>
        <dsp:cNvSpPr/>
      </dsp:nvSpPr>
      <dsp:spPr>
        <a:xfrm>
          <a:off x="3527149" y="449799"/>
          <a:ext cx="3586713" cy="3586713"/>
        </a:xfrm>
        <a:custGeom>
          <a:avLst/>
          <a:gdLst/>
          <a:ahLst/>
          <a:cxnLst/>
          <a:rect l="0" t="0" r="0" b="0"/>
          <a:pathLst>
            <a:path>
              <a:moveTo>
                <a:pt x="190159" y="2597028"/>
              </a:moveTo>
              <a:arcTo wR="1793356" hR="1793356" stAng="9202543" swAng="135897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39C62-A33E-4B4E-8E08-7E816318E269}">
      <dsp:nvSpPr>
        <dsp:cNvPr id="0" name=""/>
        <dsp:cNvSpPr/>
      </dsp:nvSpPr>
      <dsp:spPr>
        <a:xfrm>
          <a:off x="2923880" y="1239801"/>
          <a:ext cx="1382084" cy="89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PERSONAL</a:t>
          </a:r>
        </a:p>
      </dsp:txBody>
      <dsp:txXfrm>
        <a:off x="2967734" y="1283655"/>
        <a:ext cx="1294376" cy="810646"/>
      </dsp:txXfrm>
    </dsp:sp>
    <dsp:sp modelId="{86186D00-F6A5-4A38-ADF5-9104CA103F3F}">
      <dsp:nvSpPr>
        <dsp:cNvPr id="0" name=""/>
        <dsp:cNvSpPr/>
      </dsp:nvSpPr>
      <dsp:spPr>
        <a:xfrm>
          <a:off x="3527149" y="449799"/>
          <a:ext cx="3586713" cy="3586713"/>
        </a:xfrm>
        <a:custGeom>
          <a:avLst/>
          <a:gdLst/>
          <a:ahLst/>
          <a:cxnLst/>
          <a:rect l="0" t="0" r="0" b="0"/>
          <a:pathLst>
            <a:path>
              <a:moveTo>
                <a:pt x="431503" y="626530"/>
              </a:moveTo>
              <a:arcTo wR="1793356" hR="1793356" stAng="13235385" swAng="121056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15D34-8D7B-4F91-B4B0-BE43A6C86F35}">
      <dsp:nvSpPr>
        <dsp:cNvPr id="0" name=""/>
        <dsp:cNvSpPr/>
      </dsp:nvSpPr>
      <dsp:spPr>
        <a:xfrm>
          <a:off x="0" y="745188"/>
          <a:ext cx="1070133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556FC-AC28-46A8-B017-661EA2FF1783}">
      <dsp:nvSpPr>
        <dsp:cNvPr id="0" name=""/>
        <dsp:cNvSpPr/>
      </dsp:nvSpPr>
      <dsp:spPr>
        <a:xfrm>
          <a:off x="535066" y="435228"/>
          <a:ext cx="749093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40" tIns="0" rIns="28314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Bajo índice de lectura: 3.8 libros leídos anualmente.</a:t>
          </a:r>
        </a:p>
      </dsp:txBody>
      <dsp:txXfrm>
        <a:off x="565328" y="465490"/>
        <a:ext cx="7430411" cy="559396"/>
      </dsp:txXfrm>
    </dsp:sp>
    <dsp:sp modelId="{96D05974-598C-4761-A25E-E0219E85744C}">
      <dsp:nvSpPr>
        <dsp:cNvPr id="0" name=""/>
        <dsp:cNvSpPr/>
      </dsp:nvSpPr>
      <dsp:spPr>
        <a:xfrm>
          <a:off x="0" y="1697748"/>
          <a:ext cx="1070133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EC812-D442-4BE9-A2B3-0E028E7609D5}">
      <dsp:nvSpPr>
        <dsp:cNvPr id="0" name=""/>
        <dsp:cNvSpPr/>
      </dsp:nvSpPr>
      <dsp:spPr>
        <a:xfrm>
          <a:off x="535066" y="1387788"/>
          <a:ext cx="749093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40" tIns="0" rIns="28314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Lectura utilitaria: bajo nivel de comprensión</a:t>
          </a:r>
        </a:p>
      </dsp:txBody>
      <dsp:txXfrm>
        <a:off x="565328" y="1418050"/>
        <a:ext cx="7430411" cy="559396"/>
      </dsp:txXfrm>
    </dsp:sp>
    <dsp:sp modelId="{57014817-CA98-44C5-B4A9-4D40F8EAB70C}">
      <dsp:nvSpPr>
        <dsp:cNvPr id="0" name=""/>
        <dsp:cNvSpPr/>
      </dsp:nvSpPr>
      <dsp:spPr>
        <a:xfrm>
          <a:off x="0" y="2650308"/>
          <a:ext cx="1070133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CF8BA-2C70-44BF-8D7F-B845BF3A69CE}">
      <dsp:nvSpPr>
        <dsp:cNvPr id="0" name=""/>
        <dsp:cNvSpPr/>
      </dsp:nvSpPr>
      <dsp:spPr>
        <a:xfrm>
          <a:off x="535066" y="2340348"/>
          <a:ext cx="749093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40" tIns="0" rIns="28314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Docente no lector: alfabetización mecanizada</a:t>
          </a:r>
        </a:p>
      </dsp:txBody>
      <dsp:txXfrm>
        <a:off x="565328" y="2370610"/>
        <a:ext cx="7430411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A96A0-FF67-450F-AAF5-9FDC5CC489A6}">
      <dsp:nvSpPr>
        <dsp:cNvPr id="0" name=""/>
        <dsp:cNvSpPr/>
      </dsp:nvSpPr>
      <dsp:spPr>
        <a:xfrm>
          <a:off x="3161" y="1412790"/>
          <a:ext cx="3851398" cy="15405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Ámbito de intervención</a:t>
          </a:r>
        </a:p>
      </dsp:txBody>
      <dsp:txXfrm>
        <a:off x="773441" y="1412790"/>
        <a:ext cx="2310839" cy="1540559"/>
      </dsp:txXfrm>
    </dsp:sp>
    <dsp:sp modelId="{ADA72108-F38E-4CBA-A9EB-F8D0C8D8B046}">
      <dsp:nvSpPr>
        <dsp:cNvPr id="0" name=""/>
        <dsp:cNvSpPr/>
      </dsp:nvSpPr>
      <dsp:spPr>
        <a:xfrm>
          <a:off x="3469419" y="1412790"/>
          <a:ext cx="3851398" cy="15405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Estrategias</a:t>
          </a:r>
        </a:p>
      </dsp:txBody>
      <dsp:txXfrm>
        <a:off x="4239699" y="1412790"/>
        <a:ext cx="2310839" cy="1540559"/>
      </dsp:txXfrm>
    </dsp:sp>
    <dsp:sp modelId="{A3D93D13-2808-48EA-A436-071D229514F3}">
      <dsp:nvSpPr>
        <dsp:cNvPr id="0" name=""/>
        <dsp:cNvSpPr/>
      </dsp:nvSpPr>
      <dsp:spPr>
        <a:xfrm>
          <a:off x="6935677" y="1412790"/>
          <a:ext cx="3851398" cy="15405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Evaluación</a:t>
          </a:r>
        </a:p>
      </dsp:txBody>
      <dsp:txXfrm>
        <a:off x="7705957" y="1412790"/>
        <a:ext cx="2310839" cy="154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1020649"/>
            <a:ext cx="8421151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b="1" dirty="0"/>
              <a:t>UNIVERSIDAD VERACRUZANA</a:t>
            </a:r>
            <a:br>
              <a:rPr lang="es-MX" sz="3600" b="1" dirty="0"/>
            </a:br>
            <a:r>
              <a:rPr lang="es-MX" sz="3600" b="1" dirty="0"/>
              <a:t>ESPECIALIZACIÓN EN PROMOCIÓN DE LA LECTURA</a:t>
            </a:r>
            <a:r>
              <a:rPr lang="es-MX" sz="3600" dirty="0"/>
              <a:t/>
            </a:r>
            <a:br>
              <a:rPr lang="es-MX" sz="3600" dirty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/>
              <a:t>Promoción de la lectura para futuros docentes</a:t>
            </a:r>
            <a:r>
              <a:rPr lang="es-MX" sz="3000" dirty="0"/>
              <a:t/>
            </a:r>
            <a:br>
              <a:rPr lang="es-MX" sz="3000" dirty="0"/>
            </a:br>
            <a:endParaRPr lang="es-MX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4346143"/>
            <a:ext cx="6400800" cy="1947333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Lic. Ana Isabel Mier Calderón</a:t>
            </a:r>
          </a:p>
          <a:p>
            <a:r>
              <a:rPr lang="es-MX" dirty="0">
                <a:solidFill>
                  <a:schemeClr val="tx1"/>
                </a:solidFill>
              </a:rPr>
              <a:t>Tutor: Dr. Mario Miguel Ojeda Ramírez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196">
        <p14:reveal dir="r"/>
      </p:transition>
    </mc:Choice>
    <mc:Fallback xmlns="">
      <p:transition spd="slow" advClick="0" advTm="20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1181" y="587895"/>
            <a:ext cx="8534400" cy="1507067"/>
          </a:xfrm>
        </p:spPr>
        <p:txBody>
          <a:bodyPr/>
          <a:lstStyle/>
          <a:p>
            <a:pPr algn="ctr"/>
            <a:r>
              <a:rPr lang="es-MX" b="1" dirty="0"/>
              <a:t>introducción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677328"/>
              </p:ext>
            </p:extLst>
          </p:nvPr>
        </p:nvGraphicFramePr>
        <p:xfrm>
          <a:off x="863600" y="1790700"/>
          <a:ext cx="10469563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7146">
        <p14:reveal dir="r"/>
      </p:transition>
    </mc:Choice>
    <mc:Fallback xmlns="">
      <p:transition spd="slow" advClick="0" advTm="47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945" y="373248"/>
            <a:ext cx="10640280" cy="1507067"/>
          </a:xfrm>
        </p:spPr>
        <p:txBody>
          <a:bodyPr/>
          <a:lstStyle/>
          <a:p>
            <a:pPr algn="ctr"/>
            <a:r>
              <a:rPr lang="es-MX" b="1" dirty="0"/>
              <a:t>JUSTIFICACIÓN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922936"/>
              </p:ext>
            </p:extLst>
          </p:nvPr>
        </p:nvGraphicFramePr>
        <p:xfrm>
          <a:off x="684213" y="1880315"/>
          <a:ext cx="10641012" cy="420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2903">
        <p14:reveal dir="r"/>
      </p:transition>
    </mc:Choice>
    <mc:Fallback xmlns="">
      <p:transition spd="slow" advClick="0" advTm="52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4839" y="739580"/>
            <a:ext cx="10700711" cy="1507067"/>
          </a:xfrm>
        </p:spPr>
        <p:txBody>
          <a:bodyPr/>
          <a:lstStyle/>
          <a:p>
            <a:pPr algn="ctr"/>
            <a:r>
              <a:rPr lang="es-MX" b="1" dirty="0"/>
              <a:t>PROBLEMA DE INTERVENCIÓN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59447"/>
              </p:ext>
            </p:extLst>
          </p:nvPr>
        </p:nvGraphicFramePr>
        <p:xfrm>
          <a:off x="684213" y="2360613"/>
          <a:ext cx="10701337" cy="361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4940">
        <p14:reveal dir="r"/>
      </p:transition>
    </mc:Choice>
    <mc:Fallback xmlns="">
      <p:transition spd="slow" advClick="0" advTm="34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141668"/>
            <a:ext cx="10829500" cy="2051199"/>
          </a:xfrm>
        </p:spPr>
        <p:txBody>
          <a:bodyPr/>
          <a:lstStyle/>
          <a:p>
            <a:pPr algn="ctr"/>
            <a:r>
              <a:rPr lang="es-MX" b="1" dirty="0"/>
              <a:t>OBJETIVO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43" y="1687132"/>
            <a:ext cx="10827869" cy="4584404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tx1"/>
                </a:solidFill>
              </a:rPr>
              <a:t>Estimular al alumnado del primer año de la Licenciatura en Educación Primaria de la BENV a disfrutar de la literatura, mediante la elaboración de una cartografía lectora que asombre, conmueva y explore los conflictos de la existencia humana, incentivando a la práctica de la lectura y escritura voluntarias entre la población estudiantil a través de la comprensión lectora, el razonamiento y reflexión de los textos abordados, promoviendo así la generación de un lazo afectivo entre los estudiantes y la literatura mediante la lectura en voz alta, induciendo a la práctica del pensamiento abstracto, utópico y crítico a través de la lectura literaria y ejercicios de escritura creativa, bajo la finalidad de coadyuvar a que el futuro docente cuente con herramientas para promover la lectura y escritura autónomas, al momento de ejercer su rol como maestro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3070">
        <p14:reveal dir="r"/>
      </p:transition>
    </mc:Choice>
    <mc:Fallback xmlns="">
      <p:transition spd="slow" advClick="0" advTm="63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128790"/>
            <a:ext cx="10777985" cy="1847402"/>
          </a:xfrm>
        </p:spPr>
        <p:txBody>
          <a:bodyPr/>
          <a:lstStyle/>
          <a:p>
            <a:pPr algn="ctr"/>
            <a:r>
              <a:rPr lang="es-MX" b="1" dirty="0"/>
              <a:t>OBJETIVOS PARTICULARES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914" y="1661375"/>
            <a:ext cx="10819282" cy="4429855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Estimular al alumnado del primer año de la Licenciatura en Educación Primaria (LEP) de la BENV a disfrutar de la literatura, mediante la elaboración de una cartografía lectora que asombre, conmueva y explore los conflictos de la existencia humana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Incentivar a la práctica de la lectura y escritura voluntarias entre la población estudiantil, mediante la comprensión lectora, el razonamiento y la reflexión de los textos abordados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Promover la generación de un lazo afectivo entre el alumnado del primer año de la LEP y la literatura, a través de la lectura en voz alta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Inducir al alumnado a la práctica del pensamiento abstracto, utópico y crítico, mediante la lectura literaria y ejercicios de escritura creativa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Coadyuvar a que el futuro docente cuente con herramientas para promover la lectura y escritura autónomas, al momento de ejercer su rol como maestro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3988">
        <p14:reveal dir="r"/>
      </p:transition>
    </mc:Choice>
    <mc:Fallback xmlns="">
      <p:transition spd="slow" advClick="0" advTm="73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43" y="275941"/>
            <a:ext cx="10814990" cy="1507067"/>
          </a:xfrm>
        </p:spPr>
        <p:txBody>
          <a:bodyPr/>
          <a:lstStyle/>
          <a:p>
            <a:pPr algn="ctr"/>
            <a:r>
              <a:rPr lang="es-MX" b="1" dirty="0"/>
              <a:t>HIPÓTESIS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77394" y="1661375"/>
            <a:ext cx="10623439" cy="404599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tx1"/>
                </a:solidFill>
              </a:rPr>
              <a:t>La estimulación del alumnado del primer año de la Licenciatura en Educación Primaria de la BENV a disfrutar de la literatura mediante la elaboración de una cartografía lectora que asombre, conmueva y explore los conflictos de la existencia humana, coadyuvará a que el futuro docente cuente con herramientas para promover la lectura y escritura autónomas al momento de ejercer su rol como maestro, induciendo al alumnado a la práctica del pensamiento abstracto, utópico y crítico mediante la lectura literaria y ejercicios de escritura creativa, promoviendo la generación de un lazo afectivo entre el estudiante y la literatura a través de la lectura en voz alta, permitiendo así incentivar a la práctica de la lectura y escritura.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2448">
        <p14:reveal dir="r"/>
      </p:transition>
    </mc:Choice>
    <mc:Fallback xmlns="">
      <p:transition spd="slow" advClick="0" advTm="52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840" y="597912"/>
            <a:ext cx="10790864" cy="1507067"/>
          </a:xfrm>
        </p:spPr>
        <p:txBody>
          <a:bodyPr/>
          <a:lstStyle/>
          <a:p>
            <a:pPr algn="ctr"/>
            <a:r>
              <a:rPr lang="es-MX" b="1" dirty="0"/>
              <a:t>ASPECTOS GENERALES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13103"/>
              </p:ext>
            </p:extLst>
          </p:nvPr>
        </p:nvGraphicFramePr>
        <p:xfrm>
          <a:off x="684840" y="1558344"/>
          <a:ext cx="10790237" cy="436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5389">
        <p14:reveal dir="r"/>
      </p:transition>
    </mc:Choice>
    <mc:Fallback xmlns="">
      <p:transition spd="slow" advClick="0" advTm="55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20639"/>
            <a:ext cx="10816622" cy="1507067"/>
          </a:xfrm>
        </p:spPr>
        <p:txBody>
          <a:bodyPr/>
          <a:lstStyle/>
          <a:p>
            <a:pPr algn="ctr"/>
            <a:r>
              <a:rPr lang="es-MX" b="1" dirty="0"/>
              <a:t>PROGRAMACIÓN DE ACTIVIDADES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485803"/>
              </p:ext>
            </p:extLst>
          </p:nvPr>
        </p:nvGraphicFramePr>
        <p:xfrm>
          <a:off x="1107583" y="1931830"/>
          <a:ext cx="10303099" cy="4142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97">
                  <a:extLst>
                    <a:ext uri="{9D8B030D-6E8A-4147-A177-3AD203B41FA5}">
                      <a16:colId xmlns:a16="http://schemas.microsoft.com/office/drawing/2014/main" xmlns="" val="148976654"/>
                    </a:ext>
                  </a:extLst>
                </a:gridCol>
                <a:gridCol w="428324">
                  <a:extLst>
                    <a:ext uri="{9D8B030D-6E8A-4147-A177-3AD203B41FA5}">
                      <a16:colId xmlns:a16="http://schemas.microsoft.com/office/drawing/2014/main" xmlns="" val="2526329140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774967887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2685853959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661634272"/>
                    </a:ext>
                  </a:extLst>
                </a:gridCol>
                <a:gridCol w="428324">
                  <a:extLst>
                    <a:ext uri="{9D8B030D-6E8A-4147-A177-3AD203B41FA5}">
                      <a16:colId xmlns:a16="http://schemas.microsoft.com/office/drawing/2014/main" xmlns="" val="3959981112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1399882428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4032281507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3407302607"/>
                    </a:ext>
                  </a:extLst>
                </a:gridCol>
                <a:gridCol w="428324">
                  <a:extLst>
                    <a:ext uri="{9D8B030D-6E8A-4147-A177-3AD203B41FA5}">
                      <a16:colId xmlns:a16="http://schemas.microsoft.com/office/drawing/2014/main" xmlns="" val="650490388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2073135540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623121147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166688520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1496131360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3662210910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1562432151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2959183720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4046594375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281874933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82437895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xmlns="" val="2778990436"/>
                    </a:ext>
                  </a:extLst>
                </a:gridCol>
              </a:tblGrid>
              <a:tr h="321973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MES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 gridSpan="4"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Febrero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Marzo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Abril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Mayo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Junio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1375697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Actividades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2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3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4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2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3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4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2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3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4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2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3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4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2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3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4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extLst>
                  <a:ext uri="{0D108BD9-81ED-4DB2-BD59-A6C34878D82A}">
                    <a16:rowId xmlns:a16="http://schemas.microsoft.com/office/drawing/2014/main" xmlns="" val="611707907"/>
                  </a:ext>
                </a:extLst>
              </a:tr>
              <a:tr h="360608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Revisión de lecturas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073684"/>
                  </a:ext>
                </a:extLst>
              </a:tr>
              <a:tr h="515155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Presentación de la intervención y aplicación de la entrevista inicial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extLst>
                  <a:ext uri="{0D108BD9-81ED-4DB2-BD59-A6C34878D82A}">
                    <a16:rowId xmlns:a16="http://schemas.microsoft.com/office/drawing/2014/main" xmlns="" val="1755967259"/>
                  </a:ext>
                </a:extLst>
              </a:tr>
              <a:tr h="316554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Desarrollo de la intervención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extLst>
                  <a:ext uri="{0D108BD9-81ED-4DB2-BD59-A6C34878D82A}">
                    <a16:rowId xmlns:a16="http://schemas.microsoft.com/office/drawing/2014/main" xmlns="" val="189694789"/>
                  </a:ext>
                </a:extLst>
              </a:tr>
              <a:tr h="481937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Aplicación de la entrevista final y cierre de la intervención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extLst>
                  <a:ext uri="{0D108BD9-81ED-4DB2-BD59-A6C34878D82A}">
                    <a16:rowId xmlns:a16="http://schemas.microsoft.com/office/drawing/2014/main" xmlns="" val="367266729"/>
                  </a:ext>
                </a:extLst>
              </a:tr>
              <a:tr h="373487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Evaluación de los resultados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extLst>
                  <a:ext uri="{0D108BD9-81ED-4DB2-BD59-A6C34878D82A}">
                    <a16:rowId xmlns:a16="http://schemas.microsoft.com/office/drawing/2014/main" xmlns="" val="2390829322"/>
                  </a:ext>
                </a:extLst>
              </a:tr>
              <a:tr h="566670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Elaboración del trabajo </a:t>
                      </a:r>
                      <a:r>
                        <a:rPr lang="es-MX" sz="700" dirty="0" err="1">
                          <a:effectLst/>
                        </a:rPr>
                        <a:t>recepcional</a:t>
                      </a:r>
                      <a:r>
                        <a:rPr lang="es-MX" sz="700" dirty="0">
                          <a:effectLst/>
                        </a:rPr>
                        <a:t> (reporte de la intervención)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extLst>
                  <a:ext uri="{0D108BD9-81ED-4DB2-BD59-A6C34878D82A}">
                    <a16:rowId xmlns:a16="http://schemas.microsoft.com/office/drawing/2014/main" xmlns="" val="1228841168"/>
                  </a:ext>
                </a:extLst>
              </a:tr>
              <a:tr h="345119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Movilidad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extLst>
                  <a:ext uri="{0D108BD9-81ED-4DB2-BD59-A6C34878D82A}">
                    <a16:rowId xmlns:a16="http://schemas.microsoft.com/office/drawing/2014/main" xmlns="" val="506722245"/>
                  </a:ext>
                </a:extLst>
              </a:tr>
              <a:tr h="526282">
                <a:tc>
                  <a:txBody>
                    <a:bodyPr/>
                    <a:lstStyle/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endParaRPr lang="es-MX" sz="700" dirty="0">
                        <a:effectLst/>
                      </a:endParaRPr>
                    </a:p>
                    <a:p>
                      <a:pPr indent="144145" algn="ctr" fontAlgn="auto" hangingPunct="1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Preparación y realización del </a:t>
                      </a:r>
                      <a:r>
                        <a:rPr lang="es-MX" sz="700" dirty="0" err="1">
                          <a:effectLst/>
                        </a:rPr>
                        <a:t>exámen</a:t>
                      </a:r>
                      <a:r>
                        <a:rPr lang="es-MX" sz="700" dirty="0">
                          <a:effectLst/>
                        </a:rPr>
                        <a:t> profesional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/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 fontAlgn="auto" hangingPunct="1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5" marR="4812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8713120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3796">
        <p14:reveal dir="r"/>
      </p:transition>
    </mc:Choice>
    <mc:Fallback xmlns="">
      <p:transition spd="slow" advClick="0" advTm="43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</TotalTime>
  <Words>563</Words>
  <Application>Microsoft Office PowerPoint</Application>
  <PresentationFormat>Personalizado</PresentationFormat>
  <Paragraphs>263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Sector</vt:lpstr>
      <vt:lpstr>UNIVERSIDAD VERACRUZANA ESPECIALIZACIÓN EN PROMOCIÓN DE LA LECTURA  Promoción de la lectura para futuros docentes </vt:lpstr>
      <vt:lpstr>introducción</vt:lpstr>
      <vt:lpstr>JUSTIFICACIÓN</vt:lpstr>
      <vt:lpstr>PROBLEMA DE INTERVENCIÓN</vt:lpstr>
      <vt:lpstr>OBJETIVO GENERAL</vt:lpstr>
      <vt:lpstr>OBJETIVOS PARTICULARES</vt:lpstr>
      <vt:lpstr>HIPÓTESIS</vt:lpstr>
      <vt:lpstr>ASPECTOS GENERALES</vt:lpstr>
      <vt:lpstr>PROGRAMACIÓN DE ACTIVIDADES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PROMOCIÓN DE LA LECTURA PARA ESTUDIANTES DEL PRIMER AÑO DE LA LICENCIATURA EN EDUCACIÓN PRIMARIA EN LA BENEMÉRITA ESCUELA NORMAL VERACRUZANA</dc:title>
  <dc:creator>Ana Isabel Mier Calderón</dc:creator>
  <cp:lastModifiedBy>Morales Velazquez Miriam Paloma</cp:lastModifiedBy>
  <cp:revision>46</cp:revision>
  <dcterms:created xsi:type="dcterms:W3CDTF">2016-12-12T03:14:09Z</dcterms:created>
  <dcterms:modified xsi:type="dcterms:W3CDTF">2017-01-03T18:58:40Z</dcterms:modified>
</cp:coreProperties>
</file>