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6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7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8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9.xml" ContentType="application/vnd.openxmlformats-officedocument.presentationml.tag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10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ags/tag11.xml" ContentType="application/vnd.openxmlformats-officedocument.presentationml.tags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3" r:id="rId2"/>
    <p:sldId id="274" r:id="rId3"/>
    <p:sldId id="275" r:id="rId4"/>
    <p:sldId id="276" r:id="rId5"/>
    <p:sldId id="268" r:id="rId6"/>
    <p:sldId id="267" r:id="rId7"/>
    <p:sldId id="277" r:id="rId8"/>
    <p:sldId id="270" r:id="rId9"/>
    <p:sldId id="271" r:id="rId10"/>
    <p:sldId id="278" r:id="rId11"/>
    <p:sldId id="279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88" autoAdjust="0"/>
    <p:restoredTop sz="94660"/>
  </p:normalViewPr>
  <p:slideViewPr>
    <p:cSldViewPr>
      <p:cViewPr varScale="1">
        <p:scale>
          <a:sx n="68" d="100"/>
          <a:sy n="68" d="100"/>
        </p:scale>
        <p:origin x="154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D1C52C-30DD-47A9-A475-3C771459D3AD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</dgm:pt>
    <dgm:pt modelId="{3F1C18B7-3604-4123-8908-05282EB591F1}">
      <dgm:prSet phldrT="[Texto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ES" sz="2000" dirty="0"/>
            <a:t>Promoción de la lectura en Finlandia: Enseñanza recíproca</a:t>
          </a:r>
        </a:p>
      </dgm:t>
    </dgm:pt>
    <dgm:pt modelId="{7F8B08E4-BF51-40B9-AA88-DBA25927A143}" type="parTrans" cxnId="{A29F4B4D-3516-4A14-A20C-32DFC6D4D278}">
      <dgm:prSet/>
      <dgm:spPr/>
      <dgm:t>
        <a:bodyPr/>
        <a:lstStyle/>
        <a:p>
          <a:endParaRPr lang="es-ES"/>
        </a:p>
      </dgm:t>
    </dgm:pt>
    <dgm:pt modelId="{E7CC57D4-C441-42C2-B396-11FC33AFB281}" type="sibTrans" cxnId="{A29F4B4D-3516-4A14-A20C-32DFC6D4D278}">
      <dgm:prSet/>
      <dgm:spPr/>
      <dgm:t>
        <a:bodyPr/>
        <a:lstStyle/>
        <a:p>
          <a:endParaRPr lang="es-ES"/>
        </a:p>
      </dgm:t>
    </dgm:pt>
    <dgm:pt modelId="{2807FD93-85A9-469B-8BC3-C47DD48FD144}">
      <dgm:prSet phldrT="[Texto]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ES" dirty="0"/>
            <a:t>Secretaría de Cultura. Círculo de lectura. “mis vacaciones en la biblioteca” (Fichero de actividades de fomento a la lectura en bibliotecas públicas)</a:t>
          </a:r>
        </a:p>
      </dgm:t>
    </dgm:pt>
    <dgm:pt modelId="{2886B0D6-7E49-425D-9808-D267CA1EA284}" type="parTrans" cxnId="{9F4CD61E-0483-46E1-95DA-EEA5A3387362}">
      <dgm:prSet/>
      <dgm:spPr/>
      <dgm:t>
        <a:bodyPr/>
        <a:lstStyle/>
        <a:p>
          <a:endParaRPr lang="es-ES"/>
        </a:p>
      </dgm:t>
    </dgm:pt>
    <dgm:pt modelId="{A07E49EA-6534-4D74-8D3B-015799A3126E}" type="sibTrans" cxnId="{9F4CD61E-0483-46E1-95DA-EEA5A3387362}">
      <dgm:prSet/>
      <dgm:spPr/>
      <dgm:t>
        <a:bodyPr/>
        <a:lstStyle/>
        <a:p>
          <a:endParaRPr lang="es-ES"/>
        </a:p>
      </dgm:t>
    </dgm:pt>
    <dgm:pt modelId="{09D8DA3D-0404-4FDC-AF33-7F7016E28515}">
      <dgm:prSet phldrT="[Texto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ES" sz="2200" dirty="0"/>
            <a:t>Secretaría de Cultura CDMX. Círculos de lectura</a:t>
          </a:r>
        </a:p>
      </dgm:t>
    </dgm:pt>
    <dgm:pt modelId="{BB200EC9-B1F3-4D36-87CC-2FCD8106E83C}" type="parTrans" cxnId="{346D850F-076E-4717-94BA-685B46959F46}">
      <dgm:prSet/>
      <dgm:spPr/>
      <dgm:t>
        <a:bodyPr/>
        <a:lstStyle/>
        <a:p>
          <a:endParaRPr lang="es-ES"/>
        </a:p>
      </dgm:t>
    </dgm:pt>
    <dgm:pt modelId="{2871AED0-DE5F-433B-8682-3BE2310F60B4}" type="sibTrans" cxnId="{346D850F-076E-4717-94BA-685B46959F46}">
      <dgm:prSet/>
      <dgm:spPr/>
      <dgm:t>
        <a:bodyPr/>
        <a:lstStyle/>
        <a:p>
          <a:endParaRPr lang="es-ES"/>
        </a:p>
      </dgm:t>
    </dgm:pt>
    <dgm:pt modelId="{EE46DE64-CDFD-43E1-93D0-DCBC12C4C7CE}">
      <dgm:prSet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es-ES" sz="2000" dirty="0"/>
            <a:t>Verónica Torres. Club de lectura en la Casa de la Cultura Jaime Sabines. (Proyecto de tesis)</a:t>
          </a:r>
        </a:p>
      </dgm:t>
    </dgm:pt>
    <dgm:pt modelId="{CE0758BE-4BBB-4043-BD97-4681B29CD9C2}" type="parTrans" cxnId="{6C380F82-02ED-4B7F-A19B-50F9BF31F2DC}">
      <dgm:prSet/>
      <dgm:spPr/>
      <dgm:t>
        <a:bodyPr/>
        <a:lstStyle/>
        <a:p>
          <a:endParaRPr lang="es-ES"/>
        </a:p>
      </dgm:t>
    </dgm:pt>
    <dgm:pt modelId="{6DE8C41F-E887-4354-A50B-FD369D6CC80A}" type="sibTrans" cxnId="{6C380F82-02ED-4B7F-A19B-50F9BF31F2DC}">
      <dgm:prSet/>
      <dgm:spPr/>
      <dgm:t>
        <a:bodyPr/>
        <a:lstStyle/>
        <a:p>
          <a:endParaRPr lang="es-ES"/>
        </a:p>
      </dgm:t>
    </dgm:pt>
    <dgm:pt modelId="{46FD5E72-7CA2-45BA-B1BB-5A8B8B266B59}" type="pres">
      <dgm:prSet presAssocID="{2AD1C52C-30DD-47A9-A475-3C771459D3AD}" presName="Name0" presStyleCnt="0">
        <dgm:presLayoutVars>
          <dgm:dir/>
          <dgm:resizeHandles val="exact"/>
        </dgm:presLayoutVars>
      </dgm:prSet>
      <dgm:spPr/>
    </dgm:pt>
    <dgm:pt modelId="{02F9D4FA-31B2-45A0-87C2-45096F445935}" type="pres">
      <dgm:prSet presAssocID="{3F1C18B7-3604-4123-8908-05282EB591F1}" presName="node" presStyleLbl="node1" presStyleIdx="0" presStyleCnt="4" custLinFactNeighborX="-56345" custLinFactNeighborY="0">
        <dgm:presLayoutVars>
          <dgm:bulletEnabled val="1"/>
        </dgm:presLayoutVars>
      </dgm:prSet>
      <dgm:spPr/>
    </dgm:pt>
    <dgm:pt modelId="{0A160EAE-267B-47A4-B9B2-80640AC2A9EB}" type="pres">
      <dgm:prSet presAssocID="{E7CC57D4-C441-42C2-B396-11FC33AFB281}" presName="sibTrans" presStyleCnt="0"/>
      <dgm:spPr/>
    </dgm:pt>
    <dgm:pt modelId="{6C7976BA-4549-47AD-97EB-A56E575723A8}" type="pres">
      <dgm:prSet presAssocID="{2807FD93-85A9-469B-8BC3-C47DD48FD144}" presName="node" presStyleLbl="node1" presStyleIdx="1" presStyleCnt="4">
        <dgm:presLayoutVars>
          <dgm:bulletEnabled val="1"/>
        </dgm:presLayoutVars>
      </dgm:prSet>
      <dgm:spPr/>
    </dgm:pt>
    <dgm:pt modelId="{88A8B147-4741-4280-BBBC-36AF0156B48B}" type="pres">
      <dgm:prSet presAssocID="{A07E49EA-6534-4D74-8D3B-015799A3126E}" presName="sibTrans" presStyleCnt="0"/>
      <dgm:spPr/>
    </dgm:pt>
    <dgm:pt modelId="{5705B47A-4120-4847-9A91-0AD43C0F351E}" type="pres">
      <dgm:prSet presAssocID="{09D8DA3D-0404-4FDC-AF33-7F7016E28515}" presName="node" presStyleLbl="node1" presStyleIdx="2" presStyleCnt="4">
        <dgm:presLayoutVars>
          <dgm:bulletEnabled val="1"/>
        </dgm:presLayoutVars>
      </dgm:prSet>
      <dgm:spPr/>
    </dgm:pt>
    <dgm:pt modelId="{185EE798-B77C-4CB1-9571-49875755DF8C}" type="pres">
      <dgm:prSet presAssocID="{2871AED0-DE5F-433B-8682-3BE2310F60B4}" presName="sibTrans" presStyleCnt="0"/>
      <dgm:spPr/>
    </dgm:pt>
    <dgm:pt modelId="{09021629-5411-46E4-A31D-43AD63BB5AAC}" type="pres">
      <dgm:prSet presAssocID="{EE46DE64-CDFD-43E1-93D0-DCBC12C4C7CE}" presName="node" presStyleLbl="node1" presStyleIdx="3" presStyleCnt="4">
        <dgm:presLayoutVars>
          <dgm:bulletEnabled val="1"/>
        </dgm:presLayoutVars>
      </dgm:prSet>
      <dgm:spPr/>
    </dgm:pt>
  </dgm:ptLst>
  <dgm:cxnLst>
    <dgm:cxn modelId="{9F4CD61E-0483-46E1-95DA-EEA5A3387362}" srcId="{2AD1C52C-30DD-47A9-A475-3C771459D3AD}" destId="{2807FD93-85A9-469B-8BC3-C47DD48FD144}" srcOrd="1" destOrd="0" parTransId="{2886B0D6-7E49-425D-9808-D267CA1EA284}" sibTransId="{A07E49EA-6534-4D74-8D3B-015799A3126E}"/>
    <dgm:cxn modelId="{209E60AB-A6E4-4904-8B9F-6F4549AC4C16}" type="presOf" srcId="{2807FD93-85A9-469B-8BC3-C47DD48FD144}" destId="{6C7976BA-4549-47AD-97EB-A56E575723A8}" srcOrd="0" destOrd="0" presId="urn:microsoft.com/office/officeart/2005/8/layout/hList6"/>
    <dgm:cxn modelId="{A457FC69-DD91-44B9-B434-834B05F56911}" type="presOf" srcId="{3F1C18B7-3604-4123-8908-05282EB591F1}" destId="{02F9D4FA-31B2-45A0-87C2-45096F445935}" srcOrd="0" destOrd="0" presId="urn:microsoft.com/office/officeart/2005/8/layout/hList6"/>
    <dgm:cxn modelId="{6C380F82-02ED-4B7F-A19B-50F9BF31F2DC}" srcId="{2AD1C52C-30DD-47A9-A475-3C771459D3AD}" destId="{EE46DE64-CDFD-43E1-93D0-DCBC12C4C7CE}" srcOrd="3" destOrd="0" parTransId="{CE0758BE-4BBB-4043-BD97-4681B29CD9C2}" sibTransId="{6DE8C41F-E887-4354-A50B-FD369D6CC80A}"/>
    <dgm:cxn modelId="{6739B724-A900-4C6C-83E5-2E1607E55BE6}" type="presOf" srcId="{2AD1C52C-30DD-47A9-A475-3C771459D3AD}" destId="{46FD5E72-7CA2-45BA-B1BB-5A8B8B266B59}" srcOrd="0" destOrd="0" presId="urn:microsoft.com/office/officeart/2005/8/layout/hList6"/>
    <dgm:cxn modelId="{346D850F-076E-4717-94BA-685B46959F46}" srcId="{2AD1C52C-30DD-47A9-A475-3C771459D3AD}" destId="{09D8DA3D-0404-4FDC-AF33-7F7016E28515}" srcOrd="2" destOrd="0" parTransId="{BB200EC9-B1F3-4D36-87CC-2FCD8106E83C}" sibTransId="{2871AED0-DE5F-433B-8682-3BE2310F60B4}"/>
    <dgm:cxn modelId="{96E91527-9CEA-4988-AF19-6661C981A13F}" type="presOf" srcId="{09D8DA3D-0404-4FDC-AF33-7F7016E28515}" destId="{5705B47A-4120-4847-9A91-0AD43C0F351E}" srcOrd="0" destOrd="0" presId="urn:microsoft.com/office/officeart/2005/8/layout/hList6"/>
    <dgm:cxn modelId="{7727EDB6-9220-4661-BA34-827CF9C1671B}" type="presOf" srcId="{EE46DE64-CDFD-43E1-93D0-DCBC12C4C7CE}" destId="{09021629-5411-46E4-A31D-43AD63BB5AAC}" srcOrd="0" destOrd="0" presId="urn:microsoft.com/office/officeart/2005/8/layout/hList6"/>
    <dgm:cxn modelId="{A29F4B4D-3516-4A14-A20C-32DFC6D4D278}" srcId="{2AD1C52C-30DD-47A9-A475-3C771459D3AD}" destId="{3F1C18B7-3604-4123-8908-05282EB591F1}" srcOrd="0" destOrd="0" parTransId="{7F8B08E4-BF51-40B9-AA88-DBA25927A143}" sibTransId="{E7CC57D4-C441-42C2-B396-11FC33AFB281}"/>
    <dgm:cxn modelId="{1B6453A7-3EB7-474B-BF15-FCA388610A84}" type="presParOf" srcId="{46FD5E72-7CA2-45BA-B1BB-5A8B8B266B59}" destId="{02F9D4FA-31B2-45A0-87C2-45096F445935}" srcOrd="0" destOrd="0" presId="urn:microsoft.com/office/officeart/2005/8/layout/hList6"/>
    <dgm:cxn modelId="{F4E8D2EC-D8C8-4388-903A-18ED667A560E}" type="presParOf" srcId="{46FD5E72-7CA2-45BA-B1BB-5A8B8B266B59}" destId="{0A160EAE-267B-47A4-B9B2-80640AC2A9EB}" srcOrd="1" destOrd="0" presId="urn:microsoft.com/office/officeart/2005/8/layout/hList6"/>
    <dgm:cxn modelId="{E74E7629-96F7-4D3E-B72E-33154570C85C}" type="presParOf" srcId="{46FD5E72-7CA2-45BA-B1BB-5A8B8B266B59}" destId="{6C7976BA-4549-47AD-97EB-A56E575723A8}" srcOrd="2" destOrd="0" presId="urn:microsoft.com/office/officeart/2005/8/layout/hList6"/>
    <dgm:cxn modelId="{7074079F-485D-46D5-B6DD-6F5B77250ADD}" type="presParOf" srcId="{46FD5E72-7CA2-45BA-B1BB-5A8B8B266B59}" destId="{88A8B147-4741-4280-BBBC-36AF0156B48B}" srcOrd="3" destOrd="0" presId="urn:microsoft.com/office/officeart/2005/8/layout/hList6"/>
    <dgm:cxn modelId="{99296D64-37EE-4665-BBFA-9D2400F6C1E8}" type="presParOf" srcId="{46FD5E72-7CA2-45BA-B1BB-5A8B8B266B59}" destId="{5705B47A-4120-4847-9A91-0AD43C0F351E}" srcOrd="4" destOrd="0" presId="urn:microsoft.com/office/officeart/2005/8/layout/hList6"/>
    <dgm:cxn modelId="{02564125-C348-4F62-905C-83912B8F0D9C}" type="presParOf" srcId="{46FD5E72-7CA2-45BA-B1BB-5A8B8B266B59}" destId="{185EE798-B77C-4CB1-9571-49875755DF8C}" srcOrd="5" destOrd="0" presId="urn:microsoft.com/office/officeart/2005/8/layout/hList6"/>
    <dgm:cxn modelId="{D8A881E0-9E5F-4764-8317-01158D442BF7}" type="presParOf" srcId="{46FD5E72-7CA2-45BA-B1BB-5A8B8B266B59}" destId="{09021629-5411-46E4-A31D-43AD63BB5AAC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5BB05-1431-4D2F-8B78-516E15991897}" type="doc">
      <dgm:prSet loTypeId="urn:microsoft.com/office/officeart/2005/8/layout/pyramid2" loCatId="pyramid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55D1256-D229-49C7-B993-4D288E496BEA}">
      <dgm:prSet phldrT="[Texto]" custT="1"/>
      <dgm:spPr/>
      <dgm:t>
        <a:bodyPr/>
        <a:lstStyle/>
        <a:p>
          <a:r>
            <a:rPr lang="es-ES" sz="1800" dirty="0"/>
            <a:t>Unesco.  México lugar 107 a nivel mundial por su nivel y cantidad de lectura</a:t>
          </a:r>
        </a:p>
      </dgm:t>
    </dgm:pt>
    <dgm:pt modelId="{689A8643-B537-430B-BBB2-EEF3033DAC34}" type="parTrans" cxnId="{15CF786D-D7C6-46FB-AB6F-84B216154E44}">
      <dgm:prSet/>
      <dgm:spPr/>
      <dgm:t>
        <a:bodyPr/>
        <a:lstStyle/>
        <a:p>
          <a:endParaRPr lang="es-ES"/>
        </a:p>
      </dgm:t>
    </dgm:pt>
    <dgm:pt modelId="{5E09A37E-B64D-4346-AC8A-BC86FA378EB1}" type="sibTrans" cxnId="{15CF786D-D7C6-46FB-AB6F-84B216154E44}">
      <dgm:prSet/>
      <dgm:spPr/>
      <dgm:t>
        <a:bodyPr/>
        <a:lstStyle/>
        <a:p>
          <a:endParaRPr lang="es-ES"/>
        </a:p>
      </dgm:t>
    </dgm:pt>
    <dgm:pt modelId="{279558F0-8A8D-4D0D-9F15-9030ED6CF628}">
      <dgm:prSet phldrT="[Texto]" custT="1"/>
      <dgm:spPr/>
      <dgm:t>
        <a:bodyPr/>
        <a:lstStyle/>
        <a:p>
          <a:r>
            <a:rPr lang="es-ES" sz="1800" dirty="0"/>
            <a:t>Currículo básico (SEP) “Competencias para la vida, perfil de egreso de educación básica”</a:t>
          </a:r>
        </a:p>
      </dgm:t>
    </dgm:pt>
    <dgm:pt modelId="{B79AEDDD-C4FD-4D82-8B3F-78A9ADC12070}" type="parTrans" cxnId="{E0F7F092-7AD2-4E13-8AC1-14A6B2047563}">
      <dgm:prSet/>
      <dgm:spPr/>
      <dgm:t>
        <a:bodyPr/>
        <a:lstStyle/>
        <a:p>
          <a:endParaRPr lang="es-ES"/>
        </a:p>
      </dgm:t>
    </dgm:pt>
    <dgm:pt modelId="{610602EA-E238-450C-ABF8-C2A58D5B26FE}" type="sibTrans" cxnId="{E0F7F092-7AD2-4E13-8AC1-14A6B2047563}">
      <dgm:prSet/>
      <dgm:spPr/>
      <dgm:t>
        <a:bodyPr/>
        <a:lstStyle/>
        <a:p>
          <a:endParaRPr lang="es-ES"/>
        </a:p>
      </dgm:t>
    </dgm:pt>
    <dgm:pt modelId="{487E8734-F1A7-4A51-900E-CF1419750D10}">
      <dgm:prSet phldrT="[Texto]" custT="1"/>
      <dgm:spPr/>
      <dgm:t>
        <a:bodyPr/>
        <a:lstStyle/>
        <a:p>
          <a:r>
            <a:rPr lang="es-ES" sz="1800" dirty="0"/>
            <a:t>La Ley de Fomento para la Lectura y el Libro / Encuesta Nacional de Lectura 2015</a:t>
          </a:r>
        </a:p>
      </dgm:t>
    </dgm:pt>
    <dgm:pt modelId="{84135E11-3C67-464F-B806-C537CB659BE0}" type="parTrans" cxnId="{12211606-EBB0-414D-B6D1-802E81CFE185}">
      <dgm:prSet/>
      <dgm:spPr/>
      <dgm:t>
        <a:bodyPr/>
        <a:lstStyle/>
        <a:p>
          <a:endParaRPr lang="es-ES"/>
        </a:p>
      </dgm:t>
    </dgm:pt>
    <dgm:pt modelId="{2DAA85F4-9911-4643-A927-0E7B9CC39588}" type="sibTrans" cxnId="{12211606-EBB0-414D-B6D1-802E81CFE185}">
      <dgm:prSet/>
      <dgm:spPr/>
      <dgm:t>
        <a:bodyPr/>
        <a:lstStyle/>
        <a:p>
          <a:endParaRPr lang="es-ES" dirty="0"/>
        </a:p>
      </dgm:t>
    </dgm:pt>
    <dgm:pt modelId="{F3701ECC-A8B7-4EB7-9B68-88B8AD0769EC}">
      <dgm:prSet custT="1"/>
      <dgm:spPr/>
      <dgm:t>
        <a:bodyPr/>
        <a:lstStyle/>
        <a:p>
          <a:r>
            <a:rPr lang="es-ES" sz="1800" dirty="0"/>
            <a:t>Promoción de la lectura Municipio de Fortín, Ver. : Taller en casa de la cultura / Paralibros del Quiosco / Biblioteca municipal</a:t>
          </a:r>
        </a:p>
      </dgm:t>
    </dgm:pt>
    <dgm:pt modelId="{C8614733-E79F-49BF-BAE5-489BAFF52469}" type="parTrans" cxnId="{D8DBC422-A2CF-4925-8E5B-8571725D6FE1}">
      <dgm:prSet/>
      <dgm:spPr/>
      <dgm:t>
        <a:bodyPr/>
        <a:lstStyle/>
        <a:p>
          <a:endParaRPr lang="es-ES"/>
        </a:p>
      </dgm:t>
    </dgm:pt>
    <dgm:pt modelId="{8C727296-5D87-46B4-9886-CBA5AEEEA0AE}" type="sibTrans" cxnId="{D8DBC422-A2CF-4925-8E5B-8571725D6FE1}">
      <dgm:prSet/>
      <dgm:spPr/>
      <dgm:t>
        <a:bodyPr/>
        <a:lstStyle/>
        <a:p>
          <a:endParaRPr lang="es-ES"/>
        </a:p>
      </dgm:t>
    </dgm:pt>
    <dgm:pt modelId="{5C9DD14E-1283-450E-959F-76AB7865C81C}" type="pres">
      <dgm:prSet presAssocID="{0E25BB05-1431-4D2F-8B78-516E15991897}" presName="compositeShape" presStyleCnt="0">
        <dgm:presLayoutVars>
          <dgm:dir/>
          <dgm:resizeHandles/>
        </dgm:presLayoutVars>
      </dgm:prSet>
      <dgm:spPr/>
    </dgm:pt>
    <dgm:pt modelId="{DAB17125-E743-41F2-BFA1-2C839E3CE3B5}" type="pres">
      <dgm:prSet presAssocID="{0E25BB05-1431-4D2F-8B78-516E15991897}" presName="pyramid" presStyleLbl="node1" presStyleIdx="0" presStyleCnt="1" custAng="10800000" custScaleX="111987" custScaleY="99439" custLinFactNeighborX="10426" custLinFactNeighborY="-1220"/>
      <dgm:spPr/>
    </dgm:pt>
    <dgm:pt modelId="{CF0E5751-3D7D-4F9A-9982-9163D88E2A5F}" type="pres">
      <dgm:prSet presAssocID="{0E25BB05-1431-4D2F-8B78-516E15991897}" presName="theList" presStyleCnt="0"/>
      <dgm:spPr/>
    </dgm:pt>
    <dgm:pt modelId="{246C2837-0DB8-47E0-B183-7E497AF6722B}" type="pres">
      <dgm:prSet presAssocID="{955D1256-D229-49C7-B993-4D288E496BEA}" presName="aNode" presStyleLbl="fgAcc1" presStyleIdx="0" presStyleCnt="4" custScaleX="141240">
        <dgm:presLayoutVars>
          <dgm:bulletEnabled val="1"/>
        </dgm:presLayoutVars>
      </dgm:prSet>
      <dgm:spPr/>
    </dgm:pt>
    <dgm:pt modelId="{2AE1E7C0-1AA2-4449-9C57-BE6826BADA75}" type="pres">
      <dgm:prSet presAssocID="{955D1256-D229-49C7-B993-4D288E496BEA}" presName="aSpace" presStyleCnt="0"/>
      <dgm:spPr/>
    </dgm:pt>
    <dgm:pt modelId="{CDA862DC-E866-4A12-94D0-5341C8DA2B74}" type="pres">
      <dgm:prSet presAssocID="{279558F0-8A8D-4D0D-9F15-9030ED6CF628}" presName="aNode" presStyleLbl="fgAcc1" presStyleIdx="1" presStyleCnt="4" custScaleX="140334">
        <dgm:presLayoutVars>
          <dgm:bulletEnabled val="1"/>
        </dgm:presLayoutVars>
      </dgm:prSet>
      <dgm:spPr/>
    </dgm:pt>
    <dgm:pt modelId="{3764361E-AC63-4C38-A8DC-247493438D98}" type="pres">
      <dgm:prSet presAssocID="{279558F0-8A8D-4D0D-9F15-9030ED6CF628}" presName="aSpace" presStyleCnt="0"/>
      <dgm:spPr/>
    </dgm:pt>
    <dgm:pt modelId="{C75CF97B-F317-4AE8-9F59-D062C6040FF9}" type="pres">
      <dgm:prSet presAssocID="{487E8734-F1A7-4A51-900E-CF1419750D10}" presName="aNode" presStyleLbl="fgAcc1" presStyleIdx="2" presStyleCnt="4" custScaleX="139215">
        <dgm:presLayoutVars>
          <dgm:bulletEnabled val="1"/>
        </dgm:presLayoutVars>
      </dgm:prSet>
      <dgm:spPr/>
    </dgm:pt>
    <dgm:pt modelId="{8E1ACE23-C3CB-4BED-9AA4-62EB0BFB98F7}" type="pres">
      <dgm:prSet presAssocID="{487E8734-F1A7-4A51-900E-CF1419750D10}" presName="aSpace" presStyleCnt="0"/>
      <dgm:spPr/>
    </dgm:pt>
    <dgm:pt modelId="{404E951E-15DD-413C-86CC-700916B28536}" type="pres">
      <dgm:prSet presAssocID="{F3701ECC-A8B7-4EB7-9B68-88B8AD0769EC}" presName="aNode" presStyleLbl="fgAcc1" presStyleIdx="3" presStyleCnt="4" custScaleX="139215">
        <dgm:presLayoutVars>
          <dgm:bulletEnabled val="1"/>
        </dgm:presLayoutVars>
      </dgm:prSet>
      <dgm:spPr/>
    </dgm:pt>
    <dgm:pt modelId="{9C27FFAD-39EB-4F74-8222-E8DB2D2AA28E}" type="pres">
      <dgm:prSet presAssocID="{F3701ECC-A8B7-4EB7-9B68-88B8AD0769EC}" presName="aSpace" presStyleCnt="0"/>
      <dgm:spPr/>
    </dgm:pt>
  </dgm:ptLst>
  <dgm:cxnLst>
    <dgm:cxn modelId="{15CF786D-D7C6-46FB-AB6F-84B216154E44}" srcId="{0E25BB05-1431-4D2F-8B78-516E15991897}" destId="{955D1256-D229-49C7-B993-4D288E496BEA}" srcOrd="0" destOrd="0" parTransId="{689A8643-B537-430B-BBB2-EEF3033DAC34}" sibTransId="{5E09A37E-B64D-4346-AC8A-BC86FA378EB1}"/>
    <dgm:cxn modelId="{12211606-EBB0-414D-B6D1-802E81CFE185}" srcId="{0E25BB05-1431-4D2F-8B78-516E15991897}" destId="{487E8734-F1A7-4A51-900E-CF1419750D10}" srcOrd="2" destOrd="0" parTransId="{84135E11-3C67-464F-B806-C537CB659BE0}" sibTransId="{2DAA85F4-9911-4643-A927-0E7B9CC39588}"/>
    <dgm:cxn modelId="{AB13670F-638E-4235-8DE6-6FB3755A5C7A}" type="presOf" srcId="{487E8734-F1A7-4A51-900E-CF1419750D10}" destId="{C75CF97B-F317-4AE8-9F59-D062C6040FF9}" srcOrd="0" destOrd="0" presId="urn:microsoft.com/office/officeart/2005/8/layout/pyramid2"/>
    <dgm:cxn modelId="{E0F7F092-7AD2-4E13-8AC1-14A6B2047563}" srcId="{0E25BB05-1431-4D2F-8B78-516E15991897}" destId="{279558F0-8A8D-4D0D-9F15-9030ED6CF628}" srcOrd="1" destOrd="0" parTransId="{B79AEDDD-C4FD-4D82-8B3F-78A9ADC12070}" sibTransId="{610602EA-E238-450C-ABF8-C2A58D5B26FE}"/>
    <dgm:cxn modelId="{D8DBC422-A2CF-4925-8E5B-8571725D6FE1}" srcId="{0E25BB05-1431-4D2F-8B78-516E15991897}" destId="{F3701ECC-A8B7-4EB7-9B68-88B8AD0769EC}" srcOrd="3" destOrd="0" parTransId="{C8614733-E79F-49BF-BAE5-489BAFF52469}" sibTransId="{8C727296-5D87-46B4-9886-CBA5AEEEA0AE}"/>
    <dgm:cxn modelId="{2E910CBC-51BF-46C8-9B5C-116BAE01119E}" type="presOf" srcId="{279558F0-8A8D-4D0D-9F15-9030ED6CF628}" destId="{CDA862DC-E866-4A12-94D0-5341C8DA2B74}" srcOrd="0" destOrd="0" presId="urn:microsoft.com/office/officeart/2005/8/layout/pyramid2"/>
    <dgm:cxn modelId="{6C753ADC-CF6A-4CB6-9B60-6D6761E09D06}" type="presOf" srcId="{0E25BB05-1431-4D2F-8B78-516E15991897}" destId="{5C9DD14E-1283-450E-959F-76AB7865C81C}" srcOrd="0" destOrd="0" presId="urn:microsoft.com/office/officeart/2005/8/layout/pyramid2"/>
    <dgm:cxn modelId="{9539B9DB-2CF5-4965-888F-4F6996674EA1}" type="presOf" srcId="{F3701ECC-A8B7-4EB7-9B68-88B8AD0769EC}" destId="{404E951E-15DD-413C-86CC-700916B28536}" srcOrd="0" destOrd="0" presId="urn:microsoft.com/office/officeart/2005/8/layout/pyramid2"/>
    <dgm:cxn modelId="{4AF29F81-9E66-4B4D-9494-C726D00C64E8}" type="presOf" srcId="{955D1256-D229-49C7-B993-4D288E496BEA}" destId="{246C2837-0DB8-47E0-B183-7E497AF6722B}" srcOrd="0" destOrd="0" presId="urn:microsoft.com/office/officeart/2005/8/layout/pyramid2"/>
    <dgm:cxn modelId="{44B3CAB1-5920-41C8-AC16-9E093BFE612C}" type="presParOf" srcId="{5C9DD14E-1283-450E-959F-76AB7865C81C}" destId="{DAB17125-E743-41F2-BFA1-2C839E3CE3B5}" srcOrd="0" destOrd="0" presId="urn:microsoft.com/office/officeart/2005/8/layout/pyramid2"/>
    <dgm:cxn modelId="{9D4797B8-7818-4158-93E8-967071CCCDB9}" type="presParOf" srcId="{5C9DD14E-1283-450E-959F-76AB7865C81C}" destId="{CF0E5751-3D7D-4F9A-9982-9163D88E2A5F}" srcOrd="1" destOrd="0" presId="urn:microsoft.com/office/officeart/2005/8/layout/pyramid2"/>
    <dgm:cxn modelId="{00E7303E-478E-4A53-8BF3-9288B78D1FF9}" type="presParOf" srcId="{CF0E5751-3D7D-4F9A-9982-9163D88E2A5F}" destId="{246C2837-0DB8-47E0-B183-7E497AF6722B}" srcOrd="0" destOrd="0" presId="urn:microsoft.com/office/officeart/2005/8/layout/pyramid2"/>
    <dgm:cxn modelId="{E65D2A86-028E-4173-B9B1-3021857B98C6}" type="presParOf" srcId="{CF0E5751-3D7D-4F9A-9982-9163D88E2A5F}" destId="{2AE1E7C0-1AA2-4449-9C57-BE6826BADA75}" srcOrd="1" destOrd="0" presId="urn:microsoft.com/office/officeart/2005/8/layout/pyramid2"/>
    <dgm:cxn modelId="{11263FBC-90D4-4864-B953-7927BC7B6E01}" type="presParOf" srcId="{CF0E5751-3D7D-4F9A-9982-9163D88E2A5F}" destId="{CDA862DC-E866-4A12-94D0-5341C8DA2B74}" srcOrd="2" destOrd="0" presId="urn:microsoft.com/office/officeart/2005/8/layout/pyramid2"/>
    <dgm:cxn modelId="{5E94836D-1FE3-4B78-85EA-4D74E6B070D8}" type="presParOf" srcId="{CF0E5751-3D7D-4F9A-9982-9163D88E2A5F}" destId="{3764361E-AC63-4C38-A8DC-247493438D98}" srcOrd="3" destOrd="0" presId="urn:microsoft.com/office/officeart/2005/8/layout/pyramid2"/>
    <dgm:cxn modelId="{CC97E23D-AFEA-472D-B101-D4FEAA2237D1}" type="presParOf" srcId="{CF0E5751-3D7D-4F9A-9982-9163D88E2A5F}" destId="{C75CF97B-F317-4AE8-9F59-D062C6040FF9}" srcOrd="4" destOrd="0" presId="urn:microsoft.com/office/officeart/2005/8/layout/pyramid2"/>
    <dgm:cxn modelId="{D9D8D1EF-AB9F-4931-8F08-5734B9F1959A}" type="presParOf" srcId="{CF0E5751-3D7D-4F9A-9982-9163D88E2A5F}" destId="{8E1ACE23-C3CB-4BED-9AA4-62EB0BFB98F7}" srcOrd="5" destOrd="0" presId="urn:microsoft.com/office/officeart/2005/8/layout/pyramid2"/>
    <dgm:cxn modelId="{6042DCAF-324E-4472-8033-ED5C38B84057}" type="presParOf" srcId="{CF0E5751-3D7D-4F9A-9982-9163D88E2A5F}" destId="{404E951E-15DD-413C-86CC-700916B28536}" srcOrd="6" destOrd="0" presId="urn:microsoft.com/office/officeart/2005/8/layout/pyramid2"/>
    <dgm:cxn modelId="{31D21B8D-E548-489E-99F1-8AD00778AACE}" type="presParOf" srcId="{CF0E5751-3D7D-4F9A-9982-9163D88E2A5F}" destId="{9C27FFAD-39EB-4F74-8222-E8DB2D2AA28E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F2909C-022E-4ABE-8EA8-D852959C9C27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935D189-A569-42DF-8CD4-B89F6BF63165}">
      <dgm:prSet custT="1"/>
      <dgm:spPr/>
      <dgm:t>
        <a:bodyPr/>
        <a:lstStyle/>
        <a:p>
          <a:pPr algn="ctr"/>
          <a:r>
            <a:rPr lang="es-ES" sz="2300" dirty="0"/>
            <a:t>Es importante </a:t>
          </a:r>
          <a:r>
            <a:rPr lang="es-ES" sz="2300" b="1" dirty="0"/>
            <a:t>desarrollar habilidades lectoras </a:t>
          </a:r>
          <a:r>
            <a:rPr lang="es-ES" sz="2300" dirty="0"/>
            <a:t>desde </a:t>
          </a:r>
          <a:r>
            <a:rPr lang="es-ES" sz="2300" b="1" dirty="0"/>
            <a:t>edad temprana </a:t>
          </a:r>
          <a:r>
            <a:rPr lang="es-ES" sz="2300" dirty="0"/>
            <a:t>que ayuden a mejorar la </a:t>
          </a:r>
          <a:r>
            <a:rPr lang="es-ES" sz="2300" b="1" dirty="0"/>
            <a:t>comprensión lectora </a:t>
          </a:r>
          <a:r>
            <a:rPr lang="es-ES" sz="2300" dirty="0"/>
            <a:t>para </a:t>
          </a:r>
          <a:r>
            <a:rPr lang="es-ES" sz="2300" b="1" dirty="0"/>
            <a:t>fomentar el</a:t>
          </a:r>
          <a:r>
            <a:rPr lang="es-ES" sz="2300" dirty="0"/>
            <a:t> </a:t>
          </a:r>
          <a:r>
            <a:rPr lang="es-ES" sz="2300" b="1" dirty="0"/>
            <a:t>gusto por la lectura</a:t>
          </a:r>
          <a:r>
            <a:rPr lang="es-ES" sz="2300" dirty="0"/>
            <a:t> y así formar personas no solo que lean sino con la capacidad de comprender los textos que leen.</a:t>
          </a:r>
        </a:p>
        <a:p>
          <a:pPr algn="ctr"/>
          <a:endParaRPr lang="es-ES" sz="2300" b="1" dirty="0"/>
        </a:p>
        <a:p>
          <a:pPr algn="ctr"/>
          <a:r>
            <a:rPr lang="es-ES" sz="2000" b="1" dirty="0"/>
            <a:t>Las personas con unas destrezas lectoras inadecuadas tienen sus oportunidades limitadas en la sociedad actual</a:t>
          </a:r>
          <a:endParaRPr lang="en-US" sz="2000" dirty="0"/>
        </a:p>
      </dgm:t>
    </dgm:pt>
    <dgm:pt modelId="{20A1CF0B-E743-4426-956A-1325CF610753}" type="parTrans" cxnId="{2BA1C52F-371B-4F01-9BFD-6765D5322EC9}">
      <dgm:prSet/>
      <dgm:spPr/>
      <dgm:t>
        <a:bodyPr/>
        <a:lstStyle/>
        <a:p>
          <a:endParaRPr lang="es-ES"/>
        </a:p>
      </dgm:t>
    </dgm:pt>
    <dgm:pt modelId="{1CD39669-1DD2-4983-8CF7-168095F24C0B}" type="sibTrans" cxnId="{2BA1C52F-371B-4F01-9BFD-6765D5322EC9}">
      <dgm:prSet/>
      <dgm:spPr/>
      <dgm:t>
        <a:bodyPr/>
        <a:lstStyle/>
        <a:p>
          <a:endParaRPr lang="es-ES"/>
        </a:p>
      </dgm:t>
    </dgm:pt>
    <dgm:pt modelId="{4079E28F-11DA-4421-9280-2175BFD29000}" type="pres">
      <dgm:prSet presAssocID="{67F2909C-022E-4ABE-8EA8-D852959C9C27}" presName="Name0" presStyleCnt="0">
        <dgm:presLayoutVars>
          <dgm:dir/>
          <dgm:resizeHandles val="exact"/>
        </dgm:presLayoutVars>
      </dgm:prSet>
      <dgm:spPr/>
    </dgm:pt>
    <dgm:pt modelId="{FCA2718B-BAFD-4F63-9183-B32E9C1B3B0E}" type="pres">
      <dgm:prSet presAssocID="{67F2909C-022E-4ABE-8EA8-D852959C9C27}" presName="vNodes" presStyleCnt="0"/>
      <dgm:spPr/>
    </dgm:pt>
    <dgm:pt modelId="{A0B9590D-0C5E-4998-A22C-0A39708A8D0B}" type="pres">
      <dgm:prSet presAssocID="{67F2909C-022E-4ABE-8EA8-D852959C9C27}" presName="lastNode" presStyleLbl="node1" presStyleIdx="0" presStyleCnt="1" custScaleX="94495" custScaleY="70874" custLinFactNeighborX="-6881" custLinFactNeighborY="1170">
        <dgm:presLayoutVars>
          <dgm:bulletEnabled val="1"/>
        </dgm:presLayoutVars>
      </dgm:prSet>
      <dgm:spPr/>
    </dgm:pt>
  </dgm:ptLst>
  <dgm:cxnLst>
    <dgm:cxn modelId="{AE9A8627-D44B-45F8-BF24-FCD025681C79}" type="presOf" srcId="{67F2909C-022E-4ABE-8EA8-D852959C9C27}" destId="{4079E28F-11DA-4421-9280-2175BFD29000}" srcOrd="0" destOrd="0" presId="urn:microsoft.com/office/officeart/2005/8/layout/equation2"/>
    <dgm:cxn modelId="{2BA1C52F-371B-4F01-9BFD-6765D5322EC9}" srcId="{67F2909C-022E-4ABE-8EA8-D852959C9C27}" destId="{2935D189-A569-42DF-8CD4-B89F6BF63165}" srcOrd="0" destOrd="0" parTransId="{20A1CF0B-E743-4426-956A-1325CF610753}" sibTransId="{1CD39669-1DD2-4983-8CF7-168095F24C0B}"/>
    <dgm:cxn modelId="{5485B826-6C7B-439C-AA16-C01305FC09A0}" type="presOf" srcId="{2935D189-A569-42DF-8CD4-B89F6BF63165}" destId="{A0B9590D-0C5E-4998-A22C-0A39708A8D0B}" srcOrd="0" destOrd="0" presId="urn:microsoft.com/office/officeart/2005/8/layout/equation2"/>
    <dgm:cxn modelId="{E4A2DA83-65CB-45B0-A15B-D7CF47E24BB1}" type="presParOf" srcId="{4079E28F-11DA-4421-9280-2175BFD29000}" destId="{FCA2718B-BAFD-4F63-9183-B32E9C1B3B0E}" srcOrd="0" destOrd="0" presId="urn:microsoft.com/office/officeart/2005/8/layout/equation2"/>
    <dgm:cxn modelId="{99198979-ECA8-4786-831D-93EC2A4CE48D}" type="presParOf" srcId="{4079E28F-11DA-4421-9280-2175BFD29000}" destId="{A0B9590D-0C5E-4998-A22C-0A39708A8D0B}" srcOrd="1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715883-EE35-4867-8571-09E12407B598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E5015B9-6B82-4C5A-AB14-EC762FFD8D30}">
      <dgm:prSet custT="1"/>
      <dgm:spPr/>
      <dgm:t>
        <a:bodyPr/>
        <a:lstStyle/>
        <a:p>
          <a:r>
            <a:rPr lang="es-ES" sz="2000" b="1" dirty="0"/>
            <a:t>Objetivo general:</a:t>
          </a:r>
        </a:p>
        <a:p>
          <a:r>
            <a:rPr lang="es-ES" sz="2000" b="1" dirty="0"/>
            <a:t> </a:t>
          </a:r>
          <a:r>
            <a:rPr lang="es-ES" sz="2000" dirty="0"/>
            <a:t> Fomentar la lectura por placer mediante un </a:t>
          </a:r>
          <a:r>
            <a:rPr lang="es-ES" sz="2000" b="1" dirty="0"/>
            <a:t>círculo de lectura</a:t>
          </a:r>
          <a:endParaRPr lang="en-US" sz="2000" dirty="0"/>
        </a:p>
      </dgm:t>
    </dgm:pt>
    <dgm:pt modelId="{B0C1E77F-F842-459C-87AB-7ED77DD048F7}" type="parTrans" cxnId="{A8CC0631-F892-4C5C-8FCC-920FEA67768C}">
      <dgm:prSet/>
      <dgm:spPr/>
      <dgm:t>
        <a:bodyPr/>
        <a:lstStyle/>
        <a:p>
          <a:endParaRPr lang="es-ES"/>
        </a:p>
      </dgm:t>
    </dgm:pt>
    <dgm:pt modelId="{0A28F649-4010-420E-B45F-A4DCC8F84C9F}" type="sibTrans" cxnId="{A8CC0631-F892-4C5C-8FCC-920FEA67768C}">
      <dgm:prSet/>
      <dgm:spPr/>
      <dgm:t>
        <a:bodyPr/>
        <a:lstStyle/>
        <a:p>
          <a:endParaRPr lang="es-ES"/>
        </a:p>
      </dgm:t>
    </dgm:pt>
    <dgm:pt modelId="{0F3AFF96-AFA4-4D5D-9473-3C1C089FA70A}">
      <dgm:prSet custT="1"/>
      <dgm:spPr/>
      <dgm:t>
        <a:bodyPr/>
        <a:lstStyle/>
        <a:p>
          <a:r>
            <a:rPr lang="es-ES" sz="1800" dirty="0"/>
            <a:t>Incentivar el gusto por la lectura por placer.</a:t>
          </a:r>
          <a:endParaRPr lang="en-US" sz="1800" dirty="0"/>
        </a:p>
      </dgm:t>
    </dgm:pt>
    <dgm:pt modelId="{D6899E4F-A10F-4E49-9220-5D589D94C75B}" type="parTrans" cxnId="{4033FB97-DA33-4701-B93C-0A24E093A397}">
      <dgm:prSet/>
      <dgm:spPr/>
      <dgm:t>
        <a:bodyPr/>
        <a:lstStyle/>
        <a:p>
          <a:endParaRPr lang="es-ES"/>
        </a:p>
      </dgm:t>
    </dgm:pt>
    <dgm:pt modelId="{8B5CA58A-FD85-4536-9910-257C661E1F6E}" type="sibTrans" cxnId="{4033FB97-DA33-4701-B93C-0A24E093A397}">
      <dgm:prSet/>
      <dgm:spPr/>
      <dgm:t>
        <a:bodyPr/>
        <a:lstStyle/>
        <a:p>
          <a:endParaRPr lang="es-ES"/>
        </a:p>
      </dgm:t>
    </dgm:pt>
    <dgm:pt modelId="{DEBC13B8-AF3A-4ED3-AC14-F86B85D17792}">
      <dgm:prSet custT="1"/>
      <dgm:spPr/>
      <dgm:t>
        <a:bodyPr/>
        <a:lstStyle/>
        <a:p>
          <a:r>
            <a:rPr lang="es-ES" sz="1400" dirty="0"/>
            <a:t>Coadyuvar en  el acercamiento gustoso a la lectura a través de lecturas dependiendo de sus preferencias.</a:t>
          </a:r>
          <a:endParaRPr lang="en-US" sz="1400" dirty="0"/>
        </a:p>
      </dgm:t>
    </dgm:pt>
    <dgm:pt modelId="{7A6FFDF9-0CDD-4C73-8AC9-AD0E2D998E6B}" type="parTrans" cxnId="{9D89792F-0682-4815-8055-8E99493E3C51}">
      <dgm:prSet/>
      <dgm:spPr/>
      <dgm:t>
        <a:bodyPr/>
        <a:lstStyle/>
        <a:p>
          <a:endParaRPr lang="es-ES"/>
        </a:p>
      </dgm:t>
    </dgm:pt>
    <dgm:pt modelId="{D5CFB5CD-B687-42CD-8B47-7443AF857E3D}" type="sibTrans" cxnId="{9D89792F-0682-4815-8055-8E99493E3C51}">
      <dgm:prSet/>
      <dgm:spPr/>
      <dgm:t>
        <a:bodyPr/>
        <a:lstStyle/>
        <a:p>
          <a:endParaRPr lang="es-ES"/>
        </a:p>
      </dgm:t>
    </dgm:pt>
    <dgm:pt modelId="{4CE16C54-0C45-4837-A30E-D584D91583E7}">
      <dgm:prSet custT="1"/>
      <dgm:spPr/>
      <dgm:t>
        <a:bodyPr/>
        <a:lstStyle/>
        <a:p>
          <a:r>
            <a:rPr lang="es-ES" sz="1600" dirty="0"/>
            <a:t>Favorecer la comprensión lectora como base del disfrute de la misma.</a:t>
          </a:r>
          <a:endParaRPr lang="en-US" sz="1600" dirty="0"/>
        </a:p>
      </dgm:t>
    </dgm:pt>
    <dgm:pt modelId="{BFC8D7AA-F11A-4A85-9388-564D0FC6CF39}" type="parTrans" cxnId="{2092BC81-A17A-49D0-805A-2EAF9E970D08}">
      <dgm:prSet/>
      <dgm:spPr/>
      <dgm:t>
        <a:bodyPr/>
        <a:lstStyle/>
        <a:p>
          <a:endParaRPr lang="es-ES"/>
        </a:p>
      </dgm:t>
    </dgm:pt>
    <dgm:pt modelId="{6A76D384-6E45-44C2-A3B3-A6DCFF1915AD}" type="sibTrans" cxnId="{2092BC81-A17A-49D0-805A-2EAF9E970D08}">
      <dgm:prSet/>
      <dgm:spPr/>
      <dgm:t>
        <a:bodyPr/>
        <a:lstStyle/>
        <a:p>
          <a:endParaRPr lang="es-ES"/>
        </a:p>
      </dgm:t>
    </dgm:pt>
    <dgm:pt modelId="{3C59F628-FBD7-4727-A6F4-A456326D5A99}">
      <dgm:prSet custT="1"/>
      <dgm:spPr/>
      <dgm:t>
        <a:bodyPr/>
        <a:lstStyle/>
        <a:p>
          <a:r>
            <a:rPr lang="es-ES" sz="1400" dirty="0"/>
            <a:t>Propiciar el acercamiento  hacia la lectura a través de actividades lúdicas.</a:t>
          </a:r>
          <a:endParaRPr lang="en-US" sz="1400" dirty="0"/>
        </a:p>
      </dgm:t>
    </dgm:pt>
    <dgm:pt modelId="{CDD2BE32-6E13-49D6-B008-8F5CAF7ADD42}" type="parTrans" cxnId="{2CF1D15D-0553-4045-AFD4-0FE69CA5F850}">
      <dgm:prSet/>
      <dgm:spPr/>
      <dgm:t>
        <a:bodyPr/>
        <a:lstStyle/>
        <a:p>
          <a:endParaRPr lang="es-ES"/>
        </a:p>
      </dgm:t>
    </dgm:pt>
    <dgm:pt modelId="{CB49CE5E-08F3-43B8-A00E-A8E6BD09AEA6}" type="sibTrans" cxnId="{2CF1D15D-0553-4045-AFD4-0FE69CA5F850}">
      <dgm:prSet/>
      <dgm:spPr/>
      <dgm:t>
        <a:bodyPr/>
        <a:lstStyle/>
        <a:p>
          <a:endParaRPr lang="es-ES"/>
        </a:p>
      </dgm:t>
    </dgm:pt>
    <dgm:pt modelId="{928A5F25-0551-41A2-B530-CBCA64701F22}">
      <dgm:prSet custT="1"/>
      <dgm:spPr/>
      <dgm:t>
        <a:bodyPr/>
        <a:lstStyle/>
        <a:p>
          <a:r>
            <a:rPr lang="es-ES" sz="1600" dirty="0"/>
            <a:t>Proponer a los profesores nuevas formas de promoción de la lectura con sus alumnos.</a:t>
          </a:r>
          <a:endParaRPr lang="en-US" sz="1600" dirty="0"/>
        </a:p>
      </dgm:t>
    </dgm:pt>
    <dgm:pt modelId="{52EEAF24-7C66-4D8F-B20F-B5475A763C4B}" type="parTrans" cxnId="{F83C2589-B6C5-4974-B772-1884A81EAD27}">
      <dgm:prSet/>
      <dgm:spPr/>
      <dgm:t>
        <a:bodyPr/>
        <a:lstStyle/>
        <a:p>
          <a:endParaRPr lang="es-ES"/>
        </a:p>
      </dgm:t>
    </dgm:pt>
    <dgm:pt modelId="{CBA3C914-3F70-4E79-B5B5-14B8C5EAF989}" type="sibTrans" cxnId="{F83C2589-B6C5-4974-B772-1884A81EAD27}">
      <dgm:prSet/>
      <dgm:spPr/>
      <dgm:t>
        <a:bodyPr/>
        <a:lstStyle/>
        <a:p>
          <a:endParaRPr lang="es-ES"/>
        </a:p>
      </dgm:t>
    </dgm:pt>
    <dgm:pt modelId="{80197121-A58A-4581-AE81-41BF9B655B7D}">
      <dgm:prSet/>
      <dgm:spPr/>
      <dgm:t>
        <a:bodyPr/>
        <a:lstStyle/>
        <a:p>
          <a:endParaRPr lang="en-US" dirty="0"/>
        </a:p>
      </dgm:t>
    </dgm:pt>
    <dgm:pt modelId="{0BFDCE10-893E-4813-A141-11D28ED6776B}" type="parTrans" cxnId="{C1D4A229-21E1-4E3F-87E0-BEAFFD145FFF}">
      <dgm:prSet/>
      <dgm:spPr/>
      <dgm:t>
        <a:bodyPr/>
        <a:lstStyle/>
        <a:p>
          <a:endParaRPr lang="es-ES"/>
        </a:p>
      </dgm:t>
    </dgm:pt>
    <dgm:pt modelId="{24DF774C-F582-4990-A429-8D62B312D039}" type="sibTrans" cxnId="{C1D4A229-21E1-4E3F-87E0-BEAFFD145FFF}">
      <dgm:prSet/>
      <dgm:spPr/>
      <dgm:t>
        <a:bodyPr/>
        <a:lstStyle/>
        <a:p>
          <a:endParaRPr lang="es-ES"/>
        </a:p>
      </dgm:t>
    </dgm:pt>
    <dgm:pt modelId="{E7892753-70B3-40D6-978D-DED83722B8C8}" type="pres">
      <dgm:prSet presAssocID="{1C715883-EE35-4867-8571-09E12407B59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131A7AF-0419-443A-A941-E46162EB9525}" type="pres">
      <dgm:prSet presAssocID="{2E5015B9-6B82-4C5A-AB14-EC762FFD8D30}" presName="centerShape" presStyleLbl="node0" presStyleIdx="0" presStyleCnt="1" custScaleX="111292" custScaleY="108422"/>
      <dgm:spPr/>
    </dgm:pt>
    <dgm:pt modelId="{1F82FB4D-71F1-4B15-803A-153C285DDD59}" type="pres">
      <dgm:prSet presAssocID="{0F3AFF96-AFA4-4D5D-9473-3C1C089FA70A}" presName="node" presStyleLbl="node1" presStyleIdx="0" presStyleCnt="5">
        <dgm:presLayoutVars>
          <dgm:bulletEnabled val="1"/>
        </dgm:presLayoutVars>
      </dgm:prSet>
      <dgm:spPr/>
    </dgm:pt>
    <dgm:pt modelId="{567BF3FD-9C23-435A-9037-08F27D0C109A}" type="pres">
      <dgm:prSet presAssocID="{0F3AFF96-AFA4-4D5D-9473-3C1C089FA70A}" presName="dummy" presStyleCnt="0"/>
      <dgm:spPr/>
    </dgm:pt>
    <dgm:pt modelId="{FBC4D432-F130-4797-B41E-97F9B8D94789}" type="pres">
      <dgm:prSet presAssocID="{8B5CA58A-FD85-4536-9910-257C661E1F6E}" presName="sibTrans" presStyleLbl="sibTrans2D1" presStyleIdx="0" presStyleCnt="5"/>
      <dgm:spPr/>
    </dgm:pt>
    <dgm:pt modelId="{CD63417C-2DA8-4ABA-8C61-D70BE5EABACF}" type="pres">
      <dgm:prSet presAssocID="{DEBC13B8-AF3A-4ED3-AC14-F86B85D17792}" presName="node" presStyleLbl="node1" presStyleIdx="1" presStyleCnt="5" custScaleX="108127" custScaleY="112629">
        <dgm:presLayoutVars>
          <dgm:bulletEnabled val="1"/>
        </dgm:presLayoutVars>
      </dgm:prSet>
      <dgm:spPr/>
    </dgm:pt>
    <dgm:pt modelId="{4AD1728D-5CDF-478B-A794-7930FD428E99}" type="pres">
      <dgm:prSet presAssocID="{DEBC13B8-AF3A-4ED3-AC14-F86B85D17792}" presName="dummy" presStyleCnt="0"/>
      <dgm:spPr/>
    </dgm:pt>
    <dgm:pt modelId="{2385534A-69E9-407E-B3A1-CC1C03FE3E92}" type="pres">
      <dgm:prSet presAssocID="{D5CFB5CD-B687-42CD-8B47-7443AF857E3D}" presName="sibTrans" presStyleLbl="sibTrans2D1" presStyleIdx="1" presStyleCnt="5"/>
      <dgm:spPr/>
    </dgm:pt>
    <dgm:pt modelId="{B4CFF28D-1F82-4F43-926C-31B32B44CBD0}" type="pres">
      <dgm:prSet presAssocID="{4CE16C54-0C45-4837-A30E-D584D91583E7}" presName="node" presStyleLbl="node1" presStyleIdx="2" presStyleCnt="5">
        <dgm:presLayoutVars>
          <dgm:bulletEnabled val="1"/>
        </dgm:presLayoutVars>
      </dgm:prSet>
      <dgm:spPr/>
    </dgm:pt>
    <dgm:pt modelId="{EF36770C-7AEC-4466-BB93-9C29709F8C51}" type="pres">
      <dgm:prSet presAssocID="{4CE16C54-0C45-4837-A30E-D584D91583E7}" presName="dummy" presStyleCnt="0"/>
      <dgm:spPr/>
    </dgm:pt>
    <dgm:pt modelId="{D0255270-3055-4AAD-B5C1-44AA63AC17A4}" type="pres">
      <dgm:prSet presAssocID="{6A76D384-6E45-44C2-A3B3-A6DCFF1915AD}" presName="sibTrans" presStyleLbl="sibTrans2D1" presStyleIdx="2" presStyleCnt="5"/>
      <dgm:spPr/>
    </dgm:pt>
    <dgm:pt modelId="{65BFEF07-4C60-4BE8-9398-3C456F3BE7BF}" type="pres">
      <dgm:prSet presAssocID="{3C59F628-FBD7-4727-A6F4-A456326D5A99}" presName="node" presStyleLbl="node1" presStyleIdx="3" presStyleCnt="5">
        <dgm:presLayoutVars>
          <dgm:bulletEnabled val="1"/>
        </dgm:presLayoutVars>
      </dgm:prSet>
      <dgm:spPr/>
    </dgm:pt>
    <dgm:pt modelId="{BAAA0D68-853E-4FB6-B435-BA51336DE5F4}" type="pres">
      <dgm:prSet presAssocID="{3C59F628-FBD7-4727-A6F4-A456326D5A99}" presName="dummy" presStyleCnt="0"/>
      <dgm:spPr/>
    </dgm:pt>
    <dgm:pt modelId="{34A3FEA0-0240-4EDC-9F22-38CFCAEFF38B}" type="pres">
      <dgm:prSet presAssocID="{CB49CE5E-08F3-43B8-A00E-A8E6BD09AEA6}" presName="sibTrans" presStyleLbl="sibTrans2D1" presStyleIdx="3" presStyleCnt="5"/>
      <dgm:spPr/>
    </dgm:pt>
    <dgm:pt modelId="{467808E6-A525-4569-B684-0A3F69B0828C}" type="pres">
      <dgm:prSet presAssocID="{928A5F25-0551-41A2-B530-CBCA64701F22}" presName="node" presStyleLbl="node1" presStyleIdx="4" presStyleCnt="5" custScaleX="104470" custScaleY="112629">
        <dgm:presLayoutVars>
          <dgm:bulletEnabled val="1"/>
        </dgm:presLayoutVars>
      </dgm:prSet>
      <dgm:spPr/>
    </dgm:pt>
    <dgm:pt modelId="{AE5E482A-827E-48D8-90F3-67213848AD6A}" type="pres">
      <dgm:prSet presAssocID="{928A5F25-0551-41A2-B530-CBCA64701F22}" presName="dummy" presStyleCnt="0"/>
      <dgm:spPr/>
    </dgm:pt>
    <dgm:pt modelId="{DD50D8B3-76CF-449C-99B9-3447081D9319}" type="pres">
      <dgm:prSet presAssocID="{CBA3C914-3F70-4E79-B5B5-14B8C5EAF989}" presName="sibTrans" presStyleLbl="sibTrans2D1" presStyleIdx="4" presStyleCnt="5"/>
      <dgm:spPr/>
    </dgm:pt>
  </dgm:ptLst>
  <dgm:cxnLst>
    <dgm:cxn modelId="{9D89792F-0682-4815-8055-8E99493E3C51}" srcId="{2E5015B9-6B82-4C5A-AB14-EC762FFD8D30}" destId="{DEBC13B8-AF3A-4ED3-AC14-F86B85D17792}" srcOrd="1" destOrd="0" parTransId="{7A6FFDF9-0CDD-4C73-8AC9-AD0E2D998E6B}" sibTransId="{D5CFB5CD-B687-42CD-8B47-7443AF857E3D}"/>
    <dgm:cxn modelId="{13DEBD4C-8CF0-426B-86E6-DC05ED03BCD3}" type="presOf" srcId="{6A76D384-6E45-44C2-A3B3-A6DCFF1915AD}" destId="{D0255270-3055-4AAD-B5C1-44AA63AC17A4}" srcOrd="0" destOrd="0" presId="urn:microsoft.com/office/officeart/2005/8/layout/radial6"/>
    <dgm:cxn modelId="{C2552B8D-F6C4-4B2B-8454-3AA4D337BA98}" type="presOf" srcId="{8B5CA58A-FD85-4536-9910-257C661E1F6E}" destId="{FBC4D432-F130-4797-B41E-97F9B8D94789}" srcOrd="0" destOrd="0" presId="urn:microsoft.com/office/officeart/2005/8/layout/radial6"/>
    <dgm:cxn modelId="{728798A5-9E6F-4FAF-82D0-BB947A1E725A}" type="presOf" srcId="{CB49CE5E-08F3-43B8-A00E-A8E6BD09AEA6}" destId="{34A3FEA0-0240-4EDC-9F22-38CFCAEFF38B}" srcOrd="0" destOrd="0" presId="urn:microsoft.com/office/officeart/2005/8/layout/radial6"/>
    <dgm:cxn modelId="{A5E3E235-1E05-4F79-BFF2-D68840A5ED40}" type="presOf" srcId="{4CE16C54-0C45-4837-A30E-D584D91583E7}" destId="{B4CFF28D-1F82-4F43-926C-31B32B44CBD0}" srcOrd="0" destOrd="0" presId="urn:microsoft.com/office/officeart/2005/8/layout/radial6"/>
    <dgm:cxn modelId="{180ED286-D588-4302-8530-1C2018224F68}" type="presOf" srcId="{928A5F25-0551-41A2-B530-CBCA64701F22}" destId="{467808E6-A525-4569-B684-0A3F69B0828C}" srcOrd="0" destOrd="0" presId="urn:microsoft.com/office/officeart/2005/8/layout/radial6"/>
    <dgm:cxn modelId="{C1D4A229-21E1-4E3F-87E0-BEAFFD145FFF}" srcId="{1C715883-EE35-4867-8571-09E12407B598}" destId="{80197121-A58A-4581-AE81-41BF9B655B7D}" srcOrd="1" destOrd="0" parTransId="{0BFDCE10-893E-4813-A141-11D28ED6776B}" sibTransId="{24DF774C-F582-4990-A429-8D62B312D039}"/>
    <dgm:cxn modelId="{9D46C1DB-2DA9-4F17-9EC3-6C9586DF68AD}" type="presOf" srcId="{1C715883-EE35-4867-8571-09E12407B598}" destId="{E7892753-70B3-40D6-978D-DED83722B8C8}" srcOrd="0" destOrd="0" presId="urn:microsoft.com/office/officeart/2005/8/layout/radial6"/>
    <dgm:cxn modelId="{C255E361-EE02-4D1D-8A9E-75AF44D78189}" type="presOf" srcId="{DEBC13B8-AF3A-4ED3-AC14-F86B85D17792}" destId="{CD63417C-2DA8-4ABA-8C61-D70BE5EABACF}" srcOrd="0" destOrd="0" presId="urn:microsoft.com/office/officeart/2005/8/layout/radial6"/>
    <dgm:cxn modelId="{8C7128A8-E4CD-4B33-AC73-E4891732E339}" type="presOf" srcId="{0F3AFF96-AFA4-4D5D-9473-3C1C089FA70A}" destId="{1F82FB4D-71F1-4B15-803A-153C285DDD59}" srcOrd="0" destOrd="0" presId="urn:microsoft.com/office/officeart/2005/8/layout/radial6"/>
    <dgm:cxn modelId="{A8CC0631-F892-4C5C-8FCC-920FEA67768C}" srcId="{1C715883-EE35-4867-8571-09E12407B598}" destId="{2E5015B9-6B82-4C5A-AB14-EC762FFD8D30}" srcOrd="0" destOrd="0" parTransId="{B0C1E77F-F842-459C-87AB-7ED77DD048F7}" sibTransId="{0A28F649-4010-420E-B45F-A4DCC8F84C9F}"/>
    <dgm:cxn modelId="{0FCA9D7D-400A-480D-ADE3-B424C249AE5B}" type="presOf" srcId="{CBA3C914-3F70-4E79-B5B5-14B8C5EAF989}" destId="{DD50D8B3-76CF-449C-99B9-3447081D9319}" srcOrd="0" destOrd="0" presId="urn:microsoft.com/office/officeart/2005/8/layout/radial6"/>
    <dgm:cxn modelId="{4033FB97-DA33-4701-B93C-0A24E093A397}" srcId="{2E5015B9-6B82-4C5A-AB14-EC762FFD8D30}" destId="{0F3AFF96-AFA4-4D5D-9473-3C1C089FA70A}" srcOrd="0" destOrd="0" parTransId="{D6899E4F-A10F-4E49-9220-5D589D94C75B}" sibTransId="{8B5CA58A-FD85-4536-9910-257C661E1F6E}"/>
    <dgm:cxn modelId="{2CF1D15D-0553-4045-AFD4-0FE69CA5F850}" srcId="{2E5015B9-6B82-4C5A-AB14-EC762FFD8D30}" destId="{3C59F628-FBD7-4727-A6F4-A456326D5A99}" srcOrd="3" destOrd="0" parTransId="{CDD2BE32-6E13-49D6-B008-8F5CAF7ADD42}" sibTransId="{CB49CE5E-08F3-43B8-A00E-A8E6BD09AEA6}"/>
    <dgm:cxn modelId="{2092BC81-A17A-49D0-805A-2EAF9E970D08}" srcId="{2E5015B9-6B82-4C5A-AB14-EC762FFD8D30}" destId="{4CE16C54-0C45-4837-A30E-D584D91583E7}" srcOrd="2" destOrd="0" parTransId="{BFC8D7AA-F11A-4A85-9388-564D0FC6CF39}" sibTransId="{6A76D384-6E45-44C2-A3B3-A6DCFF1915AD}"/>
    <dgm:cxn modelId="{F83C2589-B6C5-4974-B772-1884A81EAD27}" srcId="{2E5015B9-6B82-4C5A-AB14-EC762FFD8D30}" destId="{928A5F25-0551-41A2-B530-CBCA64701F22}" srcOrd="4" destOrd="0" parTransId="{52EEAF24-7C66-4D8F-B20F-B5475A763C4B}" sibTransId="{CBA3C914-3F70-4E79-B5B5-14B8C5EAF989}"/>
    <dgm:cxn modelId="{1664F0A7-E7C5-47E1-8DC3-40838E95B5EF}" type="presOf" srcId="{2E5015B9-6B82-4C5A-AB14-EC762FFD8D30}" destId="{5131A7AF-0419-443A-A941-E46162EB9525}" srcOrd="0" destOrd="0" presId="urn:microsoft.com/office/officeart/2005/8/layout/radial6"/>
    <dgm:cxn modelId="{2646D8C4-E216-406A-A723-5B8821C4A741}" type="presOf" srcId="{D5CFB5CD-B687-42CD-8B47-7443AF857E3D}" destId="{2385534A-69E9-407E-B3A1-CC1C03FE3E92}" srcOrd="0" destOrd="0" presId="urn:microsoft.com/office/officeart/2005/8/layout/radial6"/>
    <dgm:cxn modelId="{80E2B4DD-0849-4CEF-97F5-55C20BFB470F}" type="presOf" srcId="{3C59F628-FBD7-4727-A6F4-A456326D5A99}" destId="{65BFEF07-4C60-4BE8-9398-3C456F3BE7BF}" srcOrd="0" destOrd="0" presId="urn:microsoft.com/office/officeart/2005/8/layout/radial6"/>
    <dgm:cxn modelId="{8463C33B-BD76-42D1-9609-0455F8FC9586}" type="presParOf" srcId="{E7892753-70B3-40D6-978D-DED83722B8C8}" destId="{5131A7AF-0419-443A-A941-E46162EB9525}" srcOrd="0" destOrd="0" presId="urn:microsoft.com/office/officeart/2005/8/layout/radial6"/>
    <dgm:cxn modelId="{15CED8B6-B3DE-4237-9FCF-D217A514671E}" type="presParOf" srcId="{E7892753-70B3-40D6-978D-DED83722B8C8}" destId="{1F82FB4D-71F1-4B15-803A-153C285DDD59}" srcOrd="1" destOrd="0" presId="urn:microsoft.com/office/officeart/2005/8/layout/radial6"/>
    <dgm:cxn modelId="{6F559924-D55E-432C-9F0C-27555AB91274}" type="presParOf" srcId="{E7892753-70B3-40D6-978D-DED83722B8C8}" destId="{567BF3FD-9C23-435A-9037-08F27D0C109A}" srcOrd="2" destOrd="0" presId="urn:microsoft.com/office/officeart/2005/8/layout/radial6"/>
    <dgm:cxn modelId="{1772F1BC-ABEE-4ED3-9822-5864A7809482}" type="presParOf" srcId="{E7892753-70B3-40D6-978D-DED83722B8C8}" destId="{FBC4D432-F130-4797-B41E-97F9B8D94789}" srcOrd="3" destOrd="0" presId="urn:microsoft.com/office/officeart/2005/8/layout/radial6"/>
    <dgm:cxn modelId="{C0F2F769-9076-4E1C-A4AC-D39A9CD63E84}" type="presParOf" srcId="{E7892753-70B3-40D6-978D-DED83722B8C8}" destId="{CD63417C-2DA8-4ABA-8C61-D70BE5EABACF}" srcOrd="4" destOrd="0" presId="urn:microsoft.com/office/officeart/2005/8/layout/radial6"/>
    <dgm:cxn modelId="{C224B481-94D8-425F-B984-449701C0ACDC}" type="presParOf" srcId="{E7892753-70B3-40D6-978D-DED83722B8C8}" destId="{4AD1728D-5CDF-478B-A794-7930FD428E99}" srcOrd="5" destOrd="0" presId="urn:microsoft.com/office/officeart/2005/8/layout/radial6"/>
    <dgm:cxn modelId="{49DB13B4-4D8E-493E-940B-721384725CBE}" type="presParOf" srcId="{E7892753-70B3-40D6-978D-DED83722B8C8}" destId="{2385534A-69E9-407E-B3A1-CC1C03FE3E92}" srcOrd="6" destOrd="0" presId="urn:microsoft.com/office/officeart/2005/8/layout/radial6"/>
    <dgm:cxn modelId="{BA1C33D2-73BE-4CDB-9437-8B13B516BA28}" type="presParOf" srcId="{E7892753-70B3-40D6-978D-DED83722B8C8}" destId="{B4CFF28D-1F82-4F43-926C-31B32B44CBD0}" srcOrd="7" destOrd="0" presId="urn:microsoft.com/office/officeart/2005/8/layout/radial6"/>
    <dgm:cxn modelId="{782652E1-548B-4D93-8497-28813FDDA9D7}" type="presParOf" srcId="{E7892753-70B3-40D6-978D-DED83722B8C8}" destId="{EF36770C-7AEC-4466-BB93-9C29709F8C51}" srcOrd="8" destOrd="0" presId="urn:microsoft.com/office/officeart/2005/8/layout/radial6"/>
    <dgm:cxn modelId="{5A3B3076-1F32-41D2-8C31-73445A919661}" type="presParOf" srcId="{E7892753-70B3-40D6-978D-DED83722B8C8}" destId="{D0255270-3055-4AAD-B5C1-44AA63AC17A4}" srcOrd="9" destOrd="0" presId="urn:microsoft.com/office/officeart/2005/8/layout/radial6"/>
    <dgm:cxn modelId="{CA39F6D9-4F91-4A30-88C9-8C5EDA2BFD22}" type="presParOf" srcId="{E7892753-70B3-40D6-978D-DED83722B8C8}" destId="{65BFEF07-4C60-4BE8-9398-3C456F3BE7BF}" srcOrd="10" destOrd="0" presId="urn:microsoft.com/office/officeart/2005/8/layout/radial6"/>
    <dgm:cxn modelId="{CA28F04E-541F-4595-84EF-70767F4771F8}" type="presParOf" srcId="{E7892753-70B3-40D6-978D-DED83722B8C8}" destId="{BAAA0D68-853E-4FB6-B435-BA51336DE5F4}" srcOrd="11" destOrd="0" presId="urn:microsoft.com/office/officeart/2005/8/layout/radial6"/>
    <dgm:cxn modelId="{E6A620CC-BC07-4F1C-A03A-CA131E5AB827}" type="presParOf" srcId="{E7892753-70B3-40D6-978D-DED83722B8C8}" destId="{34A3FEA0-0240-4EDC-9F22-38CFCAEFF38B}" srcOrd="12" destOrd="0" presId="urn:microsoft.com/office/officeart/2005/8/layout/radial6"/>
    <dgm:cxn modelId="{D473DE59-9BB9-46DD-BA6B-3AE1E5171AE1}" type="presParOf" srcId="{E7892753-70B3-40D6-978D-DED83722B8C8}" destId="{467808E6-A525-4569-B684-0A3F69B0828C}" srcOrd="13" destOrd="0" presId="urn:microsoft.com/office/officeart/2005/8/layout/radial6"/>
    <dgm:cxn modelId="{D541D709-A6DC-4DA3-9F06-F7359B41389A}" type="presParOf" srcId="{E7892753-70B3-40D6-978D-DED83722B8C8}" destId="{AE5E482A-827E-48D8-90F3-67213848AD6A}" srcOrd="14" destOrd="0" presId="urn:microsoft.com/office/officeart/2005/8/layout/radial6"/>
    <dgm:cxn modelId="{9E6354D4-9621-452B-8F07-046337A3236D}" type="presParOf" srcId="{E7892753-70B3-40D6-978D-DED83722B8C8}" destId="{DD50D8B3-76CF-449C-99B9-3447081D9319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D5E279-173C-4338-883F-B1F78386291B}" type="doc">
      <dgm:prSet loTypeId="urn:microsoft.com/office/officeart/2005/8/layout/lProcess2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002D495-2047-4A10-B972-1E10345ED839}">
      <dgm:prSet/>
      <dgm:spPr/>
      <dgm:t>
        <a:bodyPr/>
        <a:lstStyle/>
        <a:p>
          <a:r>
            <a:rPr lang="es-ES" dirty="0"/>
            <a:t>Se puede mediante la gestión de un “círculo de lectura” como estrategia de promoción, incentivar el gusto por la lectura y coadyuvar en la comprensión  lectora y las competencias lectoras en alumnos que se encuentran cursando sexto año de primaria en el Instituto  Educativo Serradell. A.C.</a:t>
          </a:r>
          <a:endParaRPr lang="en-US" dirty="0"/>
        </a:p>
      </dgm:t>
    </dgm:pt>
    <dgm:pt modelId="{C6BC8672-CCE3-460C-BF96-52F84C330255}" type="parTrans" cxnId="{D14150AC-3A50-41E4-9442-A3C8703021AB}">
      <dgm:prSet/>
      <dgm:spPr/>
      <dgm:t>
        <a:bodyPr/>
        <a:lstStyle/>
        <a:p>
          <a:endParaRPr lang="es-ES"/>
        </a:p>
      </dgm:t>
    </dgm:pt>
    <dgm:pt modelId="{2400AA98-573D-4499-A9E9-59325DFE909D}" type="sibTrans" cxnId="{D14150AC-3A50-41E4-9442-A3C8703021AB}">
      <dgm:prSet/>
      <dgm:spPr/>
      <dgm:t>
        <a:bodyPr/>
        <a:lstStyle/>
        <a:p>
          <a:endParaRPr lang="es-ES"/>
        </a:p>
      </dgm:t>
    </dgm:pt>
    <dgm:pt modelId="{3F737044-83B5-4972-8C95-193A2098DE84}">
      <dgm:prSet custT="1"/>
      <dgm:spPr/>
      <dgm:t>
        <a:bodyPr/>
        <a:lstStyle/>
        <a:p>
          <a:r>
            <a:rPr lang="en-US" sz="5400" dirty="0"/>
            <a:t>Hipótesis</a:t>
          </a:r>
        </a:p>
      </dgm:t>
    </dgm:pt>
    <dgm:pt modelId="{259B31D5-CF86-4963-8E71-ECF3436942C1}" type="parTrans" cxnId="{BE358030-49E0-44AD-ADF5-7444B79EDD7F}">
      <dgm:prSet/>
      <dgm:spPr/>
      <dgm:t>
        <a:bodyPr/>
        <a:lstStyle/>
        <a:p>
          <a:endParaRPr lang="es-ES"/>
        </a:p>
      </dgm:t>
    </dgm:pt>
    <dgm:pt modelId="{4CDC526F-E9D2-4BAD-9E8C-0DB1E3EBF197}" type="sibTrans" cxnId="{BE358030-49E0-44AD-ADF5-7444B79EDD7F}">
      <dgm:prSet/>
      <dgm:spPr/>
      <dgm:t>
        <a:bodyPr/>
        <a:lstStyle/>
        <a:p>
          <a:endParaRPr lang="es-ES"/>
        </a:p>
      </dgm:t>
    </dgm:pt>
    <dgm:pt modelId="{5DCAE9E3-FB5D-4205-8DBD-4984DEE35949}" type="pres">
      <dgm:prSet presAssocID="{5FD5E279-173C-4338-883F-B1F78386291B}" presName="theList" presStyleCnt="0">
        <dgm:presLayoutVars>
          <dgm:dir/>
          <dgm:animLvl val="lvl"/>
          <dgm:resizeHandles val="exact"/>
        </dgm:presLayoutVars>
      </dgm:prSet>
      <dgm:spPr/>
    </dgm:pt>
    <dgm:pt modelId="{AD75F668-761C-4320-94DE-418A9A530967}" type="pres">
      <dgm:prSet presAssocID="{3F737044-83B5-4972-8C95-193A2098DE84}" presName="compNode" presStyleCnt="0"/>
      <dgm:spPr/>
    </dgm:pt>
    <dgm:pt modelId="{94085D3E-64A0-49F4-A82F-9F7E640395EE}" type="pres">
      <dgm:prSet presAssocID="{3F737044-83B5-4972-8C95-193A2098DE84}" presName="aNode" presStyleLbl="bgShp" presStyleIdx="0" presStyleCnt="1"/>
      <dgm:spPr/>
    </dgm:pt>
    <dgm:pt modelId="{AAEF8D66-5DF5-4DA1-B455-83EB47524A3D}" type="pres">
      <dgm:prSet presAssocID="{3F737044-83B5-4972-8C95-193A2098DE84}" presName="textNode" presStyleLbl="bgShp" presStyleIdx="0" presStyleCnt="1"/>
      <dgm:spPr/>
    </dgm:pt>
    <dgm:pt modelId="{2F6F19DB-2796-40F3-B0FA-10885C38C85F}" type="pres">
      <dgm:prSet presAssocID="{3F737044-83B5-4972-8C95-193A2098DE84}" presName="compChildNode" presStyleCnt="0"/>
      <dgm:spPr/>
    </dgm:pt>
    <dgm:pt modelId="{AA9A7436-AE36-464B-BE1A-2C1C625CA7E9}" type="pres">
      <dgm:prSet presAssocID="{3F737044-83B5-4972-8C95-193A2098DE84}" presName="theInnerList" presStyleCnt="0"/>
      <dgm:spPr/>
    </dgm:pt>
    <dgm:pt modelId="{2EF922DD-4DE0-43F2-82F9-A381EC1FE952}" type="pres">
      <dgm:prSet presAssocID="{2002D495-2047-4A10-B972-1E10345ED839}" presName="childNode" presStyleLbl="node1" presStyleIdx="0" presStyleCnt="1" custScaleX="105769" custScaleY="113297">
        <dgm:presLayoutVars>
          <dgm:bulletEnabled val="1"/>
        </dgm:presLayoutVars>
      </dgm:prSet>
      <dgm:spPr/>
    </dgm:pt>
  </dgm:ptLst>
  <dgm:cxnLst>
    <dgm:cxn modelId="{BE358030-49E0-44AD-ADF5-7444B79EDD7F}" srcId="{5FD5E279-173C-4338-883F-B1F78386291B}" destId="{3F737044-83B5-4972-8C95-193A2098DE84}" srcOrd="0" destOrd="0" parTransId="{259B31D5-CF86-4963-8E71-ECF3436942C1}" sibTransId="{4CDC526F-E9D2-4BAD-9E8C-0DB1E3EBF197}"/>
    <dgm:cxn modelId="{D14150AC-3A50-41E4-9442-A3C8703021AB}" srcId="{3F737044-83B5-4972-8C95-193A2098DE84}" destId="{2002D495-2047-4A10-B972-1E10345ED839}" srcOrd="0" destOrd="0" parTransId="{C6BC8672-CCE3-460C-BF96-52F84C330255}" sibTransId="{2400AA98-573D-4499-A9E9-59325DFE909D}"/>
    <dgm:cxn modelId="{8E1A64B5-6A68-44CA-AC34-3AADC69A066E}" type="presOf" srcId="{5FD5E279-173C-4338-883F-B1F78386291B}" destId="{5DCAE9E3-FB5D-4205-8DBD-4984DEE35949}" srcOrd="0" destOrd="0" presId="urn:microsoft.com/office/officeart/2005/8/layout/lProcess2"/>
    <dgm:cxn modelId="{50D1754A-37BB-4A64-8957-A4CDC7E20A5E}" type="presOf" srcId="{2002D495-2047-4A10-B972-1E10345ED839}" destId="{2EF922DD-4DE0-43F2-82F9-A381EC1FE952}" srcOrd="0" destOrd="0" presId="urn:microsoft.com/office/officeart/2005/8/layout/lProcess2"/>
    <dgm:cxn modelId="{2EBF8F00-AD5A-47DF-89A8-0A463F9D1DAF}" type="presOf" srcId="{3F737044-83B5-4972-8C95-193A2098DE84}" destId="{AAEF8D66-5DF5-4DA1-B455-83EB47524A3D}" srcOrd="1" destOrd="0" presId="urn:microsoft.com/office/officeart/2005/8/layout/lProcess2"/>
    <dgm:cxn modelId="{8B8AB7DB-52A7-45DC-9FDC-491439A713E6}" type="presOf" srcId="{3F737044-83B5-4972-8C95-193A2098DE84}" destId="{94085D3E-64A0-49F4-A82F-9F7E640395EE}" srcOrd="0" destOrd="0" presId="urn:microsoft.com/office/officeart/2005/8/layout/lProcess2"/>
    <dgm:cxn modelId="{3CFBDD13-FFD7-4318-B81F-D80A8315ABF7}" type="presParOf" srcId="{5DCAE9E3-FB5D-4205-8DBD-4984DEE35949}" destId="{AD75F668-761C-4320-94DE-418A9A530967}" srcOrd="0" destOrd="0" presId="urn:microsoft.com/office/officeart/2005/8/layout/lProcess2"/>
    <dgm:cxn modelId="{BE4F2EAA-A72C-4F6E-B6E7-6C871F39E9C5}" type="presParOf" srcId="{AD75F668-761C-4320-94DE-418A9A530967}" destId="{94085D3E-64A0-49F4-A82F-9F7E640395EE}" srcOrd="0" destOrd="0" presId="urn:microsoft.com/office/officeart/2005/8/layout/lProcess2"/>
    <dgm:cxn modelId="{07C9F4D7-412C-4718-AAF5-764E9E89E6A0}" type="presParOf" srcId="{AD75F668-761C-4320-94DE-418A9A530967}" destId="{AAEF8D66-5DF5-4DA1-B455-83EB47524A3D}" srcOrd="1" destOrd="0" presId="urn:microsoft.com/office/officeart/2005/8/layout/lProcess2"/>
    <dgm:cxn modelId="{00A7094F-2B87-4FD7-BFB4-DD2FC1DDA447}" type="presParOf" srcId="{AD75F668-761C-4320-94DE-418A9A530967}" destId="{2F6F19DB-2796-40F3-B0FA-10885C38C85F}" srcOrd="2" destOrd="0" presId="urn:microsoft.com/office/officeart/2005/8/layout/lProcess2"/>
    <dgm:cxn modelId="{52BBDCE2-463A-479C-AB47-CDB3312C296D}" type="presParOf" srcId="{2F6F19DB-2796-40F3-B0FA-10885C38C85F}" destId="{AA9A7436-AE36-464B-BE1A-2C1C625CA7E9}" srcOrd="0" destOrd="0" presId="urn:microsoft.com/office/officeart/2005/8/layout/lProcess2"/>
    <dgm:cxn modelId="{9C6DF2AD-868E-45BD-A9E7-6CF9C7C20777}" type="presParOf" srcId="{AA9A7436-AE36-464B-BE1A-2C1C625CA7E9}" destId="{2EF922DD-4DE0-43F2-82F9-A381EC1FE952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5383179-46D5-4BF6-AA0E-343B8E2C042A}" type="doc">
      <dgm:prSet loTypeId="urn:microsoft.com/office/officeart/2005/8/layout/venn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468CE8F-D1EB-4049-847E-41D29AEB4DE1}">
      <dgm:prSet custT="1"/>
      <dgm:spPr/>
      <dgm:t>
        <a:bodyPr/>
        <a:lstStyle/>
        <a:p>
          <a:r>
            <a:rPr lang="en-US" sz="2800" dirty="0"/>
            <a:t>Aspectos generales</a:t>
          </a:r>
        </a:p>
      </dgm:t>
    </dgm:pt>
    <dgm:pt modelId="{ABC5021E-1F4D-468A-9859-72EF4AC85EBF}" type="parTrans" cxnId="{5243D268-57E3-43C4-8DC7-5D81195236D2}">
      <dgm:prSet/>
      <dgm:spPr/>
      <dgm:t>
        <a:bodyPr/>
        <a:lstStyle/>
        <a:p>
          <a:endParaRPr lang="es-ES"/>
        </a:p>
      </dgm:t>
    </dgm:pt>
    <dgm:pt modelId="{90E3FBDA-F2ED-45E6-8DBE-1B65FA041C18}" type="sibTrans" cxnId="{5243D268-57E3-43C4-8DC7-5D81195236D2}">
      <dgm:prSet/>
      <dgm:spPr/>
      <dgm:t>
        <a:bodyPr/>
        <a:lstStyle/>
        <a:p>
          <a:endParaRPr lang="es-ES"/>
        </a:p>
      </dgm:t>
    </dgm:pt>
    <dgm:pt modelId="{3ADD958B-603B-4B0A-AFCE-55D35619793B}">
      <dgm:prSet/>
      <dgm:spPr/>
      <dgm:t>
        <a:bodyPr/>
        <a:lstStyle/>
        <a:p>
          <a:r>
            <a:rPr lang="es-ES" dirty="0"/>
            <a:t>Este proyecto de intervención se aplicará en el </a:t>
          </a:r>
          <a:r>
            <a:rPr lang="es-ES" b="1" dirty="0"/>
            <a:t>Instituto Educativo Serradell A.C. </a:t>
          </a:r>
          <a:r>
            <a:rPr lang="es-ES" dirty="0"/>
            <a:t>ubicado en el municipio de </a:t>
          </a:r>
          <a:r>
            <a:rPr lang="es-ES" b="1" dirty="0"/>
            <a:t>Fortín,</a:t>
          </a:r>
          <a:r>
            <a:rPr lang="es-ES" dirty="0"/>
            <a:t> Veracruz.</a:t>
          </a:r>
          <a:endParaRPr lang="en-US" dirty="0"/>
        </a:p>
      </dgm:t>
    </dgm:pt>
    <dgm:pt modelId="{DFA37DB8-3D81-42E0-A9D2-011AE1DDE12D}" type="parTrans" cxnId="{14458064-224D-43A8-9BE8-3355F23F7C90}">
      <dgm:prSet/>
      <dgm:spPr/>
      <dgm:t>
        <a:bodyPr/>
        <a:lstStyle/>
        <a:p>
          <a:endParaRPr lang="es-ES"/>
        </a:p>
      </dgm:t>
    </dgm:pt>
    <dgm:pt modelId="{0513D95C-44D7-4613-B10A-21AFA5A114CB}" type="sibTrans" cxnId="{14458064-224D-43A8-9BE8-3355F23F7C90}">
      <dgm:prSet/>
      <dgm:spPr/>
      <dgm:t>
        <a:bodyPr/>
        <a:lstStyle/>
        <a:p>
          <a:endParaRPr lang="es-ES"/>
        </a:p>
      </dgm:t>
    </dgm:pt>
    <dgm:pt modelId="{751254D9-1472-4712-AE3D-A7DA090667E3}">
      <dgm:prSet/>
      <dgm:spPr/>
      <dgm:t>
        <a:bodyPr/>
        <a:lstStyle/>
        <a:p>
          <a:r>
            <a:rPr lang="es-ES"/>
            <a:t>El grupo objetivo lo componen los alumnos que se encuentran cursando el </a:t>
          </a:r>
          <a:r>
            <a:rPr lang="es-ES" b="1"/>
            <a:t>sexto grado </a:t>
          </a:r>
          <a:r>
            <a:rPr lang="es-ES"/>
            <a:t>de educación básica</a:t>
          </a:r>
          <a:endParaRPr lang="en-US"/>
        </a:p>
      </dgm:t>
    </dgm:pt>
    <dgm:pt modelId="{1D8AA814-66F4-40CB-9EBE-E9A7004A4FB5}" type="parTrans" cxnId="{5E5E0FB4-E7E8-4D40-A361-243D24A0B485}">
      <dgm:prSet/>
      <dgm:spPr/>
      <dgm:t>
        <a:bodyPr/>
        <a:lstStyle/>
        <a:p>
          <a:endParaRPr lang="es-ES"/>
        </a:p>
      </dgm:t>
    </dgm:pt>
    <dgm:pt modelId="{F637DA2F-4310-4D1D-B3A0-B5D5DB6A061F}" type="sibTrans" cxnId="{5E5E0FB4-E7E8-4D40-A361-243D24A0B485}">
      <dgm:prSet/>
      <dgm:spPr/>
      <dgm:t>
        <a:bodyPr/>
        <a:lstStyle/>
        <a:p>
          <a:endParaRPr lang="es-ES"/>
        </a:p>
      </dgm:t>
    </dgm:pt>
    <dgm:pt modelId="{9DE542E0-57BA-4F1D-BBF3-0B8DA9C08B3B}">
      <dgm:prSet/>
      <dgm:spPr/>
      <dgm:t>
        <a:bodyPr/>
        <a:lstStyle/>
        <a:p>
          <a:r>
            <a:rPr lang="es-ES"/>
            <a:t>La duración de la intervención esta programada para </a:t>
          </a:r>
          <a:r>
            <a:rPr lang="es-ES" b="1" u="sng"/>
            <a:t>8</a:t>
          </a:r>
          <a:r>
            <a:rPr lang="es-ES"/>
            <a:t> semanas por cuestiones de fin de cursos.</a:t>
          </a:r>
          <a:endParaRPr lang="en-US"/>
        </a:p>
      </dgm:t>
    </dgm:pt>
    <dgm:pt modelId="{7BADA2DD-27AD-44D5-87C6-F438C897C38F}" type="parTrans" cxnId="{245154B9-51FE-4E0A-B4ED-59A2B3C0908E}">
      <dgm:prSet/>
      <dgm:spPr/>
      <dgm:t>
        <a:bodyPr/>
        <a:lstStyle/>
        <a:p>
          <a:endParaRPr lang="es-ES"/>
        </a:p>
      </dgm:t>
    </dgm:pt>
    <dgm:pt modelId="{139D980F-C417-4CD8-A6CE-16349B8F71D6}" type="sibTrans" cxnId="{245154B9-51FE-4E0A-B4ED-59A2B3C0908E}">
      <dgm:prSet/>
      <dgm:spPr/>
      <dgm:t>
        <a:bodyPr/>
        <a:lstStyle/>
        <a:p>
          <a:endParaRPr lang="es-ES"/>
        </a:p>
      </dgm:t>
    </dgm:pt>
    <dgm:pt modelId="{0908BDA2-0D42-4829-B91B-C7C13EF1A092}" type="pres">
      <dgm:prSet presAssocID="{C5383179-46D5-4BF6-AA0E-343B8E2C042A}" presName="Name0" presStyleCnt="0">
        <dgm:presLayoutVars>
          <dgm:dir/>
          <dgm:resizeHandles val="exact"/>
        </dgm:presLayoutVars>
      </dgm:prSet>
      <dgm:spPr/>
    </dgm:pt>
    <dgm:pt modelId="{7DB3A755-B847-4214-A17B-854457A16FBD}" type="pres">
      <dgm:prSet presAssocID="{9468CE8F-D1EB-4049-847E-41D29AEB4DE1}" presName="Name5" presStyleLbl="vennNode1" presStyleIdx="0" presStyleCnt="4">
        <dgm:presLayoutVars>
          <dgm:bulletEnabled val="1"/>
        </dgm:presLayoutVars>
      </dgm:prSet>
      <dgm:spPr/>
    </dgm:pt>
    <dgm:pt modelId="{5A51F548-23A9-46B8-A18F-DE628B7A6C02}" type="pres">
      <dgm:prSet presAssocID="{90E3FBDA-F2ED-45E6-8DBE-1B65FA041C18}" presName="space" presStyleCnt="0"/>
      <dgm:spPr/>
    </dgm:pt>
    <dgm:pt modelId="{58F2D043-CCAF-4304-86C2-2BAAF2A99B9A}" type="pres">
      <dgm:prSet presAssocID="{3ADD958B-603B-4B0A-AFCE-55D35619793B}" presName="Name5" presStyleLbl="vennNode1" presStyleIdx="1" presStyleCnt="4">
        <dgm:presLayoutVars>
          <dgm:bulletEnabled val="1"/>
        </dgm:presLayoutVars>
      </dgm:prSet>
      <dgm:spPr/>
    </dgm:pt>
    <dgm:pt modelId="{8AB3ECB4-CD89-453D-BE52-0A31156A5111}" type="pres">
      <dgm:prSet presAssocID="{0513D95C-44D7-4613-B10A-21AFA5A114CB}" presName="space" presStyleCnt="0"/>
      <dgm:spPr/>
    </dgm:pt>
    <dgm:pt modelId="{2FBBD58E-31F4-4E69-8FA9-E8A77DEA0A78}" type="pres">
      <dgm:prSet presAssocID="{751254D9-1472-4712-AE3D-A7DA090667E3}" presName="Name5" presStyleLbl="vennNode1" presStyleIdx="2" presStyleCnt="4">
        <dgm:presLayoutVars>
          <dgm:bulletEnabled val="1"/>
        </dgm:presLayoutVars>
      </dgm:prSet>
      <dgm:spPr/>
    </dgm:pt>
    <dgm:pt modelId="{2044D922-0BBE-4866-997D-9CA62FF1174B}" type="pres">
      <dgm:prSet presAssocID="{F637DA2F-4310-4D1D-B3A0-B5D5DB6A061F}" presName="space" presStyleCnt="0"/>
      <dgm:spPr/>
    </dgm:pt>
    <dgm:pt modelId="{B154CFE8-D981-4609-84F0-7B471336AA57}" type="pres">
      <dgm:prSet presAssocID="{9DE542E0-57BA-4F1D-BBF3-0B8DA9C08B3B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95448B6E-A0BF-43BC-9C6E-7BECF162B766}" type="presOf" srcId="{751254D9-1472-4712-AE3D-A7DA090667E3}" destId="{2FBBD58E-31F4-4E69-8FA9-E8A77DEA0A78}" srcOrd="0" destOrd="0" presId="urn:microsoft.com/office/officeart/2005/8/layout/venn3"/>
    <dgm:cxn modelId="{A5ECC67E-CFF6-4F59-9EC4-21C804E7FFEB}" type="presOf" srcId="{C5383179-46D5-4BF6-AA0E-343B8E2C042A}" destId="{0908BDA2-0D42-4829-B91B-C7C13EF1A092}" srcOrd="0" destOrd="0" presId="urn:microsoft.com/office/officeart/2005/8/layout/venn3"/>
    <dgm:cxn modelId="{5E5E0FB4-E7E8-4D40-A361-243D24A0B485}" srcId="{C5383179-46D5-4BF6-AA0E-343B8E2C042A}" destId="{751254D9-1472-4712-AE3D-A7DA090667E3}" srcOrd="2" destOrd="0" parTransId="{1D8AA814-66F4-40CB-9EBE-E9A7004A4FB5}" sibTransId="{F637DA2F-4310-4D1D-B3A0-B5D5DB6A061F}"/>
    <dgm:cxn modelId="{165CEEEB-A629-41E2-8A7B-066625DAB4EB}" type="presOf" srcId="{9468CE8F-D1EB-4049-847E-41D29AEB4DE1}" destId="{7DB3A755-B847-4214-A17B-854457A16FBD}" srcOrd="0" destOrd="0" presId="urn:microsoft.com/office/officeart/2005/8/layout/venn3"/>
    <dgm:cxn modelId="{245154B9-51FE-4E0A-B4ED-59A2B3C0908E}" srcId="{C5383179-46D5-4BF6-AA0E-343B8E2C042A}" destId="{9DE542E0-57BA-4F1D-BBF3-0B8DA9C08B3B}" srcOrd="3" destOrd="0" parTransId="{7BADA2DD-27AD-44D5-87C6-F438C897C38F}" sibTransId="{139D980F-C417-4CD8-A6CE-16349B8F71D6}"/>
    <dgm:cxn modelId="{14458064-224D-43A8-9BE8-3355F23F7C90}" srcId="{C5383179-46D5-4BF6-AA0E-343B8E2C042A}" destId="{3ADD958B-603B-4B0A-AFCE-55D35619793B}" srcOrd="1" destOrd="0" parTransId="{DFA37DB8-3D81-42E0-A9D2-011AE1DDE12D}" sibTransId="{0513D95C-44D7-4613-B10A-21AFA5A114CB}"/>
    <dgm:cxn modelId="{2F166FF5-82E1-470F-AFAC-E5A209540718}" type="presOf" srcId="{3ADD958B-603B-4B0A-AFCE-55D35619793B}" destId="{58F2D043-CCAF-4304-86C2-2BAAF2A99B9A}" srcOrd="0" destOrd="0" presId="urn:microsoft.com/office/officeart/2005/8/layout/venn3"/>
    <dgm:cxn modelId="{5243D268-57E3-43C4-8DC7-5D81195236D2}" srcId="{C5383179-46D5-4BF6-AA0E-343B8E2C042A}" destId="{9468CE8F-D1EB-4049-847E-41D29AEB4DE1}" srcOrd="0" destOrd="0" parTransId="{ABC5021E-1F4D-468A-9859-72EF4AC85EBF}" sibTransId="{90E3FBDA-F2ED-45E6-8DBE-1B65FA041C18}"/>
    <dgm:cxn modelId="{068CA562-C129-4EDF-B115-9DA108A7042C}" type="presOf" srcId="{9DE542E0-57BA-4F1D-BBF3-0B8DA9C08B3B}" destId="{B154CFE8-D981-4609-84F0-7B471336AA57}" srcOrd="0" destOrd="0" presId="urn:microsoft.com/office/officeart/2005/8/layout/venn3"/>
    <dgm:cxn modelId="{573C5A6E-11B2-4EF0-937C-9985962B6DC6}" type="presParOf" srcId="{0908BDA2-0D42-4829-B91B-C7C13EF1A092}" destId="{7DB3A755-B847-4214-A17B-854457A16FBD}" srcOrd="0" destOrd="0" presId="urn:microsoft.com/office/officeart/2005/8/layout/venn3"/>
    <dgm:cxn modelId="{47331666-F989-465B-8E36-2DD8B5958664}" type="presParOf" srcId="{0908BDA2-0D42-4829-B91B-C7C13EF1A092}" destId="{5A51F548-23A9-46B8-A18F-DE628B7A6C02}" srcOrd="1" destOrd="0" presId="urn:microsoft.com/office/officeart/2005/8/layout/venn3"/>
    <dgm:cxn modelId="{15D34C2F-B78D-47A9-89A4-5DF5BB6C10F1}" type="presParOf" srcId="{0908BDA2-0D42-4829-B91B-C7C13EF1A092}" destId="{58F2D043-CCAF-4304-86C2-2BAAF2A99B9A}" srcOrd="2" destOrd="0" presId="urn:microsoft.com/office/officeart/2005/8/layout/venn3"/>
    <dgm:cxn modelId="{973C29CA-48A7-4E1C-9AA2-8EB199E7C9F6}" type="presParOf" srcId="{0908BDA2-0D42-4829-B91B-C7C13EF1A092}" destId="{8AB3ECB4-CD89-453D-BE52-0A31156A5111}" srcOrd="3" destOrd="0" presId="urn:microsoft.com/office/officeart/2005/8/layout/venn3"/>
    <dgm:cxn modelId="{75C86663-FBB2-4E2F-8258-49AF9E62A85A}" type="presParOf" srcId="{0908BDA2-0D42-4829-B91B-C7C13EF1A092}" destId="{2FBBD58E-31F4-4E69-8FA9-E8A77DEA0A78}" srcOrd="4" destOrd="0" presId="urn:microsoft.com/office/officeart/2005/8/layout/venn3"/>
    <dgm:cxn modelId="{2B1B31B6-E033-4C16-BAC2-2534206C0E19}" type="presParOf" srcId="{0908BDA2-0D42-4829-B91B-C7C13EF1A092}" destId="{2044D922-0BBE-4866-997D-9CA62FF1174B}" srcOrd="5" destOrd="0" presId="urn:microsoft.com/office/officeart/2005/8/layout/venn3"/>
    <dgm:cxn modelId="{43BD7DED-5DF6-4E68-8243-B53961BEC650}" type="presParOf" srcId="{0908BDA2-0D42-4829-B91B-C7C13EF1A092}" destId="{B154CFE8-D981-4609-84F0-7B471336AA57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D002C5C-2C4D-4C19-9D72-7B0F1805EEFC}" type="doc">
      <dgm:prSet loTypeId="urn:microsoft.com/office/officeart/2005/8/layout/target2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EF60928-5023-4341-AEFB-D643DB78F1DD}">
      <dgm:prSet custT="1"/>
      <dgm:spPr/>
      <dgm:t>
        <a:bodyPr/>
        <a:lstStyle/>
        <a:p>
          <a:pPr algn="ctr"/>
          <a:r>
            <a:rPr lang="es-ES" sz="4400" dirty="0"/>
            <a:t>Estrategia específica</a:t>
          </a:r>
          <a:endParaRPr lang="en-US" sz="4400" dirty="0"/>
        </a:p>
      </dgm:t>
    </dgm:pt>
    <dgm:pt modelId="{F18462E9-98C6-49B3-832F-E190BACB9DA4}" type="parTrans" cxnId="{EF0AF344-2686-4845-A285-FCE2A4C7390F}">
      <dgm:prSet/>
      <dgm:spPr/>
      <dgm:t>
        <a:bodyPr/>
        <a:lstStyle/>
        <a:p>
          <a:endParaRPr lang="es-ES"/>
        </a:p>
      </dgm:t>
    </dgm:pt>
    <dgm:pt modelId="{3FFD33ED-072C-480F-94EB-BBFB894D4E88}" type="sibTrans" cxnId="{EF0AF344-2686-4845-A285-FCE2A4C7390F}">
      <dgm:prSet/>
      <dgm:spPr/>
      <dgm:t>
        <a:bodyPr/>
        <a:lstStyle/>
        <a:p>
          <a:endParaRPr lang="es-ES"/>
        </a:p>
      </dgm:t>
    </dgm:pt>
    <dgm:pt modelId="{964EA6AD-A814-4260-8DF2-AAEB8BC1BAEB}">
      <dgm:prSet/>
      <dgm:spPr/>
      <dgm:t>
        <a:bodyPr/>
        <a:lstStyle/>
        <a:p>
          <a:r>
            <a:rPr lang="es-ES" b="1" dirty="0"/>
            <a:t>Crear y gestionar un “Círculo de Lectura”</a:t>
          </a:r>
          <a:r>
            <a:rPr lang="es-ES" dirty="0"/>
            <a:t> en el cual se realizarán </a:t>
          </a:r>
          <a:r>
            <a:rPr lang="es-ES" b="1" dirty="0"/>
            <a:t>lecturas de manera lúdica </a:t>
          </a:r>
          <a:r>
            <a:rPr lang="es-ES" dirty="0"/>
            <a:t>que despierten el interés de los participantes hacia la lectura por placer utilizando </a:t>
          </a:r>
          <a:r>
            <a:rPr lang="es-ES" b="1" dirty="0"/>
            <a:t>materiales</a:t>
          </a:r>
          <a:r>
            <a:rPr lang="es-ES" dirty="0"/>
            <a:t> como el cuento, fábula, novela corta y poesía que esté asociada a los gustos y preferencia de los participantes.</a:t>
          </a:r>
          <a:endParaRPr lang="en-US" dirty="0"/>
        </a:p>
      </dgm:t>
    </dgm:pt>
    <dgm:pt modelId="{6021EF5D-DF4A-442C-A35B-D5E1CF5AD799}" type="parTrans" cxnId="{A6F1A05B-01AD-4140-A610-741E4C653FC5}">
      <dgm:prSet/>
      <dgm:spPr/>
      <dgm:t>
        <a:bodyPr/>
        <a:lstStyle/>
        <a:p>
          <a:endParaRPr lang="es-ES"/>
        </a:p>
      </dgm:t>
    </dgm:pt>
    <dgm:pt modelId="{E2DE3CCE-E173-4561-9294-700A3684974C}" type="sibTrans" cxnId="{A6F1A05B-01AD-4140-A610-741E4C653FC5}">
      <dgm:prSet/>
      <dgm:spPr/>
      <dgm:t>
        <a:bodyPr/>
        <a:lstStyle/>
        <a:p>
          <a:endParaRPr lang="es-ES"/>
        </a:p>
      </dgm:t>
    </dgm:pt>
    <dgm:pt modelId="{35FA0D2E-5766-49AF-975B-DB69B2335E5F}" type="pres">
      <dgm:prSet presAssocID="{6D002C5C-2C4D-4C19-9D72-7B0F1805EEFC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A22E9D2F-9228-4FD9-A001-C7C65C01D03C}" type="pres">
      <dgm:prSet presAssocID="{6D002C5C-2C4D-4C19-9D72-7B0F1805EEFC}" presName="outerBox" presStyleCnt="0"/>
      <dgm:spPr/>
    </dgm:pt>
    <dgm:pt modelId="{C0335523-BE6D-4F76-A618-10E4952CCEC4}" type="pres">
      <dgm:prSet presAssocID="{6D002C5C-2C4D-4C19-9D72-7B0F1805EEFC}" presName="outerBoxParent" presStyleLbl="node1" presStyleIdx="0" presStyleCnt="1" custLinFactNeighborX="2326"/>
      <dgm:spPr/>
    </dgm:pt>
    <dgm:pt modelId="{D9267190-99BD-475E-9C4D-6CB2C41EB88D}" type="pres">
      <dgm:prSet presAssocID="{6D002C5C-2C4D-4C19-9D72-7B0F1805EEFC}" presName="outerBoxChildren" presStyleCnt="0"/>
      <dgm:spPr/>
    </dgm:pt>
    <dgm:pt modelId="{2412C35E-9975-4510-8125-54744E8FF14C}" type="pres">
      <dgm:prSet presAssocID="{964EA6AD-A814-4260-8DF2-AAEB8BC1BAEB}" presName="oChild" presStyleLbl="fgAcc1" presStyleIdx="0" presStyleCnt="1" custScaleY="158534" custLinFactNeighborX="-266" custLinFactNeighborY="-18264">
        <dgm:presLayoutVars>
          <dgm:bulletEnabled val="1"/>
        </dgm:presLayoutVars>
      </dgm:prSet>
      <dgm:spPr/>
    </dgm:pt>
  </dgm:ptLst>
  <dgm:cxnLst>
    <dgm:cxn modelId="{A6F1A05B-01AD-4140-A610-741E4C653FC5}" srcId="{DEF60928-5023-4341-AEFB-D643DB78F1DD}" destId="{964EA6AD-A814-4260-8DF2-AAEB8BC1BAEB}" srcOrd="0" destOrd="0" parTransId="{6021EF5D-DF4A-442C-A35B-D5E1CF5AD799}" sibTransId="{E2DE3CCE-E173-4561-9294-700A3684974C}"/>
    <dgm:cxn modelId="{FB34D4D3-DCAD-4223-857A-3E37D49DC492}" type="presOf" srcId="{964EA6AD-A814-4260-8DF2-AAEB8BC1BAEB}" destId="{2412C35E-9975-4510-8125-54744E8FF14C}" srcOrd="0" destOrd="0" presId="urn:microsoft.com/office/officeart/2005/8/layout/target2"/>
    <dgm:cxn modelId="{EF0AF344-2686-4845-A285-FCE2A4C7390F}" srcId="{6D002C5C-2C4D-4C19-9D72-7B0F1805EEFC}" destId="{DEF60928-5023-4341-AEFB-D643DB78F1DD}" srcOrd="0" destOrd="0" parTransId="{F18462E9-98C6-49B3-832F-E190BACB9DA4}" sibTransId="{3FFD33ED-072C-480F-94EB-BBFB894D4E88}"/>
    <dgm:cxn modelId="{EDC49598-0758-4E12-8007-D4310F705134}" type="presOf" srcId="{6D002C5C-2C4D-4C19-9D72-7B0F1805EEFC}" destId="{35FA0D2E-5766-49AF-975B-DB69B2335E5F}" srcOrd="0" destOrd="0" presId="urn:microsoft.com/office/officeart/2005/8/layout/target2"/>
    <dgm:cxn modelId="{C1C93E02-2BCA-4636-BE89-F243C07D0218}" type="presOf" srcId="{DEF60928-5023-4341-AEFB-D643DB78F1DD}" destId="{C0335523-BE6D-4F76-A618-10E4952CCEC4}" srcOrd="0" destOrd="0" presId="urn:microsoft.com/office/officeart/2005/8/layout/target2"/>
    <dgm:cxn modelId="{3A6E89B1-F228-4C73-BB02-B83D00994D06}" type="presParOf" srcId="{35FA0D2E-5766-49AF-975B-DB69B2335E5F}" destId="{A22E9D2F-9228-4FD9-A001-C7C65C01D03C}" srcOrd="0" destOrd="0" presId="urn:microsoft.com/office/officeart/2005/8/layout/target2"/>
    <dgm:cxn modelId="{B5D7101E-90B4-49DD-B76E-B763283D036C}" type="presParOf" srcId="{A22E9D2F-9228-4FD9-A001-C7C65C01D03C}" destId="{C0335523-BE6D-4F76-A618-10E4952CCEC4}" srcOrd="0" destOrd="0" presId="urn:microsoft.com/office/officeart/2005/8/layout/target2"/>
    <dgm:cxn modelId="{049BF7C6-F128-4E7A-80E2-B7948ED317E5}" type="presParOf" srcId="{A22E9D2F-9228-4FD9-A001-C7C65C01D03C}" destId="{D9267190-99BD-475E-9C4D-6CB2C41EB88D}" srcOrd="1" destOrd="0" presId="urn:microsoft.com/office/officeart/2005/8/layout/target2"/>
    <dgm:cxn modelId="{7C96FCC9-6F0D-4565-AEE3-92F9557BE2C6}" type="presParOf" srcId="{D9267190-99BD-475E-9C4D-6CB2C41EB88D}" destId="{2412C35E-9975-4510-8125-54744E8FF14C}" srcOrd="0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B0A1A36-477C-44C8-8090-AEC1A35B36C3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AA43D2C-61CC-4661-B2F3-27AD2340B618}">
      <dgm:prSet custT="1"/>
      <dgm:spPr/>
      <dgm:t>
        <a:bodyPr/>
        <a:lstStyle/>
        <a:p>
          <a:r>
            <a:rPr lang="es-ES" sz="2800" dirty="0"/>
            <a:t>Esquema de </a:t>
          </a:r>
        </a:p>
        <a:p>
          <a:r>
            <a:rPr lang="es-ES" sz="2800" dirty="0"/>
            <a:t>evaluación</a:t>
          </a:r>
          <a:endParaRPr lang="en-US" sz="2800" dirty="0"/>
        </a:p>
      </dgm:t>
    </dgm:pt>
    <dgm:pt modelId="{88C1B6B2-F63F-42C3-A01F-E862B4BEF8D9}" type="parTrans" cxnId="{55473830-FC4A-4CF1-A164-DB6D6FF26F52}">
      <dgm:prSet/>
      <dgm:spPr/>
      <dgm:t>
        <a:bodyPr/>
        <a:lstStyle/>
        <a:p>
          <a:endParaRPr lang="es-ES"/>
        </a:p>
      </dgm:t>
    </dgm:pt>
    <dgm:pt modelId="{E3077B9C-37FA-4C18-A0DD-2EA34B4AD46C}" type="sibTrans" cxnId="{55473830-FC4A-4CF1-A164-DB6D6FF26F52}">
      <dgm:prSet/>
      <dgm:spPr/>
      <dgm:t>
        <a:bodyPr/>
        <a:lstStyle/>
        <a:p>
          <a:endParaRPr lang="es-ES"/>
        </a:p>
      </dgm:t>
    </dgm:pt>
    <dgm:pt modelId="{7B802F1F-3C1D-4897-A119-6D434FAD4E00}">
      <dgm:prSet custT="1"/>
      <dgm:spPr/>
      <dgm:t>
        <a:bodyPr/>
        <a:lstStyle/>
        <a:p>
          <a:r>
            <a:rPr lang="en-US" sz="2000" dirty="0"/>
            <a:t>Encuesta sobre la experiencia (al final de la intervención)</a:t>
          </a:r>
        </a:p>
      </dgm:t>
    </dgm:pt>
    <dgm:pt modelId="{62769802-8976-45A8-988D-243BBF0760A2}" type="parTrans" cxnId="{08730D91-B117-4F0D-9882-0457FC106682}">
      <dgm:prSet/>
      <dgm:spPr/>
      <dgm:t>
        <a:bodyPr/>
        <a:lstStyle/>
        <a:p>
          <a:endParaRPr lang="es-ES" dirty="0"/>
        </a:p>
      </dgm:t>
    </dgm:pt>
    <dgm:pt modelId="{C4E2E88D-4A08-461B-9FD2-6EE8A2B8384C}" type="sibTrans" cxnId="{08730D91-B117-4F0D-9882-0457FC106682}">
      <dgm:prSet/>
      <dgm:spPr/>
      <dgm:t>
        <a:bodyPr/>
        <a:lstStyle/>
        <a:p>
          <a:endParaRPr lang="es-ES"/>
        </a:p>
      </dgm:t>
    </dgm:pt>
    <dgm:pt modelId="{A0B1A1D2-32B9-4638-90E4-85A21824FBD0}">
      <dgm:prSet custT="1"/>
      <dgm:spPr/>
      <dgm:t>
        <a:bodyPr/>
        <a:lstStyle/>
        <a:p>
          <a:r>
            <a:rPr lang="en-US" sz="2000" dirty="0"/>
            <a:t>Cuestionario de hábitos lectores (al inicio de la intervención)</a:t>
          </a:r>
        </a:p>
      </dgm:t>
    </dgm:pt>
    <dgm:pt modelId="{61723E12-EC45-479A-9F16-8F25288530D2}" type="parTrans" cxnId="{1DD8331B-928C-4A92-B696-55863F413E17}">
      <dgm:prSet/>
      <dgm:spPr/>
      <dgm:t>
        <a:bodyPr/>
        <a:lstStyle/>
        <a:p>
          <a:endParaRPr lang="es-ES"/>
        </a:p>
      </dgm:t>
    </dgm:pt>
    <dgm:pt modelId="{BBA3B108-E27C-4A79-B27D-849277C2768A}" type="sibTrans" cxnId="{1DD8331B-928C-4A92-B696-55863F413E17}">
      <dgm:prSet/>
      <dgm:spPr/>
      <dgm:t>
        <a:bodyPr/>
        <a:lstStyle/>
        <a:p>
          <a:endParaRPr lang="es-ES"/>
        </a:p>
      </dgm:t>
    </dgm:pt>
    <dgm:pt modelId="{B1205978-9396-44F5-82D7-CA1A1E14C119}" type="pres">
      <dgm:prSet presAssocID="{8B0A1A36-477C-44C8-8090-AEC1A35B36C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061BA96-B26C-4BC0-BD2B-A82DBB4B0119}" type="pres">
      <dgm:prSet presAssocID="{5AA43D2C-61CC-4661-B2F3-27AD2340B618}" presName="root1" presStyleCnt="0"/>
      <dgm:spPr/>
    </dgm:pt>
    <dgm:pt modelId="{58F5A024-E70B-431F-B729-2D95D19DF49C}" type="pres">
      <dgm:prSet presAssocID="{5AA43D2C-61CC-4661-B2F3-27AD2340B618}" presName="LevelOneTextNode" presStyleLbl="node0" presStyleIdx="0" presStyleCnt="1">
        <dgm:presLayoutVars>
          <dgm:chPref val="3"/>
        </dgm:presLayoutVars>
      </dgm:prSet>
      <dgm:spPr/>
    </dgm:pt>
    <dgm:pt modelId="{AE552E2E-494D-4FCB-B81E-EF03819FA429}" type="pres">
      <dgm:prSet presAssocID="{5AA43D2C-61CC-4661-B2F3-27AD2340B618}" presName="level2hierChild" presStyleCnt="0"/>
      <dgm:spPr/>
    </dgm:pt>
    <dgm:pt modelId="{A72A87C6-D604-4976-AFE0-EE24EA9C4BF5}" type="pres">
      <dgm:prSet presAssocID="{61723E12-EC45-479A-9F16-8F25288530D2}" presName="conn2-1" presStyleLbl="parChTrans1D2" presStyleIdx="0" presStyleCnt="2"/>
      <dgm:spPr/>
    </dgm:pt>
    <dgm:pt modelId="{C0C341FF-A468-42F0-8056-71723E5A4CB1}" type="pres">
      <dgm:prSet presAssocID="{61723E12-EC45-479A-9F16-8F25288530D2}" presName="connTx" presStyleLbl="parChTrans1D2" presStyleIdx="0" presStyleCnt="2"/>
      <dgm:spPr/>
    </dgm:pt>
    <dgm:pt modelId="{738DF2CE-0206-4B3C-A422-476F35872836}" type="pres">
      <dgm:prSet presAssocID="{A0B1A1D2-32B9-4638-90E4-85A21824FBD0}" presName="root2" presStyleCnt="0"/>
      <dgm:spPr/>
    </dgm:pt>
    <dgm:pt modelId="{4D7C2833-1139-44D3-8DB6-8E96AB26B1CA}" type="pres">
      <dgm:prSet presAssocID="{A0B1A1D2-32B9-4638-90E4-85A21824FBD0}" presName="LevelTwoTextNode" presStyleLbl="node2" presStyleIdx="0" presStyleCnt="2" custLinFactNeighborX="-1726" custLinFactNeighborY="-20418">
        <dgm:presLayoutVars>
          <dgm:chPref val="3"/>
        </dgm:presLayoutVars>
      </dgm:prSet>
      <dgm:spPr/>
    </dgm:pt>
    <dgm:pt modelId="{F5FCD8D0-1980-4454-9FC8-CC2A2BB2B0C4}" type="pres">
      <dgm:prSet presAssocID="{A0B1A1D2-32B9-4638-90E4-85A21824FBD0}" presName="level3hierChild" presStyleCnt="0"/>
      <dgm:spPr/>
    </dgm:pt>
    <dgm:pt modelId="{D1B61577-65AC-4509-89F8-D14EF9FE9481}" type="pres">
      <dgm:prSet presAssocID="{62769802-8976-45A8-988D-243BBF0760A2}" presName="conn2-1" presStyleLbl="parChTrans1D2" presStyleIdx="1" presStyleCnt="2"/>
      <dgm:spPr/>
    </dgm:pt>
    <dgm:pt modelId="{D9FE2CF0-1BBB-454F-941D-4CD94C1E3737}" type="pres">
      <dgm:prSet presAssocID="{62769802-8976-45A8-988D-243BBF0760A2}" presName="connTx" presStyleLbl="parChTrans1D2" presStyleIdx="1" presStyleCnt="2"/>
      <dgm:spPr/>
    </dgm:pt>
    <dgm:pt modelId="{7BCB2656-625B-4A2B-B9A7-1D2234409A43}" type="pres">
      <dgm:prSet presAssocID="{7B802F1F-3C1D-4897-A119-6D434FAD4E00}" presName="root2" presStyleCnt="0"/>
      <dgm:spPr/>
    </dgm:pt>
    <dgm:pt modelId="{70CE1694-52AD-476A-9508-F665502D5A46}" type="pres">
      <dgm:prSet presAssocID="{7B802F1F-3C1D-4897-A119-6D434FAD4E00}" presName="LevelTwoTextNode" presStyleLbl="node2" presStyleIdx="1" presStyleCnt="2">
        <dgm:presLayoutVars>
          <dgm:chPref val="3"/>
        </dgm:presLayoutVars>
      </dgm:prSet>
      <dgm:spPr/>
    </dgm:pt>
    <dgm:pt modelId="{D4F3B120-1120-4601-A7E4-FE73F1EB4FD2}" type="pres">
      <dgm:prSet presAssocID="{7B802F1F-3C1D-4897-A119-6D434FAD4E00}" presName="level3hierChild" presStyleCnt="0"/>
      <dgm:spPr/>
    </dgm:pt>
  </dgm:ptLst>
  <dgm:cxnLst>
    <dgm:cxn modelId="{6A1C9DE9-8F81-485F-9540-9A8928409350}" type="presOf" srcId="{8B0A1A36-477C-44C8-8090-AEC1A35B36C3}" destId="{B1205978-9396-44F5-82D7-CA1A1E14C119}" srcOrd="0" destOrd="0" presId="urn:microsoft.com/office/officeart/2005/8/layout/hierarchy2"/>
    <dgm:cxn modelId="{F75C9E4E-A750-4CB6-940D-62FE6B4E58A9}" type="presOf" srcId="{A0B1A1D2-32B9-4638-90E4-85A21824FBD0}" destId="{4D7C2833-1139-44D3-8DB6-8E96AB26B1CA}" srcOrd="0" destOrd="0" presId="urn:microsoft.com/office/officeart/2005/8/layout/hierarchy2"/>
    <dgm:cxn modelId="{06E58E6D-C5F2-4CC7-83CE-9290D9FC253D}" type="presOf" srcId="{62769802-8976-45A8-988D-243BBF0760A2}" destId="{D9FE2CF0-1BBB-454F-941D-4CD94C1E3737}" srcOrd="1" destOrd="0" presId="urn:microsoft.com/office/officeart/2005/8/layout/hierarchy2"/>
    <dgm:cxn modelId="{DEE29B73-8247-4241-A272-F83111F0A820}" type="presOf" srcId="{7B802F1F-3C1D-4897-A119-6D434FAD4E00}" destId="{70CE1694-52AD-476A-9508-F665502D5A46}" srcOrd="0" destOrd="0" presId="urn:microsoft.com/office/officeart/2005/8/layout/hierarchy2"/>
    <dgm:cxn modelId="{55473830-FC4A-4CF1-A164-DB6D6FF26F52}" srcId="{8B0A1A36-477C-44C8-8090-AEC1A35B36C3}" destId="{5AA43D2C-61CC-4661-B2F3-27AD2340B618}" srcOrd="0" destOrd="0" parTransId="{88C1B6B2-F63F-42C3-A01F-E862B4BEF8D9}" sibTransId="{E3077B9C-37FA-4C18-A0DD-2EA34B4AD46C}"/>
    <dgm:cxn modelId="{D68E5072-A4AA-4B70-9CF9-C96E018435FC}" type="presOf" srcId="{62769802-8976-45A8-988D-243BBF0760A2}" destId="{D1B61577-65AC-4509-89F8-D14EF9FE9481}" srcOrd="0" destOrd="0" presId="urn:microsoft.com/office/officeart/2005/8/layout/hierarchy2"/>
    <dgm:cxn modelId="{39B83467-6DEC-45C8-AA16-641940D290AC}" type="presOf" srcId="{61723E12-EC45-479A-9F16-8F25288530D2}" destId="{C0C341FF-A468-42F0-8056-71723E5A4CB1}" srcOrd="1" destOrd="0" presId="urn:microsoft.com/office/officeart/2005/8/layout/hierarchy2"/>
    <dgm:cxn modelId="{C7D9C01B-675F-4F7E-B7A1-208C9525ED94}" type="presOf" srcId="{61723E12-EC45-479A-9F16-8F25288530D2}" destId="{A72A87C6-D604-4976-AFE0-EE24EA9C4BF5}" srcOrd="0" destOrd="0" presId="urn:microsoft.com/office/officeart/2005/8/layout/hierarchy2"/>
    <dgm:cxn modelId="{2EDD592C-E667-4A78-B10A-F4FDA524833B}" type="presOf" srcId="{5AA43D2C-61CC-4661-B2F3-27AD2340B618}" destId="{58F5A024-E70B-431F-B729-2D95D19DF49C}" srcOrd="0" destOrd="0" presId="urn:microsoft.com/office/officeart/2005/8/layout/hierarchy2"/>
    <dgm:cxn modelId="{1DD8331B-928C-4A92-B696-55863F413E17}" srcId="{5AA43D2C-61CC-4661-B2F3-27AD2340B618}" destId="{A0B1A1D2-32B9-4638-90E4-85A21824FBD0}" srcOrd="0" destOrd="0" parTransId="{61723E12-EC45-479A-9F16-8F25288530D2}" sibTransId="{BBA3B108-E27C-4A79-B27D-849277C2768A}"/>
    <dgm:cxn modelId="{08730D91-B117-4F0D-9882-0457FC106682}" srcId="{5AA43D2C-61CC-4661-B2F3-27AD2340B618}" destId="{7B802F1F-3C1D-4897-A119-6D434FAD4E00}" srcOrd="1" destOrd="0" parTransId="{62769802-8976-45A8-988D-243BBF0760A2}" sibTransId="{C4E2E88D-4A08-461B-9FD2-6EE8A2B8384C}"/>
    <dgm:cxn modelId="{E2AAC2D6-A7C2-48CA-BD6A-A1F80A25FFCD}" type="presParOf" srcId="{B1205978-9396-44F5-82D7-CA1A1E14C119}" destId="{2061BA96-B26C-4BC0-BD2B-A82DBB4B0119}" srcOrd="0" destOrd="0" presId="urn:microsoft.com/office/officeart/2005/8/layout/hierarchy2"/>
    <dgm:cxn modelId="{91305EB3-22A5-4FE3-B998-DAA1FD1F47E3}" type="presParOf" srcId="{2061BA96-B26C-4BC0-BD2B-A82DBB4B0119}" destId="{58F5A024-E70B-431F-B729-2D95D19DF49C}" srcOrd="0" destOrd="0" presId="urn:microsoft.com/office/officeart/2005/8/layout/hierarchy2"/>
    <dgm:cxn modelId="{3231B8A5-661C-460C-A93D-5BDF11B12249}" type="presParOf" srcId="{2061BA96-B26C-4BC0-BD2B-A82DBB4B0119}" destId="{AE552E2E-494D-4FCB-B81E-EF03819FA429}" srcOrd="1" destOrd="0" presId="urn:microsoft.com/office/officeart/2005/8/layout/hierarchy2"/>
    <dgm:cxn modelId="{AF24E4AC-946E-411F-B109-BC043EB81D35}" type="presParOf" srcId="{AE552E2E-494D-4FCB-B81E-EF03819FA429}" destId="{A72A87C6-D604-4976-AFE0-EE24EA9C4BF5}" srcOrd="0" destOrd="0" presId="urn:microsoft.com/office/officeart/2005/8/layout/hierarchy2"/>
    <dgm:cxn modelId="{C431DF0E-4845-4BA0-A78A-997C8CFDB585}" type="presParOf" srcId="{A72A87C6-D604-4976-AFE0-EE24EA9C4BF5}" destId="{C0C341FF-A468-42F0-8056-71723E5A4CB1}" srcOrd="0" destOrd="0" presId="urn:microsoft.com/office/officeart/2005/8/layout/hierarchy2"/>
    <dgm:cxn modelId="{7F5279DC-71B8-4C19-BE15-564AF556AF0E}" type="presParOf" srcId="{AE552E2E-494D-4FCB-B81E-EF03819FA429}" destId="{738DF2CE-0206-4B3C-A422-476F35872836}" srcOrd="1" destOrd="0" presId="urn:microsoft.com/office/officeart/2005/8/layout/hierarchy2"/>
    <dgm:cxn modelId="{E443D7C1-E84F-48C1-A0F1-D15973BEB63C}" type="presParOf" srcId="{738DF2CE-0206-4B3C-A422-476F35872836}" destId="{4D7C2833-1139-44D3-8DB6-8E96AB26B1CA}" srcOrd="0" destOrd="0" presId="urn:microsoft.com/office/officeart/2005/8/layout/hierarchy2"/>
    <dgm:cxn modelId="{5B001E81-2FF0-4004-9FDD-45684BFFECA1}" type="presParOf" srcId="{738DF2CE-0206-4B3C-A422-476F35872836}" destId="{F5FCD8D0-1980-4454-9FC8-CC2A2BB2B0C4}" srcOrd="1" destOrd="0" presId="urn:microsoft.com/office/officeart/2005/8/layout/hierarchy2"/>
    <dgm:cxn modelId="{23075266-4AC3-44F9-831B-DDC5D77F6C70}" type="presParOf" srcId="{AE552E2E-494D-4FCB-B81E-EF03819FA429}" destId="{D1B61577-65AC-4509-89F8-D14EF9FE9481}" srcOrd="2" destOrd="0" presId="urn:microsoft.com/office/officeart/2005/8/layout/hierarchy2"/>
    <dgm:cxn modelId="{E0147206-99C9-4B76-9B8E-D8F1312067EF}" type="presParOf" srcId="{D1B61577-65AC-4509-89F8-D14EF9FE9481}" destId="{D9FE2CF0-1BBB-454F-941D-4CD94C1E3737}" srcOrd="0" destOrd="0" presId="urn:microsoft.com/office/officeart/2005/8/layout/hierarchy2"/>
    <dgm:cxn modelId="{08A28521-8AE6-49B1-A9EC-94A6CE41009B}" type="presParOf" srcId="{AE552E2E-494D-4FCB-B81E-EF03819FA429}" destId="{7BCB2656-625B-4A2B-B9A7-1D2234409A43}" srcOrd="3" destOrd="0" presId="urn:microsoft.com/office/officeart/2005/8/layout/hierarchy2"/>
    <dgm:cxn modelId="{49CE427A-5B2C-4CF5-AB6E-32733534DC19}" type="presParOf" srcId="{7BCB2656-625B-4A2B-B9A7-1D2234409A43}" destId="{70CE1694-52AD-476A-9508-F665502D5A46}" srcOrd="0" destOrd="0" presId="urn:microsoft.com/office/officeart/2005/8/layout/hierarchy2"/>
    <dgm:cxn modelId="{578D2A5C-66B6-42F6-930B-EEB2A048AF96}" type="presParOf" srcId="{7BCB2656-625B-4A2B-B9A7-1D2234409A43}" destId="{D4F3B120-1120-4601-A7E4-FE73F1EB4FD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F9D4FA-31B2-45A0-87C2-45096F445935}">
      <dsp:nvSpPr>
        <dsp:cNvPr id="0" name=""/>
        <dsp:cNvSpPr/>
      </dsp:nvSpPr>
      <dsp:spPr>
        <a:xfrm rot="16200000">
          <a:off x="-1133526" y="1133526"/>
          <a:ext cx="4114800" cy="184774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Promoción de la lectura en Finlandia: Enseñanza recíproca</a:t>
          </a:r>
        </a:p>
      </dsp:txBody>
      <dsp:txXfrm rot="5400000">
        <a:off x="0" y="822960"/>
        <a:ext cx="1847747" cy="2468880"/>
      </dsp:txXfrm>
    </dsp:sp>
    <dsp:sp modelId="{6C7976BA-4549-47AD-97EB-A56E575723A8}">
      <dsp:nvSpPr>
        <dsp:cNvPr id="0" name=""/>
        <dsp:cNvSpPr/>
      </dsp:nvSpPr>
      <dsp:spPr>
        <a:xfrm rot="16200000">
          <a:off x="854685" y="1133526"/>
          <a:ext cx="4114800" cy="184774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3188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Secretaría de Cultura. Círculo de lectura. “mis vacaciones en la biblioteca” (Fichero de actividades de fomento a la lectura en bibliotecas públicas)</a:t>
          </a:r>
        </a:p>
      </dsp:txBody>
      <dsp:txXfrm rot="5400000">
        <a:off x="1988211" y="822960"/>
        <a:ext cx="1847747" cy="2468880"/>
      </dsp:txXfrm>
    </dsp:sp>
    <dsp:sp modelId="{5705B47A-4120-4847-9A91-0AD43C0F351E}">
      <dsp:nvSpPr>
        <dsp:cNvPr id="0" name=""/>
        <dsp:cNvSpPr/>
      </dsp:nvSpPr>
      <dsp:spPr>
        <a:xfrm rot="16200000">
          <a:off x="2841014" y="1133526"/>
          <a:ext cx="4114800" cy="184774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70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Secretaría de Cultura CDMX. Círculos de lectura</a:t>
          </a:r>
        </a:p>
      </dsp:txBody>
      <dsp:txXfrm rot="5400000">
        <a:off x="3974540" y="822960"/>
        <a:ext cx="1847747" cy="2468880"/>
      </dsp:txXfrm>
    </dsp:sp>
    <dsp:sp modelId="{09021629-5411-46E4-A31D-43AD63BB5AAC}">
      <dsp:nvSpPr>
        <dsp:cNvPr id="0" name=""/>
        <dsp:cNvSpPr/>
      </dsp:nvSpPr>
      <dsp:spPr>
        <a:xfrm rot="16200000">
          <a:off x="4827343" y="1133526"/>
          <a:ext cx="4114800" cy="184774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Verónica Torres. Club de lectura en la Casa de la Cultura Jaime Sabines. (Proyecto de tesis)</a:t>
          </a:r>
        </a:p>
      </dsp:txBody>
      <dsp:txXfrm rot="5400000">
        <a:off x="5960869" y="822960"/>
        <a:ext cx="1847747" cy="24688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B17125-E743-41F2-BFA1-2C839E3CE3B5}">
      <dsp:nvSpPr>
        <dsp:cNvPr id="0" name=""/>
        <dsp:cNvSpPr/>
      </dsp:nvSpPr>
      <dsp:spPr>
        <a:xfrm rot="10800000">
          <a:off x="62159" y="0"/>
          <a:ext cx="7017088" cy="623083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6C2837-0DB8-47E0-B183-7E497AF6722B}">
      <dsp:nvSpPr>
        <dsp:cNvPr id="0" name=""/>
        <dsp:cNvSpPr/>
      </dsp:nvSpPr>
      <dsp:spPr>
        <a:xfrm>
          <a:off x="2077582" y="627210"/>
          <a:ext cx="5752550" cy="11136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Unesco.  México lugar 107 a nivel mundial por su nivel y cantidad de lectura</a:t>
          </a:r>
        </a:p>
      </dsp:txBody>
      <dsp:txXfrm>
        <a:off x="2131947" y="681575"/>
        <a:ext cx="5643820" cy="1004950"/>
      </dsp:txXfrm>
    </dsp:sp>
    <dsp:sp modelId="{CDA862DC-E866-4A12-94D0-5341C8DA2B74}">
      <dsp:nvSpPr>
        <dsp:cNvPr id="0" name=""/>
        <dsp:cNvSpPr/>
      </dsp:nvSpPr>
      <dsp:spPr>
        <a:xfrm>
          <a:off x="2096032" y="1880101"/>
          <a:ext cx="5715649" cy="11136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Currículo básico (SEP) “Competencias para la vida, perfil de egreso de educación básica”</a:t>
          </a:r>
        </a:p>
      </dsp:txBody>
      <dsp:txXfrm>
        <a:off x="2150397" y="1934466"/>
        <a:ext cx="5606919" cy="1004950"/>
      </dsp:txXfrm>
    </dsp:sp>
    <dsp:sp modelId="{C75CF97B-F317-4AE8-9F59-D062C6040FF9}">
      <dsp:nvSpPr>
        <dsp:cNvPr id="0" name=""/>
        <dsp:cNvSpPr/>
      </dsp:nvSpPr>
      <dsp:spPr>
        <a:xfrm>
          <a:off x="2118820" y="3132992"/>
          <a:ext cx="5670074" cy="11136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La Ley de Fomento para la Lectura y el Libro / Encuesta Nacional de Lectura 2015</a:t>
          </a:r>
        </a:p>
      </dsp:txBody>
      <dsp:txXfrm>
        <a:off x="2173185" y="3187357"/>
        <a:ext cx="5561344" cy="1004950"/>
      </dsp:txXfrm>
    </dsp:sp>
    <dsp:sp modelId="{404E951E-15DD-413C-86CC-700916B28536}">
      <dsp:nvSpPr>
        <dsp:cNvPr id="0" name=""/>
        <dsp:cNvSpPr/>
      </dsp:nvSpPr>
      <dsp:spPr>
        <a:xfrm>
          <a:off x="2118820" y="4385883"/>
          <a:ext cx="5670074" cy="111368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Promoción de la lectura Municipio de Fortín, Ver. : Taller en casa de la cultura / Paralibros del Quiosco / Biblioteca municipal</a:t>
          </a:r>
        </a:p>
      </dsp:txBody>
      <dsp:txXfrm>
        <a:off x="2173185" y="4440248"/>
        <a:ext cx="5561344" cy="10049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B9590D-0C5E-4998-A22C-0A39708A8D0B}">
      <dsp:nvSpPr>
        <dsp:cNvPr id="0" name=""/>
        <dsp:cNvSpPr/>
      </dsp:nvSpPr>
      <dsp:spPr>
        <a:xfrm>
          <a:off x="0" y="3622"/>
          <a:ext cx="7411682" cy="55589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Es importante </a:t>
          </a:r>
          <a:r>
            <a:rPr lang="es-ES" sz="2300" b="1" kern="1200" dirty="0"/>
            <a:t>desarrollar habilidades lectoras </a:t>
          </a:r>
          <a:r>
            <a:rPr lang="es-ES" sz="2300" kern="1200" dirty="0"/>
            <a:t>desde </a:t>
          </a:r>
          <a:r>
            <a:rPr lang="es-ES" sz="2300" b="1" kern="1200" dirty="0"/>
            <a:t>edad temprana </a:t>
          </a:r>
          <a:r>
            <a:rPr lang="es-ES" sz="2300" kern="1200" dirty="0"/>
            <a:t>que ayuden a mejorar la </a:t>
          </a:r>
          <a:r>
            <a:rPr lang="es-ES" sz="2300" b="1" kern="1200" dirty="0"/>
            <a:t>comprensión lectora </a:t>
          </a:r>
          <a:r>
            <a:rPr lang="es-ES" sz="2300" kern="1200" dirty="0"/>
            <a:t>para </a:t>
          </a:r>
          <a:r>
            <a:rPr lang="es-ES" sz="2300" b="1" kern="1200" dirty="0"/>
            <a:t>fomentar el</a:t>
          </a:r>
          <a:r>
            <a:rPr lang="es-ES" sz="2300" kern="1200" dirty="0"/>
            <a:t> </a:t>
          </a:r>
          <a:r>
            <a:rPr lang="es-ES" sz="2300" b="1" kern="1200" dirty="0"/>
            <a:t>gusto por la lectura</a:t>
          </a:r>
          <a:r>
            <a:rPr lang="es-ES" sz="2300" kern="1200" dirty="0"/>
            <a:t> y así formar personas no solo que lean sino con la capacidad de comprender los textos que leen.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300" b="1" kern="1200" dirty="0"/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Las personas con unas destrezas lectoras inadecuadas tienen sus oportunidades limitadas en la sociedad actual</a:t>
          </a:r>
          <a:endParaRPr lang="en-US" sz="2000" kern="1200" dirty="0"/>
        </a:p>
      </dsp:txBody>
      <dsp:txXfrm>
        <a:off x="1085416" y="817715"/>
        <a:ext cx="5240850" cy="39307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50D8B3-76CF-449C-99B9-3447081D9319}">
      <dsp:nvSpPr>
        <dsp:cNvPr id="0" name=""/>
        <dsp:cNvSpPr/>
      </dsp:nvSpPr>
      <dsp:spPr>
        <a:xfrm>
          <a:off x="1443978" y="841394"/>
          <a:ext cx="5613372" cy="5613372"/>
        </a:xfrm>
        <a:prstGeom prst="blockArc">
          <a:avLst>
            <a:gd name="adj1" fmla="val 11880000"/>
            <a:gd name="adj2" fmla="val 1620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A3FEA0-0240-4EDC-9F22-38CFCAEFF38B}">
      <dsp:nvSpPr>
        <dsp:cNvPr id="0" name=""/>
        <dsp:cNvSpPr/>
      </dsp:nvSpPr>
      <dsp:spPr>
        <a:xfrm>
          <a:off x="1443978" y="841394"/>
          <a:ext cx="5613372" cy="5613372"/>
        </a:xfrm>
        <a:prstGeom prst="blockArc">
          <a:avLst>
            <a:gd name="adj1" fmla="val 7560000"/>
            <a:gd name="adj2" fmla="val 1188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255270-3055-4AAD-B5C1-44AA63AC17A4}">
      <dsp:nvSpPr>
        <dsp:cNvPr id="0" name=""/>
        <dsp:cNvSpPr/>
      </dsp:nvSpPr>
      <dsp:spPr>
        <a:xfrm>
          <a:off x="1443978" y="841394"/>
          <a:ext cx="5613372" cy="5613372"/>
        </a:xfrm>
        <a:prstGeom prst="blockArc">
          <a:avLst>
            <a:gd name="adj1" fmla="val 3240000"/>
            <a:gd name="adj2" fmla="val 756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85534A-69E9-407E-B3A1-CC1C03FE3E92}">
      <dsp:nvSpPr>
        <dsp:cNvPr id="0" name=""/>
        <dsp:cNvSpPr/>
      </dsp:nvSpPr>
      <dsp:spPr>
        <a:xfrm>
          <a:off x="1443978" y="841394"/>
          <a:ext cx="5613372" cy="5613372"/>
        </a:xfrm>
        <a:prstGeom prst="blockArc">
          <a:avLst>
            <a:gd name="adj1" fmla="val 20520000"/>
            <a:gd name="adj2" fmla="val 324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C4D432-F130-4797-B41E-97F9B8D94789}">
      <dsp:nvSpPr>
        <dsp:cNvPr id="0" name=""/>
        <dsp:cNvSpPr/>
      </dsp:nvSpPr>
      <dsp:spPr>
        <a:xfrm>
          <a:off x="1443978" y="841394"/>
          <a:ext cx="5613372" cy="5613372"/>
        </a:xfrm>
        <a:prstGeom prst="blockArc">
          <a:avLst>
            <a:gd name="adj1" fmla="val 16200000"/>
            <a:gd name="adj2" fmla="val 20520000"/>
            <a:gd name="adj3" fmla="val 464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31A7AF-0419-443A-A941-E46162EB9525}">
      <dsp:nvSpPr>
        <dsp:cNvPr id="0" name=""/>
        <dsp:cNvSpPr/>
      </dsp:nvSpPr>
      <dsp:spPr>
        <a:xfrm>
          <a:off x="2812963" y="2247454"/>
          <a:ext cx="2875402" cy="28012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Objetivo general: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 </a:t>
          </a:r>
          <a:r>
            <a:rPr lang="es-ES" sz="2000" kern="1200" dirty="0"/>
            <a:t> Fomentar la lectura por placer mediante un </a:t>
          </a:r>
          <a:r>
            <a:rPr lang="es-ES" sz="2000" b="1" kern="1200" dirty="0"/>
            <a:t>círculo de lectura</a:t>
          </a:r>
          <a:endParaRPr lang="en-US" sz="2000" kern="1200" dirty="0"/>
        </a:p>
      </dsp:txBody>
      <dsp:txXfrm>
        <a:off x="3234056" y="2657688"/>
        <a:ext cx="2033216" cy="1980783"/>
      </dsp:txXfrm>
    </dsp:sp>
    <dsp:sp modelId="{1F82FB4D-71F1-4B15-803A-153C285DDD59}">
      <dsp:nvSpPr>
        <dsp:cNvPr id="0" name=""/>
        <dsp:cNvSpPr/>
      </dsp:nvSpPr>
      <dsp:spPr>
        <a:xfrm>
          <a:off x="3346385" y="2222"/>
          <a:ext cx="1808559" cy="18085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Incentivar el gusto por la lectura por placer.</a:t>
          </a:r>
          <a:endParaRPr lang="en-US" sz="1800" kern="1200" dirty="0"/>
        </a:p>
      </dsp:txBody>
      <dsp:txXfrm>
        <a:off x="3611242" y="267079"/>
        <a:ext cx="1278845" cy="1278845"/>
      </dsp:txXfrm>
    </dsp:sp>
    <dsp:sp modelId="{CD63417C-2DA8-4ABA-8C61-D70BE5EABACF}">
      <dsp:nvSpPr>
        <dsp:cNvPr id="0" name=""/>
        <dsp:cNvSpPr/>
      </dsp:nvSpPr>
      <dsp:spPr>
        <a:xfrm>
          <a:off x="5880290" y="1782404"/>
          <a:ext cx="1955540" cy="20369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Coadyuvar en  el acercamiento gustoso a la lectura a través de lecturas dependiendo de sus preferencias.</a:t>
          </a:r>
          <a:endParaRPr lang="en-US" sz="1400" kern="1200" dirty="0"/>
        </a:p>
      </dsp:txBody>
      <dsp:txXfrm>
        <a:off x="6166672" y="2080710"/>
        <a:ext cx="1382776" cy="1440350"/>
      </dsp:txXfrm>
    </dsp:sp>
    <dsp:sp modelId="{B4CFF28D-1F82-4F43-926C-31B32B44CBD0}">
      <dsp:nvSpPr>
        <dsp:cNvPr id="0" name=""/>
        <dsp:cNvSpPr/>
      </dsp:nvSpPr>
      <dsp:spPr>
        <a:xfrm>
          <a:off x="4957844" y="4961783"/>
          <a:ext cx="1808559" cy="18085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Favorecer la comprensión lectora como base del disfrute de la misma.</a:t>
          </a:r>
          <a:endParaRPr lang="en-US" sz="1600" kern="1200" dirty="0"/>
        </a:p>
      </dsp:txBody>
      <dsp:txXfrm>
        <a:off x="5222701" y="5226640"/>
        <a:ext cx="1278845" cy="1278845"/>
      </dsp:txXfrm>
    </dsp:sp>
    <dsp:sp modelId="{65BFEF07-4C60-4BE8-9398-3C456F3BE7BF}">
      <dsp:nvSpPr>
        <dsp:cNvPr id="0" name=""/>
        <dsp:cNvSpPr/>
      </dsp:nvSpPr>
      <dsp:spPr>
        <a:xfrm>
          <a:off x="1734926" y="4961783"/>
          <a:ext cx="1808559" cy="18085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Propiciar el acercamiento  hacia la lectura a través de actividades lúdicas.</a:t>
          </a:r>
          <a:endParaRPr lang="en-US" sz="1400" kern="1200" dirty="0"/>
        </a:p>
      </dsp:txBody>
      <dsp:txXfrm>
        <a:off x="1999783" y="5226640"/>
        <a:ext cx="1278845" cy="1278845"/>
      </dsp:txXfrm>
    </dsp:sp>
    <dsp:sp modelId="{467808E6-A525-4569-B684-0A3F69B0828C}">
      <dsp:nvSpPr>
        <dsp:cNvPr id="0" name=""/>
        <dsp:cNvSpPr/>
      </dsp:nvSpPr>
      <dsp:spPr>
        <a:xfrm>
          <a:off x="698568" y="1782404"/>
          <a:ext cx="1889401" cy="20369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Proponer a los profesores nuevas formas de promoción de la lectura con sus alumnos.</a:t>
          </a:r>
          <a:endParaRPr lang="en-US" sz="1600" kern="1200" dirty="0"/>
        </a:p>
      </dsp:txBody>
      <dsp:txXfrm>
        <a:off x="975264" y="2080710"/>
        <a:ext cx="1336009" cy="14403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085D3E-64A0-49F4-A82F-9F7E640395EE}">
      <dsp:nvSpPr>
        <dsp:cNvPr id="0" name=""/>
        <dsp:cNvSpPr/>
      </dsp:nvSpPr>
      <dsp:spPr>
        <a:xfrm>
          <a:off x="0" y="0"/>
          <a:ext cx="6934200" cy="53340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/>
            <a:t>Hipótesis</a:t>
          </a:r>
        </a:p>
      </dsp:txBody>
      <dsp:txXfrm>
        <a:off x="0" y="0"/>
        <a:ext cx="6934200" cy="1600200"/>
      </dsp:txXfrm>
    </dsp:sp>
    <dsp:sp modelId="{2EF922DD-4DE0-43F2-82F9-A381EC1FE952}">
      <dsp:nvSpPr>
        <dsp:cNvPr id="0" name=""/>
        <dsp:cNvSpPr/>
      </dsp:nvSpPr>
      <dsp:spPr>
        <a:xfrm>
          <a:off x="533406" y="1601771"/>
          <a:ext cx="5867387" cy="34639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51435" rIns="6858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/>
            <a:t>Se puede mediante la gestión de un “círculo de lectura” como estrategia de promoción, incentivar el gusto por la lectura y coadyuvar en la comprensión  lectora y las competencias lectoras en alumnos que se encuentran cursando sexto año de primaria en el Instituto  Educativo Serradell. A.C.</a:t>
          </a:r>
          <a:endParaRPr lang="en-US" sz="2700" kern="1200" dirty="0"/>
        </a:p>
      </dsp:txBody>
      <dsp:txXfrm>
        <a:off x="634862" y="1703227"/>
        <a:ext cx="5664475" cy="32610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B3A755-B847-4214-A17B-854457A16FBD}">
      <dsp:nvSpPr>
        <dsp:cNvPr id="0" name=""/>
        <dsp:cNvSpPr/>
      </dsp:nvSpPr>
      <dsp:spPr>
        <a:xfrm>
          <a:off x="2366" y="1060772"/>
          <a:ext cx="2374255" cy="237425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0663" tIns="35560" rIns="130663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Aspectos generales</a:t>
          </a:r>
        </a:p>
      </dsp:txBody>
      <dsp:txXfrm>
        <a:off x="350068" y="1408474"/>
        <a:ext cx="1678851" cy="1678851"/>
      </dsp:txXfrm>
    </dsp:sp>
    <dsp:sp modelId="{58F2D043-CCAF-4304-86C2-2BAAF2A99B9A}">
      <dsp:nvSpPr>
        <dsp:cNvPr id="0" name=""/>
        <dsp:cNvSpPr/>
      </dsp:nvSpPr>
      <dsp:spPr>
        <a:xfrm>
          <a:off x="1901770" y="1060772"/>
          <a:ext cx="2374255" cy="237425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0663" tIns="17780" rIns="130663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Este proyecto de intervención se aplicará en el </a:t>
          </a:r>
          <a:r>
            <a:rPr lang="es-ES" sz="1400" b="1" kern="1200" dirty="0"/>
            <a:t>Instituto Educativo Serradell A.C. </a:t>
          </a:r>
          <a:r>
            <a:rPr lang="es-ES" sz="1400" kern="1200" dirty="0"/>
            <a:t>ubicado en el municipio de </a:t>
          </a:r>
          <a:r>
            <a:rPr lang="es-ES" sz="1400" b="1" kern="1200" dirty="0"/>
            <a:t>Fortín,</a:t>
          </a:r>
          <a:r>
            <a:rPr lang="es-ES" sz="1400" kern="1200" dirty="0"/>
            <a:t> Veracruz.</a:t>
          </a:r>
          <a:endParaRPr lang="en-US" sz="1400" kern="1200" dirty="0"/>
        </a:p>
      </dsp:txBody>
      <dsp:txXfrm>
        <a:off x="2249472" y="1408474"/>
        <a:ext cx="1678851" cy="1678851"/>
      </dsp:txXfrm>
    </dsp:sp>
    <dsp:sp modelId="{2FBBD58E-31F4-4E69-8FA9-E8A77DEA0A78}">
      <dsp:nvSpPr>
        <dsp:cNvPr id="0" name=""/>
        <dsp:cNvSpPr/>
      </dsp:nvSpPr>
      <dsp:spPr>
        <a:xfrm>
          <a:off x="3801174" y="1060772"/>
          <a:ext cx="2374255" cy="237425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0663" tIns="17780" rIns="130663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El grupo objetivo lo componen los alumnos que se encuentran cursando el </a:t>
          </a:r>
          <a:r>
            <a:rPr lang="es-ES" sz="1400" b="1" kern="1200"/>
            <a:t>sexto grado </a:t>
          </a:r>
          <a:r>
            <a:rPr lang="es-ES" sz="1400" kern="1200"/>
            <a:t>de educación básica</a:t>
          </a:r>
          <a:endParaRPr lang="en-US" sz="1400" kern="1200"/>
        </a:p>
      </dsp:txBody>
      <dsp:txXfrm>
        <a:off x="4148876" y="1408474"/>
        <a:ext cx="1678851" cy="1678851"/>
      </dsp:txXfrm>
    </dsp:sp>
    <dsp:sp modelId="{B154CFE8-D981-4609-84F0-7B471336AA57}">
      <dsp:nvSpPr>
        <dsp:cNvPr id="0" name=""/>
        <dsp:cNvSpPr/>
      </dsp:nvSpPr>
      <dsp:spPr>
        <a:xfrm>
          <a:off x="5700578" y="1060772"/>
          <a:ext cx="2374255" cy="237425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0663" tIns="17780" rIns="130663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La duración de la intervención esta programada para </a:t>
          </a:r>
          <a:r>
            <a:rPr lang="es-ES" sz="1400" b="1" u="sng" kern="1200"/>
            <a:t>8</a:t>
          </a:r>
          <a:r>
            <a:rPr lang="es-ES" sz="1400" kern="1200"/>
            <a:t> semanas por cuestiones de fin de cursos.</a:t>
          </a:r>
          <a:endParaRPr lang="en-US" sz="1400" kern="1200"/>
        </a:p>
      </dsp:txBody>
      <dsp:txXfrm>
        <a:off x="6048280" y="1408474"/>
        <a:ext cx="1678851" cy="167885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335523-BE6D-4F76-A618-10E4952CCEC4}">
      <dsp:nvSpPr>
        <dsp:cNvPr id="0" name=""/>
        <dsp:cNvSpPr/>
      </dsp:nvSpPr>
      <dsp:spPr>
        <a:xfrm>
          <a:off x="0" y="0"/>
          <a:ext cx="6705600" cy="5410200"/>
        </a:xfrm>
        <a:prstGeom prst="roundRect">
          <a:avLst>
            <a:gd name="adj" fmla="val 8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3340047" numCol="1" spcCol="1270" anchor="t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400" kern="1200" dirty="0"/>
            <a:t>Estrategia específica</a:t>
          </a:r>
          <a:endParaRPr lang="en-US" sz="4400" kern="1200" dirty="0"/>
        </a:p>
      </dsp:txBody>
      <dsp:txXfrm>
        <a:off x="134690" y="134690"/>
        <a:ext cx="6436220" cy="5140820"/>
      </dsp:txXfrm>
    </dsp:sp>
    <dsp:sp modelId="{2412C35E-9975-4510-8125-54744E8FF14C}">
      <dsp:nvSpPr>
        <dsp:cNvPr id="0" name=""/>
        <dsp:cNvSpPr/>
      </dsp:nvSpPr>
      <dsp:spPr>
        <a:xfrm>
          <a:off x="150694" y="1277405"/>
          <a:ext cx="6370320" cy="3859652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Crear y gestionar un “Círculo de Lectura”</a:t>
          </a:r>
          <a:r>
            <a:rPr lang="es-ES" sz="2800" kern="1200" dirty="0"/>
            <a:t> en el cual se realizarán </a:t>
          </a:r>
          <a:r>
            <a:rPr lang="es-ES" sz="2800" b="1" kern="1200" dirty="0"/>
            <a:t>lecturas de manera lúdica </a:t>
          </a:r>
          <a:r>
            <a:rPr lang="es-ES" sz="2800" kern="1200" dirty="0"/>
            <a:t>que despierten el interés de los participantes hacia la lectura por placer utilizando </a:t>
          </a:r>
          <a:r>
            <a:rPr lang="es-ES" sz="2800" b="1" kern="1200" dirty="0"/>
            <a:t>materiales</a:t>
          </a:r>
          <a:r>
            <a:rPr lang="es-ES" sz="2800" kern="1200" dirty="0"/>
            <a:t> como el cuento, fábula, novela corta y poesía que esté asociada a los gustos y preferencia de los participantes.</a:t>
          </a:r>
          <a:endParaRPr lang="en-US" sz="2800" kern="1200" dirty="0"/>
        </a:p>
      </dsp:txBody>
      <dsp:txXfrm>
        <a:off x="269392" y="1396103"/>
        <a:ext cx="6132924" cy="36222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F5A024-E70B-431F-B729-2D95D19DF49C}">
      <dsp:nvSpPr>
        <dsp:cNvPr id="0" name=""/>
        <dsp:cNvSpPr/>
      </dsp:nvSpPr>
      <dsp:spPr>
        <a:xfrm>
          <a:off x="2530" y="2127777"/>
          <a:ext cx="2918891" cy="14594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Esquema de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evaluación</a:t>
          </a:r>
          <a:endParaRPr lang="en-US" sz="2800" kern="1200" dirty="0"/>
        </a:p>
      </dsp:txBody>
      <dsp:txXfrm>
        <a:off x="45276" y="2170523"/>
        <a:ext cx="2833399" cy="1373953"/>
      </dsp:txXfrm>
    </dsp:sp>
    <dsp:sp modelId="{A72A87C6-D604-4976-AFE0-EE24EA9C4BF5}">
      <dsp:nvSpPr>
        <dsp:cNvPr id="0" name=""/>
        <dsp:cNvSpPr/>
      </dsp:nvSpPr>
      <dsp:spPr>
        <a:xfrm rot="18869511">
          <a:off x="2682946" y="2265931"/>
          <a:ext cx="1594127" cy="45966"/>
        </a:xfrm>
        <a:custGeom>
          <a:avLst/>
          <a:gdLst/>
          <a:ahLst/>
          <a:cxnLst/>
          <a:rect l="0" t="0" r="0" b="0"/>
          <a:pathLst>
            <a:path>
              <a:moveTo>
                <a:pt x="0" y="22983"/>
              </a:moveTo>
              <a:lnTo>
                <a:pt x="1594127" y="229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440156" y="2249061"/>
        <a:ext cx="79706" cy="79706"/>
      </dsp:txXfrm>
    </dsp:sp>
    <dsp:sp modelId="{4D7C2833-1139-44D3-8DB6-8E96AB26B1CA}">
      <dsp:nvSpPr>
        <dsp:cNvPr id="0" name=""/>
        <dsp:cNvSpPr/>
      </dsp:nvSpPr>
      <dsp:spPr>
        <a:xfrm>
          <a:off x="4038598" y="990606"/>
          <a:ext cx="2918891" cy="14594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Cuestionario de hábitos lectores (al inicio de la intervención)</a:t>
          </a:r>
        </a:p>
      </dsp:txBody>
      <dsp:txXfrm>
        <a:off x="4081344" y="1033352"/>
        <a:ext cx="2833399" cy="1373953"/>
      </dsp:txXfrm>
    </dsp:sp>
    <dsp:sp modelId="{D1B61577-65AC-4509-89F8-D14EF9FE9481}">
      <dsp:nvSpPr>
        <dsp:cNvPr id="0" name=""/>
        <dsp:cNvSpPr/>
      </dsp:nvSpPr>
      <dsp:spPr>
        <a:xfrm rot="2142401">
          <a:off x="2786274" y="3254107"/>
          <a:ext cx="1437850" cy="45966"/>
        </a:xfrm>
        <a:custGeom>
          <a:avLst/>
          <a:gdLst/>
          <a:ahLst/>
          <a:cxnLst/>
          <a:rect l="0" t="0" r="0" b="0"/>
          <a:pathLst>
            <a:path>
              <a:moveTo>
                <a:pt x="0" y="22983"/>
              </a:moveTo>
              <a:lnTo>
                <a:pt x="1437850" y="2298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 dirty="0"/>
        </a:p>
      </dsp:txBody>
      <dsp:txXfrm>
        <a:off x="3469253" y="3241144"/>
        <a:ext cx="71892" cy="71892"/>
      </dsp:txXfrm>
    </dsp:sp>
    <dsp:sp modelId="{70CE1694-52AD-476A-9508-F665502D5A46}">
      <dsp:nvSpPr>
        <dsp:cNvPr id="0" name=""/>
        <dsp:cNvSpPr/>
      </dsp:nvSpPr>
      <dsp:spPr>
        <a:xfrm>
          <a:off x="4088978" y="2966958"/>
          <a:ext cx="2918891" cy="14594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Encuesta sobre la experiencia (al final de la intervención)</a:t>
          </a:r>
        </a:p>
      </dsp:txBody>
      <dsp:txXfrm>
        <a:off x="4131724" y="3009704"/>
        <a:ext cx="2833399" cy="13739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F5F6-CB73-40E6-BE7B-E0209189C98D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303D0-5850-4D42-92E6-0294E51BB09E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F5F6-CB73-40E6-BE7B-E0209189C98D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303D0-5850-4D42-92E6-0294E51BB09E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F5F6-CB73-40E6-BE7B-E0209189C98D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303D0-5850-4D42-92E6-0294E51BB09E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F5F6-CB73-40E6-BE7B-E0209189C98D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303D0-5850-4D42-92E6-0294E51BB09E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F5F6-CB73-40E6-BE7B-E0209189C98D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303D0-5850-4D42-92E6-0294E51BB09E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F5F6-CB73-40E6-BE7B-E0209189C98D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303D0-5850-4D42-92E6-0294E51BB09E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F5F6-CB73-40E6-BE7B-E0209189C98D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303D0-5850-4D42-92E6-0294E51BB09E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F5F6-CB73-40E6-BE7B-E0209189C98D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303D0-5850-4D42-92E6-0294E51BB09E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F5F6-CB73-40E6-BE7B-E0209189C98D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4303D0-5850-4D42-92E6-0294E51BB09E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F5F6-CB73-40E6-BE7B-E0209189C98D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303D0-5850-4D42-92E6-0294E51BB09E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F5F6-CB73-40E6-BE7B-E0209189C98D}" type="datetimeFigureOut">
              <a:rPr lang="en-US" smtClean="0"/>
              <a:t>8/28/2016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303D0-5850-4D42-92E6-0294E51BB09E}" type="slidenum">
              <a:rPr lang="en-US" smtClean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94303D0-5850-4D42-92E6-0294E51BB09E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4F8F5F6-CB73-40E6-BE7B-E0209189C98D}" type="datetimeFigureOut">
              <a:rPr lang="en-US" smtClean="0"/>
              <a:t>8/28/2016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4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audio" Target="../media/media4.m4a"/><Relationship Id="rId7" Type="http://schemas.openxmlformats.org/officeDocument/2006/relationships/diagramQuickStyle" Target="../diagrams/quickStyle1.xml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audio" Target="../media/media5.m4a"/><Relationship Id="rId7" Type="http://schemas.openxmlformats.org/officeDocument/2006/relationships/diagramQuickStyle" Target="../diagrams/quickStyle2.xml"/><Relationship Id="rId2" Type="http://schemas.microsoft.com/office/2007/relationships/media" Target="../media/media5.m4a"/><Relationship Id="rId1" Type="http://schemas.openxmlformats.org/officeDocument/2006/relationships/tags" Target="../tags/tag5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4.png"/><Relationship Id="rId5" Type="http://schemas.openxmlformats.org/officeDocument/2006/relationships/diagramData" Target="../diagrams/data2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audio" Target="../media/media6.m4a"/><Relationship Id="rId7" Type="http://schemas.openxmlformats.org/officeDocument/2006/relationships/diagramQuickStyle" Target="../diagrams/quickStyle3.xml"/><Relationship Id="rId2" Type="http://schemas.microsoft.com/office/2007/relationships/media" Target="../media/media6.m4a"/><Relationship Id="rId1" Type="http://schemas.openxmlformats.org/officeDocument/2006/relationships/tags" Target="../tags/tag6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audio" Target="../media/media7.m4a"/><Relationship Id="rId7" Type="http://schemas.openxmlformats.org/officeDocument/2006/relationships/diagramQuickStyle" Target="../diagrams/quickStyle4.xml"/><Relationship Id="rId2" Type="http://schemas.microsoft.com/office/2007/relationships/media" Target="../media/media7.m4a"/><Relationship Id="rId1" Type="http://schemas.openxmlformats.org/officeDocument/2006/relationships/tags" Target="../tags/tag7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audio" Target="../media/media8.m4a"/><Relationship Id="rId7" Type="http://schemas.openxmlformats.org/officeDocument/2006/relationships/diagramQuickStyle" Target="../diagrams/quickStyle5.xml"/><Relationship Id="rId2" Type="http://schemas.microsoft.com/office/2007/relationships/media" Target="../media/media8.m4a"/><Relationship Id="rId1" Type="http://schemas.openxmlformats.org/officeDocument/2006/relationships/tags" Target="../tags/tag8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audio" Target="../media/media9.m4a"/><Relationship Id="rId7" Type="http://schemas.openxmlformats.org/officeDocument/2006/relationships/diagramQuickStyle" Target="../diagrams/quickStyle6.xml"/><Relationship Id="rId2" Type="http://schemas.microsoft.com/office/2007/relationships/media" Target="../media/media9.m4a"/><Relationship Id="rId1" Type="http://schemas.openxmlformats.org/officeDocument/2006/relationships/tags" Target="../tags/tag9.xml"/><Relationship Id="rId6" Type="http://schemas.openxmlformats.org/officeDocument/2006/relationships/diagramLayout" Target="../diagrams/layout6.xml"/><Relationship Id="rId11" Type="http://schemas.openxmlformats.org/officeDocument/2006/relationships/image" Target="../media/image4.png"/><Relationship Id="rId5" Type="http://schemas.openxmlformats.org/officeDocument/2006/relationships/diagramData" Target="../diagrams/data6.xml"/><Relationship Id="rId10" Type="http://schemas.openxmlformats.org/officeDocument/2006/relationships/image" Target="../media/image8.emf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audio" Target="../media/media10.m4a"/><Relationship Id="rId7" Type="http://schemas.openxmlformats.org/officeDocument/2006/relationships/diagramQuickStyle" Target="../diagrams/quickStyle7.xml"/><Relationship Id="rId2" Type="http://schemas.microsoft.com/office/2007/relationships/media" Target="../media/media10.m4a"/><Relationship Id="rId1" Type="http://schemas.openxmlformats.org/officeDocument/2006/relationships/tags" Target="../tags/tag10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audio" Target="../media/media11.m4a"/><Relationship Id="rId7" Type="http://schemas.openxmlformats.org/officeDocument/2006/relationships/diagramQuickStyle" Target="../diagrams/quickStyle8.xml"/><Relationship Id="rId2" Type="http://schemas.microsoft.com/office/2007/relationships/media" Target="../media/media11.m4a"/><Relationship Id="rId1" Type="http://schemas.openxmlformats.org/officeDocument/2006/relationships/tags" Target="../tags/tag11.xml"/><Relationship Id="rId6" Type="http://schemas.openxmlformats.org/officeDocument/2006/relationships/diagramLayout" Target="../diagrams/layout8.xml"/><Relationship Id="rId11" Type="http://schemas.openxmlformats.org/officeDocument/2006/relationships/image" Target="../media/image4.png"/><Relationship Id="rId5" Type="http://schemas.openxmlformats.org/officeDocument/2006/relationships/diagramData" Target="../diagrams/data8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12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  <a:gs pos="100000">
              <a:schemeClr val="bg1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533400" y="2590800"/>
            <a:ext cx="7406640" cy="1472184"/>
          </a:xfrm>
        </p:spPr>
        <p:txBody>
          <a:bodyPr>
            <a:noAutofit/>
          </a:bodyPr>
          <a:lstStyle/>
          <a:p>
            <a:r>
              <a:rPr lang="es-ES" sz="4000" dirty="0"/>
              <a:t>CIRCULOS DE LECTURA PARA NIÑOS QUE SE ENCUENTRAN CURSANDO SEXTO AÑO DE EDUCACIÓN BASICA</a:t>
            </a:r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228600" y="4953000"/>
            <a:ext cx="7406640" cy="1752600"/>
          </a:xfrm>
        </p:spPr>
        <p:txBody>
          <a:bodyPr/>
          <a:lstStyle/>
          <a:p>
            <a:pPr algn="r"/>
            <a:r>
              <a:rPr lang="es-ES" dirty="0"/>
              <a:t>Presenta: Claudia Irene Revuelta Vázquez </a:t>
            </a:r>
          </a:p>
          <a:p>
            <a:pPr algn="r"/>
            <a:r>
              <a:rPr lang="es-ES" dirty="0"/>
              <a:t>Tutor: Martha Veneroso Contreras</a:t>
            </a:r>
          </a:p>
        </p:txBody>
      </p:sp>
      <p:pic>
        <p:nvPicPr>
          <p:cNvPr id="6" name="Picture 2" descr="http://www.uv.mx/veracruz/nutricion/files/2012/10/Logo-UV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35" y="257407"/>
            <a:ext cx="763178" cy="99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3"/>
          <p:cNvSpPr txBox="1"/>
          <p:nvPr/>
        </p:nvSpPr>
        <p:spPr>
          <a:xfrm>
            <a:off x="1561202" y="366164"/>
            <a:ext cx="6287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1"/>
                </a:solidFill>
              </a:rPr>
              <a:t>UNIVERSIDAD VERACRUZANA</a:t>
            </a:r>
          </a:p>
          <a:p>
            <a:pPr algn="ctr"/>
            <a:r>
              <a:rPr lang="es-MX" sz="2000" b="1" dirty="0">
                <a:solidFill>
                  <a:schemeClr val="accent1"/>
                </a:solidFill>
              </a:rPr>
              <a:t>ESPECIALIZACIÓN EN PROMOCIÓN DE LA LECTURA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4455214"/>
            <a:ext cx="1695450" cy="1885950"/>
          </a:xfrm>
          <a:prstGeom prst="rect">
            <a:avLst/>
          </a:prstGeom>
        </p:spPr>
      </p:pic>
      <p:pic>
        <p:nvPicPr>
          <p:cNvPr id="33" name="Audio 3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1442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354"/>
    </mc:Choice>
    <mc:Fallback>
      <p:transition spd="slow" advTm="263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4" grpId="0"/>
      <p:bldP spid="5" grpId="0" build="p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129" y="1039662"/>
            <a:ext cx="6866687" cy="4860688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997" y="375307"/>
            <a:ext cx="7620000" cy="566555"/>
          </a:xfrm>
        </p:spPr>
        <p:txBody>
          <a:bodyPr/>
          <a:lstStyle/>
          <a:p>
            <a:r>
              <a:rPr lang="en-US" sz="4000" dirty="0"/>
              <a:t>Marco conceptual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2743630" y="1918607"/>
            <a:ext cx="2736732" cy="2911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Competencia lectora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615448" y="3617126"/>
            <a:ext cx="3223374" cy="3452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Motivación hacia la lectura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4697799" y="2427020"/>
            <a:ext cx="1341051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PIRLS y PISA</a:t>
            </a:r>
          </a:p>
        </p:txBody>
      </p:sp>
      <p:sp>
        <p:nvSpPr>
          <p:cNvPr id="12" name="11 Rectángulo redondeado"/>
          <p:cNvSpPr/>
          <p:nvPr/>
        </p:nvSpPr>
        <p:spPr>
          <a:xfrm>
            <a:off x="5373337" y="3002973"/>
            <a:ext cx="912586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PLANEA</a:t>
            </a:r>
          </a:p>
        </p:txBody>
      </p:sp>
      <p:sp>
        <p:nvSpPr>
          <p:cNvPr id="13" name="12 Rectángulo redondeado"/>
          <p:cNvSpPr/>
          <p:nvPr/>
        </p:nvSpPr>
        <p:spPr>
          <a:xfrm>
            <a:off x="2133600" y="2427020"/>
            <a:ext cx="1619250" cy="3755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Estrategias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2248230" y="4663292"/>
            <a:ext cx="35814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Promoción de la lectura infantil  y juvenil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999985" y="5500001"/>
            <a:ext cx="135255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Círculos de lectura</a:t>
            </a:r>
          </a:p>
        </p:txBody>
      </p:sp>
      <p:sp>
        <p:nvSpPr>
          <p:cNvPr id="10" name="9 Rectángulo redondeado"/>
          <p:cNvSpPr/>
          <p:nvPr/>
        </p:nvSpPr>
        <p:spPr>
          <a:xfrm>
            <a:off x="5542684" y="5439172"/>
            <a:ext cx="1486477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Técnicas de animación</a:t>
            </a:r>
          </a:p>
        </p:txBody>
      </p:sp>
      <p:cxnSp>
        <p:nvCxnSpPr>
          <p:cNvPr id="22" name="21 Conector recto"/>
          <p:cNvCxnSpPr/>
          <p:nvPr/>
        </p:nvCxnSpPr>
        <p:spPr>
          <a:xfrm flipH="1">
            <a:off x="3276600" y="2209800"/>
            <a:ext cx="295275" cy="20584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4697014" y="2209800"/>
            <a:ext cx="389954" cy="20584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6" name="25 Conector recto"/>
          <p:cNvCxnSpPr>
            <a:stCxn id="13" idx="2"/>
            <a:endCxn id="6" idx="0"/>
          </p:cNvCxnSpPr>
          <p:nvPr/>
        </p:nvCxnSpPr>
        <p:spPr>
          <a:xfrm flipH="1">
            <a:off x="2227135" y="2802577"/>
            <a:ext cx="716090" cy="814549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25" name="1024 Conector recto"/>
          <p:cNvCxnSpPr/>
          <p:nvPr/>
        </p:nvCxnSpPr>
        <p:spPr>
          <a:xfrm>
            <a:off x="5372429" y="2802577"/>
            <a:ext cx="457201" cy="198912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 flipH="1">
            <a:off x="1752600" y="5187593"/>
            <a:ext cx="699233" cy="375007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>
            <a:off x="5253171" y="5137822"/>
            <a:ext cx="1048900" cy="36022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7" name="26 Rectángulo redondeado"/>
          <p:cNvSpPr/>
          <p:nvPr/>
        </p:nvSpPr>
        <p:spPr>
          <a:xfrm>
            <a:off x="2667000" y="1518664"/>
            <a:ext cx="2889993" cy="2911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Proceso cognitivo complejo</a:t>
            </a:r>
          </a:p>
        </p:txBody>
      </p:sp>
      <p:sp>
        <p:nvSpPr>
          <p:cNvPr id="28" name="27 Rectángulo redondeado"/>
          <p:cNvSpPr/>
          <p:nvPr/>
        </p:nvSpPr>
        <p:spPr>
          <a:xfrm>
            <a:off x="3276600" y="1164364"/>
            <a:ext cx="1642093" cy="2911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Aprender a leer</a:t>
            </a:r>
          </a:p>
        </p:txBody>
      </p:sp>
      <p:sp>
        <p:nvSpPr>
          <p:cNvPr id="29" name="28 Rectángulo redondeado"/>
          <p:cNvSpPr/>
          <p:nvPr/>
        </p:nvSpPr>
        <p:spPr>
          <a:xfrm>
            <a:off x="646000" y="2940678"/>
            <a:ext cx="3621200" cy="4663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Aprendizaje colaborativo basado en textos</a:t>
            </a:r>
          </a:p>
        </p:txBody>
      </p:sp>
      <p:cxnSp>
        <p:nvCxnSpPr>
          <p:cNvPr id="30" name="29 Conector recto"/>
          <p:cNvCxnSpPr>
            <a:endCxn id="27" idx="0"/>
          </p:cNvCxnSpPr>
          <p:nvPr/>
        </p:nvCxnSpPr>
        <p:spPr>
          <a:xfrm>
            <a:off x="4097646" y="1452699"/>
            <a:ext cx="14351" cy="659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"/>
          <p:cNvCxnSpPr>
            <a:stCxn id="27" idx="2"/>
            <a:endCxn id="3" idx="0"/>
          </p:cNvCxnSpPr>
          <p:nvPr/>
        </p:nvCxnSpPr>
        <p:spPr>
          <a:xfrm flipH="1">
            <a:off x="4111996" y="1809857"/>
            <a:ext cx="1" cy="1087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Audio 4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505666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43958">
        <p15:prstTrans prst="peelOff"/>
      </p:transition>
    </mc:Choice>
    <mc:Fallback>
      <p:transition spd="slow" advTm="439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  <p:bldLst>
      <p:bldP spid="2" grpId="0"/>
      <p:bldP spid="3" grpId="0" animBg="1"/>
      <p:bldP spid="6" grpId="0" animBg="1"/>
      <p:bldP spid="8" grpId="0" animBg="1"/>
      <p:bldP spid="12" grpId="0" animBg="1"/>
      <p:bldP spid="13" grpId="0" animBg="1"/>
      <p:bldP spid="4" grpId="0" animBg="1"/>
      <p:bldP spid="7" grpId="0" animBg="1"/>
      <p:bldP spid="10" grpId="0" animBg="1"/>
      <p:bldP spid="27" grpId="0" animBg="1"/>
      <p:bldP spid="28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490" y="4759578"/>
            <a:ext cx="2686810" cy="1951258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Marco teórico</a:t>
            </a:r>
          </a:p>
        </p:txBody>
      </p:sp>
      <p:sp>
        <p:nvSpPr>
          <p:cNvPr id="56" name="55 Rectángulo redondeado"/>
          <p:cNvSpPr/>
          <p:nvPr/>
        </p:nvSpPr>
        <p:spPr>
          <a:xfrm>
            <a:off x="3095056" y="1620295"/>
            <a:ext cx="1638300" cy="7853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Teorías de Aprendizaje </a:t>
            </a:r>
          </a:p>
        </p:txBody>
      </p:sp>
      <p:sp>
        <p:nvSpPr>
          <p:cNvPr id="57" name="56 Rectángulo redondeado"/>
          <p:cNvSpPr/>
          <p:nvPr/>
        </p:nvSpPr>
        <p:spPr>
          <a:xfrm>
            <a:off x="357933" y="2704507"/>
            <a:ext cx="1645227" cy="6531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Constructivismo</a:t>
            </a:r>
          </a:p>
        </p:txBody>
      </p:sp>
      <p:sp>
        <p:nvSpPr>
          <p:cNvPr id="62" name="61 Rectángulo redondeado"/>
          <p:cNvSpPr/>
          <p:nvPr/>
        </p:nvSpPr>
        <p:spPr>
          <a:xfrm>
            <a:off x="5636820" y="2668009"/>
            <a:ext cx="1669471" cy="701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Interaccionismo</a:t>
            </a:r>
          </a:p>
          <a:p>
            <a:pPr algn="ctr"/>
            <a:r>
              <a:rPr lang="es-ES" sz="1600" dirty="0"/>
              <a:t>simbólico</a:t>
            </a:r>
          </a:p>
        </p:txBody>
      </p:sp>
      <p:sp>
        <p:nvSpPr>
          <p:cNvPr id="63" name="62 Rectángulo redondeado"/>
          <p:cNvSpPr/>
          <p:nvPr/>
        </p:nvSpPr>
        <p:spPr>
          <a:xfrm>
            <a:off x="645745" y="3649595"/>
            <a:ext cx="1143000" cy="3688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Piaget</a:t>
            </a:r>
          </a:p>
        </p:txBody>
      </p:sp>
      <p:sp>
        <p:nvSpPr>
          <p:cNvPr id="64" name="63 Rectángulo redondeado"/>
          <p:cNvSpPr/>
          <p:nvPr/>
        </p:nvSpPr>
        <p:spPr>
          <a:xfrm>
            <a:off x="5987224" y="3738857"/>
            <a:ext cx="1066800" cy="4393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Blumer &amp; Mead</a:t>
            </a:r>
          </a:p>
        </p:txBody>
      </p:sp>
      <p:cxnSp>
        <p:nvCxnSpPr>
          <p:cNvPr id="65" name="64 Conector recto"/>
          <p:cNvCxnSpPr/>
          <p:nvPr/>
        </p:nvCxnSpPr>
        <p:spPr>
          <a:xfrm flipH="1">
            <a:off x="1338696" y="2405674"/>
            <a:ext cx="2009555" cy="306102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7" name="66 Conector recto"/>
          <p:cNvCxnSpPr/>
          <p:nvPr/>
        </p:nvCxnSpPr>
        <p:spPr>
          <a:xfrm flipV="1">
            <a:off x="2750774" y="2429919"/>
            <a:ext cx="1194955" cy="225136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8" name="67 Conector recto"/>
          <p:cNvCxnSpPr>
            <a:stCxn id="45" idx="0"/>
          </p:cNvCxnSpPr>
          <p:nvPr/>
        </p:nvCxnSpPr>
        <p:spPr>
          <a:xfrm flipH="1" flipV="1">
            <a:off x="4267200" y="2429919"/>
            <a:ext cx="434769" cy="254422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3" name="72 Conector recto"/>
          <p:cNvCxnSpPr/>
          <p:nvPr/>
        </p:nvCxnSpPr>
        <p:spPr>
          <a:xfrm>
            <a:off x="4239924" y="2392720"/>
            <a:ext cx="2557350" cy="262335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4" name="23 Rectángulo redondeado"/>
          <p:cNvSpPr/>
          <p:nvPr/>
        </p:nvSpPr>
        <p:spPr>
          <a:xfrm>
            <a:off x="2215409" y="2655055"/>
            <a:ext cx="1551709" cy="6936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Aprendizaje significativo</a:t>
            </a:r>
          </a:p>
        </p:txBody>
      </p:sp>
      <p:sp>
        <p:nvSpPr>
          <p:cNvPr id="27" name="26 Rectángulo redondeado"/>
          <p:cNvSpPr/>
          <p:nvPr/>
        </p:nvSpPr>
        <p:spPr>
          <a:xfrm>
            <a:off x="2500938" y="3673900"/>
            <a:ext cx="947111" cy="3532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Ausubel</a:t>
            </a:r>
          </a:p>
        </p:txBody>
      </p:sp>
      <p:sp>
        <p:nvSpPr>
          <p:cNvPr id="45" name="44 Rectángulo redondeado"/>
          <p:cNvSpPr/>
          <p:nvPr/>
        </p:nvSpPr>
        <p:spPr>
          <a:xfrm>
            <a:off x="3961184" y="2684341"/>
            <a:ext cx="1481570" cy="6851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Aprendizaje cooperativo</a:t>
            </a:r>
          </a:p>
        </p:txBody>
      </p:sp>
      <p:sp>
        <p:nvSpPr>
          <p:cNvPr id="54" name="53 Rectángulo redondeado"/>
          <p:cNvSpPr/>
          <p:nvPr/>
        </p:nvSpPr>
        <p:spPr>
          <a:xfrm>
            <a:off x="4239924" y="3687034"/>
            <a:ext cx="1066800" cy="4393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Coll y Colomina</a:t>
            </a:r>
          </a:p>
        </p:txBody>
      </p:sp>
      <p:cxnSp>
        <p:nvCxnSpPr>
          <p:cNvPr id="28" name="27 Conector recto"/>
          <p:cNvCxnSpPr/>
          <p:nvPr/>
        </p:nvCxnSpPr>
        <p:spPr>
          <a:xfrm>
            <a:off x="4770765" y="3329220"/>
            <a:ext cx="2165" cy="380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/>
          <p:nvPr/>
        </p:nvCxnSpPr>
        <p:spPr>
          <a:xfrm>
            <a:off x="6518459" y="3390692"/>
            <a:ext cx="2165" cy="380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"/>
          <p:cNvCxnSpPr/>
          <p:nvPr/>
        </p:nvCxnSpPr>
        <p:spPr>
          <a:xfrm>
            <a:off x="3052760" y="3298310"/>
            <a:ext cx="2165" cy="380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"/>
          <p:cNvCxnSpPr/>
          <p:nvPr/>
        </p:nvCxnSpPr>
        <p:spPr>
          <a:xfrm>
            <a:off x="1242258" y="3360708"/>
            <a:ext cx="2165" cy="380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Audio 1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69853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47928">
        <p15:prstTrans prst="peelOff"/>
      </p:transition>
    </mc:Choice>
    <mc:Fallback>
      <p:transition spd="slow" advTm="479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" grpId="0"/>
      <p:bldP spid="56" grpId="0" animBg="1"/>
      <p:bldP spid="57" grpId="0" animBg="1"/>
      <p:bldP spid="62" grpId="0" animBg="1"/>
      <p:bldP spid="63" grpId="0" animBg="1"/>
      <p:bldP spid="64" grpId="0" animBg="1"/>
      <p:bldP spid="24" grpId="0" animBg="1"/>
      <p:bldP spid="27" grpId="0" animBg="1"/>
      <p:bldP spid="45" grpId="0" animBg="1"/>
      <p:bldP spid="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19100" y="304800"/>
            <a:ext cx="7620000" cy="990600"/>
          </a:xfrm>
        </p:spPr>
        <p:txBody>
          <a:bodyPr/>
          <a:lstStyle/>
          <a:p>
            <a:r>
              <a:rPr lang="en-US" dirty="0" err="1"/>
              <a:t>Revisión</a:t>
            </a:r>
            <a:r>
              <a:rPr lang="en-US" dirty="0"/>
              <a:t> de </a:t>
            </a:r>
            <a:r>
              <a:rPr lang="en-US" dirty="0" err="1"/>
              <a:t>literatura</a:t>
            </a:r>
            <a:endParaRPr lang="en-US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201398131"/>
              </p:ext>
            </p:extLst>
          </p:nvPr>
        </p:nvGraphicFramePr>
        <p:xfrm>
          <a:off x="228600" y="1676400"/>
          <a:ext cx="78105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34337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77083">
        <p15:prstTrans prst="peelOff"/>
      </p:transition>
    </mc:Choice>
    <mc:Fallback>
      <p:transition spd="slow" advTm="770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  <p:bldGraphic spid="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val="4167123759"/>
              </p:ext>
            </p:extLst>
          </p:nvPr>
        </p:nvGraphicFramePr>
        <p:xfrm>
          <a:off x="457200" y="439614"/>
          <a:ext cx="7239000" cy="6265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152400"/>
            <a:ext cx="6858000" cy="11430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Delimitación del problema: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3048000"/>
            <a:ext cx="1223027" cy="3657600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560438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60551">
        <p15:prstTrans prst="peelOff"/>
      </p:transition>
    </mc:Choice>
    <mc:Fallback>
      <p:transition spd="slow" advTm="605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Graphic spid="12" grpId="0">
        <p:bldAsOne/>
      </p:bldGraphic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Justificación</a:t>
            </a:r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2391895"/>
              </p:ext>
            </p:extLst>
          </p:nvPr>
        </p:nvGraphicFramePr>
        <p:xfrm>
          <a:off x="838200" y="1143000"/>
          <a:ext cx="83058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89571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9639">
        <p15:prstTrans prst="peelOff"/>
      </p:transition>
    </mc:Choice>
    <mc:Fallback>
      <p:transition spd="slow" advTm="296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0B9590D-0C5E-4998-A22C-0A39708A8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A0B9590D-0C5E-4998-A22C-0A39708A8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graphicEl>
                                              <a:dgm id="{A0B9590D-0C5E-4998-A22C-0A39708A8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graphicEl>
                                              <a:dgm id="{A0B9590D-0C5E-4998-A22C-0A39708A8D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graphicEl>
                                              <a:dgm id="{A0B9590D-0C5E-4998-A22C-0A39708A8D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graphicEl>
                                              <a:dgm id="{A0B9590D-0C5E-4998-A22C-0A39708A8D0B}"/>
                                            </p:graphic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Graphic spid="5" grpId="0">
        <p:bldSub>
          <a:bldDgm bld="one"/>
        </p:bldSub>
      </p:bldGraphic>
      <p:bldGraphic spid="5" grpI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038515"/>
              </p:ext>
            </p:extLst>
          </p:nvPr>
        </p:nvGraphicFramePr>
        <p:xfrm>
          <a:off x="0" y="37514"/>
          <a:ext cx="8534400" cy="6820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65178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40310">
        <p15:prstTrans prst="peelOff"/>
      </p:transition>
    </mc:Choice>
    <mc:Fallback>
      <p:transition spd="slow" advTm="403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4262498"/>
              </p:ext>
            </p:extLst>
          </p:nvPr>
        </p:nvGraphicFramePr>
        <p:xfrm>
          <a:off x="533400" y="685800"/>
          <a:ext cx="69342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65179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3492">
        <p15:prstTrans prst="peelOff"/>
      </p:transition>
    </mc:Choice>
    <mc:Fallback>
      <p:transition spd="slow" advTm="234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7596524"/>
              </p:ext>
            </p:extLst>
          </p:nvPr>
        </p:nvGraphicFramePr>
        <p:xfrm>
          <a:off x="228600" y="152400"/>
          <a:ext cx="80772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1" name="Imagen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1800" y="4191000"/>
            <a:ext cx="2095959" cy="2083313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813674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3897">
        <p15:prstTrans prst="peelOff"/>
      </p:transition>
    </mc:Choice>
    <mc:Fallback>
      <p:transition spd="slow" advTm="338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7583433"/>
              </p:ext>
            </p:extLst>
          </p:nvPr>
        </p:nvGraphicFramePr>
        <p:xfrm>
          <a:off x="457200" y="914400"/>
          <a:ext cx="67056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79234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0444">
        <p15:prstTrans prst="peelOff"/>
      </p:transition>
    </mc:Choice>
    <mc:Fallback>
      <p:transition spd="slow" advTm="204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092537678"/>
              </p:ext>
            </p:extLst>
          </p:nvPr>
        </p:nvGraphicFramePr>
        <p:xfrm>
          <a:off x="304799" y="304800"/>
          <a:ext cx="70104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24200" y="4876800"/>
            <a:ext cx="1417877" cy="1552575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5715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11187">
        <p15:prstTrans prst="peelOff"/>
      </p:transition>
    </mc:Choice>
    <mc:Fallback>
      <p:transition spd="slow" advTm="111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Graphic spid="3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91400" cy="792162"/>
          </a:xfrm>
        </p:spPr>
        <p:txBody>
          <a:bodyPr>
            <a:normAutofit fontScale="90000"/>
          </a:bodyPr>
          <a:lstStyle/>
          <a:p>
            <a:r>
              <a:rPr lang="en-US" dirty="0"/>
              <a:t>IV. 1 Cronograma de actividades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143000"/>
            <a:ext cx="7756971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729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276"/>
    </mc:Choice>
    <mc:Fallback>
      <p:transition spd="slow" advTm="282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9|19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|6.1|2.1|7.9|16.4|4.8|1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3.2|6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4|55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3|2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9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8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3|16.4|2.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yacencia">
  <a:themeElements>
    <a:clrScheme name="Adyace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yace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18817</TotalTime>
  <Words>568</Words>
  <Application>Microsoft Office PowerPoint</Application>
  <PresentationFormat>Presentación en pantalla (4:3)</PresentationFormat>
  <Paragraphs>62</Paragraphs>
  <Slides>12</Slides>
  <Notes>0</Notes>
  <HiddenSlides>0</HiddenSlides>
  <MMClips>12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Adyacencia</vt:lpstr>
      <vt:lpstr>CIRCULOS DE LECTURA PARA NIÑOS QUE SE ENCUENTRAN CURSANDO SEXTO AÑO DE EDUCACIÓN BASICA</vt:lpstr>
      <vt:lpstr>Marco conceptual</vt:lpstr>
      <vt:lpstr>Marco teórico</vt:lpstr>
      <vt:lpstr>Revisión de literatura</vt:lpstr>
      <vt:lpstr>Delimitación del problema:</vt:lpstr>
      <vt:lpstr>Justificación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IV. 1 Cronograma de actividades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CREACION DE HABITOS DE LECTURA</dc:title>
  <dc:creator>Claudia</dc:creator>
  <cp:lastModifiedBy>Claudia</cp:lastModifiedBy>
  <cp:revision>135</cp:revision>
  <dcterms:created xsi:type="dcterms:W3CDTF">2016-02-14T06:58:41Z</dcterms:created>
  <dcterms:modified xsi:type="dcterms:W3CDTF">2016-08-29T02:39:34Z</dcterms:modified>
</cp:coreProperties>
</file>