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58" r:id="rId3"/>
    <p:sldId id="265" r:id="rId4"/>
    <p:sldId id="266" r:id="rId5"/>
    <p:sldId id="267" r:id="rId6"/>
    <p:sldId id="268" r:id="rId7"/>
    <p:sldId id="272" r:id="rId8"/>
    <p:sldId id="259" r:id="rId9"/>
    <p:sldId id="269" r:id="rId10"/>
    <p:sldId id="273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>
        <p:scale>
          <a:sx n="73" d="100"/>
          <a:sy n="73" d="100"/>
        </p:scale>
        <p:origin x="-120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CE9A8-F1C7-414C-A390-0FDA1FF26A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3757D0B-B73E-4D63-ACC6-0628482D54E8}">
      <dgm:prSet phldrT="[Texto]"/>
      <dgm:spPr/>
      <dgm:t>
        <a:bodyPr/>
        <a:lstStyle/>
        <a:p>
          <a:r>
            <a:rPr lang="es-ES" dirty="0" err="1"/>
            <a:t>Youtubers</a:t>
          </a:r>
          <a:endParaRPr lang="es-ES" dirty="0"/>
        </a:p>
      </dgm:t>
    </dgm:pt>
    <dgm:pt modelId="{B6524E54-FA03-4BA0-8062-B374A5DF6949}" type="parTrans" cxnId="{3ABB3452-C4DF-41C6-BB23-76AB77D638DC}">
      <dgm:prSet/>
      <dgm:spPr/>
      <dgm:t>
        <a:bodyPr/>
        <a:lstStyle/>
        <a:p>
          <a:endParaRPr lang="es-ES"/>
        </a:p>
      </dgm:t>
    </dgm:pt>
    <dgm:pt modelId="{EDA0B0A1-C8FE-4793-B289-D658FAAF3FD7}" type="sibTrans" cxnId="{3ABB3452-C4DF-41C6-BB23-76AB77D638DC}">
      <dgm:prSet/>
      <dgm:spPr/>
      <dgm:t>
        <a:bodyPr/>
        <a:lstStyle/>
        <a:p>
          <a:endParaRPr lang="es-ES" dirty="0"/>
        </a:p>
      </dgm:t>
    </dgm:pt>
    <dgm:pt modelId="{0C3331F3-E86B-40C4-86E5-6673FC2DA9D2}">
      <dgm:prSet phldrT="[Texto]"/>
      <dgm:spPr/>
      <dgm:t>
        <a:bodyPr/>
        <a:lstStyle/>
        <a:p>
          <a:r>
            <a:rPr lang="es-ES" dirty="0"/>
            <a:t>Hacen reseñas de libros (Videorreseñas) </a:t>
          </a:r>
        </a:p>
      </dgm:t>
    </dgm:pt>
    <dgm:pt modelId="{1D04B65E-8835-4D69-9089-979F6E3D7F72}" type="parTrans" cxnId="{52222226-DD2E-4551-A743-8E8BFCCFFCAB}">
      <dgm:prSet/>
      <dgm:spPr/>
      <dgm:t>
        <a:bodyPr/>
        <a:lstStyle/>
        <a:p>
          <a:endParaRPr lang="es-ES"/>
        </a:p>
      </dgm:t>
    </dgm:pt>
    <dgm:pt modelId="{16273655-CEE0-4FB0-B5D8-9C6675FAC3BA}" type="sibTrans" cxnId="{52222226-DD2E-4551-A743-8E8BFCCFFCAB}">
      <dgm:prSet/>
      <dgm:spPr/>
      <dgm:t>
        <a:bodyPr/>
        <a:lstStyle/>
        <a:p>
          <a:endParaRPr lang="es-ES"/>
        </a:p>
      </dgm:t>
    </dgm:pt>
    <dgm:pt modelId="{9C5D9BA8-69C6-4153-B24C-106B14D9384E}">
      <dgm:prSet phldrT="[Texto]"/>
      <dgm:spPr/>
      <dgm:t>
        <a:bodyPr/>
        <a:lstStyle/>
        <a:p>
          <a:r>
            <a:rPr lang="es-ES" dirty="0"/>
            <a:t>Booktubers</a:t>
          </a:r>
        </a:p>
      </dgm:t>
    </dgm:pt>
    <dgm:pt modelId="{B05DE223-06B2-46DD-88F5-AB5FD75EF153}" type="parTrans" cxnId="{FD1CDD59-8E56-42C9-A911-5A065D1B10FF}">
      <dgm:prSet/>
      <dgm:spPr/>
      <dgm:t>
        <a:bodyPr/>
        <a:lstStyle/>
        <a:p>
          <a:endParaRPr lang="es-ES"/>
        </a:p>
      </dgm:t>
    </dgm:pt>
    <dgm:pt modelId="{790DFC72-2D33-4D30-A69D-6541F51C8BAE}" type="sibTrans" cxnId="{FD1CDD59-8E56-42C9-A911-5A065D1B10FF}">
      <dgm:prSet/>
      <dgm:spPr/>
      <dgm:t>
        <a:bodyPr/>
        <a:lstStyle/>
        <a:p>
          <a:endParaRPr lang="es-ES"/>
        </a:p>
      </dgm:t>
    </dgm:pt>
    <dgm:pt modelId="{5BEB2B3B-361B-4AC4-AEFF-275DED932BC6}" type="pres">
      <dgm:prSet presAssocID="{EA1CE9A8-F1C7-414C-A390-0FDA1FF26A14}" presName="Name0" presStyleCnt="0">
        <dgm:presLayoutVars>
          <dgm:dir/>
          <dgm:resizeHandles val="exact"/>
        </dgm:presLayoutVars>
      </dgm:prSet>
      <dgm:spPr/>
    </dgm:pt>
    <dgm:pt modelId="{FA7A3971-7508-4F86-8E60-C04E42CDD7BA}" type="pres">
      <dgm:prSet presAssocID="{13757D0B-B73E-4D63-ACC6-0628482D54E8}" presName="node" presStyleLbl="node1" presStyleIdx="0" presStyleCnt="3" custLinFactNeighborX="1298" custLinFactNeighborY="-812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1A256B-0755-4D68-B1BD-FF5021550991}" type="pres">
      <dgm:prSet presAssocID="{EDA0B0A1-C8FE-4793-B289-D658FAAF3FD7}" presName="sibTrans" presStyleLbl="sibTrans2D1" presStyleIdx="0" presStyleCnt="2"/>
      <dgm:spPr/>
      <dgm:t>
        <a:bodyPr/>
        <a:lstStyle/>
        <a:p>
          <a:endParaRPr lang="es-MX"/>
        </a:p>
      </dgm:t>
    </dgm:pt>
    <dgm:pt modelId="{4F84E1AA-5466-448C-B610-DAED3347EF93}" type="pres">
      <dgm:prSet presAssocID="{EDA0B0A1-C8FE-4793-B289-D658FAAF3FD7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BF0212A1-F62B-4C03-AD12-1D2B850EAA40}" type="pres">
      <dgm:prSet presAssocID="{0C3331F3-E86B-40C4-86E5-6673FC2DA9D2}" presName="node" presStyleLbl="node1" presStyleIdx="1" presStyleCnt="3" custLinFactNeighborX="2595" custLinFactNeighborY="-812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06AAA2-FAB1-4513-A28A-20CE78E13F43}" type="pres">
      <dgm:prSet presAssocID="{16273655-CEE0-4FB0-B5D8-9C6675FAC3BA}" presName="sibTrans" presStyleLbl="sibTrans2D1" presStyleIdx="1" presStyleCnt="2"/>
      <dgm:spPr/>
      <dgm:t>
        <a:bodyPr/>
        <a:lstStyle/>
        <a:p>
          <a:endParaRPr lang="es-MX"/>
        </a:p>
      </dgm:t>
    </dgm:pt>
    <dgm:pt modelId="{4A56F4DF-DCC4-4683-8966-7B8275626EA6}" type="pres">
      <dgm:prSet presAssocID="{16273655-CEE0-4FB0-B5D8-9C6675FAC3BA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856BA468-6BB9-4AF7-8548-F1D2124198F7}" type="pres">
      <dgm:prSet presAssocID="{9C5D9BA8-69C6-4153-B24C-106B14D9384E}" presName="node" presStyleLbl="node1" presStyleIdx="2" presStyleCnt="3" custLinFactNeighborY="-812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4DF918F-DCBB-4311-AF0F-8E844F2E04E4}" type="presOf" srcId="{13757D0B-B73E-4D63-ACC6-0628482D54E8}" destId="{FA7A3971-7508-4F86-8E60-C04E42CDD7BA}" srcOrd="0" destOrd="0" presId="urn:microsoft.com/office/officeart/2005/8/layout/process1"/>
    <dgm:cxn modelId="{3ABB3452-C4DF-41C6-BB23-76AB77D638DC}" srcId="{EA1CE9A8-F1C7-414C-A390-0FDA1FF26A14}" destId="{13757D0B-B73E-4D63-ACC6-0628482D54E8}" srcOrd="0" destOrd="0" parTransId="{B6524E54-FA03-4BA0-8062-B374A5DF6949}" sibTransId="{EDA0B0A1-C8FE-4793-B289-D658FAAF3FD7}"/>
    <dgm:cxn modelId="{52222226-DD2E-4551-A743-8E8BFCCFFCAB}" srcId="{EA1CE9A8-F1C7-414C-A390-0FDA1FF26A14}" destId="{0C3331F3-E86B-40C4-86E5-6673FC2DA9D2}" srcOrd="1" destOrd="0" parTransId="{1D04B65E-8835-4D69-9089-979F6E3D7F72}" sibTransId="{16273655-CEE0-4FB0-B5D8-9C6675FAC3BA}"/>
    <dgm:cxn modelId="{9E1B384F-6636-4478-9472-8D73967830ED}" type="presOf" srcId="{16273655-CEE0-4FB0-B5D8-9C6675FAC3BA}" destId="{1806AAA2-FAB1-4513-A28A-20CE78E13F43}" srcOrd="0" destOrd="0" presId="urn:microsoft.com/office/officeart/2005/8/layout/process1"/>
    <dgm:cxn modelId="{FD1CDD59-8E56-42C9-A911-5A065D1B10FF}" srcId="{EA1CE9A8-F1C7-414C-A390-0FDA1FF26A14}" destId="{9C5D9BA8-69C6-4153-B24C-106B14D9384E}" srcOrd="2" destOrd="0" parTransId="{B05DE223-06B2-46DD-88F5-AB5FD75EF153}" sibTransId="{790DFC72-2D33-4D30-A69D-6541F51C8BAE}"/>
    <dgm:cxn modelId="{29254479-56D1-408F-815C-C5A50C2AEF84}" type="presOf" srcId="{0C3331F3-E86B-40C4-86E5-6673FC2DA9D2}" destId="{BF0212A1-F62B-4C03-AD12-1D2B850EAA40}" srcOrd="0" destOrd="0" presId="urn:microsoft.com/office/officeart/2005/8/layout/process1"/>
    <dgm:cxn modelId="{5C8BE722-8BE6-47FD-AE41-D8B95007A603}" type="presOf" srcId="{16273655-CEE0-4FB0-B5D8-9C6675FAC3BA}" destId="{4A56F4DF-DCC4-4683-8966-7B8275626EA6}" srcOrd="1" destOrd="0" presId="urn:microsoft.com/office/officeart/2005/8/layout/process1"/>
    <dgm:cxn modelId="{106ED6A5-BDBF-46E8-8CF5-471AC2CDACE1}" type="presOf" srcId="{EDA0B0A1-C8FE-4793-B289-D658FAAF3FD7}" destId="{BE1A256B-0755-4D68-B1BD-FF5021550991}" srcOrd="0" destOrd="0" presId="urn:microsoft.com/office/officeart/2005/8/layout/process1"/>
    <dgm:cxn modelId="{F3489E5F-DE1D-4F45-934E-E1660CA6AFB0}" type="presOf" srcId="{EDA0B0A1-C8FE-4793-B289-D658FAAF3FD7}" destId="{4F84E1AA-5466-448C-B610-DAED3347EF93}" srcOrd="1" destOrd="0" presId="urn:microsoft.com/office/officeart/2005/8/layout/process1"/>
    <dgm:cxn modelId="{16D8F0A6-DF89-47C6-9321-FA210379395B}" type="presOf" srcId="{9C5D9BA8-69C6-4153-B24C-106B14D9384E}" destId="{856BA468-6BB9-4AF7-8548-F1D2124198F7}" srcOrd="0" destOrd="0" presId="urn:microsoft.com/office/officeart/2005/8/layout/process1"/>
    <dgm:cxn modelId="{FC1A9D35-A95D-4C69-870A-A0B4CB1D65FE}" type="presOf" srcId="{EA1CE9A8-F1C7-414C-A390-0FDA1FF26A14}" destId="{5BEB2B3B-361B-4AC4-AEFF-275DED932BC6}" srcOrd="0" destOrd="0" presId="urn:microsoft.com/office/officeart/2005/8/layout/process1"/>
    <dgm:cxn modelId="{041E67A9-312A-42FD-95B5-DF6F6D195790}" type="presParOf" srcId="{5BEB2B3B-361B-4AC4-AEFF-275DED932BC6}" destId="{FA7A3971-7508-4F86-8E60-C04E42CDD7BA}" srcOrd="0" destOrd="0" presId="urn:microsoft.com/office/officeart/2005/8/layout/process1"/>
    <dgm:cxn modelId="{47796818-62E2-49A4-B748-57D43426ECBB}" type="presParOf" srcId="{5BEB2B3B-361B-4AC4-AEFF-275DED932BC6}" destId="{BE1A256B-0755-4D68-B1BD-FF5021550991}" srcOrd="1" destOrd="0" presId="urn:microsoft.com/office/officeart/2005/8/layout/process1"/>
    <dgm:cxn modelId="{67DCC9D1-9405-4EFD-A884-542EA34A4FBC}" type="presParOf" srcId="{BE1A256B-0755-4D68-B1BD-FF5021550991}" destId="{4F84E1AA-5466-448C-B610-DAED3347EF93}" srcOrd="0" destOrd="0" presId="urn:microsoft.com/office/officeart/2005/8/layout/process1"/>
    <dgm:cxn modelId="{FC1714FB-AA5D-42AF-AD0F-E431415A3BD9}" type="presParOf" srcId="{5BEB2B3B-361B-4AC4-AEFF-275DED932BC6}" destId="{BF0212A1-F62B-4C03-AD12-1D2B850EAA40}" srcOrd="2" destOrd="0" presId="urn:microsoft.com/office/officeart/2005/8/layout/process1"/>
    <dgm:cxn modelId="{F043D1E5-6494-4B3B-97A3-A1AB6E163E96}" type="presParOf" srcId="{5BEB2B3B-361B-4AC4-AEFF-275DED932BC6}" destId="{1806AAA2-FAB1-4513-A28A-20CE78E13F43}" srcOrd="3" destOrd="0" presId="urn:microsoft.com/office/officeart/2005/8/layout/process1"/>
    <dgm:cxn modelId="{4DE0F141-1F33-4894-8524-9E418200648D}" type="presParOf" srcId="{1806AAA2-FAB1-4513-A28A-20CE78E13F43}" destId="{4A56F4DF-DCC4-4683-8966-7B8275626EA6}" srcOrd="0" destOrd="0" presId="urn:microsoft.com/office/officeart/2005/8/layout/process1"/>
    <dgm:cxn modelId="{898EDD09-2134-48E7-80EC-503064B7DF4A}" type="presParOf" srcId="{5BEB2B3B-361B-4AC4-AEFF-275DED932BC6}" destId="{856BA468-6BB9-4AF7-8548-F1D2124198F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369A4C-CA27-4476-9809-15E8ACA22DC0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2D621A-E04D-4261-922B-03BE37CAB462}">
      <dgm:prSet phldrT="[Texto]" custT="1"/>
      <dgm:spPr/>
      <dgm:t>
        <a:bodyPr/>
        <a:lstStyle/>
        <a:p>
          <a:r>
            <a:rPr lang="es-ES" sz="2800" dirty="0">
              <a:solidFill>
                <a:schemeClr val="tx1"/>
              </a:solidFill>
              <a:latin typeface="Tw Cen MT" panose="020B0602020104020603" pitchFamily="34" charset="0"/>
            </a:rPr>
            <a:t>Concurso</a:t>
          </a:r>
          <a:r>
            <a:rPr lang="es-ES" sz="1400" dirty="0">
              <a:solidFill>
                <a:schemeClr val="tx1"/>
              </a:solidFill>
            </a:rPr>
            <a:t> </a:t>
          </a:r>
          <a:r>
            <a:rPr lang="es-ES" sz="2800" dirty="0">
              <a:solidFill>
                <a:schemeClr val="tx1"/>
              </a:solidFill>
              <a:latin typeface="Tw Cen MT" panose="020B0602020104020603" pitchFamily="34" charset="0"/>
            </a:rPr>
            <a:t>Nacional</a:t>
          </a:r>
          <a:r>
            <a:rPr lang="es-ES" sz="1400" dirty="0">
              <a:solidFill>
                <a:schemeClr val="tx1"/>
              </a:solidFill>
            </a:rPr>
            <a:t> </a:t>
          </a:r>
          <a:r>
            <a:rPr lang="es-ES" sz="2800" dirty="0">
              <a:solidFill>
                <a:schemeClr val="tx1"/>
              </a:solidFill>
              <a:latin typeface="Tw Cen MT" panose="020B0602020104020603" pitchFamily="34" charset="0"/>
            </a:rPr>
            <a:t>de Booktubers</a:t>
          </a:r>
          <a:endParaRPr lang="es-ES" sz="1400" dirty="0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F31F79C9-D919-4D4B-A043-24403C49F2B6}" type="parTrans" cxnId="{91CFFA7A-0000-4207-A2A0-DE0E72359D69}">
      <dgm:prSet/>
      <dgm:spPr/>
      <dgm:t>
        <a:bodyPr/>
        <a:lstStyle/>
        <a:p>
          <a:endParaRPr lang="es-ES"/>
        </a:p>
      </dgm:t>
    </dgm:pt>
    <dgm:pt modelId="{D901B2E7-7653-4E97-B56C-F68BF7982ED9}" type="sibTrans" cxnId="{91CFFA7A-0000-4207-A2A0-DE0E72359D69}">
      <dgm:prSet/>
      <dgm:spPr/>
      <dgm:t>
        <a:bodyPr/>
        <a:lstStyle/>
        <a:p>
          <a:endParaRPr lang="es-ES"/>
        </a:p>
      </dgm:t>
    </dgm:pt>
    <dgm:pt modelId="{EBC57DF4-3467-4F6C-8749-2ED7831920FD}">
      <dgm:prSet phldrT="[Texto]" custT="1"/>
      <dgm:spPr/>
      <dgm:t>
        <a:bodyPr/>
        <a:lstStyle/>
        <a:p>
          <a:r>
            <a:rPr lang="es-ES" sz="2400" dirty="0">
              <a:latin typeface="Tw Cen MT Condensed" panose="020B0606020104020203" pitchFamily="34" charset="0"/>
            </a:rPr>
            <a:t>Se lanza convocatoria</a:t>
          </a:r>
        </a:p>
        <a:p>
          <a:r>
            <a:rPr lang="es-ES" sz="2400" dirty="0">
              <a:latin typeface="Tw Cen MT Condensed" panose="020B0606020104020203" pitchFamily="34" charset="0"/>
            </a:rPr>
            <a:t>A través de redes sociales</a:t>
          </a:r>
        </a:p>
        <a:p>
          <a:r>
            <a:rPr lang="es-ES" sz="2400" dirty="0">
              <a:latin typeface="Tw Cen MT Condensed" panose="020B0606020104020203" pitchFamily="34" charset="0"/>
            </a:rPr>
            <a:t>Se crea un cuenta en YouTube </a:t>
          </a:r>
        </a:p>
        <a:p>
          <a:r>
            <a:rPr lang="es-ES" sz="2400" dirty="0">
              <a:latin typeface="Tw Cen MT Condensed" panose="020B0606020104020203" pitchFamily="34" charset="0"/>
            </a:rPr>
            <a:t>Una lista de reproducción de videos de los concursantes</a:t>
          </a:r>
        </a:p>
        <a:p>
          <a:r>
            <a:rPr lang="es-ES" sz="2400" dirty="0">
              <a:latin typeface="Tw Cen MT Condensed" panose="020B0606020104020203" pitchFamily="34" charset="0"/>
            </a:rPr>
            <a:t>Se difunde dentro y fuera de la  UV</a:t>
          </a:r>
        </a:p>
      </dgm:t>
    </dgm:pt>
    <dgm:pt modelId="{338C6E26-2EF2-4F66-BE5F-C5B94E7C8365}" type="parTrans" cxnId="{62ACBA00-A803-4962-90A3-1C096358D73E}">
      <dgm:prSet/>
      <dgm:spPr/>
      <dgm:t>
        <a:bodyPr/>
        <a:lstStyle/>
        <a:p>
          <a:endParaRPr lang="es-ES"/>
        </a:p>
      </dgm:t>
    </dgm:pt>
    <dgm:pt modelId="{2C5C8D1B-8E31-4BA5-B5B7-E80B4A7F9E8D}" type="sibTrans" cxnId="{62ACBA00-A803-4962-90A3-1C096358D73E}">
      <dgm:prSet/>
      <dgm:spPr/>
      <dgm:t>
        <a:bodyPr/>
        <a:lstStyle/>
        <a:p>
          <a:endParaRPr lang="es-ES"/>
        </a:p>
      </dgm:t>
    </dgm:pt>
    <dgm:pt modelId="{808290B7-72F7-4BD0-AA73-C74AD4A494FE}">
      <dgm:prSet phldrT="[Texto]"/>
      <dgm:spPr/>
      <dgm:t>
        <a:bodyPr/>
        <a:lstStyle/>
        <a:p>
          <a:endParaRPr lang="es-ES" dirty="0"/>
        </a:p>
      </dgm:t>
    </dgm:pt>
    <dgm:pt modelId="{6D62BD40-934E-41DA-ADBD-853305581C2A}" type="parTrans" cxnId="{DB8AB23B-4063-4071-B411-3655BCCE6887}">
      <dgm:prSet/>
      <dgm:spPr/>
      <dgm:t>
        <a:bodyPr/>
        <a:lstStyle/>
        <a:p>
          <a:endParaRPr lang="es-ES"/>
        </a:p>
      </dgm:t>
    </dgm:pt>
    <dgm:pt modelId="{4954AF2F-7673-48C5-BAD6-D7BAE1A1C4DE}" type="sibTrans" cxnId="{DB8AB23B-4063-4071-B411-3655BCCE6887}">
      <dgm:prSet/>
      <dgm:spPr/>
      <dgm:t>
        <a:bodyPr/>
        <a:lstStyle/>
        <a:p>
          <a:endParaRPr lang="es-ES"/>
        </a:p>
      </dgm:t>
    </dgm:pt>
    <dgm:pt modelId="{F09D8D26-2E62-4D23-BC7A-29C7690D2A48}">
      <dgm:prSet custT="1"/>
      <dgm:spPr/>
      <dgm:t>
        <a:bodyPr/>
        <a:lstStyle/>
        <a:p>
          <a:r>
            <a:rPr lang="es-ES" sz="2800" dirty="0">
              <a:solidFill>
                <a:schemeClr val="tx1"/>
              </a:solidFill>
              <a:latin typeface="Tw Cen MT" panose="020B0602020104020603" pitchFamily="34" charset="0"/>
            </a:rPr>
            <a:t>Análisis Cualitativo</a:t>
          </a:r>
        </a:p>
      </dgm:t>
    </dgm:pt>
    <dgm:pt modelId="{DB65408A-1B5B-43A0-B16F-04EF874960D3}" type="parTrans" cxnId="{518D1663-4720-4AC3-8890-419B99637163}">
      <dgm:prSet/>
      <dgm:spPr/>
      <dgm:t>
        <a:bodyPr/>
        <a:lstStyle/>
        <a:p>
          <a:endParaRPr lang="es-ES"/>
        </a:p>
      </dgm:t>
    </dgm:pt>
    <dgm:pt modelId="{0DBE26E6-D488-4B51-BB44-BEDB07000478}" type="sibTrans" cxnId="{518D1663-4720-4AC3-8890-419B99637163}">
      <dgm:prSet/>
      <dgm:spPr/>
      <dgm:t>
        <a:bodyPr/>
        <a:lstStyle/>
        <a:p>
          <a:endParaRPr lang="es-ES"/>
        </a:p>
      </dgm:t>
    </dgm:pt>
    <dgm:pt modelId="{1763A1C0-BBE4-464E-9556-000723578255}">
      <dgm:prSet phldrT="[Texto]" custT="1"/>
      <dgm:spPr/>
      <dgm:t>
        <a:bodyPr/>
        <a:lstStyle/>
        <a:p>
          <a:r>
            <a:rPr lang="es-ES" sz="2800" dirty="0">
              <a:solidFill>
                <a:schemeClr val="tx1"/>
              </a:solidFill>
              <a:latin typeface="Tw Cen MT" panose="020B0602020104020603" pitchFamily="34" charset="0"/>
            </a:rPr>
            <a:t>Análisis Cuantitativo</a:t>
          </a:r>
        </a:p>
      </dgm:t>
    </dgm:pt>
    <dgm:pt modelId="{C22CBB66-1B43-4D10-8C43-87F97071A38C}" type="sibTrans" cxnId="{4FEE5071-EC68-4EC2-B2AC-7D456644A106}">
      <dgm:prSet/>
      <dgm:spPr/>
      <dgm:t>
        <a:bodyPr/>
        <a:lstStyle/>
        <a:p>
          <a:endParaRPr lang="es-ES"/>
        </a:p>
      </dgm:t>
    </dgm:pt>
    <dgm:pt modelId="{745CD816-CEDD-420D-81DD-CE958EB03CDD}" type="parTrans" cxnId="{4FEE5071-EC68-4EC2-B2AC-7D456644A106}">
      <dgm:prSet/>
      <dgm:spPr/>
      <dgm:t>
        <a:bodyPr/>
        <a:lstStyle/>
        <a:p>
          <a:endParaRPr lang="es-ES"/>
        </a:p>
      </dgm:t>
    </dgm:pt>
    <dgm:pt modelId="{BDC0F535-7797-4C04-A63B-90B192ADE781}" type="pres">
      <dgm:prSet presAssocID="{EB369A4C-CA27-4476-9809-15E8ACA22DC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0F3AAC9-180E-485D-85EE-448B6F5A477B}" type="pres">
      <dgm:prSet presAssocID="{4A2D621A-E04D-4261-922B-03BE37CAB462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7502E9-0485-444A-B40F-D87B7C5D743B}" type="pres">
      <dgm:prSet presAssocID="{4A2D621A-E04D-4261-922B-03BE37CAB462}" presName="childText_1" presStyleLbl="node1" presStyleIdx="0" presStyleCnt="3" custScaleX="102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6DD34D-34BB-4B0D-89AE-A2A7167DC08E}" type="pres">
      <dgm:prSet presAssocID="{4A2D621A-E04D-4261-922B-03BE37CAB462}" presName="accentShape_1" presStyleCnt="0"/>
      <dgm:spPr/>
    </dgm:pt>
    <dgm:pt modelId="{04ACDA76-80E0-4B93-8D66-14282CD5EDAD}" type="pres">
      <dgm:prSet presAssocID="{4A2D621A-E04D-4261-922B-03BE37CAB462}" presName="imageRepeatNode" presStyleLbl="node1" presStyleIdx="0" presStyleCnt="3"/>
      <dgm:spPr/>
      <dgm:t>
        <a:bodyPr/>
        <a:lstStyle/>
        <a:p>
          <a:endParaRPr lang="es-MX"/>
        </a:p>
      </dgm:t>
    </dgm:pt>
    <dgm:pt modelId="{4142D19B-85C3-4970-9B52-41F9B4E50C79}" type="pres">
      <dgm:prSet presAssocID="{1763A1C0-BBE4-464E-9556-000723578255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A3362F-6A65-4D10-A1EE-186D9D07BD33}" type="pres">
      <dgm:prSet presAssocID="{1763A1C0-BBE4-464E-9556-000723578255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BBA736-FBE4-4D20-9512-2A7EB5FCB50F}" type="pres">
      <dgm:prSet presAssocID="{1763A1C0-BBE4-464E-9556-000723578255}" presName="accentShape_2" presStyleCnt="0"/>
      <dgm:spPr/>
    </dgm:pt>
    <dgm:pt modelId="{F204D32A-BA99-43F9-BCD5-B1287F10A60E}" type="pres">
      <dgm:prSet presAssocID="{1763A1C0-BBE4-464E-9556-000723578255}" presName="imageRepeatNode" presStyleLbl="node1" presStyleIdx="1" presStyleCnt="3"/>
      <dgm:spPr/>
      <dgm:t>
        <a:bodyPr/>
        <a:lstStyle/>
        <a:p>
          <a:endParaRPr lang="es-MX"/>
        </a:p>
      </dgm:t>
    </dgm:pt>
    <dgm:pt modelId="{DF4078EF-5518-4FAC-8989-85CEEB34117C}" type="pres">
      <dgm:prSet presAssocID="{F09D8D26-2E62-4D23-BC7A-29C7690D2A4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1D05B2-F369-4AC4-9409-499409A98D32}" type="pres">
      <dgm:prSet presAssocID="{F09D8D26-2E62-4D23-BC7A-29C7690D2A48}" presName="childText_3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48F0C3A-A60C-4175-ABB2-D281CC961D14}" type="pres">
      <dgm:prSet presAssocID="{F09D8D26-2E62-4D23-BC7A-29C7690D2A48}" presName="accentShape_3" presStyleCnt="0"/>
      <dgm:spPr/>
    </dgm:pt>
    <dgm:pt modelId="{D1B2BB91-E543-48F5-AFED-38C002A4A401}" type="pres">
      <dgm:prSet presAssocID="{F09D8D26-2E62-4D23-BC7A-29C7690D2A48}" presName="imageRepeatNode" presStyleLbl="node1" presStyleIdx="2" presStyleCnt="3"/>
      <dgm:spPr/>
      <dgm:t>
        <a:bodyPr/>
        <a:lstStyle/>
        <a:p>
          <a:endParaRPr lang="es-MX"/>
        </a:p>
      </dgm:t>
    </dgm:pt>
  </dgm:ptLst>
  <dgm:cxnLst>
    <dgm:cxn modelId="{A52CD518-9C69-4D7E-96F2-4925184A93B4}" type="presOf" srcId="{4A2D621A-E04D-4261-922B-03BE37CAB462}" destId="{10F3AAC9-180E-485D-85EE-448B6F5A477B}" srcOrd="0" destOrd="0" presId="urn:microsoft.com/office/officeart/2009/3/layout/BlockDescendingList"/>
    <dgm:cxn modelId="{62ACBA00-A803-4962-90A3-1C096358D73E}" srcId="{4A2D621A-E04D-4261-922B-03BE37CAB462}" destId="{EBC57DF4-3467-4F6C-8749-2ED7831920FD}" srcOrd="0" destOrd="0" parTransId="{338C6E26-2EF2-4F66-BE5F-C5B94E7C8365}" sibTransId="{2C5C8D1B-8E31-4BA5-B5B7-E80B4A7F9E8D}"/>
    <dgm:cxn modelId="{DB8AB23B-4063-4071-B411-3655BCCE6887}" srcId="{1763A1C0-BBE4-464E-9556-000723578255}" destId="{808290B7-72F7-4BD0-AA73-C74AD4A494FE}" srcOrd="0" destOrd="0" parTransId="{6D62BD40-934E-41DA-ADBD-853305581C2A}" sibTransId="{4954AF2F-7673-48C5-BAD6-D7BAE1A1C4DE}"/>
    <dgm:cxn modelId="{A834BB66-499F-4D64-905B-45B70534FB3F}" type="presOf" srcId="{1763A1C0-BBE4-464E-9556-000723578255}" destId="{4142D19B-85C3-4970-9B52-41F9B4E50C79}" srcOrd="0" destOrd="0" presId="urn:microsoft.com/office/officeart/2009/3/layout/BlockDescendingList"/>
    <dgm:cxn modelId="{23618932-BA43-4757-8E2A-ED5130379BF0}" type="presOf" srcId="{4A2D621A-E04D-4261-922B-03BE37CAB462}" destId="{04ACDA76-80E0-4B93-8D66-14282CD5EDAD}" srcOrd="1" destOrd="0" presId="urn:microsoft.com/office/officeart/2009/3/layout/BlockDescendingList"/>
    <dgm:cxn modelId="{518D1663-4720-4AC3-8890-419B99637163}" srcId="{EB369A4C-CA27-4476-9809-15E8ACA22DC0}" destId="{F09D8D26-2E62-4D23-BC7A-29C7690D2A48}" srcOrd="2" destOrd="0" parTransId="{DB65408A-1B5B-43A0-B16F-04EF874960D3}" sibTransId="{0DBE26E6-D488-4B51-BB44-BEDB07000478}"/>
    <dgm:cxn modelId="{4FEE5071-EC68-4EC2-B2AC-7D456644A106}" srcId="{EB369A4C-CA27-4476-9809-15E8ACA22DC0}" destId="{1763A1C0-BBE4-464E-9556-000723578255}" srcOrd="1" destOrd="0" parTransId="{745CD816-CEDD-420D-81DD-CE958EB03CDD}" sibTransId="{C22CBB66-1B43-4D10-8C43-87F97071A38C}"/>
    <dgm:cxn modelId="{28E87777-0D7B-40C7-87BB-577CF6190A4F}" type="presOf" srcId="{F09D8D26-2E62-4D23-BC7A-29C7690D2A48}" destId="{DF4078EF-5518-4FAC-8989-85CEEB34117C}" srcOrd="0" destOrd="0" presId="urn:microsoft.com/office/officeart/2009/3/layout/BlockDescendingList"/>
    <dgm:cxn modelId="{91CFFA7A-0000-4207-A2A0-DE0E72359D69}" srcId="{EB369A4C-CA27-4476-9809-15E8ACA22DC0}" destId="{4A2D621A-E04D-4261-922B-03BE37CAB462}" srcOrd="0" destOrd="0" parTransId="{F31F79C9-D919-4D4B-A043-24403C49F2B6}" sibTransId="{D901B2E7-7653-4E97-B56C-F68BF7982ED9}"/>
    <dgm:cxn modelId="{939174CD-124A-4691-9AAD-F95900F7B70F}" type="presOf" srcId="{1763A1C0-BBE4-464E-9556-000723578255}" destId="{F204D32A-BA99-43F9-BCD5-B1287F10A60E}" srcOrd="1" destOrd="0" presId="urn:microsoft.com/office/officeart/2009/3/layout/BlockDescendingList"/>
    <dgm:cxn modelId="{6E4F984C-28E3-46E4-885E-F8AE74E28D46}" type="presOf" srcId="{808290B7-72F7-4BD0-AA73-C74AD4A494FE}" destId="{93A3362F-6A65-4D10-A1EE-186D9D07BD33}" srcOrd="0" destOrd="0" presId="urn:microsoft.com/office/officeart/2009/3/layout/BlockDescendingList"/>
    <dgm:cxn modelId="{41223A8A-5D9F-4956-953B-296BCD29C3EC}" type="presOf" srcId="{F09D8D26-2E62-4D23-BC7A-29C7690D2A48}" destId="{D1B2BB91-E543-48F5-AFED-38C002A4A401}" srcOrd="1" destOrd="0" presId="urn:microsoft.com/office/officeart/2009/3/layout/BlockDescendingList"/>
    <dgm:cxn modelId="{626A48F5-B55A-4B43-897B-EAA2D522F7BE}" type="presOf" srcId="{EBC57DF4-3467-4F6C-8749-2ED7831920FD}" destId="{CF7502E9-0485-444A-B40F-D87B7C5D743B}" srcOrd="0" destOrd="0" presId="urn:microsoft.com/office/officeart/2009/3/layout/BlockDescendingList"/>
    <dgm:cxn modelId="{39AE3EE3-8AC3-44AC-AE1F-B66730EFC5C5}" type="presOf" srcId="{EB369A4C-CA27-4476-9809-15E8ACA22DC0}" destId="{BDC0F535-7797-4C04-A63B-90B192ADE781}" srcOrd="0" destOrd="0" presId="urn:microsoft.com/office/officeart/2009/3/layout/BlockDescendingList"/>
    <dgm:cxn modelId="{2B6834D0-BCCC-469C-950C-15CAADD5C2AB}" type="presParOf" srcId="{BDC0F535-7797-4C04-A63B-90B192ADE781}" destId="{10F3AAC9-180E-485D-85EE-448B6F5A477B}" srcOrd="0" destOrd="0" presId="urn:microsoft.com/office/officeart/2009/3/layout/BlockDescendingList"/>
    <dgm:cxn modelId="{800BA8EA-B861-404A-B579-C6692A4DAF1F}" type="presParOf" srcId="{BDC0F535-7797-4C04-A63B-90B192ADE781}" destId="{CF7502E9-0485-444A-B40F-D87B7C5D743B}" srcOrd="1" destOrd="0" presId="urn:microsoft.com/office/officeart/2009/3/layout/BlockDescendingList"/>
    <dgm:cxn modelId="{DB71F6CC-ECCF-4BBF-ADC1-26347CD36098}" type="presParOf" srcId="{BDC0F535-7797-4C04-A63B-90B192ADE781}" destId="{816DD34D-34BB-4B0D-89AE-A2A7167DC08E}" srcOrd="2" destOrd="0" presId="urn:microsoft.com/office/officeart/2009/3/layout/BlockDescendingList"/>
    <dgm:cxn modelId="{09C6AF63-D3BB-43CA-9343-0C11C87B0BD3}" type="presParOf" srcId="{816DD34D-34BB-4B0D-89AE-A2A7167DC08E}" destId="{04ACDA76-80E0-4B93-8D66-14282CD5EDAD}" srcOrd="0" destOrd="0" presId="urn:microsoft.com/office/officeart/2009/3/layout/BlockDescendingList"/>
    <dgm:cxn modelId="{B9B7C4F0-8427-4957-8B9C-FC5563674DC7}" type="presParOf" srcId="{BDC0F535-7797-4C04-A63B-90B192ADE781}" destId="{4142D19B-85C3-4970-9B52-41F9B4E50C79}" srcOrd="3" destOrd="0" presId="urn:microsoft.com/office/officeart/2009/3/layout/BlockDescendingList"/>
    <dgm:cxn modelId="{F583477D-5BA0-4328-A34F-5FEBDB85C363}" type="presParOf" srcId="{BDC0F535-7797-4C04-A63B-90B192ADE781}" destId="{93A3362F-6A65-4D10-A1EE-186D9D07BD33}" srcOrd="4" destOrd="0" presId="urn:microsoft.com/office/officeart/2009/3/layout/BlockDescendingList"/>
    <dgm:cxn modelId="{C8AA8F9D-9799-4F73-89E5-53F2097297BC}" type="presParOf" srcId="{BDC0F535-7797-4C04-A63B-90B192ADE781}" destId="{89BBA736-FBE4-4D20-9512-2A7EB5FCB50F}" srcOrd="5" destOrd="0" presId="urn:microsoft.com/office/officeart/2009/3/layout/BlockDescendingList"/>
    <dgm:cxn modelId="{80FD79E9-3029-48E5-8A29-679E18B374F4}" type="presParOf" srcId="{89BBA736-FBE4-4D20-9512-2A7EB5FCB50F}" destId="{F204D32A-BA99-43F9-BCD5-B1287F10A60E}" srcOrd="0" destOrd="0" presId="urn:microsoft.com/office/officeart/2009/3/layout/BlockDescendingList"/>
    <dgm:cxn modelId="{27DF6E34-2AB9-41E4-B04A-E936665395BC}" type="presParOf" srcId="{BDC0F535-7797-4C04-A63B-90B192ADE781}" destId="{DF4078EF-5518-4FAC-8989-85CEEB34117C}" srcOrd="6" destOrd="0" presId="urn:microsoft.com/office/officeart/2009/3/layout/BlockDescendingList"/>
    <dgm:cxn modelId="{BCCD4FB2-922F-405C-BCDF-D91E67716D53}" type="presParOf" srcId="{BDC0F535-7797-4C04-A63B-90B192ADE781}" destId="{371D05B2-F369-4AC4-9409-499409A98D32}" srcOrd="7" destOrd="0" presId="urn:microsoft.com/office/officeart/2009/3/layout/BlockDescendingList"/>
    <dgm:cxn modelId="{F4DFC595-E593-4449-83C3-F5AF2F310915}" type="presParOf" srcId="{BDC0F535-7797-4C04-A63B-90B192ADE781}" destId="{A48F0C3A-A60C-4175-ABB2-D281CC961D14}" srcOrd="8" destOrd="0" presId="urn:microsoft.com/office/officeart/2009/3/layout/BlockDescendingList"/>
    <dgm:cxn modelId="{6C78F6F4-85E6-4E68-8B83-E9234469DF70}" type="presParOf" srcId="{A48F0C3A-A60C-4175-ABB2-D281CC961D14}" destId="{D1B2BB91-E543-48F5-AFED-38C002A4A401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3C2753-DAF1-44C7-BFB2-C2145E1AD532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1067F5-C35D-425F-9DCF-DD44AA061AAA}">
      <dgm:prSet phldrT="[Texto]"/>
      <dgm:spPr/>
      <dgm:t>
        <a:bodyPr/>
        <a:lstStyle/>
        <a:p>
          <a:r>
            <a:rPr lang="es-MX" dirty="0">
              <a:latin typeface="+mj-lt"/>
            </a:rPr>
            <a:t>Elaboración de la convocatoria y lanzamiento </a:t>
          </a:r>
          <a:endParaRPr lang="es-ES" dirty="0">
            <a:latin typeface="+mj-lt"/>
          </a:endParaRPr>
        </a:p>
      </dgm:t>
    </dgm:pt>
    <dgm:pt modelId="{B40E582F-7A6F-4F69-A9EE-0A333D5A4A2D}" type="parTrans" cxnId="{FC36BD2F-5674-49B4-AA78-A013047A9017}">
      <dgm:prSet/>
      <dgm:spPr/>
      <dgm:t>
        <a:bodyPr/>
        <a:lstStyle/>
        <a:p>
          <a:endParaRPr lang="es-ES"/>
        </a:p>
      </dgm:t>
    </dgm:pt>
    <dgm:pt modelId="{A50157B6-0466-46BB-9183-C659D5B0A582}" type="sibTrans" cxnId="{FC36BD2F-5674-49B4-AA78-A013047A9017}">
      <dgm:prSet/>
      <dgm:spPr/>
      <dgm:t>
        <a:bodyPr/>
        <a:lstStyle/>
        <a:p>
          <a:endParaRPr lang="es-ES"/>
        </a:p>
      </dgm:t>
    </dgm:pt>
    <dgm:pt modelId="{3EEC09CD-7FA2-4228-9CAA-9FB2A61EAF78}">
      <dgm:prSet phldrT="[Texto]" custT="1"/>
      <dgm:spPr/>
      <dgm:t>
        <a:bodyPr/>
        <a:lstStyle/>
        <a:p>
          <a:r>
            <a:rPr lang="es-US" sz="2000" dirty="0">
              <a:latin typeface="+mj-lt"/>
            </a:rPr>
            <a:t>Elaboración de cuestionario para participantes</a:t>
          </a:r>
          <a:endParaRPr lang="es-ES" sz="2000" dirty="0">
            <a:latin typeface="+mj-lt"/>
          </a:endParaRPr>
        </a:p>
      </dgm:t>
    </dgm:pt>
    <dgm:pt modelId="{19A6959C-D52E-4CBB-9F85-24425BA1A3CB}" type="parTrans" cxnId="{C47F6452-49BD-40C0-BF95-A55917D6B666}">
      <dgm:prSet/>
      <dgm:spPr/>
      <dgm:t>
        <a:bodyPr/>
        <a:lstStyle/>
        <a:p>
          <a:endParaRPr lang="es-ES"/>
        </a:p>
      </dgm:t>
    </dgm:pt>
    <dgm:pt modelId="{B6885765-F6C1-4C43-BABB-114EC1BB928C}" type="sibTrans" cxnId="{C47F6452-49BD-40C0-BF95-A55917D6B666}">
      <dgm:prSet/>
      <dgm:spPr/>
      <dgm:t>
        <a:bodyPr/>
        <a:lstStyle/>
        <a:p>
          <a:endParaRPr lang="es-ES"/>
        </a:p>
      </dgm:t>
    </dgm:pt>
    <dgm:pt modelId="{FAF3FC5F-77D0-4980-A9E7-ECEF72A1106B}">
      <dgm:prSet phldrT="[Texto]" custT="1"/>
      <dgm:spPr/>
      <dgm:t>
        <a:bodyPr/>
        <a:lstStyle/>
        <a:p>
          <a:r>
            <a:rPr lang="es-MX" sz="2000" dirty="0">
              <a:latin typeface="+mj-lt"/>
            </a:rPr>
            <a:t>Hacer de un correo electrónico para la recepción de trabajos. </a:t>
          </a:r>
          <a:endParaRPr lang="es-US" sz="2000" dirty="0">
            <a:latin typeface="+mj-lt"/>
          </a:endParaRPr>
        </a:p>
      </dgm:t>
    </dgm:pt>
    <dgm:pt modelId="{3B4D04F2-2F14-4990-A01E-AD10AAA1D882}" type="parTrans" cxnId="{FF08C3C5-494D-4424-A9A5-1ED4EBD0B658}">
      <dgm:prSet/>
      <dgm:spPr/>
      <dgm:t>
        <a:bodyPr/>
        <a:lstStyle/>
        <a:p>
          <a:endParaRPr lang="es-ES"/>
        </a:p>
      </dgm:t>
    </dgm:pt>
    <dgm:pt modelId="{F89FF4A4-AB3F-4FCE-A0C4-D495194D55F4}" type="sibTrans" cxnId="{FF08C3C5-494D-4424-A9A5-1ED4EBD0B658}">
      <dgm:prSet/>
      <dgm:spPr/>
      <dgm:t>
        <a:bodyPr/>
        <a:lstStyle/>
        <a:p>
          <a:endParaRPr lang="es-ES"/>
        </a:p>
      </dgm:t>
    </dgm:pt>
    <dgm:pt modelId="{D6E39073-F310-4503-AEB2-142366470819}">
      <dgm:prSet phldrT="[Texto]"/>
      <dgm:spPr/>
      <dgm:t>
        <a:bodyPr/>
        <a:lstStyle/>
        <a:p>
          <a:r>
            <a:rPr lang="es-MX" dirty="0">
              <a:latin typeface="+mj-lt"/>
            </a:rPr>
            <a:t>Difusión en las redes sociales</a:t>
          </a:r>
          <a:endParaRPr lang="es-ES" dirty="0"/>
        </a:p>
      </dgm:t>
    </dgm:pt>
    <dgm:pt modelId="{B096DAAD-4619-41AB-AB0B-FFB2ABD6551D}" type="parTrans" cxnId="{29E615EB-E997-4713-9095-8359510EB137}">
      <dgm:prSet/>
      <dgm:spPr/>
      <dgm:t>
        <a:bodyPr/>
        <a:lstStyle/>
        <a:p>
          <a:endParaRPr lang="es-ES"/>
        </a:p>
      </dgm:t>
    </dgm:pt>
    <dgm:pt modelId="{CCE72239-C724-4950-B8A4-208F1F5433E4}" type="sibTrans" cxnId="{29E615EB-E997-4713-9095-8359510EB137}">
      <dgm:prSet/>
      <dgm:spPr/>
      <dgm:t>
        <a:bodyPr/>
        <a:lstStyle/>
        <a:p>
          <a:endParaRPr lang="es-ES"/>
        </a:p>
      </dgm:t>
    </dgm:pt>
    <dgm:pt modelId="{C9CDD44B-0AF9-46AA-80B8-E8CE6A0D9645}">
      <dgm:prSet phldrT="[Texto]" custT="1"/>
      <dgm:spPr/>
      <dgm:t>
        <a:bodyPr/>
        <a:lstStyle/>
        <a:p>
          <a:r>
            <a:rPr lang="es-MX" sz="2000" dirty="0">
              <a:latin typeface="+mj-lt"/>
            </a:rPr>
            <a:t>Cierre de convocatoria y gestión de la información recibida. </a:t>
          </a:r>
          <a:endParaRPr lang="es-ES" sz="2000" dirty="0">
            <a:latin typeface="+mj-lt"/>
          </a:endParaRPr>
        </a:p>
      </dgm:t>
    </dgm:pt>
    <dgm:pt modelId="{496EFB9B-99EA-4905-844B-5086007E56B5}" type="parTrans" cxnId="{0F67E6E4-1BFA-4678-8B8B-06688A1CCF30}">
      <dgm:prSet/>
      <dgm:spPr/>
      <dgm:t>
        <a:bodyPr/>
        <a:lstStyle/>
        <a:p>
          <a:endParaRPr lang="es-ES"/>
        </a:p>
      </dgm:t>
    </dgm:pt>
    <dgm:pt modelId="{85F280FC-FFE9-4FB2-B8B7-2581A120C9EC}" type="sibTrans" cxnId="{0F67E6E4-1BFA-4678-8B8B-06688A1CCF30}">
      <dgm:prSet/>
      <dgm:spPr/>
      <dgm:t>
        <a:bodyPr/>
        <a:lstStyle/>
        <a:p>
          <a:endParaRPr lang="es-ES"/>
        </a:p>
      </dgm:t>
    </dgm:pt>
    <dgm:pt modelId="{345C8815-3157-4D4B-9A69-C448E914D910}">
      <dgm:prSet phldrT="[Texto]" custT="1"/>
      <dgm:spPr/>
      <dgm:t>
        <a:bodyPr/>
        <a:lstStyle/>
        <a:p>
          <a:r>
            <a:rPr lang="es-MX" sz="1800" dirty="0">
              <a:latin typeface="+mj-lt"/>
            </a:rPr>
            <a:t>Análisis de la información aventada en </a:t>
          </a:r>
          <a:r>
            <a:rPr lang="es-MX" sz="1800" dirty="0" err="1">
              <a:latin typeface="+mj-lt"/>
            </a:rPr>
            <a:t>Youtube</a:t>
          </a:r>
          <a:r>
            <a:rPr lang="es-MX" sz="1800" dirty="0">
              <a:latin typeface="+mj-lt"/>
            </a:rPr>
            <a:t> y Facebook</a:t>
          </a:r>
          <a:endParaRPr lang="es-ES" sz="1800" dirty="0">
            <a:latin typeface="+mj-lt"/>
          </a:endParaRPr>
        </a:p>
      </dgm:t>
    </dgm:pt>
    <dgm:pt modelId="{A633C9CA-A358-40E5-A56B-034589868B75}" type="parTrans" cxnId="{AC099175-4DF1-4ECA-A68B-41372A82C7F7}">
      <dgm:prSet/>
      <dgm:spPr/>
      <dgm:t>
        <a:bodyPr/>
        <a:lstStyle/>
        <a:p>
          <a:endParaRPr lang="es-ES"/>
        </a:p>
      </dgm:t>
    </dgm:pt>
    <dgm:pt modelId="{D30A30AA-0E08-41AB-A36D-3E20DE4B2F43}" type="sibTrans" cxnId="{AC099175-4DF1-4ECA-A68B-41372A82C7F7}">
      <dgm:prSet/>
      <dgm:spPr/>
      <dgm:t>
        <a:bodyPr/>
        <a:lstStyle/>
        <a:p>
          <a:endParaRPr lang="es-ES"/>
        </a:p>
      </dgm:t>
    </dgm:pt>
    <dgm:pt modelId="{4E7687BA-54F9-47E9-895F-EBE9FD6606DC}">
      <dgm:prSet phldrT="[Texto]" custT="1"/>
      <dgm:spPr/>
      <dgm:t>
        <a:bodyPr/>
        <a:lstStyle/>
        <a:p>
          <a:r>
            <a:rPr lang="es-MX" sz="2000" dirty="0">
              <a:latin typeface="+mj-lt"/>
            </a:rPr>
            <a:t>Premiación</a:t>
          </a:r>
          <a:endParaRPr lang="es-ES" sz="2000" dirty="0">
            <a:latin typeface="+mj-lt"/>
          </a:endParaRPr>
        </a:p>
      </dgm:t>
    </dgm:pt>
    <dgm:pt modelId="{4430BB74-5C09-492A-97AD-6EA9D9BA2DBB}" type="parTrans" cxnId="{6B5408B0-1656-4B91-96FF-01C1DAAC9A94}">
      <dgm:prSet/>
      <dgm:spPr/>
      <dgm:t>
        <a:bodyPr/>
        <a:lstStyle/>
        <a:p>
          <a:endParaRPr lang="es-ES"/>
        </a:p>
      </dgm:t>
    </dgm:pt>
    <dgm:pt modelId="{C0D11AC8-19FF-4010-90B0-2535828B38B4}" type="sibTrans" cxnId="{6B5408B0-1656-4B91-96FF-01C1DAAC9A94}">
      <dgm:prSet/>
      <dgm:spPr/>
      <dgm:t>
        <a:bodyPr/>
        <a:lstStyle/>
        <a:p>
          <a:endParaRPr lang="es-ES"/>
        </a:p>
      </dgm:t>
    </dgm:pt>
    <dgm:pt modelId="{27B18CD0-6BF6-426B-A99C-70EF23600CDB}">
      <dgm:prSet phldrT="[Texto]"/>
      <dgm:spPr/>
      <dgm:t>
        <a:bodyPr/>
        <a:lstStyle/>
        <a:p>
          <a:r>
            <a:rPr lang="es-ES" dirty="0">
              <a:latin typeface="+mj-lt"/>
            </a:rPr>
            <a:t>Movilidad</a:t>
          </a:r>
        </a:p>
      </dgm:t>
    </dgm:pt>
    <dgm:pt modelId="{E96E4FA9-6EBA-4C96-876C-C985C46E8D47}" type="parTrans" cxnId="{E62B154E-AFFE-47FC-A7E0-EF7E560A3C6D}">
      <dgm:prSet/>
      <dgm:spPr/>
      <dgm:t>
        <a:bodyPr/>
        <a:lstStyle/>
        <a:p>
          <a:endParaRPr lang="es-ES"/>
        </a:p>
      </dgm:t>
    </dgm:pt>
    <dgm:pt modelId="{BA18DF5A-6A6A-40D4-A1F3-CEDEEC218544}" type="sibTrans" cxnId="{E62B154E-AFFE-47FC-A7E0-EF7E560A3C6D}">
      <dgm:prSet/>
      <dgm:spPr/>
      <dgm:t>
        <a:bodyPr/>
        <a:lstStyle/>
        <a:p>
          <a:endParaRPr lang="es-ES"/>
        </a:p>
      </dgm:t>
    </dgm:pt>
    <dgm:pt modelId="{D3969287-B790-4D70-AFC9-80540C96D50D}">
      <dgm:prSet phldrT="[Texto]"/>
      <dgm:spPr/>
      <dgm:t>
        <a:bodyPr/>
        <a:lstStyle/>
        <a:p>
          <a:r>
            <a:rPr lang="es-ES" dirty="0"/>
            <a:t>Elaboración final de Trabajo </a:t>
          </a:r>
          <a:r>
            <a:rPr lang="es-ES" dirty="0" err="1"/>
            <a:t>Recepcional</a:t>
          </a:r>
          <a:endParaRPr lang="es-ES" dirty="0"/>
        </a:p>
      </dgm:t>
    </dgm:pt>
    <dgm:pt modelId="{2495BFB4-6A34-4FDF-9E44-7A34F4BEAC2A}" type="parTrans" cxnId="{067CBBA0-B744-4622-9887-4A3D3CA96CB6}">
      <dgm:prSet/>
      <dgm:spPr/>
      <dgm:t>
        <a:bodyPr/>
        <a:lstStyle/>
        <a:p>
          <a:endParaRPr lang="es-ES"/>
        </a:p>
      </dgm:t>
    </dgm:pt>
    <dgm:pt modelId="{EBBB5920-7A70-4C28-BCBB-126F4448D28B}" type="sibTrans" cxnId="{067CBBA0-B744-4622-9887-4A3D3CA96CB6}">
      <dgm:prSet/>
      <dgm:spPr/>
      <dgm:t>
        <a:bodyPr/>
        <a:lstStyle/>
        <a:p>
          <a:endParaRPr lang="es-ES"/>
        </a:p>
      </dgm:t>
    </dgm:pt>
    <dgm:pt modelId="{0B39DA41-8701-406F-AF79-2631CC1BC053}" type="pres">
      <dgm:prSet presAssocID="{0D3C2753-DAF1-44C7-BFB2-C2145E1AD532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1CE770CE-D955-4B09-83A5-92E11D12E6C8}" type="pres">
      <dgm:prSet presAssocID="{AB1067F5-C35D-425F-9DCF-DD44AA061AAA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645546-651D-4BDD-9E52-199F6EBD059B}" type="pres">
      <dgm:prSet presAssocID="{A50157B6-0466-46BB-9183-C659D5B0A582}" presName="sibTrans" presStyleLbl="sibTrans2D1" presStyleIdx="0" presStyleCnt="8"/>
      <dgm:spPr/>
      <dgm:t>
        <a:bodyPr/>
        <a:lstStyle/>
        <a:p>
          <a:endParaRPr lang="es-MX"/>
        </a:p>
      </dgm:t>
    </dgm:pt>
    <dgm:pt modelId="{675731D2-7ECA-4AD0-A284-F8D06E297099}" type="pres">
      <dgm:prSet presAssocID="{3EEC09CD-7FA2-4228-9CAA-9FB2A61EAF78}" presName="middleNode" presStyleCnt="0"/>
      <dgm:spPr/>
    </dgm:pt>
    <dgm:pt modelId="{C4178659-8469-4A32-82D5-A73B9155F88D}" type="pres">
      <dgm:prSet presAssocID="{3EEC09CD-7FA2-4228-9CAA-9FB2A61EAF78}" presName="padding" presStyleLbl="node1" presStyleIdx="0" presStyleCnt="9"/>
      <dgm:spPr/>
    </dgm:pt>
    <dgm:pt modelId="{A7EF6698-62A5-4100-A6E0-632ED5D8B3AC}" type="pres">
      <dgm:prSet presAssocID="{3EEC09CD-7FA2-4228-9CAA-9FB2A61EAF78}" presName="shape" presStyleLbl="node1" presStyleIdx="1" presStyleCnt="9" custScaleX="147179" custScaleY="1475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DED427-64DA-4A9B-815C-B39110F2F15E}" type="pres">
      <dgm:prSet presAssocID="{B6885765-F6C1-4C43-BABB-114EC1BB928C}" presName="sibTrans" presStyleLbl="sibTrans2D1" presStyleIdx="1" presStyleCnt="8"/>
      <dgm:spPr/>
      <dgm:t>
        <a:bodyPr/>
        <a:lstStyle/>
        <a:p>
          <a:endParaRPr lang="es-MX"/>
        </a:p>
      </dgm:t>
    </dgm:pt>
    <dgm:pt modelId="{7B9E500E-A912-4076-BE2D-9ACA4DD09114}" type="pres">
      <dgm:prSet presAssocID="{FAF3FC5F-77D0-4980-A9E7-ECEF72A1106B}" presName="middleNode" presStyleCnt="0"/>
      <dgm:spPr/>
    </dgm:pt>
    <dgm:pt modelId="{61E9A379-363F-4E10-9C82-E21A3F658644}" type="pres">
      <dgm:prSet presAssocID="{FAF3FC5F-77D0-4980-A9E7-ECEF72A1106B}" presName="padding" presStyleLbl="node1" presStyleIdx="1" presStyleCnt="9"/>
      <dgm:spPr/>
    </dgm:pt>
    <dgm:pt modelId="{4A3E8328-4C99-4A91-9D16-32B4F6E63E83}" type="pres">
      <dgm:prSet presAssocID="{FAF3FC5F-77D0-4980-A9E7-ECEF72A1106B}" presName="shape" presStyleLbl="node1" presStyleIdx="2" presStyleCnt="9" custScaleX="192149" custScaleY="1859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DC9CE5-ADD8-49C3-BA55-B1C6E581BD20}" type="pres">
      <dgm:prSet presAssocID="{F89FF4A4-AB3F-4FCE-A0C4-D495194D55F4}" presName="sibTrans" presStyleLbl="sibTrans2D1" presStyleIdx="2" presStyleCnt="8"/>
      <dgm:spPr/>
      <dgm:t>
        <a:bodyPr/>
        <a:lstStyle/>
        <a:p>
          <a:endParaRPr lang="es-MX"/>
        </a:p>
      </dgm:t>
    </dgm:pt>
    <dgm:pt modelId="{C1F65B47-0097-49F6-B733-60B3A4DCA37F}" type="pres">
      <dgm:prSet presAssocID="{D6E39073-F310-4503-AEB2-142366470819}" presName="middleNode" presStyleCnt="0"/>
      <dgm:spPr/>
    </dgm:pt>
    <dgm:pt modelId="{F225FD42-8D6C-4034-B5D9-D471D807302C}" type="pres">
      <dgm:prSet presAssocID="{D6E39073-F310-4503-AEB2-142366470819}" presName="padding" presStyleLbl="node1" presStyleIdx="2" presStyleCnt="9"/>
      <dgm:spPr/>
    </dgm:pt>
    <dgm:pt modelId="{7066DBB8-DA46-442F-B449-EE65CC7E872E}" type="pres">
      <dgm:prSet presAssocID="{D6E39073-F310-4503-AEB2-142366470819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E766F0-A83F-4578-B10E-0C38BBB2E77B}" type="pres">
      <dgm:prSet presAssocID="{CCE72239-C724-4950-B8A4-208F1F5433E4}" presName="sibTrans" presStyleLbl="sibTrans2D1" presStyleIdx="3" presStyleCnt="8"/>
      <dgm:spPr/>
      <dgm:t>
        <a:bodyPr/>
        <a:lstStyle/>
        <a:p>
          <a:endParaRPr lang="es-MX"/>
        </a:p>
      </dgm:t>
    </dgm:pt>
    <dgm:pt modelId="{419998E1-0C02-4D71-B317-DBD19607D506}" type="pres">
      <dgm:prSet presAssocID="{C9CDD44B-0AF9-46AA-80B8-E8CE6A0D9645}" presName="middleNode" presStyleCnt="0"/>
      <dgm:spPr/>
    </dgm:pt>
    <dgm:pt modelId="{6A84039D-185B-48D2-97FD-FD4C06F29408}" type="pres">
      <dgm:prSet presAssocID="{C9CDD44B-0AF9-46AA-80B8-E8CE6A0D9645}" presName="padding" presStyleLbl="node1" presStyleIdx="3" presStyleCnt="9"/>
      <dgm:spPr/>
    </dgm:pt>
    <dgm:pt modelId="{3DED9050-6074-49AB-A931-4D7FA1DC52C2}" type="pres">
      <dgm:prSet presAssocID="{C9CDD44B-0AF9-46AA-80B8-E8CE6A0D9645}" presName="shape" presStyleLbl="node1" presStyleIdx="4" presStyleCnt="9" custScaleX="164574" custScaleY="1650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710397-02F1-4612-B3CB-9027B4C49DB7}" type="pres">
      <dgm:prSet presAssocID="{85F280FC-FFE9-4FB2-B8B7-2581A120C9EC}" presName="sibTrans" presStyleLbl="sibTrans2D1" presStyleIdx="4" presStyleCnt="8"/>
      <dgm:spPr/>
      <dgm:t>
        <a:bodyPr/>
        <a:lstStyle/>
        <a:p>
          <a:endParaRPr lang="es-MX"/>
        </a:p>
      </dgm:t>
    </dgm:pt>
    <dgm:pt modelId="{A0E1AC93-CE95-4F06-B85C-5C8DEB3846E8}" type="pres">
      <dgm:prSet presAssocID="{345C8815-3157-4D4B-9A69-C448E914D910}" presName="middleNode" presStyleCnt="0"/>
      <dgm:spPr/>
    </dgm:pt>
    <dgm:pt modelId="{EEC1A1E2-51C8-4175-A26E-35552C15C245}" type="pres">
      <dgm:prSet presAssocID="{345C8815-3157-4D4B-9A69-C448E914D910}" presName="padding" presStyleLbl="node1" presStyleIdx="4" presStyleCnt="9"/>
      <dgm:spPr/>
    </dgm:pt>
    <dgm:pt modelId="{423F98C5-D3C5-4075-B23E-98F1535D73FE}" type="pres">
      <dgm:prSet presAssocID="{345C8815-3157-4D4B-9A69-C448E914D910}" presName="shape" presStyleLbl="node1" presStyleIdx="5" presStyleCnt="9" custScaleX="148953" custScaleY="1451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AA5222-EA01-4B81-9C8A-9DA882A9A8B1}" type="pres">
      <dgm:prSet presAssocID="{D30A30AA-0E08-41AB-A36D-3E20DE4B2F43}" presName="sibTrans" presStyleLbl="sibTrans2D1" presStyleIdx="5" presStyleCnt="8"/>
      <dgm:spPr/>
      <dgm:t>
        <a:bodyPr/>
        <a:lstStyle/>
        <a:p>
          <a:endParaRPr lang="es-MX"/>
        </a:p>
      </dgm:t>
    </dgm:pt>
    <dgm:pt modelId="{EC941ACC-E5E3-434A-8681-2A2E6BD83B06}" type="pres">
      <dgm:prSet presAssocID="{4E7687BA-54F9-47E9-895F-EBE9FD6606DC}" presName="middleNode" presStyleCnt="0"/>
      <dgm:spPr/>
    </dgm:pt>
    <dgm:pt modelId="{78557AAE-F3D4-47E6-A0D3-C6D06275A6DC}" type="pres">
      <dgm:prSet presAssocID="{4E7687BA-54F9-47E9-895F-EBE9FD6606DC}" presName="padding" presStyleLbl="node1" presStyleIdx="5" presStyleCnt="9"/>
      <dgm:spPr/>
    </dgm:pt>
    <dgm:pt modelId="{9250D72A-BBBB-4103-9B8C-1A21BB3D1934}" type="pres">
      <dgm:prSet presAssocID="{4E7687BA-54F9-47E9-895F-EBE9FD6606DC}" presName="shape" presStyleLbl="node1" presStyleIdx="6" presStyleCnt="9" custScaleX="124272" custScaleY="1154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13CDCD-0000-4D63-8992-BB10FED3031F}" type="pres">
      <dgm:prSet presAssocID="{C0D11AC8-19FF-4010-90B0-2535828B38B4}" presName="sibTrans" presStyleLbl="sibTrans2D1" presStyleIdx="6" presStyleCnt="8"/>
      <dgm:spPr/>
      <dgm:t>
        <a:bodyPr/>
        <a:lstStyle/>
        <a:p>
          <a:endParaRPr lang="es-MX"/>
        </a:p>
      </dgm:t>
    </dgm:pt>
    <dgm:pt modelId="{1A728E90-8505-4D28-995F-CB5A8A2BEC38}" type="pres">
      <dgm:prSet presAssocID="{27B18CD0-6BF6-426B-A99C-70EF23600CDB}" presName="middleNode" presStyleCnt="0"/>
      <dgm:spPr/>
    </dgm:pt>
    <dgm:pt modelId="{EF37F8DE-7F40-4995-B4B0-3633287DD414}" type="pres">
      <dgm:prSet presAssocID="{27B18CD0-6BF6-426B-A99C-70EF23600CDB}" presName="padding" presStyleLbl="node1" presStyleIdx="6" presStyleCnt="9"/>
      <dgm:spPr/>
    </dgm:pt>
    <dgm:pt modelId="{2025D18B-92A4-4147-BF23-F13F4A7E2DF6}" type="pres">
      <dgm:prSet presAssocID="{27B18CD0-6BF6-426B-A99C-70EF23600CDB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C8C8B7-7BCA-4E94-9A06-2003C7568C9E}" type="pres">
      <dgm:prSet presAssocID="{BA18DF5A-6A6A-40D4-A1F3-CEDEEC218544}" presName="sibTrans" presStyleLbl="sibTrans2D1" presStyleIdx="7" presStyleCnt="8"/>
      <dgm:spPr/>
      <dgm:t>
        <a:bodyPr/>
        <a:lstStyle/>
        <a:p>
          <a:endParaRPr lang="es-MX"/>
        </a:p>
      </dgm:t>
    </dgm:pt>
    <dgm:pt modelId="{76DC035D-56A3-48E4-89C2-88210D6DA822}" type="pres">
      <dgm:prSet presAssocID="{D3969287-B790-4D70-AFC9-80540C96D50D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50851BE-1CBA-4874-B3AE-076FFBA953CC}" type="presOf" srcId="{D3969287-B790-4D70-AFC9-80540C96D50D}" destId="{76DC035D-56A3-48E4-89C2-88210D6DA822}" srcOrd="0" destOrd="0" presId="urn:microsoft.com/office/officeart/2005/8/layout/bProcess2"/>
    <dgm:cxn modelId="{0F67E6E4-1BFA-4678-8B8B-06688A1CCF30}" srcId="{0D3C2753-DAF1-44C7-BFB2-C2145E1AD532}" destId="{C9CDD44B-0AF9-46AA-80B8-E8CE6A0D9645}" srcOrd="4" destOrd="0" parTransId="{496EFB9B-99EA-4905-844B-5086007E56B5}" sibTransId="{85F280FC-FFE9-4FB2-B8B7-2581A120C9EC}"/>
    <dgm:cxn modelId="{9AB4A6E4-6A96-4E76-811F-3225971DAD12}" type="presOf" srcId="{C0D11AC8-19FF-4010-90B0-2535828B38B4}" destId="{2913CDCD-0000-4D63-8992-BB10FED3031F}" srcOrd="0" destOrd="0" presId="urn:microsoft.com/office/officeart/2005/8/layout/bProcess2"/>
    <dgm:cxn modelId="{52BAB5C0-442B-48CF-9BA3-DC2B8D664446}" type="presOf" srcId="{FAF3FC5F-77D0-4980-A9E7-ECEF72A1106B}" destId="{4A3E8328-4C99-4A91-9D16-32B4F6E63E83}" srcOrd="0" destOrd="0" presId="urn:microsoft.com/office/officeart/2005/8/layout/bProcess2"/>
    <dgm:cxn modelId="{C47F6452-49BD-40C0-BF95-A55917D6B666}" srcId="{0D3C2753-DAF1-44C7-BFB2-C2145E1AD532}" destId="{3EEC09CD-7FA2-4228-9CAA-9FB2A61EAF78}" srcOrd="1" destOrd="0" parTransId="{19A6959C-D52E-4CBB-9F85-24425BA1A3CB}" sibTransId="{B6885765-F6C1-4C43-BABB-114EC1BB928C}"/>
    <dgm:cxn modelId="{5FE5886F-3B04-484B-AE4B-3EEF30055551}" type="presOf" srcId="{C9CDD44B-0AF9-46AA-80B8-E8CE6A0D9645}" destId="{3DED9050-6074-49AB-A931-4D7FA1DC52C2}" srcOrd="0" destOrd="0" presId="urn:microsoft.com/office/officeart/2005/8/layout/bProcess2"/>
    <dgm:cxn modelId="{29E615EB-E997-4713-9095-8359510EB137}" srcId="{0D3C2753-DAF1-44C7-BFB2-C2145E1AD532}" destId="{D6E39073-F310-4503-AEB2-142366470819}" srcOrd="3" destOrd="0" parTransId="{B096DAAD-4619-41AB-AB0B-FFB2ABD6551D}" sibTransId="{CCE72239-C724-4950-B8A4-208F1F5433E4}"/>
    <dgm:cxn modelId="{FC36BD2F-5674-49B4-AA78-A013047A9017}" srcId="{0D3C2753-DAF1-44C7-BFB2-C2145E1AD532}" destId="{AB1067F5-C35D-425F-9DCF-DD44AA061AAA}" srcOrd="0" destOrd="0" parTransId="{B40E582F-7A6F-4F69-A9EE-0A333D5A4A2D}" sibTransId="{A50157B6-0466-46BB-9183-C659D5B0A582}"/>
    <dgm:cxn modelId="{696407D8-2878-456A-AEB4-735C589BAB84}" type="presOf" srcId="{A50157B6-0466-46BB-9183-C659D5B0A582}" destId="{45645546-651D-4BDD-9E52-199F6EBD059B}" srcOrd="0" destOrd="0" presId="urn:microsoft.com/office/officeart/2005/8/layout/bProcess2"/>
    <dgm:cxn modelId="{6B5408B0-1656-4B91-96FF-01C1DAAC9A94}" srcId="{0D3C2753-DAF1-44C7-BFB2-C2145E1AD532}" destId="{4E7687BA-54F9-47E9-895F-EBE9FD6606DC}" srcOrd="6" destOrd="0" parTransId="{4430BB74-5C09-492A-97AD-6EA9D9BA2DBB}" sibTransId="{C0D11AC8-19FF-4010-90B0-2535828B38B4}"/>
    <dgm:cxn modelId="{54576B9F-282D-46A7-A84C-5D41CE3AA083}" type="presOf" srcId="{0D3C2753-DAF1-44C7-BFB2-C2145E1AD532}" destId="{0B39DA41-8701-406F-AF79-2631CC1BC053}" srcOrd="0" destOrd="0" presId="urn:microsoft.com/office/officeart/2005/8/layout/bProcess2"/>
    <dgm:cxn modelId="{AC099175-4DF1-4ECA-A68B-41372A82C7F7}" srcId="{0D3C2753-DAF1-44C7-BFB2-C2145E1AD532}" destId="{345C8815-3157-4D4B-9A69-C448E914D910}" srcOrd="5" destOrd="0" parTransId="{A633C9CA-A358-40E5-A56B-034589868B75}" sibTransId="{D30A30AA-0E08-41AB-A36D-3E20DE4B2F43}"/>
    <dgm:cxn modelId="{AE35073B-54FF-4140-AA33-FD836B2D077C}" type="presOf" srcId="{AB1067F5-C35D-425F-9DCF-DD44AA061AAA}" destId="{1CE770CE-D955-4B09-83A5-92E11D12E6C8}" srcOrd="0" destOrd="0" presId="urn:microsoft.com/office/officeart/2005/8/layout/bProcess2"/>
    <dgm:cxn modelId="{1E9E0981-1EEC-480F-BE7E-375C4FC6F0B0}" type="presOf" srcId="{B6885765-F6C1-4C43-BABB-114EC1BB928C}" destId="{68DED427-64DA-4A9B-815C-B39110F2F15E}" srcOrd="0" destOrd="0" presId="urn:microsoft.com/office/officeart/2005/8/layout/bProcess2"/>
    <dgm:cxn modelId="{D0E82DB3-11AA-44EB-8E56-887C320692AC}" type="presOf" srcId="{3EEC09CD-7FA2-4228-9CAA-9FB2A61EAF78}" destId="{A7EF6698-62A5-4100-A6E0-632ED5D8B3AC}" srcOrd="0" destOrd="0" presId="urn:microsoft.com/office/officeart/2005/8/layout/bProcess2"/>
    <dgm:cxn modelId="{E62B154E-AFFE-47FC-A7E0-EF7E560A3C6D}" srcId="{0D3C2753-DAF1-44C7-BFB2-C2145E1AD532}" destId="{27B18CD0-6BF6-426B-A99C-70EF23600CDB}" srcOrd="7" destOrd="0" parTransId="{E96E4FA9-6EBA-4C96-876C-C985C46E8D47}" sibTransId="{BA18DF5A-6A6A-40D4-A1F3-CEDEEC218544}"/>
    <dgm:cxn modelId="{7C0CC401-40A1-4B8B-A196-5ED0ADC089CF}" type="presOf" srcId="{85F280FC-FFE9-4FB2-B8B7-2581A120C9EC}" destId="{A6710397-02F1-4612-B3CB-9027B4C49DB7}" srcOrd="0" destOrd="0" presId="urn:microsoft.com/office/officeart/2005/8/layout/bProcess2"/>
    <dgm:cxn modelId="{FF08C3C5-494D-4424-A9A5-1ED4EBD0B658}" srcId="{0D3C2753-DAF1-44C7-BFB2-C2145E1AD532}" destId="{FAF3FC5F-77D0-4980-A9E7-ECEF72A1106B}" srcOrd="2" destOrd="0" parTransId="{3B4D04F2-2F14-4990-A01E-AD10AAA1D882}" sibTransId="{F89FF4A4-AB3F-4FCE-A0C4-D495194D55F4}"/>
    <dgm:cxn modelId="{5E4CBC31-E258-4937-A23C-48037C5AA89A}" type="presOf" srcId="{BA18DF5A-6A6A-40D4-A1F3-CEDEEC218544}" destId="{44C8C8B7-7BCA-4E94-9A06-2003C7568C9E}" srcOrd="0" destOrd="0" presId="urn:microsoft.com/office/officeart/2005/8/layout/bProcess2"/>
    <dgm:cxn modelId="{C934D8A9-4841-439F-9867-1B01DFF22B9A}" type="presOf" srcId="{F89FF4A4-AB3F-4FCE-A0C4-D495194D55F4}" destId="{8CDC9CE5-ADD8-49C3-BA55-B1C6E581BD20}" srcOrd="0" destOrd="0" presId="urn:microsoft.com/office/officeart/2005/8/layout/bProcess2"/>
    <dgm:cxn modelId="{AD03245F-25C6-4962-8063-C0C603E04407}" type="presOf" srcId="{D30A30AA-0E08-41AB-A36D-3E20DE4B2F43}" destId="{FEAA5222-EA01-4B81-9C8A-9DA882A9A8B1}" srcOrd="0" destOrd="0" presId="urn:microsoft.com/office/officeart/2005/8/layout/bProcess2"/>
    <dgm:cxn modelId="{EB737588-CA6D-4E04-9855-CE4F4F472A77}" type="presOf" srcId="{D6E39073-F310-4503-AEB2-142366470819}" destId="{7066DBB8-DA46-442F-B449-EE65CC7E872E}" srcOrd="0" destOrd="0" presId="urn:microsoft.com/office/officeart/2005/8/layout/bProcess2"/>
    <dgm:cxn modelId="{067CBBA0-B744-4622-9887-4A3D3CA96CB6}" srcId="{0D3C2753-DAF1-44C7-BFB2-C2145E1AD532}" destId="{D3969287-B790-4D70-AFC9-80540C96D50D}" srcOrd="8" destOrd="0" parTransId="{2495BFB4-6A34-4FDF-9E44-7A34F4BEAC2A}" sibTransId="{EBBB5920-7A70-4C28-BCBB-126F4448D28B}"/>
    <dgm:cxn modelId="{01C7BF7D-8713-4290-AA66-D6AD7896D526}" type="presOf" srcId="{345C8815-3157-4D4B-9A69-C448E914D910}" destId="{423F98C5-D3C5-4075-B23E-98F1535D73FE}" srcOrd="0" destOrd="0" presId="urn:microsoft.com/office/officeart/2005/8/layout/bProcess2"/>
    <dgm:cxn modelId="{41CEFE55-C00F-4EF1-B96C-026B6EDCFEF9}" type="presOf" srcId="{CCE72239-C724-4950-B8A4-208F1F5433E4}" destId="{90E766F0-A83F-4578-B10E-0C38BBB2E77B}" srcOrd="0" destOrd="0" presId="urn:microsoft.com/office/officeart/2005/8/layout/bProcess2"/>
    <dgm:cxn modelId="{01E57904-4FDF-4A9E-964F-91E433977BA2}" type="presOf" srcId="{27B18CD0-6BF6-426B-A99C-70EF23600CDB}" destId="{2025D18B-92A4-4147-BF23-F13F4A7E2DF6}" srcOrd="0" destOrd="0" presId="urn:microsoft.com/office/officeart/2005/8/layout/bProcess2"/>
    <dgm:cxn modelId="{19CF6E0E-8BE7-4939-88E3-207A965C06FD}" type="presOf" srcId="{4E7687BA-54F9-47E9-895F-EBE9FD6606DC}" destId="{9250D72A-BBBB-4103-9B8C-1A21BB3D1934}" srcOrd="0" destOrd="0" presId="urn:microsoft.com/office/officeart/2005/8/layout/bProcess2"/>
    <dgm:cxn modelId="{131EC65D-783B-4482-AC16-EFA1AD0E4ACE}" type="presParOf" srcId="{0B39DA41-8701-406F-AF79-2631CC1BC053}" destId="{1CE770CE-D955-4B09-83A5-92E11D12E6C8}" srcOrd="0" destOrd="0" presId="urn:microsoft.com/office/officeart/2005/8/layout/bProcess2"/>
    <dgm:cxn modelId="{A141A65F-9992-4B66-8EB5-9300B16E8730}" type="presParOf" srcId="{0B39DA41-8701-406F-AF79-2631CC1BC053}" destId="{45645546-651D-4BDD-9E52-199F6EBD059B}" srcOrd="1" destOrd="0" presId="urn:microsoft.com/office/officeart/2005/8/layout/bProcess2"/>
    <dgm:cxn modelId="{068E526E-0899-4E77-9782-F35C93BE0FF3}" type="presParOf" srcId="{0B39DA41-8701-406F-AF79-2631CC1BC053}" destId="{675731D2-7ECA-4AD0-A284-F8D06E297099}" srcOrd="2" destOrd="0" presId="urn:microsoft.com/office/officeart/2005/8/layout/bProcess2"/>
    <dgm:cxn modelId="{4C276F3D-15AD-46B6-9605-755F94E011D9}" type="presParOf" srcId="{675731D2-7ECA-4AD0-A284-F8D06E297099}" destId="{C4178659-8469-4A32-82D5-A73B9155F88D}" srcOrd="0" destOrd="0" presId="urn:microsoft.com/office/officeart/2005/8/layout/bProcess2"/>
    <dgm:cxn modelId="{243910B7-9A37-4618-B7CA-F56CD10FD4CF}" type="presParOf" srcId="{675731D2-7ECA-4AD0-A284-F8D06E297099}" destId="{A7EF6698-62A5-4100-A6E0-632ED5D8B3AC}" srcOrd="1" destOrd="0" presId="urn:microsoft.com/office/officeart/2005/8/layout/bProcess2"/>
    <dgm:cxn modelId="{550DA724-4539-498C-899B-88FC384D63DD}" type="presParOf" srcId="{0B39DA41-8701-406F-AF79-2631CC1BC053}" destId="{68DED427-64DA-4A9B-815C-B39110F2F15E}" srcOrd="3" destOrd="0" presId="urn:microsoft.com/office/officeart/2005/8/layout/bProcess2"/>
    <dgm:cxn modelId="{76C525D9-5824-4E84-A01C-8E779317D977}" type="presParOf" srcId="{0B39DA41-8701-406F-AF79-2631CC1BC053}" destId="{7B9E500E-A912-4076-BE2D-9ACA4DD09114}" srcOrd="4" destOrd="0" presId="urn:microsoft.com/office/officeart/2005/8/layout/bProcess2"/>
    <dgm:cxn modelId="{32B515FA-A513-414C-9858-01EB85DF4E9B}" type="presParOf" srcId="{7B9E500E-A912-4076-BE2D-9ACA4DD09114}" destId="{61E9A379-363F-4E10-9C82-E21A3F658644}" srcOrd="0" destOrd="0" presId="urn:microsoft.com/office/officeart/2005/8/layout/bProcess2"/>
    <dgm:cxn modelId="{B90C6B4F-074C-4B15-8212-2C15D76A86ED}" type="presParOf" srcId="{7B9E500E-A912-4076-BE2D-9ACA4DD09114}" destId="{4A3E8328-4C99-4A91-9D16-32B4F6E63E83}" srcOrd="1" destOrd="0" presId="urn:microsoft.com/office/officeart/2005/8/layout/bProcess2"/>
    <dgm:cxn modelId="{0940F321-9E10-4D68-BC2A-C6713A1AB90D}" type="presParOf" srcId="{0B39DA41-8701-406F-AF79-2631CC1BC053}" destId="{8CDC9CE5-ADD8-49C3-BA55-B1C6E581BD20}" srcOrd="5" destOrd="0" presId="urn:microsoft.com/office/officeart/2005/8/layout/bProcess2"/>
    <dgm:cxn modelId="{4AC1CD52-7981-47F9-9BE8-1C8269B5DE66}" type="presParOf" srcId="{0B39DA41-8701-406F-AF79-2631CC1BC053}" destId="{C1F65B47-0097-49F6-B733-60B3A4DCA37F}" srcOrd="6" destOrd="0" presId="urn:microsoft.com/office/officeart/2005/8/layout/bProcess2"/>
    <dgm:cxn modelId="{8FE27A82-A852-4B2A-BBD9-4800C51F4901}" type="presParOf" srcId="{C1F65B47-0097-49F6-B733-60B3A4DCA37F}" destId="{F225FD42-8D6C-4034-B5D9-D471D807302C}" srcOrd="0" destOrd="0" presId="urn:microsoft.com/office/officeart/2005/8/layout/bProcess2"/>
    <dgm:cxn modelId="{F64D41A5-C910-4A23-A294-647B86106BAD}" type="presParOf" srcId="{C1F65B47-0097-49F6-B733-60B3A4DCA37F}" destId="{7066DBB8-DA46-442F-B449-EE65CC7E872E}" srcOrd="1" destOrd="0" presId="urn:microsoft.com/office/officeart/2005/8/layout/bProcess2"/>
    <dgm:cxn modelId="{2E5B1727-9E3E-4D5F-85A4-85F6B94A54E8}" type="presParOf" srcId="{0B39DA41-8701-406F-AF79-2631CC1BC053}" destId="{90E766F0-A83F-4578-B10E-0C38BBB2E77B}" srcOrd="7" destOrd="0" presId="urn:microsoft.com/office/officeart/2005/8/layout/bProcess2"/>
    <dgm:cxn modelId="{6FF497E0-E35B-4C62-9A3E-1DC4C3746608}" type="presParOf" srcId="{0B39DA41-8701-406F-AF79-2631CC1BC053}" destId="{419998E1-0C02-4D71-B317-DBD19607D506}" srcOrd="8" destOrd="0" presId="urn:microsoft.com/office/officeart/2005/8/layout/bProcess2"/>
    <dgm:cxn modelId="{7F228163-E86A-4960-BFE1-2B8BE51EB19F}" type="presParOf" srcId="{419998E1-0C02-4D71-B317-DBD19607D506}" destId="{6A84039D-185B-48D2-97FD-FD4C06F29408}" srcOrd="0" destOrd="0" presId="urn:microsoft.com/office/officeart/2005/8/layout/bProcess2"/>
    <dgm:cxn modelId="{B6BF51EF-6C4B-4DAD-B064-64620D5D3D58}" type="presParOf" srcId="{419998E1-0C02-4D71-B317-DBD19607D506}" destId="{3DED9050-6074-49AB-A931-4D7FA1DC52C2}" srcOrd="1" destOrd="0" presId="urn:microsoft.com/office/officeart/2005/8/layout/bProcess2"/>
    <dgm:cxn modelId="{9C6358F2-B3D6-40CC-9913-B678CBFDBF5B}" type="presParOf" srcId="{0B39DA41-8701-406F-AF79-2631CC1BC053}" destId="{A6710397-02F1-4612-B3CB-9027B4C49DB7}" srcOrd="9" destOrd="0" presId="urn:microsoft.com/office/officeart/2005/8/layout/bProcess2"/>
    <dgm:cxn modelId="{28413D24-E457-474B-98FE-F93DF68D924D}" type="presParOf" srcId="{0B39DA41-8701-406F-AF79-2631CC1BC053}" destId="{A0E1AC93-CE95-4F06-B85C-5C8DEB3846E8}" srcOrd="10" destOrd="0" presId="urn:microsoft.com/office/officeart/2005/8/layout/bProcess2"/>
    <dgm:cxn modelId="{F99B8A6A-DF63-4846-908F-44CEE51E7B18}" type="presParOf" srcId="{A0E1AC93-CE95-4F06-B85C-5C8DEB3846E8}" destId="{EEC1A1E2-51C8-4175-A26E-35552C15C245}" srcOrd="0" destOrd="0" presId="urn:microsoft.com/office/officeart/2005/8/layout/bProcess2"/>
    <dgm:cxn modelId="{20640202-BA1E-48A1-AE81-27DC30232664}" type="presParOf" srcId="{A0E1AC93-CE95-4F06-B85C-5C8DEB3846E8}" destId="{423F98C5-D3C5-4075-B23E-98F1535D73FE}" srcOrd="1" destOrd="0" presId="urn:microsoft.com/office/officeart/2005/8/layout/bProcess2"/>
    <dgm:cxn modelId="{4BD704F8-1DAC-4963-AC48-AFF5BB0512CF}" type="presParOf" srcId="{0B39DA41-8701-406F-AF79-2631CC1BC053}" destId="{FEAA5222-EA01-4B81-9C8A-9DA882A9A8B1}" srcOrd="11" destOrd="0" presId="urn:microsoft.com/office/officeart/2005/8/layout/bProcess2"/>
    <dgm:cxn modelId="{BCCB3446-D790-4B47-973D-FAAAED0C3519}" type="presParOf" srcId="{0B39DA41-8701-406F-AF79-2631CC1BC053}" destId="{EC941ACC-E5E3-434A-8681-2A2E6BD83B06}" srcOrd="12" destOrd="0" presId="urn:microsoft.com/office/officeart/2005/8/layout/bProcess2"/>
    <dgm:cxn modelId="{48CFB88C-E436-461F-B2A0-5B58A465BB95}" type="presParOf" srcId="{EC941ACC-E5E3-434A-8681-2A2E6BD83B06}" destId="{78557AAE-F3D4-47E6-A0D3-C6D06275A6DC}" srcOrd="0" destOrd="0" presId="urn:microsoft.com/office/officeart/2005/8/layout/bProcess2"/>
    <dgm:cxn modelId="{3F04F1CC-649E-4D2B-AEBB-C77947051EDB}" type="presParOf" srcId="{EC941ACC-E5E3-434A-8681-2A2E6BD83B06}" destId="{9250D72A-BBBB-4103-9B8C-1A21BB3D1934}" srcOrd="1" destOrd="0" presId="urn:microsoft.com/office/officeart/2005/8/layout/bProcess2"/>
    <dgm:cxn modelId="{41B397E2-747C-43C3-9D4B-EE7D6FD16996}" type="presParOf" srcId="{0B39DA41-8701-406F-AF79-2631CC1BC053}" destId="{2913CDCD-0000-4D63-8992-BB10FED3031F}" srcOrd="13" destOrd="0" presId="urn:microsoft.com/office/officeart/2005/8/layout/bProcess2"/>
    <dgm:cxn modelId="{78372C49-951C-4AB5-99B3-1E163C74B305}" type="presParOf" srcId="{0B39DA41-8701-406F-AF79-2631CC1BC053}" destId="{1A728E90-8505-4D28-995F-CB5A8A2BEC38}" srcOrd="14" destOrd="0" presId="urn:microsoft.com/office/officeart/2005/8/layout/bProcess2"/>
    <dgm:cxn modelId="{1AA55851-6E58-4603-9008-E498B7BA6151}" type="presParOf" srcId="{1A728E90-8505-4D28-995F-CB5A8A2BEC38}" destId="{EF37F8DE-7F40-4995-B4B0-3633287DD414}" srcOrd="0" destOrd="0" presId="urn:microsoft.com/office/officeart/2005/8/layout/bProcess2"/>
    <dgm:cxn modelId="{CEE5D2BD-F8B5-407A-82BC-74D51910618A}" type="presParOf" srcId="{1A728E90-8505-4D28-995F-CB5A8A2BEC38}" destId="{2025D18B-92A4-4147-BF23-F13F4A7E2DF6}" srcOrd="1" destOrd="0" presId="urn:microsoft.com/office/officeart/2005/8/layout/bProcess2"/>
    <dgm:cxn modelId="{B61F3629-907A-4D92-95AF-D19E556C5905}" type="presParOf" srcId="{0B39DA41-8701-406F-AF79-2631CC1BC053}" destId="{44C8C8B7-7BCA-4E94-9A06-2003C7568C9E}" srcOrd="15" destOrd="0" presId="urn:microsoft.com/office/officeart/2005/8/layout/bProcess2"/>
    <dgm:cxn modelId="{683223B9-0255-4779-9E29-5773F1EBE7FE}" type="presParOf" srcId="{0B39DA41-8701-406F-AF79-2631CC1BC053}" destId="{76DC035D-56A3-48E4-89C2-88210D6DA822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1CE9A8-F1C7-414C-A390-0FDA1FF26A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3757D0B-B73E-4D63-ACC6-0628482D54E8}">
      <dgm:prSet phldrT="[Texto]" custT="1"/>
      <dgm:spPr/>
      <dgm:t>
        <a:bodyPr/>
        <a:lstStyle/>
        <a:p>
          <a:r>
            <a:rPr lang="es-ES" sz="2800" dirty="0"/>
            <a:t>Fomentan la lectura</a:t>
          </a:r>
        </a:p>
        <a:p>
          <a:r>
            <a:rPr lang="es-ES" sz="2000" dirty="0"/>
            <a:t>(Mediante el uso de las TIC)</a:t>
          </a:r>
        </a:p>
      </dgm:t>
    </dgm:pt>
    <dgm:pt modelId="{B6524E54-FA03-4BA0-8062-B374A5DF6949}" type="parTrans" cxnId="{3ABB3452-C4DF-41C6-BB23-76AB77D638DC}">
      <dgm:prSet/>
      <dgm:spPr/>
      <dgm:t>
        <a:bodyPr/>
        <a:lstStyle/>
        <a:p>
          <a:endParaRPr lang="es-ES"/>
        </a:p>
      </dgm:t>
    </dgm:pt>
    <dgm:pt modelId="{EDA0B0A1-C8FE-4793-B289-D658FAAF3FD7}" type="sibTrans" cxnId="{3ABB3452-C4DF-41C6-BB23-76AB77D638DC}">
      <dgm:prSet/>
      <dgm:spPr/>
      <dgm:t>
        <a:bodyPr/>
        <a:lstStyle/>
        <a:p>
          <a:endParaRPr lang="es-ES"/>
        </a:p>
      </dgm:t>
    </dgm:pt>
    <dgm:pt modelId="{0C3331F3-E86B-40C4-86E5-6673FC2DA9D2}">
      <dgm:prSet phldrT="[Texto]" custT="1"/>
      <dgm:spPr/>
      <dgm:t>
        <a:bodyPr/>
        <a:lstStyle/>
        <a:p>
          <a:r>
            <a:rPr lang="es-ES" sz="4400" dirty="0"/>
            <a:t>PUFL &amp; FILU</a:t>
          </a:r>
        </a:p>
      </dgm:t>
    </dgm:pt>
    <dgm:pt modelId="{1D04B65E-8835-4D69-9089-979F6E3D7F72}" type="parTrans" cxnId="{52222226-DD2E-4551-A743-8E8BFCCFFCAB}">
      <dgm:prSet/>
      <dgm:spPr/>
      <dgm:t>
        <a:bodyPr/>
        <a:lstStyle/>
        <a:p>
          <a:endParaRPr lang="es-ES"/>
        </a:p>
      </dgm:t>
    </dgm:pt>
    <dgm:pt modelId="{16273655-CEE0-4FB0-B5D8-9C6675FAC3BA}" type="sibTrans" cxnId="{52222226-DD2E-4551-A743-8E8BFCCFFCAB}">
      <dgm:prSet/>
      <dgm:spPr/>
      <dgm:t>
        <a:bodyPr/>
        <a:lstStyle/>
        <a:p>
          <a:endParaRPr lang="es-ES"/>
        </a:p>
      </dgm:t>
    </dgm:pt>
    <dgm:pt modelId="{9C5D9BA8-69C6-4153-B24C-106B14D9384E}">
      <dgm:prSet phldrT="[Texto]"/>
      <dgm:spPr/>
      <dgm:t>
        <a:bodyPr/>
        <a:lstStyle/>
        <a:p>
          <a:r>
            <a:rPr lang="es-ES" dirty="0"/>
            <a:t>Concurso Nacional de Booktubers</a:t>
          </a:r>
        </a:p>
        <a:p>
          <a:r>
            <a:rPr lang="es-ES" b="1" dirty="0"/>
            <a:t>#</a:t>
          </a:r>
          <a:r>
            <a:rPr lang="es-ES" b="1" dirty="0" err="1"/>
            <a:t>SoyBooktUVer</a:t>
          </a:r>
          <a:endParaRPr lang="es-ES" b="1" dirty="0"/>
        </a:p>
      </dgm:t>
    </dgm:pt>
    <dgm:pt modelId="{B05DE223-06B2-46DD-88F5-AB5FD75EF153}" type="parTrans" cxnId="{FD1CDD59-8E56-42C9-A911-5A065D1B10FF}">
      <dgm:prSet/>
      <dgm:spPr/>
      <dgm:t>
        <a:bodyPr/>
        <a:lstStyle/>
        <a:p>
          <a:endParaRPr lang="es-ES"/>
        </a:p>
      </dgm:t>
    </dgm:pt>
    <dgm:pt modelId="{790DFC72-2D33-4D30-A69D-6541F51C8BAE}" type="sibTrans" cxnId="{FD1CDD59-8E56-42C9-A911-5A065D1B10FF}">
      <dgm:prSet/>
      <dgm:spPr/>
      <dgm:t>
        <a:bodyPr/>
        <a:lstStyle/>
        <a:p>
          <a:endParaRPr lang="es-ES"/>
        </a:p>
      </dgm:t>
    </dgm:pt>
    <dgm:pt modelId="{5BEB2B3B-361B-4AC4-AEFF-275DED932BC6}" type="pres">
      <dgm:prSet presAssocID="{EA1CE9A8-F1C7-414C-A390-0FDA1FF26A14}" presName="Name0" presStyleCnt="0">
        <dgm:presLayoutVars>
          <dgm:dir/>
          <dgm:resizeHandles val="exact"/>
        </dgm:presLayoutVars>
      </dgm:prSet>
      <dgm:spPr/>
    </dgm:pt>
    <dgm:pt modelId="{FA7A3971-7508-4F86-8E60-C04E42CDD7BA}" type="pres">
      <dgm:prSet presAssocID="{13757D0B-B73E-4D63-ACC6-0628482D54E8}" presName="node" presStyleLbl="node1" presStyleIdx="0" presStyleCnt="3" custLinFactNeighborX="1298" custLinFactNeighborY="-812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1A256B-0755-4D68-B1BD-FF5021550991}" type="pres">
      <dgm:prSet presAssocID="{EDA0B0A1-C8FE-4793-B289-D658FAAF3FD7}" presName="sibTrans" presStyleLbl="sibTrans2D1" presStyleIdx="0" presStyleCnt="2"/>
      <dgm:spPr/>
      <dgm:t>
        <a:bodyPr/>
        <a:lstStyle/>
        <a:p>
          <a:endParaRPr lang="es-MX"/>
        </a:p>
      </dgm:t>
    </dgm:pt>
    <dgm:pt modelId="{4F84E1AA-5466-448C-B610-DAED3347EF93}" type="pres">
      <dgm:prSet presAssocID="{EDA0B0A1-C8FE-4793-B289-D658FAAF3FD7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BF0212A1-F62B-4C03-AD12-1D2B850EAA40}" type="pres">
      <dgm:prSet presAssocID="{0C3331F3-E86B-40C4-86E5-6673FC2DA9D2}" presName="node" presStyleLbl="node1" presStyleIdx="1" presStyleCnt="3" custLinFactNeighborX="2595" custLinFactNeighborY="-812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06AAA2-FAB1-4513-A28A-20CE78E13F43}" type="pres">
      <dgm:prSet presAssocID="{16273655-CEE0-4FB0-B5D8-9C6675FAC3BA}" presName="sibTrans" presStyleLbl="sibTrans2D1" presStyleIdx="1" presStyleCnt="2"/>
      <dgm:spPr/>
      <dgm:t>
        <a:bodyPr/>
        <a:lstStyle/>
        <a:p>
          <a:endParaRPr lang="es-MX"/>
        </a:p>
      </dgm:t>
    </dgm:pt>
    <dgm:pt modelId="{4A56F4DF-DCC4-4683-8966-7B8275626EA6}" type="pres">
      <dgm:prSet presAssocID="{16273655-CEE0-4FB0-B5D8-9C6675FAC3BA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856BA468-6BB9-4AF7-8548-F1D2124198F7}" type="pres">
      <dgm:prSet presAssocID="{9C5D9BA8-69C6-4153-B24C-106B14D9384E}" presName="node" presStyleLbl="node1" presStyleIdx="2" presStyleCnt="3" custLinFactNeighborY="-812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4DF918F-DCBB-4311-AF0F-8E844F2E04E4}" type="presOf" srcId="{13757D0B-B73E-4D63-ACC6-0628482D54E8}" destId="{FA7A3971-7508-4F86-8E60-C04E42CDD7BA}" srcOrd="0" destOrd="0" presId="urn:microsoft.com/office/officeart/2005/8/layout/process1"/>
    <dgm:cxn modelId="{3ABB3452-C4DF-41C6-BB23-76AB77D638DC}" srcId="{EA1CE9A8-F1C7-414C-A390-0FDA1FF26A14}" destId="{13757D0B-B73E-4D63-ACC6-0628482D54E8}" srcOrd="0" destOrd="0" parTransId="{B6524E54-FA03-4BA0-8062-B374A5DF6949}" sibTransId="{EDA0B0A1-C8FE-4793-B289-D658FAAF3FD7}"/>
    <dgm:cxn modelId="{52222226-DD2E-4551-A743-8E8BFCCFFCAB}" srcId="{EA1CE9A8-F1C7-414C-A390-0FDA1FF26A14}" destId="{0C3331F3-E86B-40C4-86E5-6673FC2DA9D2}" srcOrd="1" destOrd="0" parTransId="{1D04B65E-8835-4D69-9089-979F6E3D7F72}" sibTransId="{16273655-CEE0-4FB0-B5D8-9C6675FAC3BA}"/>
    <dgm:cxn modelId="{9E1B384F-6636-4478-9472-8D73967830ED}" type="presOf" srcId="{16273655-CEE0-4FB0-B5D8-9C6675FAC3BA}" destId="{1806AAA2-FAB1-4513-A28A-20CE78E13F43}" srcOrd="0" destOrd="0" presId="urn:microsoft.com/office/officeart/2005/8/layout/process1"/>
    <dgm:cxn modelId="{FD1CDD59-8E56-42C9-A911-5A065D1B10FF}" srcId="{EA1CE9A8-F1C7-414C-A390-0FDA1FF26A14}" destId="{9C5D9BA8-69C6-4153-B24C-106B14D9384E}" srcOrd="2" destOrd="0" parTransId="{B05DE223-06B2-46DD-88F5-AB5FD75EF153}" sibTransId="{790DFC72-2D33-4D30-A69D-6541F51C8BAE}"/>
    <dgm:cxn modelId="{29254479-56D1-408F-815C-C5A50C2AEF84}" type="presOf" srcId="{0C3331F3-E86B-40C4-86E5-6673FC2DA9D2}" destId="{BF0212A1-F62B-4C03-AD12-1D2B850EAA40}" srcOrd="0" destOrd="0" presId="urn:microsoft.com/office/officeart/2005/8/layout/process1"/>
    <dgm:cxn modelId="{5C8BE722-8BE6-47FD-AE41-D8B95007A603}" type="presOf" srcId="{16273655-CEE0-4FB0-B5D8-9C6675FAC3BA}" destId="{4A56F4DF-DCC4-4683-8966-7B8275626EA6}" srcOrd="1" destOrd="0" presId="urn:microsoft.com/office/officeart/2005/8/layout/process1"/>
    <dgm:cxn modelId="{106ED6A5-BDBF-46E8-8CF5-471AC2CDACE1}" type="presOf" srcId="{EDA0B0A1-C8FE-4793-B289-D658FAAF3FD7}" destId="{BE1A256B-0755-4D68-B1BD-FF5021550991}" srcOrd="0" destOrd="0" presId="urn:microsoft.com/office/officeart/2005/8/layout/process1"/>
    <dgm:cxn modelId="{F3489E5F-DE1D-4F45-934E-E1660CA6AFB0}" type="presOf" srcId="{EDA0B0A1-C8FE-4793-B289-D658FAAF3FD7}" destId="{4F84E1AA-5466-448C-B610-DAED3347EF93}" srcOrd="1" destOrd="0" presId="urn:microsoft.com/office/officeart/2005/8/layout/process1"/>
    <dgm:cxn modelId="{16D8F0A6-DF89-47C6-9321-FA210379395B}" type="presOf" srcId="{9C5D9BA8-69C6-4153-B24C-106B14D9384E}" destId="{856BA468-6BB9-4AF7-8548-F1D2124198F7}" srcOrd="0" destOrd="0" presId="urn:microsoft.com/office/officeart/2005/8/layout/process1"/>
    <dgm:cxn modelId="{FC1A9D35-A95D-4C69-870A-A0B4CB1D65FE}" type="presOf" srcId="{EA1CE9A8-F1C7-414C-A390-0FDA1FF26A14}" destId="{5BEB2B3B-361B-4AC4-AEFF-275DED932BC6}" srcOrd="0" destOrd="0" presId="urn:microsoft.com/office/officeart/2005/8/layout/process1"/>
    <dgm:cxn modelId="{041E67A9-312A-42FD-95B5-DF6F6D195790}" type="presParOf" srcId="{5BEB2B3B-361B-4AC4-AEFF-275DED932BC6}" destId="{FA7A3971-7508-4F86-8E60-C04E42CDD7BA}" srcOrd="0" destOrd="0" presId="urn:microsoft.com/office/officeart/2005/8/layout/process1"/>
    <dgm:cxn modelId="{47796818-62E2-49A4-B748-57D43426ECBB}" type="presParOf" srcId="{5BEB2B3B-361B-4AC4-AEFF-275DED932BC6}" destId="{BE1A256B-0755-4D68-B1BD-FF5021550991}" srcOrd="1" destOrd="0" presId="urn:microsoft.com/office/officeart/2005/8/layout/process1"/>
    <dgm:cxn modelId="{67DCC9D1-9405-4EFD-A884-542EA34A4FBC}" type="presParOf" srcId="{BE1A256B-0755-4D68-B1BD-FF5021550991}" destId="{4F84E1AA-5466-448C-B610-DAED3347EF93}" srcOrd="0" destOrd="0" presId="urn:microsoft.com/office/officeart/2005/8/layout/process1"/>
    <dgm:cxn modelId="{FC1714FB-AA5D-42AF-AD0F-E431415A3BD9}" type="presParOf" srcId="{5BEB2B3B-361B-4AC4-AEFF-275DED932BC6}" destId="{BF0212A1-F62B-4C03-AD12-1D2B850EAA40}" srcOrd="2" destOrd="0" presId="urn:microsoft.com/office/officeart/2005/8/layout/process1"/>
    <dgm:cxn modelId="{F043D1E5-6494-4B3B-97A3-A1AB6E163E96}" type="presParOf" srcId="{5BEB2B3B-361B-4AC4-AEFF-275DED932BC6}" destId="{1806AAA2-FAB1-4513-A28A-20CE78E13F43}" srcOrd="3" destOrd="0" presId="urn:microsoft.com/office/officeart/2005/8/layout/process1"/>
    <dgm:cxn modelId="{4DE0F141-1F33-4894-8524-9E418200648D}" type="presParOf" srcId="{1806AAA2-FAB1-4513-A28A-20CE78E13F43}" destId="{4A56F4DF-DCC4-4683-8966-7B8275626EA6}" srcOrd="0" destOrd="0" presId="urn:microsoft.com/office/officeart/2005/8/layout/process1"/>
    <dgm:cxn modelId="{898EDD09-2134-48E7-80EC-503064B7DF4A}" type="presParOf" srcId="{5BEB2B3B-361B-4AC4-AEFF-275DED932BC6}" destId="{856BA468-6BB9-4AF7-8548-F1D2124198F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67235B-D95E-44C9-B8C6-BA1024EBE01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B800B17-B149-4875-A4DB-9E98D7238F28}">
      <dgm:prSet phldrT="[Texto]" custT="1"/>
      <dgm:spPr/>
      <dgm:t>
        <a:bodyPr vert="eaVert"/>
        <a:lstStyle/>
        <a:p>
          <a:r>
            <a:rPr lang="es-ES" sz="4400" dirty="0"/>
            <a:t>Millenials</a:t>
          </a:r>
          <a:endParaRPr lang="es-ES" sz="5600" dirty="0"/>
        </a:p>
      </dgm:t>
    </dgm:pt>
    <dgm:pt modelId="{33B43923-B2F7-4065-AAD5-7CF5A9F7E858}" type="sibTrans" cxnId="{BE23D146-EA9B-4265-AA15-40E9692EF284}">
      <dgm:prSet/>
      <dgm:spPr/>
      <dgm:t>
        <a:bodyPr/>
        <a:lstStyle/>
        <a:p>
          <a:endParaRPr lang="es-ES"/>
        </a:p>
      </dgm:t>
    </dgm:pt>
    <dgm:pt modelId="{52A6DD4E-28C7-486D-9147-69FBFD41FEA2}" type="parTrans" cxnId="{BE23D146-EA9B-4265-AA15-40E9692EF284}">
      <dgm:prSet/>
      <dgm:spPr/>
      <dgm:t>
        <a:bodyPr/>
        <a:lstStyle/>
        <a:p>
          <a:endParaRPr lang="es-ES"/>
        </a:p>
      </dgm:t>
    </dgm:pt>
    <dgm:pt modelId="{EFF79876-E2C5-409E-8FA0-E6E49C3C08B8}">
      <dgm:prSet phldrT="[Texto]" custT="1"/>
      <dgm:spPr/>
      <dgm:t>
        <a:bodyPr/>
        <a:lstStyle/>
        <a:p>
          <a:r>
            <a:rPr lang="es-US" sz="2800" dirty="0">
              <a:latin typeface="+mj-lt"/>
            </a:rPr>
            <a:t>Viven en las redes sociales, en una vorágine de interactividad excesiva y entretenimiento infinito.</a:t>
          </a:r>
          <a:endParaRPr lang="es-ES" sz="2800" dirty="0">
            <a:latin typeface="+mj-lt"/>
          </a:endParaRPr>
        </a:p>
      </dgm:t>
    </dgm:pt>
    <dgm:pt modelId="{A65D3F05-736E-484C-921C-DCA88170E30E}" type="sibTrans" cxnId="{8FF8423E-5B3B-4F15-A525-B0EA21807316}">
      <dgm:prSet/>
      <dgm:spPr/>
      <dgm:t>
        <a:bodyPr/>
        <a:lstStyle/>
        <a:p>
          <a:endParaRPr lang="es-ES"/>
        </a:p>
      </dgm:t>
    </dgm:pt>
    <dgm:pt modelId="{43966470-3BCC-4ABA-AFA3-17A2471F1BE0}" type="parTrans" cxnId="{8FF8423E-5B3B-4F15-A525-B0EA21807316}">
      <dgm:prSet/>
      <dgm:spPr/>
      <dgm:t>
        <a:bodyPr/>
        <a:lstStyle/>
        <a:p>
          <a:endParaRPr lang="es-ES"/>
        </a:p>
      </dgm:t>
    </dgm:pt>
    <dgm:pt modelId="{D51381F7-A511-4A10-877B-C72A9C38351A}">
      <dgm:prSet phldrT="[Texto]" custT="1"/>
      <dgm:spPr/>
      <dgm:t>
        <a:bodyPr vert="eaVert"/>
        <a:lstStyle/>
        <a:p>
          <a:r>
            <a:rPr lang="es-ES" sz="3200" b="1" dirty="0"/>
            <a:t> Hipermedia &amp;paratexto</a:t>
          </a:r>
        </a:p>
      </dgm:t>
    </dgm:pt>
    <dgm:pt modelId="{6F97EB82-C8A0-41CD-BC16-BDA27DADE26C}" type="sibTrans" cxnId="{24070E3D-6100-40BB-B112-39975146E10B}">
      <dgm:prSet/>
      <dgm:spPr/>
      <dgm:t>
        <a:bodyPr/>
        <a:lstStyle/>
        <a:p>
          <a:endParaRPr lang="es-ES"/>
        </a:p>
      </dgm:t>
    </dgm:pt>
    <dgm:pt modelId="{785847DF-BC40-494A-A032-B1A69978A597}" type="parTrans" cxnId="{24070E3D-6100-40BB-B112-39975146E10B}">
      <dgm:prSet/>
      <dgm:spPr/>
      <dgm:t>
        <a:bodyPr/>
        <a:lstStyle/>
        <a:p>
          <a:endParaRPr lang="es-ES"/>
        </a:p>
      </dgm:t>
    </dgm:pt>
    <dgm:pt modelId="{6F6525EC-5EF6-4F10-9A83-9D94F732AE2D}">
      <dgm:prSet phldrT="[Texto]" custT="1"/>
      <dgm:spPr/>
      <dgm:t>
        <a:bodyPr/>
        <a:lstStyle/>
        <a:p>
          <a:pPr algn="l"/>
          <a:r>
            <a:rPr lang="es-US" sz="2800" b="0" i="0" dirty="0">
              <a:latin typeface="+mj-lt"/>
            </a:rPr>
            <a:t>En la </a:t>
          </a:r>
          <a:r>
            <a:rPr lang="es-US" sz="2800" b="0" i="1" dirty="0">
              <a:latin typeface="+mj-lt"/>
            </a:rPr>
            <a:t>hipermedia</a:t>
          </a:r>
          <a:r>
            <a:rPr lang="es-US" sz="2800" b="0" i="0" dirty="0">
              <a:latin typeface="+mj-lt"/>
            </a:rPr>
            <a:t>, la "lectura" puede realizarse en forma no lineal</a:t>
          </a:r>
          <a:endParaRPr lang="es-ES" sz="2800" dirty="0">
            <a:latin typeface="+mj-lt"/>
          </a:endParaRPr>
        </a:p>
      </dgm:t>
    </dgm:pt>
    <dgm:pt modelId="{F9DAFB62-80E9-4FC6-9008-417136B16A24}" type="sibTrans" cxnId="{C5A036C9-EAAD-4CDF-A432-AF5DF46FDDB0}">
      <dgm:prSet/>
      <dgm:spPr/>
      <dgm:t>
        <a:bodyPr/>
        <a:lstStyle/>
        <a:p>
          <a:endParaRPr lang="es-ES"/>
        </a:p>
      </dgm:t>
    </dgm:pt>
    <dgm:pt modelId="{EA4B7F5F-A296-40BC-A0E1-799EE30220FA}" type="parTrans" cxnId="{C5A036C9-EAAD-4CDF-A432-AF5DF46FDDB0}">
      <dgm:prSet/>
      <dgm:spPr/>
      <dgm:t>
        <a:bodyPr/>
        <a:lstStyle/>
        <a:p>
          <a:endParaRPr lang="es-ES"/>
        </a:p>
      </dgm:t>
    </dgm:pt>
    <dgm:pt modelId="{DA63361C-7039-4A76-B8DD-5C90156FBADD}">
      <dgm:prSet phldrT="[Texto]" custT="1"/>
      <dgm:spPr/>
      <dgm:t>
        <a:bodyPr/>
        <a:lstStyle/>
        <a:p>
          <a:r>
            <a:rPr lang="es-US" sz="2800" dirty="0">
              <a:latin typeface="+mj-lt"/>
            </a:rPr>
            <a:t>Los jóvenes quieren mantenerse informados e informar en tiempo real acerca de sus pasatiempos, gustos y placeres. </a:t>
          </a:r>
          <a:endParaRPr lang="es-ES" sz="2800" dirty="0">
            <a:latin typeface="+mj-lt"/>
          </a:endParaRPr>
        </a:p>
      </dgm:t>
    </dgm:pt>
    <dgm:pt modelId="{8710997A-ECB6-482B-B13C-5F8FD5942E3B}" type="parTrans" cxnId="{728A6FAF-6D34-4C8C-9603-EFA0A155B00A}">
      <dgm:prSet/>
      <dgm:spPr/>
      <dgm:t>
        <a:bodyPr/>
        <a:lstStyle/>
        <a:p>
          <a:endParaRPr lang="es-ES"/>
        </a:p>
      </dgm:t>
    </dgm:pt>
    <dgm:pt modelId="{72EFE84A-09B7-4D7B-8302-DFE9A3D42079}" type="sibTrans" cxnId="{728A6FAF-6D34-4C8C-9603-EFA0A155B00A}">
      <dgm:prSet/>
      <dgm:spPr/>
      <dgm:t>
        <a:bodyPr/>
        <a:lstStyle/>
        <a:p>
          <a:endParaRPr lang="es-ES"/>
        </a:p>
      </dgm:t>
    </dgm:pt>
    <dgm:pt modelId="{E93C3994-8782-49AA-A263-83C20555A5AE}">
      <dgm:prSet phldrT="[Texto]" custT="1"/>
      <dgm:spPr/>
      <dgm:t>
        <a:bodyPr/>
        <a:lstStyle/>
        <a:p>
          <a:endParaRPr lang="es-ES" sz="2800" dirty="0">
            <a:latin typeface="+mj-lt"/>
          </a:endParaRPr>
        </a:p>
      </dgm:t>
    </dgm:pt>
    <dgm:pt modelId="{6955F8FC-64F2-4BC8-BBB3-A3EF9CAA65E1}" type="parTrans" cxnId="{10958906-5A3B-4615-8738-6D8D0E1B0D67}">
      <dgm:prSet/>
      <dgm:spPr/>
      <dgm:t>
        <a:bodyPr/>
        <a:lstStyle/>
        <a:p>
          <a:endParaRPr lang="es-ES"/>
        </a:p>
      </dgm:t>
    </dgm:pt>
    <dgm:pt modelId="{8DAB73B8-5243-46F1-A4BD-19395511AC19}" type="sibTrans" cxnId="{10958906-5A3B-4615-8738-6D8D0E1B0D67}">
      <dgm:prSet/>
      <dgm:spPr/>
      <dgm:t>
        <a:bodyPr/>
        <a:lstStyle/>
        <a:p>
          <a:endParaRPr lang="es-ES"/>
        </a:p>
      </dgm:t>
    </dgm:pt>
    <dgm:pt modelId="{F8967CB6-23F7-45EE-9A72-D282B16935B0}">
      <dgm:prSet phldrT="[Texto]" custT="1"/>
      <dgm:spPr/>
      <dgm:t>
        <a:bodyPr/>
        <a:lstStyle/>
        <a:p>
          <a:pPr algn="l"/>
          <a:r>
            <a:rPr lang="es-ES" sz="2800" dirty="0">
              <a:latin typeface="+mj-lt"/>
            </a:rPr>
            <a:t>Funcionan como </a:t>
          </a:r>
          <a:r>
            <a:rPr lang="es-ES" sz="2800" i="1" dirty="0">
              <a:latin typeface="+mj-lt"/>
            </a:rPr>
            <a:t>paratexto:  </a:t>
          </a:r>
          <a:r>
            <a:rPr lang="es-US" sz="2800" dirty="0">
              <a:latin typeface="+mj-lt"/>
            </a:rPr>
            <a:t>Cualquier tipo de referencia que se encuentra fuera de la obra inmediata</a:t>
          </a:r>
          <a:endParaRPr lang="es-ES" sz="2800" dirty="0">
            <a:latin typeface="+mj-lt"/>
          </a:endParaRPr>
        </a:p>
      </dgm:t>
    </dgm:pt>
    <dgm:pt modelId="{39DEC83E-7963-4AA5-85A1-52A2066063F2}" type="parTrans" cxnId="{7AC253B2-52AD-4F28-8412-9AB42BFD7A1D}">
      <dgm:prSet/>
      <dgm:spPr/>
      <dgm:t>
        <a:bodyPr/>
        <a:lstStyle/>
        <a:p>
          <a:endParaRPr lang="es-ES"/>
        </a:p>
      </dgm:t>
    </dgm:pt>
    <dgm:pt modelId="{D2FBF9DA-4BAA-4D6F-B284-97F158063D46}" type="sibTrans" cxnId="{7AC253B2-52AD-4F28-8412-9AB42BFD7A1D}">
      <dgm:prSet/>
      <dgm:spPr/>
      <dgm:t>
        <a:bodyPr/>
        <a:lstStyle/>
        <a:p>
          <a:endParaRPr lang="es-ES"/>
        </a:p>
      </dgm:t>
    </dgm:pt>
    <dgm:pt modelId="{D9AB02C1-6A8E-48F2-B640-8E3C17CFA8EC}">
      <dgm:prSet phldrT="[Texto]" custT="1"/>
      <dgm:spPr/>
      <dgm:t>
        <a:bodyPr/>
        <a:lstStyle/>
        <a:p>
          <a:pPr algn="l"/>
          <a:endParaRPr lang="es-ES" sz="2800" dirty="0">
            <a:latin typeface="+mj-lt"/>
          </a:endParaRPr>
        </a:p>
      </dgm:t>
    </dgm:pt>
    <dgm:pt modelId="{A2FFF07F-1A42-4E4F-AA9C-2BB4569A7267}" type="parTrans" cxnId="{2F2CC64D-2F9B-4A86-BA5F-DE3B334A343A}">
      <dgm:prSet/>
      <dgm:spPr/>
      <dgm:t>
        <a:bodyPr/>
        <a:lstStyle/>
        <a:p>
          <a:endParaRPr lang="es-ES"/>
        </a:p>
      </dgm:t>
    </dgm:pt>
    <dgm:pt modelId="{567A073B-2DD3-4852-B11E-9F7B0849B5D2}" type="sibTrans" cxnId="{2F2CC64D-2F9B-4A86-BA5F-DE3B334A343A}">
      <dgm:prSet/>
      <dgm:spPr/>
      <dgm:t>
        <a:bodyPr/>
        <a:lstStyle/>
        <a:p>
          <a:endParaRPr lang="es-ES"/>
        </a:p>
      </dgm:t>
    </dgm:pt>
    <dgm:pt modelId="{A8434179-A884-49E6-8317-C6F88660787B}" type="pres">
      <dgm:prSet presAssocID="{7E67235B-D95E-44C9-B8C6-BA1024EBE01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1D1ECD1E-C5D2-4C4A-9892-7C627702711E}" type="pres">
      <dgm:prSet presAssocID="{7B800B17-B149-4875-A4DB-9E98D7238F28}" presName="linNode" presStyleCnt="0"/>
      <dgm:spPr/>
    </dgm:pt>
    <dgm:pt modelId="{BF2E2308-3212-4BEA-8688-9ECB5C7D108F}" type="pres">
      <dgm:prSet presAssocID="{7B800B17-B149-4875-A4DB-9E98D7238F28}" presName="parentShp" presStyleLbl="node1" presStyleIdx="0" presStyleCnt="2" custScaleX="81521" custLinFactY="4814" custLinFactNeighborX="-525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7673A9-81C6-419F-848B-E429F90A3F1F}" type="pres">
      <dgm:prSet presAssocID="{7B800B17-B149-4875-A4DB-9E98D7238F28}" presName="childShp" presStyleLbl="bgAccFollowNode1" presStyleIdx="0" presStyleCnt="2" custScaleX="261221" custLinFactY="4292" custLinFactNeighborX="23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057FA0-21C5-4F1F-9F7A-D10B76EA9897}" type="pres">
      <dgm:prSet presAssocID="{33B43923-B2F7-4065-AAD5-7CF5A9F7E858}" presName="spacing" presStyleCnt="0"/>
      <dgm:spPr/>
    </dgm:pt>
    <dgm:pt modelId="{5E27D36C-D4FC-4F0C-A40E-742D5A1353D3}" type="pres">
      <dgm:prSet presAssocID="{D51381F7-A511-4A10-877B-C72A9C38351A}" presName="linNode" presStyleCnt="0"/>
      <dgm:spPr/>
    </dgm:pt>
    <dgm:pt modelId="{52B63B42-C534-4E9F-81B0-ED03F30E4871}" type="pres">
      <dgm:prSet presAssocID="{D51381F7-A511-4A10-877B-C72A9C38351A}" presName="parentShp" presStyleLbl="node1" presStyleIdx="1" presStyleCnt="2" custScaleX="95586" custLinFactY="-10026" custLinFactNeighborX="-93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13004A-12B9-47EB-A81B-E925FFF56C3F}" type="pres">
      <dgm:prSet presAssocID="{D51381F7-A511-4A10-877B-C72A9C38351A}" presName="childShp" presStyleLbl="bgAccFollowNode1" presStyleIdx="1" presStyleCnt="2" custScaleX="298891" custLinFactY="-15189" custLinFactNeighborX="90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DAD01B1-9B49-4CD2-AD34-32D2999CE0BF}" type="presOf" srcId="{7E67235B-D95E-44C9-B8C6-BA1024EBE01E}" destId="{A8434179-A884-49E6-8317-C6F88660787B}" srcOrd="0" destOrd="0" presId="urn:microsoft.com/office/officeart/2005/8/layout/vList6"/>
    <dgm:cxn modelId="{3D160BD5-9D61-4B2D-9347-BC99BC20FE13}" type="presOf" srcId="{D9AB02C1-6A8E-48F2-B640-8E3C17CFA8EC}" destId="{D813004A-12B9-47EB-A81B-E925FFF56C3F}" srcOrd="0" destOrd="1" presId="urn:microsoft.com/office/officeart/2005/8/layout/vList6"/>
    <dgm:cxn modelId="{2676CC7C-9E7D-426D-ACC3-854016161975}" type="presOf" srcId="{7B800B17-B149-4875-A4DB-9E98D7238F28}" destId="{BF2E2308-3212-4BEA-8688-9ECB5C7D108F}" srcOrd="0" destOrd="0" presId="urn:microsoft.com/office/officeart/2005/8/layout/vList6"/>
    <dgm:cxn modelId="{C5A036C9-EAAD-4CDF-A432-AF5DF46FDDB0}" srcId="{D51381F7-A511-4A10-877B-C72A9C38351A}" destId="{6F6525EC-5EF6-4F10-9A83-9D94F732AE2D}" srcOrd="0" destOrd="0" parTransId="{EA4B7F5F-A296-40BC-A0E1-799EE30220FA}" sibTransId="{F9DAFB62-80E9-4FC6-9008-417136B16A24}"/>
    <dgm:cxn modelId="{9963A40F-8ABB-41DD-A091-42ADFA83B27E}" type="presOf" srcId="{D51381F7-A511-4A10-877B-C72A9C38351A}" destId="{52B63B42-C534-4E9F-81B0-ED03F30E4871}" srcOrd="0" destOrd="0" presId="urn:microsoft.com/office/officeart/2005/8/layout/vList6"/>
    <dgm:cxn modelId="{520E6383-113D-44F6-97AD-F642A5EA78E1}" type="presOf" srcId="{6F6525EC-5EF6-4F10-9A83-9D94F732AE2D}" destId="{D813004A-12B9-47EB-A81B-E925FFF56C3F}" srcOrd="0" destOrd="0" presId="urn:microsoft.com/office/officeart/2005/8/layout/vList6"/>
    <dgm:cxn modelId="{728A6FAF-6D34-4C8C-9603-EFA0A155B00A}" srcId="{7B800B17-B149-4875-A4DB-9E98D7238F28}" destId="{DA63361C-7039-4A76-B8DD-5C90156FBADD}" srcOrd="2" destOrd="0" parTransId="{8710997A-ECB6-482B-B13C-5F8FD5942E3B}" sibTransId="{72EFE84A-09B7-4D7B-8302-DFE9A3D42079}"/>
    <dgm:cxn modelId="{B2643CB4-70BC-4250-A42A-DD1C1FF2FBBD}" type="presOf" srcId="{E93C3994-8782-49AA-A263-83C20555A5AE}" destId="{467673A9-81C6-419F-848B-E429F90A3F1F}" srcOrd="0" destOrd="1" presId="urn:microsoft.com/office/officeart/2005/8/layout/vList6"/>
    <dgm:cxn modelId="{7AC253B2-52AD-4F28-8412-9AB42BFD7A1D}" srcId="{D51381F7-A511-4A10-877B-C72A9C38351A}" destId="{F8967CB6-23F7-45EE-9A72-D282B16935B0}" srcOrd="2" destOrd="0" parTransId="{39DEC83E-7963-4AA5-85A1-52A2066063F2}" sibTransId="{D2FBF9DA-4BAA-4D6F-B284-97F158063D46}"/>
    <dgm:cxn modelId="{10958906-5A3B-4615-8738-6D8D0E1B0D67}" srcId="{7B800B17-B149-4875-A4DB-9E98D7238F28}" destId="{E93C3994-8782-49AA-A263-83C20555A5AE}" srcOrd="1" destOrd="0" parTransId="{6955F8FC-64F2-4BC8-BBB3-A3EF9CAA65E1}" sibTransId="{8DAB73B8-5243-46F1-A4BD-19395511AC19}"/>
    <dgm:cxn modelId="{C073424B-F037-4B76-9A63-047D968B5A18}" type="presOf" srcId="{EFF79876-E2C5-409E-8FA0-E6E49C3C08B8}" destId="{467673A9-81C6-419F-848B-E429F90A3F1F}" srcOrd="0" destOrd="0" presId="urn:microsoft.com/office/officeart/2005/8/layout/vList6"/>
    <dgm:cxn modelId="{24070E3D-6100-40BB-B112-39975146E10B}" srcId="{7E67235B-D95E-44C9-B8C6-BA1024EBE01E}" destId="{D51381F7-A511-4A10-877B-C72A9C38351A}" srcOrd="1" destOrd="0" parTransId="{785847DF-BC40-494A-A032-B1A69978A597}" sibTransId="{6F97EB82-C8A0-41CD-BC16-BDA27DADE26C}"/>
    <dgm:cxn modelId="{697C3E73-AD0F-4D65-9DDB-DE53029056CB}" type="presOf" srcId="{DA63361C-7039-4A76-B8DD-5C90156FBADD}" destId="{467673A9-81C6-419F-848B-E429F90A3F1F}" srcOrd="0" destOrd="2" presId="urn:microsoft.com/office/officeart/2005/8/layout/vList6"/>
    <dgm:cxn modelId="{BE23D146-EA9B-4265-AA15-40E9692EF284}" srcId="{7E67235B-D95E-44C9-B8C6-BA1024EBE01E}" destId="{7B800B17-B149-4875-A4DB-9E98D7238F28}" srcOrd="0" destOrd="0" parTransId="{52A6DD4E-28C7-486D-9147-69FBFD41FEA2}" sibTransId="{33B43923-B2F7-4065-AAD5-7CF5A9F7E858}"/>
    <dgm:cxn modelId="{8FF8423E-5B3B-4F15-A525-B0EA21807316}" srcId="{7B800B17-B149-4875-A4DB-9E98D7238F28}" destId="{EFF79876-E2C5-409E-8FA0-E6E49C3C08B8}" srcOrd="0" destOrd="0" parTransId="{43966470-3BCC-4ABA-AFA3-17A2471F1BE0}" sibTransId="{A65D3F05-736E-484C-921C-DCA88170E30E}"/>
    <dgm:cxn modelId="{6A4E0571-1D50-4F84-A13F-9E1FE7F54C51}" type="presOf" srcId="{F8967CB6-23F7-45EE-9A72-D282B16935B0}" destId="{D813004A-12B9-47EB-A81B-E925FFF56C3F}" srcOrd="0" destOrd="2" presId="urn:microsoft.com/office/officeart/2005/8/layout/vList6"/>
    <dgm:cxn modelId="{2F2CC64D-2F9B-4A86-BA5F-DE3B334A343A}" srcId="{D51381F7-A511-4A10-877B-C72A9C38351A}" destId="{D9AB02C1-6A8E-48F2-B640-8E3C17CFA8EC}" srcOrd="1" destOrd="0" parTransId="{A2FFF07F-1A42-4E4F-AA9C-2BB4569A7267}" sibTransId="{567A073B-2DD3-4852-B11E-9F7B0849B5D2}"/>
    <dgm:cxn modelId="{ECD802D8-F2CF-445B-8393-C87CF5C20CC1}" type="presParOf" srcId="{A8434179-A884-49E6-8317-C6F88660787B}" destId="{1D1ECD1E-C5D2-4C4A-9892-7C627702711E}" srcOrd="0" destOrd="0" presId="urn:microsoft.com/office/officeart/2005/8/layout/vList6"/>
    <dgm:cxn modelId="{24877AC3-258A-48A2-834A-8D956F6B9F2D}" type="presParOf" srcId="{1D1ECD1E-C5D2-4C4A-9892-7C627702711E}" destId="{BF2E2308-3212-4BEA-8688-9ECB5C7D108F}" srcOrd="0" destOrd="0" presId="urn:microsoft.com/office/officeart/2005/8/layout/vList6"/>
    <dgm:cxn modelId="{B26BF4B8-2268-4D50-81D9-44EF906C2FAC}" type="presParOf" srcId="{1D1ECD1E-C5D2-4C4A-9892-7C627702711E}" destId="{467673A9-81C6-419F-848B-E429F90A3F1F}" srcOrd="1" destOrd="0" presId="urn:microsoft.com/office/officeart/2005/8/layout/vList6"/>
    <dgm:cxn modelId="{E7157D5D-D356-4091-81BC-9E32F1E34088}" type="presParOf" srcId="{A8434179-A884-49E6-8317-C6F88660787B}" destId="{FF057FA0-21C5-4F1F-9F7A-D10B76EA9897}" srcOrd="1" destOrd="0" presId="urn:microsoft.com/office/officeart/2005/8/layout/vList6"/>
    <dgm:cxn modelId="{A7B3FAEC-EAE7-4364-9E1D-95CD7D721AC0}" type="presParOf" srcId="{A8434179-A884-49E6-8317-C6F88660787B}" destId="{5E27D36C-D4FC-4F0C-A40E-742D5A1353D3}" srcOrd="2" destOrd="0" presId="urn:microsoft.com/office/officeart/2005/8/layout/vList6"/>
    <dgm:cxn modelId="{804DA81B-5B70-4E0B-BA1F-667A3028C1E8}" type="presParOf" srcId="{5E27D36C-D4FC-4F0C-A40E-742D5A1353D3}" destId="{52B63B42-C534-4E9F-81B0-ED03F30E4871}" srcOrd="0" destOrd="0" presId="urn:microsoft.com/office/officeart/2005/8/layout/vList6"/>
    <dgm:cxn modelId="{B8FB7CA9-570C-4480-AF9E-A05DB3CD5387}" type="presParOf" srcId="{5E27D36C-D4FC-4F0C-A40E-742D5A1353D3}" destId="{D813004A-12B9-47EB-A81B-E925FFF56C3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D7383E-44EF-4FA3-B312-B1DF45EB42C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DEAC6F-803C-4C55-8162-5A0B621356EA}">
      <dgm:prSet phldrT="[Texto]" custT="1"/>
      <dgm:spPr/>
      <dgm:t>
        <a:bodyPr/>
        <a:lstStyle/>
        <a:p>
          <a:r>
            <a:rPr lang="es-US" sz="1800" dirty="0"/>
            <a:t>Revolución de los medios informáticos </a:t>
          </a:r>
          <a:endParaRPr lang="es-ES" sz="1800" dirty="0"/>
        </a:p>
      </dgm:t>
    </dgm:pt>
    <dgm:pt modelId="{24988F5A-6E4E-49FD-8199-71D7AE613977}" type="parTrans" cxnId="{53D56BE3-4FD0-4A7E-B4AA-04EC63D43221}">
      <dgm:prSet/>
      <dgm:spPr/>
      <dgm:t>
        <a:bodyPr/>
        <a:lstStyle/>
        <a:p>
          <a:endParaRPr lang="es-ES"/>
        </a:p>
      </dgm:t>
    </dgm:pt>
    <dgm:pt modelId="{A5443267-412C-4B2A-82B9-BEEF87BCA0B8}" type="sibTrans" cxnId="{53D56BE3-4FD0-4A7E-B4AA-04EC63D43221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Nuevos modos de leer</a:t>
          </a:r>
        </a:p>
      </dgm:t>
    </dgm:pt>
    <dgm:pt modelId="{A10E9222-3B19-4333-AB9B-57DF382693CA}">
      <dgm:prSet phldrT="[Texto]" custT="1"/>
      <dgm:spPr/>
      <dgm:t>
        <a:bodyPr/>
        <a:lstStyle/>
        <a:p>
          <a:pPr algn="ctr"/>
          <a:endParaRPr lang="es-ES" sz="2800" dirty="0"/>
        </a:p>
      </dgm:t>
    </dgm:pt>
    <dgm:pt modelId="{34B28D17-6BDF-4D28-A376-1DF1961505B2}" type="parTrans" cxnId="{0B9BBBA8-4B7E-458D-B855-B418E334AE30}">
      <dgm:prSet/>
      <dgm:spPr/>
      <dgm:t>
        <a:bodyPr/>
        <a:lstStyle/>
        <a:p>
          <a:endParaRPr lang="es-ES"/>
        </a:p>
      </dgm:t>
    </dgm:pt>
    <dgm:pt modelId="{8F7DCB85-291F-436B-8994-DEEB3FF3AF1E}" type="sibTrans" cxnId="{0B9BBBA8-4B7E-458D-B855-B418E334AE30}">
      <dgm:prSet/>
      <dgm:spPr/>
      <dgm:t>
        <a:bodyPr/>
        <a:lstStyle/>
        <a:p>
          <a:endParaRPr lang="es-ES"/>
        </a:p>
      </dgm:t>
    </dgm:pt>
    <dgm:pt modelId="{9B985E2E-0340-4AE2-8525-3D8F2A30F3D7}">
      <dgm:prSet phldrT="[Texto]" custT="1"/>
      <dgm:spPr/>
      <dgm:t>
        <a:bodyPr/>
        <a:lstStyle/>
        <a:p>
          <a:r>
            <a:rPr lang="es-US" sz="1700" dirty="0"/>
            <a:t>Teoría del flujo de la comunicación en dos pasos</a:t>
          </a:r>
          <a:endParaRPr lang="es-ES" sz="1700" dirty="0"/>
        </a:p>
      </dgm:t>
    </dgm:pt>
    <dgm:pt modelId="{EDFF01FF-42D4-40E0-8928-7074C05C7421}" type="parTrans" cxnId="{C0384212-C334-4E17-AC7B-F4C0255779CB}">
      <dgm:prSet/>
      <dgm:spPr/>
      <dgm:t>
        <a:bodyPr/>
        <a:lstStyle/>
        <a:p>
          <a:endParaRPr lang="es-ES"/>
        </a:p>
      </dgm:t>
    </dgm:pt>
    <dgm:pt modelId="{800C5B06-B717-43D3-AF5E-7088878A327D}" type="sibTrans" cxnId="{C0384212-C334-4E17-AC7B-F4C0255779CB}">
      <dgm:prSet/>
      <dgm:spPr/>
      <dgm:t>
        <a:bodyPr/>
        <a:lstStyle/>
        <a:p>
          <a:r>
            <a:rPr lang="es-US" dirty="0">
              <a:solidFill>
                <a:schemeClr val="tx1"/>
              </a:solidFill>
            </a:rPr>
            <a:t>Líderes de opinión</a:t>
          </a:r>
          <a:endParaRPr lang="es-ES" dirty="0">
            <a:solidFill>
              <a:schemeClr val="tx1"/>
            </a:solidFill>
          </a:endParaRPr>
        </a:p>
      </dgm:t>
    </dgm:pt>
    <dgm:pt modelId="{B0EDF006-354F-428C-B6F2-B4D0BD38D2AF}">
      <dgm:prSet phldrT="[Texto]" custT="1"/>
      <dgm:spPr/>
      <dgm:t>
        <a:bodyPr/>
        <a:lstStyle/>
        <a:p>
          <a:endParaRPr lang="es-ES" sz="3200" dirty="0"/>
        </a:p>
      </dgm:t>
    </dgm:pt>
    <dgm:pt modelId="{2522F993-9453-4D6B-9EED-9407089A4ABF}" type="parTrans" cxnId="{B7A075F5-BD15-4D46-AB98-4FC5A9115D9F}">
      <dgm:prSet/>
      <dgm:spPr/>
      <dgm:t>
        <a:bodyPr/>
        <a:lstStyle/>
        <a:p>
          <a:endParaRPr lang="es-ES"/>
        </a:p>
      </dgm:t>
    </dgm:pt>
    <dgm:pt modelId="{2E763FD4-FAC6-4FCF-B24A-C468F6850765}" type="sibTrans" cxnId="{B7A075F5-BD15-4D46-AB98-4FC5A9115D9F}">
      <dgm:prSet/>
      <dgm:spPr/>
      <dgm:t>
        <a:bodyPr/>
        <a:lstStyle/>
        <a:p>
          <a:endParaRPr lang="es-ES"/>
        </a:p>
      </dgm:t>
    </dgm:pt>
    <dgm:pt modelId="{BF4652E2-D187-4332-9A4D-85688BE8B1AE}">
      <dgm:prSet phldrT="[Texto]"/>
      <dgm:spPr/>
      <dgm:t>
        <a:bodyPr/>
        <a:lstStyle/>
        <a:p>
          <a:r>
            <a:rPr lang="es-ES" dirty="0"/>
            <a:t>Para ser escuchados por los jóvenes que se mueven dentro de redes</a:t>
          </a:r>
        </a:p>
      </dgm:t>
    </dgm:pt>
    <dgm:pt modelId="{5196A834-6EBA-483E-903F-FC7DF22C919C}" type="parTrans" cxnId="{8BEFD522-F611-4CC8-9819-E5731A7BE7DA}">
      <dgm:prSet/>
      <dgm:spPr/>
      <dgm:t>
        <a:bodyPr/>
        <a:lstStyle/>
        <a:p>
          <a:endParaRPr lang="es-ES"/>
        </a:p>
      </dgm:t>
    </dgm:pt>
    <dgm:pt modelId="{801F7862-CBAA-4C32-B17B-A4AE73E811C5}" type="sibTrans" cxnId="{8BEFD522-F611-4CC8-9819-E5731A7BE7DA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Tenemos que ingresar al mundo virtual </a:t>
          </a:r>
        </a:p>
      </dgm:t>
    </dgm:pt>
    <dgm:pt modelId="{DB52760C-3905-4343-8FD5-D4990E4200BF}" type="pres">
      <dgm:prSet presAssocID="{67D7383E-44EF-4FA3-B312-B1DF45EB42C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5685D3D-07E5-4CA0-810F-404F80CFFCE4}" type="pres">
      <dgm:prSet presAssocID="{A1DEAC6F-803C-4C55-8162-5A0B621356EA}" presName="composite" presStyleCnt="0"/>
      <dgm:spPr/>
    </dgm:pt>
    <dgm:pt modelId="{3CBFF8D0-AC79-42C1-968B-3FC44E1BA005}" type="pres">
      <dgm:prSet presAssocID="{A1DEAC6F-803C-4C55-8162-5A0B621356E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4CBDD8-C2D6-412E-85B7-1525FE5C7CBD}" type="pres">
      <dgm:prSet presAssocID="{A1DEAC6F-803C-4C55-8162-5A0B621356EA}" presName="Childtext1" presStyleLbl="revTx" presStyleIdx="0" presStyleCnt="3" custLinFactX="-100000" custLinFactY="100000" custLinFactNeighborX="-170854" custLinFactNeighborY="112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802228-A9E3-488D-8B2E-E514DBED02AD}" type="pres">
      <dgm:prSet presAssocID="{A1DEAC6F-803C-4C55-8162-5A0B621356EA}" presName="BalanceSpacing" presStyleCnt="0"/>
      <dgm:spPr/>
    </dgm:pt>
    <dgm:pt modelId="{FD41F35D-F71C-4941-BB60-56AEB11346CE}" type="pres">
      <dgm:prSet presAssocID="{A1DEAC6F-803C-4C55-8162-5A0B621356EA}" presName="BalanceSpacing1" presStyleCnt="0"/>
      <dgm:spPr/>
    </dgm:pt>
    <dgm:pt modelId="{D5FBB91C-3E0F-4559-8326-E1A67BD97ADF}" type="pres">
      <dgm:prSet presAssocID="{A5443267-412C-4B2A-82B9-BEEF87BCA0B8}" presName="Accent1Text" presStyleLbl="node1" presStyleIdx="1" presStyleCnt="6"/>
      <dgm:spPr/>
      <dgm:t>
        <a:bodyPr/>
        <a:lstStyle/>
        <a:p>
          <a:endParaRPr lang="es-MX"/>
        </a:p>
      </dgm:t>
    </dgm:pt>
    <dgm:pt modelId="{91C004CB-3D16-4CC9-988B-32E639E36BE2}" type="pres">
      <dgm:prSet presAssocID="{A5443267-412C-4B2A-82B9-BEEF87BCA0B8}" presName="spaceBetweenRectangles" presStyleCnt="0"/>
      <dgm:spPr/>
    </dgm:pt>
    <dgm:pt modelId="{FF794DFA-7ED3-4EFA-92C3-D896E78913D4}" type="pres">
      <dgm:prSet presAssocID="{9B985E2E-0340-4AE2-8525-3D8F2A30F3D7}" presName="composite" presStyleCnt="0"/>
      <dgm:spPr/>
    </dgm:pt>
    <dgm:pt modelId="{48CB3246-3696-423E-B852-2A7F23573E7B}" type="pres">
      <dgm:prSet presAssocID="{9B985E2E-0340-4AE2-8525-3D8F2A30F3D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5E89C8-EE2C-4FC4-9139-90B5BCEE7A7C}" type="pres">
      <dgm:prSet presAssocID="{9B985E2E-0340-4AE2-8525-3D8F2A30F3D7}" presName="Childtext1" presStyleLbl="revTx" presStyleIdx="1" presStyleCnt="3" custLinFactX="119974" custLinFactNeighborX="200000" custLinFactNeighborY="-646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93F4E4-EDC0-40AE-9D52-6349376D4F44}" type="pres">
      <dgm:prSet presAssocID="{9B985E2E-0340-4AE2-8525-3D8F2A30F3D7}" presName="BalanceSpacing" presStyleCnt="0"/>
      <dgm:spPr/>
    </dgm:pt>
    <dgm:pt modelId="{7E32FB47-52D0-4524-8911-C27BA3B4B2C5}" type="pres">
      <dgm:prSet presAssocID="{9B985E2E-0340-4AE2-8525-3D8F2A30F3D7}" presName="BalanceSpacing1" presStyleCnt="0"/>
      <dgm:spPr/>
    </dgm:pt>
    <dgm:pt modelId="{6D4AEDA1-D8E8-402B-AAB8-BDE1301460B5}" type="pres">
      <dgm:prSet presAssocID="{800C5B06-B717-43D3-AF5E-7088878A327D}" presName="Accent1Text" presStyleLbl="node1" presStyleIdx="3" presStyleCnt="6"/>
      <dgm:spPr/>
      <dgm:t>
        <a:bodyPr/>
        <a:lstStyle/>
        <a:p>
          <a:endParaRPr lang="es-MX"/>
        </a:p>
      </dgm:t>
    </dgm:pt>
    <dgm:pt modelId="{1A7B53DD-A6CF-442D-B508-F3A1E18D49AB}" type="pres">
      <dgm:prSet presAssocID="{800C5B06-B717-43D3-AF5E-7088878A327D}" presName="spaceBetweenRectangles" presStyleCnt="0"/>
      <dgm:spPr/>
    </dgm:pt>
    <dgm:pt modelId="{756AB47F-DB6A-4354-AC8C-946CAD7191C4}" type="pres">
      <dgm:prSet presAssocID="{BF4652E2-D187-4332-9A4D-85688BE8B1AE}" presName="composite" presStyleCnt="0"/>
      <dgm:spPr/>
    </dgm:pt>
    <dgm:pt modelId="{4C2A2592-CDFE-4E92-8AED-FF7FAD9BD8BE}" type="pres">
      <dgm:prSet presAssocID="{BF4652E2-D187-4332-9A4D-85688BE8B1A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93EB9B-F1E9-44B3-A1D1-DBD8C0B08DE1}" type="pres">
      <dgm:prSet presAssocID="{BF4652E2-D187-4332-9A4D-85688BE8B1A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BE51CEA-5227-42E9-89C3-69E0D8856773}" type="pres">
      <dgm:prSet presAssocID="{BF4652E2-D187-4332-9A4D-85688BE8B1AE}" presName="BalanceSpacing" presStyleCnt="0"/>
      <dgm:spPr/>
    </dgm:pt>
    <dgm:pt modelId="{5C56ABAE-D064-4B57-BE38-F79DA17685AB}" type="pres">
      <dgm:prSet presAssocID="{BF4652E2-D187-4332-9A4D-85688BE8B1AE}" presName="BalanceSpacing1" presStyleCnt="0"/>
      <dgm:spPr/>
    </dgm:pt>
    <dgm:pt modelId="{3B60B928-D4E2-40F8-984A-0D67E48D39BD}" type="pres">
      <dgm:prSet presAssocID="{801F7862-CBAA-4C32-B17B-A4AE73E811C5}" presName="Accent1Text" presStyleLbl="node1" presStyleIdx="5" presStyleCnt="6"/>
      <dgm:spPr/>
      <dgm:t>
        <a:bodyPr/>
        <a:lstStyle/>
        <a:p>
          <a:endParaRPr lang="es-MX"/>
        </a:p>
      </dgm:t>
    </dgm:pt>
  </dgm:ptLst>
  <dgm:cxnLst>
    <dgm:cxn modelId="{446164B9-CFC5-4E9D-9F6E-B4991E54C25F}" type="presOf" srcId="{9B985E2E-0340-4AE2-8525-3D8F2A30F3D7}" destId="{48CB3246-3696-423E-B852-2A7F23573E7B}" srcOrd="0" destOrd="0" presId="urn:microsoft.com/office/officeart/2008/layout/AlternatingHexagons"/>
    <dgm:cxn modelId="{B7A075F5-BD15-4D46-AB98-4FC5A9115D9F}" srcId="{9B985E2E-0340-4AE2-8525-3D8F2A30F3D7}" destId="{B0EDF006-354F-428C-B6F2-B4D0BD38D2AF}" srcOrd="0" destOrd="0" parTransId="{2522F993-9453-4D6B-9EED-9407089A4ABF}" sibTransId="{2E763FD4-FAC6-4FCF-B24A-C468F6850765}"/>
    <dgm:cxn modelId="{8BEFD522-F611-4CC8-9819-E5731A7BE7DA}" srcId="{67D7383E-44EF-4FA3-B312-B1DF45EB42C7}" destId="{BF4652E2-D187-4332-9A4D-85688BE8B1AE}" srcOrd="2" destOrd="0" parTransId="{5196A834-6EBA-483E-903F-FC7DF22C919C}" sibTransId="{801F7862-CBAA-4C32-B17B-A4AE73E811C5}"/>
    <dgm:cxn modelId="{FC68B47A-61C2-43C3-B8CE-C48CA711E2F7}" type="presOf" srcId="{67D7383E-44EF-4FA3-B312-B1DF45EB42C7}" destId="{DB52760C-3905-4343-8FD5-D4990E4200BF}" srcOrd="0" destOrd="0" presId="urn:microsoft.com/office/officeart/2008/layout/AlternatingHexagons"/>
    <dgm:cxn modelId="{73BAE7BA-ED99-427F-9091-671AE4DF2DE4}" type="presOf" srcId="{BF4652E2-D187-4332-9A4D-85688BE8B1AE}" destId="{4C2A2592-CDFE-4E92-8AED-FF7FAD9BD8BE}" srcOrd="0" destOrd="0" presId="urn:microsoft.com/office/officeart/2008/layout/AlternatingHexagons"/>
    <dgm:cxn modelId="{54B89278-5A6A-45CE-84F2-90FED58B98B6}" type="presOf" srcId="{A1DEAC6F-803C-4C55-8162-5A0B621356EA}" destId="{3CBFF8D0-AC79-42C1-968B-3FC44E1BA005}" srcOrd="0" destOrd="0" presId="urn:microsoft.com/office/officeart/2008/layout/AlternatingHexagons"/>
    <dgm:cxn modelId="{8A8FD67C-2FE4-4B92-8ED6-5A9B0CD5465B}" type="presOf" srcId="{801F7862-CBAA-4C32-B17B-A4AE73E811C5}" destId="{3B60B928-D4E2-40F8-984A-0D67E48D39BD}" srcOrd="0" destOrd="0" presId="urn:microsoft.com/office/officeart/2008/layout/AlternatingHexagons"/>
    <dgm:cxn modelId="{0B9BBBA8-4B7E-458D-B855-B418E334AE30}" srcId="{A1DEAC6F-803C-4C55-8162-5A0B621356EA}" destId="{A10E9222-3B19-4333-AB9B-57DF382693CA}" srcOrd="0" destOrd="0" parTransId="{34B28D17-6BDF-4D28-A376-1DF1961505B2}" sibTransId="{8F7DCB85-291F-436B-8994-DEEB3FF3AF1E}"/>
    <dgm:cxn modelId="{53D56BE3-4FD0-4A7E-B4AA-04EC63D43221}" srcId="{67D7383E-44EF-4FA3-B312-B1DF45EB42C7}" destId="{A1DEAC6F-803C-4C55-8162-5A0B621356EA}" srcOrd="0" destOrd="0" parTransId="{24988F5A-6E4E-49FD-8199-71D7AE613977}" sibTransId="{A5443267-412C-4B2A-82B9-BEEF87BCA0B8}"/>
    <dgm:cxn modelId="{85A6832E-86AA-48D0-894C-EC1C6C4DDE21}" type="presOf" srcId="{A10E9222-3B19-4333-AB9B-57DF382693CA}" destId="{A64CBDD8-C2D6-412E-85B7-1525FE5C7CBD}" srcOrd="0" destOrd="0" presId="urn:microsoft.com/office/officeart/2008/layout/AlternatingHexagons"/>
    <dgm:cxn modelId="{9B5D3034-5BFF-4C50-80F1-4F69EC477FBF}" type="presOf" srcId="{A5443267-412C-4B2A-82B9-BEEF87BCA0B8}" destId="{D5FBB91C-3E0F-4559-8326-E1A67BD97ADF}" srcOrd="0" destOrd="0" presId="urn:microsoft.com/office/officeart/2008/layout/AlternatingHexagons"/>
    <dgm:cxn modelId="{D178CE85-A7E7-4F82-AAB0-3733FC1E76E1}" type="presOf" srcId="{800C5B06-B717-43D3-AF5E-7088878A327D}" destId="{6D4AEDA1-D8E8-402B-AAB8-BDE1301460B5}" srcOrd="0" destOrd="0" presId="urn:microsoft.com/office/officeart/2008/layout/AlternatingHexagons"/>
    <dgm:cxn modelId="{0E5D68F1-C457-4E93-8DDE-26578A253FDC}" type="presOf" srcId="{B0EDF006-354F-428C-B6F2-B4D0BD38D2AF}" destId="{A55E89C8-EE2C-4FC4-9139-90B5BCEE7A7C}" srcOrd="0" destOrd="0" presId="urn:microsoft.com/office/officeart/2008/layout/AlternatingHexagons"/>
    <dgm:cxn modelId="{C0384212-C334-4E17-AC7B-F4C0255779CB}" srcId="{67D7383E-44EF-4FA3-B312-B1DF45EB42C7}" destId="{9B985E2E-0340-4AE2-8525-3D8F2A30F3D7}" srcOrd="1" destOrd="0" parTransId="{EDFF01FF-42D4-40E0-8928-7074C05C7421}" sibTransId="{800C5B06-B717-43D3-AF5E-7088878A327D}"/>
    <dgm:cxn modelId="{E3B76837-7981-4121-8E3B-2EE781420097}" type="presParOf" srcId="{DB52760C-3905-4343-8FD5-D4990E4200BF}" destId="{E5685D3D-07E5-4CA0-810F-404F80CFFCE4}" srcOrd="0" destOrd="0" presId="urn:microsoft.com/office/officeart/2008/layout/AlternatingHexagons"/>
    <dgm:cxn modelId="{A6CD6E52-471A-4BE5-8DD9-0654003C64BC}" type="presParOf" srcId="{E5685D3D-07E5-4CA0-810F-404F80CFFCE4}" destId="{3CBFF8D0-AC79-42C1-968B-3FC44E1BA005}" srcOrd="0" destOrd="0" presId="urn:microsoft.com/office/officeart/2008/layout/AlternatingHexagons"/>
    <dgm:cxn modelId="{01175CF6-FBF5-4EBC-8F0A-32D5585F4092}" type="presParOf" srcId="{E5685D3D-07E5-4CA0-810F-404F80CFFCE4}" destId="{A64CBDD8-C2D6-412E-85B7-1525FE5C7CBD}" srcOrd="1" destOrd="0" presId="urn:microsoft.com/office/officeart/2008/layout/AlternatingHexagons"/>
    <dgm:cxn modelId="{346FB935-EB2A-4909-909F-7129436056EF}" type="presParOf" srcId="{E5685D3D-07E5-4CA0-810F-404F80CFFCE4}" destId="{D3802228-A9E3-488D-8B2E-E514DBED02AD}" srcOrd="2" destOrd="0" presId="urn:microsoft.com/office/officeart/2008/layout/AlternatingHexagons"/>
    <dgm:cxn modelId="{8878D65D-057E-45DD-A946-AD0F5BDBEC95}" type="presParOf" srcId="{E5685D3D-07E5-4CA0-810F-404F80CFFCE4}" destId="{FD41F35D-F71C-4941-BB60-56AEB11346CE}" srcOrd="3" destOrd="0" presId="urn:microsoft.com/office/officeart/2008/layout/AlternatingHexagons"/>
    <dgm:cxn modelId="{FFAF43A5-93D7-4348-B44D-B20F5D609063}" type="presParOf" srcId="{E5685D3D-07E5-4CA0-810F-404F80CFFCE4}" destId="{D5FBB91C-3E0F-4559-8326-E1A67BD97ADF}" srcOrd="4" destOrd="0" presId="urn:microsoft.com/office/officeart/2008/layout/AlternatingHexagons"/>
    <dgm:cxn modelId="{25F16C7C-DF70-4339-B57F-B4D0282A16A7}" type="presParOf" srcId="{DB52760C-3905-4343-8FD5-D4990E4200BF}" destId="{91C004CB-3D16-4CC9-988B-32E639E36BE2}" srcOrd="1" destOrd="0" presId="urn:microsoft.com/office/officeart/2008/layout/AlternatingHexagons"/>
    <dgm:cxn modelId="{B8174AAB-718B-42B8-982B-8DE712DAE7A6}" type="presParOf" srcId="{DB52760C-3905-4343-8FD5-D4990E4200BF}" destId="{FF794DFA-7ED3-4EFA-92C3-D896E78913D4}" srcOrd="2" destOrd="0" presId="urn:microsoft.com/office/officeart/2008/layout/AlternatingHexagons"/>
    <dgm:cxn modelId="{9203EE2B-D92B-4C89-A001-21E01E4BB19B}" type="presParOf" srcId="{FF794DFA-7ED3-4EFA-92C3-D896E78913D4}" destId="{48CB3246-3696-423E-B852-2A7F23573E7B}" srcOrd="0" destOrd="0" presId="urn:microsoft.com/office/officeart/2008/layout/AlternatingHexagons"/>
    <dgm:cxn modelId="{BF1183F8-6376-4D04-B69A-C1A5002AF526}" type="presParOf" srcId="{FF794DFA-7ED3-4EFA-92C3-D896E78913D4}" destId="{A55E89C8-EE2C-4FC4-9139-90B5BCEE7A7C}" srcOrd="1" destOrd="0" presId="urn:microsoft.com/office/officeart/2008/layout/AlternatingHexagons"/>
    <dgm:cxn modelId="{0B1131D3-F7A5-46D7-BA50-5901DE8B6CB4}" type="presParOf" srcId="{FF794DFA-7ED3-4EFA-92C3-D896E78913D4}" destId="{1093F4E4-EDC0-40AE-9D52-6349376D4F44}" srcOrd="2" destOrd="0" presId="urn:microsoft.com/office/officeart/2008/layout/AlternatingHexagons"/>
    <dgm:cxn modelId="{4184E30D-4ECC-4891-B10A-555AB5AAC076}" type="presParOf" srcId="{FF794DFA-7ED3-4EFA-92C3-D896E78913D4}" destId="{7E32FB47-52D0-4524-8911-C27BA3B4B2C5}" srcOrd="3" destOrd="0" presId="urn:microsoft.com/office/officeart/2008/layout/AlternatingHexagons"/>
    <dgm:cxn modelId="{CC1796DC-D90E-40F2-A7D9-5B50D2B46E2A}" type="presParOf" srcId="{FF794DFA-7ED3-4EFA-92C3-D896E78913D4}" destId="{6D4AEDA1-D8E8-402B-AAB8-BDE1301460B5}" srcOrd="4" destOrd="0" presId="urn:microsoft.com/office/officeart/2008/layout/AlternatingHexagons"/>
    <dgm:cxn modelId="{F2DA1C77-A268-404B-A7D7-1B48A35281AB}" type="presParOf" srcId="{DB52760C-3905-4343-8FD5-D4990E4200BF}" destId="{1A7B53DD-A6CF-442D-B508-F3A1E18D49AB}" srcOrd="3" destOrd="0" presId="urn:microsoft.com/office/officeart/2008/layout/AlternatingHexagons"/>
    <dgm:cxn modelId="{B4F1CD4C-DA31-4813-98FC-E83AF2B6608E}" type="presParOf" srcId="{DB52760C-3905-4343-8FD5-D4990E4200BF}" destId="{756AB47F-DB6A-4354-AC8C-946CAD7191C4}" srcOrd="4" destOrd="0" presId="urn:microsoft.com/office/officeart/2008/layout/AlternatingHexagons"/>
    <dgm:cxn modelId="{ED054280-930E-40F1-85F2-15FA758863C3}" type="presParOf" srcId="{756AB47F-DB6A-4354-AC8C-946CAD7191C4}" destId="{4C2A2592-CDFE-4E92-8AED-FF7FAD9BD8BE}" srcOrd="0" destOrd="0" presId="urn:microsoft.com/office/officeart/2008/layout/AlternatingHexagons"/>
    <dgm:cxn modelId="{94416A9D-F97A-4ECB-99D3-C5E23BC9B45A}" type="presParOf" srcId="{756AB47F-DB6A-4354-AC8C-946CAD7191C4}" destId="{2393EB9B-F1E9-44B3-A1D1-DBD8C0B08DE1}" srcOrd="1" destOrd="0" presId="urn:microsoft.com/office/officeart/2008/layout/AlternatingHexagons"/>
    <dgm:cxn modelId="{B5F1A8E4-B0DD-4190-9AC9-2C83A8B213C0}" type="presParOf" srcId="{756AB47F-DB6A-4354-AC8C-946CAD7191C4}" destId="{8BE51CEA-5227-42E9-89C3-69E0D8856773}" srcOrd="2" destOrd="0" presId="urn:microsoft.com/office/officeart/2008/layout/AlternatingHexagons"/>
    <dgm:cxn modelId="{5FA2965F-9B83-4EC0-A625-1A1F3ADDE613}" type="presParOf" srcId="{756AB47F-DB6A-4354-AC8C-946CAD7191C4}" destId="{5C56ABAE-D064-4B57-BE38-F79DA17685AB}" srcOrd="3" destOrd="0" presId="urn:microsoft.com/office/officeart/2008/layout/AlternatingHexagons"/>
    <dgm:cxn modelId="{487FD3B2-00C9-48A4-8D3E-477C76C3ECCC}" type="presParOf" srcId="{756AB47F-DB6A-4354-AC8C-946CAD7191C4}" destId="{3B60B928-D4E2-40F8-984A-0D67E48D39B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AD9DC5-C899-4681-A6C9-AF2E437E16F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AAFE8F-3FCF-455B-AF2F-DC1FC2116DC9}">
      <dgm:prSet phldrT="[Texto]"/>
      <dgm:spPr/>
      <dgm:t>
        <a:bodyPr/>
        <a:lstStyle/>
        <a:p>
          <a:endParaRPr lang="es-ES" dirty="0"/>
        </a:p>
        <a:p>
          <a:r>
            <a:rPr lang="es-ES" dirty="0"/>
            <a:t>Estados Unidos, 2013</a:t>
          </a:r>
        </a:p>
      </dgm:t>
    </dgm:pt>
    <dgm:pt modelId="{201A2EC6-2DE1-4775-8F69-C8E6CE5DDF86}" type="parTrans" cxnId="{85409D68-95DC-45D6-A6CE-6945F11DC4F7}">
      <dgm:prSet/>
      <dgm:spPr/>
      <dgm:t>
        <a:bodyPr/>
        <a:lstStyle/>
        <a:p>
          <a:endParaRPr lang="es-ES"/>
        </a:p>
      </dgm:t>
    </dgm:pt>
    <dgm:pt modelId="{232AFF44-C789-4BC6-AFDB-0E30F06934A8}" type="sibTrans" cxnId="{85409D68-95DC-45D6-A6CE-6945F11DC4F7}">
      <dgm:prSet/>
      <dgm:spPr/>
      <dgm:t>
        <a:bodyPr/>
        <a:lstStyle/>
        <a:p>
          <a:endParaRPr lang="es-ES"/>
        </a:p>
      </dgm:t>
    </dgm:pt>
    <dgm:pt modelId="{1A7BA117-414E-42BB-8C43-106019CE42E3}">
      <dgm:prSet phldrT="[Texto]"/>
      <dgm:spPr/>
      <dgm:t>
        <a:bodyPr/>
        <a:lstStyle/>
        <a:p>
          <a:r>
            <a:rPr lang="es-US" dirty="0"/>
            <a:t>“Una herramienta de múltiples usos para los interesados en el fomento de la lectura, el libro y la industria editorial” (Secretaria de Cultura, 2016)</a:t>
          </a:r>
          <a:endParaRPr lang="es-ES" dirty="0"/>
        </a:p>
      </dgm:t>
    </dgm:pt>
    <dgm:pt modelId="{B4C09269-5B48-44C4-802C-61940CF94992}" type="parTrans" cxnId="{F1186460-A28D-4776-B214-BC8AE141F620}">
      <dgm:prSet/>
      <dgm:spPr/>
      <dgm:t>
        <a:bodyPr/>
        <a:lstStyle/>
        <a:p>
          <a:endParaRPr lang="es-ES"/>
        </a:p>
      </dgm:t>
    </dgm:pt>
    <dgm:pt modelId="{5BB31AC6-78F4-48EF-ABB3-FA3A8EA71A18}" type="sibTrans" cxnId="{F1186460-A28D-4776-B214-BC8AE141F620}">
      <dgm:prSet/>
      <dgm:spPr/>
      <dgm:t>
        <a:bodyPr/>
        <a:lstStyle/>
        <a:p>
          <a:endParaRPr lang="es-ES"/>
        </a:p>
      </dgm:t>
    </dgm:pt>
    <dgm:pt modelId="{791A30D1-FBD9-4DAD-B731-5632E25FE2CA}">
      <dgm:prSet phldrT="[Texto]"/>
      <dgm:spPr/>
      <dgm:t>
        <a:bodyPr/>
        <a:lstStyle/>
        <a:p>
          <a:r>
            <a:rPr lang="es-US" i="1" dirty="0" err="1"/>
            <a:t>Booktuber</a:t>
          </a:r>
          <a:r>
            <a:rPr lang="es-US" i="1" dirty="0"/>
            <a:t> </a:t>
          </a:r>
          <a:r>
            <a:rPr lang="es-US" i="1" dirty="0" err="1"/>
            <a:t>Fest</a:t>
          </a:r>
          <a:endParaRPr lang="es-US" i="1" dirty="0"/>
        </a:p>
      </dgm:t>
    </dgm:pt>
    <dgm:pt modelId="{1D8F9E66-4AF4-4C13-847C-5A5E14D298E6}" type="parTrans" cxnId="{FACAC7BC-DAA8-441A-B409-22083E524EA1}">
      <dgm:prSet/>
      <dgm:spPr/>
      <dgm:t>
        <a:bodyPr/>
        <a:lstStyle/>
        <a:p>
          <a:endParaRPr lang="es-ES"/>
        </a:p>
      </dgm:t>
    </dgm:pt>
    <dgm:pt modelId="{E60F92C3-4B02-416B-8CAE-34A38094044E}" type="sibTrans" cxnId="{FACAC7BC-DAA8-441A-B409-22083E524EA1}">
      <dgm:prSet/>
      <dgm:spPr/>
      <dgm:t>
        <a:bodyPr/>
        <a:lstStyle/>
        <a:p>
          <a:endParaRPr lang="es-ES"/>
        </a:p>
      </dgm:t>
    </dgm:pt>
    <dgm:pt modelId="{D24185B4-A3A4-4D2A-8E46-B1057BB5A2DE}">
      <dgm:prSet phldrT="[Texto]"/>
      <dgm:spPr/>
      <dgm:t>
        <a:bodyPr/>
        <a:lstStyle/>
        <a:p>
          <a:r>
            <a:rPr lang="es-US" dirty="0"/>
            <a:t>Dirección de Bibliotecas, Archivos y Museos (DIBAM) en Chile (T</a:t>
          </a:r>
          <a:r>
            <a:rPr lang="es-US" b="0" i="0" dirty="0"/>
            <a:t>alleres regionales con Booktubers)</a:t>
          </a:r>
          <a:endParaRPr lang="es-ES" dirty="0"/>
        </a:p>
      </dgm:t>
    </dgm:pt>
    <dgm:pt modelId="{DC224064-34FA-4A9C-8035-B21B19DBD270}" type="parTrans" cxnId="{D53056E4-F7F9-444A-B497-C664B58FDBCC}">
      <dgm:prSet/>
      <dgm:spPr/>
      <dgm:t>
        <a:bodyPr/>
        <a:lstStyle/>
        <a:p>
          <a:endParaRPr lang="es-ES"/>
        </a:p>
      </dgm:t>
    </dgm:pt>
    <dgm:pt modelId="{E60751A7-3E8C-44E2-900E-C13EF23988DF}" type="sibTrans" cxnId="{D53056E4-F7F9-444A-B497-C664B58FDBCC}">
      <dgm:prSet/>
      <dgm:spPr/>
      <dgm:t>
        <a:bodyPr/>
        <a:lstStyle/>
        <a:p>
          <a:endParaRPr lang="es-ES"/>
        </a:p>
      </dgm:t>
    </dgm:pt>
    <dgm:pt modelId="{03791250-6200-4469-8C33-0A0AB461763C}">
      <dgm:prSet phldrT="[Texto]"/>
      <dgm:spPr/>
      <dgm:t>
        <a:bodyPr/>
        <a:lstStyle/>
        <a:p>
          <a:r>
            <a:rPr lang="es-US" dirty="0"/>
            <a:t>Tercer Festival de la Palabra y las Artes &amp; Book </a:t>
          </a:r>
          <a:r>
            <a:rPr lang="es-US" dirty="0" err="1"/>
            <a:t>Tubers</a:t>
          </a:r>
          <a:r>
            <a:rPr lang="es-US" dirty="0"/>
            <a:t> Correntinos en el Bicentenario, Argentina</a:t>
          </a:r>
          <a:endParaRPr lang="es-ES" dirty="0"/>
        </a:p>
      </dgm:t>
    </dgm:pt>
    <dgm:pt modelId="{5AC323DE-3492-4535-AEC7-5453EB20B512}" type="parTrans" cxnId="{A9B42727-15A9-4217-99F3-EAEAC8040BF5}">
      <dgm:prSet/>
      <dgm:spPr/>
      <dgm:t>
        <a:bodyPr/>
        <a:lstStyle/>
        <a:p>
          <a:endParaRPr lang="es-ES"/>
        </a:p>
      </dgm:t>
    </dgm:pt>
    <dgm:pt modelId="{97744AAE-F117-4816-8B5C-D101A69B4CD3}" type="sibTrans" cxnId="{A9B42727-15A9-4217-99F3-EAEAC8040BF5}">
      <dgm:prSet/>
      <dgm:spPr/>
      <dgm:t>
        <a:bodyPr/>
        <a:lstStyle/>
        <a:p>
          <a:endParaRPr lang="es-ES"/>
        </a:p>
      </dgm:t>
    </dgm:pt>
    <dgm:pt modelId="{15C72270-6C4F-49A7-9DB9-DD860716CABE}">
      <dgm:prSet/>
      <dgm:spPr/>
      <dgm:t>
        <a:bodyPr/>
        <a:lstStyle/>
        <a:p>
          <a:r>
            <a:rPr lang="es-US" dirty="0" err="1"/>
            <a:t>Kuentalibros</a:t>
          </a:r>
          <a:r>
            <a:rPr lang="es-US" dirty="0"/>
            <a:t> (http://kuentalibros.blogspot.com.es/).  España. </a:t>
          </a:r>
        </a:p>
        <a:p>
          <a:r>
            <a:rPr lang="es-US" dirty="0"/>
            <a:t>FIL Guadalajara 2014</a:t>
          </a:r>
        </a:p>
      </dgm:t>
    </dgm:pt>
    <dgm:pt modelId="{CE777282-CF59-43FD-9269-54B27CE2316A}" type="parTrans" cxnId="{058B395C-5A22-4F1B-9B7E-97CB248F2DB1}">
      <dgm:prSet/>
      <dgm:spPr/>
      <dgm:t>
        <a:bodyPr/>
        <a:lstStyle/>
        <a:p>
          <a:endParaRPr lang="es-ES"/>
        </a:p>
      </dgm:t>
    </dgm:pt>
    <dgm:pt modelId="{999B75DB-ED6E-4166-875C-62CFAE0B8A44}" type="sibTrans" cxnId="{058B395C-5A22-4F1B-9B7E-97CB248F2DB1}">
      <dgm:prSet/>
      <dgm:spPr/>
      <dgm:t>
        <a:bodyPr/>
        <a:lstStyle/>
        <a:p>
          <a:endParaRPr lang="es-ES"/>
        </a:p>
      </dgm:t>
    </dgm:pt>
    <dgm:pt modelId="{4AF81CAD-EF57-42EB-9FDE-8110F37D7A0A}" type="pres">
      <dgm:prSet presAssocID="{1CAD9DC5-C899-4681-A6C9-AF2E437E16F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17D130D-A795-44F6-A286-22A857F89BD7}" type="pres">
      <dgm:prSet presAssocID="{FEAAFE8F-3FCF-455B-AF2F-DC1FC2116DC9}" presName="thickLine" presStyleLbl="alignNode1" presStyleIdx="0" presStyleCnt="6"/>
      <dgm:spPr/>
    </dgm:pt>
    <dgm:pt modelId="{94BCF79D-B458-43DF-BB9C-D72C50641BAE}" type="pres">
      <dgm:prSet presAssocID="{FEAAFE8F-3FCF-455B-AF2F-DC1FC2116DC9}" presName="horz1" presStyleCnt="0"/>
      <dgm:spPr/>
    </dgm:pt>
    <dgm:pt modelId="{A62B5E3B-7E55-438E-B469-646A695BB72E}" type="pres">
      <dgm:prSet presAssocID="{FEAAFE8F-3FCF-455B-AF2F-DC1FC2116DC9}" presName="tx1" presStyleLbl="revTx" presStyleIdx="0" presStyleCnt="6"/>
      <dgm:spPr/>
      <dgm:t>
        <a:bodyPr/>
        <a:lstStyle/>
        <a:p>
          <a:endParaRPr lang="es-MX"/>
        </a:p>
      </dgm:t>
    </dgm:pt>
    <dgm:pt modelId="{C44F98D9-7274-495C-8A2E-DD1C345B8610}" type="pres">
      <dgm:prSet presAssocID="{FEAAFE8F-3FCF-455B-AF2F-DC1FC2116DC9}" presName="vert1" presStyleCnt="0"/>
      <dgm:spPr/>
    </dgm:pt>
    <dgm:pt modelId="{01436DCF-E626-4218-AE73-63D96E37E66D}" type="pres">
      <dgm:prSet presAssocID="{15C72270-6C4F-49A7-9DB9-DD860716CABE}" presName="thickLine" presStyleLbl="alignNode1" presStyleIdx="1" presStyleCnt="6"/>
      <dgm:spPr/>
    </dgm:pt>
    <dgm:pt modelId="{B030C88E-C4F3-4A0D-BA43-C3FA58DCE679}" type="pres">
      <dgm:prSet presAssocID="{15C72270-6C4F-49A7-9DB9-DD860716CABE}" presName="horz1" presStyleCnt="0"/>
      <dgm:spPr/>
    </dgm:pt>
    <dgm:pt modelId="{426767A7-6117-4694-9C63-EDB70817DF2A}" type="pres">
      <dgm:prSet presAssocID="{15C72270-6C4F-49A7-9DB9-DD860716CABE}" presName="tx1" presStyleLbl="revTx" presStyleIdx="1" presStyleCnt="6"/>
      <dgm:spPr/>
      <dgm:t>
        <a:bodyPr/>
        <a:lstStyle/>
        <a:p>
          <a:endParaRPr lang="es-MX"/>
        </a:p>
      </dgm:t>
    </dgm:pt>
    <dgm:pt modelId="{6D0D0A17-0100-4343-B9FA-BC572A2E023B}" type="pres">
      <dgm:prSet presAssocID="{15C72270-6C4F-49A7-9DB9-DD860716CABE}" presName="vert1" presStyleCnt="0"/>
      <dgm:spPr/>
    </dgm:pt>
    <dgm:pt modelId="{C8E51AD5-07F8-4376-A892-C17843C4DA08}" type="pres">
      <dgm:prSet presAssocID="{1A7BA117-414E-42BB-8C43-106019CE42E3}" presName="thickLine" presStyleLbl="alignNode1" presStyleIdx="2" presStyleCnt="6"/>
      <dgm:spPr/>
    </dgm:pt>
    <dgm:pt modelId="{0A53A435-DD4A-41B4-B0A6-572C1D3D485B}" type="pres">
      <dgm:prSet presAssocID="{1A7BA117-414E-42BB-8C43-106019CE42E3}" presName="horz1" presStyleCnt="0"/>
      <dgm:spPr/>
    </dgm:pt>
    <dgm:pt modelId="{53648692-FAA5-441A-BAF6-ECC0CB05F111}" type="pres">
      <dgm:prSet presAssocID="{1A7BA117-414E-42BB-8C43-106019CE42E3}" presName="tx1" presStyleLbl="revTx" presStyleIdx="2" presStyleCnt="6"/>
      <dgm:spPr/>
      <dgm:t>
        <a:bodyPr/>
        <a:lstStyle/>
        <a:p>
          <a:endParaRPr lang="es-MX"/>
        </a:p>
      </dgm:t>
    </dgm:pt>
    <dgm:pt modelId="{2A350664-F50C-42EF-BC70-B88C8FBB40E8}" type="pres">
      <dgm:prSet presAssocID="{1A7BA117-414E-42BB-8C43-106019CE42E3}" presName="vert1" presStyleCnt="0"/>
      <dgm:spPr/>
    </dgm:pt>
    <dgm:pt modelId="{0D6FC1E3-FD47-4EF7-8AFE-1C3CCC708933}" type="pres">
      <dgm:prSet presAssocID="{791A30D1-FBD9-4DAD-B731-5632E25FE2CA}" presName="thickLine" presStyleLbl="alignNode1" presStyleIdx="3" presStyleCnt="6"/>
      <dgm:spPr/>
    </dgm:pt>
    <dgm:pt modelId="{CB92444A-EFE9-4EA6-B37F-BFDB45B3F721}" type="pres">
      <dgm:prSet presAssocID="{791A30D1-FBD9-4DAD-B731-5632E25FE2CA}" presName="horz1" presStyleCnt="0"/>
      <dgm:spPr/>
    </dgm:pt>
    <dgm:pt modelId="{9252E37F-E3E6-423E-A7C3-0703ED3692ED}" type="pres">
      <dgm:prSet presAssocID="{791A30D1-FBD9-4DAD-B731-5632E25FE2CA}" presName="tx1" presStyleLbl="revTx" presStyleIdx="3" presStyleCnt="6"/>
      <dgm:spPr/>
      <dgm:t>
        <a:bodyPr/>
        <a:lstStyle/>
        <a:p>
          <a:endParaRPr lang="es-MX"/>
        </a:p>
      </dgm:t>
    </dgm:pt>
    <dgm:pt modelId="{FE111870-15B8-4E2D-B0E4-CFEAB0CF51E6}" type="pres">
      <dgm:prSet presAssocID="{791A30D1-FBD9-4DAD-B731-5632E25FE2CA}" presName="vert1" presStyleCnt="0"/>
      <dgm:spPr/>
    </dgm:pt>
    <dgm:pt modelId="{DA6DE94B-C536-4D69-94F9-ED4FCB8DF107}" type="pres">
      <dgm:prSet presAssocID="{D24185B4-A3A4-4D2A-8E46-B1057BB5A2DE}" presName="thickLine" presStyleLbl="alignNode1" presStyleIdx="4" presStyleCnt="6"/>
      <dgm:spPr/>
    </dgm:pt>
    <dgm:pt modelId="{C2A988E9-99F8-46AD-ACEE-283678958433}" type="pres">
      <dgm:prSet presAssocID="{D24185B4-A3A4-4D2A-8E46-B1057BB5A2DE}" presName="horz1" presStyleCnt="0"/>
      <dgm:spPr/>
    </dgm:pt>
    <dgm:pt modelId="{25BE2225-F10D-4309-9D2E-AAEAD64C244A}" type="pres">
      <dgm:prSet presAssocID="{D24185B4-A3A4-4D2A-8E46-B1057BB5A2DE}" presName="tx1" presStyleLbl="revTx" presStyleIdx="4" presStyleCnt="6"/>
      <dgm:spPr/>
      <dgm:t>
        <a:bodyPr/>
        <a:lstStyle/>
        <a:p>
          <a:endParaRPr lang="es-MX"/>
        </a:p>
      </dgm:t>
    </dgm:pt>
    <dgm:pt modelId="{EE4E6F0E-BCB0-49DB-8DF7-5A57A1B07162}" type="pres">
      <dgm:prSet presAssocID="{D24185B4-A3A4-4D2A-8E46-B1057BB5A2DE}" presName="vert1" presStyleCnt="0"/>
      <dgm:spPr/>
    </dgm:pt>
    <dgm:pt modelId="{97A0CECA-D9C4-4198-B42C-38CF58B71FEA}" type="pres">
      <dgm:prSet presAssocID="{03791250-6200-4469-8C33-0A0AB461763C}" presName="thickLine" presStyleLbl="alignNode1" presStyleIdx="5" presStyleCnt="6"/>
      <dgm:spPr/>
    </dgm:pt>
    <dgm:pt modelId="{5FB0471C-FB5F-49E6-AD13-B9665A192E7B}" type="pres">
      <dgm:prSet presAssocID="{03791250-6200-4469-8C33-0A0AB461763C}" presName="horz1" presStyleCnt="0"/>
      <dgm:spPr/>
    </dgm:pt>
    <dgm:pt modelId="{0FEB0429-B06A-418D-861D-E0EC47D64718}" type="pres">
      <dgm:prSet presAssocID="{03791250-6200-4469-8C33-0A0AB461763C}" presName="tx1" presStyleLbl="revTx" presStyleIdx="5" presStyleCnt="6"/>
      <dgm:spPr/>
      <dgm:t>
        <a:bodyPr/>
        <a:lstStyle/>
        <a:p>
          <a:endParaRPr lang="es-MX"/>
        </a:p>
      </dgm:t>
    </dgm:pt>
    <dgm:pt modelId="{85CD5F0B-0EBB-4D3A-9F99-66D1197A5582}" type="pres">
      <dgm:prSet presAssocID="{03791250-6200-4469-8C33-0A0AB461763C}" presName="vert1" presStyleCnt="0"/>
      <dgm:spPr/>
    </dgm:pt>
  </dgm:ptLst>
  <dgm:cxnLst>
    <dgm:cxn modelId="{D53056E4-F7F9-444A-B497-C664B58FDBCC}" srcId="{1CAD9DC5-C899-4681-A6C9-AF2E437E16F9}" destId="{D24185B4-A3A4-4D2A-8E46-B1057BB5A2DE}" srcOrd="4" destOrd="0" parTransId="{DC224064-34FA-4A9C-8035-B21B19DBD270}" sibTransId="{E60751A7-3E8C-44E2-900E-C13EF23988DF}"/>
    <dgm:cxn modelId="{85409D68-95DC-45D6-A6CE-6945F11DC4F7}" srcId="{1CAD9DC5-C899-4681-A6C9-AF2E437E16F9}" destId="{FEAAFE8F-3FCF-455B-AF2F-DC1FC2116DC9}" srcOrd="0" destOrd="0" parTransId="{201A2EC6-2DE1-4775-8F69-C8E6CE5DDF86}" sibTransId="{232AFF44-C789-4BC6-AFDB-0E30F06934A8}"/>
    <dgm:cxn modelId="{A9B42727-15A9-4217-99F3-EAEAC8040BF5}" srcId="{1CAD9DC5-C899-4681-A6C9-AF2E437E16F9}" destId="{03791250-6200-4469-8C33-0A0AB461763C}" srcOrd="5" destOrd="0" parTransId="{5AC323DE-3492-4535-AEC7-5453EB20B512}" sibTransId="{97744AAE-F117-4816-8B5C-D101A69B4CD3}"/>
    <dgm:cxn modelId="{FACAC7BC-DAA8-441A-B409-22083E524EA1}" srcId="{1CAD9DC5-C899-4681-A6C9-AF2E437E16F9}" destId="{791A30D1-FBD9-4DAD-B731-5632E25FE2CA}" srcOrd="3" destOrd="0" parTransId="{1D8F9E66-4AF4-4C13-847C-5A5E14D298E6}" sibTransId="{E60F92C3-4B02-416B-8CAE-34A38094044E}"/>
    <dgm:cxn modelId="{7B13BA5D-1B56-459D-8AE1-0F193237D6BB}" type="presOf" srcId="{03791250-6200-4469-8C33-0A0AB461763C}" destId="{0FEB0429-B06A-418D-861D-E0EC47D64718}" srcOrd="0" destOrd="0" presId="urn:microsoft.com/office/officeart/2008/layout/LinedList"/>
    <dgm:cxn modelId="{4BF1D57B-25B4-447E-B83F-44A83EA0F7DC}" type="presOf" srcId="{D24185B4-A3A4-4D2A-8E46-B1057BB5A2DE}" destId="{25BE2225-F10D-4309-9D2E-AAEAD64C244A}" srcOrd="0" destOrd="0" presId="urn:microsoft.com/office/officeart/2008/layout/LinedList"/>
    <dgm:cxn modelId="{FEC6AD91-11C1-4959-82D7-D7E2E171A8EF}" type="presOf" srcId="{FEAAFE8F-3FCF-455B-AF2F-DC1FC2116DC9}" destId="{A62B5E3B-7E55-438E-B469-646A695BB72E}" srcOrd="0" destOrd="0" presId="urn:microsoft.com/office/officeart/2008/layout/LinedList"/>
    <dgm:cxn modelId="{058B395C-5A22-4F1B-9B7E-97CB248F2DB1}" srcId="{1CAD9DC5-C899-4681-A6C9-AF2E437E16F9}" destId="{15C72270-6C4F-49A7-9DB9-DD860716CABE}" srcOrd="1" destOrd="0" parTransId="{CE777282-CF59-43FD-9269-54B27CE2316A}" sibTransId="{999B75DB-ED6E-4166-875C-62CFAE0B8A44}"/>
    <dgm:cxn modelId="{DC4A129C-6EA0-47D2-A1EB-9EA4BAC4861B}" type="presOf" srcId="{791A30D1-FBD9-4DAD-B731-5632E25FE2CA}" destId="{9252E37F-E3E6-423E-A7C3-0703ED3692ED}" srcOrd="0" destOrd="0" presId="urn:microsoft.com/office/officeart/2008/layout/LinedList"/>
    <dgm:cxn modelId="{51074EA5-70EE-46E6-8869-2443EE229E01}" type="presOf" srcId="{1A7BA117-414E-42BB-8C43-106019CE42E3}" destId="{53648692-FAA5-441A-BAF6-ECC0CB05F111}" srcOrd="0" destOrd="0" presId="urn:microsoft.com/office/officeart/2008/layout/LinedList"/>
    <dgm:cxn modelId="{4A55D94C-CA4F-446D-AA00-6416205A855E}" type="presOf" srcId="{1CAD9DC5-C899-4681-A6C9-AF2E437E16F9}" destId="{4AF81CAD-EF57-42EB-9FDE-8110F37D7A0A}" srcOrd="0" destOrd="0" presId="urn:microsoft.com/office/officeart/2008/layout/LinedList"/>
    <dgm:cxn modelId="{74802337-95BA-41B2-BAA6-0AAC2EC3DDE8}" type="presOf" srcId="{15C72270-6C4F-49A7-9DB9-DD860716CABE}" destId="{426767A7-6117-4694-9C63-EDB70817DF2A}" srcOrd="0" destOrd="0" presId="urn:microsoft.com/office/officeart/2008/layout/LinedList"/>
    <dgm:cxn modelId="{F1186460-A28D-4776-B214-BC8AE141F620}" srcId="{1CAD9DC5-C899-4681-A6C9-AF2E437E16F9}" destId="{1A7BA117-414E-42BB-8C43-106019CE42E3}" srcOrd="2" destOrd="0" parTransId="{B4C09269-5B48-44C4-802C-61940CF94992}" sibTransId="{5BB31AC6-78F4-48EF-ABB3-FA3A8EA71A18}"/>
    <dgm:cxn modelId="{FCB90598-1B67-40E9-BA46-9CE8F58406CD}" type="presParOf" srcId="{4AF81CAD-EF57-42EB-9FDE-8110F37D7A0A}" destId="{817D130D-A795-44F6-A286-22A857F89BD7}" srcOrd="0" destOrd="0" presId="urn:microsoft.com/office/officeart/2008/layout/LinedList"/>
    <dgm:cxn modelId="{00FB93EA-564A-44D3-8779-D1D5B214D724}" type="presParOf" srcId="{4AF81CAD-EF57-42EB-9FDE-8110F37D7A0A}" destId="{94BCF79D-B458-43DF-BB9C-D72C50641BAE}" srcOrd="1" destOrd="0" presId="urn:microsoft.com/office/officeart/2008/layout/LinedList"/>
    <dgm:cxn modelId="{021D41BE-6DC7-47B7-B558-86C8F06B1593}" type="presParOf" srcId="{94BCF79D-B458-43DF-BB9C-D72C50641BAE}" destId="{A62B5E3B-7E55-438E-B469-646A695BB72E}" srcOrd="0" destOrd="0" presId="urn:microsoft.com/office/officeart/2008/layout/LinedList"/>
    <dgm:cxn modelId="{28D494E6-1677-4102-8B42-013110C15CA1}" type="presParOf" srcId="{94BCF79D-B458-43DF-BB9C-D72C50641BAE}" destId="{C44F98D9-7274-495C-8A2E-DD1C345B8610}" srcOrd="1" destOrd="0" presId="urn:microsoft.com/office/officeart/2008/layout/LinedList"/>
    <dgm:cxn modelId="{F57069E5-52BE-41F4-B76F-CE16A3D97018}" type="presParOf" srcId="{4AF81CAD-EF57-42EB-9FDE-8110F37D7A0A}" destId="{01436DCF-E626-4218-AE73-63D96E37E66D}" srcOrd="2" destOrd="0" presId="urn:microsoft.com/office/officeart/2008/layout/LinedList"/>
    <dgm:cxn modelId="{1524BDE5-1598-49E1-8738-7F26CB0619BA}" type="presParOf" srcId="{4AF81CAD-EF57-42EB-9FDE-8110F37D7A0A}" destId="{B030C88E-C4F3-4A0D-BA43-C3FA58DCE679}" srcOrd="3" destOrd="0" presId="urn:microsoft.com/office/officeart/2008/layout/LinedList"/>
    <dgm:cxn modelId="{4413E1B8-48A7-4ED2-BC01-9EB25618133B}" type="presParOf" srcId="{B030C88E-C4F3-4A0D-BA43-C3FA58DCE679}" destId="{426767A7-6117-4694-9C63-EDB70817DF2A}" srcOrd="0" destOrd="0" presId="urn:microsoft.com/office/officeart/2008/layout/LinedList"/>
    <dgm:cxn modelId="{72A81800-E6FC-4C75-A467-240FACD63EFE}" type="presParOf" srcId="{B030C88E-C4F3-4A0D-BA43-C3FA58DCE679}" destId="{6D0D0A17-0100-4343-B9FA-BC572A2E023B}" srcOrd="1" destOrd="0" presId="urn:microsoft.com/office/officeart/2008/layout/LinedList"/>
    <dgm:cxn modelId="{96B254F5-FA6C-46B0-9171-39376B5D8D8D}" type="presParOf" srcId="{4AF81CAD-EF57-42EB-9FDE-8110F37D7A0A}" destId="{C8E51AD5-07F8-4376-A892-C17843C4DA08}" srcOrd="4" destOrd="0" presId="urn:microsoft.com/office/officeart/2008/layout/LinedList"/>
    <dgm:cxn modelId="{F88D9C9E-A80D-4F83-8DFD-14F448AED1AA}" type="presParOf" srcId="{4AF81CAD-EF57-42EB-9FDE-8110F37D7A0A}" destId="{0A53A435-DD4A-41B4-B0A6-572C1D3D485B}" srcOrd="5" destOrd="0" presId="urn:microsoft.com/office/officeart/2008/layout/LinedList"/>
    <dgm:cxn modelId="{30A08324-7415-417E-B2A2-C4DDCE8C0AEC}" type="presParOf" srcId="{0A53A435-DD4A-41B4-B0A6-572C1D3D485B}" destId="{53648692-FAA5-441A-BAF6-ECC0CB05F111}" srcOrd="0" destOrd="0" presId="urn:microsoft.com/office/officeart/2008/layout/LinedList"/>
    <dgm:cxn modelId="{7ED8FF57-5E7D-4C8A-9F93-381477B7A061}" type="presParOf" srcId="{0A53A435-DD4A-41B4-B0A6-572C1D3D485B}" destId="{2A350664-F50C-42EF-BC70-B88C8FBB40E8}" srcOrd="1" destOrd="0" presId="urn:microsoft.com/office/officeart/2008/layout/LinedList"/>
    <dgm:cxn modelId="{021BAAFE-B9C3-4710-A7D1-6526645FE926}" type="presParOf" srcId="{4AF81CAD-EF57-42EB-9FDE-8110F37D7A0A}" destId="{0D6FC1E3-FD47-4EF7-8AFE-1C3CCC708933}" srcOrd="6" destOrd="0" presId="urn:microsoft.com/office/officeart/2008/layout/LinedList"/>
    <dgm:cxn modelId="{DDC2A993-7E3E-47B3-9534-D77490B66A4B}" type="presParOf" srcId="{4AF81CAD-EF57-42EB-9FDE-8110F37D7A0A}" destId="{CB92444A-EFE9-4EA6-B37F-BFDB45B3F721}" srcOrd="7" destOrd="0" presId="urn:microsoft.com/office/officeart/2008/layout/LinedList"/>
    <dgm:cxn modelId="{90A83A6F-C779-4A0D-9603-712C41EBC529}" type="presParOf" srcId="{CB92444A-EFE9-4EA6-B37F-BFDB45B3F721}" destId="{9252E37F-E3E6-423E-A7C3-0703ED3692ED}" srcOrd="0" destOrd="0" presId="urn:microsoft.com/office/officeart/2008/layout/LinedList"/>
    <dgm:cxn modelId="{BC483A5B-09DF-49A4-AA18-6D9D51E3DB4E}" type="presParOf" srcId="{CB92444A-EFE9-4EA6-B37F-BFDB45B3F721}" destId="{FE111870-15B8-4E2D-B0E4-CFEAB0CF51E6}" srcOrd="1" destOrd="0" presId="urn:microsoft.com/office/officeart/2008/layout/LinedList"/>
    <dgm:cxn modelId="{F7139E15-BA5B-49E8-B671-9821EAD212D1}" type="presParOf" srcId="{4AF81CAD-EF57-42EB-9FDE-8110F37D7A0A}" destId="{DA6DE94B-C536-4D69-94F9-ED4FCB8DF107}" srcOrd="8" destOrd="0" presId="urn:microsoft.com/office/officeart/2008/layout/LinedList"/>
    <dgm:cxn modelId="{2C9252EE-013C-4405-9E83-AFE0081C74B1}" type="presParOf" srcId="{4AF81CAD-EF57-42EB-9FDE-8110F37D7A0A}" destId="{C2A988E9-99F8-46AD-ACEE-283678958433}" srcOrd="9" destOrd="0" presId="urn:microsoft.com/office/officeart/2008/layout/LinedList"/>
    <dgm:cxn modelId="{B91DB4DF-11EC-4914-AFF8-18629498C1F0}" type="presParOf" srcId="{C2A988E9-99F8-46AD-ACEE-283678958433}" destId="{25BE2225-F10D-4309-9D2E-AAEAD64C244A}" srcOrd="0" destOrd="0" presId="urn:microsoft.com/office/officeart/2008/layout/LinedList"/>
    <dgm:cxn modelId="{FC8623B6-D552-49F5-AA17-A8145F141F48}" type="presParOf" srcId="{C2A988E9-99F8-46AD-ACEE-283678958433}" destId="{EE4E6F0E-BCB0-49DB-8DF7-5A57A1B07162}" srcOrd="1" destOrd="0" presId="urn:microsoft.com/office/officeart/2008/layout/LinedList"/>
    <dgm:cxn modelId="{684AC113-3D9A-45E2-9A3E-5948CEE00EB7}" type="presParOf" srcId="{4AF81CAD-EF57-42EB-9FDE-8110F37D7A0A}" destId="{97A0CECA-D9C4-4198-B42C-38CF58B71FEA}" srcOrd="10" destOrd="0" presId="urn:microsoft.com/office/officeart/2008/layout/LinedList"/>
    <dgm:cxn modelId="{22754906-10DD-4A34-98E3-F32344877091}" type="presParOf" srcId="{4AF81CAD-EF57-42EB-9FDE-8110F37D7A0A}" destId="{5FB0471C-FB5F-49E6-AD13-B9665A192E7B}" srcOrd="11" destOrd="0" presId="urn:microsoft.com/office/officeart/2008/layout/LinedList"/>
    <dgm:cxn modelId="{916A8211-BF5C-4A68-B4BE-8753D743DAB5}" type="presParOf" srcId="{5FB0471C-FB5F-49E6-AD13-B9665A192E7B}" destId="{0FEB0429-B06A-418D-861D-E0EC47D64718}" srcOrd="0" destOrd="0" presId="urn:microsoft.com/office/officeart/2008/layout/LinedList"/>
    <dgm:cxn modelId="{1742A862-3921-41D3-AF81-E7C7293EC55F}" type="presParOf" srcId="{5FB0471C-FB5F-49E6-AD13-B9665A192E7B}" destId="{85CD5F0B-0EBB-4D3A-9F99-66D1197A55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830BAB-0371-47B7-86BD-48F346C5D65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56DF3F7-5768-4861-9FEA-B340A0284557}">
      <dgm:prSet phldrT="[Texto]" custT="1"/>
      <dgm:spPr/>
      <dgm:t>
        <a:bodyPr/>
        <a:lstStyle/>
        <a:p>
          <a:r>
            <a:rPr lang="es-ES" sz="2400" dirty="0"/>
            <a:t>Red virtual de persuasores de libros</a:t>
          </a:r>
        </a:p>
      </dgm:t>
    </dgm:pt>
    <dgm:pt modelId="{E0FB9123-4394-4B08-9134-8CCD0908675B}" type="parTrans" cxnId="{077106CB-D575-4867-9996-50F1F630A10A}">
      <dgm:prSet/>
      <dgm:spPr/>
      <dgm:t>
        <a:bodyPr/>
        <a:lstStyle/>
        <a:p>
          <a:endParaRPr lang="es-ES"/>
        </a:p>
      </dgm:t>
    </dgm:pt>
    <dgm:pt modelId="{B972C522-6AB2-4954-B4A4-981A8C869AA0}" type="sibTrans" cxnId="{077106CB-D575-4867-9996-50F1F630A10A}">
      <dgm:prSet/>
      <dgm:spPr/>
      <dgm:t>
        <a:bodyPr/>
        <a:lstStyle/>
        <a:p>
          <a:endParaRPr lang="es-ES"/>
        </a:p>
      </dgm:t>
    </dgm:pt>
    <dgm:pt modelId="{B899EB86-F097-4AC1-B1AC-2F855C685116}">
      <dgm:prSet phldrT="[Texto]" custT="1"/>
      <dgm:spPr/>
      <dgm:t>
        <a:bodyPr/>
        <a:lstStyle/>
        <a:p>
          <a:r>
            <a:rPr lang="es-ES" sz="3200" dirty="0"/>
            <a:t>Utilizando las redes sociales</a:t>
          </a:r>
        </a:p>
      </dgm:t>
    </dgm:pt>
    <dgm:pt modelId="{5B6C1A27-8A6A-4F2D-BCD4-3F6155336D55}" type="parTrans" cxnId="{1D2C5010-A0C8-45CF-8182-A04CC0CF8EF0}">
      <dgm:prSet/>
      <dgm:spPr/>
      <dgm:t>
        <a:bodyPr/>
        <a:lstStyle/>
        <a:p>
          <a:endParaRPr lang="es-ES"/>
        </a:p>
      </dgm:t>
    </dgm:pt>
    <dgm:pt modelId="{60B74724-B5A3-4005-8FEC-917B1FD91D15}" type="sibTrans" cxnId="{1D2C5010-A0C8-45CF-8182-A04CC0CF8EF0}">
      <dgm:prSet/>
      <dgm:spPr/>
      <dgm:t>
        <a:bodyPr/>
        <a:lstStyle/>
        <a:p>
          <a:endParaRPr lang="es-ES"/>
        </a:p>
      </dgm:t>
    </dgm:pt>
    <dgm:pt modelId="{0CAA0DF6-DA3F-4DF9-9E5C-E9E304226AB4}" type="pres">
      <dgm:prSet presAssocID="{F7830BAB-0371-47B7-86BD-48F346C5D65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B8AD98A-41B0-430D-B87D-5910308FC69C}" type="pres">
      <dgm:prSet presAssocID="{456DF3F7-5768-4861-9FEA-B340A0284557}" presName="chaos" presStyleCnt="0"/>
      <dgm:spPr/>
    </dgm:pt>
    <dgm:pt modelId="{8E13C799-6937-40A5-BFF3-B04124AA2B2F}" type="pres">
      <dgm:prSet presAssocID="{456DF3F7-5768-4861-9FEA-B340A0284557}" presName="parTx1" presStyleLbl="revTx" presStyleIdx="0" presStyleCnt="1"/>
      <dgm:spPr/>
      <dgm:t>
        <a:bodyPr/>
        <a:lstStyle/>
        <a:p>
          <a:endParaRPr lang="es-MX"/>
        </a:p>
      </dgm:t>
    </dgm:pt>
    <dgm:pt modelId="{71C225CC-5CF3-45FB-B84A-ADAA2D2A2EF3}" type="pres">
      <dgm:prSet presAssocID="{456DF3F7-5768-4861-9FEA-B340A0284557}" presName="c1" presStyleLbl="node1" presStyleIdx="0" presStyleCnt="19"/>
      <dgm:spPr/>
    </dgm:pt>
    <dgm:pt modelId="{581D7BA9-1A46-42B9-9A14-5B46168DD191}" type="pres">
      <dgm:prSet presAssocID="{456DF3F7-5768-4861-9FEA-B340A0284557}" presName="c2" presStyleLbl="node1" presStyleIdx="1" presStyleCnt="19"/>
      <dgm:spPr/>
    </dgm:pt>
    <dgm:pt modelId="{7A4BE078-2734-48EF-8452-08E68B87F165}" type="pres">
      <dgm:prSet presAssocID="{456DF3F7-5768-4861-9FEA-B340A0284557}" presName="c3" presStyleLbl="node1" presStyleIdx="2" presStyleCnt="19"/>
      <dgm:spPr/>
    </dgm:pt>
    <dgm:pt modelId="{914105A0-EE2A-45DF-8C05-D122F29E7EDA}" type="pres">
      <dgm:prSet presAssocID="{456DF3F7-5768-4861-9FEA-B340A0284557}" presName="c4" presStyleLbl="node1" presStyleIdx="3" presStyleCnt="19"/>
      <dgm:spPr/>
    </dgm:pt>
    <dgm:pt modelId="{3C7A3485-AD93-4A24-A1B6-2DD3C65F192A}" type="pres">
      <dgm:prSet presAssocID="{456DF3F7-5768-4861-9FEA-B340A0284557}" presName="c5" presStyleLbl="node1" presStyleIdx="4" presStyleCnt="19"/>
      <dgm:spPr/>
    </dgm:pt>
    <dgm:pt modelId="{DD741E23-1A90-4DF0-A6E8-7F562C0D9793}" type="pres">
      <dgm:prSet presAssocID="{456DF3F7-5768-4861-9FEA-B340A0284557}" presName="c6" presStyleLbl="node1" presStyleIdx="5" presStyleCnt="19"/>
      <dgm:spPr/>
    </dgm:pt>
    <dgm:pt modelId="{F0D527EA-E9B9-4A0F-BD56-AF348F16DFE4}" type="pres">
      <dgm:prSet presAssocID="{456DF3F7-5768-4861-9FEA-B340A0284557}" presName="c7" presStyleLbl="node1" presStyleIdx="6" presStyleCnt="19"/>
      <dgm:spPr/>
    </dgm:pt>
    <dgm:pt modelId="{6D0E3522-723D-4B69-A92F-3C44CE6EB270}" type="pres">
      <dgm:prSet presAssocID="{456DF3F7-5768-4861-9FEA-B340A0284557}" presName="c8" presStyleLbl="node1" presStyleIdx="7" presStyleCnt="19"/>
      <dgm:spPr/>
    </dgm:pt>
    <dgm:pt modelId="{D19F014A-760C-41AF-B2E0-CD7C186077F6}" type="pres">
      <dgm:prSet presAssocID="{456DF3F7-5768-4861-9FEA-B340A0284557}" presName="c9" presStyleLbl="node1" presStyleIdx="8" presStyleCnt="19"/>
      <dgm:spPr/>
    </dgm:pt>
    <dgm:pt modelId="{D2CC9120-2342-48BB-BDB6-97600084E564}" type="pres">
      <dgm:prSet presAssocID="{456DF3F7-5768-4861-9FEA-B340A0284557}" presName="c10" presStyleLbl="node1" presStyleIdx="9" presStyleCnt="19"/>
      <dgm:spPr/>
    </dgm:pt>
    <dgm:pt modelId="{D0104451-F95C-498A-BE09-C00C4F261A83}" type="pres">
      <dgm:prSet presAssocID="{456DF3F7-5768-4861-9FEA-B340A0284557}" presName="c11" presStyleLbl="node1" presStyleIdx="10" presStyleCnt="19"/>
      <dgm:spPr/>
    </dgm:pt>
    <dgm:pt modelId="{2C95C783-102B-4CE3-BE5E-BA2CFFFD62DA}" type="pres">
      <dgm:prSet presAssocID="{456DF3F7-5768-4861-9FEA-B340A0284557}" presName="c12" presStyleLbl="node1" presStyleIdx="11" presStyleCnt="19"/>
      <dgm:spPr/>
    </dgm:pt>
    <dgm:pt modelId="{EA217F37-9563-473F-8547-17FD0CDB57AA}" type="pres">
      <dgm:prSet presAssocID="{456DF3F7-5768-4861-9FEA-B340A0284557}" presName="c13" presStyleLbl="node1" presStyleIdx="12" presStyleCnt="19"/>
      <dgm:spPr/>
    </dgm:pt>
    <dgm:pt modelId="{AA81DD1F-3583-4CCA-83B3-15AA4FF002BD}" type="pres">
      <dgm:prSet presAssocID="{456DF3F7-5768-4861-9FEA-B340A0284557}" presName="c14" presStyleLbl="node1" presStyleIdx="13" presStyleCnt="19"/>
      <dgm:spPr/>
    </dgm:pt>
    <dgm:pt modelId="{1E1F311B-CB91-4F00-BB4E-059026FBE86C}" type="pres">
      <dgm:prSet presAssocID="{456DF3F7-5768-4861-9FEA-B340A0284557}" presName="c15" presStyleLbl="node1" presStyleIdx="14" presStyleCnt="19"/>
      <dgm:spPr/>
    </dgm:pt>
    <dgm:pt modelId="{112A5A8E-8B3E-4889-9B76-323D1EC6AD2B}" type="pres">
      <dgm:prSet presAssocID="{456DF3F7-5768-4861-9FEA-B340A0284557}" presName="c16" presStyleLbl="node1" presStyleIdx="15" presStyleCnt="19"/>
      <dgm:spPr/>
    </dgm:pt>
    <dgm:pt modelId="{7546EACA-20DC-4E1D-8409-0A413492BFA3}" type="pres">
      <dgm:prSet presAssocID="{456DF3F7-5768-4861-9FEA-B340A0284557}" presName="c17" presStyleLbl="node1" presStyleIdx="16" presStyleCnt="19"/>
      <dgm:spPr/>
    </dgm:pt>
    <dgm:pt modelId="{E41019D5-70DF-403A-992B-6F0CDD5F0161}" type="pres">
      <dgm:prSet presAssocID="{456DF3F7-5768-4861-9FEA-B340A0284557}" presName="c18" presStyleLbl="node1" presStyleIdx="17" presStyleCnt="19"/>
      <dgm:spPr/>
    </dgm:pt>
    <dgm:pt modelId="{C09B9AA9-116F-4DD2-BE11-2414CD7E24DE}" type="pres">
      <dgm:prSet presAssocID="{B972C522-6AB2-4954-B4A4-981A8C869AA0}" presName="chevronComposite1" presStyleCnt="0"/>
      <dgm:spPr/>
    </dgm:pt>
    <dgm:pt modelId="{4A516F8A-5A3C-48DC-8B7E-97A5CC22E251}" type="pres">
      <dgm:prSet presAssocID="{B972C522-6AB2-4954-B4A4-981A8C869AA0}" presName="chevron1" presStyleLbl="sibTrans2D1" presStyleIdx="0" presStyleCnt="2"/>
      <dgm:spPr/>
    </dgm:pt>
    <dgm:pt modelId="{79BC9FFA-EF2B-4155-9180-D6075EAB3C55}" type="pres">
      <dgm:prSet presAssocID="{B972C522-6AB2-4954-B4A4-981A8C869AA0}" presName="spChevron1" presStyleCnt="0"/>
      <dgm:spPr/>
    </dgm:pt>
    <dgm:pt modelId="{153B542D-3380-438B-85E5-BA66026FDAA3}" type="pres">
      <dgm:prSet presAssocID="{B972C522-6AB2-4954-B4A4-981A8C869AA0}" presName="overlap" presStyleCnt="0"/>
      <dgm:spPr/>
    </dgm:pt>
    <dgm:pt modelId="{8C4BF154-EC09-4DBB-BD93-14990EAAF447}" type="pres">
      <dgm:prSet presAssocID="{B972C522-6AB2-4954-B4A4-981A8C869AA0}" presName="chevronComposite2" presStyleCnt="0"/>
      <dgm:spPr/>
    </dgm:pt>
    <dgm:pt modelId="{BD3DD533-BD76-4D7E-9CAB-1E4390264B8C}" type="pres">
      <dgm:prSet presAssocID="{B972C522-6AB2-4954-B4A4-981A8C869AA0}" presName="chevron2" presStyleLbl="sibTrans2D1" presStyleIdx="1" presStyleCnt="2"/>
      <dgm:spPr/>
    </dgm:pt>
    <dgm:pt modelId="{CF51D324-96D0-4D9E-8A1F-93A33E760053}" type="pres">
      <dgm:prSet presAssocID="{B972C522-6AB2-4954-B4A4-981A8C869AA0}" presName="spChevron2" presStyleCnt="0"/>
      <dgm:spPr/>
    </dgm:pt>
    <dgm:pt modelId="{2CA53AAC-1DB1-456E-A133-F9F265789179}" type="pres">
      <dgm:prSet presAssocID="{B899EB86-F097-4AC1-B1AC-2F855C685116}" presName="last" presStyleCnt="0"/>
      <dgm:spPr/>
    </dgm:pt>
    <dgm:pt modelId="{4B4E53B6-1B32-4576-8E10-5DC9F3A3D838}" type="pres">
      <dgm:prSet presAssocID="{B899EB86-F097-4AC1-B1AC-2F855C685116}" presName="circleTx" presStyleLbl="node1" presStyleIdx="18" presStyleCnt="19"/>
      <dgm:spPr/>
      <dgm:t>
        <a:bodyPr/>
        <a:lstStyle/>
        <a:p>
          <a:endParaRPr lang="es-MX"/>
        </a:p>
      </dgm:t>
    </dgm:pt>
    <dgm:pt modelId="{4521BDC4-6038-4199-87C0-6A0E563FB08A}" type="pres">
      <dgm:prSet presAssocID="{B899EB86-F097-4AC1-B1AC-2F855C685116}" presName="spN" presStyleCnt="0"/>
      <dgm:spPr/>
    </dgm:pt>
  </dgm:ptLst>
  <dgm:cxnLst>
    <dgm:cxn modelId="{0E71EDB7-466D-4009-9CB9-8BECC5753931}" type="presOf" srcId="{F7830BAB-0371-47B7-86BD-48F346C5D650}" destId="{0CAA0DF6-DA3F-4DF9-9E5C-E9E304226AB4}" srcOrd="0" destOrd="0" presId="urn:microsoft.com/office/officeart/2009/3/layout/RandomtoResultProcess"/>
    <dgm:cxn modelId="{1D2C5010-A0C8-45CF-8182-A04CC0CF8EF0}" srcId="{F7830BAB-0371-47B7-86BD-48F346C5D650}" destId="{B899EB86-F097-4AC1-B1AC-2F855C685116}" srcOrd="1" destOrd="0" parTransId="{5B6C1A27-8A6A-4F2D-BCD4-3F6155336D55}" sibTransId="{60B74724-B5A3-4005-8FEC-917B1FD91D15}"/>
    <dgm:cxn modelId="{2FB93F01-14CB-449D-9602-688047303062}" type="presOf" srcId="{456DF3F7-5768-4861-9FEA-B340A0284557}" destId="{8E13C799-6937-40A5-BFF3-B04124AA2B2F}" srcOrd="0" destOrd="0" presId="urn:microsoft.com/office/officeart/2009/3/layout/RandomtoResultProcess"/>
    <dgm:cxn modelId="{077106CB-D575-4867-9996-50F1F630A10A}" srcId="{F7830BAB-0371-47B7-86BD-48F346C5D650}" destId="{456DF3F7-5768-4861-9FEA-B340A0284557}" srcOrd="0" destOrd="0" parTransId="{E0FB9123-4394-4B08-9134-8CCD0908675B}" sibTransId="{B972C522-6AB2-4954-B4A4-981A8C869AA0}"/>
    <dgm:cxn modelId="{C650F4C5-F476-48D2-9091-0158BB66529A}" type="presOf" srcId="{B899EB86-F097-4AC1-B1AC-2F855C685116}" destId="{4B4E53B6-1B32-4576-8E10-5DC9F3A3D838}" srcOrd="0" destOrd="0" presId="urn:microsoft.com/office/officeart/2009/3/layout/RandomtoResultProcess"/>
    <dgm:cxn modelId="{964C58A7-CC85-473D-B109-1C202C3B6D7A}" type="presParOf" srcId="{0CAA0DF6-DA3F-4DF9-9E5C-E9E304226AB4}" destId="{3B8AD98A-41B0-430D-B87D-5910308FC69C}" srcOrd="0" destOrd="0" presId="urn:microsoft.com/office/officeart/2009/3/layout/RandomtoResultProcess"/>
    <dgm:cxn modelId="{A8FC7819-C0F3-461B-A09D-9ADAEF6D1CDF}" type="presParOf" srcId="{3B8AD98A-41B0-430D-B87D-5910308FC69C}" destId="{8E13C799-6937-40A5-BFF3-B04124AA2B2F}" srcOrd="0" destOrd="0" presId="urn:microsoft.com/office/officeart/2009/3/layout/RandomtoResultProcess"/>
    <dgm:cxn modelId="{5E35CF4F-9CBA-48D2-9CF8-458AA197698E}" type="presParOf" srcId="{3B8AD98A-41B0-430D-B87D-5910308FC69C}" destId="{71C225CC-5CF3-45FB-B84A-ADAA2D2A2EF3}" srcOrd="1" destOrd="0" presId="urn:microsoft.com/office/officeart/2009/3/layout/RandomtoResultProcess"/>
    <dgm:cxn modelId="{0E409C21-554B-4A33-AB0C-82A169625561}" type="presParOf" srcId="{3B8AD98A-41B0-430D-B87D-5910308FC69C}" destId="{581D7BA9-1A46-42B9-9A14-5B46168DD191}" srcOrd="2" destOrd="0" presId="urn:microsoft.com/office/officeart/2009/3/layout/RandomtoResultProcess"/>
    <dgm:cxn modelId="{8C5A871C-606B-44D7-9255-7D2E8C8FF8CB}" type="presParOf" srcId="{3B8AD98A-41B0-430D-B87D-5910308FC69C}" destId="{7A4BE078-2734-48EF-8452-08E68B87F165}" srcOrd="3" destOrd="0" presId="urn:microsoft.com/office/officeart/2009/3/layout/RandomtoResultProcess"/>
    <dgm:cxn modelId="{27DDF03D-F1BC-4C00-96E3-AF21C47F24C8}" type="presParOf" srcId="{3B8AD98A-41B0-430D-B87D-5910308FC69C}" destId="{914105A0-EE2A-45DF-8C05-D122F29E7EDA}" srcOrd="4" destOrd="0" presId="urn:microsoft.com/office/officeart/2009/3/layout/RandomtoResultProcess"/>
    <dgm:cxn modelId="{3257AA84-61AD-4B67-9E3C-8EAFF26FE30A}" type="presParOf" srcId="{3B8AD98A-41B0-430D-B87D-5910308FC69C}" destId="{3C7A3485-AD93-4A24-A1B6-2DD3C65F192A}" srcOrd="5" destOrd="0" presId="urn:microsoft.com/office/officeart/2009/3/layout/RandomtoResultProcess"/>
    <dgm:cxn modelId="{1ECB4A0B-7030-4827-839F-5B9C97E1DA34}" type="presParOf" srcId="{3B8AD98A-41B0-430D-B87D-5910308FC69C}" destId="{DD741E23-1A90-4DF0-A6E8-7F562C0D9793}" srcOrd="6" destOrd="0" presId="urn:microsoft.com/office/officeart/2009/3/layout/RandomtoResultProcess"/>
    <dgm:cxn modelId="{D4579D9D-E5C3-44B8-96FE-6BC302E93CBA}" type="presParOf" srcId="{3B8AD98A-41B0-430D-B87D-5910308FC69C}" destId="{F0D527EA-E9B9-4A0F-BD56-AF348F16DFE4}" srcOrd="7" destOrd="0" presId="urn:microsoft.com/office/officeart/2009/3/layout/RandomtoResultProcess"/>
    <dgm:cxn modelId="{CFDF648A-F574-4DD4-87A3-80E6DCF60BDF}" type="presParOf" srcId="{3B8AD98A-41B0-430D-B87D-5910308FC69C}" destId="{6D0E3522-723D-4B69-A92F-3C44CE6EB270}" srcOrd="8" destOrd="0" presId="urn:microsoft.com/office/officeart/2009/3/layout/RandomtoResultProcess"/>
    <dgm:cxn modelId="{F294641D-6FE1-4757-891A-7D8A7EF117E3}" type="presParOf" srcId="{3B8AD98A-41B0-430D-B87D-5910308FC69C}" destId="{D19F014A-760C-41AF-B2E0-CD7C186077F6}" srcOrd="9" destOrd="0" presId="urn:microsoft.com/office/officeart/2009/3/layout/RandomtoResultProcess"/>
    <dgm:cxn modelId="{1E036280-9CCF-471B-BFEB-F91F232F7F81}" type="presParOf" srcId="{3B8AD98A-41B0-430D-B87D-5910308FC69C}" destId="{D2CC9120-2342-48BB-BDB6-97600084E564}" srcOrd="10" destOrd="0" presId="urn:microsoft.com/office/officeart/2009/3/layout/RandomtoResultProcess"/>
    <dgm:cxn modelId="{9789A46E-B7A3-49DE-AD8D-2CC78BC2755F}" type="presParOf" srcId="{3B8AD98A-41B0-430D-B87D-5910308FC69C}" destId="{D0104451-F95C-498A-BE09-C00C4F261A83}" srcOrd="11" destOrd="0" presId="urn:microsoft.com/office/officeart/2009/3/layout/RandomtoResultProcess"/>
    <dgm:cxn modelId="{B1A5E9E0-5793-4D01-AA84-331D6BA5EEC4}" type="presParOf" srcId="{3B8AD98A-41B0-430D-B87D-5910308FC69C}" destId="{2C95C783-102B-4CE3-BE5E-BA2CFFFD62DA}" srcOrd="12" destOrd="0" presId="urn:microsoft.com/office/officeart/2009/3/layout/RandomtoResultProcess"/>
    <dgm:cxn modelId="{BE35B64B-870D-4919-80C0-5466D77A7786}" type="presParOf" srcId="{3B8AD98A-41B0-430D-B87D-5910308FC69C}" destId="{EA217F37-9563-473F-8547-17FD0CDB57AA}" srcOrd="13" destOrd="0" presId="urn:microsoft.com/office/officeart/2009/3/layout/RandomtoResultProcess"/>
    <dgm:cxn modelId="{F2C874E8-F7FE-4891-B9A8-59E71EFA9AF5}" type="presParOf" srcId="{3B8AD98A-41B0-430D-B87D-5910308FC69C}" destId="{AA81DD1F-3583-4CCA-83B3-15AA4FF002BD}" srcOrd="14" destOrd="0" presId="urn:microsoft.com/office/officeart/2009/3/layout/RandomtoResultProcess"/>
    <dgm:cxn modelId="{1511EB0D-6BD8-4E7F-8EE3-2AF016E9C2F9}" type="presParOf" srcId="{3B8AD98A-41B0-430D-B87D-5910308FC69C}" destId="{1E1F311B-CB91-4F00-BB4E-059026FBE86C}" srcOrd="15" destOrd="0" presId="urn:microsoft.com/office/officeart/2009/3/layout/RandomtoResultProcess"/>
    <dgm:cxn modelId="{FDA4BA6E-4950-4B85-9B51-2A367DCB9094}" type="presParOf" srcId="{3B8AD98A-41B0-430D-B87D-5910308FC69C}" destId="{112A5A8E-8B3E-4889-9B76-323D1EC6AD2B}" srcOrd="16" destOrd="0" presId="urn:microsoft.com/office/officeart/2009/3/layout/RandomtoResultProcess"/>
    <dgm:cxn modelId="{CA2E71AA-2821-46A4-977C-F8F81D201203}" type="presParOf" srcId="{3B8AD98A-41B0-430D-B87D-5910308FC69C}" destId="{7546EACA-20DC-4E1D-8409-0A413492BFA3}" srcOrd="17" destOrd="0" presId="urn:microsoft.com/office/officeart/2009/3/layout/RandomtoResultProcess"/>
    <dgm:cxn modelId="{9068AFE0-8431-4DBD-90D8-805E2AC52B2B}" type="presParOf" srcId="{3B8AD98A-41B0-430D-B87D-5910308FC69C}" destId="{E41019D5-70DF-403A-992B-6F0CDD5F0161}" srcOrd="18" destOrd="0" presId="urn:microsoft.com/office/officeart/2009/3/layout/RandomtoResultProcess"/>
    <dgm:cxn modelId="{ADF7F6ED-09C3-4D86-9C93-E6F7EA634DDA}" type="presParOf" srcId="{0CAA0DF6-DA3F-4DF9-9E5C-E9E304226AB4}" destId="{C09B9AA9-116F-4DD2-BE11-2414CD7E24DE}" srcOrd="1" destOrd="0" presId="urn:microsoft.com/office/officeart/2009/3/layout/RandomtoResultProcess"/>
    <dgm:cxn modelId="{EEB12A76-EEA9-4F93-9711-0ADF0FD7019B}" type="presParOf" srcId="{C09B9AA9-116F-4DD2-BE11-2414CD7E24DE}" destId="{4A516F8A-5A3C-48DC-8B7E-97A5CC22E251}" srcOrd="0" destOrd="0" presId="urn:microsoft.com/office/officeart/2009/3/layout/RandomtoResultProcess"/>
    <dgm:cxn modelId="{A32CBA8F-6578-4DD0-B85B-3FC131E40DBF}" type="presParOf" srcId="{C09B9AA9-116F-4DD2-BE11-2414CD7E24DE}" destId="{79BC9FFA-EF2B-4155-9180-D6075EAB3C55}" srcOrd="1" destOrd="0" presId="urn:microsoft.com/office/officeart/2009/3/layout/RandomtoResultProcess"/>
    <dgm:cxn modelId="{B1A62DF2-0060-4D60-A4E6-09C6C651BC34}" type="presParOf" srcId="{0CAA0DF6-DA3F-4DF9-9E5C-E9E304226AB4}" destId="{153B542D-3380-438B-85E5-BA66026FDAA3}" srcOrd="2" destOrd="0" presId="urn:microsoft.com/office/officeart/2009/3/layout/RandomtoResultProcess"/>
    <dgm:cxn modelId="{16FDB96D-BE78-4556-B603-CBD21F47CC6F}" type="presParOf" srcId="{0CAA0DF6-DA3F-4DF9-9E5C-E9E304226AB4}" destId="{8C4BF154-EC09-4DBB-BD93-14990EAAF447}" srcOrd="3" destOrd="0" presId="urn:microsoft.com/office/officeart/2009/3/layout/RandomtoResultProcess"/>
    <dgm:cxn modelId="{24483609-7B46-442C-ACA7-83085C8B2387}" type="presParOf" srcId="{8C4BF154-EC09-4DBB-BD93-14990EAAF447}" destId="{BD3DD533-BD76-4D7E-9CAB-1E4390264B8C}" srcOrd="0" destOrd="0" presId="urn:microsoft.com/office/officeart/2009/3/layout/RandomtoResultProcess"/>
    <dgm:cxn modelId="{FA4C98AF-668C-4C08-91DB-2D169BBAFBE6}" type="presParOf" srcId="{8C4BF154-EC09-4DBB-BD93-14990EAAF447}" destId="{CF51D324-96D0-4D9E-8A1F-93A33E760053}" srcOrd="1" destOrd="0" presId="urn:microsoft.com/office/officeart/2009/3/layout/RandomtoResultProcess"/>
    <dgm:cxn modelId="{19799F92-A638-4D85-B7E2-8EE9431E0EBE}" type="presParOf" srcId="{0CAA0DF6-DA3F-4DF9-9E5C-E9E304226AB4}" destId="{2CA53AAC-1DB1-456E-A133-F9F265789179}" srcOrd="4" destOrd="0" presId="urn:microsoft.com/office/officeart/2009/3/layout/RandomtoResultProcess"/>
    <dgm:cxn modelId="{BDBB8F55-24C6-4B16-9DD9-51D97D4F89ED}" type="presParOf" srcId="{2CA53AAC-1DB1-456E-A133-F9F265789179}" destId="{4B4E53B6-1B32-4576-8E10-5DC9F3A3D838}" srcOrd="0" destOrd="0" presId="urn:microsoft.com/office/officeart/2009/3/layout/RandomtoResultProcess"/>
    <dgm:cxn modelId="{B26E256D-DB2A-46CB-926D-461E9F91D200}" type="presParOf" srcId="{2CA53AAC-1DB1-456E-A133-F9F265789179}" destId="{4521BDC4-6038-4199-87C0-6A0E563FB08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C091ED-906B-4B72-A2BB-EBCE4CFF26D4}" type="doc">
      <dgm:prSet loTypeId="urn:microsoft.com/office/officeart/2005/8/layout/process4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7C77B8F3-FE96-4127-8511-1B2C142E4CCD}">
      <dgm:prSet phldrT="[Texto]" custT="1"/>
      <dgm:spPr/>
      <dgm:t>
        <a:bodyPr/>
        <a:lstStyle/>
        <a:p>
          <a:pPr algn="ctr"/>
          <a:r>
            <a:rPr lang="es-US" sz="2400" dirty="0">
              <a:latin typeface="+mj-lt"/>
            </a:rPr>
            <a:t>Fomentar la lectura a través de las herramientas tecnológicas.</a:t>
          </a:r>
        </a:p>
        <a:p>
          <a:pPr algn="ctr"/>
          <a:r>
            <a:rPr lang="es-US" sz="2400" dirty="0">
              <a:latin typeface="+mj-lt"/>
            </a:rPr>
            <a:t>Contribuyendo al desarrollo de videorreseñas que ayuden al intercambio de recomendaciones bibliográficas mediante las redes sociales.</a:t>
          </a:r>
        </a:p>
      </dgm:t>
    </dgm:pt>
    <dgm:pt modelId="{E5FF0384-70E3-4680-9F00-57AC98EC589C}" type="parTrans" cxnId="{9ED19511-DF70-41CF-A716-A108AB2E599E}">
      <dgm:prSet/>
      <dgm:spPr/>
      <dgm:t>
        <a:bodyPr/>
        <a:lstStyle/>
        <a:p>
          <a:endParaRPr lang="es-ES"/>
        </a:p>
      </dgm:t>
    </dgm:pt>
    <dgm:pt modelId="{88784713-3212-4858-9975-94F41C2C55E7}" type="sibTrans" cxnId="{9ED19511-DF70-41CF-A716-A108AB2E599E}">
      <dgm:prSet/>
      <dgm:spPr/>
      <dgm:t>
        <a:bodyPr/>
        <a:lstStyle/>
        <a:p>
          <a:endParaRPr lang="es-ES"/>
        </a:p>
      </dgm:t>
    </dgm:pt>
    <dgm:pt modelId="{E0AA292E-E771-428A-A8A9-A61BCB46F6FF}">
      <dgm:prSet phldrT="[Texto]"/>
      <dgm:spPr/>
      <dgm:t>
        <a:bodyPr/>
        <a:lstStyle/>
        <a:p>
          <a:pPr algn="ctr"/>
          <a:r>
            <a:rPr lang="es-US" dirty="0">
              <a:latin typeface="+mj-lt"/>
            </a:rPr>
            <a:t>Potenciar el Programa Universitario de Formación de Lectores “Sembrando Letras”, enfocándose principalmente en posicionamiento de la imagen y el reconocimiento de este a manera nacional</a:t>
          </a:r>
          <a:r>
            <a:rPr lang="es-ES" dirty="0"/>
            <a:t>  </a:t>
          </a:r>
        </a:p>
      </dgm:t>
    </dgm:pt>
    <dgm:pt modelId="{7833D1AC-C88B-41A1-B29A-AD3435E1D9F4}" type="parTrans" cxnId="{C82A76C0-B43F-461B-9412-A6D2EE161C95}">
      <dgm:prSet/>
      <dgm:spPr/>
      <dgm:t>
        <a:bodyPr/>
        <a:lstStyle/>
        <a:p>
          <a:endParaRPr lang="es-ES"/>
        </a:p>
      </dgm:t>
    </dgm:pt>
    <dgm:pt modelId="{BDD85B90-C07B-4C43-BFF7-66BDAACF435A}" type="sibTrans" cxnId="{C82A76C0-B43F-461B-9412-A6D2EE161C95}">
      <dgm:prSet/>
      <dgm:spPr/>
      <dgm:t>
        <a:bodyPr/>
        <a:lstStyle/>
        <a:p>
          <a:endParaRPr lang="es-ES"/>
        </a:p>
      </dgm:t>
    </dgm:pt>
    <dgm:pt modelId="{0BB9DD6B-3563-4884-BFE7-C073EC758B70}">
      <dgm:prSet phldrT="[Texto]"/>
      <dgm:spPr/>
      <dgm:t>
        <a:bodyPr/>
        <a:lstStyle/>
        <a:p>
          <a:r>
            <a:rPr lang="es-US" dirty="0">
              <a:latin typeface="+mj-lt"/>
            </a:rPr>
            <a:t>Apoyar</a:t>
          </a:r>
          <a:r>
            <a:rPr lang="es-ES" dirty="0">
              <a:latin typeface="+mj-lt"/>
            </a:rPr>
            <a:t> </a:t>
          </a:r>
          <a:r>
            <a:rPr lang="es-US" dirty="0">
              <a:latin typeface="+mj-lt"/>
            </a:rPr>
            <a:t> y estimular la participación dentro y fuera de la comunidad universitaria, articulando instancias que tengan relación en el tema, para dinamizar el impacto del proyecto</a:t>
          </a:r>
          <a:r>
            <a:rPr lang="es-US" dirty="0"/>
            <a:t>.</a:t>
          </a:r>
        </a:p>
      </dgm:t>
    </dgm:pt>
    <dgm:pt modelId="{56983D86-2FC3-4114-B778-E0BA8AFDFA63}" type="parTrans" cxnId="{AFFA2F04-0A2C-406E-B06C-E1061426C442}">
      <dgm:prSet/>
      <dgm:spPr/>
      <dgm:t>
        <a:bodyPr/>
        <a:lstStyle/>
        <a:p>
          <a:endParaRPr lang="es-ES"/>
        </a:p>
      </dgm:t>
    </dgm:pt>
    <dgm:pt modelId="{D5D3956B-7A02-4963-ADCC-323AB673E678}" type="sibTrans" cxnId="{AFFA2F04-0A2C-406E-B06C-E1061426C442}">
      <dgm:prSet/>
      <dgm:spPr/>
      <dgm:t>
        <a:bodyPr/>
        <a:lstStyle/>
        <a:p>
          <a:endParaRPr lang="es-ES"/>
        </a:p>
      </dgm:t>
    </dgm:pt>
    <dgm:pt modelId="{3C57E927-418D-4B87-BE92-29429B07D30F}" type="pres">
      <dgm:prSet presAssocID="{37C091ED-906B-4B72-A2BB-EBCE4CFF26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62D78EC-1131-490D-9C88-5AA4C194A165}" type="pres">
      <dgm:prSet presAssocID="{0BB9DD6B-3563-4884-BFE7-C073EC758B70}" presName="boxAndChildren" presStyleCnt="0"/>
      <dgm:spPr/>
    </dgm:pt>
    <dgm:pt modelId="{7DD18EFE-6261-47BF-B9BF-9DDBE0D96547}" type="pres">
      <dgm:prSet presAssocID="{0BB9DD6B-3563-4884-BFE7-C073EC758B70}" presName="parentTextBox" presStyleLbl="node1" presStyleIdx="0" presStyleCnt="3"/>
      <dgm:spPr/>
      <dgm:t>
        <a:bodyPr/>
        <a:lstStyle/>
        <a:p>
          <a:endParaRPr lang="es-MX"/>
        </a:p>
      </dgm:t>
    </dgm:pt>
    <dgm:pt modelId="{CA8559F3-B2C3-4938-9EE4-C672856014CC}" type="pres">
      <dgm:prSet presAssocID="{BDD85B90-C07B-4C43-BFF7-66BDAACF435A}" presName="sp" presStyleCnt="0"/>
      <dgm:spPr/>
    </dgm:pt>
    <dgm:pt modelId="{CB11A9BD-A480-4052-BF7E-E314138D3D2F}" type="pres">
      <dgm:prSet presAssocID="{E0AA292E-E771-428A-A8A9-A61BCB46F6FF}" presName="arrowAndChildren" presStyleCnt="0"/>
      <dgm:spPr/>
    </dgm:pt>
    <dgm:pt modelId="{0D346A4C-E8DC-43DA-A718-B213347B7786}" type="pres">
      <dgm:prSet presAssocID="{E0AA292E-E771-428A-A8A9-A61BCB46F6FF}" presName="parentTextArrow" presStyleLbl="node1" presStyleIdx="1" presStyleCnt="3"/>
      <dgm:spPr/>
      <dgm:t>
        <a:bodyPr/>
        <a:lstStyle/>
        <a:p>
          <a:endParaRPr lang="es-MX"/>
        </a:p>
      </dgm:t>
    </dgm:pt>
    <dgm:pt modelId="{56F06168-3FEE-465E-B1FB-B99EE3BC3C55}" type="pres">
      <dgm:prSet presAssocID="{88784713-3212-4858-9975-94F41C2C55E7}" presName="sp" presStyleCnt="0"/>
      <dgm:spPr/>
    </dgm:pt>
    <dgm:pt modelId="{D8549509-D155-4E9B-A2D8-B1E4BB711467}" type="pres">
      <dgm:prSet presAssocID="{7C77B8F3-FE96-4127-8511-1B2C142E4CCD}" presName="arrowAndChildren" presStyleCnt="0"/>
      <dgm:spPr/>
    </dgm:pt>
    <dgm:pt modelId="{856E1993-2E03-4401-9ADC-9D312DC7D53F}" type="pres">
      <dgm:prSet presAssocID="{7C77B8F3-FE96-4127-8511-1B2C142E4CCD}" presName="parentTextArrow" presStyleLbl="node1" presStyleIdx="2" presStyleCnt="3" custLinFactNeighborX="-16991" custLinFactNeighborY="-716"/>
      <dgm:spPr/>
      <dgm:t>
        <a:bodyPr/>
        <a:lstStyle/>
        <a:p>
          <a:endParaRPr lang="es-MX"/>
        </a:p>
      </dgm:t>
    </dgm:pt>
  </dgm:ptLst>
  <dgm:cxnLst>
    <dgm:cxn modelId="{9ED19511-DF70-41CF-A716-A108AB2E599E}" srcId="{37C091ED-906B-4B72-A2BB-EBCE4CFF26D4}" destId="{7C77B8F3-FE96-4127-8511-1B2C142E4CCD}" srcOrd="0" destOrd="0" parTransId="{E5FF0384-70E3-4680-9F00-57AC98EC589C}" sibTransId="{88784713-3212-4858-9975-94F41C2C55E7}"/>
    <dgm:cxn modelId="{AFFA2F04-0A2C-406E-B06C-E1061426C442}" srcId="{37C091ED-906B-4B72-A2BB-EBCE4CFF26D4}" destId="{0BB9DD6B-3563-4884-BFE7-C073EC758B70}" srcOrd="2" destOrd="0" parTransId="{56983D86-2FC3-4114-B778-E0BA8AFDFA63}" sibTransId="{D5D3956B-7A02-4963-ADCC-323AB673E678}"/>
    <dgm:cxn modelId="{5EA4E154-A0A9-440D-BF12-852FF44F04B8}" type="presOf" srcId="{7C77B8F3-FE96-4127-8511-1B2C142E4CCD}" destId="{856E1993-2E03-4401-9ADC-9D312DC7D53F}" srcOrd="0" destOrd="0" presId="urn:microsoft.com/office/officeart/2005/8/layout/process4"/>
    <dgm:cxn modelId="{C82A76C0-B43F-461B-9412-A6D2EE161C95}" srcId="{37C091ED-906B-4B72-A2BB-EBCE4CFF26D4}" destId="{E0AA292E-E771-428A-A8A9-A61BCB46F6FF}" srcOrd="1" destOrd="0" parTransId="{7833D1AC-C88B-41A1-B29A-AD3435E1D9F4}" sibTransId="{BDD85B90-C07B-4C43-BFF7-66BDAACF435A}"/>
    <dgm:cxn modelId="{B226C4C4-A5CC-48AC-8398-5E97EA7CE215}" type="presOf" srcId="{37C091ED-906B-4B72-A2BB-EBCE4CFF26D4}" destId="{3C57E927-418D-4B87-BE92-29429B07D30F}" srcOrd="0" destOrd="0" presId="urn:microsoft.com/office/officeart/2005/8/layout/process4"/>
    <dgm:cxn modelId="{4219C480-2501-4F6A-8485-CB5395AC1B5A}" type="presOf" srcId="{E0AA292E-E771-428A-A8A9-A61BCB46F6FF}" destId="{0D346A4C-E8DC-43DA-A718-B213347B7786}" srcOrd="0" destOrd="0" presId="urn:microsoft.com/office/officeart/2005/8/layout/process4"/>
    <dgm:cxn modelId="{36F58E8A-F2F8-4F38-B563-D7BBDD03B45D}" type="presOf" srcId="{0BB9DD6B-3563-4884-BFE7-C073EC758B70}" destId="{7DD18EFE-6261-47BF-B9BF-9DDBE0D96547}" srcOrd="0" destOrd="0" presId="urn:microsoft.com/office/officeart/2005/8/layout/process4"/>
    <dgm:cxn modelId="{F044D1B5-21B1-4289-B83E-5EF7D9CF31BF}" type="presParOf" srcId="{3C57E927-418D-4B87-BE92-29429B07D30F}" destId="{762D78EC-1131-490D-9C88-5AA4C194A165}" srcOrd="0" destOrd="0" presId="urn:microsoft.com/office/officeart/2005/8/layout/process4"/>
    <dgm:cxn modelId="{EE8836EA-B2C5-4171-8FD2-FF0024948677}" type="presParOf" srcId="{762D78EC-1131-490D-9C88-5AA4C194A165}" destId="{7DD18EFE-6261-47BF-B9BF-9DDBE0D96547}" srcOrd="0" destOrd="0" presId="urn:microsoft.com/office/officeart/2005/8/layout/process4"/>
    <dgm:cxn modelId="{CC22DA2D-EA35-474A-833B-FFCDD68865F3}" type="presParOf" srcId="{3C57E927-418D-4B87-BE92-29429B07D30F}" destId="{CA8559F3-B2C3-4938-9EE4-C672856014CC}" srcOrd="1" destOrd="0" presId="urn:microsoft.com/office/officeart/2005/8/layout/process4"/>
    <dgm:cxn modelId="{5C3C2C66-F242-4FED-B9BC-6585DF60F6AA}" type="presParOf" srcId="{3C57E927-418D-4B87-BE92-29429B07D30F}" destId="{CB11A9BD-A480-4052-BF7E-E314138D3D2F}" srcOrd="2" destOrd="0" presId="urn:microsoft.com/office/officeart/2005/8/layout/process4"/>
    <dgm:cxn modelId="{67C5C1C8-8C2B-45C3-B0D8-D9DF4AFA0D2D}" type="presParOf" srcId="{CB11A9BD-A480-4052-BF7E-E314138D3D2F}" destId="{0D346A4C-E8DC-43DA-A718-B213347B7786}" srcOrd="0" destOrd="0" presId="urn:microsoft.com/office/officeart/2005/8/layout/process4"/>
    <dgm:cxn modelId="{B6B303EF-3311-4956-9015-AF7DCDE32910}" type="presParOf" srcId="{3C57E927-418D-4B87-BE92-29429B07D30F}" destId="{56F06168-3FEE-465E-B1FB-B99EE3BC3C55}" srcOrd="3" destOrd="0" presId="urn:microsoft.com/office/officeart/2005/8/layout/process4"/>
    <dgm:cxn modelId="{635F8EE4-DF43-4373-BB89-3EA5FF75A15B}" type="presParOf" srcId="{3C57E927-418D-4B87-BE92-29429B07D30F}" destId="{D8549509-D155-4E9B-A2D8-B1E4BB711467}" srcOrd="4" destOrd="0" presId="urn:microsoft.com/office/officeart/2005/8/layout/process4"/>
    <dgm:cxn modelId="{0A09C98B-6F06-43B2-9FFF-EFB95B27913F}" type="presParOf" srcId="{D8549509-D155-4E9B-A2D8-B1E4BB711467}" destId="{856E1993-2E03-4401-9ADC-9D312DC7D5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A12AC2-7308-4741-93C8-3EAED0242431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A0507C-690D-4649-91AE-8B61AC1A705D}">
      <dgm:prSet phldrT="[Texto]" custT="1"/>
      <dgm:spPr/>
      <dgm:t>
        <a:bodyPr anchor="ctr"/>
        <a:lstStyle/>
        <a:p>
          <a:pPr algn="ctr"/>
          <a:r>
            <a:rPr lang="es-US" sz="2400" dirty="0"/>
            <a:t>Al dar cavidad al fenómeno de Booktubers se puede desarrollar </a:t>
          </a:r>
          <a:endParaRPr lang="es-ES" sz="2400" b="1" dirty="0">
            <a:latin typeface="+mj-lt"/>
          </a:endParaRPr>
        </a:p>
      </dgm:t>
    </dgm:pt>
    <dgm:pt modelId="{02CFCF21-9C23-476C-806B-91A0337FB811}" type="parTrans" cxnId="{6EB74B7E-3DB8-4E3B-8159-4EDFBC4802E0}">
      <dgm:prSet/>
      <dgm:spPr/>
      <dgm:t>
        <a:bodyPr/>
        <a:lstStyle/>
        <a:p>
          <a:endParaRPr lang="es-ES"/>
        </a:p>
      </dgm:t>
    </dgm:pt>
    <dgm:pt modelId="{3CB18C1F-00F2-426B-A9B1-9147F438FDC6}" type="sibTrans" cxnId="{6EB74B7E-3DB8-4E3B-8159-4EDFBC4802E0}">
      <dgm:prSet/>
      <dgm:spPr/>
      <dgm:t>
        <a:bodyPr/>
        <a:lstStyle/>
        <a:p>
          <a:endParaRPr lang="es-ES"/>
        </a:p>
      </dgm:t>
    </dgm:pt>
    <dgm:pt modelId="{537933A3-7062-4448-9FC3-C41D8D6EE2BA}" type="pres">
      <dgm:prSet presAssocID="{FFA12AC2-7308-4741-93C8-3EAED0242431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BEBDF2A1-D66A-43DC-912E-08618D229364}" type="pres">
      <dgm:prSet presAssocID="{55A0507C-690D-4649-91AE-8B61AC1A705D}" presName="Parent" presStyleLbl="node0" presStyleIdx="0" presStyleCnt="1" custLinFactNeighborX="4933" custLinFactNeighborY="-12203">
        <dgm:presLayoutVars>
          <dgm:chMax val="5"/>
          <dgm:chPref val="5"/>
        </dgm:presLayoutVars>
      </dgm:prSet>
      <dgm:spPr/>
      <dgm:t>
        <a:bodyPr/>
        <a:lstStyle/>
        <a:p>
          <a:endParaRPr lang="es-MX"/>
        </a:p>
      </dgm:t>
    </dgm:pt>
    <dgm:pt modelId="{77D54C34-CDE6-4FE8-B46C-5ABBBE3A4817}" type="pres">
      <dgm:prSet presAssocID="{55A0507C-690D-4649-91AE-8B61AC1A705D}" presName="Accent1" presStyleLbl="node1" presStyleIdx="0" presStyleCnt="6"/>
      <dgm:spPr/>
    </dgm:pt>
    <dgm:pt modelId="{BC0BCFB4-A0E4-424A-BC92-AFB34EB4A5C8}" type="pres">
      <dgm:prSet presAssocID="{55A0507C-690D-4649-91AE-8B61AC1A705D}" presName="Accent2" presStyleLbl="node1" presStyleIdx="1" presStyleCnt="6"/>
      <dgm:spPr/>
    </dgm:pt>
    <dgm:pt modelId="{97A42C8D-55A5-4536-B861-E4FB142CCD84}" type="pres">
      <dgm:prSet presAssocID="{55A0507C-690D-4649-91AE-8B61AC1A705D}" presName="Accent3" presStyleLbl="node1" presStyleIdx="2" presStyleCnt="6"/>
      <dgm:spPr/>
    </dgm:pt>
    <dgm:pt modelId="{D322CBD5-C3C1-44D7-B61A-9E1B1B0B3611}" type="pres">
      <dgm:prSet presAssocID="{55A0507C-690D-4649-91AE-8B61AC1A705D}" presName="Accent4" presStyleLbl="node1" presStyleIdx="3" presStyleCnt="6"/>
      <dgm:spPr/>
    </dgm:pt>
    <dgm:pt modelId="{14B7CDEF-07BC-4CF7-BFF7-E603E0A671BE}" type="pres">
      <dgm:prSet presAssocID="{55A0507C-690D-4649-91AE-8B61AC1A705D}" presName="Accent5" presStyleLbl="node1" presStyleIdx="4" presStyleCnt="6"/>
      <dgm:spPr/>
    </dgm:pt>
    <dgm:pt modelId="{CF8EE863-78DB-4C25-B1A9-26BF8C4BC2A8}" type="pres">
      <dgm:prSet presAssocID="{55A0507C-690D-4649-91AE-8B61AC1A705D}" presName="Accent6" presStyleLbl="node1" presStyleIdx="5" presStyleCnt="6"/>
      <dgm:spPr/>
    </dgm:pt>
  </dgm:ptLst>
  <dgm:cxnLst>
    <dgm:cxn modelId="{6C8174CE-A5E9-4F82-9496-D1019B53A4DB}" type="presOf" srcId="{FFA12AC2-7308-4741-93C8-3EAED0242431}" destId="{537933A3-7062-4448-9FC3-C41D8D6EE2BA}" srcOrd="0" destOrd="0" presId="urn:microsoft.com/office/officeart/2009/3/layout/CircleRelationship"/>
    <dgm:cxn modelId="{0E8FCC67-414C-425C-AF47-6F9F1544822E}" type="presOf" srcId="{55A0507C-690D-4649-91AE-8B61AC1A705D}" destId="{BEBDF2A1-D66A-43DC-912E-08618D229364}" srcOrd="0" destOrd="0" presId="urn:microsoft.com/office/officeart/2009/3/layout/CircleRelationship"/>
    <dgm:cxn modelId="{6EB74B7E-3DB8-4E3B-8159-4EDFBC4802E0}" srcId="{FFA12AC2-7308-4741-93C8-3EAED0242431}" destId="{55A0507C-690D-4649-91AE-8B61AC1A705D}" srcOrd="0" destOrd="0" parTransId="{02CFCF21-9C23-476C-806B-91A0337FB811}" sibTransId="{3CB18C1F-00F2-426B-A9B1-9147F438FDC6}"/>
    <dgm:cxn modelId="{D2697F53-99C4-4E20-A5C9-5008D391E1BA}" type="presParOf" srcId="{537933A3-7062-4448-9FC3-C41D8D6EE2BA}" destId="{BEBDF2A1-D66A-43DC-912E-08618D229364}" srcOrd="0" destOrd="0" presId="urn:microsoft.com/office/officeart/2009/3/layout/CircleRelationship"/>
    <dgm:cxn modelId="{E5564032-72D5-476F-A153-3B0118594F66}" type="presParOf" srcId="{537933A3-7062-4448-9FC3-C41D8D6EE2BA}" destId="{77D54C34-CDE6-4FE8-B46C-5ABBBE3A4817}" srcOrd="1" destOrd="0" presId="urn:microsoft.com/office/officeart/2009/3/layout/CircleRelationship"/>
    <dgm:cxn modelId="{074BBCBA-3FAD-4FE2-955A-7FE00A3D0C28}" type="presParOf" srcId="{537933A3-7062-4448-9FC3-C41D8D6EE2BA}" destId="{BC0BCFB4-A0E4-424A-BC92-AFB34EB4A5C8}" srcOrd="2" destOrd="0" presId="urn:microsoft.com/office/officeart/2009/3/layout/CircleRelationship"/>
    <dgm:cxn modelId="{CB5F268E-0DFC-4A8D-A535-1DD8C63CDD3F}" type="presParOf" srcId="{537933A3-7062-4448-9FC3-C41D8D6EE2BA}" destId="{97A42C8D-55A5-4536-B861-E4FB142CCD84}" srcOrd="3" destOrd="0" presId="urn:microsoft.com/office/officeart/2009/3/layout/CircleRelationship"/>
    <dgm:cxn modelId="{BA34CF71-6129-4959-97DD-40A89B735843}" type="presParOf" srcId="{537933A3-7062-4448-9FC3-C41D8D6EE2BA}" destId="{D322CBD5-C3C1-44D7-B61A-9E1B1B0B3611}" srcOrd="4" destOrd="0" presId="urn:microsoft.com/office/officeart/2009/3/layout/CircleRelationship"/>
    <dgm:cxn modelId="{3E538F7C-6551-45B9-9256-6E22CEB6E7D5}" type="presParOf" srcId="{537933A3-7062-4448-9FC3-C41D8D6EE2BA}" destId="{14B7CDEF-07BC-4CF7-BFF7-E603E0A671BE}" srcOrd="5" destOrd="0" presId="urn:microsoft.com/office/officeart/2009/3/layout/CircleRelationship"/>
    <dgm:cxn modelId="{646C0A5A-6E63-478D-AD37-C11C6654EB7A}" type="presParOf" srcId="{537933A3-7062-4448-9FC3-C41D8D6EE2BA}" destId="{CF8EE863-78DB-4C25-B1A9-26BF8C4BC2A8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A12AC2-7308-4741-93C8-3EAED024243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A0507C-690D-4649-91AE-8B61AC1A705D}">
      <dgm:prSet phldrT="[Texto]" custT="1"/>
      <dgm:spPr/>
      <dgm:t>
        <a:bodyPr anchor="ctr"/>
        <a:lstStyle/>
        <a:p>
          <a:pPr algn="ctr"/>
          <a:r>
            <a:rPr lang="es-US" sz="2800" dirty="0"/>
            <a:t>Formación de </a:t>
          </a:r>
          <a:r>
            <a:rPr lang="es-US" sz="2700" b="1" dirty="0">
              <a:latin typeface="+mj-lt"/>
            </a:rPr>
            <a:t>MEDIADORES</a:t>
          </a:r>
          <a:r>
            <a:rPr lang="es-US" sz="2800" dirty="0"/>
            <a:t> &amp; </a:t>
          </a:r>
          <a:r>
            <a:rPr lang="es-US" sz="2600" b="1" dirty="0">
              <a:latin typeface="+mj-lt"/>
            </a:rPr>
            <a:t>CONSUMIDORES</a:t>
          </a:r>
          <a:endParaRPr lang="es-ES" sz="2400" b="1" dirty="0">
            <a:latin typeface="+mj-lt"/>
          </a:endParaRPr>
        </a:p>
      </dgm:t>
    </dgm:pt>
    <dgm:pt modelId="{02CFCF21-9C23-476C-806B-91A0337FB811}" type="parTrans" cxnId="{6EB74B7E-3DB8-4E3B-8159-4EDFBC4802E0}">
      <dgm:prSet/>
      <dgm:spPr/>
      <dgm:t>
        <a:bodyPr/>
        <a:lstStyle/>
        <a:p>
          <a:endParaRPr lang="es-ES"/>
        </a:p>
      </dgm:t>
    </dgm:pt>
    <dgm:pt modelId="{3CB18C1F-00F2-426B-A9B1-9147F438FDC6}" type="sibTrans" cxnId="{6EB74B7E-3DB8-4E3B-8159-4EDFBC4802E0}">
      <dgm:prSet/>
      <dgm:spPr/>
      <dgm:t>
        <a:bodyPr/>
        <a:lstStyle/>
        <a:p>
          <a:endParaRPr lang="es-ES"/>
        </a:p>
      </dgm:t>
    </dgm:pt>
    <dgm:pt modelId="{0758D833-211B-4BC6-96B8-F433B14883C2}">
      <dgm:prSet phldrT="[Texto]" custT="1"/>
      <dgm:spPr/>
      <dgm:t>
        <a:bodyPr/>
        <a:lstStyle/>
        <a:p>
          <a:pPr algn="ctr"/>
          <a:r>
            <a:rPr lang="es-ES" sz="2400" b="1" dirty="0">
              <a:latin typeface="+mj-lt"/>
            </a:rPr>
            <a:t>Posicionar la imagen del PUFL, apoyando eventos como la FILU</a:t>
          </a:r>
          <a:endParaRPr lang="es-ES" sz="2400" dirty="0"/>
        </a:p>
      </dgm:t>
    </dgm:pt>
    <dgm:pt modelId="{D877C76C-A117-4174-B5F3-022F60B40A4F}" type="parTrans" cxnId="{CD312DA5-FF07-4C9E-B8D9-CA90EB7C3528}">
      <dgm:prSet/>
      <dgm:spPr/>
      <dgm:t>
        <a:bodyPr/>
        <a:lstStyle/>
        <a:p>
          <a:endParaRPr lang="es-ES"/>
        </a:p>
      </dgm:t>
    </dgm:pt>
    <dgm:pt modelId="{35003A33-38BE-4E1A-BD62-988585DE1A16}" type="sibTrans" cxnId="{CD312DA5-FF07-4C9E-B8D9-CA90EB7C3528}">
      <dgm:prSet/>
      <dgm:spPr/>
      <dgm:t>
        <a:bodyPr/>
        <a:lstStyle/>
        <a:p>
          <a:endParaRPr lang="es-ES"/>
        </a:p>
      </dgm:t>
    </dgm:pt>
    <dgm:pt modelId="{FA3B6389-585E-4D66-BAFF-CA2F7F7AFD0A}" type="pres">
      <dgm:prSet presAssocID="{FFA12AC2-7308-4741-93C8-3EAED02424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BD358D0-D887-4341-B752-BBBC912E2BCE}" type="pres">
      <dgm:prSet presAssocID="{55A0507C-690D-4649-91AE-8B61AC1A705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62B90D-E44D-4700-ADBB-D171341E4284}" type="pres">
      <dgm:prSet presAssocID="{0758D833-211B-4BC6-96B8-F433B14883C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86E8C33-AB12-4F3F-A769-CFB827211E6F}" type="presOf" srcId="{55A0507C-690D-4649-91AE-8B61AC1A705D}" destId="{BBD358D0-D887-4341-B752-BBBC912E2BCE}" srcOrd="0" destOrd="0" presId="urn:microsoft.com/office/officeart/2005/8/layout/arrow5"/>
    <dgm:cxn modelId="{9D945FC7-B1CA-4D85-90F5-ADAC2D2EFAEB}" type="presOf" srcId="{FFA12AC2-7308-4741-93C8-3EAED0242431}" destId="{FA3B6389-585E-4D66-BAFF-CA2F7F7AFD0A}" srcOrd="0" destOrd="0" presId="urn:microsoft.com/office/officeart/2005/8/layout/arrow5"/>
    <dgm:cxn modelId="{CD312DA5-FF07-4C9E-B8D9-CA90EB7C3528}" srcId="{FFA12AC2-7308-4741-93C8-3EAED0242431}" destId="{0758D833-211B-4BC6-96B8-F433B14883C2}" srcOrd="1" destOrd="0" parTransId="{D877C76C-A117-4174-B5F3-022F60B40A4F}" sibTransId="{35003A33-38BE-4E1A-BD62-988585DE1A16}"/>
    <dgm:cxn modelId="{8909E6A3-0B3E-4F4A-A30D-B767C1058066}" type="presOf" srcId="{0758D833-211B-4BC6-96B8-F433B14883C2}" destId="{2262B90D-E44D-4700-ADBB-D171341E4284}" srcOrd="0" destOrd="0" presId="urn:microsoft.com/office/officeart/2005/8/layout/arrow5"/>
    <dgm:cxn modelId="{6EB74B7E-3DB8-4E3B-8159-4EDFBC4802E0}" srcId="{FFA12AC2-7308-4741-93C8-3EAED0242431}" destId="{55A0507C-690D-4649-91AE-8B61AC1A705D}" srcOrd="0" destOrd="0" parTransId="{02CFCF21-9C23-476C-806B-91A0337FB811}" sibTransId="{3CB18C1F-00F2-426B-A9B1-9147F438FDC6}"/>
    <dgm:cxn modelId="{422DF160-E878-41D2-983E-B0B6A5BFB44A}" type="presParOf" srcId="{FA3B6389-585E-4D66-BAFF-CA2F7F7AFD0A}" destId="{BBD358D0-D887-4341-B752-BBBC912E2BCE}" srcOrd="0" destOrd="0" presId="urn:microsoft.com/office/officeart/2005/8/layout/arrow5"/>
    <dgm:cxn modelId="{2597633A-52E9-4CDC-ADC5-6838BA11F2CC}" type="presParOf" srcId="{FA3B6389-585E-4D66-BAFF-CA2F7F7AFD0A}" destId="{2262B90D-E44D-4700-ADBB-D171341E428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A3971-7508-4F86-8E60-C04E42CDD7BA}">
      <dsp:nvSpPr>
        <dsp:cNvPr id="0" name=""/>
        <dsp:cNvSpPr/>
      </dsp:nvSpPr>
      <dsp:spPr>
        <a:xfrm>
          <a:off x="21800" y="0"/>
          <a:ext cx="2553467" cy="153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/>
            <a:t>Youtubers</a:t>
          </a:r>
          <a:endParaRPr lang="es-ES" sz="2800" kern="1200" dirty="0"/>
        </a:p>
      </dsp:txBody>
      <dsp:txXfrm>
        <a:off x="66673" y="44873"/>
        <a:ext cx="2463721" cy="1442334"/>
      </dsp:txXfrm>
    </dsp:sp>
    <dsp:sp modelId="{BE1A256B-0755-4D68-B1BD-FF5021550991}">
      <dsp:nvSpPr>
        <dsp:cNvPr id="0" name=""/>
        <dsp:cNvSpPr/>
      </dsp:nvSpPr>
      <dsp:spPr>
        <a:xfrm>
          <a:off x="2833926" y="449410"/>
          <a:ext cx="548356" cy="63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2833926" y="576062"/>
        <a:ext cx="383849" cy="379955"/>
      </dsp:txXfrm>
    </dsp:sp>
    <dsp:sp modelId="{BF0212A1-F62B-4C03-AD12-1D2B850EAA40}">
      <dsp:nvSpPr>
        <dsp:cNvPr id="0" name=""/>
        <dsp:cNvSpPr/>
      </dsp:nvSpPr>
      <dsp:spPr>
        <a:xfrm>
          <a:off x="3609902" y="0"/>
          <a:ext cx="2553467" cy="153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Hacen reseñas de libros (Videorreseñas) </a:t>
          </a:r>
        </a:p>
      </dsp:txBody>
      <dsp:txXfrm>
        <a:off x="3654775" y="44873"/>
        <a:ext cx="2463721" cy="1442334"/>
      </dsp:txXfrm>
    </dsp:sp>
    <dsp:sp modelId="{1806AAA2-FAB1-4513-A28A-20CE78E13F43}">
      <dsp:nvSpPr>
        <dsp:cNvPr id="0" name=""/>
        <dsp:cNvSpPr/>
      </dsp:nvSpPr>
      <dsp:spPr>
        <a:xfrm>
          <a:off x="6412090" y="449410"/>
          <a:ext cx="527287" cy="63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6412090" y="576062"/>
        <a:ext cx="369101" cy="379955"/>
      </dsp:txXfrm>
    </dsp:sp>
    <dsp:sp modelId="{856BA468-6BB9-4AF7-8548-F1D2124198F7}">
      <dsp:nvSpPr>
        <dsp:cNvPr id="0" name=""/>
        <dsp:cNvSpPr/>
      </dsp:nvSpPr>
      <dsp:spPr>
        <a:xfrm>
          <a:off x="7158251" y="0"/>
          <a:ext cx="2553467" cy="153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Booktubers</a:t>
          </a:r>
        </a:p>
      </dsp:txBody>
      <dsp:txXfrm>
        <a:off x="7203124" y="44873"/>
        <a:ext cx="2463721" cy="14423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2BB91-E543-48F5-AFED-38C002A4A401}">
      <dsp:nvSpPr>
        <dsp:cNvPr id="0" name=""/>
        <dsp:cNvSpPr/>
      </dsp:nvSpPr>
      <dsp:spPr>
        <a:xfrm>
          <a:off x="7081123" y="1311634"/>
          <a:ext cx="2104125" cy="4003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tx1"/>
              </a:solidFill>
              <a:latin typeface="Tw Cen MT" panose="020B0602020104020603" pitchFamily="34" charset="0"/>
            </a:rPr>
            <a:t>Análisis Cualitativo</a:t>
          </a:r>
        </a:p>
      </dsp:txBody>
      <dsp:txXfrm rot="16200000">
        <a:off x="7058300" y="2839553"/>
        <a:ext cx="3602911" cy="547072"/>
      </dsp:txXfrm>
    </dsp:sp>
    <dsp:sp modelId="{F204D32A-BA99-43F9-BCD5-B1287F10A60E}">
      <dsp:nvSpPr>
        <dsp:cNvPr id="0" name=""/>
        <dsp:cNvSpPr/>
      </dsp:nvSpPr>
      <dsp:spPr>
        <a:xfrm>
          <a:off x="4788861" y="636332"/>
          <a:ext cx="2104125" cy="4676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tx1"/>
              </a:solidFill>
              <a:latin typeface="Tw Cen MT" panose="020B0602020104020603" pitchFamily="34" charset="0"/>
            </a:rPr>
            <a:t>Análisis Cuantitativo</a:t>
          </a:r>
        </a:p>
      </dsp:txBody>
      <dsp:txXfrm rot="16200000">
        <a:off x="4463113" y="2467176"/>
        <a:ext cx="4208761" cy="547072"/>
      </dsp:txXfrm>
    </dsp:sp>
    <dsp:sp modelId="{04ACDA76-80E0-4B93-8D66-14282CD5EDAD}">
      <dsp:nvSpPr>
        <dsp:cNvPr id="0" name=""/>
        <dsp:cNvSpPr/>
      </dsp:nvSpPr>
      <dsp:spPr>
        <a:xfrm>
          <a:off x="2489825" y="0"/>
          <a:ext cx="2104125" cy="5312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tx1"/>
              </a:solidFill>
              <a:latin typeface="Tw Cen MT" panose="020B0602020104020603" pitchFamily="34" charset="0"/>
            </a:rPr>
            <a:t>Concurso</a:t>
          </a:r>
          <a:r>
            <a:rPr lang="es-ES" sz="1400" kern="1200" dirty="0">
              <a:solidFill>
                <a:schemeClr val="tx1"/>
              </a:solidFill>
            </a:rPr>
            <a:t> </a:t>
          </a:r>
          <a:r>
            <a:rPr lang="es-ES" sz="2800" kern="1200" dirty="0">
              <a:solidFill>
                <a:schemeClr val="tx1"/>
              </a:solidFill>
              <a:latin typeface="Tw Cen MT" panose="020B0602020104020603" pitchFamily="34" charset="0"/>
            </a:rPr>
            <a:t>Nacional</a:t>
          </a:r>
          <a:r>
            <a:rPr lang="es-ES" sz="1400" kern="1200" dirty="0">
              <a:solidFill>
                <a:schemeClr val="tx1"/>
              </a:solidFill>
            </a:rPr>
            <a:t> </a:t>
          </a:r>
          <a:r>
            <a:rPr lang="es-ES" sz="2800" kern="1200" dirty="0">
              <a:solidFill>
                <a:schemeClr val="tx1"/>
              </a:solidFill>
              <a:latin typeface="Tw Cen MT" panose="020B0602020104020603" pitchFamily="34" charset="0"/>
            </a:rPr>
            <a:t>de Booktubers</a:t>
          </a:r>
          <a:endParaRPr lang="es-ES" sz="1400" kern="1200" dirty="0">
            <a:solidFill>
              <a:schemeClr val="tx1"/>
            </a:solidFill>
            <a:latin typeface="Tw Cen MT" panose="020B0602020104020603" pitchFamily="34" charset="0"/>
          </a:endParaRPr>
        </a:p>
      </dsp:txBody>
      <dsp:txXfrm rot="16200000">
        <a:off x="1877728" y="2117193"/>
        <a:ext cx="4781460" cy="547072"/>
      </dsp:txXfrm>
    </dsp:sp>
    <dsp:sp modelId="{CF7502E9-0485-444A-B40F-D87B7C5D743B}">
      <dsp:nvSpPr>
        <dsp:cNvPr id="0" name=""/>
        <dsp:cNvSpPr/>
      </dsp:nvSpPr>
      <dsp:spPr>
        <a:xfrm>
          <a:off x="2469478" y="0"/>
          <a:ext cx="1534623" cy="533835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w Cen MT Condensed" panose="020B0606020104020203" pitchFamily="34" charset="0"/>
            </a:rPr>
            <a:t>Se lanza convocatoria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w Cen MT Condensed" panose="020B0606020104020203" pitchFamily="34" charset="0"/>
            </a:rPr>
            <a:t>A través de redes sociales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w Cen MT Condensed" panose="020B0606020104020203" pitchFamily="34" charset="0"/>
            </a:rPr>
            <a:t>Se crea un cuenta en YouTube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w Cen MT Condensed" panose="020B0606020104020203" pitchFamily="34" charset="0"/>
            </a:rPr>
            <a:t>Una lista de reproducción de videos de los concursantes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w Cen MT Condensed" panose="020B0606020104020203" pitchFamily="34" charset="0"/>
            </a:rPr>
            <a:t>Se difunde dentro y fuera de la  UV</a:t>
          </a:r>
        </a:p>
      </dsp:txBody>
      <dsp:txXfrm>
        <a:off x="2469478" y="0"/>
        <a:ext cx="1534623" cy="5338358"/>
      </dsp:txXfrm>
    </dsp:sp>
    <dsp:sp modelId="{93A3362F-6A65-4D10-A1EE-186D9D07BD33}">
      <dsp:nvSpPr>
        <dsp:cNvPr id="0" name=""/>
        <dsp:cNvSpPr/>
      </dsp:nvSpPr>
      <dsp:spPr>
        <a:xfrm>
          <a:off x="4788861" y="636332"/>
          <a:ext cx="1493928" cy="47020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4788861" y="636332"/>
        <a:ext cx="1493928" cy="47020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A3971-7508-4F86-8E60-C04E42CDD7BA}">
      <dsp:nvSpPr>
        <dsp:cNvPr id="0" name=""/>
        <dsp:cNvSpPr/>
      </dsp:nvSpPr>
      <dsp:spPr>
        <a:xfrm>
          <a:off x="26525" y="0"/>
          <a:ext cx="2550973" cy="1639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Fomentan la lectura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(Mediante el uso de las TIC)</a:t>
          </a:r>
        </a:p>
      </dsp:txBody>
      <dsp:txXfrm>
        <a:off x="74530" y="48005"/>
        <a:ext cx="2454963" cy="1543018"/>
      </dsp:txXfrm>
    </dsp:sp>
    <dsp:sp modelId="{BE1A256B-0755-4D68-B1BD-FF5021550991}">
      <dsp:nvSpPr>
        <dsp:cNvPr id="0" name=""/>
        <dsp:cNvSpPr/>
      </dsp:nvSpPr>
      <dsp:spPr>
        <a:xfrm>
          <a:off x="2835905" y="503193"/>
          <a:ext cx="547820" cy="632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2835905" y="629721"/>
        <a:ext cx="383474" cy="379585"/>
      </dsp:txXfrm>
    </dsp:sp>
    <dsp:sp modelId="{BF0212A1-F62B-4C03-AD12-1D2B850EAA40}">
      <dsp:nvSpPr>
        <dsp:cNvPr id="0" name=""/>
        <dsp:cNvSpPr/>
      </dsp:nvSpPr>
      <dsp:spPr>
        <a:xfrm>
          <a:off x="3611123" y="0"/>
          <a:ext cx="2550973" cy="1639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/>
            <a:t>PUFL &amp; FILU</a:t>
          </a:r>
        </a:p>
      </dsp:txBody>
      <dsp:txXfrm>
        <a:off x="3659128" y="48005"/>
        <a:ext cx="2454963" cy="1543018"/>
      </dsp:txXfrm>
    </dsp:sp>
    <dsp:sp modelId="{1806AAA2-FAB1-4513-A28A-20CE78E13F43}">
      <dsp:nvSpPr>
        <dsp:cNvPr id="0" name=""/>
        <dsp:cNvSpPr/>
      </dsp:nvSpPr>
      <dsp:spPr>
        <a:xfrm>
          <a:off x="6410574" y="503193"/>
          <a:ext cx="526772" cy="632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6410574" y="629721"/>
        <a:ext cx="368740" cy="379585"/>
      </dsp:txXfrm>
    </dsp:sp>
    <dsp:sp modelId="{856BA468-6BB9-4AF7-8548-F1D2124198F7}">
      <dsp:nvSpPr>
        <dsp:cNvPr id="0" name=""/>
        <dsp:cNvSpPr/>
      </dsp:nvSpPr>
      <dsp:spPr>
        <a:xfrm>
          <a:off x="7156007" y="0"/>
          <a:ext cx="2550973" cy="1639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Concurso Nacional de Booktubers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/>
            <a:t>#</a:t>
          </a:r>
          <a:r>
            <a:rPr lang="es-ES" sz="2400" b="1" kern="1200" dirty="0" err="1"/>
            <a:t>SoyBooktUVer</a:t>
          </a:r>
          <a:endParaRPr lang="es-ES" sz="2400" b="1" kern="1200" dirty="0"/>
        </a:p>
      </dsp:txBody>
      <dsp:txXfrm>
        <a:off x="7204012" y="48005"/>
        <a:ext cx="2454963" cy="1543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673A9-81C6-419F-848B-E429F90A3F1F}">
      <dsp:nvSpPr>
        <dsp:cNvPr id="0" name=""/>
        <dsp:cNvSpPr/>
      </dsp:nvSpPr>
      <dsp:spPr>
        <a:xfrm>
          <a:off x="2054526" y="2652346"/>
          <a:ext cx="9803097" cy="25425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2800" kern="1200" dirty="0">
              <a:latin typeface="+mj-lt"/>
            </a:rPr>
            <a:t>Viven en las redes sociales, en una vorágine de interactividad excesiva y entretenimiento infinito.</a:t>
          </a:r>
          <a:endParaRPr lang="es-E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2800" kern="1200" dirty="0">
              <a:latin typeface="+mj-lt"/>
            </a:rPr>
            <a:t>Los jóvenes quieren mantenerse informados e informar en tiempo real acerca de sus pasatiempos, gustos y placeres. </a:t>
          </a:r>
          <a:endParaRPr lang="es-ES" sz="2800" kern="1200" dirty="0">
            <a:latin typeface="+mj-lt"/>
          </a:endParaRPr>
        </a:p>
      </dsp:txBody>
      <dsp:txXfrm>
        <a:off x="2054526" y="2970167"/>
        <a:ext cx="8849634" cy="1906925"/>
      </dsp:txXfrm>
    </dsp:sp>
    <dsp:sp modelId="{BF2E2308-3212-4BEA-8688-9ECB5C7D108F}">
      <dsp:nvSpPr>
        <dsp:cNvPr id="0" name=""/>
        <dsp:cNvSpPr/>
      </dsp:nvSpPr>
      <dsp:spPr>
        <a:xfrm>
          <a:off x="0" y="2665618"/>
          <a:ext cx="2039545" cy="2542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/>
            <a:t>Millenials</a:t>
          </a:r>
          <a:endParaRPr lang="es-ES" sz="5600" kern="1200" dirty="0"/>
        </a:p>
      </dsp:txBody>
      <dsp:txXfrm>
        <a:off x="99562" y="2765180"/>
        <a:ext cx="1840421" cy="2343443"/>
      </dsp:txXfrm>
    </dsp:sp>
    <dsp:sp modelId="{D813004A-12B9-47EB-A81B-E925FFF56C3F}">
      <dsp:nvSpPr>
        <dsp:cNvPr id="0" name=""/>
        <dsp:cNvSpPr/>
      </dsp:nvSpPr>
      <dsp:spPr>
        <a:xfrm>
          <a:off x="2087560" y="0"/>
          <a:ext cx="9773135" cy="25425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2800" b="0" i="0" kern="1200" dirty="0">
              <a:latin typeface="+mj-lt"/>
            </a:rPr>
            <a:t>En la </a:t>
          </a:r>
          <a:r>
            <a:rPr lang="es-US" sz="2800" b="0" i="1" kern="1200" dirty="0">
              <a:latin typeface="+mj-lt"/>
            </a:rPr>
            <a:t>hipermedia</a:t>
          </a:r>
          <a:r>
            <a:rPr lang="es-US" sz="2800" b="0" i="0" kern="1200" dirty="0">
              <a:latin typeface="+mj-lt"/>
            </a:rPr>
            <a:t>, la "lectura" puede realizarse en forma no lineal</a:t>
          </a:r>
          <a:endParaRPr lang="es-E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>
              <a:latin typeface="+mj-lt"/>
            </a:rPr>
            <a:t>Funcionan como </a:t>
          </a:r>
          <a:r>
            <a:rPr lang="es-ES" sz="2800" i="1" kern="1200" dirty="0">
              <a:latin typeface="+mj-lt"/>
            </a:rPr>
            <a:t>paratexto:  </a:t>
          </a:r>
          <a:r>
            <a:rPr lang="es-US" sz="2800" kern="1200" dirty="0">
              <a:latin typeface="+mj-lt"/>
            </a:rPr>
            <a:t>Cualquier tipo de referencia que se encuentra fuera de la obra inmediata</a:t>
          </a:r>
          <a:endParaRPr lang="es-ES" sz="2800" kern="1200" dirty="0">
            <a:latin typeface="+mj-lt"/>
          </a:endParaRPr>
        </a:p>
      </dsp:txBody>
      <dsp:txXfrm>
        <a:off x="2087560" y="317821"/>
        <a:ext cx="8819672" cy="1906925"/>
      </dsp:txXfrm>
    </dsp:sp>
    <dsp:sp modelId="{52B63B42-C534-4E9F-81B0-ED03F30E4871}">
      <dsp:nvSpPr>
        <dsp:cNvPr id="0" name=""/>
        <dsp:cNvSpPr/>
      </dsp:nvSpPr>
      <dsp:spPr>
        <a:xfrm>
          <a:off x="0" y="0"/>
          <a:ext cx="2083646" cy="2542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/>
            <a:t> Hipermedia &amp;paratexto</a:t>
          </a:r>
        </a:p>
      </dsp:txBody>
      <dsp:txXfrm>
        <a:off x="101715" y="101715"/>
        <a:ext cx="1880216" cy="2339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FF8D0-AC79-42C1-968B-3FC44E1BA005}">
      <dsp:nvSpPr>
        <dsp:cNvPr id="0" name=""/>
        <dsp:cNvSpPr/>
      </dsp:nvSpPr>
      <dsp:spPr>
        <a:xfrm rot="5400000">
          <a:off x="5511001" y="149176"/>
          <a:ext cx="2276067" cy="1980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800" kern="1200" dirty="0"/>
            <a:t>Revolución de los medios informáticos </a:t>
          </a:r>
          <a:endParaRPr lang="es-ES" sz="1800" kern="1200" dirty="0"/>
        </a:p>
      </dsp:txBody>
      <dsp:txXfrm rot="-5400000">
        <a:off x="5967523" y="355919"/>
        <a:ext cx="1363022" cy="1566693"/>
      </dsp:txXfrm>
    </dsp:sp>
    <dsp:sp modelId="{A64CBDD8-C2D6-412E-85B7-1525FE5C7CBD}">
      <dsp:nvSpPr>
        <dsp:cNvPr id="0" name=""/>
        <dsp:cNvSpPr/>
      </dsp:nvSpPr>
      <dsp:spPr>
        <a:xfrm>
          <a:off x="819274" y="3362528"/>
          <a:ext cx="2540091" cy="136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/>
        </a:p>
      </dsp:txBody>
      <dsp:txXfrm>
        <a:off x="819274" y="3362528"/>
        <a:ext cx="2540091" cy="1365640"/>
      </dsp:txXfrm>
    </dsp:sp>
    <dsp:sp modelId="{D5FBB91C-3E0F-4559-8326-E1A67BD97ADF}">
      <dsp:nvSpPr>
        <dsp:cNvPr id="0" name=""/>
        <dsp:cNvSpPr/>
      </dsp:nvSpPr>
      <dsp:spPr>
        <a:xfrm rot="5400000">
          <a:off x="3372408" y="149176"/>
          <a:ext cx="2276067" cy="1980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>
              <a:solidFill>
                <a:schemeClr val="tx1"/>
              </a:solidFill>
            </a:rPr>
            <a:t>Nuevos modos de leer</a:t>
          </a:r>
        </a:p>
      </dsp:txBody>
      <dsp:txXfrm rot="-5400000">
        <a:off x="3828930" y="355919"/>
        <a:ext cx="1363022" cy="1566693"/>
      </dsp:txXfrm>
    </dsp:sp>
    <dsp:sp modelId="{48CB3246-3696-423E-B852-2A7F23573E7B}">
      <dsp:nvSpPr>
        <dsp:cNvPr id="0" name=""/>
        <dsp:cNvSpPr/>
      </dsp:nvSpPr>
      <dsp:spPr>
        <a:xfrm rot="5400000">
          <a:off x="4437608" y="2081102"/>
          <a:ext cx="2276067" cy="1980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700" kern="1200" dirty="0"/>
            <a:t>Teoría del flujo de la comunicación en dos pasos</a:t>
          </a:r>
          <a:endParaRPr lang="es-ES" sz="1700" kern="1200" dirty="0"/>
        </a:p>
      </dsp:txBody>
      <dsp:txXfrm rot="-5400000">
        <a:off x="4894130" y="2287845"/>
        <a:ext cx="1363022" cy="1566693"/>
      </dsp:txXfrm>
    </dsp:sp>
    <dsp:sp modelId="{A55E89C8-EE2C-4FC4-9139-90B5BCEE7A7C}">
      <dsp:nvSpPr>
        <dsp:cNvPr id="0" name=""/>
        <dsp:cNvSpPr/>
      </dsp:nvSpPr>
      <dsp:spPr>
        <a:xfrm>
          <a:off x="9826612" y="1505894"/>
          <a:ext cx="2458152" cy="136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/>
        </a:p>
      </dsp:txBody>
      <dsp:txXfrm>
        <a:off x="9826612" y="1505894"/>
        <a:ext cx="2458152" cy="1365640"/>
      </dsp:txXfrm>
    </dsp:sp>
    <dsp:sp modelId="{6D4AEDA1-D8E8-402B-AAB8-BDE1301460B5}">
      <dsp:nvSpPr>
        <dsp:cNvPr id="0" name=""/>
        <dsp:cNvSpPr/>
      </dsp:nvSpPr>
      <dsp:spPr>
        <a:xfrm rot="5400000">
          <a:off x="6576200" y="2081102"/>
          <a:ext cx="2276067" cy="1980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600" kern="1200" dirty="0">
              <a:solidFill>
                <a:schemeClr val="tx1"/>
              </a:solidFill>
            </a:rPr>
            <a:t>Líderes de opinión</a:t>
          </a:r>
          <a:endParaRPr lang="es-ES" sz="3600" kern="1200" dirty="0">
            <a:solidFill>
              <a:schemeClr val="tx1"/>
            </a:solidFill>
          </a:endParaRPr>
        </a:p>
      </dsp:txBody>
      <dsp:txXfrm rot="-5400000">
        <a:off x="7032722" y="2287845"/>
        <a:ext cx="1363022" cy="1566693"/>
      </dsp:txXfrm>
    </dsp:sp>
    <dsp:sp modelId="{4C2A2592-CDFE-4E92-8AED-FF7FAD9BD8BE}">
      <dsp:nvSpPr>
        <dsp:cNvPr id="0" name=""/>
        <dsp:cNvSpPr/>
      </dsp:nvSpPr>
      <dsp:spPr>
        <a:xfrm rot="5400000">
          <a:off x="5511001" y="4013028"/>
          <a:ext cx="2276067" cy="1980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Para ser escuchados por los jóvenes que se mueven dentro de redes</a:t>
          </a:r>
        </a:p>
      </dsp:txBody>
      <dsp:txXfrm rot="-5400000">
        <a:off x="5967523" y="4219771"/>
        <a:ext cx="1363022" cy="1566693"/>
      </dsp:txXfrm>
    </dsp:sp>
    <dsp:sp modelId="{2393EB9B-F1E9-44B3-A1D1-DBD8C0B08DE1}">
      <dsp:nvSpPr>
        <dsp:cNvPr id="0" name=""/>
        <dsp:cNvSpPr/>
      </dsp:nvSpPr>
      <dsp:spPr>
        <a:xfrm>
          <a:off x="7699212" y="4320297"/>
          <a:ext cx="2540091" cy="136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0B928-D4E2-40F8-984A-0D67E48D39BD}">
      <dsp:nvSpPr>
        <dsp:cNvPr id="0" name=""/>
        <dsp:cNvSpPr/>
      </dsp:nvSpPr>
      <dsp:spPr>
        <a:xfrm rot="5400000">
          <a:off x="3372408" y="4013028"/>
          <a:ext cx="2276067" cy="1980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>
              <a:solidFill>
                <a:schemeClr val="tx1"/>
              </a:solidFill>
            </a:rPr>
            <a:t>Tenemos que ingresar al mundo virtual </a:t>
          </a:r>
        </a:p>
      </dsp:txBody>
      <dsp:txXfrm rot="-5400000">
        <a:off x="3828930" y="4219771"/>
        <a:ext cx="1363022" cy="1566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D130D-A795-44F6-A286-22A857F89BD7}">
      <dsp:nvSpPr>
        <dsp:cNvPr id="0" name=""/>
        <dsp:cNvSpPr/>
      </dsp:nvSpPr>
      <dsp:spPr>
        <a:xfrm>
          <a:off x="0" y="2728"/>
          <a:ext cx="10346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B5E3B-7E55-438E-B469-646A695BB72E}">
      <dsp:nvSpPr>
        <dsp:cNvPr id="0" name=""/>
        <dsp:cNvSpPr/>
      </dsp:nvSpPr>
      <dsp:spPr>
        <a:xfrm>
          <a:off x="0" y="2728"/>
          <a:ext cx="10346237" cy="930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Estados Unidos, 2013</a:t>
          </a:r>
        </a:p>
      </dsp:txBody>
      <dsp:txXfrm>
        <a:off x="0" y="2728"/>
        <a:ext cx="10346237" cy="930567"/>
      </dsp:txXfrm>
    </dsp:sp>
    <dsp:sp modelId="{01436DCF-E626-4218-AE73-63D96E37E66D}">
      <dsp:nvSpPr>
        <dsp:cNvPr id="0" name=""/>
        <dsp:cNvSpPr/>
      </dsp:nvSpPr>
      <dsp:spPr>
        <a:xfrm>
          <a:off x="0" y="933295"/>
          <a:ext cx="10346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767A7-6117-4694-9C63-EDB70817DF2A}">
      <dsp:nvSpPr>
        <dsp:cNvPr id="0" name=""/>
        <dsp:cNvSpPr/>
      </dsp:nvSpPr>
      <dsp:spPr>
        <a:xfrm>
          <a:off x="0" y="933295"/>
          <a:ext cx="10346237" cy="930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 err="1"/>
            <a:t>Kuentalibros</a:t>
          </a:r>
          <a:r>
            <a:rPr lang="es-US" sz="2400" kern="1200" dirty="0"/>
            <a:t> (http://kuentalibros.blogspot.com.es/).  España.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/>
            <a:t>FIL Guadalajara 2014</a:t>
          </a:r>
        </a:p>
      </dsp:txBody>
      <dsp:txXfrm>
        <a:off x="0" y="933295"/>
        <a:ext cx="10346237" cy="930567"/>
      </dsp:txXfrm>
    </dsp:sp>
    <dsp:sp modelId="{C8E51AD5-07F8-4376-A892-C17843C4DA08}">
      <dsp:nvSpPr>
        <dsp:cNvPr id="0" name=""/>
        <dsp:cNvSpPr/>
      </dsp:nvSpPr>
      <dsp:spPr>
        <a:xfrm>
          <a:off x="0" y="1863862"/>
          <a:ext cx="10346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48692-FAA5-441A-BAF6-ECC0CB05F111}">
      <dsp:nvSpPr>
        <dsp:cNvPr id="0" name=""/>
        <dsp:cNvSpPr/>
      </dsp:nvSpPr>
      <dsp:spPr>
        <a:xfrm>
          <a:off x="0" y="1863862"/>
          <a:ext cx="10346237" cy="930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/>
            <a:t>“Una herramienta de múltiples usos para los interesados en el fomento de la lectura, el libro y la industria editorial” (Secretaria de Cultura, 2016)</a:t>
          </a:r>
          <a:endParaRPr lang="es-ES" sz="2400" kern="1200" dirty="0"/>
        </a:p>
      </dsp:txBody>
      <dsp:txXfrm>
        <a:off x="0" y="1863862"/>
        <a:ext cx="10346237" cy="930567"/>
      </dsp:txXfrm>
    </dsp:sp>
    <dsp:sp modelId="{0D6FC1E3-FD47-4EF7-8AFE-1C3CCC708933}">
      <dsp:nvSpPr>
        <dsp:cNvPr id="0" name=""/>
        <dsp:cNvSpPr/>
      </dsp:nvSpPr>
      <dsp:spPr>
        <a:xfrm>
          <a:off x="0" y="2794429"/>
          <a:ext cx="10346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2E37F-E3E6-423E-A7C3-0703ED3692ED}">
      <dsp:nvSpPr>
        <dsp:cNvPr id="0" name=""/>
        <dsp:cNvSpPr/>
      </dsp:nvSpPr>
      <dsp:spPr>
        <a:xfrm>
          <a:off x="0" y="2794429"/>
          <a:ext cx="10346237" cy="930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i="1" kern="1200" dirty="0" err="1"/>
            <a:t>Booktuber</a:t>
          </a:r>
          <a:r>
            <a:rPr lang="es-US" sz="2400" i="1" kern="1200" dirty="0"/>
            <a:t> </a:t>
          </a:r>
          <a:r>
            <a:rPr lang="es-US" sz="2400" i="1" kern="1200" dirty="0" err="1"/>
            <a:t>Fest</a:t>
          </a:r>
          <a:endParaRPr lang="es-US" sz="2400" i="1" kern="1200" dirty="0"/>
        </a:p>
      </dsp:txBody>
      <dsp:txXfrm>
        <a:off x="0" y="2794429"/>
        <a:ext cx="10346237" cy="930567"/>
      </dsp:txXfrm>
    </dsp:sp>
    <dsp:sp modelId="{DA6DE94B-C536-4D69-94F9-ED4FCB8DF107}">
      <dsp:nvSpPr>
        <dsp:cNvPr id="0" name=""/>
        <dsp:cNvSpPr/>
      </dsp:nvSpPr>
      <dsp:spPr>
        <a:xfrm>
          <a:off x="0" y="3724997"/>
          <a:ext cx="10346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E2225-F10D-4309-9D2E-AAEAD64C244A}">
      <dsp:nvSpPr>
        <dsp:cNvPr id="0" name=""/>
        <dsp:cNvSpPr/>
      </dsp:nvSpPr>
      <dsp:spPr>
        <a:xfrm>
          <a:off x="0" y="3724997"/>
          <a:ext cx="10346237" cy="930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/>
            <a:t>Dirección de Bibliotecas, Archivos y Museos (DIBAM) en Chile (T</a:t>
          </a:r>
          <a:r>
            <a:rPr lang="es-US" sz="2400" b="0" i="0" kern="1200" dirty="0"/>
            <a:t>alleres regionales con Booktubers)</a:t>
          </a:r>
          <a:endParaRPr lang="es-ES" sz="2400" kern="1200" dirty="0"/>
        </a:p>
      </dsp:txBody>
      <dsp:txXfrm>
        <a:off x="0" y="3724997"/>
        <a:ext cx="10346237" cy="930567"/>
      </dsp:txXfrm>
    </dsp:sp>
    <dsp:sp modelId="{97A0CECA-D9C4-4198-B42C-38CF58B71FEA}">
      <dsp:nvSpPr>
        <dsp:cNvPr id="0" name=""/>
        <dsp:cNvSpPr/>
      </dsp:nvSpPr>
      <dsp:spPr>
        <a:xfrm>
          <a:off x="0" y="4655564"/>
          <a:ext cx="10346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B0429-B06A-418D-861D-E0EC47D64718}">
      <dsp:nvSpPr>
        <dsp:cNvPr id="0" name=""/>
        <dsp:cNvSpPr/>
      </dsp:nvSpPr>
      <dsp:spPr>
        <a:xfrm>
          <a:off x="0" y="4655564"/>
          <a:ext cx="10346237" cy="930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/>
            <a:t>Tercer Festival de la Palabra y las Artes &amp; Book </a:t>
          </a:r>
          <a:r>
            <a:rPr lang="es-US" sz="2400" kern="1200" dirty="0" err="1"/>
            <a:t>Tubers</a:t>
          </a:r>
          <a:r>
            <a:rPr lang="es-US" sz="2400" kern="1200" dirty="0"/>
            <a:t> Correntinos en el Bicentenario, Argentina</a:t>
          </a:r>
          <a:endParaRPr lang="es-ES" sz="2400" kern="1200" dirty="0"/>
        </a:p>
      </dsp:txBody>
      <dsp:txXfrm>
        <a:off x="0" y="4655564"/>
        <a:ext cx="10346237" cy="9305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3C799-6937-40A5-BFF3-B04124AA2B2F}">
      <dsp:nvSpPr>
        <dsp:cNvPr id="0" name=""/>
        <dsp:cNvSpPr/>
      </dsp:nvSpPr>
      <dsp:spPr>
        <a:xfrm>
          <a:off x="1309740" y="1162691"/>
          <a:ext cx="3175566" cy="1046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Red virtual de persuasores de libros</a:t>
          </a:r>
        </a:p>
      </dsp:txBody>
      <dsp:txXfrm>
        <a:off x="1309740" y="1162691"/>
        <a:ext cx="3175566" cy="1046493"/>
      </dsp:txXfrm>
    </dsp:sp>
    <dsp:sp modelId="{71C225CC-5CF3-45FB-B84A-ADAA2D2A2EF3}">
      <dsp:nvSpPr>
        <dsp:cNvPr id="0" name=""/>
        <dsp:cNvSpPr/>
      </dsp:nvSpPr>
      <dsp:spPr>
        <a:xfrm>
          <a:off x="1306131" y="844412"/>
          <a:ext cx="252601" cy="252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D7BA9-1A46-42B9-9A14-5B46168DD191}">
      <dsp:nvSpPr>
        <dsp:cNvPr id="0" name=""/>
        <dsp:cNvSpPr/>
      </dsp:nvSpPr>
      <dsp:spPr>
        <a:xfrm>
          <a:off x="1482953" y="490770"/>
          <a:ext cx="252601" cy="252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BE078-2734-48EF-8452-08E68B87F165}">
      <dsp:nvSpPr>
        <dsp:cNvPr id="0" name=""/>
        <dsp:cNvSpPr/>
      </dsp:nvSpPr>
      <dsp:spPr>
        <a:xfrm>
          <a:off x="1907324" y="561498"/>
          <a:ext cx="396945" cy="396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105A0-EE2A-45DF-8C05-D122F29E7EDA}">
      <dsp:nvSpPr>
        <dsp:cNvPr id="0" name=""/>
        <dsp:cNvSpPr/>
      </dsp:nvSpPr>
      <dsp:spPr>
        <a:xfrm>
          <a:off x="2260966" y="172491"/>
          <a:ext cx="252601" cy="252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A3485-AD93-4A24-A1B6-2DD3C65F192A}">
      <dsp:nvSpPr>
        <dsp:cNvPr id="0" name=""/>
        <dsp:cNvSpPr/>
      </dsp:nvSpPr>
      <dsp:spPr>
        <a:xfrm>
          <a:off x="2720702" y="31034"/>
          <a:ext cx="252601" cy="252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41E23-1A90-4DF0-A6E8-7F562C0D9793}">
      <dsp:nvSpPr>
        <dsp:cNvPr id="0" name=""/>
        <dsp:cNvSpPr/>
      </dsp:nvSpPr>
      <dsp:spPr>
        <a:xfrm>
          <a:off x="3286530" y="278584"/>
          <a:ext cx="252601" cy="252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527EA-E9B9-4A0F-BD56-AF348F16DFE4}">
      <dsp:nvSpPr>
        <dsp:cNvPr id="0" name=""/>
        <dsp:cNvSpPr/>
      </dsp:nvSpPr>
      <dsp:spPr>
        <a:xfrm>
          <a:off x="3640173" y="455405"/>
          <a:ext cx="396945" cy="396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E3522-723D-4B69-A92F-3C44CE6EB270}">
      <dsp:nvSpPr>
        <dsp:cNvPr id="0" name=""/>
        <dsp:cNvSpPr/>
      </dsp:nvSpPr>
      <dsp:spPr>
        <a:xfrm>
          <a:off x="4135273" y="844412"/>
          <a:ext cx="252601" cy="252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F014A-760C-41AF-B2E0-CD7C186077F6}">
      <dsp:nvSpPr>
        <dsp:cNvPr id="0" name=""/>
        <dsp:cNvSpPr/>
      </dsp:nvSpPr>
      <dsp:spPr>
        <a:xfrm>
          <a:off x="4347458" y="1233419"/>
          <a:ext cx="252601" cy="252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C9120-2342-48BB-BDB6-97600084E564}">
      <dsp:nvSpPr>
        <dsp:cNvPr id="0" name=""/>
        <dsp:cNvSpPr/>
      </dsp:nvSpPr>
      <dsp:spPr>
        <a:xfrm>
          <a:off x="2508516" y="490770"/>
          <a:ext cx="649547" cy="649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04451-F95C-498A-BE09-C00C4F261A83}">
      <dsp:nvSpPr>
        <dsp:cNvPr id="0" name=""/>
        <dsp:cNvSpPr/>
      </dsp:nvSpPr>
      <dsp:spPr>
        <a:xfrm>
          <a:off x="1129310" y="1834612"/>
          <a:ext cx="252601" cy="252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5C783-102B-4CE3-BE5E-BA2CFFFD62DA}">
      <dsp:nvSpPr>
        <dsp:cNvPr id="0" name=""/>
        <dsp:cNvSpPr/>
      </dsp:nvSpPr>
      <dsp:spPr>
        <a:xfrm>
          <a:off x="1341496" y="2152890"/>
          <a:ext cx="396945" cy="396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17F37-9563-473F-8547-17FD0CDB57AA}">
      <dsp:nvSpPr>
        <dsp:cNvPr id="0" name=""/>
        <dsp:cNvSpPr/>
      </dsp:nvSpPr>
      <dsp:spPr>
        <a:xfrm>
          <a:off x="1871960" y="2435804"/>
          <a:ext cx="577375" cy="577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1DD1F-3583-4CCA-83B3-15AA4FF002BD}">
      <dsp:nvSpPr>
        <dsp:cNvPr id="0" name=""/>
        <dsp:cNvSpPr/>
      </dsp:nvSpPr>
      <dsp:spPr>
        <a:xfrm>
          <a:off x="2614609" y="2895540"/>
          <a:ext cx="252601" cy="252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F311B-CB91-4F00-BB4E-059026FBE86C}">
      <dsp:nvSpPr>
        <dsp:cNvPr id="0" name=""/>
        <dsp:cNvSpPr/>
      </dsp:nvSpPr>
      <dsp:spPr>
        <a:xfrm>
          <a:off x="2756066" y="2435804"/>
          <a:ext cx="396945" cy="396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A5A8E-8B3E-4889-9B76-323D1EC6AD2B}">
      <dsp:nvSpPr>
        <dsp:cNvPr id="0" name=""/>
        <dsp:cNvSpPr/>
      </dsp:nvSpPr>
      <dsp:spPr>
        <a:xfrm>
          <a:off x="3109709" y="2930904"/>
          <a:ext cx="252601" cy="252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6EACA-20DC-4E1D-8409-0A413492BFA3}">
      <dsp:nvSpPr>
        <dsp:cNvPr id="0" name=""/>
        <dsp:cNvSpPr/>
      </dsp:nvSpPr>
      <dsp:spPr>
        <a:xfrm>
          <a:off x="3427987" y="2365076"/>
          <a:ext cx="577375" cy="577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019D5-70DF-403A-992B-6F0CDD5F0161}">
      <dsp:nvSpPr>
        <dsp:cNvPr id="0" name=""/>
        <dsp:cNvSpPr/>
      </dsp:nvSpPr>
      <dsp:spPr>
        <a:xfrm>
          <a:off x="4206001" y="2223619"/>
          <a:ext cx="396945" cy="396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16F8A-5A3C-48DC-8B7E-97A5CC22E251}">
      <dsp:nvSpPr>
        <dsp:cNvPr id="0" name=""/>
        <dsp:cNvSpPr/>
      </dsp:nvSpPr>
      <dsp:spPr>
        <a:xfrm>
          <a:off x="4602947" y="560910"/>
          <a:ext cx="1165773" cy="222558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DD533-BD76-4D7E-9CAB-1E4390264B8C}">
      <dsp:nvSpPr>
        <dsp:cNvPr id="0" name=""/>
        <dsp:cNvSpPr/>
      </dsp:nvSpPr>
      <dsp:spPr>
        <a:xfrm>
          <a:off x="5556761" y="560910"/>
          <a:ext cx="1165773" cy="222558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E53B6-1B32-4576-8E10-5DC9F3A3D838}">
      <dsp:nvSpPr>
        <dsp:cNvPr id="0" name=""/>
        <dsp:cNvSpPr/>
      </dsp:nvSpPr>
      <dsp:spPr>
        <a:xfrm>
          <a:off x="6849710" y="376983"/>
          <a:ext cx="2702474" cy="2702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Utilizando las redes sociales</a:t>
          </a:r>
        </a:p>
      </dsp:txBody>
      <dsp:txXfrm>
        <a:off x="7245478" y="772751"/>
        <a:ext cx="1910938" cy="1910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18EFE-6261-47BF-B9BF-9DDBE0D96547}">
      <dsp:nvSpPr>
        <dsp:cNvPr id="0" name=""/>
        <dsp:cNvSpPr/>
      </dsp:nvSpPr>
      <dsp:spPr>
        <a:xfrm>
          <a:off x="0" y="3667601"/>
          <a:ext cx="10685650" cy="120378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alpha val="9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kern="1200" dirty="0">
              <a:latin typeface="+mj-lt"/>
            </a:rPr>
            <a:t>Apoyar</a:t>
          </a:r>
          <a:r>
            <a:rPr lang="es-ES" sz="2800" kern="1200" dirty="0">
              <a:latin typeface="+mj-lt"/>
            </a:rPr>
            <a:t> </a:t>
          </a:r>
          <a:r>
            <a:rPr lang="es-US" sz="2800" kern="1200" dirty="0">
              <a:latin typeface="+mj-lt"/>
            </a:rPr>
            <a:t> y estimular la participación dentro y fuera de la comunidad universitaria, articulando instancias que tengan relación en el tema, para dinamizar el impacto del proyecto</a:t>
          </a:r>
          <a:r>
            <a:rPr lang="es-US" sz="2800" kern="1200" dirty="0"/>
            <a:t>.</a:t>
          </a:r>
        </a:p>
      </dsp:txBody>
      <dsp:txXfrm>
        <a:off x="0" y="3667601"/>
        <a:ext cx="10685650" cy="1203788"/>
      </dsp:txXfrm>
    </dsp:sp>
    <dsp:sp modelId="{0D346A4C-E8DC-43DA-A718-B213347B7786}">
      <dsp:nvSpPr>
        <dsp:cNvPr id="0" name=""/>
        <dsp:cNvSpPr/>
      </dsp:nvSpPr>
      <dsp:spPr>
        <a:xfrm rot="10800000">
          <a:off x="0" y="1834231"/>
          <a:ext cx="10685650" cy="1851426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alpha val="90000"/>
              <a:hueOff val="0"/>
              <a:satOff val="0"/>
              <a:lumOff val="0"/>
              <a:alphaOff val="-2000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kern="1200" dirty="0">
              <a:latin typeface="+mj-lt"/>
            </a:rPr>
            <a:t>Potenciar el Programa Universitario de Formación de Lectores “Sembrando Letras”, enfocándose principalmente en posicionamiento de la imagen y el reconocimiento de este a manera nacional</a:t>
          </a:r>
          <a:r>
            <a:rPr lang="es-ES" sz="2800" kern="1200" dirty="0"/>
            <a:t>  </a:t>
          </a:r>
        </a:p>
      </dsp:txBody>
      <dsp:txXfrm rot="10800000">
        <a:off x="0" y="1834231"/>
        <a:ext cx="10685650" cy="1203001"/>
      </dsp:txXfrm>
    </dsp:sp>
    <dsp:sp modelId="{856E1993-2E03-4401-9ADC-9D312DC7D53F}">
      <dsp:nvSpPr>
        <dsp:cNvPr id="0" name=""/>
        <dsp:cNvSpPr/>
      </dsp:nvSpPr>
      <dsp:spPr>
        <a:xfrm rot="10800000">
          <a:off x="0" y="0"/>
          <a:ext cx="10685650" cy="1851426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alpha val="90000"/>
              <a:hueOff val="0"/>
              <a:satOff val="0"/>
              <a:lumOff val="0"/>
              <a:alphaOff val="-4000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>
              <a:latin typeface="+mj-lt"/>
            </a:rPr>
            <a:t>Fomentar la lectura a través de las herramientas tecnológicas.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>
              <a:latin typeface="+mj-lt"/>
            </a:rPr>
            <a:t>Contribuyendo al desarrollo de videorreseñas que ayuden al intercambio de recomendaciones bibliográficas mediante las redes sociales.</a:t>
          </a:r>
        </a:p>
      </dsp:txBody>
      <dsp:txXfrm rot="10800000">
        <a:off x="0" y="0"/>
        <a:ext cx="10685650" cy="12030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DF2A1-D66A-43DC-912E-08618D229364}">
      <dsp:nvSpPr>
        <dsp:cNvPr id="0" name=""/>
        <dsp:cNvSpPr/>
      </dsp:nvSpPr>
      <dsp:spPr>
        <a:xfrm>
          <a:off x="294054" y="0"/>
          <a:ext cx="3217771" cy="3218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/>
            <a:t>Al dar cavidad al fenómeno de Booktubers se puede desarrollar </a:t>
          </a:r>
          <a:endParaRPr lang="es-ES" sz="2400" b="1" kern="1200" dirty="0">
            <a:latin typeface="+mj-lt"/>
          </a:endParaRPr>
        </a:p>
      </dsp:txBody>
      <dsp:txXfrm>
        <a:off x="765286" y="471269"/>
        <a:ext cx="2275307" cy="2275489"/>
      </dsp:txXfrm>
    </dsp:sp>
    <dsp:sp modelId="{77D54C34-CDE6-4FE8-B46C-5ABBBE3A4817}">
      <dsp:nvSpPr>
        <dsp:cNvPr id="0" name=""/>
        <dsp:cNvSpPr/>
      </dsp:nvSpPr>
      <dsp:spPr>
        <a:xfrm>
          <a:off x="1971522" y="0"/>
          <a:ext cx="358103" cy="357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BCFB4-A0E4-424A-BC92-AFB34EB4A5C8}">
      <dsp:nvSpPr>
        <dsp:cNvPr id="0" name=""/>
        <dsp:cNvSpPr/>
      </dsp:nvSpPr>
      <dsp:spPr>
        <a:xfrm>
          <a:off x="1124158" y="3125546"/>
          <a:ext cx="259367" cy="25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42C8D-55A5-4536-B861-E4FB142CCD84}">
      <dsp:nvSpPr>
        <dsp:cNvPr id="0" name=""/>
        <dsp:cNvSpPr/>
      </dsp:nvSpPr>
      <dsp:spPr>
        <a:xfrm>
          <a:off x="3560145" y="1452623"/>
          <a:ext cx="259367" cy="25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2CBD5-C3C1-44D7-B61A-9E1B1B0B3611}">
      <dsp:nvSpPr>
        <dsp:cNvPr id="0" name=""/>
        <dsp:cNvSpPr/>
      </dsp:nvSpPr>
      <dsp:spPr>
        <a:xfrm>
          <a:off x="2320415" y="3401485"/>
          <a:ext cx="358103" cy="357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7CDEF-07BC-4CF7-BFF7-E603E0A671BE}">
      <dsp:nvSpPr>
        <dsp:cNvPr id="0" name=""/>
        <dsp:cNvSpPr/>
      </dsp:nvSpPr>
      <dsp:spPr>
        <a:xfrm>
          <a:off x="1197474" y="508643"/>
          <a:ext cx="259367" cy="25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EE863-78DB-4C25-B1A9-26BF8C4BC2A8}">
      <dsp:nvSpPr>
        <dsp:cNvPr id="0" name=""/>
        <dsp:cNvSpPr/>
      </dsp:nvSpPr>
      <dsp:spPr>
        <a:xfrm>
          <a:off x="380689" y="1992470"/>
          <a:ext cx="259367" cy="259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358D0-D887-4341-B752-BBBC912E2BCE}">
      <dsp:nvSpPr>
        <dsp:cNvPr id="0" name=""/>
        <dsp:cNvSpPr/>
      </dsp:nvSpPr>
      <dsp:spPr>
        <a:xfrm rot="16200000">
          <a:off x="505" y="273796"/>
          <a:ext cx="3174148" cy="317414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kern="1200" dirty="0"/>
            <a:t>Formación de </a:t>
          </a:r>
          <a:r>
            <a:rPr lang="es-US" sz="2700" b="1" kern="1200" dirty="0">
              <a:latin typeface="+mj-lt"/>
            </a:rPr>
            <a:t>MEDIADORES</a:t>
          </a:r>
          <a:r>
            <a:rPr lang="es-US" sz="2800" kern="1200" dirty="0"/>
            <a:t> &amp; </a:t>
          </a:r>
          <a:r>
            <a:rPr lang="es-US" sz="2600" b="1" kern="1200" dirty="0">
              <a:latin typeface="+mj-lt"/>
            </a:rPr>
            <a:t>CONSUMIDORES</a:t>
          </a:r>
          <a:endParaRPr lang="es-ES" sz="2400" b="1" kern="1200" dirty="0">
            <a:latin typeface="+mj-lt"/>
          </a:endParaRPr>
        </a:p>
      </dsp:txBody>
      <dsp:txXfrm rot="5400000">
        <a:off x="505" y="1067333"/>
        <a:ext cx="2618672" cy="1587074"/>
      </dsp:txXfrm>
    </dsp:sp>
    <dsp:sp modelId="{2262B90D-E44D-4700-ADBB-D171341E4284}">
      <dsp:nvSpPr>
        <dsp:cNvPr id="0" name=""/>
        <dsp:cNvSpPr/>
      </dsp:nvSpPr>
      <dsp:spPr>
        <a:xfrm rot="5400000">
          <a:off x="3358668" y="273796"/>
          <a:ext cx="3174148" cy="317414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latin typeface="+mj-lt"/>
            </a:rPr>
            <a:t>Posicionar la imagen del PUFL, apoyando eventos como la FILU</a:t>
          </a:r>
          <a:endParaRPr lang="es-ES" sz="2400" kern="1200" dirty="0"/>
        </a:p>
      </dsp:txBody>
      <dsp:txXfrm rot="-5400000">
        <a:off x="3914144" y="1067333"/>
        <a:ext cx="2618672" cy="1587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42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4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9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71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8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8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9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3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6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16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00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0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audio" Target="../media/media3.m4a"/><Relationship Id="rId7" Type="http://schemas.openxmlformats.org/officeDocument/2006/relationships/diagramQuickStyle" Target="../diagrams/quickStyle3.xml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audio" Target="../media/media4.m4a"/><Relationship Id="rId7" Type="http://schemas.openxmlformats.org/officeDocument/2006/relationships/diagramQuickStyle" Target="../diagrams/quickStyle4.xml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audio" Target="../media/media5.m4a"/><Relationship Id="rId7" Type="http://schemas.openxmlformats.org/officeDocument/2006/relationships/diagramQuickStyle" Target="../diagrams/quickStyle5.xml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audio" Target="../media/media6.m4a"/><Relationship Id="rId7" Type="http://schemas.openxmlformats.org/officeDocument/2006/relationships/diagramQuickStyle" Target="../diagrams/quickStyle6.xml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US" dirty="0"/>
              <a:t/>
            </a:r>
            <a:br>
              <a:rPr lang="es-US" dirty="0"/>
            </a:br>
            <a:r>
              <a:rPr lang="es-US" dirty="0"/>
              <a:t>Concurso Nacional de Booktubers:</a:t>
            </a:r>
            <a:br>
              <a:rPr lang="es-US" dirty="0"/>
            </a:br>
            <a:r>
              <a:rPr lang="es-MX" sz="2700" b="1" dirty="0"/>
              <a:t>Estrategia para el fomento de la lectura a través del uso de las TIC</a:t>
            </a:r>
            <a:r>
              <a:rPr lang="es-US" dirty="0"/>
              <a:t/>
            </a:r>
            <a:br>
              <a:rPr lang="es-US" dirty="0"/>
            </a:b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US" sz="2000" dirty="0">
                <a:solidFill>
                  <a:schemeClr val="accent4">
                    <a:lumMod val="50000"/>
                  </a:schemeClr>
                </a:solidFill>
                <a:latin typeface="Britannic Bold" panose="020B0903060703020204" pitchFamily="34" charset="0"/>
              </a:rPr>
              <a:t>Ivette Morales Velázquez</a:t>
            </a:r>
          </a:p>
          <a:p>
            <a:r>
              <a:rPr lang="es-US" sz="2000" dirty="0">
                <a:solidFill>
                  <a:schemeClr val="accent4">
                    <a:lumMod val="50000"/>
                  </a:schemeClr>
                </a:solidFill>
                <a:latin typeface="Britannic Bold" panose="020B0903060703020204" pitchFamily="34" charset="0"/>
              </a:rPr>
              <a:t>Tutora: Mtra. Edna Laura Zamora Barragán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7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545">
        <p14:glitter pattern="hexagon"/>
      </p:transition>
    </mc:Choice>
    <mc:Fallback xmlns="">
      <p:transition spd="slow" advTm="105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93972311"/>
              </p:ext>
            </p:extLst>
          </p:nvPr>
        </p:nvGraphicFramePr>
        <p:xfrm>
          <a:off x="238539" y="1115451"/>
          <a:ext cx="11654727" cy="533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001855" y="1734828"/>
            <a:ext cx="1597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  <a:latin typeface="Tw Cen MT Condensed" panose="020B0606020104020203" pitchFamily="34" charset="0"/>
              </a:rPr>
              <a:t>Resultado de </a:t>
            </a:r>
            <a:r>
              <a:rPr lang="es-US" sz="2400" dirty="0" err="1">
                <a:solidFill>
                  <a:schemeClr val="bg1"/>
                </a:solidFill>
                <a:latin typeface="Tw Cen MT Condensed" panose="020B0606020104020203" pitchFamily="34" charset="0"/>
              </a:rPr>
              <a:t>likes</a:t>
            </a:r>
            <a:r>
              <a:rPr lang="es-US" sz="2400" dirty="0">
                <a:solidFill>
                  <a:schemeClr val="bg1"/>
                </a:solidFill>
                <a:latin typeface="Tw Cen MT Condensed" panose="020B0606020104020203" pitchFamily="34" charset="0"/>
              </a:rPr>
              <a:t>, </a:t>
            </a:r>
            <a:r>
              <a:rPr lang="es-US" sz="2400" dirty="0" err="1">
                <a:solidFill>
                  <a:schemeClr val="bg1"/>
                </a:solidFill>
                <a:latin typeface="Tw Cen MT Condensed" panose="020B0606020104020203" pitchFamily="34" charset="0"/>
              </a:rPr>
              <a:t>dislikes</a:t>
            </a:r>
            <a:r>
              <a:rPr lang="es-US" sz="2400" dirty="0">
                <a:solidFill>
                  <a:schemeClr val="bg1"/>
                </a:solidFill>
                <a:latin typeface="Tw Cen MT Condensed" panose="020B0606020104020203" pitchFamily="34" charset="0"/>
              </a:rPr>
              <a:t>,</a:t>
            </a:r>
          </a:p>
          <a:p>
            <a:r>
              <a:rPr lang="es-US" sz="2400" dirty="0">
                <a:solidFill>
                  <a:schemeClr val="bg1"/>
                </a:solidFill>
                <a:latin typeface="Tw Cen MT Condensed" panose="020B0606020104020203" pitchFamily="34" charset="0"/>
              </a:rPr>
              <a:t>shares, comentarios y </a:t>
            </a:r>
            <a:r>
              <a:rPr lang="es-US" sz="2400" dirty="0" err="1">
                <a:solidFill>
                  <a:schemeClr val="bg1"/>
                </a:solidFill>
                <a:latin typeface="Tw Cen MT Condensed" panose="020B0606020104020203" pitchFamily="34" charset="0"/>
              </a:rPr>
              <a:t>views</a:t>
            </a:r>
            <a:r>
              <a:rPr lang="es-US" sz="2400" dirty="0">
                <a:solidFill>
                  <a:schemeClr val="bg1"/>
                </a:solidFill>
                <a:latin typeface="Tw Cen MT Condensed" panose="020B0606020104020203" pitchFamily="34" charset="0"/>
              </a:rPr>
              <a:t>.</a:t>
            </a:r>
          </a:p>
          <a:p>
            <a:r>
              <a:rPr lang="es-US" sz="2400" dirty="0">
                <a:solidFill>
                  <a:schemeClr val="bg1"/>
                </a:solidFill>
                <a:latin typeface="Tw Cen MT Condensed" panose="020B0606020104020203" pitchFamily="34" charset="0"/>
              </a:rPr>
              <a:t>Porcentajes analizados con Youtube </a:t>
            </a:r>
            <a:r>
              <a:rPr lang="es-US" sz="2400" dirty="0" err="1">
                <a:solidFill>
                  <a:schemeClr val="bg1"/>
                </a:solidFill>
                <a:latin typeface="Tw Cen MT Condensed" panose="020B0606020104020203" pitchFamily="34" charset="0"/>
              </a:rPr>
              <a:t>Analitycs</a:t>
            </a:r>
            <a:endParaRPr lang="es-US" sz="24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368973" y="2527838"/>
            <a:ext cx="1536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latin typeface="Tw Cen MT Condensed" panose="020B0606020104020203" pitchFamily="34" charset="0"/>
              </a:rPr>
              <a:t>Ejecución del performance:</a:t>
            </a:r>
          </a:p>
          <a:p>
            <a:r>
              <a:rPr lang="es-US" sz="2000" dirty="0">
                <a:solidFill>
                  <a:schemeClr val="bg1"/>
                </a:solidFill>
                <a:latin typeface="Tw Cen MT Condensed" panose="020B0606020104020203" pitchFamily="34" charset="0"/>
              </a:rPr>
              <a:t>Reconocer propósitos del autor</a:t>
            </a:r>
          </a:p>
          <a:p>
            <a:r>
              <a:rPr lang="es-US" sz="2000" dirty="0">
                <a:solidFill>
                  <a:schemeClr val="bg1"/>
                </a:solidFill>
                <a:latin typeface="Tw Cen MT Condensed" panose="020B0606020104020203" pitchFamily="34" charset="0"/>
              </a:rPr>
              <a:t>Evitar sagas juveniles</a:t>
            </a:r>
          </a:p>
          <a:p>
            <a:r>
              <a:rPr lang="es-US" sz="2000" dirty="0">
                <a:solidFill>
                  <a:schemeClr val="bg1"/>
                </a:solidFill>
                <a:latin typeface="Tw Cen MT Condensed" panose="020B0606020104020203" pitchFamily="34" charset="0"/>
              </a:rPr>
              <a:t>Diferencia entre hecho y opinión</a:t>
            </a:r>
          </a:p>
          <a:p>
            <a:r>
              <a:rPr lang="es-US" sz="2000" dirty="0">
                <a:solidFill>
                  <a:schemeClr val="bg1"/>
                </a:solidFill>
                <a:latin typeface="Tw Cen MT Condensed" panose="020B0606020104020203" pitchFamily="34" charset="0"/>
              </a:rPr>
              <a:t>Reseña del libro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36838" y="-35425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5000" b="0" i="0" u="none" strike="noStrike" kern="1200" cap="all" spc="10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diseño metodológico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53"/>
    </mc:Choice>
    <mc:Fallback xmlns="">
      <p:transition spd="slow" advTm="60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Cronograma de actividades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016283"/>
              </p:ext>
            </p:extLst>
          </p:nvPr>
        </p:nvGraphicFramePr>
        <p:xfrm>
          <a:off x="333831" y="1814285"/>
          <a:ext cx="11887200" cy="483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641">
        <p:dissolve/>
      </p:transition>
    </mc:Choice>
    <mc:Fallback xmlns="">
      <p:transition spd="slow" advTm="4264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5099" y="176784"/>
            <a:ext cx="9720072" cy="1499616"/>
          </a:xfrm>
        </p:spPr>
        <p:txBody>
          <a:bodyPr/>
          <a:lstStyle/>
          <a:p>
            <a:r>
              <a:rPr lang="es-US" dirty="0"/>
              <a:t>Resumen del proyecto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485380"/>
              </p:ext>
            </p:extLst>
          </p:nvPr>
        </p:nvGraphicFramePr>
        <p:xfrm>
          <a:off x="1448008" y="2084832"/>
          <a:ext cx="9720262" cy="163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84379"/>
              </p:ext>
            </p:extLst>
          </p:nvPr>
        </p:nvGraphicFramePr>
        <p:xfrm>
          <a:off x="1448008" y="4132293"/>
          <a:ext cx="9720262" cy="163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28"/>
    </mc:Choice>
    <mc:Fallback xmlns="">
      <p:transition spd="slow" advTm="31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0"/>
            <a:ext cx="9720072" cy="1499616"/>
          </a:xfrm>
        </p:spPr>
        <p:txBody>
          <a:bodyPr/>
          <a:lstStyle/>
          <a:p>
            <a:r>
              <a:rPr lang="es-US" dirty="0"/>
              <a:t>Marco conceptual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538967"/>
              </p:ext>
            </p:extLst>
          </p:nvPr>
        </p:nvGraphicFramePr>
        <p:xfrm>
          <a:off x="331304" y="1499616"/>
          <a:ext cx="11860696" cy="534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746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25"/>
    </mc:Choice>
    <mc:Fallback xmlns="">
      <p:transition spd="slow" advTm="46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25287" y="-244767"/>
            <a:ext cx="9720263" cy="1500188"/>
          </a:xfrm>
        </p:spPr>
        <p:txBody>
          <a:bodyPr/>
          <a:lstStyle/>
          <a:p>
            <a:r>
              <a:rPr lang="es-US" dirty="0">
                <a:solidFill>
                  <a:schemeClr val="tx1"/>
                </a:solidFill>
              </a:rPr>
              <a:t>Marco Teórico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3235803"/>
              </p:ext>
            </p:extLst>
          </p:nvPr>
        </p:nvGraphicFramePr>
        <p:xfrm>
          <a:off x="0" y="715617"/>
          <a:ext cx="12284765" cy="614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9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40"/>
    </mc:Choice>
    <mc:Fallback xmlns="">
      <p:transition spd="slow" advTm="47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1363" y="-174398"/>
            <a:ext cx="9720072" cy="1499616"/>
          </a:xfrm>
        </p:spPr>
        <p:txBody>
          <a:bodyPr/>
          <a:lstStyle/>
          <a:p>
            <a:r>
              <a:rPr lang="es-US" dirty="0"/>
              <a:t>Estado del ARTE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483713"/>
              </p:ext>
            </p:extLst>
          </p:nvPr>
        </p:nvGraphicFramePr>
        <p:xfrm>
          <a:off x="1024127" y="919044"/>
          <a:ext cx="10346237" cy="558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33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40"/>
    </mc:Choice>
    <mc:Fallback xmlns="">
      <p:transition spd="slow" advTm="48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7" y="203079"/>
            <a:ext cx="9720072" cy="1499616"/>
          </a:xfrm>
        </p:spPr>
        <p:txBody>
          <a:bodyPr/>
          <a:lstStyle/>
          <a:p>
            <a:r>
              <a:rPr lang="es-US" dirty="0"/>
              <a:t>Justificación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567603"/>
              </p:ext>
            </p:extLst>
          </p:nvPr>
        </p:nvGraphicFramePr>
        <p:xfrm>
          <a:off x="1023937" y="1569494"/>
          <a:ext cx="10808671" cy="3214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834888" y="5088812"/>
            <a:ext cx="10997720" cy="1179466"/>
            <a:chOff x="2801474" y="4234380"/>
            <a:chExt cx="5108493" cy="868062"/>
          </a:xfrm>
        </p:grpSpPr>
        <p:sp>
          <p:nvSpPr>
            <p:cNvPr id="6" name="Rectángulo 5"/>
            <p:cNvSpPr/>
            <p:nvPr/>
          </p:nvSpPr>
          <p:spPr>
            <a:xfrm>
              <a:off x="2801474" y="4234380"/>
              <a:ext cx="5108493" cy="8680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2801474" y="4234380"/>
              <a:ext cx="5108493" cy="868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US" sz="2000" kern="1200" dirty="0"/>
                <a:t>Muchas de las actividades que hacen en internet, como compartir, leer, redactar, organizar, buscar, valorar, clasificar o utilizar archivos multimedia, podemos utilizarlas para leer y escribir sobre las lecturas, para compartirla con conocidos o desconocidos, para aprender, para crear una comunidad unida por la lectura (</a:t>
              </a:r>
              <a:r>
                <a:rPr lang="es-US" sz="2000" kern="1200" dirty="0" err="1"/>
                <a:t>Lluch</a:t>
              </a:r>
              <a:r>
                <a:rPr lang="es-US" sz="2000" kern="1200" dirty="0"/>
                <a:t>, 2011).</a:t>
              </a:r>
              <a:endParaRPr lang="es-ES" sz="2000" kern="1200" dirty="0"/>
            </a:p>
          </p:txBody>
        </p:sp>
      </p:grp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93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0"/>
    </mc:Choice>
    <mc:Fallback xmlns="">
      <p:transition spd="slow" advTm="32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9843" y="-20798"/>
            <a:ext cx="9720263" cy="1500188"/>
          </a:xfrm>
        </p:spPr>
        <p:txBody>
          <a:bodyPr/>
          <a:lstStyle/>
          <a:p>
            <a:r>
              <a:rPr lang="es-US" b="1" dirty="0"/>
              <a:t>Fundamentación del proyecto</a:t>
            </a:r>
            <a:endParaRPr lang="es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265043" y="1379577"/>
            <a:ext cx="117023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sz="2400" i="1" dirty="0"/>
              <a:t>Encuesta Nacional de Lectura y Escritura (2015) </a:t>
            </a:r>
            <a:r>
              <a:rPr lang="es-US" sz="2400" dirty="0"/>
              <a:t>el 44.9% de</a:t>
            </a:r>
            <a:r>
              <a:rPr lang="es-US" sz="2400" i="1" dirty="0"/>
              <a:t> </a:t>
            </a:r>
            <a:r>
              <a:rPr lang="es-US" sz="2400" dirty="0">
                <a:highlight>
                  <a:srgbClr val="00FFFF"/>
                </a:highlight>
              </a:rPr>
              <a:t>los mexicanos </a:t>
            </a:r>
            <a:r>
              <a:rPr lang="es-US" sz="2400" dirty="0"/>
              <a:t>comienzan a leer más dentro de </a:t>
            </a:r>
            <a:r>
              <a:rPr lang="es-US" sz="2400" dirty="0">
                <a:highlight>
                  <a:srgbClr val="00FFFF"/>
                </a:highlight>
              </a:rPr>
              <a:t>las redes sociales. </a:t>
            </a:r>
            <a:endParaRPr lang="es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sz="2400" dirty="0"/>
              <a:t>Según reportes de </a:t>
            </a:r>
            <a:r>
              <a:rPr lang="es-US" sz="2400" i="1" dirty="0"/>
              <a:t>IMS Mobile en colaboración con </a:t>
            </a:r>
            <a:r>
              <a:rPr lang="es-US" sz="2400" i="1" dirty="0" err="1"/>
              <a:t>ComScore</a:t>
            </a:r>
            <a:r>
              <a:rPr lang="es-US" sz="2400" dirty="0"/>
              <a:t>, los mexicanos en realidad pasan </a:t>
            </a:r>
            <a:r>
              <a:rPr lang="es-US" sz="2400" dirty="0">
                <a:highlight>
                  <a:srgbClr val="00FFFF"/>
                </a:highlight>
              </a:rPr>
              <a:t>10.1 horas frente a su Smartphone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sz="2400" b="1" dirty="0">
                <a:highlight>
                  <a:srgbClr val="00FFFF"/>
                </a:highlight>
              </a:rPr>
              <a:t>Un 70%  lo utilizan para ver videos en general.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sz="2400" b="1" dirty="0">
              <a:highlight>
                <a:srgbClr val="00FFFF"/>
              </a:highlight>
            </a:endParaRPr>
          </a:p>
          <a:p>
            <a:pPr algn="just"/>
            <a:endParaRPr lang="es-US" sz="2400" b="1" dirty="0">
              <a:highlight>
                <a:srgbClr val="00FFFF"/>
              </a:highlight>
            </a:endParaRPr>
          </a:p>
          <a:p>
            <a:pPr algn="just"/>
            <a:r>
              <a:rPr lang="es-US" sz="2400" b="1" dirty="0"/>
              <a:t>El Programa Universitario para la Formación de Lectores carece de una imagen posicionada en los medios virtuales de la Universidad. </a:t>
            </a:r>
          </a:p>
          <a:p>
            <a:pPr algn="just"/>
            <a:r>
              <a:rPr lang="es-US" sz="2400" b="1" dirty="0"/>
              <a:t>No tiene un nombre ni un símbolo homologado y atribuible.</a:t>
            </a:r>
          </a:p>
          <a:p>
            <a:pPr algn="just"/>
            <a:r>
              <a:rPr lang="es-US" sz="2400" b="1" dirty="0"/>
              <a:t>La Feria Internacional del Libro (FILU) a pesar de ser reconocida en el país, aún no da parteaguas al fenómeno de los Booktubers</a:t>
            </a:r>
          </a:p>
          <a:p>
            <a:pPr algn="just"/>
            <a:endParaRPr lang="es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/>
          </a:p>
          <a:p>
            <a:pPr algn="just"/>
            <a:endParaRPr lang="es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/>
          </a:p>
          <a:p>
            <a:endParaRPr lang="es-US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01"/>
    </mc:Choice>
    <mc:Fallback xmlns="">
      <p:transition spd="slow" advTm="44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162136"/>
            <a:ext cx="9720072" cy="1499616"/>
          </a:xfrm>
        </p:spPr>
        <p:txBody>
          <a:bodyPr/>
          <a:lstStyle/>
          <a:p>
            <a:r>
              <a:rPr lang="es-US" dirty="0"/>
              <a:t>Objetivos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658882"/>
              </p:ext>
            </p:extLst>
          </p:nvPr>
        </p:nvGraphicFramePr>
        <p:xfrm>
          <a:off x="846708" y="1351128"/>
          <a:ext cx="10685650" cy="487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27"/>
    </mc:Choice>
    <mc:Fallback xmlns="">
      <p:transition spd="slow" advTm="36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Hipótesis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485393"/>
              </p:ext>
            </p:extLst>
          </p:nvPr>
        </p:nvGraphicFramePr>
        <p:xfrm>
          <a:off x="699052" y="2084832"/>
          <a:ext cx="3954835" cy="3759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95702682"/>
              </p:ext>
            </p:extLst>
          </p:nvPr>
        </p:nvGraphicFramePr>
        <p:xfrm>
          <a:off x="4761487" y="1799050"/>
          <a:ext cx="6533322" cy="372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8"/>
    </mc:Choice>
    <mc:Fallback xmlns="">
      <p:transition spd="slow" advTm="33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826</TotalTime>
  <Words>647</Words>
  <Application>Microsoft Office PowerPoint</Application>
  <PresentationFormat>Personalizado</PresentationFormat>
  <Paragraphs>87</Paragraphs>
  <Slides>11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Integral</vt:lpstr>
      <vt:lpstr> Concurso Nacional de Booktubers: Estrategia para el fomento de la lectura a través del uso de las TIC </vt:lpstr>
      <vt:lpstr>Resumen del proyecto</vt:lpstr>
      <vt:lpstr>Marco conceptual</vt:lpstr>
      <vt:lpstr>Marco Teórico</vt:lpstr>
      <vt:lpstr>Estado del ARTE</vt:lpstr>
      <vt:lpstr>Justificación </vt:lpstr>
      <vt:lpstr>Fundamentación del proyecto</vt:lpstr>
      <vt:lpstr>Objetivos</vt:lpstr>
      <vt:lpstr>Hipótesis</vt:lpstr>
      <vt:lpstr>Presentación de PowerPoint</vt:lpstr>
      <vt:lpstr>Cronograma de actividades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Concurso Nacional de Booktubers</dc:title>
  <dc:creator>Ivette Morvel</dc:creator>
  <cp:lastModifiedBy>Morales Velazquez Miriam Paloma</cp:lastModifiedBy>
  <cp:revision>62</cp:revision>
  <dcterms:created xsi:type="dcterms:W3CDTF">2016-11-07T15:32:40Z</dcterms:created>
  <dcterms:modified xsi:type="dcterms:W3CDTF">2017-01-03T18:50:54Z</dcterms:modified>
</cp:coreProperties>
</file>