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63" r:id="rId5"/>
    <p:sldId id="259" r:id="rId6"/>
    <p:sldId id="264" r:id="rId7"/>
    <p:sldId id="260" r:id="rId8"/>
    <p:sldId id="261" r:id="rId9"/>
    <p:sldId id="265" r:id="rId10"/>
    <p:sldId id="262" r:id="rId11"/>
    <p:sldId id="266" r:id="rId1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8" autoAdjust="0"/>
    <p:restoredTop sz="94602" autoAdjust="0"/>
  </p:normalViewPr>
  <p:slideViewPr>
    <p:cSldViewPr>
      <p:cViewPr>
        <p:scale>
          <a:sx n="80" d="100"/>
          <a:sy n="80" d="100"/>
        </p:scale>
        <p:origin x="-76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F15C28-CFCA-492C-95F5-8F3EAC94B75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B5B7741-70CF-4443-A643-AB9D99AFD5D5}">
      <dgm:prSet/>
      <dgm:spPr/>
      <dgm:t>
        <a:bodyPr/>
        <a:lstStyle/>
        <a:p>
          <a:pPr rtl="0"/>
          <a:r>
            <a:rPr lang="es-MX" b="1" baseline="0" dirty="0" smtClean="0"/>
            <a:t>Rezago educativo</a:t>
          </a:r>
          <a:endParaRPr lang="es-MX" dirty="0"/>
        </a:p>
      </dgm:t>
    </dgm:pt>
    <dgm:pt modelId="{03F17B9B-0302-4D4A-9550-2EA0908EED83}" type="parTrans" cxnId="{233E237A-0DC9-42D5-88B5-EDD64842F596}">
      <dgm:prSet/>
      <dgm:spPr/>
      <dgm:t>
        <a:bodyPr/>
        <a:lstStyle/>
        <a:p>
          <a:endParaRPr lang="es-MX"/>
        </a:p>
      </dgm:t>
    </dgm:pt>
    <dgm:pt modelId="{227EE5CB-654F-4401-B7D0-8F3A7042F5AC}" type="sibTrans" cxnId="{233E237A-0DC9-42D5-88B5-EDD64842F596}">
      <dgm:prSet/>
      <dgm:spPr/>
      <dgm:t>
        <a:bodyPr/>
        <a:lstStyle/>
        <a:p>
          <a:endParaRPr lang="es-MX"/>
        </a:p>
      </dgm:t>
    </dgm:pt>
    <dgm:pt modelId="{352B3AA2-4C17-44B4-BA65-E3B525129C44}">
      <dgm:prSet/>
      <dgm:spPr/>
      <dgm:t>
        <a:bodyPr/>
        <a:lstStyle/>
        <a:p>
          <a:pPr rtl="0"/>
          <a:r>
            <a:rPr lang="es-MX" b="1" baseline="0" smtClean="0"/>
            <a:t>Deserción escolar</a:t>
          </a:r>
          <a:endParaRPr lang="es-MX"/>
        </a:p>
      </dgm:t>
    </dgm:pt>
    <dgm:pt modelId="{809A37CC-871D-4E46-A8DB-EE4F8E32F6EB}" type="parTrans" cxnId="{30F8C2FB-4505-4AA6-834C-C9C6EA2C6FE7}">
      <dgm:prSet/>
      <dgm:spPr/>
      <dgm:t>
        <a:bodyPr/>
        <a:lstStyle/>
        <a:p>
          <a:endParaRPr lang="es-MX"/>
        </a:p>
      </dgm:t>
    </dgm:pt>
    <dgm:pt modelId="{A1D6E339-900A-4C97-9B87-60977890C94B}" type="sibTrans" cxnId="{30F8C2FB-4505-4AA6-834C-C9C6EA2C6FE7}">
      <dgm:prSet/>
      <dgm:spPr/>
      <dgm:t>
        <a:bodyPr/>
        <a:lstStyle/>
        <a:p>
          <a:endParaRPr lang="es-MX"/>
        </a:p>
      </dgm:t>
    </dgm:pt>
    <dgm:pt modelId="{EEE2A2D9-373E-415E-93E3-82DECF5F58E6}">
      <dgm:prSet/>
      <dgm:spPr/>
      <dgm:t>
        <a:bodyPr/>
        <a:lstStyle/>
        <a:p>
          <a:pPr rtl="0"/>
          <a:r>
            <a:rPr lang="es-MX" dirty="0" smtClean="0"/>
            <a:t>Desvalorización de costumbres y tradiciones</a:t>
          </a:r>
          <a:endParaRPr lang="es-MX" dirty="0"/>
        </a:p>
      </dgm:t>
    </dgm:pt>
    <dgm:pt modelId="{4D7FE127-BF06-41A6-B473-647E9CE21D68}" type="parTrans" cxnId="{D1DB79B7-A24F-4EA1-9D3B-A8E4AE5D41A8}">
      <dgm:prSet/>
      <dgm:spPr/>
      <dgm:t>
        <a:bodyPr/>
        <a:lstStyle/>
        <a:p>
          <a:endParaRPr lang="es-MX"/>
        </a:p>
      </dgm:t>
    </dgm:pt>
    <dgm:pt modelId="{2FB7999D-84C7-4509-A784-7EB7CC9E20D1}" type="sibTrans" cxnId="{D1DB79B7-A24F-4EA1-9D3B-A8E4AE5D41A8}">
      <dgm:prSet/>
      <dgm:spPr/>
      <dgm:t>
        <a:bodyPr/>
        <a:lstStyle/>
        <a:p>
          <a:endParaRPr lang="es-MX"/>
        </a:p>
      </dgm:t>
    </dgm:pt>
    <dgm:pt modelId="{7E6C3818-F9ED-40F4-B232-2DE1EC28E208}">
      <dgm:prSet/>
      <dgm:spPr/>
      <dgm:t>
        <a:bodyPr/>
        <a:lstStyle/>
        <a:p>
          <a:pPr rtl="0"/>
          <a:r>
            <a:rPr lang="es-MX" b="1" baseline="0" smtClean="0"/>
            <a:t>Falta de interés en la lectura</a:t>
          </a:r>
          <a:endParaRPr lang="es-MX"/>
        </a:p>
      </dgm:t>
    </dgm:pt>
    <dgm:pt modelId="{9F2FAC27-B92A-49FA-9A16-141949EAA218}" type="parTrans" cxnId="{8A86274D-6831-4D4F-9A9C-B01AE1EFBBD6}">
      <dgm:prSet/>
      <dgm:spPr/>
      <dgm:t>
        <a:bodyPr/>
        <a:lstStyle/>
        <a:p>
          <a:endParaRPr lang="es-MX"/>
        </a:p>
      </dgm:t>
    </dgm:pt>
    <dgm:pt modelId="{2AC9CEA4-D961-4C8E-A313-0BDF64421F6B}" type="sibTrans" cxnId="{8A86274D-6831-4D4F-9A9C-B01AE1EFBBD6}">
      <dgm:prSet/>
      <dgm:spPr/>
      <dgm:t>
        <a:bodyPr/>
        <a:lstStyle/>
        <a:p>
          <a:endParaRPr lang="es-MX"/>
        </a:p>
      </dgm:t>
    </dgm:pt>
    <dgm:pt modelId="{1F020D7A-AE8E-4E12-8677-F8CD565E72C6}">
      <dgm:prSet/>
      <dgm:spPr/>
      <dgm:t>
        <a:bodyPr/>
        <a:lstStyle/>
        <a:p>
          <a:pPr rtl="0"/>
          <a:r>
            <a:rPr lang="es-MX" dirty="0" smtClean="0"/>
            <a:t>No acceso a libros fuera del contexto escolar</a:t>
          </a:r>
          <a:endParaRPr lang="es-MX" dirty="0"/>
        </a:p>
      </dgm:t>
    </dgm:pt>
    <dgm:pt modelId="{C8CA3E15-9FD9-459F-85DE-7FD78AA7957B}" type="parTrans" cxnId="{2BD2489C-B553-4846-B673-63580B3FD982}">
      <dgm:prSet/>
      <dgm:spPr/>
      <dgm:t>
        <a:bodyPr/>
        <a:lstStyle/>
        <a:p>
          <a:endParaRPr lang="es-MX"/>
        </a:p>
      </dgm:t>
    </dgm:pt>
    <dgm:pt modelId="{E835E1E0-8463-4F35-B7CA-FD67480F7D92}" type="sibTrans" cxnId="{2BD2489C-B553-4846-B673-63580B3FD982}">
      <dgm:prSet/>
      <dgm:spPr/>
      <dgm:t>
        <a:bodyPr/>
        <a:lstStyle/>
        <a:p>
          <a:endParaRPr lang="es-MX"/>
        </a:p>
      </dgm:t>
    </dgm:pt>
    <dgm:pt modelId="{2338E010-D16E-4D4E-914E-423AE359AA57}" type="pres">
      <dgm:prSet presAssocID="{60F15C28-CFCA-492C-95F5-8F3EAC94B75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5C2D199-D05F-4342-88E5-B5E5FDA004CE}" type="pres">
      <dgm:prSet presAssocID="{5B5B7741-70CF-4443-A643-AB9D99AFD5D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9578571-E559-4EE1-8C31-35947072E244}" type="pres">
      <dgm:prSet presAssocID="{227EE5CB-654F-4401-B7D0-8F3A7042F5AC}" presName="sibTrans" presStyleLbl="sibTrans2D1" presStyleIdx="0" presStyleCnt="5"/>
      <dgm:spPr/>
      <dgm:t>
        <a:bodyPr/>
        <a:lstStyle/>
        <a:p>
          <a:endParaRPr lang="es-MX"/>
        </a:p>
      </dgm:t>
    </dgm:pt>
    <dgm:pt modelId="{94E05D85-31AA-4A12-8B86-C3CBA1FAD8F1}" type="pres">
      <dgm:prSet presAssocID="{227EE5CB-654F-4401-B7D0-8F3A7042F5AC}" presName="connectorText" presStyleLbl="sibTrans2D1" presStyleIdx="0" presStyleCnt="5"/>
      <dgm:spPr/>
      <dgm:t>
        <a:bodyPr/>
        <a:lstStyle/>
        <a:p>
          <a:endParaRPr lang="es-MX"/>
        </a:p>
      </dgm:t>
    </dgm:pt>
    <dgm:pt modelId="{CCCCBE6F-494B-4463-8F89-A912B31E9E60}" type="pres">
      <dgm:prSet presAssocID="{352B3AA2-4C17-44B4-BA65-E3B525129C4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680D02D-2B3F-460F-AD98-A5E4566128FF}" type="pres">
      <dgm:prSet presAssocID="{A1D6E339-900A-4C97-9B87-60977890C94B}" presName="sibTrans" presStyleLbl="sibTrans2D1" presStyleIdx="1" presStyleCnt="5"/>
      <dgm:spPr/>
      <dgm:t>
        <a:bodyPr/>
        <a:lstStyle/>
        <a:p>
          <a:endParaRPr lang="es-MX"/>
        </a:p>
      </dgm:t>
    </dgm:pt>
    <dgm:pt modelId="{A23211BD-97C8-46AF-A370-9AB6F0FB3657}" type="pres">
      <dgm:prSet presAssocID="{A1D6E339-900A-4C97-9B87-60977890C94B}" presName="connectorText" presStyleLbl="sibTrans2D1" presStyleIdx="1" presStyleCnt="5"/>
      <dgm:spPr/>
      <dgm:t>
        <a:bodyPr/>
        <a:lstStyle/>
        <a:p>
          <a:endParaRPr lang="es-MX"/>
        </a:p>
      </dgm:t>
    </dgm:pt>
    <dgm:pt modelId="{5641F366-DA24-47ED-91D4-895F06BFD8C4}" type="pres">
      <dgm:prSet presAssocID="{EEE2A2D9-373E-415E-93E3-82DECF5F58E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6E4C821-1366-4FFA-88F1-AA2DB8FF42C1}" type="pres">
      <dgm:prSet presAssocID="{2FB7999D-84C7-4509-A784-7EB7CC9E20D1}" presName="sibTrans" presStyleLbl="sibTrans2D1" presStyleIdx="2" presStyleCnt="5"/>
      <dgm:spPr/>
      <dgm:t>
        <a:bodyPr/>
        <a:lstStyle/>
        <a:p>
          <a:endParaRPr lang="es-MX"/>
        </a:p>
      </dgm:t>
    </dgm:pt>
    <dgm:pt modelId="{15C173E0-6CDE-487B-8DCE-1F66315675E7}" type="pres">
      <dgm:prSet presAssocID="{2FB7999D-84C7-4509-A784-7EB7CC9E20D1}" presName="connectorText" presStyleLbl="sibTrans2D1" presStyleIdx="2" presStyleCnt="5"/>
      <dgm:spPr/>
      <dgm:t>
        <a:bodyPr/>
        <a:lstStyle/>
        <a:p>
          <a:endParaRPr lang="es-MX"/>
        </a:p>
      </dgm:t>
    </dgm:pt>
    <dgm:pt modelId="{7423C737-C52E-4691-903A-A1271D95B56A}" type="pres">
      <dgm:prSet presAssocID="{7E6C3818-F9ED-40F4-B232-2DE1EC28E20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BE81BEB-F496-4EBA-B4B9-99E52EB089DF}" type="pres">
      <dgm:prSet presAssocID="{2AC9CEA4-D961-4C8E-A313-0BDF64421F6B}" presName="sibTrans" presStyleLbl="sibTrans2D1" presStyleIdx="3" presStyleCnt="5"/>
      <dgm:spPr/>
      <dgm:t>
        <a:bodyPr/>
        <a:lstStyle/>
        <a:p>
          <a:endParaRPr lang="es-MX"/>
        </a:p>
      </dgm:t>
    </dgm:pt>
    <dgm:pt modelId="{AA06E3CB-68FE-4898-A25A-3EC9CE1D846A}" type="pres">
      <dgm:prSet presAssocID="{2AC9CEA4-D961-4C8E-A313-0BDF64421F6B}" presName="connectorText" presStyleLbl="sibTrans2D1" presStyleIdx="3" presStyleCnt="5"/>
      <dgm:spPr/>
      <dgm:t>
        <a:bodyPr/>
        <a:lstStyle/>
        <a:p>
          <a:endParaRPr lang="es-MX"/>
        </a:p>
      </dgm:t>
    </dgm:pt>
    <dgm:pt modelId="{28F0131C-2C7E-407F-91DC-CE2543DC1A9F}" type="pres">
      <dgm:prSet presAssocID="{1F020D7A-AE8E-4E12-8677-F8CD565E72C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4418329-F280-4E45-AF91-50C9C7840041}" type="pres">
      <dgm:prSet presAssocID="{E835E1E0-8463-4F35-B7CA-FD67480F7D92}" presName="sibTrans" presStyleLbl="sibTrans2D1" presStyleIdx="4" presStyleCnt="5"/>
      <dgm:spPr/>
      <dgm:t>
        <a:bodyPr/>
        <a:lstStyle/>
        <a:p>
          <a:endParaRPr lang="es-MX"/>
        </a:p>
      </dgm:t>
    </dgm:pt>
    <dgm:pt modelId="{1750FFDE-69A1-4EE1-8916-F335BE351E2C}" type="pres">
      <dgm:prSet presAssocID="{E835E1E0-8463-4F35-B7CA-FD67480F7D92}" presName="connectorText" presStyleLbl="sibTrans2D1" presStyleIdx="4" presStyleCnt="5"/>
      <dgm:spPr/>
      <dgm:t>
        <a:bodyPr/>
        <a:lstStyle/>
        <a:p>
          <a:endParaRPr lang="es-MX"/>
        </a:p>
      </dgm:t>
    </dgm:pt>
  </dgm:ptLst>
  <dgm:cxnLst>
    <dgm:cxn modelId="{B718AD25-DA6A-4514-BA4D-85A975F8BD45}" type="presOf" srcId="{2FB7999D-84C7-4509-A784-7EB7CC9E20D1}" destId="{15C173E0-6CDE-487B-8DCE-1F66315675E7}" srcOrd="1" destOrd="0" presId="urn:microsoft.com/office/officeart/2005/8/layout/cycle2"/>
    <dgm:cxn modelId="{FFE50410-6C29-49EB-B0F4-B581026E82E8}" type="presOf" srcId="{A1D6E339-900A-4C97-9B87-60977890C94B}" destId="{A23211BD-97C8-46AF-A370-9AB6F0FB3657}" srcOrd="1" destOrd="0" presId="urn:microsoft.com/office/officeart/2005/8/layout/cycle2"/>
    <dgm:cxn modelId="{DE53D064-3096-4764-A692-BCE422AC39BE}" type="presOf" srcId="{2AC9CEA4-D961-4C8E-A313-0BDF64421F6B}" destId="{9BE81BEB-F496-4EBA-B4B9-99E52EB089DF}" srcOrd="0" destOrd="0" presId="urn:microsoft.com/office/officeart/2005/8/layout/cycle2"/>
    <dgm:cxn modelId="{B035C1FC-2932-4E2E-869D-F5913EA85C4E}" type="presOf" srcId="{2FB7999D-84C7-4509-A784-7EB7CC9E20D1}" destId="{06E4C821-1366-4FFA-88F1-AA2DB8FF42C1}" srcOrd="0" destOrd="0" presId="urn:microsoft.com/office/officeart/2005/8/layout/cycle2"/>
    <dgm:cxn modelId="{D1DB79B7-A24F-4EA1-9D3B-A8E4AE5D41A8}" srcId="{60F15C28-CFCA-492C-95F5-8F3EAC94B75B}" destId="{EEE2A2D9-373E-415E-93E3-82DECF5F58E6}" srcOrd="2" destOrd="0" parTransId="{4D7FE127-BF06-41A6-B473-647E9CE21D68}" sibTransId="{2FB7999D-84C7-4509-A784-7EB7CC9E20D1}"/>
    <dgm:cxn modelId="{D02B29A1-65C6-499D-A0D5-A1669562843E}" type="presOf" srcId="{2AC9CEA4-D961-4C8E-A313-0BDF64421F6B}" destId="{AA06E3CB-68FE-4898-A25A-3EC9CE1D846A}" srcOrd="1" destOrd="0" presId="urn:microsoft.com/office/officeart/2005/8/layout/cycle2"/>
    <dgm:cxn modelId="{E7008262-56B5-4E2D-AB15-5B62C2F947E3}" type="presOf" srcId="{227EE5CB-654F-4401-B7D0-8F3A7042F5AC}" destId="{94E05D85-31AA-4A12-8B86-C3CBA1FAD8F1}" srcOrd="1" destOrd="0" presId="urn:microsoft.com/office/officeart/2005/8/layout/cycle2"/>
    <dgm:cxn modelId="{15B358C9-3482-4311-8226-80A02C949AAA}" type="presOf" srcId="{227EE5CB-654F-4401-B7D0-8F3A7042F5AC}" destId="{B9578571-E559-4EE1-8C31-35947072E244}" srcOrd="0" destOrd="0" presId="urn:microsoft.com/office/officeart/2005/8/layout/cycle2"/>
    <dgm:cxn modelId="{F3845BC2-7755-41D7-8B11-38BAF86ACB76}" type="presOf" srcId="{E835E1E0-8463-4F35-B7CA-FD67480F7D92}" destId="{44418329-F280-4E45-AF91-50C9C7840041}" srcOrd="0" destOrd="0" presId="urn:microsoft.com/office/officeart/2005/8/layout/cycle2"/>
    <dgm:cxn modelId="{0F0C6017-7FE8-4B57-83E5-56F10B4306A6}" type="presOf" srcId="{352B3AA2-4C17-44B4-BA65-E3B525129C44}" destId="{CCCCBE6F-494B-4463-8F89-A912B31E9E60}" srcOrd="0" destOrd="0" presId="urn:microsoft.com/office/officeart/2005/8/layout/cycle2"/>
    <dgm:cxn modelId="{E7C9D71F-815A-4E11-A906-F4F7061E5680}" type="presOf" srcId="{E835E1E0-8463-4F35-B7CA-FD67480F7D92}" destId="{1750FFDE-69A1-4EE1-8916-F335BE351E2C}" srcOrd="1" destOrd="0" presId="urn:microsoft.com/office/officeart/2005/8/layout/cycle2"/>
    <dgm:cxn modelId="{233E237A-0DC9-42D5-88B5-EDD64842F596}" srcId="{60F15C28-CFCA-492C-95F5-8F3EAC94B75B}" destId="{5B5B7741-70CF-4443-A643-AB9D99AFD5D5}" srcOrd="0" destOrd="0" parTransId="{03F17B9B-0302-4D4A-9550-2EA0908EED83}" sibTransId="{227EE5CB-654F-4401-B7D0-8F3A7042F5AC}"/>
    <dgm:cxn modelId="{9EF9C7D7-492D-4188-8375-71A2F696D04B}" type="presOf" srcId="{EEE2A2D9-373E-415E-93E3-82DECF5F58E6}" destId="{5641F366-DA24-47ED-91D4-895F06BFD8C4}" srcOrd="0" destOrd="0" presId="urn:microsoft.com/office/officeart/2005/8/layout/cycle2"/>
    <dgm:cxn modelId="{2455D692-54C6-4D6F-830A-EB37B6893D82}" type="presOf" srcId="{5B5B7741-70CF-4443-A643-AB9D99AFD5D5}" destId="{15C2D199-D05F-4342-88E5-B5E5FDA004CE}" srcOrd="0" destOrd="0" presId="urn:microsoft.com/office/officeart/2005/8/layout/cycle2"/>
    <dgm:cxn modelId="{EDA19C57-0C5C-4260-B0E9-D560C83B01AC}" type="presOf" srcId="{A1D6E339-900A-4C97-9B87-60977890C94B}" destId="{6680D02D-2B3F-460F-AD98-A5E4566128FF}" srcOrd="0" destOrd="0" presId="urn:microsoft.com/office/officeart/2005/8/layout/cycle2"/>
    <dgm:cxn modelId="{B9AF4789-9447-40FD-8706-70BDC8FF1997}" type="presOf" srcId="{1F020D7A-AE8E-4E12-8677-F8CD565E72C6}" destId="{28F0131C-2C7E-407F-91DC-CE2543DC1A9F}" srcOrd="0" destOrd="0" presId="urn:microsoft.com/office/officeart/2005/8/layout/cycle2"/>
    <dgm:cxn modelId="{8A86274D-6831-4D4F-9A9C-B01AE1EFBBD6}" srcId="{60F15C28-CFCA-492C-95F5-8F3EAC94B75B}" destId="{7E6C3818-F9ED-40F4-B232-2DE1EC28E208}" srcOrd="3" destOrd="0" parTransId="{9F2FAC27-B92A-49FA-9A16-141949EAA218}" sibTransId="{2AC9CEA4-D961-4C8E-A313-0BDF64421F6B}"/>
    <dgm:cxn modelId="{2BD2489C-B553-4846-B673-63580B3FD982}" srcId="{60F15C28-CFCA-492C-95F5-8F3EAC94B75B}" destId="{1F020D7A-AE8E-4E12-8677-F8CD565E72C6}" srcOrd="4" destOrd="0" parTransId="{C8CA3E15-9FD9-459F-85DE-7FD78AA7957B}" sibTransId="{E835E1E0-8463-4F35-B7CA-FD67480F7D92}"/>
    <dgm:cxn modelId="{939156A1-1441-4C61-80EC-55C2C89DA5B8}" type="presOf" srcId="{60F15C28-CFCA-492C-95F5-8F3EAC94B75B}" destId="{2338E010-D16E-4D4E-914E-423AE359AA57}" srcOrd="0" destOrd="0" presId="urn:microsoft.com/office/officeart/2005/8/layout/cycle2"/>
    <dgm:cxn modelId="{399CE067-C2F4-4015-B3FA-0183602FBCB2}" type="presOf" srcId="{7E6C3818-F9ED-40F4-B232-2DE1EC28E208}" destId="{7423C737-C52E-4691-903A-A1271D95B56A}" srcOrd="0" destOrd="0" presId="urn:microsoft.com/office/officeart/2005/8/layout/cycle2"/>
    <dgm:cxn modelId="{30F8C2FB-4505-4AA6-834C-C9C6EA2C6FE7}" srcId="{60F15C28-CFCA-492C-95F5-8F3EAC94B75B}" destId="{352B3AA2-4C17-44B4-BA65-E3B525129C44}" srcOrd="1" destOrd="0" parTransId="{809A37CC-871D-4E46-A8DB-EE4F8E32F6EB}" sibTransId="{A1D6E339-900A-4C97-9B87-60977890C94B}"/>
    <dgm:cxn modelId="{44E2AC7E-FF5E-48B4-9ADC-2DE6E545F1B9}" type="presParOf" srcId="{2338E010-D16E-4D4E-914E-423AE359AA57}" destId="{15C2D199-D05F-4342-88E5-B5E5FDA004CE}" srcOrd="0" destOrd="0" presId="urn:microsoft.com/office/officeart/2005/8/layout/cycle2"/>
    <dgm:cxn modelId="{0BEC1260-5D6F-4F07-B9A5-2C42EC29F4A2}" type="presParOf" srcId="{2338E010-D16E-4D4E-914E-423AE359AA57}" destId="{B9578571-E559-4EE1-8C31-35947072E244}" srcOrd="1" destOrd="0" presId="urn:microsoft.com/office/officeart/2005/8/layout/cycle2"/>
    <dgm:cxn modelId="{91113E40-9830-49A0-88E6-FE16C6F35EDD}" type="presParOf" srcId="{B9578571-E559-4EE1-8C31-35947072E244}" destId="{94E05D85-31AA-4A12-8B86-C3CBA1FAD8F1}" srcOrd="0" destOrd="0" presId="urn:microsoft.com/office/officeart/2005/8/layout/cycle2"/>
    <dgm:cxn modelId="{A98E3EFE-704C-4CEB-B44B-FF5FFAA031EF}" type="presParOf" srcId="{2338E010-D16E-4D4E-914E-423AE359AA57}" destId="{CCCCBE6F-494B-4463-8F89-A912B31E9E60}" srcOrd="2" destOrd="0" presId="urn:microsoft.com/office/officeart/2005/8/layout/cycle2"/>
    <dgm:cxn modelId="{82CA05F5-CDDC-469E-9098-1CC3D0C1484A}" type="presParOf" srcId="{2338E010-D16E-4D4E-914E-423AE359AA57}" destId="{6680D02D-2B3F-460F-AD98-A5E4566128FF}" srcOrd="3" destOrd="0" presId="urn:microsoft.com/office/officeart/2005/8/layout/cycle2"/>
    <dgm:cxn modelId="{30A00330-A3B7-4B9B-9404-357F3041D950}" type="presParOf" srcId="{6680D02D-2B3F-460F-AD98-A5E4566128FF}" destId="{A23211BD-97C8-46AF-A370-9AB6F0FB3657}" srcOrd="0" destOrd="0" presId="urn:microsoft.com/office/officeart/2005/8/layout/cycle2"/>
    <dgm:cxn modelId="{BA0B38F2-5DE3-4152-8EBA-16202412C131}" type="presParOf" srcId="{2338E010-D16E-4D4E-914E-423AE359AA57}" destId="{5641F366-DA24-47ED-91D4-895F06BFD8C4}" srcOrd="4" destOrd="0" presId="urn:microsoft.com/office/officeart/2005/8/layout/cycle2"/>
    <dgm:cxn modelId="{C37E9390-DEEF-43C1-A852-DEBB6C696A86}" type="presParOf" srcId="{2338E010-D16E-4D4E-914E-423AE359AA57}" destId="{06E4C821-1366-4FFA-88F1-AA2DB8FF42C1}" srcOrd="5" destOrd="0" presId="urn:microsoft.com/office/officeart/2005/8/layout/cycle2"/>
    <dgm:cxn modelId="{E30D0613-80D7-4FA9-BB21-81B9719A52CA}" type="presParOf" srcId="{06E4C821-1366-4FFA-88F1-AA2DB8FF42C1}" destId="{15C173E0-6CDE-487B-8DCE-1F66315675E7}" srcOrd="0" destOrd="0" presId="urn:microsoft.com/office/officeart/2005/8/layout/cycle2"/>
    <dgm:cxn modelId="{3390EEF3-5458-42A3-8B51-E69393C86AAD}" type="presParOf" srcId="{2338E010-D16E-4D4E-914E-423AE359AA57}" destId="{7423C737-C52E-4691-903A-A1271D95B56A}" srcOrd="6" destOrd="0" presId="urn:microsoft.com/office/officeart/2005/8/layout/cycle2"/>
    <dgm:cxn modelId="{AF52DF61-EBBC-4856-A9A5-2F50679FAA16}" type="presParOf" srcId="{2338E010-D16E-4D4E-914E-423AE359AA57}" destId="{9BE81BEB-F496-4EBA-B4B9-99E52EB089DF}" srcOrd="7" destOrd="0" presId="urn:microsoft.com/office/officeart/2005/8/layout/cycle2"/>
    <dgm:cxn modelId="{4144E2AF-D8BF-4D1B-A3C1-5190CD96B86C}" type="presParOf" srcId="{9BE81BEB-F496-4EBA-B4B9-99E52EB089DF}" destId="{AA06E3CB-68FE-4898-A25A-3EC9CE1D846A}" srcOrd="0" destOrd="0" presId="urn:microsoft.com/office/officeart/2005/8/layout/cycle2"/>
    <dgm:cxn modelId="{93C5E48F-2E54-4F2B-9A1F-19E71FE65DC9}" type="presParOf" srcId="{2338E010-D16E-4D4E-914E-423AE359AA57}" destId="{28F0131C-2C7E-407F-91DC-CE2543DC1A9F}" srcOrd="8" destOrd="0" presId="urn:microsoft.com/office/officeart/2005/8/layout/cycle2"/>
    <dgm:cxn modelId="{45012108-CD25-4592-B5CD-536B13360D3A}" type="presParOf" srcId="{2338E010-D16E-4D4E-914E-423AE359AA57}" destId="{44418329-F280-4E45-AF91-50C9C7840041}" srcOrd="9" destOrd="0" presId="urn:microsoft.com/office/officeart/2005/8/layout/cycle2"/>
    <dgm:cxn modelId="{C9241295-F605-4045-B96A-8ECC34F90E14}" type="presParOf" srcId="{44418329-F280-4E45-AF91-50C9C7840041}" destId="{1750FFDE-69A1-4EE1-8916-F335BE351E2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71F6F4-9326-4428-93F7-43CD3ED016E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073E00-75A6-4E23-86E4-E256E01A0A8B}">
      <dgm:prSet/>
      <dgm:spPr/>
      <dgm:t>
        <a:bodyPr/>
        <a:lstStyle/>
        <a:p>
          <a:pPr rtl="0"/>
          <a:r>
            <a:rPr lang="es-MX" b="1" baseline="0" dirty="0" smtClean="0"/>
            <a:t>Aspectos generales: </a:t>
          </a:r>
          <a:r>
            <a:rPr lang="es-MX" baseline="0" dirty="0" smtClean="0"/>
            <a:t>Se trata de una intervención extraescolar, con niños de 9 a 11 años en una comunidad rural.</a:t>
          </a:r>
          <a:endParaRPr lang="es-MX" dirty="0"/>
        </a:p>
      </dgm:t>
    </dgm:pt>
    <dgm:pt modelId="{445B5568-A9A3-471B-B442-1A94DAA214F3}" type="parTrans" cxnId="{6AB6A0B0-0561-47D9-AB6B-8292B0E8DE1F}">
      <dgm:prSet/>
      <dgm:spPr/>
      <dgm:t>
        <a:bodyPr/>
        <a:lstStyle/>
        <a:p>
          <a:endParaRPr lang="es-MX"/>
        </a:p>
      </dgm:t>
    </dgm:pt>
    <dgm:pt modelId="{5F4C2B3F-A526-40BB-B0E4-1D7D66012BE5}" type="sibTrans" cxnId="{6AB6A0B0-0561-47D9-AB6B-8292B0E8DE1F}">
      <dgm:prSet/>
      <dgm:spPr/>
      <dgm:t>
        <a:bodyPr/>
        <a:lstStyle/>
        <a:p>
          <a:endParaRPr lang="es-MX"/>
        </a:p>
      </dgm:t>
    </dgm:pt>
    <dgm:pt modelId="{FD8EE32C-2F82-43A0-82E7-0C4D9EA4DF22}">
      <dgm:prSet/>
      <dgm:spPr/>
      <dgm:t>
        <a:bodyPr/>
        <a:lstStyle/>
        <a:p>
          <a:pPr rtl="0"/>
          <a:r>
            <a:rPr lang="es-MX" b="1" baseline="0" smtClean="0"/>
            <a:t>Estrategias a usar en la intervención:</a:t>
          </a:r>
          <a:endParaRPr lang="es-MX"/>
        </a:p>
      </dgm:t>
    </dgm:pt>
    <dgm:pt modelId="{4211B1F5-FD47-4572-BDE8-D841A07592EF}" type="parTrans" cxnId="{0E1361BE-398F-4366-B00C-7A04BC05A056}">
      <dgm:prSet/>
      <dgm:spPr/>
      <dgm:t>
        <a:bodyPr/>
        <a:lstStyle/>
        <a:p>
          <a:endParaRPr lang="es-MX"/>
        </a:p>
      </dgm:t>
    </dgm:pt>
    <dgm:pt modelId="{DCF75E32-C2D4-4E96-8204-44F6D726AEDC}" type="sibTrans" cxnId="{0E1361BE-398F-4366-B00C-7A04BC05A056}">
      <dgm:prSet/>
      <dgm:spPr/>
      <dgm:t>
        <a:bodyPr/>
        <a:lstStyle/>
        <a:p>
          <a:endParaRPr lang="es-MX"/>
        </a:p>
      </dgm:t>
    </dgm:pt>
    <dgm:pt modelId="{F495F9B7-7C47-44A1-9466-123BBA76E30E}">
      <dgm:prSet/>
      <dgm:spPr/>
      <dgm:t>
        <a:bodyPr/>
        <a:lstStyle/>
        <a:p>
          <a:pPr rtl="0"/>
          <a:r>
            <a:rPr lang="es-MX" baseline="0" smtClean="0"/>
            <a:t>Gestión</a:t>
          </a:r>
          <a:r>
            <a:rPr lang="es-MX" b="1" baseline="0" smtClean="0"/>
            <a:t> </a:t>
          </a:r>
          <a:endParaRPr lang="es-MX"/>
        </a:p>
      </dgm:t>
    </dgm:pt>
    <dgm:pt modelId="{AA6D8C6F-1F43-4F5F-94C3-847E79F31154}" type="parTrans" cxnId="{66D6CBD8-2034-45A7-9590-19AA0C67C801}">
      <dgm:prSet/>
      <dgm:spPr/>
      <dgm:t>
        <a:bodyPr/>
        <a:lstStyle/>
        <a:p>
          <a:endParaRPr lang="es-MX"/>
        </a:p>
      </dgm:t>
    </dgm:pt>
    <dgm:pt modelId="{4EA4E3AA-5B5C-4986-B53E-FCE033629D48}" type="sibTrans" cxnId="{66D6CBD8-2034-45A7-9590-19AA0C67C801}">
      <dgm:prSet/>
      <dgm:spPr/>
      <dgm:t>
        <a:bodyPr/>
        <a:lstStyle/>
        <a:p>
          <a:endParaRPr lang="es-MX"/>
        </a:p>
      </dgm:t>
    </dgm:pt>
    <dgm:pt modelId="{904A1624-EC22-478A-8030-E27E6360E1AF}">
      <dgm:prSet/>
      <dgm:spPr/>
      <dgm:t>
        <a:bodyPr/>
        <a:lstStyle/>
        <a:p>
          <a:pPr rtl="0"/>
          <a:r>
            <a:rPr lang="es-MX" baseline="0" smtClean="0"/>
            <a:t>Invitación a los niños</a:t>
          </a:r>
          <a:endParaRPr lang="es-MX"/>
        </a:p>
      </dgm:t>
    </dgm:pt>
    <dgm:pt modelId="{9E750E63-A86B-4385-B4FD-99BD8278A4AE}" type="parTrans" cxnId="{9BC1DE48-9D6C-4501-B985-46F5FC9B49C0}">
      <dgm:prSet/>
      <dgm:spPr/>
      <dgm:t>
        <a:bodyPr/>
        <a:lstStyle/>
        <a:p>
          <a:endParaRPr lang="es-MX"/>
        </a:p>
      </dgm:t>
    </dgm:pt>
    <dgm:pt modelId="{4A54BCE5-0B56-43C1-9120-00043AF73820}" type="sibTrans" cxnId="{9BC1DE48-9D6C-4501-B985-46F5FC9B49C0}">
      <dgm:prSet/>
      <dgm:spPr/>
      <dgm:t>
        <a:bodyPr/>
        <a:lstStyle/>
        <a:p>
          <a:endParaRPr lang="es-MX"/>
        </a:p>
      </dgm:t>
    </dgm:pt>
    <dgm:pt modelId="{A7530BBC-705C-4B62-AA63-B30F18F052C6}">
      <dgm:prSet/>
      <dgm:spPr/>
      <dgm:t>
        <a:bodyPr/>
        <a:lstStyle/>
        <a:p>
          <a:pPr rtl="0"/>
          <a:r>
            <a:rPr lang="es-MX" baseline="0" smtClean="0"/>
            <a:t>Intervención</a:t>
          </a:r>
          <a:r>
            <a:rPr lang="es-MX" b="1" baseline="0" smtClean="0"/>
            <a:t> </a:t>
          </a:r>
          <a:r>
            <a:rPr lang="es-MX" baseline="0" smtClean="0"/>
            <a:t>en 13 sesiones</a:t>
          </a:r>
          <a:endParaRPr lang="es-MX"/>
        </a:p>
      </dgm:t>
    </dgm:pt>
    <dgm:pt modelId="{13370C2E-E3BA-432E-8865-8737BCC1F068}" type="parTrans" cxnId="{F676C19B-7162-4317-9644-3A4D6DFB87E5}">
      <dgm:prSet/>
      <dgm:spPr/>
      <dgm:t>
        <a:bodyPr/>
        <a:lstStyle/>
        <a:p>
          <a:endParaRPr lang="es-MX"/>
        </a:p>
      </dgm:t>
    </dgm:pt>
    <dgm:pt modelId="{8289889E-7754-4EB5-A9D9-4E83087CFAF3}" type="sibTrans" cxnId="{F676C19B-7162-4317-9644-3A4D6DFB87E5}">
      <dgm:prSet/>
      <dgm:spPr/>
      <dgm:t>
        <a:bodyPr/>
        <a:lstStyle/>
        <a:p>
          <a:endParaRPr lang="es-MX"/>
        </a:p>
      </dgm:t>
    </dgm:pt>
    <dgm:pt modelId="{ADB6B0FB-0D1E-4496-AF33-3696E07940BA}">
      <dgm:prSet/>
      <dgm:spPr/>
      <dgm:t>
        <a:bodyPr/>
        <a:lstStyle/>
        <a:p>
          <a:pPr rtl="0"/>
          <a:r>
            <a:rPr lang="es-MX" baseline="0" smtClean="0"/>
            <a:t>Presentación de evidencias/exposición. </a:t>
          </a:r>
          <a:endParaRPr lang="es-MX"/>
        </a:p>
      </dgm:t>
    </dgm:pt>
    <dgm:pt modelId="{718CCB74-E39B-4862-89D9-5B7A035A9343}" type="parTrans" cxnId="{226C31B7-517C-4757-B57F-05D854A92917}">
      <dgm:prSet/>
      <dgm:spPr/>
      <dgm:t>
        <a:bodyPr/>
        <a:lstStyle/>
        <a:p>
          <a:endParaRPr lang="es-MX"/>
        </a:p>
      </dgm:t>
    </dgm:pt>
    <dgm:pt modelId="{B93E1EE5-4797-4058-95F4-B4A49B531B07}" type="sibTrans" cxnId="{226C31B7-517C-4757-B57F-05D854A92917}">
      <dgm:prSet/>
      <dgm:spPr/>
      <dgm:t>
        <a:bodyPr/>
        <a:lstStyle/>
        <a:p>
          <a:endParaRPr lang="es-MX"/>
        </a:p>
      </dgm:t>
    </dgm:pt>
    <dgm:pt modelId="{340DCEF4-0590-4F96-A192-6CAA852CB876}" type="pres">
      <dgm:prSet presAssocID="{0E71F6F4-9326-4428-93F7-43CD3ED016E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92F64D5-CB14-4776-8B59-49FFCF514F33}" type="pres">
      <dgm:prSet presAssocID="{00073E00-75A6-4E23-86E4-E256E01A0A8B}" presName="circ1" presStyleLbl="vennNode1" presStyleIdx="0" presStyleCnt="2"/>
      <dgm:spPr/>
      <dgm:t>
        <a:bodyPr/>
        <a:lstStyle/>
        <a:p>
          <a:endParaRPr lang="es-MX"/>
        </a:p>
      </dgm:t>
    </dgm:pt>
    <dgm:pt modelId="{9831F2E0-BDF6-4E44-A4E2-BC214585B042}" type="pres">
      <dgm:prSet presAssocID="{00073E00-75A6-4E23-86E4-E256E01A0A8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81E374D-CAA0-4061-AFD2-E2D5BC85CCEB}" type="pres">
      <dgm:prSet presAssocID="{FD8EE32C-2F82-43A0-82E7-0C4D9EA4DF22}" presName="circ2" presStyleLbl="vennNode1" presStyleIdx="1" presStyleCnt="2"/>
      <dgm:spPr/>
      <dgm:t>
        <a:bodyPr/>
        <a:lstStyle/>
        <a:p>
          <a:endParaRPr lang="es-MX"/>
        </a:p>
      </dgm:t>
    </dgm:pt>
    <dgm:pt modelId="{67FD32B8-7519-4A3F-89DE-1D43444438D1}" type="pres">
      <dgm:prSet presAssocID="{FD8EE32C-2F82-43A0-82E7-0C4D9EA4DF2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E1361BE-398F-4366-B00C-7A04BC05A056}" srcId="{0E71F6F4-9326-4428-93F7-43CD3ED016EE}" destId="{FD8EE32C-2F82-43A0-82E7-0C4D9EA4DF22}" srcOrd="1" destOrd="0" parTransId="{4211B1F5-FD47-4572-BDE8-D841A07592EF}" sibTransId="{DCF75E32-C2D4-4E96-8204-44F6D726AEDC}"/>
    <dgm:cxn modelId="{C0337037-C8F1-4F3A-97AE-362D66513A2B}" type="presOf" srcId="{FD8EE32C-2F82-43A0-82E7-0C4D9EA4DF22}" destId="{981E374D-CAA0-4061-AFD2-E2D5BC85CCEB}" srcOrd="0" destOrd="0" presId="urn:microsoft.com/office/officeart/2005/8/layout/venn1"/>
    <dgm:cxn modelId="{23129ABB-BAD6-49B7-881E-1452BF64F52E}" type="presOf" srcId="{ADB6B0FB-0D1E-4496-AF33-3696E07940BA}" destId="{67FD32B8-7519-4A3F-89DE-1D43444438D1}" srcOrd="1" destOrd="4" presId="urn:microsoft.com/office/officeart/2005/8/layout/venn1"/>
    <dgm:cxn modelId="{D655F16D-CE95-4C80-BD06-8842E0E5C3DA}" type="presOf" srcId="{904A1624-EC22-478A-8030-E27E6360E1AF}" destId="{67FD32B8-7519-4A3F-89DE-1D43444438D1}" srcOrd="1" destOrd="2" presId="urn:microsoft.com/office/officeart/2005/8/layout/venn1"/>
    <dgm:cxn modelId="{958EF8C1-5262-46D5-ACE7-311A2A18C940}" type="presOf" srcId="{00073E00-75A6-4E23-86E4-E256E01A0A8B}" destId="{9831F2E0-BDF6-4E44-A4E2-BC214585B042}" srcOrd="1" destOrd="0" presId="urn:microsoft.com/office/officeart/2005/8/layout/venn1"/>
    <dgm:cxn modelId="{9BC1DE48-9D6C-4501-B985-46F5FC9B49C0}" srcId="{FD8EE32C-2F82-43A0-82E7-0C4D9EA4DF22}" destId="{904A1624-EC22-478A-8030-E27E6360E1AF}" srcOrd="1" destOrd="0" parTransId="{9E750E63-A86B-4385-B4FD-99BD8278A4AE}" sibTransId="{4A54BCE5-0B56-43C1-9120-00043AF73820}"/>
    <dgm:cxn modelId="{66D6CBD8-2034-45A7-9590-19AA0C67C801}" srcId="{FD8EE32C-2F82-43A0-82E7-0C4D9EA4DF22}" destId="{F495F9B7-7C47-44A1-9466-123BBA76E30E}" srcOrd="0" destOrd="0" parTransId="{AA6D8C6F-1F43-4F5F-94C3-847E79F31154}" sibTransId="{4EA4E3AA-5B5C-4986-B53E-FCE033629D48}"/>
    <dgm:cxn modelId="{74F6349C-8C6D-448C-9F5F-6C4A244BE493}" type="presOf" srcId="{904A1624-EC22-478A-8030-E27E6360E1AF}" destId="{981E374D-CAA0-4061-AFD2-E2D5BC85CCEB}" srcOrd="0" destOrd="2" presId="urn:microsoft.com/office/officeart/2005/8/layout/venn1"/>
    <dgm:cxn modelId="{3CDC5A3D-B890-442B-8CE9-C55DB2D387AD}" type="presOf" srcId="{ADB6B0FB-0D1E-4496-AF33-3696E07940BA}" destId="{981E374D-CAA0-4061-AFD2-E2D5BC85CCEB}" srcOrd="0" destOrd="4" presId="urn:microsoft.com/office/officeart/2005/8/layout/venn1"/>
    <dgm:cxn modelId="{C7F931F9-A826-4FE7-9460-A9E84C928645}" type="presOf" srcId="{A7530BBC-705C-4B62-AA63-B30F18F052C6}" destId="{67FD32B8-7519-4A3F-89DE-1D43444438D1}" srcOrd="1" destOrd="3" presId="urn:microsoft.com/office/officeart/2005/8/layout/venn1"/>
    <dgm:cxn modelId="{226C31B7-517C-4757-B57F-05D854A92917}" srcId="{FD8EE32C-2F82-43A0-82E7-0C4D9EA4DF22}" destId="{ADB6B0FB-0D1E-4496-AF33-3696E07940BA}" srcOrd="3" destOrd="0" parTransId="{718CCB74-E39B-4862-89D9-5B7A035A9343}" sibTransId="{B93E1EE5-4797-4058-95F4-B4A49B531B07}"/>
    <dgm:cxn modelId="{F374E5F8-7B42-4FBD-AAC9-74B0B3CF5C83}" type="presOf" srcId="{F495F9B7-7C47-44A1-9466-123BBA76E30E}" destId="{981E374D-CAA0-4061-AFD2-E2D5BC85CCEB}" srcOrd="0" destOrd="1" presId="urn:microsoft.com/office/officeart/2005/8/layout/venn1"/>
    <dgm:cxn modelId="{1F5F8881-2B24-4E9B-BCB9-BFF8681B0AF6}" type="presOf" srcId="{00073E00-75A6-4E23-86E4-E256E01A0A8B}" destId="{E92F64D5-CB14-4776-8B59-49FFCF514F33}" srcOrd="0" destOrd="0" presId="urn:microsoft.com/office/officeart/2005/8/layout/venn1"/>
    <dgm:cxn modelId="{024B55DC-3B87-4123-A0C7-A7A9A95D6BFB}" type="presOf" srcId="{F495F9B7-7C47-44A1-9466-123BBA76E30E}" destId="{67FD32B8-7519-4A3F-89DE-1D43444438D1}" srcOrd="1" destOrd="1" presId="urn:microsoft.com/office/officeart/2005/8/layout/venn1"/>
    <dgm:cxn modelId="{F676C19B-7162-4317-9644-3A4D6DFB87E5}" srcId="{FD8EE32C-2F82-43A0-82E7-0C4D9EA4DF22}" destId="{A7530BBC-705C-4B62-AA63-B30F18F052C6}" srcOrd="2" destOrd="0" parTransId="{13370C2E-E3BA-432E-8865-8737BCC1F068}" sibTransId="{8289889E-7754-4EB5-A9D9-4E83087CFAF3}"/>
    <dgm:cxn modelId="{6AB6A0B0-0561-47D9-AB6B-8292B0E8DE1F}" srcId="{0E71F6F4-9326-4428-93F7-43CD3ED016EE}" destId="{00073E00-75A6-4E23-86E4-E256E01A0A8B}" srcOrd="0" destOrd="0" parTransId="{445B5568-A9A3-471B-B442-1A94DAA214F3}" sibTransId="{5F4C2B3F-A526-40BB-B0E4-1D7D66012BE5}"/>
    <dgm:cxn modelId="{E520385D-103D-458E-884C-3AA130EA3541}" type="presOf" srcId="{A7530BBC-705C-4B62-AA63-B30F18F052C6}" destId="{981E374D-CAA0-4061-AFD2-E2D5BC85CCEB}" srcOrd="0" destOrd="3" presId="urn:microsoft.com/office/officeart/2005/8/layout/venn1"/>
    <dgm:cxn modelId="{C308D362-1F8A-4439-B687-0C8A5045C983}" type="presOf" srcId="{FD8EE32C-2F82-43A0-82E7-0C4D9EA4DF22}" destId="{67FD32B8-7519-4A3F-89DE-1D43444438D1}" srcOrd="1" destOrd="0" presId="urn:microsoft.com/office/officeart/2005/8/layout/venn1"/>
    <dgm:cxn modelId="{B5EEE0FD-EF8F-4131-BB41-E85290320CCF}" type="presOf" srcId="{0E71F6F4-9326-4428-93F7-43CD3ED016EE}" destId="{340DCEF4-0590-4F96-A192-6CAA852CB876}" srcOrd="0" destOrd="0" presId="urn:microsoft.com/office/officeart/2005/8/layout/venn1"/>
    <dgm:cxn modelId="{7D052F0E-4ED1-4D00-B1C6-3392B1056788}" type="presParOf" srcId="{340DCEF4-0590-4F96-A192-6CAA852CB876}" destId="{E92F64D5-CB14-4776-8B59-49FFCF514F33}" srcOrd="0" destOrd="0" presId="urn:microsoft.com/office/officeart/2005/8/layout/venn1"/>
    <dgm:cxn modelId="{007B3D7A-5C6A-408C-8397-FDD45EE465D4}" type="presParOf" srcId="{340DCEF4-0590-4F96-A192-6CAA852CB876}" destId="{9831F2E0-BDF6-4E44-A4E2-BC214585B042}" srcOrd="1" destOrd="0" presId="urn:microsoft.com/office/officeart/2005/8/layout/venn1"/>
    <dgm:cxn modelId="{70CF62CC-696F-4447-8666-7E4E00DCD5C2}" type="presParOf" srcId="{340DCEF4-0590-4F96-A192-6CAA852CB876}" destId="{981E374D-CAA0-4061-AFD2-E2D5BC85CCEB}" srcOrd="2" destOrd="0" presId="urn:microsoft.com/office/officeart/2005/8/layout/venn1"/>
    <dgm:cxn modelId="{6F8A6468-670C-4B15-8D13-5FDD0C79BDAF}" type="presParOf" srcId="{340DCEF4-0590-4F96-A192-6CAA852CB876}" destId="{67FD32B8-7519-4A3F-89DE-1D43444438D1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D9F618-3CC1-464E-AEEF-4A4919B99FE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467F509-D27E-42BE-839F-F0C25FBD9BA2}">
      <dgm:prSet/>
      <dgm:spPr/>
      <dgm:t>
        <a:bodyPr/>
        <a:lstStyle/>
        <a:p>
          <a:pPr rtl="0"/>
          <a:r>
            <a:rPr lang="es-MX" b="1" baseline="0" dirty="0" smtClean="0"/>
            <a:t>Esquema de evaluación</a:t>
          </a:r>
          <a:endParaRPr lang="es-MX" dirty="0"/>
        </a:p>
      </dgm:t>
    </dgm:pt>
    <dgm:pt modelId="{030B4F0D-93AB-42BE-B898-D8C44B62BBD2}" type="parTrans" cxnId="{B8864CD2-39B6-4135-8876-E4754881690B}">
      <dgm:prSet/>
      <dgm:spPr/>
      <dgm:t>
        <a:bodyPr/>
        <a:lstStyle/>
        <a:p>
          <a:endParaRPr lang="es-MX"/>
        </a:p>
      </dgm:t>
    </dgm:pt>
    <dgm:pt modelId="{EECEF4B2-5CE0-4B31-8AA5-AB1A1978B6D3}" type="sibTrans" cxnId="{B8864CD2-39B6-4135-8876-E4754881690B}">
      <dgm:prSet/>
      <dgm:spPr/>
      <dgm:t>
        <a:bodyPr/>
        <a:lstStyle/>
        <a:p>
          <a:endParaRPr lang="es-MX"/>
        </a:p>
      </dgm:t>
    </dgm:pt>
    <dgm:pt modelId="{066990CC-DDA6-4BAD-87C3-F23C82BCAA3B}">
      <dgm:prSet custT="1"/>
      <dgm:spPr/>
      <dgm:t>
        <a:bodyPr/>
        <a:lstStyle/>
        <a:p>
          <a:pPr rtl="0"/>
          <a:r>
            <a:rPr lang="es-MX" sz="2800" baseline="0" dirty="0" smtClean="0"/>
            <a:t>Entrevistas a </a:t>
          </a:r>
          <a:r>
            <a:rPr lang="es-MX" sz="2800" baseline="0" dirty="0" smtClean="0"/>
            <a:t>madres. Escritos de los niños.</a:t>
          </a:r>
          <a:endParaRPr lang="es-MX" sz="2800" dirty="0"/>
        </a:p>
      </dgm:t>
    </dgm:pt>
    <dgm:pt modelId="{269875B8-5670-4FCE-A657-B7843BC270EF}" type="parTrans" cxnId="{2A0B2D25-FD18-45FD-B58B-7D377B9B9CDF}">
      <dgm:prSet/>
      <dgm:spPr/>
      <dgm:t>
        <a:bodyPr/>
        <a:lstStyle/>
        <a:p>
          <a:endParaRPr lang="es-MX"/>
        </a:p>
      </dgm:t>
    </dgm:pt>
    <dgm:pt modelId="{30160EE7-525F-4344-A331-351EA5564415}" type="sibTrans" cxnId="{2A0B2D25-FD18-45FD-B58B-7D377B9B9CDF}">
      <dgm:prSet/>
      <dgm:spPr/>
      <dgm:t>
        <a:bodyPr/>
        <a:lstStyle/>
        <a:p>
          <a:endParaRPr lang="es-MX"/>
        </a:p>
      </dgm:t>
    </dgm:pt>
    <dgm:pt modelId="{D9145639-58B2-4035-B4B2-177A40AEE65A}">
      <dgm:prSet/>
      <dgm:spPr/>
      <dgm:t>
        <a:bodyPr/>
        <a:lstStyle/>
        <a:p>
          <a:pPr rtl="0"/>
          <a:r>
            <a:rPr lang="es-MX" baseline="0" dirty="0" smtClean="0"/>
            <a:t>Registros audiovisuales</a:t>
          </a:r>
          <a:endParaRPr lang="es-MX" dirty="0"/>
        </a:p>
      </dgm:t>
    </dgm:pt>
    <dgm:pt modelId="{0F172B0A-59EB-4B19-8C61-73D5500BD27E}" type="parTrans" cxnId="{F735D174-E7F7-4FFA-93F1-61976D41C7C7}">
      <dgm:prSet/>
      <dgm:spPr/>
      <dgm:t>
        <a:bodyPr/>
        <a:lstStyle/>
        <a:p>
          <a:endParaRPr lang="es-MX"/>
        </a:p>
      </dgm:t>
    </dgm:pt>
    <dgm:pt modelId="{3395444F-7891-476D-A120-47EFFBA4DAC9}" type="sibTrans" cxnId="{F735D174-E7F7-4FFA-93F1-61976D41C7C7}">
      <dgm:prSet/>
      <dgm:spPr/>
      <dgm:t>
        <a:bodyPr/>
        <a:lstStyle/>
        <a:p>
          <a:endParaRPr lang="es-MX"/>
        </a:p>
      </dgm:t>
    </dgm:pt>
    <dgm:pt modelId="{C45C04F5-90D6-43E6-976B-5075C285E792}">
      <dgm:prSet/>
      <dgm:spPr/>
      <dgm:t>
        <a:bodyPr/>
        <a:lstStyle/>
        <a:p>
          <a:pPr rtl="0"/>
          <a:r>
            <a:rPr lang="es-MX" baseline="0" dirty="0" smtClean="0"/>
            <a:t>Bitácora de la intervención</a:t>
          </a:r>
          <a:endParaRPr lang="es-MX" dirty="0"/>
        </a:p>
      </dgm:t>
    </dgm:pt>
    <dgm:pt modelId="{C673C23B-8D6A-46E2-9E5A-953BE35D3114}" type="parTrans" cxnId="{C987BE22-2CCA-46EB-8F5A-AB6675F18F6F}">
      <dgm:prSet/>
      <dgm:spPr/>
      <dgm:t>
        <a:bodyPr/>
        <a:lstStyle/>
        <a:p>
          <a:endParaRPr lang="es-MX"/>
        </a:p>
      </dgm:t>
    </dgm:pt>
    <dgm:pt modelId="{012DF662-ADEC-40B5-8DD0-7A7A5D27F9C5}" type="sibTrans" cxnId="{C987BE22-2CCA-46EB-8F5A-AB6675F18F6F}">
      <dgm:prSet/>
      <dgm:spPr/>
      <dgm:t>
        <a:bodyPr/>
        <a:lstStyle/>
        <a:p>
          <a:endParaRPr lang="es-MX"/>
        </a:p>
      </dgm:t>
    </dgm:pt>
    <dgm:pt modelId="{AAB42EAA-C903-47E2-9F40-8CD223BA9B23}">
      <dgm:prSet/>
      <dgm:spPr/>
      <dgm:t>
        <a:bodyPr/>
        <a:lstStyle/>
        <a:p>
          <a:pPr rtl="0"/>
          <a:r>
            <a:rPr lang="es-MX" baseline="0" dirty="0" smtClean="0"/>
            <a:t>Análisis de </a:t>
          </a:r>
          <a:r>
            <a:rPr lang="es-MX" baseline="0" dirty="0" smtClean="0"/>
            <a:t>evidencias</a:t>
          </a:r>
          <a:endParaRPr lang="es-MX" dirty="0"/>
        </a:p>
      </dgm:t>
    </dgm:pt>
    <dgm:pt modelId="{7C3AE604-E261-4EFC-9468-ED0B8A12EC91}" type="parTrans" cxnId="{B1576F53-81D6-4690-9070-8FB30D41F73B}">
      <dgm:prSet/>
      <dgm:spPr/>
      <dgm:t>
        <a:bodyPr/>
        <a:lstStyle/>
        <a:p>
          <a:endParaRPr lang="es-MX"/>
        </a:p>
      </dgm:t>
    </dgm:pt>
    <dgm:pt modelId="{5F722EE0-638B-48B7-BE8E-4CBDDE8B9ADA}" type="sibTrans" cxnId="{B1576F53-81D6-4690-9070-8FB30D41F73B}">
      <dgm:prSet/>
      <dgm:spPr/>
      <dgm:t>
        <a:bodyPr/>
        <a:lstStyle/>
        <a:p>
          <a:endParaRPr lang="es-MX"/>
        </a:p>
      </dgm:t>
    </dgm:pt>
    <dgm:pt modelId="{C1C9E4BC-D5E5-48D3-8526-D7C45F40FAAF}" type="pres">
      <dgm:prSet presAssocID="{AFD9F618-3CC1-464E-AEEF-4A4919B99FE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C6DBDC1-1BD8-474C-9BEF-9B5DEFB76684}" type="pres">
      <dgm:prSet presAssocID="{2467F509-D27E-42BE-839F-F0C25FBD9BA2}" presName="root" presStyleCnt="0"/>
      <dgm:spPr/>
    </dgm:pt>
    <dgm:pt modelId="{09B7C249-0097-46FB-9578-C94C0F6A54B1}" type="pres">
      <dgm:prSet presAssocID="{2467F509-D27E-42BE-839F-F0C25FBD9BA2}" presName="rootComposite" presStyleCnt="0"/>
      <dgm:spPr/>
    </dgm:pt>
    <dgm:pt modelId="{7CC6FA9A-87ED-4293-BC3A-0E788C1520FE}" type="pres">
      <dgm:prSet presAssocID="{2467F509-D27E-42BE-839F-F0C25FBD9BA2}" presName="rootText" presStyleLbl="node1" presStyleIdx="0" presStyleCnt="1" custScaleX="182453" custLinFactNeighborX="-7427" custLinFactNeighborY="-224"/>
      <dgm:spPr/>
      <dgm:t>
        <a:bodyPr/>
        <a:lstStyle/>
        <a:p>
          <a:endParaRPr lang="es-MX"/>
        </a:p>
      </dgm:t>
    </dgm:pt>
    <dgm:pt modelId="{B5F53E04-ED67-40C5-B92F-4A9FF97F7FE9}" type="pres">
      <dgm:prSet presAssocID="{2467F509-D27E-42BE-839F-F0C25FBD9BA2}" presName="rootConnector" presStyleLbl="node1" presStyleIdx="0" presStyleCnt="1"/>
      <dgm:spPr/>
      <dgm:t>
        <a:bodyPr/>
        <a:lstStyle/>
        <a:p>
          <a:endParaRPr lang="es-MX"/>
        </a:p>
      </dgm:t>
    </dgm:pt>
    <dgm:pt modelId="{3DF4FEB5-2BDB-478D-955F-CD5E4F005A9C}" type="pres">
      <dgm:prSet presAssocID="{2467F509-D27E-42BE-839F-F0C25FBD9BA2}" presName="childShape" presStyleCnt="0"/>
      <dgm:spPr/>
    </dgm:pt>
    <dgm:pt modelId="{3C0919E4-0A96-453F-B003-97604EDC5CA3}" type="pres">
      <dgm:prSet presAssocID="{269875B8-5670-4FCE-A657-B7843BC270EF}" presName="Name13" presStyleLbl="parChTrans1D2" presStyleIdx="0" presStyleCnt="4"/>
      <dgm:spPr/>
      <dgm:t>
        <a:bodyPr/>
        <a:lstStyle/>
        <a:p>
          <a:endParaRPr lang="es-MX"/>
        </a:p>
      </dgm:t>
    </dgm:pt>
    <dgm:pt modelId="{85B3B361-3391-4964-A49F-4056A7A7C4C5}" type="pres">
      <dgm:prSet presAssocID="{066990CC-DDA6-4BAD-87C3-F23C82BCAA3B}" presName="childText" presStyleLbl="bgAcc1" presStyleIdx="0" presStyleCnt="4" custScaleX="25973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2F6D3E1-196B-4C59-9281-F873ADA2627F}" type="pres">
      <dgm:prSet presAssocID="{0F172B0A-59EB-4B19-8C61-73D5500BD27E}" presName="Name13" presStyleLbl="parChTrans1D2" presStyleIdx="1" presStyleCnt="4"/>
      <dgm:spPr/>
      <dgm:t>
        <a:bodyPr/>
        <a:lstStyle/>
        <a:p>
          <a:endParaRPr lang="es-MX"/>
        </a:p>
      </dgm:t>
    </dgm:pt>
    <dgm:pt modelId="{7A232BAF-D44A-4F1B-8D2C-B6E349F23E29}" type="pres">
      <dgm:prSet presAssocID="{D9145639-58B2-4035-B4B2-177A40AEE65A}" presName="childText" presStyleLbl="bgAcc1" presStyleIdx="1" presStyleCnt="4" custScaleX="255332" custLinFactNeighborX="11929" custLinFactNeighborY="82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7D4D12D-F8D5-402A-8D44-92752175283C}" type="pres">
      <dgm:prSet presAssocID="{C673C23B-8D6A-46E2-9E5A-953BE35D3114}" presName="Name13" presStyleLbl="parChTrans1D2" presStyleIdx="2" presStyleCnt="4"/>
      <dgm:spPr/>
      <dgm:t>
        <a:bodyPr/>
        <a:lstStyle/>
        <a:p>
          <a:endParaRPr lang="es-MX"/>
        </a:p>
      </dgm:t>
    </dgm:pt>
    <dgm:pt modelId="{D17CC9D7-9E5A-4734-A297-F7AF40C07F63}" type="pres">
      <dgm:prSet presAssocID="{C45C04F5-90D6-43E6-976B-5075C285E792}" presName="childText" presStyleLbl="bgAcc1" presStyleIdx="2" presStyleCnt="4" custScaleX="253726" custScaleY="96707" custLinFactNeighborX="771" custLinFactNeighborY="-40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DC764EC-02E3-4080-89F5-4E7984F6FDE6}" type="pres">
      <dgm:prSet presAssocID="{7C3AE604-E261-4EFC-9468-ED0B8A12EC91}" presName="Name13" presStyleLbl="parChTrans1D2" presStyleIdx="3" presStyleCnt="4"/>
      <dgm:spPr/>
      <dgm:t>
        <a:bodyPr/>
        <a:lstStyle/>
        <a:p>
          <a:endParaRPr lang="es-MX"/>
        </a:p>
      </dgm:t>
    </dgm:pt>
    <dgm:pt modelId="{6D94312B-0E48-44E2-A0E2-25B2A2FF72E0}" type="pres">
      <dgm:prSet presAssocID="{AAB42EAA-C903-47E2-9F40-8CD223BA9B23}" presName="childText" presStyleLbl="bgAcc1" presStyleIdx="3" presStyleCnt="4" custScaleX="25617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0D716AB-BE7E-44BF-A34C-B352C3E23862}" type="presOf" srcId="{C673C23B-8D6A-46E2-9E5A-953BE35D3114}" destId="{37D4D12D-F8D5-402A-8D44-92752175283C}" srcOrd="0" destOrd="0" presId="urn:microsoft.com/office/officeart/2005/8/layout/hierarchy3"/>
    <dgm:cxn modelId="{7BC5031F-26D0-4E3F-802D-3BB014703B9C}" type="presOf" srcId="{C45C04F5-90D6-43E6-976B-5075C285E792}" destId="{D17CC9D7-9E5A-4734-A297-F7AF40C07F63}" srcOrd="0" destOrd="0" presId="urn:microsoft.com/office/officeart/2005/8/layout/hierarchy3"/>
    <dgm:cxn modelId="{AE0B0AD3-9183-4615-B88C-E379915127F8}" type="presOf" srcId="{7C3AE604-E261-4EFC-9468-ED0B8A12EC91}" destId="{7DC764EC-02E3-4080-89F5-4E7984F6FDE6}" srcOrd="0" destOrd="0" presId="urn:microsoft.com/office/officeart/2005/8/layout/hierarchy3"/>
    <dgm:cxn modelId="{C987BE22-2CCA-46EB-8F5A-AB6675F18F6F}" srcId="{2467F509-D27E-42BE-839F-F0C25FBD9BA2}" destId="{C45C04F5-90D6-43E6-976B-5075C285E792}" srcOrd="2" destOrd="0" parTransId="{C673C23B-8D6A-46E2-9E5A-953BE35D3114}" sibTransId="{012DF662-ADEC-40B5-8DD0-7A7A5D27F9C5}"/>
    <dgm:cxn modelId="{DF62668B-D847-4851-BB9C-89825F87E545}" type="presOf" srcId="{0F172B0A-59EB-4B19-8C61-73D5500BD27E}" destId="{E2F6D3E1-196B-4C59-9281-F873ADA2627F}" srcOrd="0" destOrd="0" presId="urn:microsoft.com/office/officeart/2005/8/layout/hierarchy3"/>
    <dgm:cxn modelId="{FC3072D8-6047-4A8D-BD5C-672CB59F68AA}" type="presOf" srcId="{066990CC-DDA6-4BAD-87C3-F23C82BCAA3B}" destId="{85B3B361-3391-4964-A49F-4056A7A7C4C5}" srcOrd="0" destOrd="0" presId="urn:microsoft.com/office/officeart/2005/8/layout/hierarchy3"/>
    <dgm:cxn modelId="{0F0F0B8B-1C5F-4D9F-9CB5-F49D453D4F57}" type="presOf" srcId="{2467F509-D27E-42BE-839F-F0C25FBD9BA2}" destId="{7CC6FA9A-87ED-4293-BC3A-0E788C1520FE}" srcOrd="0" destOrd="0" presId="urn:microsoft.com/office/officeart/2005/8/layout/hierarchy3"/>
    <dgm:cxn modelId="{B8864CD2-39B6-4135-8876-E4754881690B}" srcId="{AFD9F618-3CC1-464E-AEEF-4A4919B99FE1}" destId="{2467F509-D27E-42BE-839F-F0C25FBD9BA2}" srcOrd="0" destOrd="0" parTransId="{030B4F0D-93AB-42BE-B898-D8C44B62BBD2}" sibTransId="{EECEF4B2-5CE0-4B31-8AA5-AB1A1978B6D3}"/>
    <dgm:cxn modelId="{2E8511F1-A710-45A5-BD15-5B1E1461D043}" type="presOf" srcId="{AFD9F618-3CC1-464E-AEEF-4A4919B99FE1}" destId="{C1C9E4BC-D5E5-48D3-8526-D7C45F40FAAF}" srcOrd="0" destOrd="0" presId="urn:microsoft.com/office/officeart/2005/8/layout/hierarchy3"/>
    <dgm:cxn modelId="{04D4DFAF-700B-47D3-8EFA-C84940E1B856}" type="presOf" srcId="{AAB42EAA-C903-47E2-9F40-8CD223BA9B23}" destId="{6D94312B-0E48-44E2-A0E2-25B2A2FF72E0}" srcOrd="0" destOrd="0" presId="urn:microsoft.com/office/officeart/2005/8/layout/hierarchy3"/>
    <dgm:cxn modelId="{5E535796-AC46-4C85-9662-30331DF25BAA}" type="presOf" srcId="{D9145639-58B2-4035-B4B2-177A40AEE65A}" destId="{7A232BAF-D44A-4F1B-8D2C-B6E349F23E29}" srcOrd="0" destOrd="0" presId="urn:microsoft.com/office/officeart/2005/8/layout/hierarchy3"/>
    <dgm:cxn modelId="{68826D34-6DFC-4423-BBA4-D9B6890E5D07}" type="presOf" srcId="{269875B8-5670-4FCE-A657-B7843BC270EF}" destId="{3C0919E4-0A96-453F-B003-97604EDC5CA3}" srcOrd="0" destOrd="0" presId="urn:microsoft.com/office/officeart/2005/8/layout/hierarchy3"/>
    <dgm:cxn modelId="{9CC06017-EF7C-483E-83E9-8E51F88FBFC6}" type="presOf" srcId="{2467F509-D27E-42BE-839F-F0C25FBD9BA2}" destId="{B5F53E04-ED67-40C5-B92F-4A9FF97F7FE9}" srcOrd="1" destOrd="0" presId="urn:microsoft.com/office/officeart/2005/8/layout/hierarchy3"/>
    <dgm:cxn modelId="{B1576F53-81D6-4690-9070-8FB30D41F73B}" srcId="{2467F509-D27E-42BE-839F-F0C25FBD9BA2}" destId="{AAB42EAA-C903-47E2-9F40-8CD223BA9B23}" srcOrd="3" destOrd="0" parTransId="{7C3AE604-E261-4EFC-9468-ED0B8A12EC91}" sibTransId="{5F722EE0-638B-48B7-BE8E-4CBDDE8B9ADA}"/>
    <dgm:cxn modelId="{F735D174-E7F7-4FFA-93F1-61976D41C7C7}" srcId="{2467F509-D27E-42BE-839F-F0C25FBD9BA2}" destId="{D9145639-58B2-4035-B4B2-177A40AEE65A}" srcOrd="1" destOrd="0" parTransId="{0F172B0A-59EB-4B19-8C61-73D5500BD27E}" sibTransId="{3395444F-7891-476D-A120-47EFFBA4DAC9}"/>
    <dgm:cxn modelId="{2A0B2D25-FD18-45FD-B58B-7D377B9B9CDF}" srcId="{2467F509-D27E-42BE-839F-F0C25FBD9BA2}" destId="{066990CC-DDA6-4BAD-87C3-F23C82BCAA3B}" srcOrd="0" destOrd="0" parTransId="{269875B8-5670-4FCE-A657-B7843BC270EF}" sibTransId="{30160EE7-525F-4344-A331-351EA5564415}"/>
    <dgm:cxn modelId="{CAA5B902-D57D-4612-A534-18D43558EBE7}" type="presParOf" srcId="{C1C9E4BC-D5E5-48D3-8526-D7C45F40FAAF}" destId="{3C6DBDC1-1BD8-474C-9BEF-9B5DEFB76684}" srcOrd="0" destOrd="0" presId="urn:microsoft.com/office/officeart/2005/8/layout/hierarchy3"/>
    <dgm:cxn modelId="{F312C470-964B-4DCE-AD86-183572E99ED0}" type="presParOf" srcId="{3C6DBDC1-1BD8-474C-9BEF-9B5DEFB76684}" destId="{09B7C249-0097-46FB-9578-C94C0F6A54B1}" srcOrd="0" destOrd="0" presId="urn:microsoft.com/office/officeart/2005/8/layout/hierarchy3"/>
    <dgm:cxn modelId="{ABB493A7-E45B-4607-B9CD-3712FD237CE7}" type="presParOf" srcId="{09B7C249-0097-46FB-9578-C94C0F6A54B1}" destId="{7CC6FA9A-87ED-4293-BC3A-0E788C1520FE}" srcOrd="0" destOrd="0" presId="urn:microsoft.com/office/officeart/2005/8/layout/hierarchy3"/>
    <dgm:cxn modelId="{932CED95-8F03-43EF-ACC7-42156AED37D0}" type="presParOf" srcId="{09B7C249-0097-46FB-9578-C94C0F6A54B1}" destId="{B5F53E04-ED67-40C5-B92F-4A9FF97F7FE9}" srcOrd="1" destOrd="0" presId="urn:microsoft.com/office/officeart/2005/8/layout/hierarchy3"/>
    <dgm:cxn modelId="{3208129F-905C-4A31-8CA9-49376CC53F58}" type="presParOf" srcId="{3C6DBDC1-1BD8-474C-9BEF-9B5DEFB76684}" destId="{3DF4FEB5-2BDB-478D-955F-CD5E4F005A9C}" srcOrd="1" destOrd="0" presId="urn:microsoft.com/office/officeart/2005/8/layout/hierarchy3"/>
    <dgm:cxn modelId="{1B3D1125-C6FE-4ED4-89BD-7F12D83FC6EF}" type="presParOf" srcId="{3DF4FEB5-2BDB-478D-955F-CD5E4F005A9C}" destId="{3C0919E4-0A96-453F-B003-97604EDC5CA3}" srcOrd="0" destOrd="0" presId="urn:microsoft.com/office/officeart/2005/8/layout/hierarchy3"/>
    <dgm:cxn modelId="{F9BCBF53-A19A-45D1-961F-CBA3303D7B77}" type="presParOf" srcId="{3DF4FEB5-2BDB-478D-955F-CD5E4F005A9C}" destId="{85B3B361-3391-4964-A49F-4056A7A7C4C5}" srcOrd="1" destOrd="0" presId="urn:microsoft.com/office/officeart/2005/8/layout/hierarchy3"/>
    <dgm:cxn modelId="{98188CA8-C26E-4455-97C8-0BF87040408F}" type="presParOf" srcId="{3DF4FEB5-2BDB-478D-955F-CD5E4F005A9C}" destId="{E2F6D3E1-196B-4C59-9281-F873ADA2627F}" srcOrd="2" destOrd="0" presId="urn:microsoft.com/office/officeart/2005/8/layout/hierarchy3"/>
    <dgm:cxn modelId="{DA23311D-1627-46AC-B30F-6053A372C3B1}" type="presParOf" srcId="{3DF4FEB5-2BDB-478D-955F-CD5E4F005A9C}" destId="{7A232BAF-D44A-4F1B-8D2C-B6E349F23E29}" srcOrd="3" destOrd="0" presId="urn:microsoft.com/office/officeart/2005/8/layout/hierarchy3"/>
    <dgm:cxn modelId="{DF013455-3A88-4271-BF39-E1434E5F2699}" type="presParOf" srcId="{3DF4FEB5-2BDB-478D-955F-CD5E4F005A9C}" destId="{37D4D12D-F8D5-402A-8D44-92752175283C}" srcOrd="4" destOrd="0" presId="urn:microsoft.com/office/officeart/2005/8/layout/hierarchy3"/>
    <dgm:cxn modelId="{7E70286E-6BCF-4375-8DF2-38FC32BEB998}" type="presParOf" srcId="{3DF4FEB5-2BDB-478D-955F-CD5E4F005A9C}" destId="{D17CC9D7-9E5A-4734-A297-F7AF40C07F63}" srcOrd="5" destOrd="0" presId="urn:microsoft.com/office/officeart/2005/8/layout/hierarchy3"/>
    <dgm:cxn modelId="{A2BFA1B2-AB63-4C25-B489-D79A5F1DCC52}" type="presParOf" srcId="{3DF4FEB5-2BDB-478D-955F-CD5E4F005A9C}" destId="{7DC764EC-02E3-4080-89F5-4E7984F6FDE6}" srcOrd="6" destOrd="0" presId="urn:microsoft.com/office/officeart/2005/8/layout/hierarchy3"/>
    <dgm:cxn modelId="{02F3674B-DDC3-4774-ACF9-E755AA10CC7C}" type="presParOf" srcId="{3DF4FEB5-2BDB-478D-955F-CD5E4F005A9C}" destId="{6D94312B-0E48-44E2-A0E2-25B2A2FF72E0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2D199-D05F-4342-88E5-B5E5FDA004CE}">
      <dsp:nvSpPr>
        <dsp:cNvPr id="0" name=""/>
        <dsp:cNvSpPr/>
      </dsp:nvSpPr>
      <dsp:spPr>
        <a:xfrm>
          <a:off x="2905037" y="1648"/>
          <a:ext cx="1956918" cy="19569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baseline="0" dirty="0" smtClean="0"/>
            <a:t>Rezago educativo</a:t>
          </a:r>
          <a:endParaRPr lang="es-MX" sz="1500" kern="1200" dirty="0"/>
        </a:p>
      </dsp:txBody>
      <dsp:txXfrm>
        <a:off x="3191621" y="288232"/>
        <a:ext cx="1383750" cy="1383750"/>
      </dsp:txXfrm>
    </dsp:sp>
    <dsp:sp modelId="{B9578571-E559-4EE1-8C31-35947072E244}">
      <dsp:nvSpPr>
        <dsp:cNvPr id="0" name=""/>
        <dsp:cNvSpPr/>
      </dsp:nvSpPr>
      <dsp:spPr>
        <a:xfrm rot="2160000">
          <a:off x="4799999" y="1504570"/>
          <a:ext cx="519762" cy="6604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kern="1200"/>
        </a:p>
      </dsp:txBody>
      <dsp:txXfrm>
        <a:off x="4814889" y="1590836"/>
        <a:ext cx="363833" cy="396275"/>
      </dsp:txXfrm>
    </dsp:sp>
    <dsp:sp modelId="{CCCCBE6F-494B-4463-8F89-A912B31E9E60}">
      <dsp:nvSpPr>
        <dsp:cNvPr id="0" name=""/>
        <dsp:cNvSpPr/>
      </dsp:nvSpPr>
      <dsp:spPr>
        <a:xfrm>
          <a:off x="5281607" y="1728327"/>
          <a:ext cx="1956918" cy="19569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baseline="0" smtClean="0"/>
            <a:t>Deserción escolar</a:t>
          </a:r>
          <a:endParaRPr lang="es-MX" sz="1500" kern="1200"/>
        </a:p>
      </dsp:txBody>
      <dsp:txXfrm>
        <a:off x="5568191" y="2014911"/>
        <a:ext cx="1383750" cy="1383750"/>
      </dsp:txXfrm>
    </dsp:sp>
    <dsp:sp modelId="{6680D02D-2B3F-460F-AD98-A5E4566128FF}">
      <dsp:nvSpPr>
        <dsp:cNvPr id="0" name=""/>
        <dsp:cNvSpPr/>
      </dsp:nvSpPr>
      <dsp:spPr>
        <a:xfrm rot="6480000">
          <a:off x="5550846" y="3759479"/>
          <a:ext cx="519762" cy="6604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kern="1200"/>
        </a:p>
      </dsp:txBody>
      <dsp:txXfrm rot="10800000">
        <a:off x="5652903" y="3817422"/>
        <a:ext cx="363833" cy="396275"/>
      </dsp:txXfrm>
    </dsp:sp>
    <dsp:sp modelId="{5641F366-DA24-47ED-91D4-895F06BFD8C4}">
      <dsp:nvSpPr>
        <dsp:cNvPr id="0" name=""/>
        <dsp:cNvSpPr/>
      </dsp:nvSpPr>
      <dsp:spPr>
        <a:xfrm>
          <a:off x="4373838" y="4522153"/>
          <a:ext cx="1956918" cy="19569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Desvalorización de costumbres y tradiciones</a:t>
          </a:r>
          <a:endParaRPr lang="es-MX" sz="1500" kern="1200" dirty="0"/>
        </a:p>
      </dsp:txBody>
      <dsp:txXfrm>
        <a:off x="4660422" y="4808737"/>
        <a:ext cx="1383750" cy="1383750"/>
      </dsp:txXfrm>
    </dsp:sp>
    <dsp:sp modelId="{06E4C821-1366-4FFA-88F1-AA2DB8FF42C1}">
      <dsp:nvSpPr>
        <dsp:cNvPr id="0" name=""/>
        <dsp:cNvSpPr/>
      </dsp:nvSpPr>
      <dsp:spPr>
        <a:xfrm rot="10800000">
          <a:off x="3638325" y="5170382"/>
          <a:ext cx="519762" cy="6604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kern="1200"/>
        </a:p>
      </dsp:txBody>
      <dsp:txXfrm rot="10800000">
        <a:off x="3794254" y="5302474"/>
        <a:ext cx="363833" cy="396275"/>
      </dsp:txXfrm>
    </dsp:sp>
    <dsp:sp modelId="{7423C737-C52E-4691-903A-A1271D95B56A}">
      <dsp:nvSpPr>
        <dsp:cNvPr id="0" name=""/>
        <dsp:cNvSpPr/>
      </dsp:nvSpPr>
      <dsp:spPr>
        <a:xfrm>
          <a:off x="1436236" y="4522153"/>
          <a:ext cx="1956918" cy="19569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baseline="0" smtClean="0"/>
            <a:t>Falta de interés en la lectura</a:t>
          </a:r>
          <a:endParaRPr lang="es-MX" sz="1500" kern="1200"/>
        </a:p>
      </dsp:txBody>
      <dsp:txXfrm>
        <a:off x="1722820" y="4808737"/>
        <a:ext cx="1383750" cy="1383750"/>
      </dsp:txXfrm>
    </dsp:sp>
    <dsp:sp modelId="{9BE81BEB-F496-4EBA-B4B9-99E52EB089DF}">
      <dsp:nvSpPr>
        <dsp:cNvPr id="0" name=""/>
        <dsp:cNvSpPr/>
      </dsp:nvSpPr>
      <dsp:spPr>
        <a:xfrm rot="15120000">
          <a:off x="1705475" y="3787459"/>
          <a:ext cx="519762" cy="6604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kern="1200"/>
        </a:p>
      </dsp:txBody>
      <dsp:txXfrm rot="10800000">
        <a:off x="1807532" y="3993700"/>
        <a:ext cx="363833" cy="396275"/>
      </dsp:txXfrm>
    </dsp:sp>
    <dsp:sp modelId="{28F0131C-2C7E-407F-91DC-CE2543DC1A9F}">
      <dsp:nvSpPr>
        <dsp:cNvPr id="0" name=""/>
        <dsp:cNvSpPr/>
      </dsp:nvSpPr>
      <dsp:spPr>
        <a:xfrm>
          <a:off x="528467" y="1728327"/>
          <a:ext cx="1956918" cy="19569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No acceso a libros fuera del contexto escolar</a:t>
          </a:r>
          <a:endParaRPr lang="es-MX" sz="1500" kern="1200" dirty="0"/>
        </a:p>
      </dsp:txBody>
      <dsp:txXfrm>
        <a:off x="815051" y="2014911"/>
        <a:ext cx="1383750" cy="1383750"/>
      </dsp:txXfrm>
    </dsp:sp>
    <dsp:sp modelId="{44418329-F280-4E45-AF91-50C9C7840041}">
      <dsp:nvSpPr>
        <dsp:cNvPr id="0" name=""/>
        <dsp:cNvSpPr/>
      </dsp:nvSpPr>
      <dsp:spPr>
        <a:xfrm rot="19440000">
          <a:off x="2423429" y="1521863"/>
          <a:ext cx="519762" cy="6604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kern="1200"/>
        </a:p>
      </dsp:txBody>
      <dsp:txXfrm>
        <a:off x="2438319" y="1699781"/>
        <a:ext cx="363833" cy="396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F64D5-CB14-4776-8B59-49FFCF514F33}">
      <dsp:nvSpPr>
        <dsp:cNvPr id="0" name=""/>
        <dsp:cNvSpPr/>
      </dsp:nvSpPr>
      <dsp:spPr>
        <a:xfrm>
          <a:off x="170118" y="1272550"/>
          <a:ext cx="4196266" cy="41962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baseline="0" dirty="0" smtClean="0"/>
            <a:t>Aspectos generales: </a:t>
          </a:r>
          <a:r>
            <a:rPr lang="es-MX" sz="2200" kern="1200" baseline="0" dirty="0" smtClean="0"/>
            <a:t>Se trata de una intervención extraescolar, con niños de 9 a 11 años en una comunidad rural.</a:t>
          </a:r>
          <a:endParaRPr lang="es-MX" sz="2200" kern="1200" dirty="0"/>
        </a:p>
      </dsp:txBody>
      <dsp:txXfrm>
        <a:off x="756083" y="1767380"/>
        <a:ext cx="2419468" cy="3206606"/>
      </dsp:txXfrm>
    </dsp:sp>
    <dsp:sp modelId="{981E374D-CAA0-4061-AFD2-E2D5BC85CCEB}">
      <dsp:nvSpPr>
        <dsp:cNvPr id="0" name=""/>
        <dsp:cNvSpPr/>
      </dsp:nvSpPr>
      <dsp:spPr>
        <a:xfrm>
          <a:off x="3194454" y="1272550"/>
          <a:ext cx="4196266" cy="41962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baseline="0" smtClean="0"/>
            <a:t>Estrategias a usar en la intervención:</a:t>
          </a:r>
          <a:endParaRPr lang="es-MX" sz="22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baseline="0" smtClean="0"/>
            <a:t>Gestión</a:t>
          </a:r>
          <a:r>
            <a:rPr lang="es-MX" sz="1700" b="1" kern="1200" baseline="0" smtClean="0"/>
            <a:t> </a:t>
          </a:r>
          <a:endParaRPr lang="es-MX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baseline="0" smtClean="0"/>
            <a:t>Invitación a los niños</a:t>
          </a:r>
          <a:endParaRPr lang="es-MX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baseline="0" smtClean="0"/>
            <a:t>Intervención</a:t>
          </a:r>
          <a:r>
            <a:rPr lang="es-MX" sz="1700" b="1" kern="1200" baseline="0" smtClean="0"/>
            <a:t> </a:t>
          </a:r>
          <a:r>
            <a:rPr lang="es-MX" sz="1700" kern="1200" baseline="0" smtClean="0"/>
            <a:t>en 13 sesiones</a:t>
          </a:r>
          <a:endParaRPr lang="es-MX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baseline="0" smtClean="0"/>
            <a:t>Presentación de evidencias/exposición. </a:t>
          </a:r>
          <a:endParaRPr lang="es-MX" sz="1700" kern="1200"/>
        </a:p>
      </dsp:txBody>
      <dsp:txXfrm>
        <a:off x="4385287" y="1767380"/>
        <a:ext cx="2419468" cy="32066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6FA9A-87ED-4293-BC3A-0E788C1520FE}">
      <dsp:nvSpPr>
        <dsp:cNvPr id="0" name=""/>
        <dsp:cNvSpPr/>
      </dsp:nvSpPr>
      <dsp:spPr>
        <a:xfrm>
          <a:off x="1092218" y="99"/>
          <a:ext cx="3785536" cy="1037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b="1" kern="1200" baseline="0" dirty="0" smtClean="0"/>
            <a:t>Esquema de evaluación</a:t>
          </a:r>
          <a:endParaRPr lang="es-MX" sz="3300" kern="1200" dirty="0"/>
        </a:p>
      </dsp:txBody>
      <dsp:txXfrm>
        <a:off x="1122602" y="30483"/>
        <a:ext cx="3724768" cy="976632"/>
      </dsp:txXfrm>
    </dsp:sp>
    <dsp:sp modelId="{3C0919E4-0A96-453F-B003-97604EDC5CA3}">
      <dsp:nvSpPr>
        <dsp:cNvPr id="0" name=""/>
        <dsp:cNvSpPr/>
      </dsp:nvSpPr>
      <dsp:spPr>
        <a:xfrm>
          <a:off x="1470772" y="1037500"/>
          <a:ext cx="532649" cy="780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0374"/>
              </a:lnTo>
              <a:lnTo>
                <a:pt x="532649" y="780374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B3B361-3391-4964-A49F-4056A7A7C4C5}">
      <dsp:nvSpPr>
        <dsp:cNvPr id="0" name=""/>
        <dsp:cNvSpPr/>
      </dsp:nvSpPr>
      <dsp:spPr>
        <a:xfrm>
          <a:off x="2003421" y="1299174"/>
          <a:ext cx="4311104" cy="103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baseline="0" dirty="0" smtClean="0"/>
            <a:t>Entrevistas a </a:t>
          </a:r>
          <a:r>
            <a:rPr lang="es-MX" sz="2800" kern="1200" baseline="0" dirty="0" smtClean="0"/>
            <a:t>madres. Escritos de los niños.</a:t>
          </a:r>
          <a:endParaRPr lang="es-MX" sz="2800" kern="1200" dirty="0"/>
        </a:p>
      </dsp:txBody>
      <dsp:txXfrm>
        <a:off x="2033805" y="1329558"/>
        <a:ext cx="4250336" cy="976632"/>
      </dsp:txXfrm>
    </dsp:sp>
    <dsp:sp modelId="{E2F6D3E1-196B-4C59-9281-F873ADA2627F}">
      <dsp:nvSpPr>
        <dsp:cNvPr id="0" name=""/>
        <dsp:cNvSpPr/>
      </dsp:nvSpPr>
      <dsp:spPr>
        <a:xfrm>
          <a:off x="1470772" y="1037500"/>
          <a:ext cx="730651" cy="20857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5724"/>
              </a:lnTo>
              <a:lnTo>
                <a:pt x="730651" y="2085724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232BAF-D44A-4F1B-8D2C-B6E349F23E29}">
      <dsp:nvSpPr>
        <dsp:cNvPr id="0" name=""/>
        <dsp:cNvSpPr/>
      </dsp:nvSpPr>
      <dsp:spPr>
        <a:xfrm>
          <a:off x="2201423" y="2604524"/>
          <a:ext cx="4238104" cy="103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baseline="0" dirty="0" smtClean="0"/>
            <a:t>Registros audiovisuales</a:t>
          </a:r>
          <a:endParaRPr lang="es-MX" sz="3200" kern="1200" dirty="0"/>
        </a:p>
      </dsp:txBody>
      <dsp:txXfrm>
        <a:off x="2231807" y="2634908"/>
        <a:ext cx="4177336" cy="976632"/>
      </dsp:txXfrm>
    </dsp:sp>
    <dsp:sp modelId="{37D4D12D-F8D5-402A-8D44-92752175283C}">
      <dsp:nvSpPr>
        <dsp:cNvPr id="0" name=""/>
        <dsp:cNvSpPr/>
      </dsp:nvSpPr>
      <dsp:spPr>
        <a:xfrm>
          <a:off x="1470772" y="1037500"/>
          <a:ext cx="545446" cy="3352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2551"/>
              </a:lnTo>
              <a:lnTo>
                <a:pt x="545446" y="3352551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CC9D7-9E5A-4734-A297-F7AF40C07F63}">
      <dsp:nvSpPr>
        <dsp:cNvPr id="0" name=""/>
        <dsp:cNvSpPr/>
      </dsp:nvSpPr>
      <dsp:spPr>
        <a:xfrm>
          <a:off x="2016218" y="3888432"/>
          <a:ext cx="4211447" cy="1003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baseline="0" dirty="0" smtClean="0"/>
            <a:t>Bitácora de la intervención</a:t>
          </a:r>
          <a:endParaRPr lang="es-MX" sz="3200" kern="1200" dirty="0"/>
        </a:p>
      </dsp:txBody>
      <dsp:txXfrm>
        <a:off x="2045602" y="3917816"/>
        <a:ext cx="4152679" cy="944470"/>
      </dsp:txXfrm>
    </dsp:sp>
    <dsp:sp modelId="{7DC764EC-02E3-4080-89F5-4E7984F6FDE6}">
      <dsp:nvSpPr>
        <dsp:cNvPr id="0" name=""/>
        <dsp:cNvSpPr/>
      </dsp:nvSpPr>
      <dsp:spPr>
        <a:xfrm>
          <a:off x="1470772" y="1037500"/>
          <a:ext cx="532649" cy="4636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6464"/>
              </a:lnTo>
              <a:lnTo>
                <a:pt x="532649" y="4636464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4312B-0E48-44E2-A0E2-25B2A2FF72E0}">
      <dsp:nvSpPr>
        <dsp:cNvPr id="0" name=""/>
        <dsp:cNvSpPr/>
      </dsp:nvSpPr>
      <dsp:spPr>
        <a:xfrm>
          <a:off x="2003421" y="5155264"/>
          <a:ext cx="4252129" cy="103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baseline="0" dirty="0" smtClean="0"/>
            <a:t>Análisis de </a:t>
          </a:r>
          <a:r>
            <a:rPr lang="es-MX" sz="3200" kern="1200" baseline="0" dirty="0" smtClean="0"/>
            <a:t>evidencias</a:t>
          </a:r>
          <a:endParaRPr lang="es-MX" sz="3200" kern="1200" dirty="0"/>
        </a:p>
      </dsp:txBody>
      <dsp:txXfrm>
        <a:off x="2033805" y="5185648"/>
        <a:ext cx="4191361" cy="976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5" name="24 Subtítulo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1" name="30 Marcador de fecha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BD41C94-2FEE-442D-B382-87C96E22F7F4}" type="datetimeFigureOut">
              <a:rPr lang="es-MX" smtClean="0"/>
              <a:t>17/12/2016</a:t>
            </a:fld>
            <a:endParaRPr lang="es-MX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23EFD85-0CFA-4EEE-A925-55E9D2D1395D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41C94-2FEE-442D-B382-87C96E22F7F4}" type="datetimeFigureOut">
              <a:rPr lang="es-MX" smtClean="0"/>
              <a:t>17/12/2016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3EFD85-0CFA-4EEE-A925-55E9D2D1395D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BD41C94-2FEE-442D-B382-87C96E22F7F4}" type="datetimeFigureOut">
              <a:rPr lang="es-MX" smtClean="0"/>
              <a:t>17/12/2016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23EFD85-0CFA-4EEE-A925-55E9D2D1395D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41C94-2FEE-442D-B382-87C96E22F7F4}" type="datetimeFigureOut">
              <a:rPr lang="es-MX" smtClean="0"/>
              <a:t>17/12/2016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3EFD85-0CFA-4EEE-A925-55E9D2D1395D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BD41C94-2FEE-442D-B382-87C96E22F7F4}" type="datetimeFigureOut">
              <a:rPr lang="es-MX" smtClean="0"/>
              <a:t>17/12/2016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23EFD85-0CFA-4EEE-A925-55E9D2D1395D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41C94-2FEE-442D-B382-87C96E22F7F4}" type="datetimeFigureOut">
              <a:rPr lang="es-MX" smtClean="0"/>
              <a:t>17/12/2016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3EFD85-0CFA-4EEE-A925-55E9D2D1395D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41C94-2FEE-442D-B382-87C96E22F7F4}" type="datetimeFigureOut">
              <a:rPr lang="es-MX" smtClean="0"/>
              <a:t>17/12/2016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3EFD85-0CFA-4EEE-A925-55E9D2D1395D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41C94-2FEE-442D-B382-87C96E22F7F4}" type="datetimeFigureOut">
              <a:rPr lang="es-MX" smtClean="0"/>
              <a:t>17/12/2016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3EFD85-0CFA-4EEE-A925-55E9D2D1395D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BD41C94-2FEE-442D-B382-87C96E22F7F4}" type="datetimeFigureOut">
              <a:rPr lang="es-MX" smtClean="0"/>
              <a:t>17/12/2016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3EFD85-0CFA-4EEE-A925-55E9D2D1395D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41C94-2FEE-442D-B382-87C96E22F7F4}" type="datetimeFigureOut">
              <a:rPr lang="es-MX" smtClean="0"/>
              <a:t>17/12/2016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3EFD85-0CFA-4EEE-A925-55E9D2D1395D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41C94-2FEE-442D-B382-87C96E22F7F4}" type="datetimeFigureOut">
              <a:rPr lang="es-MX" smtClean="0"/>
              <a:t>17/12/2016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3EFD85-0CFA-4EEE-A925-55E9D2D1395D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9 Marcador de posición de imagen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1" name="30 Marcador de texto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7" name="26 Marcador de fecha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BD41C94-2FEE-442D-B382-87C96E22F7F4}" type="datetimeFigureOut">
              <a:rPr lang="es-MX" smtClean="0"/>
              <a:t>17/12/2016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23EFD85-0CFA-4EEE-A925-55E9D2D1395D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5.png"/><Relationship Id="rId2" Type="http://schemas.microsoft.com/office/2007/relationships/media" Target="../media/media10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package" Target="../embeddings/Documento_de_Microsoft_Word1.docx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63888" y="260648"/>
            <a:ext cx="5112568" cy="2160240"/>
          </a:xfrm>
        </p:spPr>
        <p:txBody>
          <a:bodyPr>
            <a:noAutofit/>
          </a:bodyPr>
          <a:lstStyle/>
          <a:p>
            <a:pPr algn="ctr"/>
            <a:r>
              <a:rPr lang="es-MX" sz="2800" b="1" dirty="0" smtClean="0"/>
              <a:t>Promoción de la lectura como alternativa de apoyo escolar en la comunidad  Ranchito de las Ánimas</a:t>
            </a:r>
            <a:endParaRPr lang="es-MX" sz="28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987824" y="2564904"/>
            <a:ext cx="5904656" cy="1152128"/>
          </a:xfrm>
        </p:spPr>
        <p:txBody>
          <a:bodyPr>
            <a:normAutofit/>
          </a:bodyPr>
          <a:lstStyle/>
          <a:p>
            <a:pPr algn="ctr"/>
            <a:r>
              <a:rPr lang="es-MX" sz="2400" b="1" dirty="0" smtClean="0"/>
              <a:t>Autor: Olga Caro García </a:t>
            </a:r>
            <a:endParaRPr lang="es-MX" sz="2400" dirty="0" smtClean="0">
              <a:effectLst/>
            </a:endParaRPr>
          </a:p>
          <a:p>
            <a:pPr algn="ctr"/>
            <a:r>
              <a:rPr lang="es-MX" sz="2400" b="1" dirty="0" smtClean="0"/>
              <a:t> Tutor: Dr. Daniel Domínguez Cuenca</a:t>
            </a:r>
            <a:endParaRPr lang="es-MX" sz="2400" dirty="0" smtClean="0"/>
          </a:p>
          <a:p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2853638" y="3364984"/>
            <a:ext cx="6264696" cy="3416320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bg1"/>
                </a:solidFill>
              </a:rPr>
              <a:t> </a:t>
            </a:r>
            <a:r>
              <a:rPr lang="es-MX" b="1" dirty="0" smtClean="0">
                <a:solidFill>
                  <a:schemeClr val="bg2">
                    <a:lumMod val="25000"/>
                  </a:schemeClr>
                </a:solidFill>
              </a:rPr>
              <a:t>Resumen. Trabajo que propone la lectura con niños de primaria de 9 a 11 años como un </a:t>
            </a:r>
            <a:r>
              <a:rPr lang="es-MX" b="1" dirty="0">
                <a:solidFill>
                  <a:schemeClr val="bg2">
                    <a:lumMod val="25000"/>
                  </a:schemeClr>
                </a:solidFill>
              </a:rPr>
              <a:t>apoyo escolar más efectivo que sólo repetir o repasar lo que </a:t>
            </a:r>
            <a:r>
              <a:rPr lang="es-MX" b="1" dirty="0" smtClean="0">
                <a:solidFill>
                  <a:schemeClr val="bg2">
                    <a:lumMod val="25000"/>
                  </a:schemeClr>
                </a:solidFill>
              </a:rPr>
              <a:t>se hace </a:t>
            </a:r>
            <a:r>
              <a:rPr lang="es-MX" b="1" dirty="0">
                <a:solidFill>
                  <a:schemeClr val="bg2">
                    <a:lumMod val="25000"/>
                  </a:schemeClr>
                </a:solidFill>
              </a:rPr>
              <a:t>en la escuela. En el placer de la lectura se pueden activar de manera natural sus recursos intelectuales y esto incidir en su cultura general, su vida escolar y </a:t>
            </a:r>
            <a:r>
              <a:rPr lang="es-MX" b="1" dirty="0" smtClean="0">
                <a:solidFill>
                  <a:schemeClr val="bg2">
                    <a:lumMod val="25000"/>
                  </a:schemeClr>
                </a:solidFill>
              </a:rPr>
              <a:t>cotidiana</a:t>
            </a:r>
            <a:r>
              <a:rPr lang="es-MX" b="1" dirty="0">
                <a:solidFill>
                  <a:schemeClr val="bg2">
                    <a:lumMod val="25000"/>
                  </a:schemeClr>
                </a:solidFill>
              </a:rPr>
              <a:t>. Se pretende que  en la interacción con los libros y la lectura surjan dudas y se hagan cuestionamientos, para que busquen las respuestas o para que aprendan a encontrarlas, en la escuela, en los libros, en la vida. Entonces serán mejores estudiantes y lectores eficientes.</a:t>
            </a:r>
          </a:p>
        </p:txBody>
      </p:sp>
      <p:pic>
        <p:nvPicPr>
          <p:cNvPr id="5122" name="Picture 2" descr="Resultado de imagen para universidad veracruzan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3331582"/>
            <a:ext cx="3928282" cy="335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1617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8542"/>
      </p:ext>
    </p:extLst>
  </p:cSld>
  <p:clrMapOvr>
    <a:masterClrMapping/>
  </p:clrMapOvr>
  <p:transition spd="slow" advClick="0" advTm="42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1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35433"/>
              </p:ext>
            </p:extLst>
          </p:nvPr>
        </p:nvGraphicFramePr>
        <p:xfrm>
          <a:off x="179512" y="1268760"/>
          <a:ext cx="7756525" cy="380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o" r:id="rId5" imgW="7757139" imgH="3807857" progId="Word.Document.12">
                  <p:embed/>
                </p:oleObj>
              </mc:Choice>
              <mc:Fallback>
                <p:oleObj name="Documento" r:id="rId5" imgW="7757139" imgH="38078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9512" y="1268760"/>
                        <a:ext cx="7756525" cy="3808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6200000">
            <a:off x="5324772" y="3135660"/>
            <a:ext cx="6779568" cy="508248"/>
          </a:xfrm>
        </p:spPr>
        <p:txBody>
          <a:bodyPr>
            <a:normAutofit/>
          </a:bodyPr>
          <a:lstStyle/>
          <a:p>
            <a:r>
              <a:rPr lang="es-MX" sz="3200" smtClean="0"/>
              <a:t>Cronograma de las actividades </a:t>
            </a:r>
            <a:endParaRPr lang="es-MX" sz="3200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6270" y="31409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0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7239000" cy="5547016"/>
          </a:xfrm>
        </p:spPr>
        <p:txBody>
          <a:bodyPr/>
          <a:lstStyle/>
          <a:p>
            <a:pPr marL="0" indent="0" algn="just">
              <a:buNone/>
            </a:pPr>
            <a:endParaRPr lang="es-MX" i="1" dirty="0" smtClean="0"/>
          </a:p>
          <a:p>
            <a:pPr marL="0" indent="0" algn="just">
              <a:buNone/>
            </a:pPr>
            <a:endParaRPr lang="es-MX" i="1" dirty="0"/>
          </a:p>
          <a:p>
            <a:pPr marL="0" indent="0" algn="just">
              <a:buNone/>
            </a:pPr>
            <a:endParaRPr lang="es-MX" i="1" dirty="0" smtClean="0"/>
          </a:p>
          <a:p>
            <a:pPr marL="0" indent="0" algn="just">
              <a:buNone/>
            </a:pPr>
            <a:r>
              <a:rPr lang="es-MX" sz="3200" i="1" dirty="0" smtClean="0">
                <a:solidFill>
                  <a:schemeClr val="accent2">
                    <a:lumMod val="50000"/>
                  </a:schemeClr>
                </a:solidFill>
              </a:rPr>
              <a:t>Si no puedo, por un lado, estimular los sueños imposibles, tampoco debo por el otro, negar a quién sueña el derecho de soñar. </a:t>
            </a:r>
          </a:p>
          <a:p>
            <a:pPr marL="0" indent="0" algn="just">
              <a:buNone/>
            </a:pPr>
            <a:r>
              <a:rPr lang="es-MX" sz="32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MX" sz="3200" i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P. Freire</a:t>
            </a:r>
          </a:p>
          <a:p>
            <a:pPr marL="0" indent="0" algn="just">
              <a:buNone/>
            </a:pPr>
            <a:endParaRPr lang="es-MX" i="1" dirty="0"/>
          </a:p>
        </p:txBody>
      </p:sp>
    </p:spTree>
    <p:extLst>
      <p:ext uri="{BB962C8B-B14F-4D97-AF65-F5344CB8AC3E}">
        <p14:creationId xmlns:p14="http://schemas.microsoft.com/office/powerpoint/2010/main" val="2651559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6200000">
            <a:off x="6121308" y="3823908"/>
            <a:ext cx="4978896" cy="588680"/>
          </a:xfrm>
        </p:spPr>
        <p:txBody>
          <a:bodyPr/>
          <a:lstStyle/>
          <a:p>
            <a:r>
              <a:rPr lang="es-MX" dirty="0" smtClean="0"/>
              <a:t>Introducción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747" y="44624"/>
            <a:ext cx="2483768" cy="141384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800" dirty="0" smtClean="0"/>
              <a:t>Marco </a:t>
            </a:r>
            <a:r>
              <a:rPr lang="es-MX" sz="2800" dirty="0"/>
              <a:t>conceptual  </a:t>
            </a:r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2627784" y="620688"/>
            <a:ext cx="720080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3419872" y="44624"/>
            <a:ext cx="4608511" cy="26776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§"/>
            </a:pPr>
            <a:r>
              <a:rPr lang="es-MX" sz="2800" dirty="0" smtClean="0">
                <a:solidFill>
                  <a:prstClr val="black"/>
                </a:solidFill>
              </a:rPr>
              <a:t>Lectura y escuela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MX" sz="2800" dirty="0" err="1" smtClean="0">
                <a:solidFill>
                  <a:prstClr val="black"/>
                </a:solidFill>
              </a:rPr>
              <a:t>Literacidad</a:t>
            </a:r>
            <a:endParaRPr lang="es-MX" sz="28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s-MX" sz="2800" dirty="0" smtClean="0"/>
              <a:t>Creatividad</a:t>
            </a:r>
            <a:endParaRPr lang="es-MX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s-MX" sz="2800" dirty="0" smtClean="0"/>
              <a:t>Autonomía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sz="2800" dirty="0" smtClean="0"/>
              <a:t>Lector autónomo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sz="2800" dirty="0" smtClean="0"/>
              <a:t>Capital cultural</a:t>
            </a:r>
            <a:endParaRPr lang="es-MX" sz="2800" dirty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35479" y="2996952"/>
            <a:ext cx="2448289" cy="1440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</a:pPr>
            <a:endParaRPr lang="es-MX" sz="2800" dirty="0" smtClean="0"/>
          </a:p>
          <a:p>
            <a:pPr marL="0" indent="0">
              <a:buFont typeface="Wingdings 2"/>
              <a:buNone/>
            </a:pPr>
            <a:r>
              <a:rPr lang="es-MX" sz="2800" dirty="0" smtClean="0"/>
              <a:t>Marco teórico  </a:t>
            </a:r>
            <a:endParaRPr lang="es-MX" sz="2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3419872" y="2909262"/>
            <a:ext cx="4608511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s-MX" sz="2800" dirty="0" smtClean="0"/>
              <a:t>M. Montessori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sz="2800" dirty="0" smtClean="0"/>
              <a:t>Paulo Freire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sz="2800" dirty="0" smtClean="0"/>
              <a:t>P. Bourdieu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sz="2800" dirty="0" smtClean="0"/>
              <a:t>Interaccionismo simbólico</a:t>
            </a:r>
            <a:endParaRPr lang="es-MX" sz="2800" dirty="0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35479" y="4997494"/>
            <a:ext cx="2448289" cy="150697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</a:pPr>
            <a:endParaRPr lang="es-MX" sz="2800" dirty="0" smtClean="0"/>
          </a:p>
          <a:p>
            <a:pPr marL="0" indent="0" algn="ctr">
              <a:buFont typeface="Wingdings 2"/>
              <a:buNone/>
            </a:pPr>
            <a:r>
              <a:rPr lang="es-MX" sz="2800" dirty="0" smtClean="0"/>
              <a:t>Estado del arte</a:t>
            </a:r>
            <a:endParaRPr lang="es-MX" sz="28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419872" y="4997494"/>
            <a:ext cx="4608511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s-MX" sz="2800" dirty="0" smtClean="0"/>
              <a:t>Proyectos nacionales en ámbitos no escolares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sz="2800" dirty="0" smtClean="0"/>
              <a:t>Bibliobús del Cofre</a:t>
            </a:r>
            <a:endParaRPr lang="es-MX" sz="2800" dirty="0"/>
          </a:p>
        </p:txBody>
      </p:sp>
      <p:cxnSp>
        <p:nvCxnSpPr>
          <p:cNvPr id="16" name="15 Conector recto de flecha"/>
          <p:cNvCxnSpPr/>
          <p:nvPr/>
        </p:nvCxnSpPr>
        <p:spPr>
          <a:xfrm>
            <a:off x="2564249" y="3692452"/>
            <a:ext cx="720080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2627784" y="5765314"/>
            <a:ext cx="720080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97.23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098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9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7000"/>
    </mc:Choice>
    <mc:Fallback>
      <p:transition advClick="0" advTm="7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6200000">
            <a:off x="5347084" y="3229980"/>
            <a:ext cx="6590928" cy="508248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Justificación del proyecto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16632"/>
            <a:ext cx="7992888" cy="237626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es-MX" sz="2800" dirty="0" smtClean="0"/>
              <a:t>Implementación deficiente del P.N.L. por parte de docentes debido a la </a:t>
            </a:r>
            <a:r>
              <a:rPr lang="es-MX" sz="2800" dirty="0"/>
              <a:t>f</a:t>
            </a:r>
            <a:r>
              <a:rPr lang="es-MX" sz="2800" dirty="0" smtClean="0"/>
              <a:t>alta de capacitación y habito lector.</a:t>
            </a:r>
          </a:p>
          <a:p>
            <a:pPr algn="just"/>
            <a:r>
              <a:rPr lang="es-MX" sz="2800" dirty="0" smtClean="0"/>
              <a:t>La escuela no forma lectores. </a:t>
            </a:r>
            <a:r>
              <a:rPr lang="es-MX" sz="2800" dirty="0"/>
              <a:t>E</a:t>
            </a:r>
            <a:r>
              <a:rPr lang="es-MX" sz="2800" dirty="0" smtClean="0"/>
              <a:t>stá cerrada a iniciativas externas.</a:t>
            </a:r>
          </a:p>
          <a:p>
            <a:pPr marL="0" indent="0" algn="just">
              <a:buNone/>
            </a:pPr>
            <a:endParaRPr lang="es-MX" sz="2800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07504" y="2564904"/>
            <a:ext cx="7992888" cy="20162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/>
            <a:r>
              <a:rPr lang="es-MX" sz="2800" dirty="0" smtClean="0"/>
              <a:t>Es relevante la promoción de la lectura como agente generador de aprendizaje placentero y potencializador del capital cultural.</a:t>
            </a:r>
          </a:p>
          <a:p>
            <a:pPr marL="0" indent="0" algn="just">
              <a:buFont typeface="Wingdings 2"/>
              <a:buNone/>
            </a:pPr>
            <a:endParaRPr lang="es-MX" sz="2800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90414" y="4732490"/>
            <a:ext cx="7992888" cy="19442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just">
              <a:buFont typeface="Wingdings 2"/>
              <a:buNone/>
            </a:pPr>
            <a:r>
              <a:rPr lang="es-MX" sz="2800" dirty="0" smtClean="0"/>
              <a:t>  </a:t>
            </a:r>
          </a:p>
          <a:p>
            <a:pPr marL="0" indent="0" algn="just">
              <a:buFont typeface="Wingdings 2"/>
              <a:buNone/>
            </a:pPr>
            <a:r>
              <a:rPr lang="es-MX" sz="2800" dirty="0" smtClean="0"/>
              <a:t> Contribuye a reducir las horas de ocio o darles nuevo sentido.</a:t>
            </a:r>
            <a:endParaRPr lang="es-MX" sz="2800" dirty="0"/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16183"/>
      </p:ext>
    </p:extLst>
  </p:cSld>
  <p:clrMapOvr>
    <a:masterClrMapping/>
  </p:clrMapOvr>
  <p:transition spd="slow" advClick="0" advTm="2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6200000">
            <a:off x="5275076" y="3157972"/>
            <a:ext cx="6662936" cy="580256"/>
          </a:xfrm>
        </p:spPr>
        <p:txBody>
          <a:bodyPr/>
          <a:lstStyle/>
          <a:p>
            <a:r>
              <a:rPr lang="es-MX" dirty="0" smtClean="0"/>
              <a:t>Problema de intervención</a:t>
            </a:r>
            <a:endParaRPr lang="es-MX" dirty="0"/>
          </a:p>
        </p:txBody>
      </p:sp>
      <p:sp>
        <p:nvSpPr>
          <p:cNvPr id="5" name="AutoShape 2" descr="Resultado de imagen para objetivo gene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403896"/>
              </p:ext>
            </p:extLst>
          </p:nvPr>
        </p:nvGraphicFramePr>
        <p:xfrm>
          <a:off x="329912" y="160338"/>
          <a:ext cx="7766993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90065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9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370"/>
    </mc:Choice>
    <mc:Fallback>
      <p:transition spd="slow" advClick="0" advTm="2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n para objetivo gener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" r="5308" b="5408"/>
          <a:stretch/>
        </p:blipFill>
        <p:spPr bwMode="auto">
          <a:xfrm>
            <a:off x="2195736" y="3985979"/>
            <a:ext cx="5854803" cy="282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935" y="-459432"/>
            <a:ext cx="8021313" cy="9140964"/>
          </a:xfrm>
          <a:prstGeom prst="rect">
            <a:avLst/>
          </a:prstGeom>
          <a:solidFill>
            <a:srgbClr val="CC3399">
              <a:alpha val="10000"/>
            </a:srgb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just"/>
            <a:r>
              <a:rPr lang="es-MX" sz="2800" b="1" dirty="0" smtClean="0"/>
              <a:t>Objetivo general</a:t>
            </a:r>
          </a:p>
          <a:p>
            <a:pPr algn="just"/>
            <a:r>
              <a:rPr lang="es-MX" sz="2800" dirty="0" smtClean="0"/>
              <a:t>Contribuir a sentar las bases de un camino lector gozoso en </a:t>
            </a:r>
            <a:r>
              <a:rPr lang="es-MX" sz="2800" dirty="0"/>
              <a:t>los niños de nueve a once años de la comunidad Ranchito de las Ánimas, </a:t>
            </a:r>
            <a:r>
              <a:rPr lang="es-MX" sz="2800" dirty="0" smtClean="0"/>
              <a:t>mediante un circulo de lectura en interacción </a:t>
            </a:r>
            <a:r>
              <a:rPr lang="es-MX" sz="2800" dirty="0"/>
              <a:t>con los </a:t>
            </a:r>
            <a:r>
              <a:rPr lang="es-MX" sz="2800" dirty="0" smtClean="0"/>
              <a:t>libros, </a:t>
            </a:r>
            <a:r>
              <a:rPr lang="es-MX" sz="2800" dirty="0"/>
              <a:t>la </a:t>
            </a:r>
            <a:r>
              <a:rPr lang="es-MX" sz="2800" dirty="0" smtClean="0"/>
              <a:t>escritura </a:t>
            </a:r>
            <a:r>
              <a:rPr lang="es-MX" sz="2800" dirty="0" smtClean="0"/>
              <a:t>creativa y </a:t>
            </a:r>
            <a:r>
              <a:rPr lang="es-MX" sz="2800" dirty="0" smtClean="0"/>
              <a:t>la expresión plástica, </a:t>
            </a:r>
            <a:r>
              <a:rPr lang="es-MX" sz="2800" dirty="0"/>
              <a:t>con el fin de </a:t>
            </a:r>
            <a:r>
              <a:rPr lang="es-MX" sz="2800" dirty="0" smtClean="0"/>
              <a:t>estimular su </a:t>
            </a:r>
            <a:r>
              <a:rPr lang="es-MX" sz="2800" dirty="0"/>
              <a:t>capacidad de expresión y propiciar la generación de procesos mentales que </a:t>
            </a:r>
            <a:r>
              <a:rPr lang="es-MX" sz="2800" dirty="0" smtClean="0"/>
              <a:t>pudieran como semillitas germinar en una mejora de </a:t>
            </a:r>
            <a:r>
              <a:rPr lang="es-MX" sz="2800" dirty="0"/>
              <a:t>desempeño escolar.</a:t>
            </a:r>
          </a:p>
          <a:p>
            <a:pPr algn="just"/>
            <a:endParaRPr lang="es-MX" sz="2800" dirty="0"/>
          </a:p>
          <a:p>
            <a:pPr algn="just"/>
            <a:endParaRPr lang="es-MX" sz="2800" dirty="0" smtClean="0"/>
          </a:p>
          <a:p>
            <a:pPr algn="just"/>
            <a:endParaRPr lang="es-MX" sz="2800" dirty="0"/>
          </a:p>
          <a:p>
            <a:pPr algn="just"/>
            <a:endParaRPr lang="es-MX" sz="2800" dirty="0" smtClean="0"/>
          </a:p>
          <a:p>
            <a:pPr algn="just"/>
            <a:endParaRPr lang="es-MX" sz="2800" dirty="0"/>
          </a:p>
          <a:p>
            <a:pPr algn="just"/>
            <a:endParaRPr lang="es-MX" sz="2800" dirty="0" smtClean="0"/>
          </a:p>
          <a:p>
            <a:pPr algn="just"/>
            <a:endParaRPr lang="es-MX" sz="2800" dirty="0" smtClean="0"/>
          </a:p>
        </p:txBody>
      </p:sp>
      <p:sp>
        <p:nvSpPr>
          <p:cNvPr id="6" name="AutoShape 2" descr="Resultado de imagen para objetivo gene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 rot="16200000">
            <a:off x="5889767" y="2390802"/>
            <a:ext cx="5554960" cy="914360"/>
          </a:xfrm>
        </p:spPr>
        <p:txBody>
          <a:bodyPr>
            <a:normAutofit/>
          </a:bodyPr>
          <a:lstStyle/>
          <a:p>
            <a:r>
              <a:rPr lang="es-MX" sz="4800" dirty="0" smtClean="0"/>
              <a:t>objetivos</a:t>
            </a:r>
            <a:endParaRPr lang="es-MX" sz="4800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7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26 Grupo"/>
          <p:cNvGrpSpPr/>
          <p:nvPr/>
        </p:nvGrpSpPr>
        <p:grpSpPr>
          <a:xfrm>
            <a:off x="323336" y="584570"/>
            <a:ext cx="7488832" cy="6168506"/>
            <a:chOff x="107504" y="212822"/>
            <a:chExt cx="7488832" cy="6168506"/>
          </a:xfrm>
        </p:grpSpPr>
        <p:sp>
          <p:nvSpPr>
            <p:cNvPr id="16" name="15 Rectángulo redondeado"/>
            <p:cNvSpPr/>
            <p:nvPr/>
          </p:nvSpPr>
          <p:spPr>
            <a:xfrm>
              <a:off x="107504" y="1366187"/>
              <a:ext cx="7078052" cy="83867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s-MX" dirty="0" smtClean="0">
                  <a:solidFill>
                    <a:schemeClr val="tx1"/>
                  </a:solidFill>
                </a:rPr>
                <a:t>Fomentar la lectura recreativa como una forma de </a:t>
              </a:r>
              <a:r>
                <a:rPr lang="es-MX" dirty="0" smtClean="0">
                  <a:solidFill>
                    <a:schemeClr val="tx1"/>
                  </a:solidFill>
                </a:rPr>
                <a:t>desarrollar las </a:t>
              </a:r>
              <a:r>
                <a:rPr lang="es-MX" dirty="0" smtClean="0">
                  <a:solidFill>
                    <a:schemeClr val="tx1"/>
                  </a:solidFill>
                </a:rPr>
                <a:t>habilidades de lectoescritura</a:t>
              </a:r>
            </a:p>
          </p:txBody>
        </p:sp>
        <p:sp>
          <p:nvSpPr>
            <p:cNvPr id="17" name="16 Rectángulo redondeado"/>
            <p:cNvSpPr/>
            <p:nvPr/>
          </p:nvSpPr>
          <p:spPr>
            <a:xfrm>
              <a:off x="107504" y="212822"/>
              <a:ext cx="7078052" cy="93610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s-MX" dirty="0" smtClean="0"/>
                <a:t>Proporcionar un espacio para la lectura placentera y estimulante que permita el despertar de la curiosidad intelectual en los niños</a:t>
              </a:r>
              <a:endParaRPr lang="es-MX" dirty="0"/>
            </a:p>
          </p:txBody>
        </p:sp>
        <p:sp>
          <p:nvSpPr>
            <p:cNvPr id="18" name="17 Rectángulo redondeado"/>
            <p:cNvSpPr/>
            <p:nvPr/>
          </p:nvSpPr>
          <p:spPr>
            <a:xfrm>
              <a:off x="141081" y="2483752"/>
              <a:ext cx="7128792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s-MX" dirty="0" smtClean="0"/>
                <a:t>Contribuir en la construcción y libre expresión oral de sus ideas y emociones</a:t>
              </a:r>
              <a:endParaRPr lang="es-MX" dirty="0"/>
            </a:p>
          </p:txBody>
        </p:sp>
        <p:sp>
          <p:nvSpPr>
            <p:cNvPr id="19" name="18 Rectángulo redondeado"/>
            <p:cNvSpPr/>
            <p:nvPr/>
          </p:nvSpPr>
          <p:spPr>
            <a:xfrm>
              <a:off x="141205" y="3501008"/>
              <a:ext cx="7128792" cy="81598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s-MX" dirty="0" smtClean="0">
                  <a:solidFill>
                    <a:schemeClr val="tx1"/>
                  </a:solidFill>
                </a:rPr>
                <a:t>Promover el uso de la escritura para la expresión del pensamiento.</a:t>
              </a:r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20" name="19 Rectángulo redondeado"/>
            <p:cNvSpPr/>
            <p:nvPr/>
          </p:nvSpPr>
          <p:spPr>
            <a:xfrm>
              <a:off x="152482" y="4509120"/>
              <a:ext cx="7094448" cy="8640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s-MX" dirty="0" smtClean="0"/>
                <a:t>Promover la adquisición de valores, mediante el uso de historias de vida o biografías.</a:t>
              </a:r>
              <a:endParaRPr lang="es-MX" dirty="0"/>
            </a:p>
          </p:txBody>
        </p:sp>
        <p:sp>
          <p:nvSpPr>
            <p:cNvPr id="21" name="20 Rectángulo redondeado"/>
            <p:cNvSpPr/>
            <p:nvPr/>
          </p:nvSpPr>
          <p:spPr>
            <a:xfrm>
              <a:off x="152482" y="5589240"/>
              <a:ext cx="7128792" cy="79208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s-MX" dirty="0" smtClean="0">
                  <a:solidFill>
                    <a:schemeClr val="tx1"/>
                  </a:solidFill>
                </a:rPr>
                <a:t>Experimentar otras formas de arte mediante el uso del dibujo, pintura y dramatización.</a:t>
              </a:r>
            </a:p>
          </p:txBody>
        </p:sp>
        <p:sp>
          <p:nvSpPr>
            <p:cNvPr id="22" name="21 Flecha curvada hacia la izquierda"/>
            <p:cNvSpPr/>
            <p:nvPr/>
          </p:nvSpPr>
          <p:spPr>
            <a:xfrm>
              <a:off x="7246930" y="404664"/>
              <a:ext cx="288032" cy="1152128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23" name="22 Flecha curvada hacia la izquierda"/>
            <p:cNvSpPr/>
            <p:nvPr/>
          </p:nvSpPr>
          <p:spPr>
            <a:xfrm>
              <a:off x="7281274" y="1556792"/>
              <a:ext cx="288032" cy="1152128"/>
            </a:xfrm>
            <a:prstGeom prst="curvedLef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24" name="23 Flecha curvada hacia la izquierda"/>
            <p:cNvSpPr/>
            <p:nvPr/>
          </p:nvSpPr>
          <p:spPr>
            <a:xfrm>
              <a:off x="7308304" y="2708920"/>
              <a:ext cx="288032" cy="1152128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25" name="24 Flecha curvada hacia la izquierda"/>
            <p:cNvSpPr/>
            <p:nvPr/>
          </p:nvSpPr>
          <p:spPr>
            <a:xfrm>
              <a:off x="7308304" y="3933056"/>
              <a:ext cx="288032" cy="1152128"/>
            </a:xfrm>
            <a:prstGeom prst="curvedLef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26" name="25 Flecha curvada hacia la izquierda"/>
            <p:cNvSpPr/>
            <p:nvPr/>
          </p:nvSpPr>
          <p:spPr>
            <a:xfrm>
              <a:off x="7304809" y="5085184"/>
              <a:ext cx="288032" cy="1152128"/>
            </a:xfrm>
            <a:prstGeom prst="curvedLef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sp>
        <p:nvSpPr>
          <p:cNvPr id="28" name="27 CuadroTexto"/>
          <p:cNvSpPr txBox="1"/>
          <p:nvPr/>
        </p:nvSpPr>
        <p:spPr>
          <a:xfrm>
            <a:off x="1353227" y="122905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         </a:t>
            </a:r>
            <a:r>
              <a:rPr lang="es-MX" sz="2400" b="1" dirty="0"/>
              <a:t>O</a:t>
            </a:r>
            <a:r>
              <a:rPr lang="es-MX" sz="2400" b="1" dirty="0" smtClean="0"/>
              <a:t>bjetivos específicos</a:t>
            </a:r>
            <a:endParaRPr lang="es-MX" sz="2400" b="1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1" y="30844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0"/>
    </mc:Choice>
    <mc:Fallback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6200000">
            <a:off x="5383088" y="3193976"/>
            <a:ext cx="6590928" cy="580256"/>
          </a:xfrm>
        </p:spPr>
        <p:txBody>
          <a:bodyPr/>
          <a:lstStyle/>
          <a:p>
            <a:r>
              <a:rPr lang="es-MX" dirty="0"/>
              <a:t>Hipótesis de intervención 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07504" y="188640"/>
            <a:ext cx="7920880" cy="6408712"/>
          </a:xfrm>
          <a:solidFill>
            <a:schemeClr val="accent2">
              <a:lumMod val="75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hangingPunct="0"/>
            <a:r>
              <a:rPr lang="es-MX" sz="3200" dirty="0"/>
              <a:t>.  Mediante el círculo de lectura en voz alta, narración oral y el taller de escritura creativa con acompañamiento de actividades </a:t>
            </a:r>
            <a:r>
              <a:rPr lang="es-MX" sz="3200" dirty="0" smtClean="0"/>
              <a:t>plástico-creativas se pretende mostrar </a:t>
            </a:r>
            <a:r>
              <a:rPr lang="es-MX" sz="3200" dirty="0"/>
              <a:t>a los </a:t>
            </a:r>
            <a:r>
              <a:rPr lang="es-MX" sz="3200" dirty="0" smtClean="0"/>
              <a:t>niños una perspectiva diferente desde la cual abordar el aprendizaje: el gozo. Descubrirían que el conocimiento se puede adquirir a través de lecturas y actividades placenteras.</a:t>
            </a:r>
            <a:endParaRPr lang="es-MX" sz="3200" dirty="0"/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5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40"/>
    </mc:Choice>
    <mc:Fallback>
      <p:transition spd="slow" advTm="20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6200000">
            <a:off x="5599112" y="3193976"/>
            <a:ext cx="6086872" cy="652264"/>
          </a:xfrm>
        </p:spPr>
        <p:txBody>
          <a:bodyPr/>
          <a:lstStyle/>
          <a:p>
            <a:r>
              <a:rPr lang="es-MX" dirty="0"/>
              <a:t>Diseño </a:t>
            </a:r>
            <a:r>
              <a:rPr lang="es-MX" dirty="0" smtClean="0"/>
              <a:t>metodológico</a:t>
            </a:r>
            <a:endParaRPr lang="es-MX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713906"/>
              </p:ext>
            </p:extLst>
          </p:nvPr>
        </p:nvGraphicFramePr>
        <p:xfrm>
          <a:off x="323528" y="72008"/>
          <a:ext cx="756084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9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00"/>
    </mc:Choice>
    <mc:Fallback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9657835"/>
              </p:ext>
            </p:extLst>
          </p:nvPr>
        </p:nvGraphicFramePr>
        <p:xfrm>
          <a:off x="251520" y="404664"/>
          <a:ext cx="7560840" cy="619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4 Rectángulo"/>
          <p:cNvSpPr/>
          <p:nvPr/>
        </p:nvSpPr>
        <p:spPr>
          <a:xfrm rot="16200000">
            <a:off x="5646730" y="3189330"/>
            <a:ext cx="61024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8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Diseño metodológico</a:t>
            </a:r>
            <a:endParaRPr lang="es-MX" dirty="0"/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1214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7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30"/>
    </mc:Choice>
    <mc:Fallback>
      <p:transition spd="slow" advTm="26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o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7346</TotalTime>
  <Words>598</Words>
  <Application>Microsoft Office PowerPoint</Application>
  <PresentationFormat>Presentación en pantalla (4:3)</PresentationFormat>
  <Paragraphs>74</Paragraphs>
  <Slides>11</Slides>
  <Notes>0</Notes>
  <HiddenSlides>0</HiddenSlides>
  <MMClips>10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3" baseType="lpstr">
      <vt:lpstr>Opulento</vt:lpstr>
      <vt:lpstr>Documento de Microsoft Word</vt:lpstr>
      <vt:lpstr>Promoción de la lectura como alternativa de apoyo escolar en la comunidad  Ranchito de las Ánimas</vt:lpstr>
      <vt:lpstr>Introducción</vt:lpstr>
      <vt:lpstr>Justificación del proyecto</vt:lpstr>
      <vt:lpstr>Problema de intervención</vt:lpstr>
      <vt:lpstr>objetivos</vt:lpstr>
      <vt:lpstr>Presentación de PowerPoint</vt:lpstr>
      <vt:lpstr>Hipótesis de intervención </vt:lpstr>
      <vt:lpstr>Diseño metodológico</vt:lpstr>
      <vt:lpstr>Presentación de PowerPoint</vt:lpstr>
      <vt:lpstr>Cronograma de las actividades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Promoción de la lectura como alternativa de apoyo escolar en la comunidad  Ranchito de las Ánimas</dc:title>
  <dc:creator>Olga Caro García</dc:creator>
  <cp:lastModifiedBy>Olga Caro García</cp:lastModifiedBy>
  <cp:revision>94</cp:revision>
  <dcterms:created xsi:type="dcterms:W3CDTF">2016-11-17T22:22:41Z</dcterms:created>
  <dcterms:modified xsi:type="dcterms:W3CDTF">2016-12-22T05:19:36Z</dcterms:modified>
</cp:coreProperties>
</file>