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8" r:id="rId3"/>
    <p:sldId id="259" r:id="rId4"/>
    <p:sldId id="265" r:id="rId5"/>
    <p:sldId id="264" r:id="rId6"/>
    <p:sldId id="266" r:id="rId7"/>
    <p:sldId id="260" r:id="rId8"/>
    <p:sldId id="269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AA4E5-A27C-4E6B-B243-A6F1394FF34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C073AB3-9400-426E-8D02-64DF4ACF24A1}">
      <dgm:prSet/>
      <dgm:spPr/>
      <dgm:t>
        <a:bodyPr/>
        <a:lstStyle/>
        <a:p>
          <a:r>
            <a:rPr lang="es-MX"/>
            <a:t>Marco conceptual</a:t>
          </a:r>
        </a:p>
      </dgm:t>
    </dgm:pt>
    <dgm:pt modelId="{9646D7A6-8ACD-4565-AAD9-2A2D19CA5F0A}" type="parTrans" cxnId="{1EE203A6-DF46-47A8-ACFC-1055AF338F87}">
      <dgm:prSet/>
      <dgm:spPr/>
      <dgm:t>
        <a:bodyPr/>
        <a:lstStyle/>
        <a:p>
          <a:endParaRPr lang="es-ES"/>
        </a:p>
      </dgm:t>
    </dgm:pt>
    <dgm:pt modelId="{F9A8CA21-DACA-4E2F-BB89-A99871FA0AA8}" type="sibTrans" cxnId="{1EE203A6-DF46-47A8-ACFC-1055AF338F87}">
      <dgm:prSet/>
      <dgm:spPr/>
      <dgm:t>
        <a:bodyPr/>
        <a:lstStyle/>
        <a:p>
          <a:endParaRPr lang="es-ES"/>
        </a:p>
      </dgm:t>
    </dgm:pt>
    <dgm:pt modelId="{8FDC56B5-26AC-40F8-A700-B11FABB12A06}">
      <dgm:prSet/>
      <dgm:spPr/>
      <dgm:t>
        <a:bodyPr/>
        <a:lstStyle/>
        <a:p>
          <a:r>
            <a:rPr lang="es-MX"/>
            <a:t>Marco teórico </a:t>
          </a:r>
        </a:p>
      </dgm:t>
    </dgm:pt>
    <dgm:pt modelId="{13FA1FD5-00E4-4188-81C9-3020D920E300}" type="parTrans" cxnId="{241C0096-DAAD-405C-A633-7DF23F2E8942}">
      <dgm:prSet/>
      <dgm:spPr/>
      <dgm:t>
        <a:bodyPr/>
        <a:lstStyle/>
        <a:p>
          <a:endParaRPr lang="es-ES"/>
        </a:p>
      </dgm:t>
    </dgm:pt>
    <dgm:pt modelId="{62DB58C3-4C2F-4345-8323-58DDC00494C4}" type="sibTrans" cxnId="{241C0096-DAAD-405C-A633-7DF23F2E8942}">
      <dgm:prSet/>
      <dgm:spPr/>
      <dgm:t>
        <a:bodyPr/>
        <a:lstStyle/>
        <a:p>
          <a:endParaRPr lang="es-ES"/>
        </a:p>
      </dgm:t>
    </dgm:pt>
    <dgm:pt modelId="{3A5426EF-7AE7-4275-8929-F2B7E82C7FF6}">
      <dgm:prSet/>
      <dgm:spPr/>
      <dgm:t>
        <a:bodyPr/>
        <a:lstStyle/>
        <a:p>
          <a:pPr algn="just"/>
          <a:r>
            <a:rPr lang="es-ES" dirty="0"/>
            <a:t>Engloba los términos de uso frecuente dentro del protocolo de intervención, tales como cartografía lectora o buen lector.</a:t>
          </a:r>
        </a:p>
      </dgm:t>
    </dgm:pt>
    <dgm:pt modelId="{95094A89-D2DC-47BC-B467-CD812446A78D}" type="parTrans" cxnId="{B3AB7424-3418-47E2-8A71-2A9AC3FA8E73}">
      <dgm:prSet/>
      <dgm:spPr/>
      <dgm:t>
        <a:bodyPr/>
        <a:lstStyle/>
        <a:p>
          <a:endParaRPr lang="es-ES"/>
        </a:p>
      </dgm:t>
    </dgm:pt>
    <dgm:pt modelId="{5B202F96-F952-4973-AD70-0DDB3BB7C3D6}" type="sibTrans" cxnId="{B3AB7424-3418-47E2-8A71-2A9AC3FA8E73}">
      <dgm:prSet/>
      <dgm:spPr/>
      <dgm:t>
        <a:bodyPr/>
        <a:lstStyle/>
        <a:p>
          <a:endParaRPr lang="es-ES"/>
        </a:p>
      </dgm:t>
    </dgm:pt>
    <dgm:pt modelId="{D60B91E3-A901-4944-8DEA-2A12C2067B14}">
      <dgm:prSet/>
      <dgm:spPr/>
      <dgm:t>
        <a:bodyPr/>
        <a:lstStyle/>
        <a:p>
          <a:pPr algn="just"/>
          <a:r>
            <a:rPr lang="es-ES" dirty="0"/>
            <a:t>La triada que da sustento al proyecto de intervención corresponde a los siguientes estudiosos: Vygotsky, </a:t>
          </a:r>
          <a:r>
            <a:rPr lang="es-ES" dirty="0" err="1"/>
            <a:t>Petit</a:t>
          </a:r>
          <a:r>
            <a:rPr lang="es-ES" dirty="0"/>
            <a:t> y </a:t>
          </a:r>
          <a:r>
            <a:rPr lang="es-ES" dirty="0" err="1"/>
            <a:t>Rossenblatt</a:t>
          </a:r>
          <a:r>
            <a:rPr lang="es-ES" dirty="0"/>
            <a:t>.</a:t>
          </a:r>
        </a:p>
      </dgm:t>
    </dgm:pt>
    <dgm:pt modelId="{88AF30BB-2686-4D8D-BDDF-6A7696569F29}" type="parTrans" cxnId="{17B7C18E-8C9F-445B-8B4F-6067AAD360BF}">
      <dgm:prSet/>
      <dgm:spPr/>
      <dgm:t>
        <a:bodyPr/>
        <a:lstStyle/>
        <a:p>
          <a:endParaRPr lang="es-ES"/>
        </a:p>
      </dgm:t>
    </dgm:pt>
    <dgm:pt modelId="{22BAE63C-223F-4798-B321-5A3E94D292F9}" type="sibTrans" cxnId="{17B7C18E-8C9F-445B-8B4F-6067AAD360BF}">
      <dgm:prSet/>
      <dgm:spPr/>
      <dgm:t>
        <a:bodyPr/>
        <a:lstStyle/>
        <a:p>
          <a:endParaRPr lang="es-ES"/>
        </a:p>
      </dgm:t>
    </dgm:pt>
    <dgm:pt modelId="{222D9EEE-D5DC-4173-B2F0-EF885463542C}" type="pres">
      <dgm:prSet presAssocID="{276AA4E5-A27C-4E6B-B243-A6F1394FF343}" presName="linearFlow" presStyleCnt="0">
        <dgm:presLayoutVars>
          <dgm:dir/>
          <dgm:animLvl val="lvl"/>
          <dgm:resizeHandles val="exact"/>
        </dgm:presLayoutVars>
      </dgm:prSet>
      <dgm:spPr/>
    </dgm:pt>
    <dgm:pt modelId="{EB5047D0-3A47-416B-91FD-54C36AD6F2A9}" type="pres">
      <dgm:prSet presAssocID="{8C073AB3-9400-426E-8D02-64DF4ACF24A1}" presName="composite" presStyleCnt="0"/>
      <dgm:spPr/>
    </dgm:pt>
    <dgm:pt modelId="{3D4A7F5B-D536-4F9C-B215-12781B1404D8}" type="pres">
      <dgm:prSet presAssocID="{8C073AB3-9400-426E-8D02-64DF4ACF24A1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EAA71FC5-8185-473A-B477-7D6C182F5040}" type="pres">
      <dgm:prSet presAssocID="{8C073AB3-9400-426E-8D02-64DF4ACF24A1}" presName="descendantText" presStyleLbl="alignAcc1" presStyleIdx="0" presStyleCnt="2">
        <dgm:presLayoutVars>
          <dgm:bulletEnabled val="1"/>
        </dgm:presLayoutVars>
      </dgm:prSet>
      <dgm:spPr/>
    </dgm:pt>
    <dgm:pt modelId="{A0DDA6BB-1439-4249-9E5F-E65EF814EE86}" type="pres">
      <dgm:prSet presAssocID="{F9A8CA21-DACA-4E2F-BB89-A99871FA0AA8}" presName="sp" presStyleCnt="0"/>
      <dgm:spPr/>
    </dgm:pt>
    <dgm:pt modelId="{A6B14B6B-98B4-48EF-AE82-F1DCB7C7D55B}" type="pres">
      <dgm:prSet presAssocID="{8FDC56B5-26AC-40F8-A700-B11FABB12A06}" presName="composite" presStyleCnt="0"/>
      <dgm:spPr/>
    </dgm:pt>
    <dgm:pt modelId="{7A7CD371-2C90-4B81-A727-72DCB41D7FD7}" type="pres">
      <dgm:prSet presAssocID="{8FDC56B5-26AC-40F8-A700-B11FABB12A06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8761549-1EFF-4E3E-8412-9F349EF34C00}" type="pres">
      <dgm:prSet presAssocID="{8FDC56B5-26AC-40F8-A700-B11FABB12A06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B3AB7424-3418-47E2-8A71-2A9AC3FA8E73}" srcId="{8C073AB3-9400-426E-8D02-64DF4ACF24A1}" destId="{3A5426EF-7AE7-4275-8929-F2B7E82C7FF6}" srcOrd="0" destOrd="0" parTransId="{95094A89-D2DC-47BC-B467-CD812446A78D}" sibTransId="{5B202F96-F952-4973-AD70-0DDB3BB7C3D6}"/>
    <dgm:cxn modelId="{241C0096-DAAD-405C-A633-7DF23F2E8942}" srcId="{276AA4E5-A27C-4E6B-B243-A6F1394FF343}" destId="{8FDC56B5-26AC-40F8-A700-B11FABB12A06}" srcOrd="1" destOrd="0" parTransId="{13FA1FD5-00E4-4188-81C9-3020D920E300}" sibTransId="{62DB58C3-4C2F-4345-8323-58DDC00494C4}"/>
    <dgm:cxn modelId="{C33DE47F-57B0-4BA5-90ED-F05E01287805}" type="presOf" srcId="{D60B91E3-A901-4944-8DEA-2A12C2067B14}" destId="{B8761549-1EFF-4E3E-8412-9F349EF34C00}" srcOrd="0" destOrd="0" presId="urn:microsoft.com/office/officeart/2005/8/layout/chevron2"/>
    <dgm:cxn modelId="{17B7C18E-8C9F-445B-8B4F-6067AAD360BF}" srcId="{8FDC56B5-26AC-40F8-A700-B11FABB12A06}" destId="{D60B91E3-A901-4944-8DEA-2A12C2067B14}" srcOrd="0" destOrd="0" parTransId="{88AF30BB-2686-4D8D-BDDF-6A7696569F29}" sibTransId="{22BAE63C-223F-4798-B321-5A3E94D292F9}"/>
    <dgm:cxn modelId="{E91BFD1B-6B90-474D-9639-439F8035F3AB}" type="presOf" srcId="{8C073AB3-9400-426E-8D02-64DF4ACF24A1}" destId="{3D4A7F5B-D536-4F9C-B215-12781B1404D8}" srcOrd="0" destOrd="0" presId="urn:microsoft.com/office/officeart/2005/8/layout/chevron2"/>
    <dgm:cxn modelId="{6E5AC2D3-B6EA-4C65-BDAA-B5785EFE8759}" type="presOf" srcId="{8FDC56B5-26AC-40F8-A700-B11FABB12A06}" destId="{7A7CD371-2C90-4B81-A727-72DCB41D7FD7}" srcOrd="0" destOrd="0" presId="urn:microsoft.com/office/officeart/2005/8/layout/chevron2"/>
    <dgm:cxn modelId="{1EE203A6-DF46-47A8-ACFC-1055AF338F87}" srcId="{276AA4E5-A27C-4E6B-B243-A6F1394FF343}" destId="{8C073AB3-9400-426E-8D02-64DF4ACF24A1}" srcOrd="0" destOrd="0" parTransId="{9646D7A6-8ACD-4565-AAD9-2A2D19CA5F0A}" sibTransId="{F9A8CA21-DACA-4E2F-BB89-A99871FA0AA8}"/>
    <dgm:cxn modelId="{895BA373-2067-4821-97EE-16C365E4E13E}" type="presOf" srcId="{3A5426EF-7AE7-4275-8929-F2B7E82C7FF6}" destId="{EAA71FC5-8185-473A-B477-7D6C182F5040}" srcOrd="0" destOrd="0" presId="urn:microsoft.com/office/officeart/2005/8/layout/chevron2"/>
    <dgm:cxn modelId="{0E30AD13-2029-40B5-BF50-88A3156C1EE5}" type="presOf" srcId="{276AA4E5-A27C-4E6B-B243-A6F1394FF343}" destId="{222D9EEE-D5DC-4173-B2F0-EF885463542C}" srcOrd="0" destOrd="0" presId="urn:microsoft.com/office/officeart/2005/8/layout/chevron2"/>
    <dgm:cxn modelId="{723410E8-6691-4CED-8D18-EE9EA6D5436C}" type="presParOf" srcId="{222D9EEE-D5DC-4173-B2F0-EF885463542C}" destId="{EB5047D0-3A47-416B-91FD-54C36AD6F2A9}" srcOrd="0" destOrd="0" presId="urn:microsoft.com/office/officeart/2005/8/layout/chevron2"/>
    <dgm:cxn modelId="{87B1BD24-3688-4AA5-A1A2-0C1F90D87C9F}" type="presParOf" srcId="{EB5047D0-3A47-416B-91FD-54C36AD6F2A9}" destId="{3D4A7F5B-D536-4F9C-B215-12781B1404D8}" srcOrd="0" destOrd="0" presId="urn:microsoft.com/office/officeart/2005/8/layout/chevron2"/>
    <dgm:cxn modelId="{E7C5AD82-A902-425F-9322-976D835A05B8}" type="presParOf" srcId="{EB5047D0-3A47-416B-91FD-54C36AD6F2A9}" destId="{EAA71FC5-8185-473A-B477-7D6C182F5040}" srcOrd="1" destOrd="0" presId="urn:microsoft.com/office/officeart/2005/8/layout/chevron2"/>
    <dgm:cxn modelId="{75F66D4C-DC6F-4071-B1ED-717BA3DE5354}" type="presParOf" srcId="{222D9EEE-D5DC-4173-B2F0-EF885463542C}" destId="{A0DDA6BB-1439-4249-9E5F-E65EF814EE86}" srcOrd="1" destOrd="0" presId="urn:microsoft.com/office/officeart/2005/8/layout/chevron2"/>
    <dgm:cxn modelId="{5603DDFE-1D53-41B5-AAFA-53AC6553354F}" type="presParOf" srcId="{222D9EEE-D5DC-4173-B2F0-EF885463542C}" destId="{A6B14B6B-98B4-48EF-AE82-F1DCB7C7D55B}" srcOrd="2" destOrd="0" presId="urn:microsoft.com/office/officeart/2005/8/layout/chevron2"/>
    <dgm:cxn modelId="{9D2C4928-08B3-407A-A7DA-C4738D8C33B2}" type="presParOf" srcId="{A6B14B6B-98B4-48EF-AE82-F1DCB7C7D55B}" destId="{7A7CD371-2C90-4B81-A727-72DCB41D7FD7}" srcOrd="0" destOrd="0" presId="urn:microsoft.com/office/officeart/2005/8/layout/chevron2"/>
    <dgm:cxn modelId="{4F937EBD-F90C-4A46-86AA-208DB200A204}" type="presParOf" srcId="{A6B14B6B-98B4-48EF-AE82-F1DCB7C7D55B}" destId="{B8761549-1EFF-4E3E-8412-9F349EF34C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E6F524-E878-45B8-A50B-3A0D09FC201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A070752C-0411-408E-BDB1-EFDCE88E24EC}">
      <dgm:prSet/>
      <dgm:spPr/>
      <dgm:t>
        <a:bodyPr/>
        <a:lstStyle/>
        <a:p>
          <a:r>
            <a:rPr lang="es-MX"/>
            <a:t>1. Social</a:t>
          </a:r>
        </a:p>
      </dgm:t>
    </dgm:pt>
    <dgm:pt modelId="{D7A03C7D-78D9-4856-8C5C-E007718840A7}" type="parTrans" cxnId="{205153E4-BA83-4035-83EF-BCBADB1D1721}">
      <dgm:prSet/>
      <dgm:spPr/>
      <dgm:t>
        <a:bodyPr/>
        <a:lstStyle/>
        <a:p>
          <a:endParaRPr lang="es-ES"/>
        </a:p>
      </dgm:t>
    </dgm:pt>
    <dgm:pt modelId="{BC1E8348-F5B9-42F6-A890-60A8F9BF83FA}" type="sibTrans" cxnId="{205153E4-BA83-4035-83EF-BCBADB1D1721}">
      <dgm:prSet/>
      <dgm:spPr/>
      <dgm:t>
        <a:bodyPr/>
        <a:lstStyle/>
        <a:p>
          <a:endParaRPr lang="es-ES"/>
        </a:p>
      </dgm:t>
    </dgm:pt>
    <dgm:pt modelId="{38F93681-B69D-4368-B6A2-FF054A829FB6}">
      <dgm:prSet/>
      <dgm:spPr/>
      <dgm:t>
        <a:bodyPr/>
        <a:lstStyle/>
        <a:p>
          <a:r>
            <a:rPr lang="es-MX"/>
            <a:t>La inclusión de las personas con enfermedades oncológicas</a:t>
          </a:r>
        </a:p>
      </dgm:t>
    </dgm:pt>
    <dgm:pt modelId="{A6B9B581-F54D-4770-BA5B-881E554FD33A}" type="parTrans" cxnId="{810E46DC-4956-471B-B268-658AEA975F11}">
      <dgm:prSet/>
      <dgm:spPr/>
      <dgm:t>
        <a:bodyPr/>
        <a:lstStyle/>
        <a:p>
          <a:endParaRPr lang="es-ES"/>
        </a:p>
      </dgm:t>
    </dgm:pt>
    <dgm:pt modelId="{633FC4E4-430F-4A70-8D0E-154A974BD89C}" type="sibTrans" cxnId="{810E46DC-4956-471B-B268-658AEA975F11}">
      <dgm:prSet/>
      <dgm:spPr/>
      <dgm:t>
        <a:bodyPr/>
        <a:lstStyle/>
        <a:p>
          <a:endParaRPr lang="es-ES"/>
        </a:p>
      </dgm:t>
    </dgm:pt>
    <dgm:pt modelId="{19CD612E-BF9C-4A1B-9F91-A0F29BE2C594}">
      <dgm:prSet/>
      <dgm:spPr/>
      <dgm:t>
        <a:bodyPr/>
        <a:lstStyle/>
        <a:p>
          <a:r>
            <a:rPr lang="es-MX"/>
            <a:t>2. Salud emocional</a:t>
          </a:r>
        </a:p>
      </dgm:t>
    </dgm:pt>
    <dgm:pt modelId="{544F1E76-8811-4FDA-B1B8-FBD29D13FA4C}" type="parTrans" cxnId="{33BA2A24-360D-482C-BD6E-3BE72A601596}">
      <dgm:prSet/>
      <dgm:spPr/>
      <dgm:t>
        <a:bodyPr/>
        <a:lstStyle/>
        <a:p>
          <a:endParaRPr lang="es-ES"/>
        </a:p>
      </dgm:t>
    </dgm:pt>
    <dgm:pt modelId="{B8A04F16-AF7E-4DF0-A9A1-B5684E1B1F72}" type="sibTrans" cxnId="{33BA2A24-360D-482C-BD6E-3BE72A601596}">
      <dgm:prSet/>
      <dgm:spPr/>
      <dgm:t>
        <a:bodyPr/>
        <a:lstStyle/>
        <a:p>
          <a:endParaRPr lang="es-ES"/>
        </a:p>
      </dgm:t>
    </dgm:pt>
    <dgm:pt modelId="{709F9956-C135-42E0-9E94-5745D55E92E3}">
      <dgm:prSet/>
      <dgm:spPr/>
      <dgm:t>
        <a:bodyPr/>
        <a:lstStyle/>
        <a:p>
          <a:r>
            <a:rPr lang="es-MX"/>
            <a:t>Disminución de los niveles de estrés y aumento de las emociones positivas</a:t>
          </a:r>
        </a:p>
      </dgm:t>
    </dgm:pt>
    <dgm:pt modelId="{468E92E9-E929-4CA4-8498-3EBEBDBFC21B}" type="parTrans" cxnId="{01180A0C-B333-409C-BD44-6C4BE65C18EE}">
      <dgm:prSet/>
      <dgm:spPr/>
      <dgm:t>
        <a:bodyPr/>
        <a:lstStyle/>
        <a:p>
          <a:endParaRPr lang="es-ES"/>
        </a:p>
      </dgm:t>
    </dgm:pt>
    <dgm:pt modelId="{EF4D812D-E5BE-4E72-AE7B-4B95E29A7C5F}" type="sibTrans" cxnId="{01180A0C-B333-409C-BD44-6C4BE65C18EE}">
      <dgm:prSet/>
      <dgm:spPr/>
      <dgm:t>
        <a:bodyPr/>
        <a:lstStyle/>
        <a:p>
          <a:endParaRPr lang="es-ES"/>
        </a:p>
      </dgm:t>
    </dgm:pt>
    <dgm:pt modelId="{140D8894-A4D8-4FE1-B835-FE3807017614}">
      <dgm:prSet/>
      <dgm:spPr/>
      <dgm:t>
        <a:bodyPr/>
        <a:lstStyle/>
        <a:p>
          <a:r>
            <a:rPr lang="es-MX"/>
            <a:t>3. Personal</a:t>
          </a:r>
        </a:p>
      </dgm:t>
    </dgm:pt>
    <dgm:pt modelId="{87274884-FC0E-43D5-8358-593CAA794F15}" type="parTrans" cxnId="{217E6467-65A2-49B4-B095-B4CDB59194D0}">
      <dgm:prSet/>
      <dgm:spPr/>
      <dgm:t>
        <a:bodyPr/>
        <a:lstStyle/>
        <a:p>
          <a:endParaRPr lang="es-ES"/>
        </a:p>
      </dgm:t>
    </dgm:pt>
    <dgm:pt modelId="{A02BE95C-C024-46DE-88B6-254DF946BA85}" type="sibTrans" cxnId="{217E6467-65A2-49B4-B095-B4CDB59194D0}">
      <dgm:prSet/>
      <dgm:spPr/>
      <dgm:t>
        <a:bodyPr/>
        <a:lstStyle/>
        <a:p>
          <a:endParaRPr lang="es-ES"/>
        </a:p>
      </dgm:t>
    </dgm:pt>
    <dgm:pt modelId="{782BB7B4-F466-48D5-9D91-97DFCAA53B68}">
      <dgm:prSet/>
      <dgm:spPr/>
      <dgm:t>
        <a:bodyPr/>
        <a:lstStyle/>
        <a:p>
          <a:r>
            <a:rPr lang="es-MX"/>
            <a:t>Contribuir con un programa de lectura dirigido a este grupo específico</a:t>
          </a:r>
        </a:p>
      </dgm:t>
    </dgm:pt>
    <dgm:pt modelId="{82AB0584-D4EC-4472-9BB0-29E5253CB792}" type="parTrans" cxnId="{2CF19953-87FE-4A82-93D0-7B7429ACAF00}">
      <dgm:prSet/>
      <dgm:spPr/>
      <dgm:t>
        <a:bodyPr/>
        <a:lstStyle/>
        <a:p>
          <a:endParaRPr lang="es-ES"/>
        </a:p>
      </dgm:t>
    </dgm:pt>
    <dgm:pt modelId="{49753A36-7630-47BE-B174-BA1A784C1D8B}" type="sibTrans" cxnId="{2CF19953-87FE-4A82-93D0-7B7429ACAF00}">
      <dgm:prSet/>
      <dgm:spPr/>
      <dgm:t>
        <a:bodyPr/>
        <a:lstStyle/>
        <a:p>
          <a:endParaRPr lang="es-ES"/>
        </a:p>
      </dgm:t>
    </dgm:pt>
    <dgm:pt modelId="{F87B234A-117F-4BAD-8862-3BD88AB325B1}" type="pres">
      <dgm:prSet presAssocID="{89E6F524-E878-45B8-A50B-3A0D09FC201E}" presName="linearFlow" presStyleCnt="0">
        <dgm:presLayoutVars>
          <dgm:dir/>
          <dgm:animLvl val="lvl"/>
          <dgm:resizeHandles val="exact"/>
        </dgm:presLayoutVars>
      </dgm:prSet>
      <dgm:spPr/>
    </dgm:pt>
    <dgm:pt modelId="{2FF00860-E5DB-4445-BEBA-BC4C723201F8}" type="pres">
      <dgm:prSet presAssocID="{A070752C-0411-408E-BDB1-EFDCE88E24EC}" presName="composite" presStyleCnt="0"/>
      <dgm:spPr/>
    </dgm:pt>
    <dgm:pt modelId="{141E41BC-568C-4EE8-850D-1711A13017F7}" type="pres">
      <dgm:prSet presAssocID="{A070752C-0411-408E-BDB1-EFDCE88E24E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53039E9-2DD9-42D8-8A75-AC0E3B8816E7}" type="pres">
      <dgm:prSet presAssocID="{A070752C-0411-408E-BDB1-EFDCE88E24EC}" presName="descendantText" presStyleLbl="alignAcc1" presStyleIdx="0" presStyleCnt="3">
        <dgm:presLayoutVars>
          <dgm:bulletEnabled val="1"/>
        </dgm:presLayoutVars>
      </dgm:prSet>
      <dgm:spPr/>
    </dgm:pt>
    <dgm:pt modelId="{4CEFDD3B-C994-44E4-8943-3E94D9007A48}" type="pres">
      <dgm:prSet presAssocID="{BC1E8348-F5B9-42F6-A890-60A8F9BF83FA}" presName="sp" presStyleCnt="0"/>
      <dgm:spPr/>
    </dgm:pt>
    <dgm:pt modelId="{8C9D308D-5D4D-49C8-8D9C-543BF1D25584}" type="pres">
      <dgm:prSet presAssocID="{19CD612E-BF9C-4A1B-9F91-A0F29BE2C594}" presName="composite" presStyleCnt="0"/>
      <dgm:spPr/>
    </dgm:pt>
    <dgm:pt modelId="{61897AD5-0775-4358-9197-70A741CDCC42}" type="pres">
      <dgm:prSet presAssocID="{19CD612E-BF9C-4A1B-9F91-A0F29BE2C59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7777A12-268D-42BB-9EC3-C9A36545798C}" type="pres">
      <dgm:prSet presAssocID="{19CD612E-BF9C-4A1B-9F91-A0F29BE2C594}" presName="descendantText" presStyleLbl="alignAcc1" presStyleIdx="1" presStyleCnt="3">
        <dgm:presLayoutVars>
          <dgm:bulletEnabled val="1"/>
        </dgm:presLayoutVars>
      </dgm:prSet>
      <dgm:spPr/>
    </dgm:pt>
    <dgm:pt modelId="{AACA8297-C5CC-4699-B5BA-F1B0DA9B6060}" type="pres">
      <dgm:prSet presAssocID="{B8A04F16-AF7E-4DF0-A9A1-B5684E1B1F72}" presName="sp" presStyleCnt="0"/>
      <dgm:spPr/>
    </dgm:pt>
    <dgm:pt modelId="{153EB2A4-C205-4E0D-AC4F-26E38AE29970}" type="pres">
      <dgm:prSet presAssocID="{140D8894-A4D8-4FE1-B835-FE3807017614}" presName="composite" presStyleCnt="0"/>
      <dgm:spPr/>
    </dgm:pt>
    <dgm:pt modelId="{D257796C-EC27-45CE-AFAD-FC76C39FE332}" type="pres">
      <dgm:prSet presAssocID="{140D8894-A4D8-4FE1-B835-FE380701761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1813A25-CCBC-495B-B6E4-1CA198C8C6DB}" type="pres">
      <dgm:prSet presAssocID="{140D8894-A4D8-4FE1-B835-FE380701761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D5E991B-7DB0-4146-82F4-1984FB18EF19}" type="presOf" srcId="{A070752C-0411-408E-BDB1-EFDCE88E24EC}" destId="{141E41BC-568C-4EE8-850D-1711A13017F7}" srcOrd="0" destOrd="0" presId="urn:microsoft.com/office/officeart/2005/8/layout/chevron2"/>
    <dgm:cxn modelId="{404A1503-84A0-431E-A278-393770D3FF5A}" type="presOf" srcId="{38F93681-B69D-4368-B6A2-FF054A829FB6}" destId="{353039E9-2DD9-42D8-8A75-AC0E3B8816E7}" srcOrd="0" destOrd="0" presId="urn:microsoft.com/office/officeart/2005/8/layout/chevron2"/>
    <dgm:cxn modelId="{810E46DC-4956-471B-B268-658AEA975F11}" srcId="{A070752C-0411-408E-BDB1-EFDCE88E24EC}" destId="{38F93681-B69D-4368-B6A2-FF054A829FB6}" srcOrd="0" destOrd="0" parTransId="{A6B9B581-F54D-4770-BA5B-881E554FD33A}" sibTransId="{633FC4E4-430F-4A70-8D0E-154A974BD89C}"/>
    <dgm:cxn modelId="{33BA2A24-360D-482C-BD6E-3BE72A601596}" srcId="{89E6F524-E878-45B8-A50B-3A0D09FC201E}" destId="{19CD612E-BF9C-4A1B-9F91-A0F29BE2C594}" srcOrd="1" destOrd="0" parTransId="{544F1E76-8811-4FDA-B1B8-FBD29D13FA4C}" sibTransId="{B8A04F16-AF7E-4DF0-A9A1-B5684E1B1F72}"/>
    <dgm:cxn modelId="{67A9B8A1-0C60-4714-8E34-682F4563FA90}" type="presOf" srcId="{140D8894-A4D8-4FE1-B835-FE3807017614}" destId="{D257796C-EC27-45CE-AFAD-FC76C39FE332}" srcOrd="0" destOrd="0" presId="urn:microsoft.com/office/officeart/2005/8/layout/chevron2"/>
    <dgm:cxn modelId="{1C9E8A1B-1D6B-4CC3-AD4E-F7DB998CE3D7}" type="presOf" srcId="{782BB7B4-F466-48D5-9D91-97DFCAA53B68}" destId="{C1813A25-CCBC-495B-B6E4-1CA198C8C6DB}" srcOrd="0" destOrd="0" presId="urn:microsoft.com/office/officeart/2005/8/layout/chevron2"/>
    <dgm:cxn modelId="{01180A0C-B333-409C-BD44-6C4BE65C18EE}" srcId="{19CD612E-BF9C-4A1B-9F91-A0F29BE2C594}" destId="{709F9956-C135-42E0-9E94-5745D55E92E3}" srcOrd="0" destOrd="0" parTransId="{468E92E9-E929-4CA4-8498-3EBEBDBFC21B}" sibTransId="{EF4D812D-E5BE-4E72-AE7B-4B95E29A7C5F}"/>
    <dgm:cxn modelId="{18CD262C-EA4B-472B-B781-1943E0422526}" type="presOf" srcId="{19CD612E-BF9C-4A1B-9F91-A0F29BE2C594}" destId="{61897AD5-0775-4358-9197-70A741CDCC42}" srcOrd="0" destOrd="0" presId="urn:microsoft.com/office/officeart/2005/8/layout/chevron2"/>
    <dgm:cxn modelId="{217E6467-65A2-49B4-B095-B4CDB59194D0}" srcId="{89E6F524-E878-45B8-A50B-3A0D09FC201E}" destId="{140D8894-A4D8-4FE1-B835-FE3807017614}" srcOrd="2" destOrd="0" parTransId="{87274884-FC0E-43D5-8358-593CAA794F15}" sibTransId="{A02BE95C-C024-46DE-88B6-254DF946BA85}"/>
    <dgm:cxn modelId="{2CF19953-87FE-4A82-93D0-7B7429ACAF00}" srcId="{140D8894-A4D8-4FE1-B835-FE3807017614}" destId="{782BB7B4-F466-48D5-9D91-97DFCAA53B68}" srcOrd="0" destOrd="0" parTransId="{82AB0584-D4EC-4472-9BB0-29E5253CB792}" sibTransId="{49753A36-7630-47BE-B174-BA1A784C1D8B}"/>
    <dgm:cxn modelId="{C4AF08F4-AE82-48F2-B7BC-81547E2EE849}" type="presOf" srcId="{89E6F524-E878-45B8-A50B-3A0D09FC201E}" destId="{F87B234A-117F-4BAD-8862-3BD88AB325B1}" srcOrd="0" destOrd="0" presId="urn:microsoft.com/office/officeart/2005/8/layout/chevron2"/>
    <dgm:cxn modelId="{77FA05E7-0D43-44D5-AB74-48729E22C62D}" type="presOf" srcId="{709F9956-C135-42E0-9E94-5745D55E92E3}" destId="{47777A12-268D-42BB-9EC3-C9A36545798C}" srcOrd="0" destOrd="0" presId="urn:microsoft.com/office/officeart/2005/8/layout/chevron2"/>
    <dgm:cxn modelId="{205153E4-BA83-4035-83EF-BCBADB1D1721}" srcId="{89E6F524-E878-45B8-A50B-3A0D09FC201E}" destId="{A070752C-0411-408E-BDB1-EFDCE88E24EC}" srcOrd="0" destOrd="0" parTransId="{D7A03C7D-78D9-4856-8C5C-E007718840A7}" sibTransId="{BC1E8348-F5B9-42F6-A890-60A8F9BF83FA}"/>
    <dgm:cxn modelId="{2011C8BA-576E-4480-841B-857E06903310}" type="presParOf" srcId="{F87B234A-117F-4BAD-8862-3BD88AB325B1}" destId="{2FF00860-E5DB-4445-BEBA-BC4C723201F8}" srcOrd="0" destOrd="0" presId="urn:microsoft.com/office/officeart/2005/8/layout/chevron2"/>
    <dgm:cxn modelId="{C75099BF-5A00-4F42-AF2B-A5B188FBE54A}" type="presParOf" srcId="{2FF00860-E5DB-4445-BEBA-BC4C723201F8}" destId="{141E41BC-568C-4EE8-850D-1711A13017F7}" srcOrd="0" destOrd="0" presId="urn:microsoft.com/office/officeart/2005/8/layout/chevron2"/>
    <dgm:cxn modelId="{BCCF6846-C685-49FC-B259-3B2AFE1358DA}" type="presParOf" srcId="{2FF00860-E5DB-4445-BEBA-BC4C723201F8}" destId="{353039E9-2DD9-42D8-8A75-AC0E3B8816E7}" srcOrd="1" destOrd="0" presId="urn:microsoft.com/office/officeart/2005/8/layout/chevron2"/>
    <dgm:cxn modelId="{631E8078-DF4B-4F2E-85BE-B793F3446710}" type="presParOf" srcId="{F87B234A-117F-4BAD-8862-3BD88AB325B1}" destId="{4CEFDD3B-C994-44E4-8943-3E94D9007A48}" srcOrd="1" destOrd="0" presId="urn:microsoft.com/office/officeart/2005/8/layout/chevron2"/>
    <dgm:cxn modelId="{73E2BACE-2652-4E4E-8F77-FBC66A21E4F1}" type="presParOf" srcId="{F87B234A-117F-4BAD-8862-3BD88AB325B1}" destId="{8C9D308D-5D4D-49C8-8D9C-543BF1D25584}" srcOrd="2" destOrd="0" presId="urn:microsoft.com/office/officeart/2005/8/layout/chevron2"/>
    <dgm:cxn modelId="{C8D2A3A9-A17C-43F3-A09F-6AF06444C175}" type="presParOf" srcId="{8C9D308D-5D4D-49C8-8D9C-543BF1D25584}" destId="{61897AD5-0775-4358-9197-70A741CDCC42}" srcOrd="0" destOrd="0" presId="urn:microsoft.com/office/officeart/2005/8/layout/chevron2"/>
    <dgm:cxn modelId="{6EAFD55A-7CC9-4E65-981A-0A0A288FB342}" type="presParOf" srcId="{8C9D308D-5D4D-49C8-8D9C-543BF1D25584}" destId="{47777A12-268D-42BB-9EC3-C9A36545798C}" srcOrd="1" destOrd="0" presId="urn:microsoft.com/office/officeart/2005/8/layout/chevron2"/>
    <dgm:cxn modelId="{D98C66DC-B197-45B8-9586-0C6157894EEA}" type="presParOf" srcId="{F87B234A-117F-4BAD-8862-3BD88AB325B1}" destId="{AACA8297-C5CC-4699-B5BA-F1B0DA9B6060}" srcOrd="3" destOrd="0" presId="urn:microsoft.com/office/officeart/2005/8/layout/chevron2"/>
    <dgm:cxn modelId="{11B1AEF4-8C5D-45DC-B91A-ABF87243428B}" type="presParOf" srcId="{F87B234A-117F-4BAD-8862-3BD88AB325B1}" destId="{153EB2A4-C205-4E0D-AC4F-26E38AE29970}" srcOrd="4" destOrd="0" presId="urn:microsoft.com/office/officeart/2005/8/layout/chevron2"/>
    <dgm:cxn modelId="{300A0779-3458-4B41-BEC3-21F5D65C9B49}" type="presParOf" srcId="{153EB2A4-C205-4E0D-AC4F-26E38AE29970}" destId="{D257796C-EC27-45CE-AFAD-FC76C39FE332}" srcOrd="0" destOrd="0" presId="urn:microsoft.com/office/officeart/2005/8/layout/chevron2"/>
    <dgm:cxn modelId="{27EC5955-BC4C-4D12-9D55-F2A43EDB27F7}" type="presParOf" srcId="{153EB2A4-C205-4E0D-AC4F-26E38AE29970}" destId="{C1813A25-CCBC-495B-B6E4-1CA198C8C6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42036E-53B7-4EFE-BA0B-2D679D74494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C974E1E-CAB8-40B8-BBC4-3657796CF887}">
      <dgm:prSet/>
      <dgm:spPr/>
      <dgm:t>
        <a:bodyPr/>
        <a:lstStyle/>
        <a:p>
          <a:r>
            <a:rPr lang="es-MX"/>
            <a:t>Ámbito de intervención  </a:t>
          </a:r>
        </a:p>
      </dgm:t>
    </dgm:pt>
    <dgm:pt modelId="{E5332BCA-A82C-48F9-A0A4-D06CAB36E82F}" type="parTrans" cxnId="{2A6BF1A6-B7D4-4C92-8A23-88A272B7DA28}">
      <dgm:prSet/>
      <dgm:spPr/>
      <dgm:t>
        <a:bodyPr/>
        <a:lstStyle/>
        <a:p>
          <a:endParaRPr lang="es-ES"/>
        </a:p>
      </dgm:t>
    </dgm:pt>
    <dgm:pt modelId="{96D9C508-9B28-49A1-8EFE-BF34ACF130D3}" type="sibTrans" cxnId="{2A6BF1A6-B7D4-4C92-8A23-88A272B7DA28}">
      <dgm:prSet/>
      <dgm:spPr/>
      <dgm:t>
        <a:bodyPr/>
        <a:lstStyle/>
        <a:p>
          <a:endParaRPr lang="es-ES"/>
        </a:p>
      </dgm:t>
    </dgm:pt>
    <dgm:pt modelId="{F3BB5B11-244E-4A1C-A431-02AB1CB76FD8}">
      <dgm:prSet/>
      <dgm:spPr/>
      <dgm:t>
        <a:bodyPr/>
        <a:lstStyle/>
        <a:p>
          <a:r>
            <a:rPr lang="es-MX"/>
            <a:t>Estrategias a usar en la intervención</a:t>
          </a:r>
        </a:p>
      </dgm:t>
    </dgm:pt>
    <dgm:pt modelId="{5B067BE3-EF5A-4230-AA15-FD9300B53F4D}" type="parTrans" cxnId="{45CFC0D2-92D9-4991-A4F5-FAC09F7146CB}">
      <dgm:prSet/>
      <dgm:spPr/>
      <dgm:t>
        <a:bodyPr/>
        <a:lstStyle/>
        <a:p>
          <a:endParaRPr lang="es-ES"/>
        </a:p>
      </dgm:t>
    </dgm:pt>
    <dgm:pt modelId="{E4BC56BE-FED0-4F72-9AB6-4373BF025528}" type="sibTrans" cxnId="{45CFC0D2-92D9-4991-A4F5-FAC09F7146CB}">
      <dgm:prSet/>
      <dgm:spPr/>
      <dgm:t>
        <a:bodyPr/>
        <a:lstStyle/>
        <a:p>
          <a:endParaRPr lang="es-ES"/>
        </a:p>
      </dgm:t>
    </dgm:pt>
    <dgm:pt modelId="{AF817D67-58E4-417A-94B9-8B539B29D339}">
      <dgm:prSet/>
      <dgm:spPr/>
      <dgm:t>
        <a:bodyPr/>
        <a:lstStyle/>
        <a:p>
          <a:r>
            <a:rPr lang="es-MX"/>
            <a:t>Esquema de evaluación </a:t>
          </a:r>
        </a:p>
      </dgm:t>
    </dgm:pt>
    <dgm:pt modelId="{6E5B958C-3A50-4B54-80E7-7EEB0876EFFF}" type="parTrans" cxnId="{3695F5B7-E9B7-4EC2-9512-F0A5CC055F0F}">
      <dgm:prSet/>
      <dgm:spPr/>
      <dgm:t>
        <a:bodyPr/>
        <a:lstStyle/>
        <a:p>
          <a:endParaRPr lang="es-ES"/>
        </a:p>
      </dgm:t>
    </dgm:pt>
    <dgm:pt modelId="{1FA3C55D-BC75-4D3D-BC47-81D21D1CAE01}" type="sibTrans" cxnId="{3695F5B7-E9B7-4EC2-9512-F0A5CC055F0F}">
      <dgm:prSet/>
      <dgm:spPr/>
      <dgm:t>
        <a:bodyPr/>
        <a:lstStyle/>
        <a:p>
          <a:endParaRPr lang="es-ES"/>
        </a:p>
      </dgm:t>
    </dgm:pt>
    <dgm:pt modelId="{C4493494-B7DE-454E-B7D3-CC4C5A7BD96F}" type="pres">
      <dgm:prSet presAssocID="{C142036E-53B7-4EFE-BA0B-2D679D744944}" presName="Name0" presStyleCnt="0">
        <dgm:presLayoutVars>
          <dgm:dir/>
          <dgm:resizeHandles val="exact"/>
        </dgm:presLayoutVars>
      </dgm:prSet>
      <dgm:spPr/>
    </dgm:pt>
    <dgm:pt modelId="{1C5685B0-7CBA-4672-A5E2-7210B5F1FAAF}" type="pres">
      <dgm:prSet presAssocID="{DC974E1E-CAB8-40B8-BBC4-3657796CF887}" presName="composite" presStyleCnt="0"/>
      <dgm:spPr/>
    </dgm:pt>
    <dgm:pt modelId="{D0878930-AD25-4E87-805B-E59249431DBC}" type="pres">
      <dgm:prSet presAssocID="{DC974E1E-CAB8-40B8-BBC4-3657796CF887}" presName="rect1" presStyleLbl="trAlignAcc1" presStyleIdx="0" presStyleCnt="3">
        <dgm:presLayoutVars>
          <dgm:bulletEnabled val="1"/>
        </dgm:presLayoutVars>
      </dgm:prSet>
      <dgm:spPr/>
    </dgm:pt>
    <dgm:pt modelId="{AC0212AA-6B5A-4B55-87CA-EBCDA83BC8FC}" type="pres">
      <dgm:prSet presAssocID="{DC974E1E-CAB8-40B8-BBC4-3657796CF887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3D91D0BC-895B-4B23-A33C-1CC2E586EC0F}" type="pres">
      <dgm:prSet presAssocID="{96D9C508-9B28-49A1-8EFE-BF34ACF130D3}" presName="sibTrans" presStyleCnt="0"/>
      <dgm:spPr/>
    </dgm:pt>
    <dgm:pt modelId="{76EC5399-7BFA-4EF8-8AB9-320872293CE5}" type="pres">
      <dgm:prSet presAssocID="{F3BB5B11-244E-4A1C-A431-02AB1CB76FD8}" presName="composite" presStyleCnt="0"/>
      <dgm:spPr/>
    </dgm:pt>
    <dgm:pt modelId="{7D81CE24-7565-4478-A576-09A21E040D7B}" type="pres">
      <dgm:prSet presAssocID="{F3BB5B11-244E-4A1C-A431-02AB1CB76FD8}" presName="rect1" presStyleLbl="trAlignAcc1" presStyleIdx="1" presStyleCnt="3">
        <dgm:presLayoutVars>
          <dgm:bulletEnabled val="1"/>
        </dgm:presLayoutVars>
      </dgm:prSet>
      <dgm:spPr/>
    </dgm:pt>
    <dgm:pt modelId="{33436FC6-AB21-4ED4-B12B-767EEA6133D5}" type="pres">
      <dgm:prSet presAssocID="{F3BB5B11-244E-4A1C-A431-02AB1CB76FD8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08209C4F-A63C-476C-BC31-FCF2D88D6684}" type="pres">
      <dgm:prSet presAssocID="{E4BC56BE-FED0-4F72-9AB6-4373BF025528}" presName="sibTrans" presStyleCnt="0"/>
      <dgm:spPr/>
    </dgm:pt>
    <dgm:pt modelId="{B8EA6AB0-3DB0-43FC-8C4E-F57FD7D64A83}" type="pres">
      <dgm:prSet presAssocID="{AF817D67-58E4-417A-94B9-8B539B29D339}" presName="composite" presStyleCnt="0"/>
      <dgm:spPr/>
    </dgm:pt>
    <dgm:pt modelId="{B359DEE6-AE09-4B39-8CCB-6EB5CACBA57F}" type="pres">
      <dgm:prSet presAssocID="{AF817D67-58E4-417A-94B9-8B539B29D339}" presName="rect1" presStyleLbl="trAlignAcc1" presStyleIdx="2" presStyleCnt="3">
        <dgm:presLayoutVars>
          <dgm:bulletEnabled val="1"/>
        </dgm:presLayoutVars>
      </dgm:prSet>
      <dgm:spPr/>
    </dgm:pt>
    <dgm:pt modelId="{6987B997-0628-460B-8D36-C8CFCFABA202}" type="pres">
      <dgm:prSet presAssocID="{AF817D67-58E4-417A-94B9-8B539B29D339}" presName="rect2" presStyleLbl="fgImgPlace1" presStyleIdx="2" presStyleCnt="3" custScaleX="151823" custLinFactNeighborX="-20582" custLinFactNeighborY="-5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17A934F5-9BC0-4A0A-B1AB-8083AAD2CA97}" type="presOf" srcId="{AF817D67-58E4-417A-94B9-8B539B29D339}" destId="{B359DEE6-AE09-4B39-8CCB-6EB5CACBA57F}" srcOrd="0" destOrd="0" presId="urn:microsoft.com/office/officeart/2008/layout/PictureStrips"/>
    <dgm:cxn modelId="{45CFC0D2-92D9-4991-A4F5-FAC09F7146CB}" srcId="{C142036E-53B7-4EFE-BA0B-2D679D744944}" destId="{F3BB5B11-244E-4A1C-A431-02AB1CB76FD8}" srcOrd="1" destOrd="0" parTransId="{5B067BE3-EF5A-4230-AA15-FD9300B53F4D}" sibTransId="{E4BC56BE-FED0-4F72-9AB6-4373BF025528}"/>
    <dgm:cxn modelId="{353154AF-03C4-40D5-99C2-1B3AE47D9DE8}" type="presOf" srcId="{C142036E-53B7-4EFE-BA0B-2D679D744944}" destId="{C4493494-B7DE-454E-B7D3-CC4C5A7BD96F}" srcOrd="0" destOrd="0" presId="urn:microsoft.com/office/officeart/2008/layout/PictureStrips"/>
    <dgm:cxn modelId="{2A6BF1A6-B7D4-4C92-8A23-88A272B7DA28}" srcId="{C142036E-53B7-4EFE-BA0B-2D679D744944}" destId="{DC974E1E-CAB8-40B8-BBC4-3657796CF887}" srcOrd="0" destOrd="0" parTransId="{E5332BCA-A82C-48F9-A0A4-D06CAB36E82F}" sibTransId="{96D9C508-9B28-49A1-8EFE-BF34ACF130D3}"/>
    <dgm:cxn modelId="{A311321F-8403-4503-89E9-225627C5DB85}" type="presOf" srcId="{F3BB5B11-244E-4A1C-A431-02AB1CB76FD8}" destId="{7D81CE24-7565-4478-A576-09A21E040D7B}" srcOrd="0" destOrd="0" presId="urn:microsoft.com/office/officeart/2008/layout/PictureStrips"/>
    <dgm:cxn modelId="{3695F5B7-E9B7-4EC2-9512-F0A5CC055F0F}" srcId="{C142036E-53B7-4EFE-BA0B-2D679D744944}" destId="{AF817D67-58E4-417A-94B9-8B539B29D339}" srcOrd="2" destOrd="0" parTransId="{6E5B958C-3A50-4B54-80E7-7EEB0876EFFF}" sibTransId="{1FA3C55D-BC75-4D3D-BC47-81D21D1CAE01}"/>
    <dgm:cxn modelId="{5E6D0C95-E8F2-4211-8D85-7E5ABABF3DFC}" type="presOf" srcId="{DC974E1E-CAB8-40B8-BBC4-3657796CF887}" destId="{D0878930-AD25-4E87-805B-E59249431DBC}" srcOrd="0" destOrd="0" presId="urn:microsoft.com/office/officeart/2008/layout/PictureStrips"/>
    <dgm:cxn modelId="{C3280709-45D9-452E-A88C-E69CB0C6FED3}" type="presParOf" srcId="{C4493494-B7DE-454E-B7D3-CC4C5A7BD96F}" destId="{1C5685B0-7CBA-4672-A5E2-7210B5F1FAAF}" srcOrd="0" destOrd="0" presId="urn:microsoft.com/office/officeart/2008/layout/PictureStrips"/>
    <dgm:cxn modelId="{D8519546-12FE-4BE6-9F4E-ECACFD9D72F7}" type="presParOf" srcId="{1C5685B0-7CBA-4672-A5E2-7210B5F1FAAF}" destId="{D0878930-AD25-4E87-805B-E59249431DBC}" srcOrd="0" destOrd="0" presId="urn:microsoft.com/office/officeart/2008/layout/PictureStrips"/>
    <dgm:cxn modelId="{95E75C3D-FD77-416A-82B8-A907E3C3F4A2}" type="presParOf" srcId="{1C5685B0-7CBA-4672-A5E2-7210B5F1FAAF}" destId="{AC0212AA-6B5A-4B55-87CA-EBCDA83BC8FC}" srcOrd="1" destOrd="0" presId="urn:microsoft.com/office/officeart/2008/layout/PictureStrips"/>
    <dgm:cxn modelId="{E2EA0CAC-A500-431D-B11E-A86DC01C7EE0}" type="presParOf" srcId="{C4493494-B7DE-454E-B7D3-CC4C5A7BD96F}" destId="{3D91D0BC-895B-4B23-A33C-1CC2E586EC0F}" srcOrd="1" destOrd="0" presId="urn:microsoft.com/office/officeart/2008/layout/PictureStrips"/>
    <dgm:cxn modelId="{9FF2F77C-1276-484B-89F8-268780A61B47}" type="presParOf" srcId="{C4493494-B7DE-454E-B7D3-CC4C5A7BD96F}" destId="{76EC5399-7BFA-4EF8-8AB9-320872293CE5}" srcOrd="2" destOrd="0" presId="urn:microsoft.com/office/officeart/2008/layout/PictureStrips"/>
    <dgm:cxn modelId="{812A218F-5445-4A6F-AA3D-67D712FA40C0}" type="presParOf" srcId="{76EC5399-7BFA-4EF8-8AB9-320872293CE5}" destId="{7D81CE24-7565-4478-A576-09A21E040D7B}" srcOrd="0" destOrd="0" presId="urn:microsoft.com/office/officeart/2008/layout/PictureStrips"/>
    <dgm:cxn modelId="{CFFED7CA-1E20-4D35-AE1A-E20E6F575AB4}" type="presParOf" srcId="{76EC5399-7BFA-4EF8-8AB9-320872293CE5}" destId="{33436FC6-AB21-4ED4-B12B-767EEA6133D5}" srcOrd="1" destOrd="0" presId="urn:microsoft.com/office/officeart/2008/layout/PictureStrips"/>
    <dgm:cxn modelId="{001E800D-F8A6-4D2C-B912-6736BE6F5829}" type="presParOf" srcId="{C4493494-B7DE-454E-B7D3-CC4C5A7BD96F}" destId="{08209C4F-A63C-476C-BC31-FCF2D88D6684}" srcOrd="3" destOrd="0" presId="urn:microsoft.com/office/officeart/2008/layout/PictureStrips"/>
    <dgm:cxn modelId="{3A6795E8-BD7F-409F-AE26-FE47763C5846}" type="presParOf" srcId="{C4493494-B7DE-454E-B7D3-CC4C5A7BD96F}" destId="{B8EA6AB0-3DB0-43FC-8C4E-F57FD7D64A83}" srcOrd="4" destOrd="0" presId="urn:microsoft.com/office/officeart/2008/layout/PictureStrips"/>
    <dgm:cxn modelId="{DF9774EC-B664-4DB0-8C65-C852940AAFF7}" type="presParOf" srcId="{B8EA6AB0-3DB0-43FC-8C4E-F57FD7D64A83}" destId="{B359DEE6-AE09-4B39-8CCB-6EB5CACBA57F}" srcOrd="0" destOrd="0" presId="urn:microsoft.com/office/officeart/2008/layout/PictureStrips"/>
    <dgm:cxn modelId="{B2F81E3C-0945-4E7E-A310-36E01681E2A0}" type="presParOf" srcId="{B8EA6AB0-3DB0-43FC-8C4E-F57FD7D64A83}" destId="{6987B997-0628-460B-8D36-C8CFCFABA20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A7F5B-D536-4F9C-B215-12781B1404D8}">
      <dsp:nvSpPr>
        <dsp:cNvPr id="0" name=""/>
        <dsp:cNvSpPr/>
      </dsp:nvSpPr>
      <dsp:spPr>
        <a:xfrm rot="5400000">
          <a:off x="-304902" y="305149"/>
          <a:ext cx="2032685" cy="14228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Marco conceptual</a:t>
          </a:r>
        </a:p>
      </dsp:txBody>
      <dsp:txXfrm rot="-5400000">
        <a:off x="2" y="711686"/>
        <a:ext cx="1422879" cy="609806"/>
      </dsp:txXfrm>
    </dsp:sp>
    <dsp:sp modelId="{EAA71FC5-8185-473A-B477-7D6C182F5040}">
      <dsp:nvSpPr>
        <dsp:cNvPr id="0" name=""/>
        <dsp:cNvSpPr/>
      </dsp:nvSpPr>
      <dsp:spPr>
        <a:xfrm rot="5400000">
          <a:off x="4508517" y="-3085390"/>
          <a:ext cx="1321245" cy="749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Engloba los términos de uso frecuente dentro del protocolo de intervención, tales como cartografía lectora o buen lector.</a:t>
          </a:r>
        </a:p>
      </dsp:txBody>
      <dsp:txXfrm rot="-5400000">
        <a:off x="1422880" y="64745"/>
        <a:ext cx="7428022" cy="1192249"/>
      </dsp:txXfrm>
    </dsp:sp>
    <dsp:sp modelId="{7A7CD371-2C90-4B81-A727-72DCB41D7FD7}">
      <dsp:nvSpPr>
        <dsp:cNvPr id="0" name=""/>
        <dsp:cNvSpPr/>
      </dsp:nvSpPr>
      <dsp:spPr>
        <a:xfrm rot="5400000">
          <a:off x="-304902" y="2049592"/>
          <a:ext cx="2032685" cy="14228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Marco teórico </a:t>
          </a:r>
        </a:p>
      </dsp:txBody>
      <dsp:txXfrm rot="-5400000">
        <a:off x="2" y="2456129"/>
        <a:ext cx="1422879" cy="609806"/>
      </dsp:txXfrm>
    </dsp:sp>
    <dsp:sp modelId="{B8761549-1EFF-4E3E-8412-9F349EF34C00}">
      <dsp:nvSpPr>
        <dsp:cNvPr id="0" name=""/>
        <dsp:cNvSpPr/>
      </dsp:nvSpPr>
      <dsp:spPr>
        <a:xfrm rot="5400000">
          <a:off x="4508517" y="-1340947"/>
          <a:ext cx="1321245" cy="749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La triada que da sustento al proyecto de intervención corresponde a los siguientes estudiosos: Vygotsky, </a:t>
          </a:r>
          <a:r>
            <a:rPr lang="es-ES" sz="2700" kern="1200" dirty="0" err="1"/>
            <a:t>Petit</a:t>
          </a:r>
          <a:r>
            <a:rPr lang="es-ES" sz="2700" kern="1200" dirty="0"/>
            <a:t> y </a:t>
          </a:r>
          <a:r>
            <a:rPr lang="es-ES" sz="2700" kern="1200" dirty="0" err="1"/>
            <a:t>Rossenblatt</a:t>
          </a:r>
          <a:r>
            <a:rPr lang="es-ES" sz="2700" kern="1200" dirty="0"/>
            <a:t>.</a:t>
          </a:r>
        </a:p>
      </dsp:txBody>
      <dsp:txXfrm rot="-5400000">
        <a:off x="1422880" y="1809188"/>
        <a:ext cx="7428022" cy="1192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E41BC-568C-4EE8-850D-1711A13017F7}">
      <dsp:nvSpPr>
        <dsp:cNvPr id="0" name=""/>
        <dsp:cNvSpPr/>
      </dsp:nvSpPr>
      <dsp:spPr>
        <a:xfrm rot="5400000">
          <a:off x="-204333" y="206049"/>
          <a:ext cx="1362220" cy="953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1. Social</a:t>
          </a:r>
        </a:p>
      </dsp:txBody>
      <dsp:txXfrm rot="-5400000">
        <a:off x="0" y="478493"/>
        <a:ext cx="953554" cy="408666"/>
      </dsp:txXfrm>
    </dsp:sp>
    <dsp:sp modelId="{353039E9-2DD9-42D8-8A75-AC0E3B8816E7}">
      <dsp:nvSpPr>
        <dsp:cNvPr id="0" name=""/>
        <dsp:cNvSpPr/>
      </dsp:nvSpPr>
      <dsp:spPr>
        <a:xfrm rot="5400000">
          <a:off x="5210936" y="-4255665"/>
          <a:ext cx="885443" cy="9400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800" kern="1200"/>
            <a:t>La inclusión de las personas con enfermedades oncológicas</a:t>
          </a:r>
        </a:p>
      </dsp:txBody>
      <dsp:txXfrm rot="-5400000">
        <a:off x="953554" y="44941"/>
        <a:ext cx="9356983" cy="798995"/>
      </dsp:txXfrm>
    </dsp:sp>
    <dsp:sp modelId="{61897AD5-0775-4358-9197-70A741CDCC42}">
      <dsp:nvSpPr>
        <dsp:cNvPr id="0" name=""/>
        <dsp:cNvSpPr/>
      </dsp:nvSpPr>
      <dsp:spPr>
        <a:xfrm rot="5400000">
          <a:off x="-204333" y="1370790"/>
          <a:ext cx="1362220" cy="953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2. Salud emocional</a:t>
          </a:r>
        </a:p>
      </dsp:txBody>
      <dsp:txXfrm rot="-5400000">
        <a:off x="0" y="1643234"/>
        <a:ext cx="953554" cy="408666"/>
      </dsp:txXfrm>
    </dsp:sp>
    <dsp:sp modelId="{47777A12-268D-42BB-9EC3-C9A36545798C}">
      <dsp:nvSpPr>
        <dsp:cNvPr id="0" name=""/>
        <dsp:cNvSpPr/>
      </dsp:nvSpPr>
      <dsp:spPr>
        <a:xfrm rot="5400000">
          <a:off x="5210936" y="-3090924"/>
          <a:ext cx="885443" cy="9400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800" kern="1200"/>
            <a:t>Disminución de los niveles de estrés y aumento de las emociones positivas</a:t>
          </a:r>
        </a:p>
      </dsp:txBody>
      <dsp:txXfrm rot="-5400000">
        <a:off x="953554" y="1209682"/>
        <a:ext cx="9356983" cy="798995"/>
      </dsp:txXfrm>
    </dsp:sp>
    <dsp:sp modelId="{D257796C-EC27-45CE-AFAD-FC76C39FE332}">
      <dsp:nvSpPr>
        <dsp:cNvPr id="0" name=""/>
        <dsp:cNvSpPr/>
      </dsp:nvSpPr>
      <dsp:spPr>
        <a:xfrm rot="5400000">
          <a:off x="-204333" y="2535531"/>
          <a:ext cx="1362220" cy="953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3. Personal</a:t>
          </a:r>
        </a:p>
      </dsp:txBody>
      <dsp:txXfrm rot="-5400000">
        <a:off x="0" y="2807975"/>
        <a:ext cx="953554" cy="408666"/>
      </dsp:txXfrm>
    </dsp:sp>
    <dsp:sp modelId="{C1813A25-CCBC-495B-B6E4-1CA198C8C6DB}">
      <dsp:nvSpPr>
        <dsp:cNvPr id="0" name=""/>
        <dsp:cNvSpPr/>
      </dsp:nvSpPr>
      <dsp:spPr>
        <a:xfrm rot="5400000">
          <a:off x="5210936" y="-1926183"/>
          <a:ext cx="885443" cy="9400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800" kern="1200"/>
            <a:t>Contribuir con un programa de lectura dirigido a este grupo específico</a:t>
          </a:r>
        </a:p>
      </dsp:txBody>
      <dsp:txXfrm rot="-5400000">
        <a:off x="953554" y="2374423"/>
        <a:ext cx="9356983" cy="7989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78930-AD25-4E87-805B-E59249431DBC}">
      <dsp:nvSpPr>
        <dsp:cNvPr id="0" name=""/>
        <dsp:cNvSpPr/>
      </dsp:nvSpPr>
      <dsp:spPr>
        <a:xfrm>
          <a:off x="203680" y="234496"/>
          <a:ext cx="4882445" cy="15257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51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/>
            <a:t>Ámbito de intervención  </a:t>
          </a:r>
        </a:p>
      </dsp:txBody>
      <dsp:txXfrm>
        <a:off x="203680" y="234496"/>
        <a:ext cx="4882445" cy="1525764"/>
      </dsp:txXfrm>
    </dsp:sp>
    <dsp:sp modelId="{AC0212AA-6B5A-4B55-87CA-EBCDA83BC8FC}">
      <dsp:nvSpPr>
        <dsp:cNvPr id="0" name=""/>
        <dsp:cNvSpPr/>
      </dsp:nvSpPr>
      <dsp:spPr>
        <a:xfrm>
          <a:off x="245" y="14107"/>
          <a:ext cx="1068035" cy="16020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1CE24-7565-4478-A576-09A21E040D7B}">
      <dsp:nvSpPr>
        <dsp:cNvPr id="0" name=""/>
        <dsp:cNvSpPr/>
      </dsp:nvSpPr>
      <dsp:spPr>
        <a:xfrm>
          <a:off x="5471070" y="234496"/>
          <a:ext cx="4882445" cy="15257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51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/>
            <a:t>Estrategias a usar en la intervención</a:t>
          </a:r>
        </a:p>
      </dsp:txBody>
      <dsp:txXfrm>
        <a:off x="5471070" y="234496"/>
        <a:ext cx="4882445" cy="1525764"/>
      </dsp:txXfrm>
    </dsp:sp>
    <dsp:sp modelId="{33436FC6-AB21-4ED4-B12B-767EEA6133D5}">
      <dsp:nvSpPr>
        <dsp:cNvPr id="0" name=""/>
        <dsp:cNvSpPr/>
      </dsp:nvSpPr>
      <dsp:spPr>
        <a:xfrm>
          <a:off x="5267635" y="14107"/>
          <a:ext cx="1068035" cy="16020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9DEE6-AE09-4B39-8CCB-6EB5CACBA57F}">
      <dsp:nvSpPr>
        <dsp:cNvPr id="0" name=""/>
        <dsp:cNvSpPr/>
      </dsp:nvSpPr>
      <dsp:spPr>
        <a:xfrm>
          <a:off x="2975747" y="2155263"/>
          <a:ext cx="4882445" cy="15257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3451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500" kern="1200"/>
            <a:t>Esquema de evaluación </a:t>
          </a:r>
        </a:p>
      </dsp:txBody>
      <dsp:txXfrm>
        <a:off x="2975747" y="2155263"/>
        <a:ext cx="4882445" cy="1525764"/>
      </dsp:txXfrm>
    </dsp:sp>
    <dsp:sp modelId="{6987B997-0628-460B-8D36-C8CFCFABA202}">
      <dsp:nvSpPr>
        <dsp:cNvPr id="0" name=""/>
        <dsp:cNvSpPr/>
      </dsp:nvSpPr>
      <dsp:spPr>
        <a:xfrm>
          <a:off x="2275745" y="1926080"/>
          <a:ext cx="1621522" cy="16020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175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51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746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42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639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556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764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22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70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609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493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736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635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93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918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383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06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7D926-FBFD-4A6E-995A-3EA72719C805}" type="datetimeFigureOut">
              <a:rPr lang="es-MX" smtClean="0"/>
              <a:t>11/01/2017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9CD0-8BEB-4A37-BA4D-81BF48CF7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065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2262" y="1916722"/>
            <a:ext cx="9144000" cy="3807069"/>
          </a:xfrm>
        </p:spPr>
        <p:txBody>
          <a:bodyPr>
            <a:noAutofit/>
          </a:bodyPr>
          <a:lstStyle/>
          <a:p>
            <a:r>
              <a:rPr lang="es-MX" sz="4000" dirty="0">
                <a:effectLst/>
              </a:rPr>
              <a:t>La lectura como terapia alternativa en la recuperación de mujeres sobrevivientes del cáncer</a:t>
            </a:r>
            <a:br>
              <a:rPr lang="es-MX" sz="4000" dirty="0"/>
            </a:br>
            <a:br>
              <a:rPr lang="es-MX" sz="5400" dirty="0"/>
            </a:br>
            <a:r>
              <a:rPr lang="es-MX" sz="2000" dirty="0"/>
              <a:t>Alumna: Citlali Ramírez Gómez</a:t>
            </a:r>
            <a:br>
              <a:rPr lang="es-MX" sz="2000" dirty="0"/>
            </a:br>
            <a:r>
              <a:rPr lang="es-MX" sz="2000" dirty="0"/>
              <a:t>Tutor: Dr. Mario Miguel Ojeda Ramírez</a:t>
            </a:r>
            <a:br>
              <a:rPr lang="es-MX" sz="2000" dirty="0"/>
            </a:br>
            <a:br>
              <a:rPr lang="es-MX" sz="2000" dirty="0"/>
            </a:br>
            <a:r>
              <a:rPr lang="es-MX" sz="1600" dirty="0"/>
              <a:t>UNIVERSIDAD VERACRUZANA</a:t>
            </a:r>
            <a:br>
              <a:rPr lang="es-MX" sz="1600" dirty="0"/>
            </a:br>
            <a:r>
              <a:rPr lang="es-MX" sz="1600" dirty="0"/>
              <a:t>ESPECIALIZACIÓN EN PROMOCIÓN DE LA LECTURA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0"/>
    </mc:Choice>
    <mc:Fallback xmlns="">
      <p:transition spd="slow" advTm="4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4755" y="731365"/>
            <a:ext cx="8911687" cy="1280890"/>
          </a:xfrm>
        </p:spPr>
        <p:txBody>
          <a:bodyPr/>
          <a:lstStyle/>
          <a:p>
            <a:pPr algn="ctr"/>
            <a:r>
              <a:rPr lang="es-MX" dirty="0"/>
              <a:t>I. Introducción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841097"/>
              </p:ext>
            </p:extLst>
          </p:nvPr>
        </p:nvGraphicFramePr>
        <p:xfrm>
          <a:off x="1296742" y="2012255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4"/>
    </mc:Choice>
    <mc:Fallback xmlns="">
      <p:transition spd="slow" advTm="3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3818" y="560994"/>
            <a:ext cx="8911687" cy="1280890"/>
          </a:xfrm>
        </p:spPr>
        <p:txBody>
          <a:bodyPr/>
          <a:lstStyle/>
          <a:p>
            <a:pPr algn="ctr"/>
            <a:r>
              <a:rPr lang="es-MX" dirty="0"/>
              <a:t>II. Planteamiento del proyecto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MX" sz="2800" dirty="0"/>
              <a:t>Delimitación del problema de intervención </a:t>
            </a:r>
          </a:p>
          <a:p>
            <a:r>
              <a:rPr lang="es-MX" dirty="0"/>
              <a:t>Poco acceso a la lectura de textos literarios.</a:t>
            </a:r>
          </a:p>
          <a:p>
            <a:r>
              <a:rPr lang="es-MX" dirty="0"/>
              <a:t>Ausencia de espacios y programas de lectura para adultos en los hospitales de cancerología.</a:t>
            </a:r>
          </a:p>
          <a:p>
            <a:r>
              <a:rPr lang="es-MX" dirty="0"/>
              <a:t>Altos niveles de estrés en las pacientes y sus familiares.</a:t>
            </a:r>
          </a:p>
          <a:p>
            <a:endParaRPr lang="es-MX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7"/>
    </mc:Choice>
    <mc:Fallback xmlns="">
      <p:transition spd="slow" advTm="3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040121"/>
              </p:ext>
            </p:extLst>
          </p:nvPr>
        </p:nvGraphicFramePr>
        <p:xfrm>
          <a:off x="887418" y="1981764"/>
          <a:ext cx="10353762" cy="369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63208" y="992543"/>
            <a:ext cx="323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Justificación </a:t>
            </a:r>
          </a:p>
        </p:txBody>
      </p:sp>
    </p:spTree>
    <p:extLst>
      <p:ext uri="{BB962C8B-B14F-4D97-AF65-F5344CB8AC3E}">
        <p14:creationId xmlns:p14="http://schemas.microsoft.com/office/powerpoint/2010/main" val="31044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7"/>
    </mc:Choice>
    <mc:Fallback xmlns="">
      <p:transition spd="slow" advTm="3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5633" y="1935921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200" dirty="0"/>
              <a:t>General</a:t>
            </a:r>
          </a:p>
          <a:p>
            <a:pPr algn="just"/>
            <a:r>
              <a:rPr lang="es-MX" dirty="0">
                <a:effectLst/>
              </a:rPr>
              <a:t>Promover la lectura entre las mujeres sobrevivientes del cáncer con la doble intención de que se conviertan en lectoras asiduas y, al mismo tiempo, les ayude a disminuir sus niveles de estrés.</a:t>
            </a:r>
            <a:endParaRPr lang="es-MX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69"/>
    </mc:Choice>
    <mc:Fallback xmlns="">
      <p:transition spd="slow" advTm="4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6211" y="1164078"/>
            <a:ext cx="10353762" cy="40321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3500" dirty="0"/>
              <a:t>Particulares</a:t>
            </a:r>
          </a:p>
          <a:p>
            <a:pPr marL="0" indent="0" algn="ctr">
              <a:buNone/>
            </a:pPr>
            <a:endParaRPr lang="es-MX" sz="3200" dirty="0"/>
          </a:p>
          <a:p>
            <a:pPr marL="457200" indent="-457200" algn="just">
              <a:buFont typeface="+mj-lt"/>
              <a:buAutoNum type="arabicPeriod"/>
            </a:pPr>
            <a:r>
              <a:rPr lang="es-MX" sz="2200" dirty="0"/>
              <a:t>Ayudar a generar el hábito lector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200" dirty="0"/>
              <a:t>Contribuir en la disminución de los niveles de estrés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200" dirty="0"/>
              <a:t>Promover la lectura como medio de entretenimiento y aprendizaje.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200" dirty="0"/>
              <a:t>Auxiliar a mejorar la calidad de vida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200" dirty="0"/>
              <a:t>Propiciar un cambio positivo en la percepción del individuo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200" dirty="0"/>
              <a:t>Impulsar el fomento a la lectura en grupos marginados</a:t>
            </a:r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14"/>
    </mc:Choice>
    <mc:Fallback xmlns="">
      <p:transition spd="slow" advTm="3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6962" y="1285211"/>
            <a:ext cx="9785838" cy="41396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500" dirty="0"/>
              <a:t>Hipótesis de intervención</a:t>
            </a:r>
          </a:p>
          <a:p>
            <a:pPr marL="0" indent="0" algn="just">
              <a:buNone/>
            </a:pPr>
            <a:r>
              <a:rPr lang="es-MX" sz="2200" dirty="0"/>
              <a:t>La lectura de textos literarios tiene la capacidad de aumentar los niveles de bienestar en las personas sobrevivientes del cáncer o que se encuentran en tratamiento y que buscan un forma de reintegración a la vida diaria.  Además, de que es una fuente para estimular la creatividad de las personas.</a:t>
            </a:r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7"/>
    </mc:Choice>
    <mc:Fallback xmlns="">
      <p:transition spd="slow" advTm="3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Diseño metodológico</a:t>
            </a:r>
            <a:br>
              <a:rPr lang="es-MX" dirty="0"/>
            </a:br>
            <a:r>
              <a:rPr lang="es-MX" sz="3200" dirty="0"/>
              <a:t>aspectos generales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106871"/>
              </p:ext>
            </p:extLst>
          </p:nvPr>
        </p:nvGraphicFramePr>
        <p:xfrm>
          <a:off x="913795" y="2096064"/>
          <a:ext cx="10353762" cy="369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5"/>
    </mc:Choice>
    <mc:Fallback xmlns="">
      <p:transition spd="slow" advTm="6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s-MX" dirty="0"/>
              <a:t>IV. PROGRAMACIÓN DE ACTIVIDADES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885825"/>
            <a:ext cx="8305799" cy="590549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4"/>
    </mc:Choice>
    <mc:Fallback xmlns="">
      <p:transition spd="slow" advTm="2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774</TotalTime>
  <Words>311</Words>
  <Application>Microsoft Office PowerPoint</Application>
  <PresentationFormat>Panorámica</PresentationFormat>
  <Paragraphs>36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Bookman Old Style</vt:lpstr>
      <vt:lpstr>Rockwell</vt:lpstr>
      <vt:lpstr>Damask</vt:lpstr>
      <vt:lpstr>La lectura como terapia alternativa en la recuperación de mujeres sobrevivientes del cáncer  Alumna: Citlali Ramírez Gómez Tutor: Dr. Mario Miguel Ojeda Ramírez  UNIVERSIDAD VERACRUZANA ESPECIALIZACIÓN EN PROMOCIÓN DE LA LECTURA</vt:lpstr>
      <vt:lpstr>I. Introducción</vt:lpstr>
      <vt:lpstr>II. Planteamiento del proyecto</vt:lpstr>
      <vt:lpstr>Presentación de PowerPoint</vt:lpstr>
      <vt:lpstr>Objetivos</vt:lpstr>
      <vt:lpstr>Presentación de PowerPoint</vt:lpstr>
      <vt:lpstr>Presentación de PowerPoint</vt:lpstr>
      <vt:lpstr>Diseño metodológico aspectos generales</vt:lpstr>
      <vt:lpstr>IV. PROGRAMACIÓN DE ACTIVIDADES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lectura como terapia alternativa en la recuperación de mujeres sobrevivientes del cáncer</dc:title>
  <dc:creator>Citlali Ramírez</dc:creator>
  <cp:lastModifiedBy>Citlali Ramírez</cp:lastModifiedBy>
  <cp:revision>61</cp:revision>
  <dcterms:created xsi:type="dcterms:W3CDTF">2016-11-21T01:16:47Z</dcterms:created>
  <dcterms:modified xsi:type="dcterms:W3CDTF">2017-01-11T20:35:02Z</dcterms:modified>
</cp:coreProperties>
</file>