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7" autoAdjust="0"/>
    <p:restoredTop sz="94660"/>
  </p:normalViewPr>
  <p:slideViewPr>
    <p:cSldViewPr>
      <p:cViewPr>
        <p:scale>
          <a:sx n="70" d="100"/>
          <a:sy n="70" d="100"/>
        </p:scale>
        <p:origin x="-1128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90A83-9307-4130-BBAE-153E0B0E04D0}" type="doc">
      <dgm:prSet loTypeId="urn:microsoft.com/office/officeart/2005/8/layout/vList3#1" loCatId="list" qsTypeId="urn:microsoft.com/office/officeart/2005/8/quickstyle/simple2" qsCatId="simple" csTypeId="urn:microsoft.com/office/officeart/2005/8/colors/accent0_1" csCatId="mainScheme" phldr="1"/>
      <dgm:spPr/>
    </dgm:pt>
    <dgm:pt modelId="{AC4B825E-5BB7-4080-AF92-AA6135430ECC}">
      <dgm:prSet phldrT="[Texto]"/>
      <dgm:spPr/>
      <dgm:t>
        <a:bodyPr/>
        <a:lstStyle/>
        <a:p>
          <a:r>
            <a:rPr lang="es-ES" b="1" dirty="0" smtClean="0"/>
            <a:t>Literatura: </a:t>
          </a:r>
          <a:r>
            <a:rPr lang="es-ES" dirty="0" smtClean="0"/>
            <a:t>representación valida de la realidad que nos acerca a la comprensión de ésta (Berecochea, 2006).</a:t>
          </a:r>
          <a:endParaRPr lang="es-ES" dirty="0"/>
        </a:p>
      </dgm:t>
    </dgm:pt>
    <dgm:pt modelId="{F75487A5-14F6-449E-A14A-73FA3CFAE6FA}" type="parTrans" cxnId="{944CFAA3-5A55-40C9-A93B-8AFFE29B2D2F}">
      <dgm:prSet/>
      <dgm:spPr/>
      <dgm:t>
        <a:bodyPr/>
        <a:lstStyle/>
        <a:p>
          <a:endParaRPr lang="es-ES"/>
        </a:p>
      </dgm:t>
    </dgm:pt>
    <dgm:pt modelId="{EA67FBEF-66AC-4333-BF71-D77C05C89A5C}" type="sibTrans" cxnId="{944CFAA3-5A55-40C9-A93B-8AFFE29B2D2F}">
      <dgm:prSet/>
      <dgm:spPr/>
      <dgm:t>
        <a:bodyPr/>
        <a:lstStyle/>
        <a:p>
          <a:endParaRPr lang="es-ES"/>
        </a:p>
      </dgm:t>
    </dgm:pt>
    <dgm:pt modelId="{2E8C61CC-F8E0-4761-B9DE-34DB2DBCD3D1}">
      <dgm:prSet phldrT="[Texto]"/>
      <dgm:spPr/>
      <dgm:t>
        <a:bodyPr/>
        <a:lstStyle/>
        <a:p>
          <a:r>
            <a:rPr lang="es-ES" b="1" dirty="0" smtClean="0"/>
            <a:t>Fotografía: </a:t>
          </a:r>
          <a:r>
            <a:rPr lang="es-ES" dirty="0" smtClean="0"/>
            <a:t>representación valida de la realidad que nos acerca a la comprensión de ésta (Berecochea, 2006).</a:t>
          </a:r>
          <a:endParaRPr lang="es-ES" dirty="0"/>
        </a:p>
      </dgm:t>
    </dgm:pt>
    <dgm:pt modelId="{D352F51F-875E-40FC-930E-C66DD77042AF}" type="parTrans" cxnId="{2D7EDC45-492E-469A-B7C2-D4A16E8A1D38}">
      <dgm:prSet/>
      <dgm:spPr/>
      <dgm:t>
        <a:bodyPr/>
        <a:lstStyle/>
        <a:p>
          <a:endParaRPr lang="es-ES"/>
        </a:p>
      </dgm:t>
    </dgm:pt>
    <dgm:pt modelId="{A5F0AD41-EC9B-465B-A753-C45253AED094}" type="sibTrans" cxnId="{2D7EDC45-492E-469A-B7C2-D4A16E8A1D38}">
      <dgm:prSet/>
      <dgm:spPr/>
      <dgm:t>
        <a:bodyPr/>
        <a:lstStyle/>
        <a:p>
          <a:endParaRPr lang="es-ES"/>
        </a:p>
      </dgm:t>
    </dgm:pt>
    <dgm:pt modelId="{092C4635-CBC5-4ABB-8360-7FD111CD35AD}" type="pres">
      <dgm:prSet presAssocID="{4CD90A83-9307-4130-BBAE-153E0B0E04D0}" presName="linearFlow" presStyleCnt="0">
        <dgm:presLayoutVars>
          <dgm:dir/>
          <dgm:resizeHandles val="exact"/>
        </dgm:presLayoutVars>
      </dgm:prSet>
      <dgm:spPr/>
    </dgm:pt>
    <dgm:pt modelId="{F2AB1ADC-AC23-4C67-9D67-A92D83D7A344}" type="pres">
      <dgm:prSet presAssocID="{AC4B825E-5BB7-4080-AF92-AA6135430ECC}" presName="composite" presStyleCnt="0"/>
      <dgm:spPr/>
    </dgm:pt>
    <dgm:pt modelId="{742E0F96-7AD8-4CAB-AF24-1DDE3D74349E}" type="pres">
      <dgm:prSet presAssocID="{AC4B825E-5BB7-4080-AF92-AA6135430ECC}" presName="imgShp" presStyleLbl="fgImgPlace1" presStyleIdx="0" presStyleCnt="2" custLinFactNeighborX="-2663" custLinFactNeighborY="-44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A066EF-ECEB-40B4-99E1-D96A326CF1EB}" type="pres">
      <dgm:prSet presAssocID="{AC4B825E-5BB7-4080-AF92-AA6135430EC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0F9BD9-01CF-4D57-A8F5-1BF88A40CEA1}" type="pres">
      <dgm:prSet presAssocID="{EA67FBEF-66AC-4333-BF71-D77C05C89A5C}" presName="spacing" presStyleCnt="0"/>
      <dgm:spPr/>
    </dgm:pt>
    <dgm:pt modelId="{AD3325A9-CFE9-4D92-B112-149EED564E2D}" type="pres">
      <dgm:prSet presAssocID="{2E8C61CC-F8E0-4761-B9DE-34DB2DBCD3D1}" presName="composite" presStyleCnt="0"/>
      <dgm:spPr/>
    </dgm:pt>
    <dgm:pt modelId="{D8CA09EF-23CB-464F-91D5-E78D94AD2269}" type="pres">
      <dgm:prSet presAssocID="{2E8C61CC-F8E0-4761-B9DE-34DB2DBCD3D1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2BD8449-DDB9-400D-89E0-AC4332E3C393}" type="pres">
      <dgm:prSet presAssocID="{2E8C61CC-F8E0-4761-B9DE-34DB2DBCD3D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EBA6A5-8686-4E62-AE79-8267324ACD70}" type="presOf" srcId="{2E8C61CC-F8E0-4761-B9DE-34DB2DBCD3D1}" destId="{42BD8449-DDB9-400D-89E0-AC4332E3C393}" srcOrd="0" destOrd="0" presId="urn:microsoft.com/office/officeart/2005/8/layout/vList3#1"/>
    <dgm:cxn modelId="{944CFAA3-5A55-40C9-A93B-8AFFE29B2D2F}" srcId="{4CD90A83-9307-4130-BBAE-153E0B0E04D0}" destId="{AC4B825E-5BB7-4080-AF92-AA6135430ECC}" srcOrd="0" destOrd="0" parTransId="{F75487A5-14F6-449E-A14A-73FA3CFAE6FA}" sibTransId="{EA67FBEF-66AC-4333-BF71-D77C05C89A5C}"/>
    <dgm:cxn modelId="{2D7EDC45-492E-469A-B7C2-D4A16E8A1D38}" srcId="{4CD90A83-9307-4130-BBAE-153E0B0E04D0}" destId="{2E8C61CC-F8E0-4761-B9DE-34DB2DBCD3D1}" srcOrd="1" destOrd="0" parTransId="{D352F51F-875E-40FC-930E-C66DD77042AF}" sibTransId="{A5F0AD41-EC9B-465B-A753-C45253AED094}"/>
    <dgm:cxn modelId="{6B439D96-A149-4B52-A1DC-F1B83B00D944}" type="presOf" srcId="{AC4B825E-5BB7-4080-AF92-AA6135430ECC}" destId="{54A066EF-ECEB-40B4-99E1-D96A326CF1EB}" srcOrd="0" destOrd="0" presId="urn:microsoft.com/office/officeart/2005/8/layout/vList3#1"/>
    <dgm:cxn modelId="{0333C240-20D6-493D-84C4-BA28D37B074B}" type="presOf" srcId="{4CD90A83-9307-4130-BBAE-153E0B0E04D0}" destId="{092C4635-CBC5-4ABB-8360-7FD111CD35AD}" srcOrd="0" destOrd="0" presId="urn:microsoft.com/office/officeart/2005/8/layout/vList3#1"/>
    <dgm:cxn modelId="{68DF2DC6-3831-4FBE-99A2-253DF2A40894}" type="presParOf" srcId="{092C4635-CBC5-4ABB-8360-7FD111CD35AD}" destId="{F2AB1ADC-AC23-4C67-9D67-A92D83D7A344}" srcOrd="0" destOrd="0" presId="urn:microsoft.com/office/officeart/2005/8/layout/vList3#1"/>
    <dgm:cxn modelId="{574A431F-0A75-4A95-B331-4649AF9AC1F4}" type="presParOf" srcId="{F2AB1ADC-AC23-4C67-9D67-A92D83D7A344}" destId="{742E0F96-7AD8-4CAB-AF24-1DDE3D74349E}" srcOrd="0" destOrd="0" presId="urn:microsoft.com/office/officeart/2005/8/layout/vList3#1"/>
    <dgm:cxn modelId="{5F3CBEAC-494B-41AC-9B58-3CE4A6151AD0}" type="presParOf" srcId="{F2AB1ADC-AC23-4C67-9D67-A92D83D7A344}" destId="{54A066EF-ECEB-40B4-99E1-D96A326CF1EB}" srcOrd="1" destOrd="0" presId="urn:microsoft.com/office/officeart/2005/8/layout/vList3#1"/>
    <dgm:cxn modelId="{A541F54D-B01B-4E48-A151-F5CAEE3DF72D}" type="presParOf" srcId="{092C4635-CBC5-4ABB-8360-7FD111CD35AD}" destId="{E20F9BD9-01CF-4D57-A8F5-1BF88A40CEA1}" srcOrd="1" destOrd="0" presId="urn:microsoft.com/office/officeart/2005/8/layout/vList3#1"/>
    <dgm:cxn modelId="{14DE177A-483B-49C3-B423-331A9D65CA3D}" type="presParOf" srcId="{092C4635-CBC5-4ABB-8360-7FD111CD35AD}" destId="{AD3325A9-CFE9-4D92-B112-149EED564E2D}" srcOrd="2" destOrd="0" presId="urn:microsoft.com/office/officeart/2005/8/layout/vList3#1"/>
    <dgm:cxn modelId="{CF8AA69B-3FE0-42EF-800C-F88C8FDAE3FF}" type="presParOf" srcId="{AD3325A9-CFE9-4D92-B112-149EED564E2D}" destId="{D8CA09EF-23CB-464F-91D5-E78D94AD2269}" srcOrd="0" destOrd="0" presId="urn:microsoft.com/office/officeart/2005/8/layout/vList3#1"/>
    <dgm:cxn modelId="{719DD74F-6FD8-4DD6-AB28-1D1BC25CA15A}" type="presParOf" srcId="{AD3325A9-CFE9-4D92-B112-149EED564E2D}" destId="{42BD8449-DDB9-400D-89E0-AC4332E3C39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CB39C-4E74-4754-8D5C-D1838E63430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BD49F02A-8A2E-4EFA-9F28-F8D3396A6BC0}">
      <dgm:prSet phldrT="[Texto]"/>
      <dgm:spPr/>
      <dgm:t>
        <a:bodyPr/>
        <a:lstStyle/>
        <a:p>
          <a:r>
            <a:rPr lang="es-ES" smtClean="0"/>
            <a:t>Sociología </a:t>
          </a:r>
          <a:endParaRPr lang="es-ES" dirty="0"/>
        </a:p>
      </dgm:t>
    </dgm:pt>
    <dgm:pt modelId="{EF603634-C3B0-4563-B0F0-ADFCE78ABCB1}" type="parTrans" cxnId="{37019BC1-2F3F-432F-A7FE-5A004AE64235}">
      <dgm:prSet/>
      <dgm:spPr/>
      <dgm:t>
        <a:bodyPr/>
        <a:lstStyle/>
        <a:p>
          <a:endParaRPr lang="es-ES"/>
        </a:p>
      </dgm:t>
    </dgm:pt>
    <dgm:pt modelId="{25FE57AC-4E9B-4926-B85A-B4B49AE5A523}" type="sibTrans" cxnId="{37019BC1-2F3F-432F-A7FE-5A004AE64235}">
      <dgm:prSet/>
      <dgm:spPr/>
      <dgm:t>
        <a:bodyPr/>
        <a:lstStyle/>
        <a:p>
          <a:endParaRPr lang="es-ES"/>
        </a:p>
      </dgm:t>
    </dgm:pt>
    <dgm:pt modelId="{2B00574E-FA11-433D-BA19-6791722F38FC}">
      <dgm:prSet phldrT="[Texto]"/>
      <dgm:spPr/>
      <dgm:t>
        <a:bodyPr/>
        <a:lstStyle/>
        <a:p>
          <a:r>
            <a:rPr lang="es-ES" dirty="0" smtClean="0"/>
            <a:t>Sociología de la Fotografía </a:t>
          </a:r>
          <a:endParaRPr lang="es-ES" dirty="0"/>
        </a:p>
      </dgm:t>
    </dgm:pt>
    <dgm:pt modelId="{3C2C3100-1199-4148-BB1D-1AC58D60C3D3}" type="sibTrans" cxnId="{A1CCF669-83B4-4553-84CD-100E2CFD2F2E}">
      <dgm:prSet/>
      <dgm:spPr/>
      <dgm:t>
        <a:bodyPr/>
        <a:lstStyle/>
        <a:p>
          <a:endParaRPr lang="es-ES"/>
        </a:p>
      </dgm:t>
    </dgm:pt>
    <dgm:pt modelId="{AA61DBCC-ACFB-4396-8669-29ED534A8459}" type="parTrans" cxnId="{A1CCF669-83B4-4553-84CD-100E2CFD2F2E}">
      <dgm:prSet/>
      <dgm:spPr/>
      <dgm:t>
        <a:bodyPr/>
        <a:lstStyle/>
        <a:p>
          <a:endParaRPr lang="es-ES"/>
        </a:p>
      </dgm:t>
    </dgm:pt>
    <dgm:pt modelId="{6C337A94-1CF8-40CE-84E5-C1D4E8A38776}">
      <dgm:prSet phldrT="[Texto]"/>
      <dgm:spPr/>
      <dgm:t>
        <a:bodyPr/>
        <a:lstStyle/>
        <a:p>
          <a:r>
            <a:rPr lang="es-ES" dirty="0" smtClean="0"/>
            <a:t>Teoría de la fotografía de </a:t>
          </a:r>
          <a:r>
            <a:rPr lang="es-ES" dirty="0" err="1" smtClean="0"/>
            <a:t>Bourdieu</a:t>
          </a:r>
          <a:endParaRPr lang="es-ES" dirty="0"/>
        </a:p>
      </dgm:t>
    </dgm:pt>
    <dgm:pt modelId="{227630A5-D352-466B-B99D-D33829CAC6F6}" type="parTrans" cxnId="{83696D29-F9DF-4B22-BCED-1E73C9580D0D}">
      <dgm:prSet/>
      <dgm:spPr/>
      <dgm:t>
        <a:bodyPr/>
        <a:lstStyle/>
        <a:p>
          <a:endParaRPr lang="es-ES"/>
        </a:p>
      </dgm:t>
    </dgm:pt>
    <dgm:pt modelId="{3D006175-7CDD-40A8-9892-CA063D0EF913}" type="sibTrans" cxnId="{83696D29-F9DF-4B22-BCED-1E73C9580D0D}">
      <dgm:prSet/>
      <dgm:spPr/>
      <dgm:t>
        <a:bodyPr/>
        <a:lstStyle/>
        <a:p>
          <a:endParaRPr lang="es-ES"/>
        </a:p>
      </dgm:t>
    </dgm:pt>
    <dgm:pt modelId="{F7E758A1-EEC1-4A4B-ABF8-9DB37DD868C5}">
      <dgm:prSet phldrT="[Texto]"/>
      <dgm:spPr/>
      <dgm:t>
        <a:bodyPr/>
        <a:lstStyle/>
        <a:p>
          <a:r>
            <a:rPr lang="es-ES" dirty="0" smtClean="0"/>
            <a:t>Lingüística </a:t>
          </a:r>
          <a:endParaRPr lang="es-ES" dirty="0"/>
        </a:p>
      </dgm:t>
    </dgm:pt>
    <dgm:pt modelId="{17B1BA32-8484-440C-8455-776DB3816ACF}" type="parTrans" cxnId="{16C1DD11-2580-46C4-BA43-879CAB018296}">
      <dgm:prSet/>
      <dgm:spPr/>
      <dgm:t>
        <a:bodyPr/>
        <a:lstStyle/>
        <a:p>
          <a:endParaRPr lang="es-ES"/>
        </a:p>
      </dgm:t>
    </dgm:pt>
    <dgm:pt modelId="{D0A67EF5-4BD1-4473-ACBF-51164503939C}" type="sibTrans" cxnId="{16C1DD11-2580-46C4-BA43-879CAB018296}">
      <dgm:prSet/>
      <dgm:spPr/>
      <dgm:t>
        <a:bodyPr/>
        <a:lstStyle/>
        <a:p>
          <a:endParaRPr lang="es-ES"/>
        </a:p>
      </dgm:t>
    </dgm:pt>
    <dgm:pt modelId="{22818851-36B1-4CFD-A317-2743EB6BD73E}">
      <dgm:prSet phldrT="[Texto]"/>
      <dgm:spPr/>
      <dgm:t>
        <a:bodyPr/>
        <a:lstStyle/>
        <a:p>
          <a:r>
            <a:rPr lang="es-ES" dirty="0" smtClean="0"/>
            <a:t>Semiología</a:t>
          </a:r>
          <a:endParaRPr lang="es-ES" dirty="0"/>
        </a:p>
      </dgm:t>
    </dgm:pt>
    <dgm:pt modelId="{18098930-621A-4762-A3A4-C1F11697E2C1}" type="parTrans" cxnId="{3E92E82E-C8A9-4DD6-BDF1-64A2FD640EEC}">
      <dgm:prSet/>
      <dgm:spPr/>
      <dgm:t>
        <a:bodyPr/>
        <a:lstStyle/>
        <a:p>
          <a:endParaRPr lang="es-ES"/>
        </a:p>
      </dgm:t>
    </dgm:pt>
    <dgm:pt modelId="{8B0D3419-0209-4321-BACE-2CB29A921A6F}" type="sibTrans" cxnId="{3E92E82E-C8A9-4DD6-BDF1-64A2FD640EEC}">
      <dgm:prSet/>
      <dgm:spPr/>
      <dgm:t>
        <a:bodyPr/>
        <a:lstStyle/>
        <a:p>
          <a:endParaRPr lang="es-ES"/>
        </a:p>
      </dgm:t>
    </dgm:pt>
    <dgm:pt modelId="{A878C527-BE88-4F13-9388-31E9E15DD88F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Teoría de la fotografía – </a:t>
          </a:r>
          <a:r>
            <a:rPr lang="es-ES" dirty="0" err="1" smtClean="0"/>
            <a:t>Barthes</a:t>
          </a:r>
          <a:r>
            <a:rPr lang="es-ES" dirty="0" smtClean="0"/>
            <a:t>.</a:t>
          </a:r>
          <a:endParaRPr lang="es-ES" dirty="0"/>
        </a:p>
      </dgm:t>
    </dgm:pt>
    <dgm:pt modelId="{2AE702BC-A742-4E5B-BA90-215825BAF17D}" type="parTrans" cxnId="{4359F5AB-1501-44B0-9A26-65AF54C39496}">
      <dgm:prSet/>
      <dgm:spPr/>
      <dgm:t>
        <a:bodyPr/>
        <a:lstStyle/>
        <a:p>
          <a:endParaRPr lang="es-ES"/>
        </a:p>
      </dgm:t>
    </dgm:pt>
    <dgm:pt modelId="{E21BAEC9-AD0D-4BCE-9091-EDF31832F2BB}" type="sibTrans" cxnId="{4359F5AB-1501-44B0-9A26-65AF54C39496}">
      <dgm:prSet/>
      <dgm:spPr/>
      <dgm:t>
        <a:bodyPr/>
        <a:lstStyle/>
        <a:p>
          <a:endParaRPr lang="es-ES"/>
        </a:p>
      </dgm:t>
    </dgm:pt>
    <dgm:pt modelId="{C058A947-7462-4B36-8846-FE03F94EB2F2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Promoción de la lectura – lectura literaria Cassany, Ferreiro, Garrido.</a:t>
          </a:r>
        </a:p>
      </dgm:t>
    </dgm:pt>
    <dgm:pt modelId="{BA6C030F-7163-4F94-BE25-4EAA5451B976}" type="parTrans" cxnId="{245335A9-D730-4F37-AF0B-A4E941A6CBEA}">
      <dgm:prSet/>
      <dgm:spPr/>
      <dgm:t>
        <a:bodyPr/>
        <a:lstStyle/>
        <a:p>
          <a:endParaRPr lang="es-ES"/>
        </a:p>
      </dgm:t>
    </dgm:pt>
    <dgm:pt modelId="{B3CC11D4-B9FA-4087-83A2-D7CA48AA4F0D}" type="sibTrans" cxnId="{245335A9-D730-4F37-AF0B-A4E941A6CBEA}">
      <dgm:prSet/>
      <dgm:spPr/>
      <dgm:t>
        <a:bodyPr/>
        <a:lstStyle/>
        <a:p>
          <a:endParaRPr lang="es-ES"/>
        </a:p>
      </dgm:t>
    </dgm:pt>
    <dgm:pt modelId="{DA668C13-C809-4891-A181-BA54DDFD8DED}">
      <dgm:prSet phldrT="[Texto]"/>
      <dgm:spPr/>
      <dgm:t>
        <a:bodyPr/>
        <a:lstStyle/>
        <a:p>
          <a:r>
            <a:rPr lang="es-ES" dirty="0" err="1" smtClean="0"/>
            <a:t>Psicologia</a:t>
          </a:r>
          <a:r>
            <a:rPr lang="es-ES" dirty="0" smtClean="0"/>
            <a:t> social</a:t>
          </a:r>
          <a:endParaRPr lang="es-ES" dirty="0"/>
        </a:p>
      </dgm:t>
    </dgm:pt>
    <dgm:pt modelId="{8CE1FF07-EDD0-4A15-B208-AC4B78C47CF6}" type="parTrans" cxnId="{0BDD61A4-BCF2-4698-ADFC-60A2BDC3BAA3}">
      <dgm:prSet/>
      <dgm:spPr/>
      <dgm:t>
        <a:bodyPr/>
        <a:lstStyle/>
        <a:p>
          <a:endParaRPr lang="es-ES"/>
        </a:p>
      </dgm:t>
    </dgm:pt>
    <dgm:pt modelId="{FE9EA7A4-4445-4631-ABA3-08B9973F626B}" type="sibTrans" cxnId="{0BDD61A4-BCF2-4698-ADFC-60A2BDC3BAA3}">
      <dgm:prSet/>
      <dgm:spPr/>
      <dgm:t>
        <a:bodyPr/>
        <a:lstStyle/>
        <a:p>
          <a:endParaRPr lang="es-ES"/>
        </a:p>
      </dgm:t>
    </dgm:pt>
    <dgm:pt modelId="{0AB90236-D73E-4D74-92DA-A1C6B711577C}">
      <dgm:prSet phldrT="[Texto]"/>
      <dgm:spPr/>
      <dgm:t>
        <a:bodyPr/>
        <a:lstStyle/>
        <a:p>
          <a:r>
            <a:rPr lang="es-ES" dirty="0" smtClean="0"/>
            <a:t>Teoría de las representaciones sociales, </a:t>
          </a:r>
          <a:r>
            <a:rPr lang="es-ES" dirty="0" err="1" smtClean="0"/>
            <a:t>Moscovici</a:t>
          </a:r>
          <a:r>
            <a:rPr lang="es-ES" dirty="0" smtClean="0"/>
            <a:t>.</a:t>
          </a:r>
          <a:endParaRPr lang="es-ES" dirty="0"/>
        </a:p>
      </dgm:t>
    </dgm:pt>
    <dgm:pt modelId="{2035992F-6910-4554-A436-DC66973B747E}" type="parTrans" cxnId="{99040BB6-E28B-411D-95B8-B666578B50F1}">
      <dgm:prSet/>
      <dgm:spPr/>
      <dgm:t>
        <a:bodyPr/>
        <a:lstStyle/>
        <a:p>
          <a:endParaRPr lang="es-ES"/>
        </a:p>
      </dgm:t>
    </dgm:pt>
    <dgm:pt modelId="{982C03E6-BC9D-4FB7-8AD6-B94FB83976CD}" type="sibTrans" cxnId="{99040BB6-E28B-411D-95B8-B666578B50F1}">
      <dgm:prSet/>
      <dgm:spPr/>
      <dgm:t>
        <a:bodyPr/>
        <a:lstStyle/>
        <a:p>
          <a:endParaRPr lang="es-ES"/>
        </a:p>
      </dgm:t>
    </dgm:pt>
    <dgm:pt modelId="{9C4F8B15-8997-4DCD-9D1F-ED0634A16610}">
      <dgm:prSet phldrT="[Texto]"/>
      <dgm:spPr/>
      <dgm:t>
        <a:bodyPr/>
        <a:lstStyle/>
        <a:p>
          <a:r>
            <a:rPr lang="es-ES" smtClean="0"/>
            <a:t>La lectura</a:t>
          </a:r>
          <a:endParaRPr lang="es-ES" dirty="0"/>
        </a:p>
      </dgm:t>
    </dgm:pt>
    <dgm:pt modelId="{052A42B0-EE17-46E1-B1D5-C216DF651CC2}" type="parTrans" cxnId="{FBD75DF4-2BD6-4442-B5DC-B6FF29C23D2E}">
      <dgm:prSet/>
      <dgm:spPr/>
      <dgm:t>
        <a:bodyPr/>
        <a:lstStyle/>
        <a:p>
          <a:endParaRPr lang="es-ES"/>
        </a:p>
      </dgm:t>
    </dgm:pt>
    <dgm:pt modelId="{73A2C21B-4F98-4F87-B842-E7DB0008047F}" type="sibTrans" cxnId="{FBD75DF4-2BD6-4442-B5DC-B6FF29C23D2E}">
      <dgm:prSet/>
      <dgm:spPr/>
      <dgm:t>
        <a:bodyPr/>
        <a:lstStyle/>
        <a:p>
          <a:endParaRPr lang="es-ES"/>
        </a:p>
      </dgm:t>
    </dgm:pt>
    <dgm:pt modelId="{96ACB6A4-7038-45BD-9120-C63FF46E2E74}" type="pres">
      <dgm:prSet presAssocID="{267CB39C-4E74-4754-8D5C-D1838E6343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81D6195-BFC6-4598-B064-34C76CAFAAFF}" type="pres">
      <dgm:prSet presAssocID="{F7E758A1-EEC1-4A4B-ABF8-9DB37DD868C5}" presName="hierRoot1" presStyleCnt="0"/>
      <dgm:spPr/>
    </dgm:pt>
    <dgm:pt modelId="{8D3EF251-FEFE-4796-B453-F14B1CA8CB0A}" type="pres">
      <dgm:prSet presAssocID="{F7E758A1-EEC1-4A4B-ABF8-9DB37DD868C5}" presName="composite" presStyleCnt="0"/>
      <dgm:spPr/>
    </dgm:pt>
    <dgm:pt modelId="{218A0605-2B40-4945-9047-18A580D81691}" type="pres">
      <dgm:prSet presAssocID="{F7E758A1-EEC1-4A4B-ABF8-9DB37DD868C5}" presName="background" presStyleLbl="node0" presStyleIdx="0" presStyleCnt="3"/>
      <dgm:spPr/>
    </dgm:pt>
    <dgm:pt modelId="{50E9D563-D7DC-4DA7-9976-A125102C9194}" type="pres">
      <dgm:prSet presAssocID="{F7E758A1-EEC1-4A4B-ABF8-9DB37DD868C5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06BE15-A829-4E35-AE45-4D74631EA6FC}" type="pres">
      <dgm:prSet presAssocID="{F7E758A1-EEC1-4A4B-ABF8-9DB37DD868C5}" presName="hierChild2" presStyleCnt="0"/>
      <dgm:spPr/>
    </dgm:pt>
    <dgm:pt modelId="{7C2F1F36-D38E-46C6-B1E0-6E428494A356}" type="pres">
      <dgm:prSet presAssocID="{18098930-621A-4762-A3A4-C1F11697E2C1}" presName="Name10" presStyleLbl="parChTrans1D2" presStyleIdx="0" presStyleCnt="3"/>
      <dgm:spPr/>
      <dgm:t>
        <a:bodyPr/>
        <a:lstStyle/>
        <a:p>
          <a:endParaRPr lang="es-ES"/>
        </a:p>
      </dgm:t>
    </dgm:pt>
    <dgm:pt modelId="{031814B9-2BCC-495D-97AC-54F3872C2187}" type="pres">
      <dgm:prSet presAssocID="{22818851-36B1-4CFD-A317-2743EB6BD73E}" presName="hierRoot2" presStyleCnt="0"/>
      <dgm:spPr/>
    </dgm:pt>
    <dgm:pt modelId="{1F0A1DCA-B1A8-4F74-8064-B7E9B8B53BA6}" type="pres">
      <dgm:prSet presAssocID="{22818851-36B1-4CFD-A317-2743EB6BD73E}" presName="composite2" presStyleCnt="0"/>
      <dgm:spPr/>
    </dgm:pt>
    <dgm:pt modelId="{9E616BB0-A679-408D-AB66-326D18776FB5}" type="pres">
      <dgm:prSet presAssocID="{22818851-36B1-4CFD-A317-2743EB6BD73E}" presName="background2" presStyleLbl="node2" presStyleIdx="0" presStyleCnt="3"/>
      <dgm:spPr/>
    </dgm:pt>
    <dgm:pt modelId="{733BD674-F802-474E-9976-97E4AA518E70}" type="pres">
      <dgm:prSet presAssocID="{22818851-36B1-4CFD-A317-2743EB6BD73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2343BA-4A63-4E8B-92AD-AB43396D4797}" type="pres">
      <dgm:prSet presAssocID="{22818851-36B1-4CFD-A317-2743EB6BD73E}" presName="hierChild3" presStyleCnt="0"/>
      <dgm:spPr/>
    </dgm:pt>
    <dgm:pt modelId="{3FD7342F-7274-4540-BC3C-8DD183234501}" type="pres">
      <dgm:prSet presAssocID="{2AE702BC-A742-4E5B-BA90-215825BAF17D}" presName="Name17" presStyleLbl="parChTrans1D3" presStyleIdx="0" presStyleCnt="4"/>
      <dgm:spPr/>
      <dgm:t>
        <a:bodyPr/>
        <a:lstStyle/>
        <a:p>
          <a:endParaRPr lang="es-ES"/>
        </a:p>
      </dgm:t>
    </dgm:pt>
    <dgm:pt modelId="{F36E5739-E5F9-41E0-91AA-883FC1415467}" type="pres">
      <dgm:prSet presAssocID="{A878C527-BE88-4F13-9388-31E9E15DD88F}" presName="hierRoot3" presStyleCnt="0"/>
      <dgm:spPr/>
    </dgm:pt>
    <dgm:pt modelId="{1C9869C9-739B-4ECA-BB07-263DEDC09D1F}" type="pres">
      <dgm:prSet presAssocID="{A878C527-BE88-4F13-9388-31E9E15DD88F}" presName="composite3" presStyleCnt="0"/>
      <dgm:spPr/>
    </dgm:pt>
    <dgm:pt modelId="{B2DB25F5-B68C-45B1-AF67-7ED095F9F644}" type="pres">
      <dgm:prSet presAssocID="{A878C527-BE88-4F13-9388-31E9E15DD88F}" presName="background3" presStyleLbl="node3" presStyleIdx="0" presStyleCnt="4"/>
      <dgm:spPr/>
    </dgm:pt>
    <dgm:pt modelId="{74CA2C68-381D-4A97-838F-2BCF7FD3448E}" type="pres">
      <dgm:prSet presAssocID="{A878C527-BE88-4F13-9388-31E9E15DD88F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EA3FE-6578-46F7-8668-72E42EF82B46}" type="pres">
      <dgm:prSet presAssocID="{A878C527-BE88-4F13-9388-31E9E15DD88F}" presName="hierChild4" presStyleCnt="0"/>
      <dgm:spPr/>
    </dgm:pt>
    <dgm:pt modelId="{B03C3E8D-604F-485F-8A89-1BCBED76AD64}" type="pres">
      <dgm:prSet presAssocID="{BA6C030F-7163-4F94-BE25-4EAA5451B976}" presName="Name17" presStyleLbl="parChTrans1D3" presStyleIdx="1" presStyleCnt="4"/>
      <dgm:spPr/>
      <dgm:t>
        <a:bodyPr/>
        <a:lstStyle/>
        <a:p>
          <a:endParaRPr lang="es-ES"/>
        </a:p>
      </dgm:t>
    </dgm:pt>
    <dgm:pt modelId="{2DA737BE-D76B-4CA1-AF8F-6DDB0357EB1F}" type="pres">
      <dgm:prSet presAssocID="{C058A947-7462-4B36-8846-FE03F94EB2F2}" presName="hierRoot3" presStyleCnt="0"/>
      <dgm:spPr/>
    </dgm:pt>
    <dgm:pt modelId="{D232AC40-AA0D-4F35-A8E0-A347E3ADAFDC}" type="pres">
      <dgm:prSet presAssocID="{C058A947-7462-4B36-8846-FE03F94EB2F2}" presName="composite3" presStyleCnt="0"/>
      <dgm:spPr/>
    </dgm:pt>
    <dgm:pt modelId="{7F5B15C0-BA6F-4AFB-BCF8-AEB6A598D9FF}" type="pres">
      <dgm:prSet presAssocID="{C058A947-7462-4B36-8846-FE03F94EB2F2}" presName="background3" presStyleLbl="node3" presStyleIdx="1" presStyleCnt="4"/>
      <dgm:spPr/>
    </dgm:pt>
    <dgm:pt modelId="{0869287C-3CBE-4853-A7BD-4906865AC3FE}" type="pres">
      <dgm:prSet presAssocID="{C058A947-7462-4B36-8846-FE03F94EB2F2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8D7185-3190-4E9A-9F0F-5B415F128398}" type="pres">
      <dgm:prSet presAssocID="{C058A947-7462-4B36-8846-FE03F94EB2F2}" presName="hierChild4" presStyleCnt="0"/>
      <dgm:spPr/>
    </dgm:pt>
    <dgm:pt modelId="{996626E6-D214-477F-959D-3897A8016A2C}" type="pres">
      <dgm:prSet presAssocID="{BD49F02A-8A2E-4EFA-9F28-F8D3396A6BC0}" presName="hierRoot1" presStyleCnt="0"/>
      <dgm:spPr/>
    </dgm:pt>
    <dgm:pt modelId="{D810773C-CC84-4798-87BE-5EE76BB5DE96}" type="pres">
      <dgm:prSet presAssocID="{BD49F02A-8A2E-4EFA-9F28-F8D3396A6BC0}" presName="composite" presStyleCnt="0"/>
      <dgm:spPr/>
    </dgm:pt>
    <dgm:pt modelId="{F8BD965B-AE41-47AD-A382-8DC9194015BB}" type="pres">
      <dgm:prSet presAssocID="{BD49F02A-8A2E-4EFA-9F28-F8D3396A6BC0}" presName="background" presStyleLbl="node0" presStyleIdx="1" presStyleCnt="3"/>
      <dgm:spPr/>
    </dgm:pt>
    <dgm:pt modelId="{EFCBF1FB-2E91-4FA0-BC86-A946C7F6F965}" type="pres">
      <dgm:prSet presAssocID="{BD49F02A-8A2E-4EFA-9F28-F8D3396A6BC0}" presName="text" presStyleLbl="fgAcc0" presStyleIdx="1" presStyleCnt="3" custLinFactNeighborX="-21694" custLinFactNeighborY="-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C9BC1-2936-4D6A-AC21-204AA2FCB1BB}" type="pres">
      <dgm:prSet presAssocID="{BD49F02A-8A2E-4EFA-9F28-F8D3396A6BC0}" presName="hierChild2" presStyleCnt="0"/>
      <dgm:spPr/>
    </dgm:pt>
    <dgm:pt modelId="{920B3D17-CF87-4E29-8A17-706F5AD6578A}" type="pres">
      <dgm:prSet presAssocID="{AA61DBCC-ACFB-4396-8669-29ED534A8459}" presName="Name10" presStyleLbl="parChTrans1D2" presStyleIdx="1" presStyleCnt="3"/>
      <dgm:spPr/>
      <dgm:t>
        <a:bodyPr/>
        <a:lstStyle/>
        <a:p>
          <a:endParaRPr lang="es-ES"/>
        </a:p>
      </dgm:t>
    </dgm:pt>
    <dgm:pt modelId="{BF3F77D3-3AA8-4ECB-9BDE-EA974BF243A1}" type="pres">
      <dgm:prSet presAssocID="{2B00574E-FA11-433D-BA19-6791722F38FC}" presName="hierRoot2" presStyleCnt="0"/>
      <dgm:spPr/>
    </dgm:pt>
    <dgm:pt modelId="{76067D2E-7357-430A-8E69-580025ECC62A}" type="pres">
      <dgm:prSet presAssocID="{2B00574E-FA11-433D-BA19-6791722F38FC}" presName="composite2" presStyleCnt="0"/>
      <dgm:spPr/>
    </dgm:pt>
    <dgm:pt modelId="{B0FE136B-7647-484F-B85A-A7881B3353CF}" type="pres">
      <dgm:prSet presAssocID="{2B00574E-FA11-433D-BA19-6791722F38FC}" presName="background2" presStyleLbl="node2" presStyleIdx="1" presStyleCnt="3"/>
      <dgm:spPr/>
    </dgm:pt>
    <dgm:pt modelId="{BFD161A4-EDFE-4F20-98B6-E79C3D8E3D6F}" type="pres">
      <dgm:prSet presAssocID="{2B00574E-FA11-433D-BA19-6791722F38F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D2A88-644F-45B8-9E86-E4FE688807F1}" type="pres">
      <dgm:prSet presAssocID="{2B00574E-FA11-433D-BA19-6791722F38FC}" presName="hierChild3" presStyleCnt="0"/>
      <dgm:spPr/>
    </dgm:pt>
    <dgm:pt modelId="{F1759C8D-7FF3-4147-BAA2-FE6A88C927D0}" type="pres">
      <dgm:prSet presAssocID="{227630A5-D352-466B-B99D-D33829CAC6F6}" presName="Name17" presStyleLbl="parChTrans1D3" presStyleIdx="2" presStyleCnt="4"/>
      <dgm:spPr/>
      <dgm:t>
        <a:bodyPr/>
        <a:lstStyle/>
        <a:p>
          <a:endParaRPr lang="es-ES"/>
        </a:p>
      </dgm:t>
    </dgm:pt>
    <dgm:pt modelId="{8E7CDC1F-C318-440E-B5A6-EDE1D723D60A}" type="pres">
      <dgm:prSet presAssocID="{6C337A94-1CF8-40CE-84E5-C1D4E8A38776}" presName="hierRoot3" presStyleCnt="0"/>
      <dgm:spPr/>
    </dgm:pt>
    <dgm:pt modelId="{8FD3107E-420A-4F30-B397-3D759AB6A269}" type="pres">
      <dgm:prSet presAssocID="{6C337A94-1CF8-40CE-84E5-C1D4E8A38776}" presName="composite3" presStyleCnt="0"/>
      <dgm:spPr/>
    </dgm:pt>
    <dgm:pt modelId="{50342BC9-3A81-4332-9C87-893AC9276812}" type="pres">
      <dgm:prSet presAssocID="{6C337A94-1CF8-40CE-84E5-C1D4E8A38776}" presName="background3" presStyleLbl="node3" presStyleIdx="2" presStyleCnt="4"/>
      <dgm:spPr/>
    </dgm:pt>
    <dgm:pt modelId="{CCFE3F61-E16C-4041-963F-AA1F898DD68A}" type="pres">
      <dgm:prSet presAssocID="{6C337A94-1CF8-40CE-84E5-C1D4E8A38776}" presName="text3" presStyleLbl="fgAcc3" presStyleIdx="2" presStyleCnt="4" custLinFactNeighborX="-5390" custLinFactNeighborY="-12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9A8E97-9F20-4FF7-A3B4-4EF268202EFB}" type="pres">
      <dgm:prSet presAssocID="{6C337A94-1CF8-40CE-84E5-C1D4E8A38776}" presName="hierChild4" presStyleCnt="0"/>
      <dgm:spPr/>
    </dgm:pt>
    <dgm:pt modelId="{BDD623D9-141E-47C8-ABD7-630F1A73B169}" type="pres">
      <dgm:prSet presAssocID="{DA668C13-C809-4891-A181-BA54DDFD8DED}" presName="hierRoot1" presStyleCnt="0"/>
      <dgm:spPr/>
    </dgm:pt>
    <dgm:pt modelId="{C508E0A9-EABE-4E7A-AB47-D58CE6E2B0BD}" type="pres">
      <dgm:prSet presAssocID="{DA668C13-C809-4891-A181-BA54DDFD8DED}" presName="composite" presStyleCnt="0"/>
      <dgm:spPr/>
    </dgm:pt>
    <dgm:pt modelId="{992769A5-B01E-4390-B931-8C76AF66B22A}" type="pres">
      <dgm:prSet presAssocID="{DA668C13-C809-4891-A181-BA54DDFD8DED}" presName="background" presStyleLbl="node0" presStyleIdx="2" presStyleCnt="3"/>
      <dgm:spPr/>
    </dgm:pt>
    <dgm:pt modelId="{7E24478E-6C03-4B90-A2A8-028778A1726A}" type="pres">
      <dgm:prSet presAssocID="{DA668C13-C809-4891-A181-BA54DDFD8DED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4C76CA-661F-4285-ADC0-891FCBAA5EA9}" type="pres">
      <dgm:prSet presAssocID="{DA668C13-C809-4891-A181-BA54DDFD8DED}" presName="hierChild2" presStyleCnt="0"/>
      <dgm:spPr/>
    </dgm:pt>
    <dgm:pt modelId="{5D2CCBD7-E80D-4211-94E3-ED5EDF920A93}" type="pres">
      <dgm:prSet presAssocID="{2035992F-6910-4554-A436-DC66973B747E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2E1BB85-CF01-4472-9683-7B32046EB5A9}" type="pres">
      <dgm:prSet presAssocID="{0AB90236-D73E-4D74-92DA-A1C6B711577C}" presName="hierRoot2" presStyleCnt="0"/>
      <dgm:spPr/>
    </dgm:pt>
    <dgm:pt modelId="{79727C4E-8204-4432-B272-95BFB3E96195}" type="pres">
      <dgm:prSet presAssocID="{0AB90236-D73E-4D74-92DA-A1C6B711577C}" presName="composite2" presStyleCnt="0"/>
      <dgm:spPr/>
    </dgm:pt>
    <dgm:pt modelId="{5A39410E-0D2C-400C-8669-0E19D84A1DC5}" type="pres">
      <dgm:prSet presAssocID="{0AB90236-D73E-4D74-92DA-A1C6B711577C}" presName="background2" presStyleLbl="node2" presStyleIdx="2" presStyleCnt="3"/>
      <dgm:spPr/>
    </dgm:pt>
    <dgm:pt modelId="{BFF5340A-D8D8-4E87-B612-C75EE642A1A4}" type="pres">
      <dgm:prSet presAssocID="{0AB90236-D73E-4D74-92DA-A1C6B711577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4F6D98-A09F-43F3-9A82-348128D574C5}" type="pres">
      <dgm:prSet presAssocID="{0AB90236-D73E-4D74-92DA-A1C6B711577C}" presName="hierChild3" presStyleCnt="0"/>
      <dgm:spPr/>
    </dgm:pt>
    <dgm:pt modelId="{411BE0FA-9471-4C5C-9133-C8D41BA28D1F}" type="pres">
      <dgm:prSet presAssocID="{052A42B0-EE17-46E1-B1D5-C216DF651CC2}" presName="Name17" presStyleLbl="parChTrans1D3" presStyleIdx="3" presStyleCnt="4"/>
      <dgm:spPr/>
      <dgm:t>
        <a:bodyPr/>
        <a:lstStyle/>
        <a:p>
          <a:endParaRPr lang="es-ES"/>
        </a:p>
      </dgm:t>
    </dgm:pt>
    <dgm:pt modelId="{EBBEB340-CA9E-4083-B379-76E48D1398C1}" type="pres">
      <dgm:prSet presAssocID="{9C4F8B15-8997-4DCD-9D1F-ED0634A16610}" presName="hierRoot3" presStyleCnt="0"/>
      <dgm:spPr/>
    </dgm:pt>
    <dgm:pt modelId="{7149B3A4-5F9B-4B0E-AE8F-09DFDE4E340F}" type="pres">
      <dgm:prSet presAssocID="{9C4F8B15-8997-4DCD-9D1F-ED0634A16610}" presName="composite3" presStyleCnt="0"/>
      <dgm:spPr/>
    </dgm:pt>
    <dgm:pt modelId="{54560FB9-A61D-49AE-A9F4-45BAA66A8C2F}" type="pres">
      <dgm:prSet presAssocID="{9C4F8B15-8997-4DCD-9D1F-ED0634A16610}" presName="background3" presStyleLbl="node3" presStyleIdx="3" presStyleCnt="4"/>
      <dgm:spPr/>
    </dgm:pt>
    <dgm:pt modelId="{EE9D33D5-2359-4136-8774-4BAB49F26FA4}" type="pres">
      <dgm:prSet presAssocID="{9C4F8B15-8997-4DCD-9D1F-ED0634A16610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97093-5EFB-42EE-B6DD-B8B2CEBD787E}" type="pres">
      <dgm:prSet presAssocID="{9C4F8B15-8997-4DCD-9D1F-ED0634A16610}" presName="hierChild4" presStyleCnt="0"/>
      <dgm:spPr/>
    </dgm:pt>
  </dgm:ptLst>
  <dgm:cxnLst>
    <dgm:cxn modelId="{AC07CD9A-4BD5-4B5E-BD98-FCD63DFE4476}" type="presOf" srcId="{18098930-621A-4762-A3A4-C1F11697E2C1}" destId="{7C2F1F36-D38E-46C6-B1E0-6E428494A356}" srcOrd="0" destOrd="0" presId="urn:microsoft.com/office/officeart/2005/8/layout/hierarchy1"/>
    <dgm:cxn modelId="{83696D29-F9DF-4B22-BCED-1E73C9580D0D}" srcId="{2B00574E-FA11-433D-BA19-6791722F38FC}" destId="{6C337A94-1CF8-40CE-84E5-C1D4E8A38776}" srcOrd="0" destOrd="0" parTransId="{227630A5-D352-466B-B99D-D33829CAC6F6}" sibTransId="{3D006175-7CDD-40A8-9892-CA063D0EF913}"/>
    <dgm:cxn modelId="{23D0775F-F5A9-4C5A-9A0A-F40F1C8E6E1F}" type="presOf" srcId="{BA6C030F-7163-4F94-BE25-4EAA5451B976}" destId="{B03C3E8D-604F-485F-8A89-1BCBED76AD64}" srcOrd="0" destOrd="0" presId="urn:microsoft.com/office/officeart/2005/8/layout/hierarchy1"/>
    <dgm:cxn modelId="{85FFA04C-8976-4470-8CFB-AF53FD048798}" type="presOf" srcId="{9C4F8B15-8997-4DCD-9D1F-ED0634A16610}" destId="{EE9D33D5-2359-4136-8774-4BAB49F26FA4}" srcOrd="0" destOrd="0" presId="urn:microsoft.com/office/officeart/2005/8/layout/hierarchy1"/>
    <dgm:cxn modelId="{C366DE1F-D590-4FBF-92A5-9E1202F51D0E}" type="presOf" srcId="{267CB39C-4E74-4754-8D5C-D1838E634305}" destId="{96ACB6A4-7038-45BD-9120-C63FF46E2E74}" srcOrd="0" destOrd="0" presId="urn:microsoft.com/office/officeart/2005/8/layout/hierarchy1"/>
    <dgm:cxn modelId="{097CA38B-99F7-4AEA-931A-E92D897CDB91}" type="presOf" srcId="{052A42B0-EE17-46E1-B1D5-C216DF651CC2}" destId="{411BE0FA-9471-4C5C-9133-C8D41BA28D1F}" srcOrd="0" destOrd="0" presId="urn:microsoft.com/office/officeart/2005/8/layout/hierarchy1"/>
    <dgm:cxn modelId="{AA8F8B20-FE20-41D1-8A9F-29943BED5F0F}" type="presOf" srcId="{2B00574E-FA11-433D-BA19-6791722F38FC}" destId="{BFD161A4-EDFE-4F20-98B6-E79C3D8E3D6F}" srcOrd="0" destOrd="0" presId="urn:microsoft.com/office/officeart/2005/8/layout/hierarchy1"/>
    <dgm:cxn modelId="{39D0FE70-E134-4CF5-BD65-FD4B1A814794}" type="presOf" srcId="{C058A947-7462-4B36-8846-FE03F94EB2F2}" destId="{0869287C-3CBE-4853-A7BD-4906865AC3FE}" srcOrd="0" destOrd="0" presId="urn:microsoft.com/office/officeart/2005/8/layout/hierarchy1"/>
    <dgm:cxn modelId="{A597D88E-735F-4E96-90FE-08A0A093DF41}" type="presOf" srcId="{2035992F-6910-4554-A436-DC66973B747E}" destId="{5D2CCBD7-E80D-4211-94E3-ED5EDF920A93}" srcOrd="0" destOrd="0" presId="urn:microsoft.com/office/officeart/2005/8/layout/hierarchy1"/>
    <dgm:cxn modelId="{8266A24F-68EF-4FF2-AFE0-EFF5912F329C}" type="presOf" srcId="{A878C527-BE88-4F13-9388-31E9E15DD88F}" destId="{74CA2C68-381D-4A97-838F-2BCF7FD3448E}" srcOrd="0" destOrd="0" presId="urn:microsoft.com/office/officeart/2005/8/layout/hierarchy1"/>
    <dgm:cxn modelId="{BB89FCD3-CB12-4F98-9AC6-1C108900BFE2}" type="presOf" srcId="{2AE702BC-A742-4E5B-BA90-215825BAF17D}" destId="{3FD7342F-7274-4540-BC3C-8DD183234501}" srcOrd="0" destOrd="0" presId="urn:microsoft.com/office/officeart/2005/8/layout/hierarchy1"/>
    <dgm:cxn modelId="{E9419D9B-E36B-4AA9-887E-C0EDD79C42A5}" type="presOf" srcId="{227630A5-D352-466B-B99D-D33829CAC6F6}" destId="{F1759C8D-7FF3-4147-BAA2-FE6A88C927D0}" srcOrd="0" destOrd="0" presId="urn:microsoft.com/office/officeart/2005/8/layout/hierarchy1"/>
    <dgm:cxn modelId="{24553A41-E8E4-4E41-8B4A-2F03460E1788}" type="presOf" srcId="{BD49F02A-8A2E-4EFA-9F28-F8D3396A6BC0}" destId="{EFCBF1FB-2E91-4FA0-BC86-A946C7F6F965}" srcOrd="0" destOrd="0" presId="urn:microsoft.com/office/officeart/2005/8/layout/hierarchy1"/>
    <dgm:cxn modelId="{FBD75DF4-2BD6-4442-B5DC-B6FF29C23D2E}" srcId="{0AB90236-D73E-4D74-92DA-A1C6B711577C}" destId="{9C4F8B15-8997-4DCD-9D1F-ED0634A16610}" srcOrd="0" destOrd="0" parTransId="{052A42B0-EE17-46E1-B1D5-C216DF651CC2}" sibTransId="{73A2C21B-4F98-4F87-B842-E7DB0008047F}"/>
    <dgm:cxn modelId="{AEDBE256-8008-45C7-932C-2DF019004223}" type="presOf" srcId="{F7E758A1-EEC1-4A4B-ABF8-9DB37DD868C5}" destId="{50E9D563-D7DC-4DA7-9976-A125102C9194}" srcOrd="0" destOrd="0" presId="urn:microsoft.com/office/officeart/2005/8/layout/hierarchy1"/>
    <dgm:cxn modelId="{245335A9-D730-4F37-AF0B-A4E941A6CBEA}" srcId="{22818851-36B1-4CFD-A317-2743EB6BD73E}" destId="{C058A947-7462-4B36-8846-FE03F94EB2F2}" srcOrd="1" destOrd="0" parTransId="{BA6C030F-7163-4F94-BE25-4EAA5451B976}" sibTransId="{B3CC11D4-B9FA-4087-83A2-D7CA48AA4F0D}"/>
    <dgm:cxn modelId="{0BDD61A4-BCF2-4698-ADFC-60A2BDC3BAA3}" srcId="{267CB39C-4E74-4754-8D5C-D1838E634305}" destId="{DA668C13-C809-4891-A181-BA54DDFD8DED}" srcOrd="2" destOrd="0" parTransId="{8CE1FF07-EDD0-4A15-B208-AC4B78C47CF6}" sibTransId="{FE9EA7A4-4445-4631-ABA3-08B9973F626B}"/>
    <dgm:cxn modelId="{4359F5AB-1501-44B0-9A26-65AF54C39496}" srcId="{22818851-36B1-4CFD-A317-2743EB6BD73E}" destId="{A878C527-BE88-4F13-9388-31E9E15DD88F}" srcOrd="0" destOrd="0" parTransId="{2AE702BC-A742-4E5B-BA90-215825BAF17D}" sibTransId="{E21BAEC9-AD0D-4BCE-9091-EDF31832F2BB}"/>
    <dgm:cxn modelId="{16C1DD11-2580-46C4-BA43-879CAB018296}" srcId="{267CB39C-4E74-4754-8D5C-D1838E634305}" destId="{F7E758A1-EEC1-4A4B-ABF8-9DB37DD868C5}" srcOrd="0" destOrd="0" parTransId="{17B1BA32-8484-440C-8455-776DB3816ACF}" sibTransId="{D0A67EF5-4BD1-4473-ACBF-51164503939C}"/>
    <dgm:cxn modelId="{37019BC1-2F3F-432F-A7FE-5A004AE64235}" srcId="{267CB39C-4E74-4754-8D5C-D1838E634305}" destId="{BD49F02A-8A2E-4EFA-9F28-F8D3396A6BC0}" srcOrd="1" destOrd="0" parTransId="{EF603634-C3B0-4563-B0F0-ADFCE78ABCB1}" sibTransId="{25FE57AC-4E9B-4926-B85A-B4B49AE5A523}"/>
    <dgm:cxn modelId="{99040BB6-E28B-411D-95B8-B666578B50F1}" srcId="{DA668C13-C809-4891-A181-BA54DDFD8DED}" destId="{0AB90236-D73E-4D74-92DA-A1C6B711577C}" srcOrd="0" destOrd="0" parTransId="{2035992F-6910-4554-A436-DC66973B747E}" sibTransId="{982C03E6-BC9D-4FB7-8AD6-B94FB83976CD}"/>
    <dgm:cxn modelId="{D5558982-9FE0-4879-A5CE-B39B3EF2EDC2}" type="presOf" srcId="{DA668C13-C809-4891-A181-BA54DDFD8DED}" destId="{7E24478E-6C03-4B90-A2A8-028778A1726A}" srcOrd="0" destOrd="0" presId="urn:microsoft.com/office/officeart/2005/8/layout/hierarchy1"/>
    <dgm:cxn modelId="{A1CCF669-83B4-4553-84CD-100E2CFD2F2E}" srcId="{BD49F02A-8A2E-4EFA-9F28-F8D3396A6BC0}" destId="{2B00574E-FA11-433D-BA19-6791722F38FC}" srcOrd="0" destOrd="0" parTransId="{AA61DBCC-ACFB-4396-8669-29ED534A8459}" sibTransId="{3C2C3100-1199-4148-BB1D-1AC58D60C3D3}"/>
    <dgm:cxn modelId="{4D978FBB-1780-4A3E-9842-B08FFF6C6A61}" type="presOf" srcId="{0AB90236-D73E-4D74-92DA-A1C6B711577C}" destId="{BFF5340A-D8D8-4E87-B612-C75EE642A1A4}" srcOrd="0" destOrd="0" presId="urn:microsoft.com/office/officeart/2005/8/layout/hierarchy1"/>
    <dgm:cxn modelId="{8E012E6C-A706-48B8-9D05-32BB74DE28D8}" type="presOf" srcId="{AA61DBCC-ACFB-4396-8669-29ED534A8459}" destId="{920B3D17-CF87-4E29-8A17-706F5AD6578A}" srcOrd="0" destOrd="0" presId="urn:microsoft.com/office/officeart/2005/8/layout/hierarchy1"/>
    <dgm:cxn modelId="{3E92E82E-C8A9-4DD6-BDF1-64A2FD640EEC}" srcId="{F7E758A1-EEC1-4A4B-ABF8-9DB37DD868C5}" destId="{22818851-36B1-4CFD-A317-2743EB6BD73E}" srcOrd="0" destOrd="0" parTransId="{18098930-621A-4762-A3A4-C1F11697E2C1}" sibTransId="{8B0D3419-0209-4321-BACE-2CB29A921A6F}"/>
    <dgm:cxn modelId="{E03E508F-4F89-47FD-B84D-90B672C5A08A}" type="presOf" srcId="{22818851-36B1-4CFD-A317-2743EB6BD73E}" destId="{733BD674-F802-474E-9976-97E4AA518E70}" srcOrd="0" destOrd="0" presId="urn:microsoft.com/office/officeart/2005/8/layout/hierarchy1"/>
    <dgm:cxn modelId="{26137294-91E6-476C-8081-2411E91CE44E}" type="presOf" srcId="{6C337A94-1CF8-40CE-84E5-C1D4E8A38776}" destId="{CCFE3F61-E16C-4041-963F-AA1F898DD68A}" srcOrd="0" destOrd="0" presId="urn:microsoft.com/office/officeart/2005/8/layout/hierarchy1"/>
    <dgm:cxn modelId="{D89E0E40-5497-4B6A-BB9C-151C3D8980E4}" type="presParOf" srcId="{96ACB6A4-7038-45BD-9120-C63FF46E2E74}" destId="{881D6195-BFC6-4598-B064-34C76CAFAAFF}" srcOrd="0" destOrd="0" presId="urn:microsoft.com/office/officeart/2005/8/layout/hierarchy1"/>
    <dgm:cxn modelId="{0AAE1B96-AA99-4557-9267-E5B2B3E7A9A1}" type="presParOf" srcId="{881D6195-BFC6-4598-B064-34C76CAFAAFF}" destId="{8D3EF251-FEFE-4796-B453-F14B1CA8CB0A}" srcOrd="0" destOrd="0" presId="urn:microsoft.com/office/officeart/2005/8/layout/hierarchy1"/>
    <dgm:cxn modelId="{DDBD76A4-C153-42E2-BC11-505213A57BFE}" type="presParOf" srcId="{8D3EF251-FEFE-4796-B453-F14B1CA8CB0A}" destId="{218A0605-2B40-4945-9047-18A580D81691}" srcOrd="0" destOrd="0" presId="urn:microsoft.com/office/officeart/2005/8/layout/hierarchy1"/>
    <dgm:cxn modelId="{ECCE4925-AB20-468F-ABEB-4E787E25D49C}" type="presParOf" srcId="{8D3EF251-FEFE-4796-B453-F14B1CA8CB0A}" destId="{50E9D563-D7DC-4DA7-9976-A125102C9194}" srcOrd="1" destOrd="0" presId="urn:microsoft.com/office/officeart/2005/8/layout/hierarchy1"/>
    <dgm:cxn modelId="{69CE71A3-00B4-4347-A8FA-17EEAC5B56CA}" type="presParOf" srcId="{881D6195-BFC6-4598-B064-34C76CAFAAFF}" destId="{8006BE15-A829-4E35-AE45-4D74631EA6FC}" srcOrd="1" destOrd="0" presId="urn:microsoft.com/office/officeart/2005/8/layout/hierarchy1"/>
    <dgm:cxn modelId="{07BCCF08-E543-40CC-8913-80B947254478}" type="presParOf" srcId="{8006BE15-A829-4E35-AE45-4D74631EA6FC}" destId="{7C2F1F36-D38E-46C6-B1E0-6E428494A356}" srcOrd="0" destOrd="0" presId="urn:microsoft.com/office/officeart/2005/8/layout/hierarchy1"/>
    <dgm:cxn modelId="{AD5BA973-EE1C-41E1-AFA7-33001D0C574D}" type="presParOf" srcId="{8006BE15-A829-4E35-AE45-4D74631EA6FC}" destId="{031814B9-2BCC-495D-97AC-54F3872C2187}" srcOrd="1" destOrd="0" presId="urn:microsoft.com/office/officeart/2005/8/layout/hierarchy1"/>
    <dgm:cxn modelId="{80BA1E7C-0673-4E32-BE00-A6BD5F12E998}" type="presParOf" srcId="{031814B9-2BCC-495D-97AC-54F3872C2187}" destId="{1F0A1DCA-B1A8-4F74-8064-B7E9B8B53BA6}" srcOrd="0" destOrd="0" presId="urn:microsoft.com/office/officeart/2005/8/layout/hierarchy1"/>
    <dgm:cxn modelId="{D595C126-7694-4DDA-887D-E7E27B92333E}" type="presParOf" srcId="{1F0A1DCA-B1A8-4F74-8064-B7E9B8B53BA6}" destId="{9E616BB0-A679-408D-AB66-326D18776FB5}" srcOrd="0" destOrd="0" presId="urn:microsoft.com/office/officeart/2005/8/layout/hierarchy1"/>
    <dgm:cxn modelId="{C3D6A6C1-1A1E-4BFA-A530-ABDBEF26E2B0}" type="presParOf" srcId="{1F0A1DCA-B1A8-4F74-8064-B7E9B8B53BA6}" destId="{733BD674-F802-474E-9976-97E4AA518E70}" srcOrd="1" destOrd="0" presId="urn:microsoft.com/office/officeart/2005/8/layout/hierarchy1"/>
    <dgm:cxn modelId="{1F437C04-4162-4169-B3D0-04638A4748C4}" type="presParOf" srcId="{031814B9-2BCC-495D-97AC-54F3872C2187}" destId="{D12343BA-4A63-4E8B-92AD-AB43396D4797}" srcOrd="1" destOrd="0" presId="urn:microsoft.com/office/officeart/2005/8/layout/hierarchy1"/>
    <dgm:cxn modelId="{AD3A0F1D-2DC5-4EB0-89A4-028DCF940CFF}" type="presParOf" srcId="{D12343BA-4A63-4E8B-92AD-AB43396D4797}" destId="{3FD7342F-7274-4540-BC3C-8DD183234501}" srcOrd="0" destOrd="0" presId="urn:microsoft.com/office/officeart/2005/8/layout/hierarchy1"/>
    <dgm:cxn modelId="{F6755947-F26B-446A-86AA-C54B797F51A8}" type="presParOf" srcId="{D12343BA-4A63-4E8B-92AD-AB43396D4797}" destId="{F36E5739-E5F9-41E0-91AA-883FC1415467}" srcOrd="1" destOrd="0" presId="urn:microsoft.com/office/officeart/2005/8/layout/hierarchy1"/>
    <dgm:cxn modelId="{75308029-24D1-4F17-8610-4FA3FC9D9051}" type="presParOf" srcId="{F36E5739-E5F9-41E0-91AA-883FC1415467}" destId="{1C9869C9-739B-4ECA-BB07-263DEDC09D1F}" srcOrd="0" destOrd="0" presId="urn:microsoft.com/office/officeart/2005/8/layout/hierarchy1"/>
    <dgm:cxn modelId="{D9BA9A3F-F312-40E3-A11F-83E765576F50}" type="presParOf" srcId="{1C9869C9-739B-4ECA-BB07-263DEDC09D1F}" destId="{B2DB25F5-B68C-45B1-AF67-7ED095F9F644}" srcOrd="0" destOrd="0" presId="urn:microsoft.com/office/officeart/2005/8/layout/hierarchy1"/>
    <dgm:cxn modelId="{A54E7A75-5562-4959-8780-8DE29D32AD13}" type="presParOf" srcId="{1C9869C9-739B-4ECA-BB07-263DEDC09D1F}" destId="{74CA2C68-381D-4A97-838F-2BCF7FD3448E}" srcOrd="1" destOrd="0" presId="urn:microsoft.com/office/officeart/2005/8/layout/hierarchy1"/>
    <dgm:cxn modelId="{4BC027E0-C465-4803-99F2-3D2BF0494B0E}" type="presParOf" srcId="{F36E5739-E5F9-41E0-91AA-883FC1415467}" destId="{A99EA3FE-6578-46F7-8668-72E42EF82B46}" srcOrd="1" destOrd="0" presId="urn:microsoft.com/office/officeart/2005/8/layout/hierarchy1"/>
    <dgm:cxn modelId="{3D979282-C0D7-4B7B-A0D0-5BE0772B961C}" type="presParOf" srcId="{D12343BA-4A63-4E8B-92AD-AB43396D4797}" destId="{B03C3E8D-604F-485F-8A89-1BCBED76AD64}" srcOrd="2" destOrd="0" presId="urn:microsoft.com/office/officeart/2005/8/layout/hierarchy1"/>
    <dgm:cxn modelId="{05AD7629-913D-4A68-AACF-571B4BDE5854}" type="presParOf" srcId="{D12343BA-4A63-4E8B-92AD-AB43396D4797}" destId="{2DA737BE-D76B-4CA1-AF8F-6DDB0357EB1F}" srcOrd="3" destOrd="0" presId="urn:microsoft.com/office/officeart/2005/8/layout/hierarchy1"/>
    <dgm:cxn modelId="{87A852F8-DFC3-469B-A272-1597A65387AE}" type="presParOf" srcId="{2DA737BE-D76B-4CA1-AF8F-6DDB0357EB1F}" destId="{D232AC40-AA0D-4F35-A8E0-A347E3ADAFDC}" srcOrd="0" destOrd="0" presId="urn:microsoft.com/office/officeart/2005/8/layout/hierarchy1"/>
    <dgm:cxn modelId="{ED034087-53DA-4D88-AF3E-AFC3A7563B05}" type="presParOf" srcId="{D232AC40-AA0D-4F35-A8E0-A347E3ADAFDC}" destId="{7F5B15C0-BA6F-4AFB-BCF8-AEB6A598D9FF}" srcOrd="0" destOrd="0" presId="urn:microsoft.com/office/officeart/2005/8/layout/hierarchy1"/>
    <dgm:cxn modelId="{08C61DE5-E296-4B6B-ADFD-7770D1CC0233}" type="presParOf" srcId="{D232AC40-AA0D-4F35-A8E0-A347E3ADAFDC}" destId="{0869287C-3CBE-4853-A7BD-4906865AC3FE}" srcOrd="1" destOrd="0" presId="urn:microsoft.com/office/officeart/2005/8/layout/hierarchy1"/>
    <dgm:cxn modelId="{0E66B505-E24C-455A-B579-0709A42CC34E}" type="presParOf" srcId="{2DA737BE-D76B-4CA1-AF8F-6DDB0357EB1F}" destId="{FB8D7185-3190-4E9A-9F0F-5B415F128398}" srcOrd="1" destOrd="0" presId="urn:microsoft.com/office/officeart/2005/8/layout/hierarchy1"/>
    <dgm:cxn modelId="{7310DB80-F4FE-4FBF-A11D-0B83FAE1E9BA}" type="presParOf" srcId="{96ACB6A4-7038-45BD-9120-C63FF46E2E74}" destId="{996626E6-D214-477F-959D-3897A8016A2C}" srcOrd="1" destOrd="0" presId="urn:microsoft.com/office/officeart/2005/8/layout/hierarchy1"/>
    <dgm:cxn modelId="{14A9045C-6044-4291-8524-3F7608189EDB}" type="presParOf" srcId="{996626E6-D214-477F-959D-3897A8016A2C}" destId="{D810773C-CC84-4798-87BE-5EE76BB5DE96}" srcOrd="0" destOrd="0" presId="urn:microsoft.com/office/officeart/2005/8/layout/hierarchy1"/>
    <dgm:cxn modelId="{A4E87CA4-C0CC-467B-A451-F32D7E3D7CDA}" type="presParOf" srcId="{D810773C-CC84-4798-87BE-5EE76BB5DE96}" destId="{F8BD965B-AE41-47AD-A382-8DC9194015BB}" srcOrd="0" destOrd="0" presId="urn:microsoft.com/office/officeart/2005/8/layout/hierarchy1"/>
    <dgm:cxn modelId="{0433BDCB-406E-4108-BCB9-1DB24F4867A1}" type="presParOf" srcId="{D810773C-CC84-4798-87BE-5EE76BB5DE96}" destId="{EFCBF1FB-2E91-4FA0-BC86-A946C7F6F965}" srcOrd="1" destOrd="0" presId="urn:microsoft.com/office/officeart/2005/8/layout/hierarchy1"/>
    <dgm:cxn modelId="{1BE91A41-547B-4C5B-AEC9-6CC202034D4E}" type="presParOf" srcId="{996626E6-D214-477F-959D-3897A8016A2C}" destId="{D8EC9BC1-2936-4D6A-AC21-204AA2FCB1BB}" srcOrd="1" destOrd="0" presId="urn:microsoft.com/office/officeart/2005/8/layout/hierarchy1"/>
    <dgm:cxn modelId="{8A811DBE-78F8-455B-9F11-A680CA902DCC}" type="presParOf" srcId="{D8EC9BC1-2936-4D6A-AC21-204AA2FCB1BB}" destId="{920B3D17-CF87-4E29-8A17-706F5AD6578A}" srcOrd="0" destOrd="0" presId="urn:microsoft.com/office/officeart/2005/8/layout/hierarchy1"/>
    <dgm:cxn modelId="{E2EABE16-62C2-47EE-9C3B-50595957619C}" type="presParOf" srcId="{D8EC9BC1-2936-4D6A-AC21-204AA2FCB1BB}" destId="{BF3F77D3-3AA8-4ECB-9BDE-EA974BF243A1}" srcOrd="1" destOrd="0" presId="urn:microsoft.com/office/officeart/2005/8/layout/hierarchy1"/>
    <dgm:cxn modelId="{E53D2F9C-2B48-46A8-8935-1A012EB6923F}" type="presParOf" srcId="{BF3F77D3-3AA8-4ECB-9BDE-EA974BF243A1}" destId="{76067D2E-7357-430A-8E69-580025ECC62A}" srcOrd="0" destOrd="0" presId="urn:microsoft.com/office/officeart/2005/8/layout/hierarchy1"/>
    <dgm:cxn modelId="{123942F7-C560-472D-8DE8-D458B1580A78}" type="presParOf" srcId="{76067D2E-7357-430A-8E69-580025ECC62A}" destId="{B0FE136B-7647-484F-B85A-A7881B3353CF}" srcOrd="0" destOrd="0" presId="urn:microsoft.com/office/officeart/2005/8/layout/hierarchy1"/>
    <dgm:cxn modelId="{1F3F078C-37ED-47A5-8173-C09C0DF4EDAF}" type="presParOf" srcId="{76067D2E-7357-430A-8E69-580025ECC62A}" destId="{BFD161A4-EDFE-4F20-98B6-E79C3D8E3D6F}" srcOrd="1" destOrd="0" presId="urn:microsoft.com/office/officeart/2005/8/layout/hierarchy1"/>
    <dgm:cxn modelId="{7F574D66-B014-4E31-B0A4-6B0A3A6A8724}" type="presParOf" srcId="{BF3F77D3-3AA8-4ECB-9BDE-EA974BF243A1}" destId="{C08D2A88-644F-45B8-9E86-E4FE688807F1}" srcOrd="1" destOrd="0" presId="urn:microsoft.com/office/officeart/2005/8/layout/hierarchy1"/>
    <dgm:cxn modelId="{06C1BF7C-16F6-4A0F-96B2-3FBAA3E4898D}" type="presParOf" srcId="{C08D2A88-644F-45B8-9E86-E4FE688807F1}" destId="{F1759C8D-7FF3-4147-BAA2-FE6A88C927D0}" srcOrd="0" destOrd="0" presId="urn:microsoft.com/office/officeart/2005/8/layout/hierarchy1"/>
    <dgm:cxn modelId="{D1762548-A3DD-43B1-ABDB-822855389A77}" type="presParOf" srcId="{C08D2A88-644F-45B8-9E86-E4FE688807F1}" destId="{8E7CDC1F-C318-440E-B5A6-EDE1D723D60A}" srcOrd="1" destOrd="0" presId="urn:microsoft.com/office/officeart/2005/8/layout/hierarchy1"/>
    <dgm:cxn modelId="{35DC3B40-433A-454C-8827-708286038DEE}" type="presParOf" srcId="{8E7CDC1F-C318-440E-B5A6-EDE1D723D60A}" destId="{8FD3107E-420A-4F30-B397-3D759AB6A269}" srcOrd="0" destOrd="0" presId="urn:microsoft.com/office/officeart/2005/8/layout/hierarchy1"/>
    <dgm:cxn modelId="{3BE1ED2E-7CFD-4BE1-8325-8BD503EF674E}" type="presParOf" srcId="{8FD3107E-420A-4F30-B397-3D759AB6A269}" destId="{50342BC9-3A81-4332-9C87-893AC9276812}" srcOrd="0" destOrd="0" presId="urn:microsoft.com/office/officeart/2005/8/layout/hierarchy1"/>
    <dgm:cxn modelId="{88D8DA30-D3A6-4B85-940A-A7D63910F986}" type="presParOf" srcId="{8FD3107E-420A-4F30-B397-3D759AB6A269}" destId="{CCFE3F61-E16C-4041-963F-AA1F898DD68A}" srcOrd="1" destOrd="0" presId="urn:microsoft.com/office/officeart/2005/8/layout/hierarchy1"/>
    <dgm:cxn modelId="{EA1DEB8A-A95D-4FFC-8B2F-5D2C3533E494}" type="presParOf" srcId="{8E7CDC1F-C318-440E-B5A6-EDE1D723D60A}" destId="{439A8E97-9F20-4FF7-A3B4-4EF268202EFB}" srcOrd="1" destOrd="0" presId="urn:microsoft.com/office/officeart/2005/8/layout/hierarchy1"/>
    <dgm:cxn modelId="{67BE887A-4164-42AB-A999-FE1AB5C2795D}" type="presParOf" srcId="{96ACB6A4-7038-45BD-9120-C63FF46E2E74}" destId="{BDD623D9-141E-47C8-ABD7-630F1A73B169}" srcOrd="2" destOrd="0" presId="urn:microsoft.com/office/officeart/2005/8/layout/hierarchy1"/>
    <dgm:cxn modelId="{324FC7B1-500D-4DAB-861B-5BF187AA666E}" type="presParOf" srcId="{BDD623D9-141E-47C8-ABD7-630F1A73B169}" destId="{C508E0A9-EABE-4E7A-AB47-D58CE6E2B0BD}" srcOrd="0" destOrd="0" presId="urn:microsoft.com/office/officeart/2005/8/layout/hierarchy1"/>
    <dgm:cxn modelId="{EE568B87-601C-437C-AD62-D5C4DEB56E64}" type="presParOf" srcId="{C508E0A9-EABE-4E7A-AB47-D58CE6E2B0BD}" destId="{992769A5-B01E-4390-B931-8C76AF66B22A}" srcOrd="0" destOrd="0" presId="urn:microsoft.com/office/officeart/2005/8/layout/hierarchy1"/>
    <dgm:cxn modelId="{D10DA1D8-8EE4-483F-A984-E8BEF71BE596}" type="presParOf" srcId="{C508E0A9-EABE-4E7A-AB47-D58CE6E2B0BD}" destId="{7E24478E-6C03-4B90-A2A8-028778A1726A}" srcOrd="1" destOrd="0" presId="urn:microsoft.com/office/officeart/2005/8/layout/hierarchy1"/>
    <dgm:cxn modelId="{AC5887AE-71FA-4AC5-B5CF-3EB0792021A2}" type="presParOf" srcId="{BDD623D9-141E-47C8-ABD7-630F1A73B169}" destId="{DD4C76CA-661F-4285-ADC0-891FCBAA5EA9}" srcOrd="1" destOrd="0" presId="urn:microsoft.com/office/officeart/2005/8/layout/hierarchy1"/>
    <dgm:cxn modelId="{01A8C303-A0C5-404D-8631-8C29E026AB9F}" type="presParOf" srcId="{DD4C76CA-661F-4285-ADC0-891FCBAA5EA9}" destId="{5D2CCBD7-E80D-4211-94E3-ED5EDF920A93}" srcOrd="0" destOrd="0" presId="urn:microsoft.com/office/officeart/2005/8/layout/hierarchy1"/>
    <dgm:cxn modelId="{2B45A8D0-4249-4F88-B864-650A19DCF691}" type="presParOf" srcId="{DD4C76CA-661F-4285-ADC0-891FCBAA5EA9}" destId="{12E1BB85-CF01-4472-9683-7B32046EB5A9}" srcOrd="1" destOrd="0" presId="urn:microsoft.com/office/officeart/2005/8/layout/hierarchy1"/>
    <dgm:cxn modelId="{B2E86B02-597C-49B6-9B16-F57329EAD986}" type="presParOf" srcId="{12E1BB85-CF01-4472-9683-7B32046EB5A9}" destId="{79727C4E-8204-4432-B272-95BFB3E96195}" srcOrd="0" destOrd="0" presId="urn:microsoft.com/office/officeart/2005/8/layout/hierarchy1"/>
    <dgm:cxn modelId="{7CBBB42C-3561-4300-BEE0-BF3DA8D80089}" type="presParOf" srcId="{79727C4E-8204-4432-B272-95BFB3E96195}" destId="{5A39410E-0D2C-400C-8669-0E19D84A1DC5}" srcOrd="0" destOrd="0" presId="urn:microsoft.com/office/officeart/2005/8/layout/hierarchy1"/>
    <dgm:cxn modelId="{74D63134-C6E3-4CC3-80FC-387FC7A90B54}" type="presParOf" srcId="{79727C4E-8204-4432-B272-95BFB3E96195}" destId="{BFF5340A-D8D8-4E87-B612-C75EE642A1A4}" srcOrd="1" destOrd="0" presId="urn:microsoft.com/office/officeart/2005/8/layout/hierarchy1"/>
    <dgm:cxn modelId="{9F72ADBE-4ACE-4882-A7EB-70BF33B3E9D3}" type="presParOf" srcId="{12E1BB85-CF01-4472-9683-7B32046EB5A9}" destId="{544F6D98-A09F-43F3-9A82-348128D574C5}" srcOrd="1" destOrd="0" presId="urn:microsoft.com/office/officeart/2005/8/layout/hierarchy1"/>
    <dgm:cxn modelId="{F13E1A2E-9865-47B1-9B0F-B47939485801}" type="presParOf" srcId="{544F6D98-A09F-43F3-9A82-348128D574C5}" destId="{411BE0FA-9471-4C5C-9133-C8D41BA28D1F}" srcOrd="0" destOrd="0" presId="urn:microsoft.com/office/officeart/2005/8/layout/hierarchy1"/>
    <dgm:cxn modelId="{00F38932-BC26-4AC2-B532-FBC057D141B5}" type="presParOf" srcId="{544F6D98-A09F-43F3-9A82-348128D574C5}" destId="{EBBEB340-CA9E-4083-B379-76E48D1398C1}" srcOrd="1" destOrd="0" presId="urn:microsoft.com/office/officeart/2005/8/layout/hierarchy1"/>
    <dgm:cxn modelId="{50DEEEB6-9C34-454A-A1CA-E389B4D5C902}" type="presParOf" srcId="{EBBEB340-CA9E-4083-B379-76E48D1398C1}" destId="{7149B3A4-5F9B-4B0E-AE8F-09DFDE4E340F}" srcOrd="0" destOrd="0" presId="urn:microsoft.com/office/officeart/2005/8/layout/hierarchy1"/>
    <dgm:cxn modelId="{B370D76F-7A75-4A2C-9785-C35ECBB0C7F4}" type="presParOf" srcId="{7149B3A4-5F9B-4B0E-AE8F-09DFDE4E340F}" destId="{54560FB9-A61D-49AE-A9F4-45BAA66A8C2F}" srcOrd="0" destOrd="0" presId="urn:microsoft.com/office/officeart/2005/8/layout/hierarchy1"/>
    <dgm:cxn modelId="{36652EE9-7867-493E-ADCD-5D4BB9CEF89E}" type="presParOf" srcId="{7149B3A4-5F9B-4B0E-AE8F-09DFDE4E340F}" destId="{EE9D33D5-2359-4136-8774-4BAB49F26FA4}" srcOrd="1" destOrd="0" presId="urn:microsoft.com/office/officeart/2005/8/layout/hierarchy1"/>
    <dgm:cxn modelId="{9315B340-E5E9-4075-8309-EDF71E04C564}" type="presParOf" srcId="{EBBEB340-CA9E-4083-B379-76E48D1398C1}" destId="{8E697093-5EFB-42EE-B6DD-B8B2CEBD78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066EF-ECEB-40B4-99E1-D96A326CF1EB}">
      <dsp:nvSpPr>
        <dsp:cNvPr id="0" name=""/>
        <dsp:cNvSpPr/>
      </dsp:nvSpPr>
      <dsp:spPr>
        <a:xfrm rot="10800000">
          <a:off x="1491904" y="733"/>
          <a:ext cx="4323049" cy="161206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0876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Literatura: </a:t>
          </a:r>
          <a:r>
            <a:rPr lang="es-ES" sz="2300" kern="1200" dirty="0" smtClean="0"/>
            <a:t>representación valida de la realidad que nos acerca a la comprensión de ésta (Berecochea, 2006).</a:t>
          </a:r>
          <a:endParaRPr lang="es-ES" sz="2300" kern="1200" dirty="0"/>
        </a:p>
      </dsp:txBody>
      <dsp:txXfrm rot="10800000">
        <a:off x="1894920" y="733"/>
        <a:ext cx="3920033" cy="1612065"/>
      </dsp:txXfrm>
    </dsp:sp>
    <dsp:sp modelId="{742E0F96-7AD8-4CAB-AF24-1DDE3D74349E}">
      <dsp:nvSpPr>
        <dsp:cNvPr id="0" name=""/>
        <dsp:cNvSpPr/>
      </dsp:nvSpPr>
      <dsp:spPr>
        <a:xfrm>
          <a:off x="642942" y="0"/>
          <a:ext cx="1612065" cy="16120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BD8449-DDB9-400D-89E0-AC4332E3C393}">
      <dsp:nvSpPr>
        <dsp:cNvPr id="0" name=""/>
        <dsp:cNvSpPr/>
      </dsp:nvSpPr>
      <dsp:spPr>
        <a:xfrm rot="10800000">
          <a:off x="1491904" y="2094011"/>
          <a:ext cx="4323049" cy="161206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0876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Fotografía: </a:t>
          </a:r>
          <a:r>
            <a:rPr lang="es-ES" sz="2300" kern="1200" dirty="0" smtClean="0"/>
            <a:t>representación valida de la realidad que nos acerca a la comprensión de ésta (Berecochea, 2006).</a:t>
          </a:r>
          <a:endParaRPr lang="es-ES" sz="2300" kern="1200" dirty="0"/>
        </a:p>
      </dsp:txBody>
      <dsp:txXfrm rot="10800000">
        <a:off x="1894920" y="2094011"/>
        <a:ext cx="3920033" cy="1612065"/>
      </dsp:txXfrm>
    </dsp:sp>
    <dsp:sp modelId="{D8CA09EF-23CB-464F-91D5-E78D94AD2269}">
      <dsp:nvSpPr>
        <dsp:cNvPr id="0" name=""/>
        <dsp:cNvSpPr/>
      </dsp:nvSpPr>
      <dsp:spPr>
        <a:xfrm>
          <a:off x="685872" y="2094011"/>
          <a:ext cx="1612065" cy="16120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BE0FA-9471-4C5C-9133-C8D41BA28D1F}">
      <dsp:nvSpPr>
        <dsp:cNvPr id="0" name=""/>
        <dsp:cNvSpPr/>
      </dsp:nvSpPr>
      <dsp:spPr>
        <a:xfrm>
          <a:off x="7553050" y="3411559"/>
          <a:ext cx="91440" cy="530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2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CCBD7-E80D-4211-94E3-ED5EDF920A93}">
      <dsp:nvSpPr>
        <dsp:cNvPr id="0" name=""/>
        <dsp:cNvSpPr/>
      </dsp:nvSpPr>
      <dsp:spPr>
        <a:xfrm>
          <a:off x="7553050" y="1723679"/>
          <a:ext cx="91440" cy="530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2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59C8D-7FF3-4147-BAA2-FE6A88C927D0}">
      <dsp:nvSpPr>
        <dsp:cNvPr id="0" name=""/>
        <dsp:cNvSpPr/>
      </dsp:nvSpPr>
      <dsp:spPr>
        <a:xfrm>
          <a:off x="5272282" y="3411559"/>
          <a:ext cx="98264" cy="390150"/>
        </a:xfrm>
        <a:custGeom>
          <a:avLst/>
          <a:gdLst/>
          <a:ahLst/>
          <a:cxnLst/>
          <a:rect l="0" t="0" r="0" b="0"/>
          <a:pathLst>
            <a:path>
              <a:moveTo>
                <a:pt x="98264" y="0"/>
              </a:moveTo>
              <a:lnTo>
                <a:pt x="98264" y="221261"/>
              </a:lnTo>
              <a:lnTo>
                <a:pt x="0" y="221261"/>
              </a:lnTo>
              <a:lnTo>
                <a:pt x="0" y="3901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B3D17-CF87-4E29-8A17-706F5AD6578A}">
      <dsp:nvSpPr>
        <dsp:cNvPr id="0" name=""/>
        <dsp:cNvSpPr/>
      </dsp:nvSpPr>
      <dsp:spPr>
        <a:xfrm>
          <a:off x="4975045" y="1621793"/>
          <a:ext cx="395501" cy="63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212"/>
              </a:lnTo>
              <a:lnTo>
                <a:pt x="395501" y="463212"/>
              </a:lnTo>
              <a:lnTo>
                <a:pt x="395501" y="632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C3E8D-604F-485F-8A89-1BCBED76AD64}">
      <dsp:nvSpPr>
        <dsp:cNvPr id="0" name=""/>
        <dsp:cNvSpPr/>
      </dsp:nvSpPr>
      <dsp:spPr>
        <a:xfrm>
          <a:off x="2028211" y="3411559"/>
          <a:ext cx="1114111" cy="530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326"/>
              </a:lnTo>
              <a:lnTo>
                <a:pt x="1114111" y="361326"/>
              </a:lnTo>
              <a:lnTo>
                <a:pt x="1114111" y="5302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7342F-7274-4540-BC3C-8DD183234501}">
      <dsp:nvSpPr>
        <dsp:cNvPr id="0" name=""/>
        <dsp:cNvSpPr/>
      </dsp:nvSpPr>
      <dsp:spPr>
        <a:xfrm>
          <a:off x="914099" y="3411559"/>
          <a:ext cx="1114111" cy="530215"/>
        </a:xfrm>
        <a:custGeom>
          <a:avLst/>
          <a:gdLst/>
          <a:ahLst/>
          <a:cxnLst/>
          <a:rect l="0" t="0" r="0" b="0"/>
          <a:pathLst>
            <a:path>
              <a:moveTo>
                <a:pt x="1114111" y="0"/>
              </a:moveTo>
              <a:lnTo>
                <a:pt x="1114111" y="361326"/>
              </a:lnTo>
              <a:lnTo>
                <a:pt x="0" y="361326"/>
              </a:lnTo>
              <a:lnTo>
                <a:pt x="0" y="5302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F1F36-D38E-46C6-B1E0-6E428494A356}">
      <dsp:nvSpPr>
        <dsp:cNvPr id="0" name=""/>
        <dsp:cNvSpPr/>
      </dsp:nvSpPr>
      <dsp:spPr>
        <a:xfrm>
          <a:off x="1982491" y="1723679"/>
          <a:ext cx="91440" cy="530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2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A0605-2B40-4945-9047-18A580D81691}">
      <dsp:nvSpPr>
        <dsp:cNvPr id="0" name=""/>
        <dsp:cNvSpPr/>
      </dsp:nvSpPr>
      <dsp:spPr>
        <a:xfrm>
          <a:off x="1116665" y="566015"/>
          <a:ext cx="1823092" cy="115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9D563-D7DC-4DA7-9976-A125102C9194}">
      <dsp:nvSpPr>
        <dsp:cNvPr id="0" name=""/>
        <dsp:cNvSpPr/>
      </dsp:nvSpPr>
      <dsp:spPr>
        <a:xfrm>
          <a:off x="1319231" y="758453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Lingüística </a:t>
          </a:r>
          <a:endParaRPr lang="es-ES" sz="1600" kern="1200" dirty="0"/>
        </a:p>
      </dsp:txBody>
      <dsp:txXfrm>
        <a:off x="1353138" y="792360"/>
        <a:ext cx="1755278" cy="1089849"/>
      </dsp:txXfrm>
    </dsp:sp>
    <dsp:sp modelId="{9E616BB0-A679-408D-AB66-326D18776FB5}">
      <dsp:nvSpPr>
        <dsp:cNvPr id="0" name=""/>
        <dsp:cNvSpPr/>
      </dsp:nvSpPr>
      <dsp:spPr>
        <a:xfrm>
          <a:off x="1116665" y="2253895"/>
          <a:ext cx="1823092" cy="11576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BD674-F802-474E-9976-97E4AA518E70}">
      <dsp:nvSpPr>
        <dsp:cNvPr id="0" name=""/>
        <dsp:cNvSpPr/>
      </dsp:nvSpPr>
      <dsp:spPr>
        <a:xfrm>
          <a:off x="1319231" y="2446332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Semiología</a:t>
          </a:r>
          <a:endParaRPr lang="es-ES" sz="1600" kern="1200" dirty="0"/>
        </a:p>
      </dsp:txBody>
      <dsp:txXfrm>
        <a:off x="1353138" y="2480239"/>
        <a:ext cx="1755278" cy="1089849"/>
      </dsp:txXfrm>
    </dsp:sp>
    <dsp:sp modelId="{B2DB25F5-B68C-45B1-AF67-7ED095F9F644}">
      <dsp:nvSpPr>
        <dsp:cNvPr id="0" name=""/>
        <dsp:cNvSpPr/>
      </dsp:nvSpPr>
      <dsp:spPr>
        <a:xfrm>
          <a:off x="2553" y="3941774"/>
          <a:ext cx="1823092" cy="11576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A2C68-381D-4A97-838F-2BCF7FD3448E}">
      <dsp:nvSpPr>
        <dsp:cNvPr id="0" name=""/>
        <dsp:cNvSpPr/>
      </dsp:nvSpPr>
      <dsp:spPr>
        <a:xfrm>
          <a:off x="205119" y="4134212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kern="1200" dirty="0" smtClean="0"/>
            <a:t>Teoría de la fotografía – </a:t>
          </a:r>
          <a:r>
            <a:rPr lang="es-ES" sz="1600" kern="1200" dirty="0" err="1" smtClean="0"/>
            <a:t>Barthes</a:t>
          </a:r>
          <a:r>
            <a:rPr lang="es-ES" sz="1600" kern="1200" dirty="0" smtClean="0"/>
            <a:t>.</a:t>
          </a:r>
          <a:endParaRPr lang="es-ES" sz="1600" kern="1200" dirty="0"/>
        </a:p>
      </dsp:txBody>
      <dsp:txXfrm>
        <a:off x="239026" y="4168119"/>
        <a:ext cx="1755278" cy="1089849"/>
      </dsp:txXfrm>
    </dsp:sp>
    <dsp:sp modelId="{7F5B15C0-BA6F-4AFB-BCF8-AEB6A598D9FF}">
      <dsp:nvSpPr>
        <dsp:cNvPr id="0" name=""/>
        <dsp:cNvSpPr/>
      </dsp:nvSpPr>
      <dsp:spPr>
        <a:xfrm>
          <a:off x="2230777" y="3941774"/>
          <a:ext cx="1823092" cy="11576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9287C-3CBE-4853-A7BD-4906865AC3FE}">
      <dsp:nvSpPr>
        <dsp:cNvPr id="0" name=""/>
        <dsp:cNvSpPr/>
      </dsp:nvSpPr>
      <dsp:spPr>
        <a:xfrm>
          <a:off x="2433342" y="4134212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kern="1200" dirty="0" smtClean="0"/>
            <a:t>Promoción de la lectura – lectura literaria Cassany, Ferreiro, Garrido.</a:t>
          </a:r>
        </a:p>
      </dsp:txBody>
      <dsp:txXfrm>
        <a:off x="2467249" y="4168119"/>
        <a:ext cx="1755278" cy="1089849"/>
      </dsp:txXfrm>
    </dsp:sp>
    <dsp:sp modelId="{F8BD965B-AE41-47AD-A382-8DC9194015BB}">
      <dsp:nvSpPr>
        <dsp:cNvPr id="0" name=""/>
        <dsp:cNvSpPr/>
      </dsp:nvSpPr>
      <dsp:spPr>
        <a:xfrm>
          <a:off x="4063499" y="464130"/>
          <a:ext cx="1823092" cy="115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BF1FB-2E91-4FA0-BC86-A946C7F6F965}">
      <dsp:nvSpPr>
        <dsp:cNvPr id="0" name=""/>
        <dsp:cNvSpPr/>
      </dsp:nvSpPr>
      <dsp:spPr>
        <a:xfrm>
          <a:off x="4266065" y="656567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Sociología </a:t>
          </a:r>
          <a:endParaRPr lang="es-ES" sz="1600" kern="1200" dirty="0"/>
        </a:p>
      </dsp:txBody>
      <dsp:txXfrm>
        <a:off x="4299972" y="690474"/>
        <a:ext cx="1755278" cy="1089849"/>
      </dsp:txXfrm>
    </dsp:sp>
    <dsp:sp modelId="{B0FE136B-7647-484F-B85A-A7881B3353CF}">
      <dsp:nvSpPr>
        <dsp:cNvPr id="0" name=""/>
        <dsp:cNvSpPr/>
      </dsp:nvSpPr>
      <dsp:spPr>
        <a:xfrm>
          <a:off x="4459000" y="2253895"/>
          <a:ext cx="1823092" cy="11576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161A4-EDFE-4F20-98B6-E79C3D8E3D6F}">
      <dsp:nvSpPr>
        <dsp:cNvPr id="0" name=""/>
        <dsp:cNvSpPr/>
      </dsp:nvSpPr>
      <dsp:spPr>
        <a:xfrm>
          <a:off x="4661566" y="2446332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Sociología de la Fotografía </a:t>
          </a:r>
          <a:endParaRPr lang="es-ES" sz="1600" kern="1200" dirty="0"/>
        </a:p>
      </dsp:txBody>
      <dsp:txXfrm>
        <a:off x="4695473" y="2480239"/>
        <a:ext cx="1755278" cy="1089849"/>
      </dsp:txXfrm>
    </dsp:sp>
    <dsp:sp modelId="{50342BC9-3A81-4332-9C87-893AC9276812}">
      <dsp:nvSpPr>
        <dsp:cNvPr id="0" name=""/>
        <dsp:cNvSpPr/>
      </dsp:nvSpPr>
      <dsp:spPr>
        <a:xfrm>
          <a:off x="4360736" y="3801709"/>
          <a:ext cx="1823092" cy="11576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E3F61-E16C-4041-963F-AA1F898DD68A}">
      <dsp:nvSpPr>
        <dsp:cNvPr id="0" name=""/>
        <dsp:cNvSpPr/>
      </dsp:nvSpPr>
      <dsp:spPr>
        <a:xfrm>
          <a:off x="4563302" y="3994146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Teoría de la fotografía de </a:t>
          </a:r>
          <a:r>
            <a:rPr lang="es-ES" sz="1600" kern="1200" dirty="0" err="1" smtClean="0"/>
            <a:t>Bourdieu</a:t>
          </a:r>
          <a:endParaRPr lang="es-ES" sz="1600" kern="1200" dirty="0"/>
        </a:p>
      </dsp:txBody>
      <dsp:txXfrm>
        <a:off x="4597209" y="4028053"/>
        <a:ext cx="1755278" cy="1089849"/>
      </dsp:txXfrm>
    </dsp:sp>
    <dsp:sp modelId="{992769A5-B01E-4390-B931-8C76AF66B22A}">
      <dsp:nvSpPr>
        <dsp:cNvPr id="0" name=""/>
        <dsp:cNvSpPr/>
      </dsp:nvSpPr>
      <dsp:spPr>
        <a:xfrm>
          <a:off x="6687224" y="566015"/>
          <a:ext cx="1823092" cy="115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4478E-6C03-4B90-A2A8-028778A1726A}">
      <dsp:nvSpPr>
        <dsp:cNvPr id="0" name=""/>
        <dsp:cNvSpPr/>
      </dsp:nvSpPr>
      <dsp:spPr>
        <a:xfrm>
          <a:off x="6889790" y="758453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Psicologia</a:t>
          </a:r>
          <a:r>
            <a:rPr lang="es-ES" sz="1600" kern="1200" dirty="0" smtClean="0"/>
            <a:t> social</a:t>
          </a:r>
          <a:endParaRPr lang="es-ES" sz="1600" kern="1200" dirty="0"/>
        </a:p>
      </dsp:txBody>
      <dsp:txXfrm>
        <a:off x="6923697" y="792360"/>
        <a:ext cx="1755278" cy="1089849"/>
      </dsp:txXfrm>
    </dsp:sp>
    <dsp:sp modelId="{5A39410E-0D2C-400C-8669-0E19D84A1DC5}">
      <dsp:nvSpPr>
        <dsp:cNvPr id="0" name=""/>
        <dsp:cNvSpPr/>
      </dsp:nvSpPr>
      <dsp:spPr>
        <a:xfrm>
          <a:off x="6687224" y="2253895"/>
          <a:ext cx="1823092" cy="11576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5340A-D8D8-4E87-B612-C75EE642A1A4}">
      <dsp:nvSpPr>
        <dsp:cNvPr id="0" name=""/>
        <dsp:cNvSpPr/>
      </dsp:nvSpPr>
      <dsp:spPr>
        <a:xfrm>
          <a:off x="6889790" y="2446332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Teoría de las representaciones sociales, </a:t>
          </a:r>
          <a:r>
            <a:rPr lang="es-ES" sz="1600" kern="1200" dirty="0" err="1" smtClean="0"/>
            <a:t>Moscovici</a:t>
          </a:r>
          <a:r>
            <a:rPr lang="es-ES" sz="1600" kern="1200" dirty="0" smtClean="0"/>
            <a:t>.</a:t>
          </a:r>
          <a:endParaRPr lang="es-ES" sz="1600" kern="1200" dirty="0"/>
        </a:p>
      </dsp:txBody>
      <dsp:txXfrm>
        <a:off x="6923697" y="2480239"/>
        <a:ext cx="1755278" cy="1089849"/>
      </dsp:txXfrm>
    </dsp:sp>
    <dsp:sp modelId="{54560FB9-A61D-49AE-A9F4-45BAA66A8C2F}">
      <dsp:nvSpPr>
        <dsp:cNvPr id="0" name=""/>
        <dsp:cNvSpPr/>
      </dsp:nvSpPr>
      <dsp:spPr>
        <a:xfrm>
          <a:off x="6687224" y="3941774"/>
          <a:ext cx="1823092" cy="11576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D33D5-2359-4136-8774-4BAB49F26FA4}">
      <dsp:nvSpPr>
        <dsp:cNvPr id="0" name=""/>
        <dsp:cNvSpPr/>
      </dsp:nvSpPr>
      <dsp:spPr>
        <a:xfrm>
          <a:off x="6889790" y="4134212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La lectura</a:t>
          </a:r>
          <a:endParaRPr lang="es-ES" sz="1600" kern="1200" dirty="0"/>
        </a:p>
      </dsp:txBody>
      <dsp:txXfrm>
        <a:off x="6923697" y="4168119"/>
        <a:ext cx="1755278" cy="1089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54B94-4EE5-4127-87F3-7BEB0ACEDDC3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BCB8A-2774-4BB7-8E5D-895E6B8761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5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CB8A-2774-4BB7-8E5D-895E6B87612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8D5-49AD-4DD8-A340-BF2D0872C389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14D79E-2F94-416B-AA0F-9473E5B39F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8D5-49AD-4DD8-A340-BF2D0872C389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D79E-2F94-416B-AA0F-9473E5B39F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8D5-49AD-4DD8-A340-BF2D0872C389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D79E-2F94-416B-AA0F-9473E5B39F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8D5-49AD-4DD8-A340-BF2D0872C389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D79E-2F94-416B-AA0F-9473E5B39F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8D5-49AD-4DD8-A340-BF2D0872C389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14D79E-2F94-416B-AA0F-9473E5B39F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8D5-49AD-4DD8-A340-BF2D0872C389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D79E-2F94-416B-AA0F-9473E5B39F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8D5-49AD-4DD8-A340-BF2D0872C389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D79E-2F94-416B-AA0F-9473E5B39F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8D5-49AD-4DD8-A340-BF2D0872C389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D79E-2F94-416B-AA0F-9473E5B39F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8D5-49AD-4DD8-A340-BF2D0872C389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D79E-2F94-416B-AA0F-9473E5B39F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8D5-49AD-4DD8-A340-BF2D0872C389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D79E-2F94-416B-AA0F-9473E5B39F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8D5-49AD-4DD8-A340-BF2D0872C389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14D79E-2F94-416B-AA0F-9473E5B39F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5D08D5-49AD-4DD8-A340-BF2D0872C389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14D79E-2F94-416B-AA0F-9473E5B39F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Leyendo con luz: implementación de un taller de lectura en la Casa de la Cultura de Coatepec.</a:t>
            </a:r>
            <a:endParaRPr lang="es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214942" y="557214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accent1"/>
                </a:solidFill>
                <a:latin typeface="Adobe Fan Heiti Std B" pitchFamily="34" charset="-128"/>
                <a:ea typeface="Adobe Fan Heiti Std B" pitchFamily="34" charset="-128"/>
              </a:rPr>
              <a:t>Diana Rosy Ricárdez López</a:t>
            </a:r>
            <a:br>
              <a:rPr lang="es-ES" dirty="0" smtClean="0">
                <a:solidFill>
                  <a:schemeClr val="accent1"/>
                </a:solidFill>
                <a:latin typeface="Adobe Fan Heiti Std B" pitchFamily="34" charset="-128"/>
                <a:ea typeface="Adobe Fan Heiti Std B" pitchFamily="34" charset="-128"/>
              </a:rPr>
            </a:br>
            <a:endParaRPr lang="es-ES" dirty="0" smtClean="0">
              <a:solidFill>
                <a:schemeClr val="accent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r"/>
            <a:r>
              <a:rPr lang="es-ES" dirty="0" smtClean="0">
                <a:solidFill>
                  <a:schemeClr val="accent1"/>
                </a:solidFill>
                <a:latin typeface="Adobe Fan Heiti Std B" pitchFamily="34" charset="-128"/>
                <a:ea typeface="Adobe Fan Heiti Std B" pitchFamily="34" charset="-128"/>
              </a:rPr>
              <a:t>Asesor: Felipe Garrido</a:t>
            </a:r>
            <a:endParaRPr lang="es-ES" dirty="0">
              <a:solidFill>
                <a:schemeClr val="accent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5" name="4 Imagen" descr="logo u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340956"/>
            <a:ext cx="2071702" cy="215983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357554" y="38576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Especialización en Promoción de la lectura</a:t>
            </a:r>
            <a:endParaRPr lang="es-ES" sz="2400" dirty="0"/>
          </a:p>
        </p:txBody>
      </p:sp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r>
              <a:rPr lang="es-ES" b="1" dirty="0" smtClean="0"/>
              <a:t>a) Introducción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142984"/>
            <a:ext cx="7772400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2200" b="1" dirty="0" smtClean="0"/>
              <a:t>Promoción de la </a:t>
            </a:r>
          </a:p>
          <a:p>
            <a:pPr>
              <a:buNone/>
            </a:pPr>
            <a:r>
              <a:rPr lang="es-ES" sz="2200" b="1" dirty="0" smtClean="0"/>
              <a:t>lectura de textos y </a:t>
            </a:r>
          </a:p>
          <a:p>
            <a:pPr>
              <a:buNone/>
            </a:pPr>
            <a:r>
              <a:rPr lang="es-ES" sz="2200" b="1" dirty="0" smtClean="0"/>
              <a:t>de fotografías.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3000" b="1" dirty="0" smtClean="0">
                <a:solidFill>
                  <a:schemeClr val="tx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Marco conceptual</a:t>
            </a:r>
          </a:p>
          <a:p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500298" y="1500174"/>
          <a:ext cx="6500826" cy="370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9"/>
          <a:stretch>
            <a:fillRect/>
          </a:stretch>
        </p:blipFill>
        <p:spPr>
          <a:xfrm>
            <a:off x="1500166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500066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" sz="2800" dirty="0" smtClean="0">
                <a:latin typeface="Adobe Gothic Std B" pitchFamily="34" charset="-128"/>
                <a:ea typeface="Adobe Gothic Std B" pitchFamily="34" charset="-128"/>
              </a:rPr>
              <a:t>  Marco teórico </a:t>
            </a:r>
            <a:endParaRPr lang="es-ES" sz="28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857232"/>
          <a:ext cx="8715436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5 Conector recto de flecha"/>
          <p:cNvCxnSpPr/>
          <p:nvPr/>
        </p:nvCxnSpPr>
        <p:spPr>
          <a:xfrm rot="10800000" flipV="1">
            <a:off x="4857752" y="4357694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2857488" y="4429132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1214414" y="4500570"/>
            <a:ext cx="235745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/>
          <a:stretch>
            <a:fillRect/>
          </a:stretch>
        </p:blipFill>
        <p:spPr>
          <a:xfrm>
            <a:off x="1928794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857232"/>
          </a:xfrm>
        </p:spPr>
        <p:txBody>
          <a:bodyPr>
            <a:normAutofit/>
          </a:bodyPr>
          <a:lstStyle/>
          <a:p>
            <a:pPr algn="r"/>
            <a:r>
              <a:rPr lang="es-ES" sz="3600" dirty="0" smtClean="0">
                <a:latin typeface="Adobe Gothic Std B" pitchFamily="34" charset="-128"/>
                <a:ea typeface="Adobe Gothic Std B" pitchFamily="34" charset="-128"/>
              </a:rPr>
              <a:t>b) Planteamiento del problema </a:t>
            </a:r>
            <a:endParaRPr lang="es-ES" sz="36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8143932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La Casa de la Cultura de Coatepec es un recinto reinaugurado que empieza a abrir las puertas a círculos de lectura gratuitos para la comunidad del pueblo mágico de Coatepec. 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</p:txBody>
      </p:sp>
      <p:pic>
        <p:nvPicPr>
          <p:cNvPr id="5122" name="Picture 2" descr="http://archivo.vazquezchagoya.com/wp-content/DSC087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643182"/>
            <a:ext cx="4796550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4 Imagen" descr="imag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14818"/>
            <a:ext cx="2310241" cy="2266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2285984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dirty="0" smtClean="0">
                <a:latin typeface="Adobe Gothic Std B" pitchFamily="34" charset="-128"/>
                <a:ea typeface="Adobe Gothic Std B" pitchFamily="34" charset="-128"/>
              </a:rPr>
              <a:t>c) Justificación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5357850" cy="514353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Utilizar el espacio de un recinto importante para la promoción de la lectura</a:t>
            </a:r>
          </a:p>
          <a:p>
            <a:pPr algn="just"/>
            <a:r>
              <a:rPr lang="es-ES" dirty="0" smtClean="0"/>
              <a:t>Llegar a una comunidad pequeña pero que tiene resonancia cultural a nivel nacional al ser un pueblo mágico.</a:t>
            </a:r>
          </a:p>
          <a:p>
            <a:pPr algn="just"/>
            <a:r>
              <a:rPr lang="es-ES" dirty="0" smtClean="0"/>
              <a:t>Proporcionar un espacio para la convivencia lectora</a:t>
            </a:r>
          </a:p>
          <a:p>
            <a:pPr algn="just"/>
            <a:r>
              <a:rPr lang="es-ES" dirty="0" smtClean="0"/>
              <a:t>Alentar a la lectura de imágenes y de textos de una manera significativa</a:t>
            </a:r>
          </a:p>
        </p:txBody>
      </p:sp>
      <p:pic>
        <p:nvPicPr>
          <p:cNvPr id="4098" name="Picture 2" descr="http://thumbs.dreamstime.com/t/collage-many-photos-animal-landscape-tropic-49122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287812">
            <a:off x="4697055" y="2467995"/>
            <a:ext cx="5011308" cy="244454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100" name="Picture 4" descr="http://muchamerd.com.ar/literatura/imagePot/muchos-libros-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963951">
            <a:off x="5114727" y="2588838"/>
            <a:ext cx="4258918" cy="1924699"/>
          </a:xfrm>
          <a:prstGeom prst="rect">
            <a:avLst/>
          </a:prstGeom>
          <a:noFill/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157160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dirty="0" smtClean="0">
                <a:latin typeface="Adobe Gothic Std B" pitchFamily="34" charset="-128"/>
                <a:ea typeface="Adobe Gothic Std B" pitchFamily="34" charset="-128"/>
              </a:rPr>
              <a:t> Objetivos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428860" y="928670"/>
            <a:ext cx="6500858" cy="257176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s-ES" sz="2400" dirty="0" smtClean="0"/>
              <a:t>Contribuir en la realización de prácticas lectoras letradas, mediante el uso de fotografías como recurso preferencial para captar  la atención y favorecer en la literacidad visual, a fin de alentar el placer por la literatura, el hábito de la lectura y el entusiasmo por la convivencia lectora.</a:t>
            </a:r>
          </a:p>
          <a:p>
            <a:pPr algn="ctr">
              <a:buNone/>
            </a:pPr>
            <a:endParaRPr lang="es-ES" sz="2400" dirty="0" smtClean="0"/>
          </a:p>
          <a:p>
            <a:pPr algn="ctr">
              <a:buNone/>
            </a:pPr>
            <a:endParaRPr lang="es-ES" sz="2400" dirty="0" smtClean="0"/>
          </a:p>
          <a:p>
            <a:pPr algn="ctr">
              <a:buNone/>
            </a:pPr>
            <a:endParaRPr lang="es-ES" sz="2400" dirty="0"/>
          </a:p>
        </p:txBody>
      </p:sp>
      <p:pic>
        <p:nvPicPr>
          <p:cNvPr id="3074" name="Picture 2" descr="http://www.toupeiratoupeiro.es/blog/wp-content/uploads/2013/04/dia-del-lib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86190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4" descr="http://i2.esmas.com/galerias/fotos/2013/12/13/libros_2357a933_d7ad_e168_c841_99be7d60f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04"/>
            <a:ext cx="2786082" cy="40092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5 CuadroTexto"/>
          <p:cNvSpPr txBox="1"/>
          <p:nvPr/>
        </p:nvSpPr>
        <p:spPr>
          <a:xfrm>
            <a:off x="2071670" y="3071810"/>
            <a:ext cx="43577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3288" indent="-368300">
              <a:buFont typeface="Wingdings" pitchFamily="2" charset="2"/>
              <a:buChar char="Ø"/>
              <a:tabLst>
                <a:tab pos="903288" algn="l"/>
              </a:tabLst>
            </a:pPr>
            <a:r>
              <a:rPr lang="es-ES" sz="2000" dirty="0" smtClean="0"/>
              <a:t> Propiciar en el lector una visión del mundo que toma la escritura como parte del proceso lector.</a:t>
            </a:r>
          </a:p>
          <a:p>
            <a:pPr marL="903288" indent="-368300">
              <a:buFont typeface="Wingdings" pitchFamily="2" charset="2"/>
              <a:buChar char="Ø"/>
              <a:tabLst>
                <a:tab pos="903288" algn="l"/>
              </a:tabLst>
            </a:pPr>
            <a:endParaRPr lang="es-ES" sz="2000" dirty="0" smtClean="0"/>
          </a:p>
          <a:p>
            <a:pPr marL="903288" indent="-368300">
              <a:buFont typeface="Wingdings" pitchFamily="2" charset="2"/>
              <a:buChar char="Ø"/>
              <a:tabLst>
                <a:tab pos="903288" algn="l"/>
              </a:tabLst>
            </a:pPr>
            <a:r>
              <a:rPr lang="es-ES" sz="2000" dirty="0" smtClean="0"/>
              <a:t>Promover en el lector la literacidad visual mediante la relación de la fotografía y la literatura.</a:t>
            </a:r>
          </a:p>
          <a:p>
            <a:pPr marL="903288" indent="-368300">
              <a:buFont typeface="Wingdings" pitchFamily="2" charset="2"/>
              <a:buChar char="Ø"/>
              <a:tabLst>
                <a:tab pos="903288" algn="l"/>
              </a:tabLst>
            </a:pPr>
            <a:endParaRPr lang="es-ES" sz="2000" dirty="0" smtClean="0"/>
          </a:p>
          <a:p>
            <a:pPr marL="903288" indent="-368300">
              <a:buFont typeface="Wingdings" pitchFamily="2" charset="2"/>
              <a:buChar char="Ø"/>
              <a:tabLst>
                <a:tab pos="903288" algn="l"/>
              </a:tabLst>
            </a:pPr>
            <a:r>
              <a:rPr lang="es-ES" sz="2000" dirty="0" smtClean="0"/>
              <a:t>Entusiasmar  al lector a la convivencia lectora.</a:t>
            </a:r>
          </a:p>
          <a:p>
            <a:pPr marL="903288" indent="-368300">
              <a:buFont typeface="Wingdings" pitchFamily="2" charset="2"/>
              <a:buChar char="Ø"/>
              <a:tabLst>
                <a:tab pos="903288" algn="l"/>
              </a:tabLst>
            </a:pPr>
            <a:r>
              <a:rPr lang="es-ES" sz="2000" dirty="0" smtClean="0"/>
              <a:t>Coadyuvar en el hábito de la lectura.</a:t>
            </a:r>
          </a:p>
          <a:p>
            <a:endParaRPr lang="es-ES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7500958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/>
          <a:lstStyle/>
          <a:p>
            <a:r>
              <a:rPr lang="es-ES" dirty="0" smtClean="0"/>
              <a:t>Intervención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4729170" cy="4572000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Se ofrecen dos horarios, uno matutino y otro vespertino para círculos de lectura los días martes.</a:t>
            </a:r>
          </a:p>
          <a:p>
            <a:r>
              <a:rPr lang="es-ES" dirty="0" smtClean="0"/>
              <a:t>Cada sesión semanal dura dos horas. </a:t>
            </a:r>
          </a:p>
          <a:p>
            <a:endParaRPr lang="es-ES" dirty="0" smtClean="0"/>
          </a:p>
          <a:p>
            <a:r>
              <a:rPr lang="es-ES" dirty="0" smtClean="0"/>
              <a:t>Está dirigido para jóvenes y adultos.</a:t>
            </a:r>
          </a:p>
          <a:p>
            <a:r>
              <a:rPr lang="es-ES" dirty="0" smtClean="0"/>
              <a:t>Las actividades consisten en lectura de fotografías, lectura de textos en voz alta, y ejercicios de escritura principalmente. </a:t>
            </a:r>
          </a:p>
          <a:p>
            <a:endParaRPr lang="es-ES" dirty="0"/>
          </a:p>
        </p:txBody>
      </p:sp>
      <p:pic>
        <p:nvPicPr>
          <p:cNvPr id="4" name="3 Imagen" descr="20151117_124512.jpg"/>
          <p:cNvPicPr>
            <a:picLocks noChangeAspect="1"/>
          </p:cNvPicPr>
          <p:nvPr/>
        </p:nvPicPr>
        <p:blipFill>
          <a:blip r:embed="rId3"/>
          <a:srcRect l="13370"/>
          <a:stretch>
            <a:fillRect/>
          </a:stretch>
        </p:blipFill>
        <p:spPr>
          <a:xfrm rot="4815097">
            <a:off x="4687165" y="859824"/>
            <a:ext cx="3346186" cy="2278297"/>
          </a:xfrm>
          <a:prstGeom prst="rect">
            <a:avLst/>
          </a:prstGeom>
        </p:spPr>
      </p:pic>
      <p:pic>
        <p:nvPicPr>
          <p:cNvPr id="7" name="6 Imagen" descr="20151124_1207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44617">
            <a:off x="6395274" y="1536896"/>
            <a:ext cx="2863200" cy="2137987"/>
          </a:xfrm>
          <a:prstGeom prst="rect">
            <a:avLst/>
          </a:prstGeom>
        </p:spPr>
      </p:pic>
      <p:pic>
        <p:nvPicPr>
          <p:cNvPr id="5" name="4 Imagen" descr="20151120_1554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31106">
            <a:off x="5146517" y="3992537"/>
            <a:ext cx="3431770" cy="1926446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/>
          <a:stretch>
            <a:fillRect/>
          </a:stretch>
        </p:blipFill>
        <p:spPr>
          <a:xfrm>
            <a:off x="4500562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sz="3600" dirty="0" smtClean="0">
                <a:latin typeface="Adobe Gothic Std B" pitchFamily="34" charset="-128"/>
                <a:ea typeface="Adobe Gothic Std B" pitchFamily="34" charset="-128"/>
              </a:rPr>
              <a:t>Metodología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dirty="0" smtClean="0"/>
              <a:t>Se harán lecturas de cuentos y fragmentos de novela o novela corta. </a:t>
            </a:r>
          </a:p>
          <a:p>
            <a:pPr algn="just">
              <a:buFont typeface="Wingdings" pitchFamily="2" charset="2"/>
              <a:buChar char="Ø"/>
            </a:pPr>
            <a:endParaRPr lang="es-ES" dirty="0" smtClean="0"/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Los asistentes generaran diversos productos como imágenes, escritos y reportes. Además de las conversaciones que se darán y las pruebas fotográficas.</a:t>
            </a:r>
          </a:p>
          <a:p>
            <a:pPr algn="just">
              <a:buFont typeface="Wingdings" pitchFamily="2" charset="2"/>
              <a:buChar char="Ø"/>
            </a:pPr>
            <a:endParaRPr lang="es-ES" dirty="0" smtClean="0"/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Los métodos de análisis que se vislumbran utilizar son el análisis de contenido y el análisis conversacional.</a:t>
            </a:r>
          </a:p>
          <a:p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/>
          <a:stretch>
            <a:fillRect/>
          </a:stretch>
        </p:blipFill>
        <p:spPr>
          <a:xfrm>
            <a:off x="7072330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4352</TotalTime>
  <Words>388</Words>
  <Application>Microsoft Office PowerPoint</Application>
  <PresentationFormat>Presentación en pantalla (4:3)</PresentationFormat>
  <Paragraphs>70</Paragraphs>
  <Slides>8</Slides>
  <Notes>1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Equidad</vt:lpstr>
      <vt:lpstr>Leyendo con luz: implementación de un taller de lectura en la Casa de la Cultura de Coatepec.</vt:lpstr>
      <vt:lpstr>a) Introducción</vt:lpstr>
      <vt:lpstr>  Marco teórico </vt:lpstr>
      <vt:lpstr>b) Planteamiento del problema </vt:lpstr>
      <vt:lpstr>c) Justificación  </vt:lpstr>
      <vt:lpstr> Objetivos </vt:lpstr>
      <vt:lpstr>Intervención</vt:lpstr>
      <vt:lpstr>Metodología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recuerdo para la lectura: implementación del primer taller de lectura en la Casa de la Cultura de Coatepec.</dc:title>
  <dc:creator>rosy</dc:creator>
  <cp:lastModifiedBy>Morales Velazquez Miriam Paloma</cp:lastModifiedBy>
  <cp:revision>23</cp:revision>
  <dcterms:created xsi:type="dcterms:W3CDTF">2015-10-20T03:28:02Z</dcterms:created>
  <dcterms:modified xsi:type="dcterms:W3CDTF">2016-01-13T18:01:48Z</dcterms:modified>
</cp:coreProperties>
</file>