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sldIdLst>
    <p:sldId id="256" r:id="rId2"/>
    <p:sldId id="258" r:id="rId3"/>
    <p:sldId id="266" r:id="rId4"/>
    <p:sldId id="259" r:id="rId5"/>
    <p:sldId id="271" r:id="rId6"/>
    <p:sldId id="260" r:id="rId7"/>
    <p:sldId id="269" r:id="rId8"/>
    <p:sldId id="273" r:id="rId9"/>
    <p:sldId id="274" r:id="rId10"/>
    <p:sldId id="264" r:id="rId11"/>
    <p:sldId id="265" r:id="rId12"/>
    <p:sldId id="261" r:id="rId13"/>
    <p:sldId id="267" r:id="rId14"/>
    <p:sldId id="275" r:id="rId15"/>
    <p:sldId id="268" r:id="rId16"/>
    <p:sldId id="26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84"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C4C393-3938-451F-AFDE-3AB29D3B1FCF}" type="doc">
      <dgm:prSet loTypeId="urn:microsoft.com/office/officeart/2009/layout/CircleArrowProcess" loCatId="cycle" qsTypeId="urn:microsoft.com/office/officeart/2005/8/quickstyle/simple1" qsCatId="simple" csTypeId="urn:microsoft.com/office/officeart/2005/8/colors/accent1_2" csCatId="accent1" phldr="1"/>
      <dgm:spPr/>
      <dgm:t>
        <a:bodyPr/>
        <a:lstStyle/>
        <a:p>
          <a:endParaRPr lang="es-MX"/>
        </a:p>
      </dgm:t>
    </dgm:pt>
    <dgm:pt modelId="{D619AA97-754A-4F19-AA97-78B54DDD1A4E}">
      <dgm:prSet phldrT="[Texto]" custT="1"/>
      <dgm:spPr/>
      <dgm:t>
        <a:bodyPr/>
        <a:lstStyle/>
        <a:p>
          <a:r>
            <a:rPr lang="es-MX" sz="1200" dirty="0">
              <a:latin typeface="Gill Sans MT" panose="020B0502020104020203" pitchFamily="34" charset="0"/>
            </a:rPr>
            <a:t>CONEVAL</a:t>
          </a:r>
        </a:p>
      </dgm:t>
    </dgm:pt>
    <dgm:pt modelId="{81D56B81-57F6-4FE8-B064-F49A32CEF922}" type="parTrans" cxnId="{4990CD81-F6A8-4D56-811C-EE7891D7C1FB}">
      <dgm:prSet/>
      <dgm:spPr/>
      <dgm:t>
        <a:bodyPr/>
        <a:lstStyle/>
        <a:p>
          <a:endParaRPr lang="es-MX"/>
        </a:p>
      </dgm:t>
    </dgm:pt>
    <dgm:pt modelId="{E2151A17-5EC3-4196-863C-01BA2E377972}" type="sibTrans" cxnId="{4990CD81-F6A8-4D56-811C-EE7891D7C1FB}">
      <dgm:prSet/>
      <dgm:spPr/>
      <dgm:t>
        <a:bodyPr/>
        <a:lstStyle/>
        <a:p>
          <a:endParaRPr lang="es-MX"/>
        </a:p>
      </dgm:t>
    </dgm:pt>
    <dgm:pt modelId="{576D5B07-2C04-4098-B669-8C204C7525D5}">
      <dgm:prSet phldrT="[Texto]" custT="1"/>
      <dgm:spPr/>
      <dgm:t>
        <a:bodyPr/>
        <a:lstStyle/>
        <a:p>
          <a:r>
            <a:rPr lang="es-MX" sz="1200" dirty="0">
              <a:latin typeface="Gill Sans MT" panose="020B0502020104020203" pitchFamily="34" charset="0"/>
            </a:rPr>
            <a:t>Informe de pobreza y evaluación</a:t>
          </a:r>
        </a:p>
      </dgm:t>
    </dgm:pt>
    <dgm:pt modelId="{B79F3640-6E1C-40CD-8182-68BFF0C7517C}" type="parTrans" cxnId="{07121AC7-9270-4C7F-8656-C7242259591C}">
      <dgm:prSet/>
      <dgm:spPr/>
      <dgm:t>
        <a:bodyPr/>
        <a:lstStyle/>
        <a:p>
          <a:endParaRPr lang="es-MX"/>
        </a:p>
      </dgm:t>
    </dgm:pt>
    <dgm:pt modelId="{14EC54CD-DBAD-4711-BB20-37A8374A799C}" type="sibTrans" cxnId="{07121AC7-9270-4C7F-8656-C7242259591C}">
      <dgm:prSet/>
      <dgm:spPr/>
      <dgm:t>
        <a:bodyPr/>
        <a:lstStyle/>
        <a:p>
          <a:endParaRPr lang="es-MX"/>
        </a:p>
      </dgm:t>
    </dgm:pt>
    <dgm:pt modelId="{185749A3-A204-4E3B-9FD0-83F066788D33}">
      <dgm:prSet phldrT="[Texto]" custT="1"/>
      <dgm:spPr/>
      <dgm:t>
        <a:bodyPr/>
        <a:lstStyle/>
        <a:p>
          <a:r>
            <a:rPr lang="es-MX" sz="1200" dirty="0">
              <a:latin typeface="Gill Sans MT" panose="020B0502020104020203" pitchFamily="34" charset="0"/>
            </a:rPr>
            <a:t>Información desagregada por grupos poblacionales y municipios</a:t>
          </a:r>
        </a:p>
      </dgm:t>
    </dgm:pt>
    <dgm:pt modelId="{00203547-E716-45F4-8177-895DABF6FE58}" type="parTrans" cxnId="{6A4565DB-A4B4-4CB2-BCDC-B73C68D40E67}">
      <dgm:prSet/>
      <dgm:spPr/>
      <dgm:t>
        <a:bodyPr/>
        <a:lstStyle/>
        <a:p>
          <a:endParaRPr lang="es-MX"/>
        </a:p>
      </dgm:t>
    </dgm:pt>
    <dgm:pt modelId="{1BBA5E09-1D67-4B67-A81B-C16D002F9441}" type="sibTrans" cxnId="{6A4565DB-A4B4-4CB2-BCDC-B73C68D40E67}">
      <dgm:prSet/>
      <dgm:spPr/>
      <dgm:t>
        <a:bodyPr/>
        <a:lstStyle/>
        <a:p>
          <a:endParaRPr lang="es-MX"/>
        </a:p>
      </dgm:t>
    </dgm:pt>
    <dgm:pt modelId="{9AD59026-96E7-4141-9CEF-E670AA1D3A30}" type="pres">
      <dgm:prSet presAssocID="{44C4C393-3938-451F-AFDE-3AB29D3B1FCF}" presName="Name0" presStyleCnt="0">
        <dgm:presLayoutVars>
          <dgm:chMax val="7"/>
          <dgm:chPref val="7"/>
          <dgm:dir/>
          <dgm:animLvl val="lvl"/>
        </dgm:presLayoutVars>
      </dgm:prSet>
      <dgm:spPr/>
      <dgm:t>
        <a:bodyPr/>
        <a:lstStyle/>
        <a:p>
          <a:endParaRPr lang="es-MX"/>
        </a:p>
      </dgm:t>
    </dgm:pt>
    <dgm:pt modelId="{5CB3C73F-493C-4134-9F2C-A81414E1E5B2}" type="pres">
      <dgm:prSet presAssocID="{D619AA97-754A-4F19-AA97-78B54DDD1A4E}" presName="Accent1" presStyleCnt="0"/>
      <dgm:spPr/>
    </dgm:pt>
    <dgm:pt modelId="{2224723C-3370-4675-ADA9-26290CF1395B}" type="pres">
      <dgm:prSet presAssocID="{D619AA97-754A-4F19-AA97-78B54DDD1A4E}" presName="Accent" presStyleLbl="node1" presStyleIdx="0" presStyleCnt="3"/>
      <dgm:spPr/>
    </dgm:pt>
    <dgm:pt modelId="{D8812D67-FEBD-4C1C-8ADF-3AFAF7EC1F56}" type="pres">
      <dgm:prSet presAssocID="{D619AA97-754A-4F19-AA97-78B54DDD1A4E}" presName="Parent1" presStyleLbl="revTx" presStyleIdx="0" presStyleCnt="3">
        <dgm:presLayoutVars>
          <dgm:chMax val="1"/>
          <dgm:chPref val="1"/>
          <dgm:bulletEnabled val="1"/>
        </dgm:presLayoutVars>
      </dgm:prSet>
      <dgm:spPr/>
      <dgm:t>
        <a:bodyPr/>
        <a:lstStyle/>
        <a:p>
          <a:endParaRPr lang="es-MX"/>
        </a:p>
      </dgm:t>
    </dgm:pt>
    <dgm:pt modelId="{2FEC3090-F8EE-4998-B6D6-0EA65D21C3A7}" type="pres">
      <dgm:prSet presAssocID="{576D5B07-2C04-4098-B669-8C204C7525D5}" presName="Accent2" presStyleCnt="0"/>
      <dgm:spPr/>
    </dgm:pt>
    <dgm:pt modelId="{8229815E-2808-4B87-8B3D-FC69FDEE0EFA}" type="pres">
      <dgm:prSet presAssocID="{576D5B07-2C04-4098-B669-8C204C7525D5}" presName="Accent" presStyleLbl="node1" presStyleIdx="1" presStyleCnt="3"/>
      <dgm:spPr/>
    </dgm:pt>
    <dgm:pt modelId="{635AB0D8-0B6C-45D6-9730-9937325FC6FD}" type="pres">
      <dgm:prSet presAssocID="{576D5B07-2C04-4098-B669-8C204C7525D5}" presName="Parent2" presStyleLbl="revTx" presStyleIdx="1" presStyleCnt="3">
        <dgm:presLayoutVars>
          <dgm:chMax val="1"/>
          <dgm:chPref val="1"/>
          <dgm:bulletEnabled val="1"/>
        </dgm:presLayoutVars>
      </dgm:prSet>
      <dgm:spPr/>
      <dgm:t>
        <a:bodyPr/>
        <a:lstStyle/>
        <a:p>
          <a:endParaRPr lang="es-MX"/>
        </a:p>
      </dgm:t>
    </dgm:pt>
    <dgm:pt modelId="{9DD89630-B874-4223-821C-BDAACF08FEBC}" type="pres">
      <dgm:prSet presAssocID="{185749A3-A204-4E3B-9FD0-83F066788D33}" presName="Accent3" presStyleCnt="0"/>
      <dgm:spPr/>
    </dgm:pt>
    <dgm:pt modelId="{FE5EDB76-7B86-4248-9DDE-EA01BCDF765E}" type="pres">
      <dgm:prSet presAssocID="{185749A3-A204-4E3B-9FD0-83F066788D33}" presName="Accent" presStyleLbl="node1" presStyleIdx="2" presStyleCnt="3"/>
      <dgm:spPr/>
    </dgm:pt>
    <dgm:pt modelId="{44551D0A-8530-472A-9D9E-45CCF578F230}" type="pres">
      <dgm:prSet presAssocID="{185749A3-A204-4E3B-9FD0-83F066788D33}" presName="Parent3" presStyleLbl="revTx" presStyleIdx="2" presStyleCnt="3">
        <dgm:presLayoutVars>
          <dgm:chMax val="1"/>
          <dgm:chPref val="1"/>
          <dgm:bulletEnabled val="1"/>
        </dgm:presLayoutVars>
      </dgm:prSet>
      <dgm:spPr/>
      <dgm:t>
        <a:bodyPr/>
        <a:lstStyle/>
        <a:p>
          <a:endParaRPr lang="es-MX"/>
        </a:p>
      </dgm:t>
    </dgm:pt>
  </dgm:ptLst>
  <dgm:cxnLst>
    <dgm:cxn modelId="{49DB3C5D-205B-410A-A17A-61D0A04B7279}" type="presOf" srcId="{185749A3-A204-4E3B-9FD0-83F066788D33}" destId="{44551D0A-8530-472A-9D9E-45CCF578F230}" srcOrd="0" destOrd="0" presId="urn:microsoft.com/office/officeart/2009/layout/CircleArrowProcess"/>
    <dgm:cxn modelId="{03ADFB41-FA4E-4DA2-A69F-0F933106E637}" type="presOf" srcId="{576D5B07-2C04-4098-B669-8C204C7525D5}" destId="{635AB0D8-0B6C-45D6-9730-9937325FC6FD}" srcOrd="0" destOrd="0" presId="urn:microsoft.com/office/officeart/2009/layout/CircleArrowProcess"/>
    <dgm:cxn modelId="{68B64827-11A5-4F17-9626-C3C0204B7220}" type="presOf" srcId="{D619AA97-754A-4F19-AA97-78B54DDD1A4E}" destId="{D8812D67-FEBD-4C1C-8ADF-3AFAF7EC1F56}" srcOrd="0" destOrd="0" presId="urn:microsoft.com/office/officeart/2009/layout/CircleArrowProcess"/>
    <dgm:cxn modelId="{4990CD81-F6A8-4D56-811C-EE7891D7C1FB}" srcId="{44C4C393-3938-451F-AFDE-3AB29D3B1FCF}" destId="{D619AA97-754A-4F19-AA97-78B54DDD1A4E}" srcOrd="0" destOrd="0" parTransId="{81D56B81-57F6-4FE8-B064-F49A32CEF922}" sibTransId="{E2151A17-5EC3-4196-863C-01BA2E377972}"/>
    <dgm:cxn modelId="{07121AC7-9270-4C7F-8656-C7242259591C}" srcId="{44C4C393-3938-451F-AFDE-3AB29D3B1FCF}" destId="{576D5B07-2C04-4098-B669-8C204C7525D5}" srcOrd="1" destOrd="0" parTransId="{B79F3640-6E1C-40CD-8182-68BFF0C7517C}" sibTransId="{14EC54CD-DBAD-4711-BB20-37A8374A799C}"/>
    <dgm:cxn modelId="{6A4565DB-A4B4-4CB2-BCDC-B73C68D40E67}" srcId="{44C4C393-3938-451F-AFDE-3AB29D3B1FCF}" destId="{185749A3-A204-4E3B-9FD0-83F066788D33}" srcOrd="2" destOrd="0" parTransId="{00203547-E716-45F4-8177-895DABF6FE58}" sibTransId="{1BBA5E09-1D67-4B67-A81B-C16D002F9441}"/>
    <dgm:cxn modelId="{8F27D16C-15E0-47CD-BE80-E77942527523}" type="presOf" srcId="{44C4C393-3938-451F-AFDE-3AB29D3B1FCF}" destId="{9AD59026-96E7-4141-9CEF-E670AA1D3A30}" srcOrd="0" destOrd="0" presId="urn:microsoft.com/office/officeart/2009/layout/CircleArrowProcess"/>
    <dgm:cxn modelId="{EF09B767-FE82-4116-974D-7037EECAA387}" type="presParOf" srcId="{9AD59026-96E7-4141-9CEF-E670AA1D3A30}" destId="{5CB3C73F-493C-4134-9F2C-A81414E1E5B2}" srcOrd="0" destOrd="0" presId="urn:microsoft.com/office/officeart/2009/layout/CircleArrowProcess"/>
    <dgm:cxn modelId="{9C3EEF1D-2482-4458-8F49-56D879C05958}" type="presParOf" srcId="{5CB3C73F-493C-4134-9F2C-A81414E1E5B2}" destId="{2224723C-3370-4675-ADA9-26290CF1395B}" srcOrd="0" destOrd="0" presId="urn:microsoft.com/office/officeart/2009/layout/CircleArrowProcess"/>
    <dgm:cxn modelId="{1CC7A97A-6F42-495D-BFE8-AEAAFE78D9A3}" type="presParOf" srcId="{9AD59026-96E7-4141-9CEF-E670AA1D3A30}" destId="{D8812D67-FEBD-4C1C-8ADF-3AFAF7EC1F56}" srcOrd="1" destOrd="0" presId="urn:microsoft.com/office/officeart/2009/layout/CircleArrowProcess"/>
    <dgm:cxn modelId="{25694358-432C-49EF-8C5E-4B5F23CC18DD}" type="presParOf" srcId="{9AD59026-96E7-4141-9CEF-E670AA1D3A30}" destId="{2FEC3090-F8EE-4998-B6D6-0EA65D21C3A7}" srcOrd="2" destOrd="0" presId="urn:microsoft.com/office/officeart/2009/layout/CircleArrowProcess"/>
    <dgm:cxn modelId="{1FF0E5C8-2AB5-40AE-83F6-61459AAB2DA2}" type="presParOf" srcId="{2FEC3090-F8EE-4998-B6D6-0EA65D21C3A7}" destId="{8229815E-2808-4B87-8B3D-FC69FDEE0EFA}" srcOrd="0" destOrd="0" presId="urn:microsoft.com/office/officeart/2009/layout/CircleArrowProcess"/>
    <dgm:cxn modelId="{4C846277-B577-481C-BBD8-782077E2A040}" type="presParOf" srcId="{9AD59026-96E7-4141-9CEF-E670AA1D3A30}" destId="{635AB0D8-0B6C-45D6-9730-9937325FC6FD}" srcOrd="3" destOrd="0" presId="urn:microsoft.com/office/officeart/2009/layout/CircleArrowProcess"/>
    <dgm:cxn modelId="{7A96C280-B976-4C57-89E3-9F919C0B7A20}" type="presParOf" srcId="{9AD59026-96E7-4141-9CEF-E670AA1D3A30}" destId="{9DD89630-B874-4223-821C-BDAACF08FEBC}" srcOrd="4" destOrd="0" presId="urn:microsoft.com/office/officeart/2009/layout/CircleArrowProcess"/>
    <dgm:cxn modelId="{E3B03FC1-28EC-4FA7-98CA-3B22C8E830EE}" type="presParOf" srcId="{9DD89630-B874-4223-821C-BDAACF08FEBC}" destId="{FE5EDB76-7B86-4248-9DDE-EA01BCDF765E}" srcOrd="0" destOrd="0" presId="urn:microsoft.com/office/officeart/2009/layout/CircleArrowProcess"/>
    <dgm:cxn modelId="{EF3C2A7B-42AB-4A15-9639-890CEB2548A4}" type="presParOf" srcId="{9AD59026-96E7-4141-9CEF-E670AA1D3A30}" destId="{44551D0A-8530-472A-9D9E-45CCF578F230}"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91A120-8F5D-4760-8DAD-24415B3A546B}" type="doc">
      <dgm:prSet loTypeId="urn:microsoft.com/office/officeart/2005/8/layout/process1" loCatId="process" qsTypeId="urn:microsoft.com/office/officeart/2005/8/quickstyle/simple1" qsCatId="simple" csTypeId="urn:microsoft.com/office/officeart/2005/8/colors/colorful1" csCatId="colorful" phldr="1"/>
      <dgm:spPr/>
    </dgm:pt>
    <dgm:pt modelId="{01D93527-5C5E-4FBB-AAD3-50F36B5358DB}">
      <dgm:prSet phldrT="[Texto]" custT="1"/>
      <dgm:spPr/>
      <dgm:t>
        <a:bodyPr/>
        <a:lstStyle/>
        <a:p>
          <a:r>
            <a:rPr lang="es-MX" sz="2000" dirty="0">
              <a:solidFill>
                <a:schemeClr val="bg1"/>
              </a:solidFill>
              <a:latin typeface="Gill Sans MT" panose="020B0502020104020203" pitchFamily="34" charset="0"/>
            </a:rPr>
            <a:t>Intensidad de la pobreza</a:t>
          </a:r>
        </a:p>
      </dgm:t>
    </dgm:pt>
    <dgm:pt modelId="{4EA37201-CC91-447A-BD06-467C145A5B0C}" type="parTrans" cxnId="{A9978D7F-724D-436C-8ADB-7ED9C5220D1F}">
      <dgm:prSet/>
      <dgm:spPr/>
      <dgm:t>
        <a:bodyPr/>
        <a:lstStyle/>
        <a:p>
          <a:endParaRPr lang="es-MX"/>
        </a:p>
      </dgm:t>
    </dgm:pt>
    <dgm:pt modelId="{1841F627-A985-4888-BE45-5CB30FE22343}" type="sibTrans" cxnId="{A9978D7F-724D-436C-8ADB-7ED9C5220D1F}">
      <dgm:prSet/>
      <dgm:spPr/>
      <dgm:t>
        <a:bodyPr/>
        <a:lstStyle/>
        <a:p>
          <a:endParaRPr lang="es-MX"/>
        </a:p>
      </dgm:t>
    </dgm:pt>
    <dgm:pt modelId="{54EAE4E0-0710-4A32-9409-457AE2C62B3D}">
      <dgm:prSet phldrT="[Texto]" custT="1"/>
      <dgm:spPr/>
      <dgm:t>
        <a:bodyPr/>
        <a:lstStyle/>
        <a:p>
          <a:r>
            <a:rPr lang="es-MX" sz="2000" dirty="0">
              <a:latin typeface="Gill Sans MT" panose="020B0502020104020203" pitchFamily="34" charset="0"/>
            </a:rPr>
            <a:t>Masa carencial per cápita</a:t>
          </a:r>
        </a:p>
      </dgm:t>
    </dgm:pt>
    <dgm:pt modelId="{7E64016A-AE37-470F-B5E4-24DBCA9F3014}" type="parTrans" cxnId="{85C59B06-8C34-4E24-AC53-4062E7AFA3EF}">
      <dgm:prSet/>
      <dgm:spPr/>
      <dgm:t>
        <a:bodyPr/>
        <a:lstStyle/>
        <a:p>
          <a:endParaRPr lang="es-MX"/>
        </a:p>
      </dgm:t>
    </dgm:pt>
    <dgm:pt modelId="{6777090B-D84A-4498-A077-FE8C9A8B0381}" type="sibTrans" cxnId="{85C59B06-8C34-4E24-AC53-4062E7AFA3EF}">
      <dgm:prSet/>
      <dgm:spPr/>
      <dgm:t>
        <a:bodyPr/>
        <a:lstStyle/>
        <a:p>
          <a:endParaRPr lang="es-MX"/>
        </a:p>
      </dgm:t>
    </dgm:pt>
    <dgm:pt modelId="{81689DA1-AE59-45E0-B614-DE46A3214A92}">
      <dgm:prSet phldrT="[Texto]" custT="1"/>
      <dgm:spPr>
        <a:solidFill>
          <a:schemeClr val="accent6">
            <a:lumMod val="60000"/>
            <a:lumOff val="40000"/>
          </a:schemeClr>
        </a:solidFill>
        <a:ln>
          <a:solidFill>
            <a:schemeClr val="accent6">
              <a:lumMod val="40000"/>
              <a:lumOff val="60000"/>
            </a:schemeClr>
          </a:solidFill>
        </a:ln>
      </dgm:spPr>
      <dgm:t>
        <a:bodyPr/>
        <a:lstStyle/>
        <a:p>
          <a:r>
            <a:rPr lang="es-MX" sz="2000" dirty="0">
              <a:solidFill>
                <a:schemeClr val="bg1"/>
              </a:solidFill>
              <a:latin typeface="Gill Sans MT" panose="020B0502020104020203" pitchFamily="34" charset="0"/>
            </a:rPr>
            <a:t>Incidencia</a:t>
          </a:r>
        </a:p>
      </dgm:t>
    </dgm:pt>
    <dgm:pt modelId="{B09AC220-A600-4B28-97C8-52FCDF602A38}" type="sibTrans" cxnId="{32589614-A2A9-4745-8944-E31162FE4EF4}">
      <dgm:prSet/>
      <dgm:spPr>
        <a:solidFill>
          <a:schemeClr val="accent6">
            <a:lumMod val="60000"/>
            <a:lumOff val="40000"/>
          </a:schemeClr>
        </a:solidFill>
      </dgm:spPr>
      <dgm:t>
        <a:bodyPr/>
        <a:lstStyle/>
        <a:p>
          <a:endParaRPr lang="es-MX"/>
        </a:p>
      </dgm:t>
    </dgm:pt>
    <dgm:pt modelId="{CD006AB3-F5A3-44CA-A47B-447389C3D1D4}" type="parTrans" cxnId="{32589614-A2A9-4745-8944-E31162FE4EF4}">
      <dgm:prSet/>
      <dgm:spPr/>
      <dgm:t>
        <a:bodyPr/>
        <a:lstStyle/>
        <a:p>
          <a:endParaRPr lang="es-MX"/>
        </a:p>
      </dgm:t>
    </dgm:pt>
    <dgm:pt modelId="{65F7441E-BEA5-4A9E-A124-A6A31C1F24D1}">
      <dgm:prSet phldrT="[Texto]" custT="1"/>
      <dgm:spPr/>
      <dgm:t>
        <a:bodyPr/>
        <a:lstStyle/>
        <a:p>
          <a:r>
            <a:rPr lang="es-MX" sz="2000" dirty="0">
              <a:latin typeface="Gill Sans MT" panose="020B0502020104020203" pitchFamily="34" charset="0"/>
            </a:rPr>
            <a:t>Índice de Desarrollo Social</a:t>
          </a:r>
        </a:p>
      </dgm:t>
    </dgm:pt>
    <dgm:pt modelId="{AF885049-2309-4857-AB58-73B5E191BFE9}" type="parTrans" cxnId="{35F2D3C9-A597-4817-B287-61B33533261E}">
      <dgm:prSet/>
      <dgm:spPr/>
      <dgm:t>
        <a:bodyPr/>
        <a:lstStyle/>
        <a:p>
          <a:endParaRPr lang="es-MX"/>
        </a:p>
      </dgm:t>
    </dgm:pt>
    <dgm:pt modelId="{2B42CB4A-9D34-40A3-B050-4FD8CFA13C36}" type="sibTrans" cxnId="{35F2D3C9-A597-4817-B287-61B33533261E}">
      <dgm:prSet/>
      <dgm:spPr/>
      <dgm:t>
        <a:bodyPr/>
        <a:lstStyle/>
        <a:p>
          <a:endParaRPr lang="es-MX"/>
        </a:p>
      </dgm:t>
    </dgm:pt>
    <dgm:pt modelId="{91DEB5E9-7D92-4636-B141-0D3F68FE88AC}">
      <dgm:prSet phldrT="[Texto]" custT="1"/>
      <dgm:spPr/>
      <dgm:t>
        <a:bodyPr/>
        <a:lstStyle/>
        <a:p>
          <a:r>
            <a:rPr lang="es-MX" sz="2000" dirty="0">
              <a:solidFill>
                <a:schemeClr val="bg1"/>
              </a:solidFill>
              <a:latin typeface="Gill Sans MT" panose="020B0502020104020203" pitchFamily="34" charset="0"/>
            </a:rPr>
            <a:t>Masa carencial</a:t>
          </a:r>
        </a:p>
      </dgm:t>
    </dgm:pt>
    <dgm:pt modelId="{E048819B-EF3F-4C43-B60F-32FA15CDEF85}" type="parTrans" cxnId="{41B88C60-0917-4B34-AD00-45E06BD98909}">
      <dgm:prSet/>
      <dgm:spPr/>
      <dgm:t>
        <a:bodyPr/>
        <a:lstStyle/>
        <a:p>
          <a:endParaRPr lang="es-MX"/>
        </a:p>
      </dgm:t>
    </dgm:pt>
    <dgm:pt modelId="{A5E76683-A32B-4148-8F90-36E74E95BF99}" type="sibTrans" cxnId="{41B88C60-0917-4B34-AD00-45E06BD98909}">
      <dgm:prSet/>
      <dgm:spPr/>
      <dgm:t>
        <a:bodyPr/>
        <a:lstStyle/>
        <a:p>
          <a:endParaRPr lang="es-MX"/>
        </a:p>
      </dgm:t>
    </dgm:pt>
    <dgm:pt modelId="{8926B585-EDFE-43AA-9487-4A3E633C74DC}" type="pres">
      <dgm:prSet presAssocID="{4691A120-8F5D-4760-8DAD-24415B3A546B}" presName="Name0" presStyleCnt="0">
        <dgm:presLayoutVars>
          <dgm:dir/>
          <dgm:resizeHandles val="exact"/>
        </dgm:presLayoutVars>
      </dgm:prSet>
      <dgm:spPr/>
    </dgm:pt>
    <dgm:pt modelId="{DFF127B4-DAAD-4AEC-ADDD-EE8E3791E496}" type="pres">
      <dgm:prSet presAssocID="{81689DA1-AE59-45E0-B614-DE46A3214A92}" presName="node" presStyleLbl="node1" presStyleIdx="0" presStyleCnt="5">
        <dgm:presLayoutVars>
          <dgm:bulletEnabled val="1"/>
        </dgm:presLayoutVars>
      </dgm:prSet>
      <dgm:spPr/>
      <dgm:t>
        <a:bodyPr/>
        <a:lstStyle/>
        <a:p>
          <a:endParaRPr lang="es-MX"/>
        </a:p>
      </dgm:t>
    </dgm:pt>
    <dgm:pt modelId="{61CC2B31-53F3-41AB-9CED-E09E8AB3AD5E}" type="pres">
      <dgm:prSet presAssocID="{B09AC220-A600-4B28-97C8-52FCDF602A38}" presName="sibTrans" presStyleLbl="sibTrans2D1" presStyleIdx="0" presStyleCnt="4"/>
      <dgm:spPr/>
      <dgm:t>
        <a:bodyPr/>
        <a:lstStyle/>
        <a:p>
          <a:endParaRPr lang="es-MX"/>
        </a:p>
      </dgm:t>
    </dgm:pt>
    <dgm:pt modelId="{28654E90-9DC3-4C2B-9E01-FCE75C02307A}" type="pres">
      <dgm:prSet presAssocID="{B09AC220-A600-4B28-97C8-52FCDF602A38}" presName="connectorText" presStyleLbl="sibTrans2D1" presStyleIdx="0" presStyleCnt="4"/>
      <dgm:spPr/>
      <dgm:t>
        <a:bodyPr/>
        <a:lstStyle/>
        <a:p>
          <a:endParaRPr lang="es-MX"/>
        </a:p>
      </dgm:t>
    </dgm:pt>
    <dgm:pt modelId="{2342D2D0-1D82-4896-B4D6-2472B2D16AE9}" type="pres">
      <dgm:prSet presAssocID="{01D93527-5C5E-4FBB-AAD3-50F36B5358DB}" presName="node" presStyleLbl="node1" presStyleIdx="1" presStyleCnt="5">
        <dgm:presLayoutVars>
          <dgm:bulletEnabled val="1"/>
        </dgm:presLayoutVars>
      </dgm:prSet>
      <dgm:spPr/>
      <dgm:t>
        <a:bodyPr/>
        <a:lstStyle/>
        <a:p>
          <a:endParaRPr lang="es-MX"/>
        </a:p>
      </dgm:t>
    </dgm:pt>
    <dgm:pt modelId="{BADF6E18-1688-4EC9-9501-A22DA1EA2B01}" type="pres">
      <dgm:prSet presAssocID="{1841F627-A985-4888-BE45-5CB30FE22343}" presName="sibTrans" presStyleLbl="sibTrans2D1" presStyleIdx="1" presStyleCnt="4"/>
      <dgm:spPr/>
      <dgm:t>
        <a:bodyPr/>
        <a:lstStyle/>
        <a:p>
          <a:endParaRPr lang="es-MX"/>
        </a:p>
      </dgm:t>
    </dgm:pt>
    <dgm:pt modelId="{CCECA58D-5EA4-4B33-B206-C0844DD03BEC}" type="pres">
      <dgm:prSet presAssocID="{1841F627-A985-4888-BE45-5CB30FE22343}" presName="connectorText" presStyleLbl="sibTrans2D1" presStyleIdx="1" presStyleCnt="4"/>
      <dgm:spPr/>
      <dgm:t>
        <a:bodyPr/>
        <a:lstStyle/>
        <a:p>
          <a:endParaRPr lang="es-MX"/>
        </a:p>
      </dgm:t>
    </dgm:pt>
    <dgm:pt modelId="{B476469A-EF5B-4241-B8EE-461112DE9FCB}" type="pres">
      <dgm:prSet presAssocID="{91DEB5E9-7D92-4636-B141-0D3F68FE88AC}" presName="node" presStyleLbl="node1" presStyleIdx="2" presStyleCnt="5">
        <dgm:presLayoutVars>
          <dgm:bulletEnabled val="1"/>
        </dgm:presLayoutVars>
      </dgm:prSet>
      <dgm:spPr/>
      <dgm:t>
        <a:bodyPr/>
        <a:lstStyle/>
        <a:p>
          <a:endParaRPr lang="es-MX"/>
        </a:p>
      </dgm:t>
    </dgm:pt>
    <dgm:pt modelId="{2582C2D4-E524-486C-BE1B-2A100FEE4FE0}" type="pres">
      <dgm:prSet presAssocID="{A5E76683-A32B-4148-8F90-36E74E95BF99}" presName="sibTrans" presStyleLbl="sibTrans2D1" presStyleIdx="2" presStyleCnt="4"/>
      <dgm:spPr/>
      <dgm:t>
        <a:bodyPr/>
        <a:lstStyle/>
        <a:p>
          <a:endParaRPr lang="es-MX"/>
        </a:p>
      </dgm:t>
    </dgm:pt>
    <dgm:pt modelId="{40EED6EC-9CB8-465A-9716-3F0A57F2BBB2}" type="pres">
      <dgm:prSet presAssocID="{A5E76683-A32B-4148-8F90-36E74E95BF99}" presName="connectorText" presStyleLbl="sibTrans2D1" presStyleIdx="2" presStyleCnt="4"/>
      <dgm:spPr/>
      <dgm:t>
        <a:bodyPr/>
        <a:lstStyle/>
        <a:p>
          <a:endParaRPr lang="es-MX"/>
        </a:p>
      </dgm:t>
    </dgm:pt>
    <dgm:pt modelId="{40ECD103-36FD-4F3F-923C-A100C665BA92}" type="pres">
      <dgm:prSet presAssocID="{54EAE4E0-0710-4A32-9409-457AE2C62B3D}" presName="node" presStyleLbl="node1" presStyleIdx="3" presStyleCnt="5">
        <dgm:presLayoutVars>
          <dgm:bulletEnabled val="1"/>
        </dgm:presLayoutVars>
      </dgm:prSet>
      <dgm:spPr/>
      <dgm:t>
        <a:bodyPr/>
        <a:lstStyle/>
        <a:p>
          <a:endParaRPr lang="es-MX"/>
        </a:p>
      </dgm:t>
    </dgm:pt>
    <dgm:pt modelId="{D686EDD6-2843-49B2-A5D4-5082C1F144FE}" type="pres">
      <dgm:prSet presAssocID="{6777090B-D84A-4498-A077-FE8C9A8B0381}" presName="sibTrans" presStyleLbl="sibTrans2D1" presStyleIdx="3" presStyleCnt="4"/>
      <dgm:spPr/>
      <dgm:t>
        <a:bodyPr/>
        <a:lstStyle/>
        <a:p>
          <a:endParaRPr lang="es-MX"/>
        </a:p>
      </dgm:t>
    </dgm:pt>
    <dgm:pt modelId="{E0303E54-9064-4C16-BE8E-F6A83DFE5267}" type="pres">
      <dgm:prSet presAssocID="{6777090B-D84A-4498-A077-FE8C9A8B0381}" presName="connectorText" presStyleLbl="sibTrans2D1" presStyleIdx="3" presStyleCnt="4"/>
      <dgm:spPr/>
      <dgm:t>
        <a:bodyPr/>
        <a:lstStyle/>
        <a:p>
          <a:endParaRPr lang="es-MX"/>
        </a:p>
      </dgm:t>
    </dgm:pt>
    <dgm:pt modelId="{D5D787E3-C1F7-4072-A2CC-1349638FEBFA}" type="pres">
      <dgm:prSet presAssocID="{65F7441E-BEA5-4A9E-A124-A6A31C1F24D1}" presName="node" presStyleLbl="node1" presStyleIdx="4" presStyleCnt="5">
        <dgm:presLayoutVars>
          <dgm:bulletEnabled val="1"/>
        </dgm:presLayoutVars>
      </dgm:prSet>
      <dgm:spPr/>
      <dgm:t>
        <a:bodyPr/>
        <a:lstStyle/>
        <a:p>
          <a:endParaRPr lang="es-MX"/>
        </a:p>
      </dgm:t>
    </dgm:pt>
  </dgm:ptLst>
  <dgm:cxnLst>
    <dgm:cxn modelId="{A9978D7F-724D-436C-8ADB-7ED9C5220D1F}" srcId="{4691A120-8F5D-4760-8DAD-24415B3A546B}" destId="{01D93527-5C5E-4FBB-AAD3-50F36B5358DB}" srcOrd="1" destOrd="0" parTransId="{4EA37201-CC91-447A-BD06-467C145A5B0C}" sibTransId="{1841F627-A985-4888-BE45-5CB30FE22343}"/>
    <dgm:cxn modelId="{15F35B18-F612-4D16-B36F-5CCD98FF7E6B}" type="presOf" srcId="{81689DA1-AE59-45E0-B614-DE46A3214A92}" destId="{DFF127B4-DAAD-4AEC-ADDD-EE8E3791E496}" srcOrd="0" destOrd="0" presId="urn:microsoft.com/office/officeart/2005/8/layout/process1"/>
    <dgm:cxn modelId="{C873508F-8523-4961-8052-DCA5D1435084}" type="presOf" srcId="{54EAE4E0-0710-4A32-9409-457AE2C62B3D}" destId="{40ECD103-36FD-4F3F-923C-A100C665BA92}" srcOrd="0" destOrd="0" presId="urn:microsoft.com/office/officeart/2005/8/layout/process1"/>
    <dgm:cxn modelId="{8E1DA061-E8D4-49B7-A38B-F8D2034EB182}" type="presOf" srcId="{B09AC220-A600-4B28-97C8-52FCDF602A38}" destId="{61CC2B31-53F3-41AB-9CED-E09E8AB3AD5E}" srcOrd="0" destOrd="0" presId="urn:microsoft.com/office/officeart/2005/8/layout/process1"/>
    <dgm:cxn modelId="{A5256B6D-16F8-4DE7-9737-403A4501339A}" type="presOf" srcId="{1841F627-A985-4888-BE45-5CB30FE22343}" destId="{CCECA58D-5EA4-4B33-B206-C0844DD03BEC}" srcOrd="1" destOrd="0" presId="urn:microsoft.com/office/officeart/2005/8/layout/process1"/>
    <dgm:cxn modelId="{9D718A3F-F84C-4BB2-AB9C-15435C659632}" type="presOf" srcId="{6777090B-D84A-4498-A077-FE8C9A8B0381}" destId="{E0303E54-9064-4C16-BE8E-F6A83DFE5267}" srcOrd="1" destOrd="0" presId="urn:microsoft.com/office/officeart/2005/8/layout/process1"/>
    <dgm:cxn modelId="{48D5AC7F-F7B4-41A2-920F-EB96AF4A4AE9}" type="presOf" srcId="{91DEB5E9-7D92-4636-B141-0D3F68FE88AC}" destId="{B476469A-EF5B-4241-B8EE-461112DE9FCB}" srcOrd="0" destOrd="0" presId="urn:microsoft.com/office/officeart/2005/8/layout/process1"/>
    <dgm:cxn modelId="{32589614-A2A9-4745-8944-E31162FE4EF4}" srcId="{4691A120-8F5D-4760-8DAD-24415B3A546B}" destId="{81689DA1-AE59-45E0-B614-DE46A3214A92}" srcOrd="0" destOrd="0" parTransId="{CD006AB3-F5A3-44CA-A47B-447389C3D1D4}" sibTransId="{B09AC220-A600-4B28-97C8-52FCDF602A38}"/>
    <dgm:cxn modelId="{AE7B4B7D-0FBF-4239-9C5C-68F3A8E4BAF3}" type="presOf" srcId="{A5E76683-A32B-4148-8F90-36E74E95BF99}" destId="{40EED6EC-9CB8-465A-9716-3F0A57F2BBB2}" srcOrd="1" destOrd="0" presId="urn:microsoft.com/office/officeart/2005/8/layout/process1"/>
    <dgm:cxn modelId="{85C59B06-8C34-4E24-AC53-4062E7AFA3EF}" srcId="{4691A120-8F5D-4760-8DAD-24415B3A546B}" destId="{54EAE4E0-0710-4A32-9409-457AE2C62B3D}" srcOrd="3" destOrd="0" parTransId="{7E64016A-AE37-470F-B5E4-24DBCA9F3014}" sibTransId="{6777090B-D84A-4498-A077-FE8C9A8B0381}"/>
    <dgm:cxn modelId="{A9A9682E-CF2B-4216-9D3B-DB231413BA8D}" type="presOf" srcId="{6777090B-D84A-4498-A077-FE8C9A8B0381}" destId="{D686EDD6-2843-49B2-A5D4-5082C1F144FE}" srcOrd="0" destOrd="0" presId="urn:microsoft.com/office/officeart/2005/8/layout/process1"/>
    <dgm:cxn modelId="{35F2D3C9-A597-4817-B287-61B33533261E}" srcId="{4691A120-8F5D-4760-8DAD-24415B3A546B}" destId="{65F7441E-BEA5-4A9E-A124-A6A31C1F24D1}" srcOrd="4" destOrd="0" parTransId="{AF885049-2309-4857-AB58-73B5E191BFE9}" sibTransId="{2B42CB4A-9D34-40A3-B050-4FD8CFA13C36}"/>
    <dgm:cxn modelId="{835B32A2-CD2E-4220-9D79-952168F84830}" type="presOf" srcId="{B09AC220-A600-4B28-97C8-52FCDF602A38}" destId="{28654E90-9DC3-4C2B-9E01-FCE75C02307A}" srcOrd="1" destOrd="0" presId="urn:microsoft.com/office/officeart/2005/8/layout/process1"/>
    <dgm:cxn modelId="{DCD60A2E-310C-46FE-8940-2494A06DBC66}" type="presOf" srcId="{65F7441E-BEA5-4A9E-A124-A6A31C1F24D1}" destId="{D5D787E3-C1F7-4072-A2CC-1349638FEBFA}" srcOrd="0" destOrd="0" presId="urn:microsoft.com/office/officeart/2005/8/layout/process1"/>
    <dgm:cxn modelId="{996F5B81-2AEC-41F9-A0B6-BD9986856B5B}" type="presOf" srcId="{01D93527-5C5E-4FBB-AAD3-50F36B5358DB}" destId="{2342D2D0-1D82-4896-B4D6-2472B2D16AE9}" srcOrd="0" destOrd="0" presId="urn:microsoft.com/office/officeart/2005/8/layout/process1"/>
    <dgm:cxn modelId="{10B27FAD-F771-4047-ABE6-72E55C6417B5}" type="presOf" srcId="{4691A120-8F5D-4760-8DAD-24415B3A546B}" destId="{8926B585-EDFE-43AA-9487-4A3E633C74DC}" srcOrd="0" destOrd="0" presId="urn:microsoft.com/office/officeart/2005/8/layout/process1"/>
    <dgm:cxn modelId="{41B88C60-0917-4B34-AD00-45E06BD98909}" srcId="{4691A120-8F5D-4760-8DAD-24415B3A546B}" destId="{91DEB5E9-7D92-4636-B141-0D3F68FE88AC}" srcOrd="2" destOrd="0" parTransId="{E048819B-EF3F-4C43-B60F-32FA15CDEF85}" sibTransId="{A5E76683-A32B-4148-8F90-36E74E95BF99}"/>
    <dgm:cxn modelId="{70A73D2A-453C-4933-AA70-5EDB61BAA8BF}" type="presOf" srcId="{1841F627-A985-4888-BE45-5CB30FE22343}" destId="{BADF6E18-1688-4EC9-9501-A22DA1EA2B01}" srcOrd="0" destOrd="0" presId="urn:microsoft.com/office/officeart/2005/8/layout/process1"/>
    <dgm:cxn modelId="{1B755D63-30E4-42BC-A525-AB54286774A7}" type="presOf" srcId="{A5E76683-A32B-4148-8F90-36E74E95BF99}" destId="{2582C2D4-E524-486C-BE1B-2A100FEE4FE0}" srcOrd="0" destOrd="0" presId="urn:microsoft.com/office/officeart/2005/8/layout/process1"/>
    <dgm:cxn modelId="{20E2E70C-1345-4E54-8ED1-93DC92AB37C8}" type="presParOf" srcId="{8926B585-EDFE-43AA-9487-4A3E633C74DC}" destId="{DFF127B4-DAAD-4AEC-ADDD-EE8E3791E496}" srcOrd="0" destOrd="0" presId="urn:microsoft.com/office/officeart/2005/8/layout/process1"/>
    <dgm:cxn modelId="{F5B6A9E3-15C4-4AA1-9FC1-CB5CF6AE514F}" type="presParOf" srcId="{8926B585-EDFE-43AA-9487-4A3E633C74DC}" destId="{61CC2B31-53F3-41AB-9CED-E09E8AB3AD5E}" srcOrd="1" destOrd="0" presId="urn:microsoft.com/office/officeart/2005/8/layout/process1"/>
    <dgm:cxn modelId="{53D9611C-3138-476F-94A2-B88A4514C0C8}" type="presParOf" srcId="{61CC2B31-53F3-41AB-9CED-E09E8AB3AD5E}" destId="{28654E90-9DC3-4C2B-9E01-FCE75C02307A}" srcOrd="0" destOrd="0" presId="urn:microsoft.com/office/officeart/2005/8/layout/process1"/>
    <dgm:cxn modelId="{72225B4B-F3F0-456E-B3E9-03E1BCFA1F43}" type="presParOf" srcId="{8926B585-EDFE-43AA-9487-4A3E633C74DC}" destId="{2342D2D0-1D82-4896-B4D6-2472B2D16AE9}" srcOrd="2" destOrd="0" presId="urn:microsoft.com/office/officeart/2005/8/layout/process1"/>
    <dgm:cxn modelId="{2C736989-A080-41EF-87CF-CF129B45209B}" type="presParOf" srcId="{8926B585-EDFE-43AA-9487-4A3E633C74DC}" destId="{BADF6E18-1688-4EC9-9501-A22DA1EA2B01}" srcOrd="3" destOrd="0" presId="urn:microsoft.com/office/officeart/2005/8/layout/process1"/>
    <dgm:cxn modelId="{F554C400-DC6D-4BBC-AB2B-9CF370D6769B}" type="presParOf" srcId="{BADF6E18-1688-4EC9-9501-A22DA1EA2B01}" destId="{CCECA58D-5EA4-4B33-B206-C0844DD03BEC}" srcOrd="0" destOrd="0" presId="urn:microsoft.com/office/officeart/2005/8/layout/process1"/>
    <dgm:cxn modelId="{C513DEF5-466D-4699-B58B-126718745AD8}" type="presParOf" srcId="{8926B585-EDFE-43AA-9487-4A3E633C74DC}" destId="{B476469A-EF5B-4241-B8EE-461112DE9FCB}" srcOrd="4" destOrd="0" presId="urn:microsoft.com/office/officeart/2005/8/layout/process1"/>
    <dgm:cxn modelId="{F4862F21-13A9-4314-89E3-85D394DD3C9D}" type="presParOf" srcId="{8926B585-EDFE-43AA-9487-4A3E633C74DC}" destId="{2582C2D4-E524-486C-BE1B-2A100FEE4FE0}" srcOrd="5" destOrd="0" presId="urn:microsoft.com/office/officeart/2005/8/layout/process1"/>
    <dgm:cxn modelId="{B77BCB83-4D68-41E1-AA39-8BC22962F0AB}" type="presParOf" srcId="{2582C2D4-E524-486C-BE1B-2A100FEE4FE0}" destId="{40EED6EC-9CB8-465A-9716-3F0A57F2BBB2}" srcOrd="0" destOrd="0" presId="urn:microsoft.com/office/officeart/2005/8/layout/process1"/>
    <dgm:cxn modelId="{1E6CB571-CD96-4CB1-BE27-E4FC63F7EBAD}" type="presParOf" srcId="{8926B585-EDFE-43AA-9487-4A3E633C74DC}" destId="{40ECD103-36FD-4F3F-923C-A100C665BA92}" srcOrd="6" destOrd="0" presId="urn:microsoft.com/office/officeart/2005/8/layout/process1"/>
    <dgm:cxn modelId="{1B4C4265-A583-4D9F-BADE-BBD47CE820CA}" type="presParOf" srcId="{8926B585-EDFE-43AA-9487-4A3E633C74DC}" destId="{D686EDD6-2843-49B2-A5D4-5082C1F144FE}" srcOrd="7" destOrd="0" presId="urn:microsoft.com/office/officeart/2005/8/layout/process1"/>
    <dgm:cxn modelId="{20304810-776B-4648-B8AD-A502C98F445D}" type="presParOf" srcId="{D686EDD6-2843-49B2-A5D4-5082C1F144FE}" destId="{E0303E54-9064-4C16-BE8E-F6A83DFE5267}" srcOrd="0" destOrd="0" presId="urn:microsoft.com/office/officeart/2005/8/layout/process1"/>
    <dgm:cxn modelId="{5E052F2D-C90D-467F-8331-B438910A01C6}" type="presParOf" srcId="{8926B585-EDFE-43AA-9487-4A3E633C74DC}" destId="{D5D787E3-C1F7-4072-A2CC-1349638FEBFA}" srcOrd="8"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1FD460-6B72-4D0A-BBBA-7C265EBE4DC5}"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s-MX"/>
        </a:p>
      </dgm:t>
    </dgm:pt>
    <dgm:pt modelId="{512AB2A9-F8BA-4CCE-85B3-9D50A127BEB0}">
      <dgm:prSet phldrT="[Texto]" custT="1"/>
      <dgm:spPr>
        <a:solidFill>
          <a:schemeClr val="accent1">
            <a:lumMod val="20000"/>
            <a:lumOff val="80000"/>
          </a:schemeClr>
        </a:solidFill>
      </dgm:spPr>
      <dgm:t>
        <a:bodyPr/>
        <a:lstStyle/>
        <a:p>
          <a:r>
            <a:rPr lang="es-MX" sz="2000" dirty="0">
              <a:solidFill>
                <a:schemeClr val="tx1"/>
              </a:solidFill>
              <a:latin typeface="Gill Sans MT" panose="020B0502020104020203" pitchFamily="34" charset="0"/>
            </a:rPr>
            <a:t> Carencia en seguridad social y servicio médico </a:t>
          </a:r>
        </a:p>
      </dgm:t>
    </dgm:pt>
    <dgm:pt modelId="{DC7A8EA5-0C82-4E2E-B370-F9E4B865D8E0}" type="parTrans" cxnId="{BCA1A3A5-B77A-4CDC-BF37-FDD163BBF3AF}">
      <dgm:prSet/>
      <dgm:spPr/>
      <dgm:t>
        <a:bodyPr/>
        <a:lstStyle/>
        <a:p>
          <a:endParaRPr lang="es-MX" sz="2000">
            <a:solidFill>
              <a:schemeClr val="tx1"/>
            </a:solidFill>
            <a:latin typeface="Gill Sans MT" panose="020B0502020104020203" pitchFamily="34" charset="0"/>
          </a:endParaRPr>
        </a:p>
      </dgm:t>
    </dgm:pt>
    <dgm:pt modelId="{F078FDC3-5173-4702-9C8E-6BAAAFD41271}" type="sibTrans" cxnId="{BCA1A3A5-B77A-4CDC-BF37-FDD163BBF3AF}">
      <dgm:prSet/>
      <dgm:spPr/>
      <dgm:t>
        <a:bodyPr/>
        <a:lstStyle/>
        <a:p>
          <a:endParaRPr lang="es-MX" sz="2000">
            <a:solidFill>
              <a:schemeClr val="tx1"/>
            </a:solidFill>
            <a:latin typeface="Gill Sans MT" panose="020B0502020104020203" pitchFamily="34" charset="0"/>
          </a:endParaRPr>
        </a:p>
      </dgm:t>
    </dgm:pt>
    <dgm:pt modelId="{07F8ABE3-E621-4FE8-8140-FFDD5FBE3683}">
      <dgm:prSet phldrT="[Texto]" custT="1"/>
      <dgm:spPr>
        <a:solidFill>
          <a:schemeClr val="accent2">
            <a:lumMod val="20000"/>
            <a:lumOff val="80000"/>
          </a:schemeClr>
        </a:solidFill>
      </dgm:spPr>
      <dgm:t>
        <a:bodyPr/>
        <a:lstStyle/>
        <a:p>
          <a:r>
            <a:rPr lang="es-MX" sz="2000" dirty="0">
              <a:solidFill>
                <a:schemeClr val="tx1"/>
              </a:solidFill>
              <a:latin typeface="Gill Sans MT" panose="020B0502020104020203" pitchFamily="34" charset="0"/>
            </a:rPr>
            <a:t>Privación educativa del hogar </a:t>
          </a:r>
        </a:p>
      </dgm:t>
    </dgm:pt>
    <dgm:pt modelId="{8706EED3-2B0C-46D3-823C-6CEF65B299D2}" type="parTrans" cxnId="{173AB332-2FCC-47E9-843C-1855E2143F1A}">
      <dgm:prSet/>
      <dgm:spPr/>
      <dgm:t>
        <a:bodyPr/>
        <a:lstStyle/>
        <a:p>
          <a:endParaRPr lang="es-MX" sz="2000">
            <a:solidFill>
              <a:schemeClr val="tx1"/>
            </a:solidFill>
            <a:latin typeface="Gill Sans MT" panose="020B0502020104020203" pitchFamily="34" charset="0"/>
          </a:endParaRPr>
        </a:p>
      </dgm:t>
    </dgm:pt>
    <dgm:pt modelId="{0C877DE5-F0D9-4AA5-9447-A7154B07727A}" type="sibTrans" cxnId="{173AB332-2FCC-47E9-843C-1855E2143F1A}">
      <dgm:prSet/>
      <dgm:spPr/>
      <dgm:t>
        <a:bodyPr/>
        <a:lstStyle/>
        <a:p>
          <a:endParaRPr lang="es-MX" sz="2000">
            <a:solidFill>
              <a:schemeClr val="tx1"/>
            </a:solidFill>
            <a:latin typeface="Gill Sans MT" panose="020B0502020104020203" pitchFamily="34" charset="0"/>
          </a:endParaRPr>
        </a:p>
      </dgm:t>
    </dgm:pt>
    <dgm:pt modelId="{7545BEAE-A663-4E94-81D2-5EEA19B62079}">
      <dgm:prSet phldrT="[Texto]" custT="1"/>
      <dgm:spPr>
        <a:solidFill>
          <a:schemeClr val="accent3">
            <a:lumMod val="20000"/>
            <a:lumOff val="80000"/>
          </a:schemeClr>
        </a:solidFill>
      </dgm:spPr>
      <dgm:t>
        <a:bodyPr/>
        <a:lstStyle/>
        <a:p>
          <a:r>
            <a:rPr lang="es-MX" sz="2000" dirty="0">
              <a:solidFill>
                <a:schemeClr val="tx1"/>
              </a:solidFill>
              <a:latin typeface="Gill Sans MT" panose="020B0502020104020203" pitchFamily="34" charset="0"/>
            </a:rPr>
            <a:t>Carencia de calidad y espacio en la vivienda </a:t>
          </a:r>
        </a:p>
      </dgm:t>
    </dgm:pt>
    <dgm:pt modelId="{C2CCC332-17A6-4C15-9F6F-0E6BEBDF7960}" type="parTrans" cxnId="{9FD3C22B-2005-4AF3-9027-392EBD513ADD}">
      <dgm:prSet/>
      <dgm:spPr/>
      <dgm:t>
        <a:bodyPr/>
        <a:lstStyle/>
        <a:p>
          <a:endParaRPr lang="es-MX" sz="2000">
            <a:solidFill>
              <a:schemeClr val="tx1"/>
            </a:solidFill>
            <a:latin typeface="Gill Sans MT" panose="020B0502020104020203" pitchFamily="34" charset="0"/>
          </a:endParaRPr>
        </a:p>
      </dgm:t>
    </dgm:pt>
    <dgm:pt modelId="{BCC6D10F-E625-448E-976E-EAEF33EA8FF9}" type="sibTrans" cxnId="{9FD3C22B-2005-4AF3-9027-392EBD513ADD}">
      <dgm:prSet/>
      <dgm:spPr/>
      <dgm:t>
        <a:bodyPr/>
        <a:lstStyle/>
        <a:p>
          <a:endParaRPr lang="es-MX" sz="2000">
            <a:solidFill>
              <a:schemeClr val="tx1"/>
            </a:solidFill>
            <a:latin typeface="Gill Sans MT" panose="020B0502020104020203" pitchFamily="34" charset="0"/>
          </a:endParaRPr>
        </a:p>
      </dgm:t>
    </dgm:pt>
    <dgm:pt modelId="{EB61F153-9F5C-4181-9038-FB39DB68116D}">
      <dgm:prSet phldrT="[Texto]" custT="1"/>
      <dgm:spPr>
        <a:solidFill>
          <a:schemeClr val="accent4">
            <a:lumMod val="40000"/>
            <a:lumOff val="60000"/>
          </a:schemeClr>
        </a:solidFill>
      </dgm:spPr>
      <dgm:t>
        <a:bodyPr/>
        <a:lstStyle/>
        <a:p>
          <a:r>
            <a:rPr lang="es-MX" sz="2000" dirty="0">
              <a:solidFill>
                <a:schemeClr val="tx1"/>
              </a:solidFill>
              <a:latin typeface="Gill Sans MT" panose="020B0502020104020203" pitchFamily="34" charset="0"/>
            </a:rPr>
            <a:t>Carencia de adecuación energética</a:t>
          </a:r>
        </a:p>
      </dgm:t>
    </dgm:pt>
    <dgm:pt modelId="{73C39E53-998E-4AEA-8638-5B1833637558}" type="parTrans" cxnId="{C02EE8A9-0E28-4B4E-B904-CD3ACFF5A9D2}">
      <dgm:prSet/>
      <dgm:spPr/>
      <dgm:t>
        <a:bodyPr/>
        <a:lstStyle/>
        <a:p>
          <a:endParaRPr lang="es-MX" sz="2000">
            <a:solidFill>
              <a:schemeClr val="tx1"/>
            </a:solidFill>
            <a:latin typeface="Gill Sans MT" panose="020B0502020104020203" pitchFamily="34" charset="0"/>
          </a:endParaRPr>
        </a:p>
      </dgm:t>
    </dgm:pt>
    <dgm:pt modelId="{A110D1F1-2D8C-49F4-B95C-5796C4C4D8B5}" type="sibTrans" cxnId="{C02EE8A9-0E28-4B4E-B904-CD3ACFF5A9D2}">
      <dgm:prSet/>
      <dgm:spPr/>
      <dgm:t>
        <a:bodyPr/>
        <a:lstStyle/>
        <a:p>
          <a:endParaRPr lang="es-MX" sz="2000">
            <a:solidFill>
              <a:schemeClr val="tx1"/>
            </a:solidFill>
            <a:latin typeface="Gill Sans MT" panose="020B0502020104020203" pitchFamily="34" charset="0"/>
          </a:endParaRPr>
        </a:p>
      </dgm:t>
    </dgm:pt>
    <dgm:pt modelId="{261468F0-3CBB-4128-A73C-A584CF2D60F1}">
      <dgm:prSet phldrT="[Texto]" custT="1"/>
      <dgm:spPr>
        <a:solidFill>
          <a:schemeClr val="accent4">
            <a:lumMod val="20000"/>
            <a:lumOff val="80000"/>
          </a:schemeClr>
        </a:solidFill>
      </dgm:spPr>
      <dgm:t>
        <a:bodyPr/>
        <a:lstStyle/>
        <a:p>
          <a:r>
            <a:rPr lang="es-MX" sz="2000" dirty="0">
              <a:solidFill>
                <a:schemeClr val="tx1"/>
              </a:solidFill>
              <a:latin typeface="Gill Sans MT" panose="020B0502020104020203" pitchFamily="34" charset="0"/>
            </a:rPr>
            <a:t>Carencia de bienes durables</a:t>
          </a:r>
        </a:p>
      </dgm:t>
    </dgm:pt>
    <dgm:pt modelId="{788EB767-8296-4E45-B321-4A2B274E64FC}" type="parTrans" cxnId="{522CC721-B39D-48B2-BA7C-51DA8A9C3E2B}">
      <dgm:prSet/>
      <dgm:spPr/>
      <dgm:t>
        <a:bodyPr/>
        <a:lstStyle/>
        <a:p>
          <a:endParaRPr lang="es-MX" sz="2000">
            <a:solidFill>
              <a:schemeClr val="tx1"/>
            </a:solidFill>
            <a:latin typeface="Gill Sans MT" panose="020B0502020104020203" pitchFamily="34" charset="0"/>
          </a:endParaRPr>
        </a:p>
      </dgm:t>
    </dgm:pt>
    <dgm:pt modelId="{3BD8DB52-1AAB-448A-84F3-A1FD88E25D05}" type="sibTrans" cxnId="{522CC721-B39D-48B2-BA7C-51DA8A9C3E2B}">
      <dgm:prSet/>
      <dgm:spPr/>
      <dgm:t>
        <a:bodyPr/>
        <a:lstStyle/>
        <a:p>
          <a:endParaRPr lang="es-MX" sz="2000">
            <a:solidFill>
              <a:schemeClr val="tx1"/>
            </a:solidFill>
            <a:latin typeface="Gill Sans MT" panose="020B0502020104020203" pitchFamily="34" charset="0"/>
          </a:endParaRPr>
        </a:p>
      </dgm:t>
    </dgm:pt>
    <dgm:pt modelId="{FAE32FF2-46E8-473C-B54D-B1B993CAD157}">
      <dgm:prSet phldrT="[Texto]" custT="1"/>
      <dgm:spPr>
        <a:solidFill>
          <a:schemeClr val="accent6">
            <a:lumMod val="20000"/>
            <a:lumOff val="80000"/>
          </a:schemeClr>
        </a:solidFill>
      </dgm:spPr>
      <dgm:t>
        <a:bodyPr/>
        <a:lstStyle/>
        <a:p>
          <a:r>
            <a:rPr lang="es-MX" sz="2000" dirty="0">
              <a:solidFill>
                <a:schemeClr val="tx1"/>
              </a:solidFill>
              <a:latin typeface="Gill Sans MT" panose="020B0502020104020203" pitchFamily="34" charset="0"/>
            </a:rPr>
            <a:t>Carencia de adecuación sanitaria</a:t>
          </a:r>
        </a:p>
      </dgm:t>
    </dgm:pt>
    <dgm:pt modelId="{FB0FD5E6-B730-4D07-AD0A-635A92E7AB8C}" type="parTrans" cxnId="{33DE1383-E720-4BAB-8127-FFFDE4BAA276}">
      <dgm:prSet/>
      <dgm:spPr/>
      <dgm:t>
        <a:bodyPr/>
        <a:lstStyle/>
        <a:p>
          <a:endParaRPr lang="es-MX" sz="2000">
            <a:solidFill>
              <a:schemeClr val="tx1"/>
            </a:solidFill>
            <a:latin typeface="Gill Sans MT" panose="020B0502020104020203" pitchFamily="34" charset="0"/>
          </a:endParaRPr>
        </a:p>
      </dgm:t>
    </dgm:pt>
    <dgm:pt modelId="{DB057041-BC1E-4856-9F1F-C4AD9141B006}" type="sibTrans" cxnId="{33DE1383-E720-4BAB-8127-FFFDE4BAA276}">
      <dgm:prSet/>
      <dgm:spPr/>
      <dgm:t>
        <a:bodyPr/>
        <a:lstStyle/>
        <a:p>
          <a:endParaRPr lang="es-MX" sz="2000">
            <a:solidFill>
              <a:schemeClr val="tx1"/>
            </a:solidFill>
            <a:latin typeface="Gill Sans MT" panose="020B0502020104020203" pitchFamily="34" charset="0"/>
          </a:endParaRPr>
        </a:p>
      </dgm:t>
    </dgm:pt>
    <dgm:pt modelId="{43514563-C488-4F7F-8963-417FDB2EBBB5}" type="pres">
      <dgm:prSet presAssocID="{0C1FD460-6B72-4D0A-BBBA-7C265EBE4DC5}" presName="Name0" presStyleCnt="0">
        <dgm:presLayoutVars>
          <dgm:dir/>
          <dgm:resizeHandles/>
        </dgm:presLayoutVars>
      </dgm:prSet>
      <dgm:spPr/>
      <dgm:t>
        <a:bodyPr/>
        <a:lstStyle/>
        <a:p>
          <a:endParaRPr lang="es-MX"/>
        </a:p>
      </dgm:t>
    </dgm:pt>
    <dgm:pt modelId="{251D15F6-F724-4620-8B52-897CF8493825}" type="pres">
      <dgm:prSet presAssocID="{512AB2A9-F8BA-4CCE-85B3-9D50A127BEB0}" presName="compNode" presStyleCnt="0"/>
      <dgm:spPr/>
    </dgm:pt>
    <dgm:pt modelId="{3CEC3730-D112-422E-9BCE-DE7ECCB7427E}" type="pres">
      <dgm:prSet presAssocID="{512AB2A9-F8BA-4CCE-85B3-9D50A127BEB0}" presName="dummyConnPt" presStyleCnt="0"/>
      <dgm:spPr/>
    </dgm:pt>
    <dgm:pt modelId="{D6F01457-1513-4175-B188-4C180E086656}" type="pres">
      <dgm:prSet presAssocID="{512AB2A9-F8BA-4CCE-85B3-9D50A127BEB0}" presName="node" presStyleLbl="node1" presStyleIdx="0" presStyleCnt="6">
        <dgm:presLayoutVars>
          <dgm:bulletEnabled val="1"/>
        </dgm:presLayoutVars>
      </dgm:prSet>
      <dgm:spPr/>
      <dgm:t>
        <a:bodyPr/>
        <a:lstStyle/>
        <a:p>
          <a:endParaRPr lang="es-MX"/>
        </a:p>
      </dgm:t>
    </dgm:pt>
    <dgm:pt modelId="{4759C0CD-BB8E-4AF7-A117-204DD8F12F46}" type="pres">
      <dgm:prSet presAssocID="{F078FDC3-5173-4702-9C8E-6BAAAFD41271}" presName="sibTrans" presStyleLbl="bgSibTrans2D1" presStyleIdx="0" presStyleCnt="5"/>
      <dgm:spPr/>
      <dgm:t>
        <a:bodyPr/>
        <a:lstStyle/>
        <a:p>
          <a:endParaRPr lang="es-MX"/>
        </a:p>
      </dgm:t>
    </dgm:pt>
    <dgm:pt modelId="{DEC5C8B4-ECAC-40DA-9902-B635B2C78F7D}" type="pres">
      <dgm:prSet presAssocID="{07F8ABE3-E621-4FE8-8140-FFDD5FBE3683}" presName="compNode" presStyleCnt="0"/>
      <dgm:spPr/>
    </dgm:pt>
    <dgm:pt modelId="{6A98B112-15B2-4FF7-91D7-EC48169C9EDD}" type="pres">
      <dgm:prSet presAssocID="{07F8ABE3-E621-4FE8-8140-FFDD5FBE3683}" presName="dummyConnPt" presStyleCnt="0"/>
      <dgm:spPr/>
    </dgm:pt>
    <dgm:pt modelId="{61FD0A23-8A0B-4F33-8752-3E9AC57DCA96}" type="pres">
      <dgm:prSet presAssocID="{07F8ABE3-E621-4FE8-8140-FFDD5FBE3683}" presName="node" presStyleLbl="node1" presStyleIdx="1" presStyleCnt="6">
        <dgm:presLayoutVars>
          <dgm:bulletEnabled val="1"/>
        </dgm:presLayoutVars>
      </dgm:prSet>
      <dgm:spPr/>
      <dgm:t>
        <a:bodyPr/>
        <a:lstStyle/>
        <a:p>
          <a:endParaRPr lang="es-MX"/>
        </a:p>
      </dgm:t>
    </dgm:pt>
    <dgm:pt modelId="{E7E69B79-912A-4630-B8C0-253FC90308EE}" type="pres">
      <dgm:prSet presAssocID="{0C877DE5-F0D9-4AA5-9447-A7154B07727A}" presName="sibTrans" presStyleLbl="bgSibTrans2D1" presStyleIdx="1" presStyleCnt="5"/>
      <dgm:spPr/>
      <dgm:t>
        <a:bodyPr/>
        <a:lstStyle/>
        <a:p>
          <a:endParaRPr lang="es-MX"/>
        </a:p>
      </dgm:t>
    </dgm:pt>
    <dgm:pt modelId="{CB7ECD59-F2F2-40F9-BBD8-420EA7B5DA93}" type="pres">
      <dgm:prSet presAssocID="{7545BEAE-A663-4E94-81D2-5EEA19B62079}" presName="compNode" presStyleCnt="0"/>
      <dgm:spPr/>
    </dgm:pt>
    <dgm:pt modelId="{28E50CAE-A5B0-4548-A21A-E623B0647AC3}" type="pres">
      <dgm:prSet presAssocID="{7545BEAE-A663-4E94-81D2-5EEA19B62079}" presName="dummyConnPt" presStyleCnt="0"/>
      <dgm:spPr/>
    </dgm:pt>
    <dgm:pt modelId="{F76A3E75-BEC1-43CF-B413-0FC4FA9DA8C9}" type="pres">
      <dgm:prSet presAssocID="{7545BEAE-A663-4E94-81D2-5EEA19B62079}" presName="node" presStyleLbl="node1" presStyleIdx="2" presStyleCnt="6">
        <dgm:presLayoutVars>
          <dgm:bulletEnabled val="1"/>
        </dgm:presLayoutVars>
      </dgm:prSet>
      <dgm:spPr/>
      <dgm:t>
        <a:bodyPr/>
        <a:lstStyle/>
        <a:p>
          <a:endParaRPr lang="es-MX"/>
        </a:p>
      </dgm:t>
    </dgm:pt>
    <dgm:pt modelId="{E7291F28-5913-4592-81BC-CEF8656CC961}" type="pres">
      <dgm:prSet presAssocID="{BCC6D10F-E625-448E-976E-EAEF33EA8FF9}" presName="sibTrans" presStyleLbl="bgSibTrans2D1" presStyleIdx="2" presStyleCnt="5"/>
      <dgm:spPr/>
      <dgm:t>
        <a:bodyPr/>
        <a:lstStyle/>
        <a:p>
          <a:endParaRPr lang="es-MX"/>
        </a:p>
      </dgm:t>
    </dgm:pt>
    <dgm:pt modelId="{C1A0A742-20FF-4B9B-95CF-927AFE2FBFBA}" type="pres">
      <dgm:prSet presAssocID="{EB61F153-9F5C-4181-9038-FB39DB68116D}" presName="compNode" presStyleCnt="0"/>
      <dgm:spPr/>
    </dgm:pt>
    <dgm:pt modelId="{F792EB69-B20D-4A88-9827-0FBA06CAD32D}" type="pres">
      <dgm:prSet presAssocID="{EB61F153-9F5C-4181-9038-FB39DB68116D}" presName="dummyConnPt" presStyleCnt="0"/>
      <dgm:spPr/>
    </dgm:pt>
    <dgm:pt modelId="{FD3FC354-0235-4CBE-A40D-20FFD80BC523}" type="pres">
      <dgm:prSet presAssocID="{EB61F153-9F5C-4181-9038-FB39DB68116D}" presName="node" presStyleLbl="node1" presStyleIdx="3" presStyleCnt="6">
        <dgm:presLayoutVars>
          <dgm:bulletEnabled val="1"/>
        </dgm:presLayoutVars>
      </dgm:prSet>
      <dgm:spPr/>
      <dgm:t>
        <a:bodyPr/>
        <a:lstStyle/>
        <a:p>
          <a:endParaRPr lang="es-MX"/>
        </a:p>
      </dgm:t>
    </dgm:pt>
    <dgm:pt modelId="{8C089777-5F72-4446-A6C6-FF2DE10B474D}" type="pres">
      <dgm:prSet presAssocID="{A110D1F1-2D8C-49F4-B95C-5796C4C4D8B5}" presName="sibTrans" presStyleLbl="bgSibTrans2D1" presStyleIdx="3" presStyleCnt="5"/>
      <dgm:spPr/>
      <dgm:t>
        <a:bodyPr/>
        <a:lstStyle/>
        <a:p>
          <a:endParaRPr lang="es-MX"/>
        </a:p>
      </dgm:t>
    </dgm:pt>
    <dgm:pt modelId="{5A05CF06-C960-4CB9-AA51-74703788F647}" type="pres">
      <dgm:prSet presAssocID="{261468F0-3CBB-4128-A73C-A584CF2D60F1}" presName="compNode" presStyleCnt="0"/>
      <dgm:spPr/>
    </dgm:pt>
    <dgm:pt modelId="{CA844B79-CEA3-467C-9550-45EC726EBA77}" type="pres">
      <dgm:prSet presAssocID="{261468F0-3CBB-4128-A73C-A584CF2D60F1}" presName="dummyConnPt" presStyleCnt="0"/>
      <dgm:spPr/>
    </dgm:pt>
    <dgm:pt modelId="{7D9DBC7F-04AB-40B3-BC01-D0F679F070BB}" type="pres">
      <dgm:prSet presAssocID="{261468F0-3CBB-4128-A73C-A584CF2D60F1}" presName="node" presStyleLbl="node1" presStyleIdx="4" presStyleCnt="6">
        <dgm:presLayoutVars>
          <dgm:bulletEnabled val="1"/>
        </dgm:presLayoutVars>
      </dgm:prSet>
      <dgm:spPr/>
      <dgm:t>
        <a:bodyPr/>
        <a:lstStyle/>
        <a:p>
          <a:endParaRPr lang="es-MX"/>
        </a:p>
      </dgm:t>
    </dgm:pt>
    <dgm:pt modelId="{4E74465D-BD46-43AE-9061-739A1A64CA18}" type="pres">
      <dgm:prSet presAssocID="{3BD8DB52-1AAB-448A-84F3-A1FD88E25D05}" presName="sibTrans" presStyleLbl="bgSibTrans2D1" presStyleIdx="4" presStyleCnt="5"/>
      <dgm:spPr/>
      <dgm:t>
        <a:bodyPr/>
        <a:lstStyle/>
        <a:p>
          <a:endParaRPr lang="es-MX"/>
        </a:p>
      </dgm:t>
    </dgm:pt>
    <dgm:pt modelId="{05E93F59-369A-48E1-9C67-8B92435EEC83}" type="pres">
      <dgm:prSet presAssocID="{FAE32FF2-46E8-473C-B54D-B1B993CAD157}" presName="compNode" presStyleCnt="0"/>
      <dgm:spPr/>
    </dgm:pt>
    <dgm:pt modelId="{7CC8DA93-0452-48FE-B199-9ED1749970A4}" type="pres">
      <dgm:prSet presAssocID="{FAE32FF2-46E8-473C-B54D-B1B993CAD157}" presName="dummyConnPt" presStyleCnt="0"/>
      <dgm:spPr/>
    </dgm:pt>
    <dgm:pt modelId="{890DFFF3-7095-4863-B075-35A3E49E8558}" type="pres">
      <dgm:prSet presAssocID="{FAE32FF2-46E8-473C-B54D-B1B993CAD157}" presName="node" presStyleLbl="node1" presStyleIdx="5" presStyleCnt="6">
        <dgm:presLayoutVars>
          <dgm:bulletEnabled val="1"/>
        </dgm:presLayoutVars>
      </dgm:prSet>
      <dgm:spPr/>
      <dgm:t>
        <a:bodyPr/>
        <a:lstStyle/>
        <a:p>
          <a:endParaRPr lang="es-MX"/>
        </a:p>
      </dgm:t>
    </dgm:pt>
  </dgm:ptLst>
  <dgm:cxnLst>
    <dgm:cxn modelId="{DB58C16A-4EC2-4A28-A060-1E67AA9EEFF7}" type="presOf" srcId="{7545BEAE-A663-4E94-81D2-5EEA19B62079}" destId="{F76A3E75-BEC1-43CF-B413-0FC4FA9DA8C9}" srcOrd="0" destOrd="0" presId="urn:microsoft.com/office/officeart/2005/8/layout/bProcess4"/>
    <dgm:cxn modelId="{78592C2D-99C5-4C44-BEC5-B2F633ED05D0}" type="presOf" srcId="{3BD8DB52-1AAB-448A-84F3-A1FD88E25D05}" destId="{4E74465D-BD46-43AE-9061-739A1A64CA18}" srcOrd="0" destOrd="0" presId="urn:microsoft.com/office/officeart/2005/8/layout/bProcess4"/>
    <dgm:cxn modelId="{774DADCA-3228-4EF3-84B1-511F97B93E2A}" type="presOf" srcId="{F078FDC3-5173-4702-9C8E-6BAAAFD41271}" destId="{4759C0CD-BB8E-4AF7-A117-204DD8F12F46}" srcOrd="0" destOrd="0" presId="urn:microsoft.com/office/officeart/2005/8/layout/bProcess4"/>
    <dgm:cxn modelId="{631B4F12-9E80-460D-A5EF-A7DE22C3818B}" type="presOf" srcId="{EB61F153-9F5C-4181-9038-FB39DB68116D}" destId="{FD3FC354-0235-4CBE-A40D-20FFD80BC523}" srcOrd="0" destOrd="0" presId="urn:microsoft.com/office/officeart/2005/8/layout/bProcess4"/>
    <dgm:cxn modelId="{4CB88343-CCAA-4075-B0C7-FD3C627B7933}" type="presOf" srcId="{07F8ABE3-E621-4FE8-8140-FFDD5FBE3683}" destId="{61FD0A23-8A0B-4F33-8752-3E9AC57DCA96}" srcOrd="0" destOrd="0" presId="urn:microsoft.com/office/officeart/2005/8/layout/bProcess4"/>
    <dgm:cxn modelId="{F3BCF1C6-B633-48EA-B7FC-914169B5D0F9}" type="presOf" srcId="{512AB2A9-F8BA-4CCE-85B3-9D50A127BEB0}" destId="{D6F01457-1513-4175-B188-4C180E086656}" srcOrd="0" destOrd="0" presId="urn:microsoft.com/office/officeart/2005/8/layout/bProcess4"/>
    <dgm:cxn modelId="{E98DBF58-B8D8-493E-B4A9-95003C4D8DAC}" type="presOf" srcId="{A110D1F1-2D8C-49F4-B95C-5796C4C4D8B5}" destId="{8C089777-5F72-4446-A6C6-FF2DE10B474D}" srcOrd="0" destOrd="0" presId="urn:microsoft.com/office/officeart/2005/8/layout/bProcess4"/>
    <dgm:cxn modelId="{173AB332-2FCC-47E9-843C-1855E2143F1A}" srcId="{0C1FD460-6B72-4D0A-BBBA-7C265EBE4DC5}" destId="{07F8ABE3-E621-4FE8-8140-FFDD5FBE3683}" srcOrd="1" destOrd="0" parTransId="{8706EED3-2B0C-46D3-823C-6CEF65B299D2}" sibTransId="{0C877DE5-F0D9-4AA5-9447-A7154B07727A}"/>
    <dgm:cxn modelId="{33DE1383-E720-4BAB-8127-FFFDE4BAA276}" srcId="{0C1FD460-6B72-4D0A-BBBA-7C265EBE4DC5}" destId="{FAE32FF2-46E8-473C-B54D-B1B993CAD157}" srcOrd="5" destOrd="0" parTransId="{FB0FD5E6-B730-4D07-AD0A-635A92E7AB8C}" sibTransId="{DB057041-BC1E-4856-9F1F-C4AD9141B006}"/>
    <dgm:cxn modelId="{BCA1A3A5-B77A-4CDC-BF37-FDD163BBF3AF}" srcId="{0C1FD460-6B72-4D0A-BBBA-7C265EBE4DC5}" destId="{512AB2A9-F8BA-4CCE-85B3-9D50A127BEB0}" srcOrd="0" destOrd="0" parTransId="{DC7A8EA5-0C82-4E2E-B370-F9E4B865D8E0}" sibTransId="{F078FDC3-5173-4702-9C8E-6BAAAFD41271}"/>
    <dgm:cxn modelId="{B779FFF5-7008-49AD-857F-9128B47D6669}" type="presOf" srcId="{261468F0-3CBB-4128-A73C-A584CF2D60F1}" destId="{7D9DBC7F-04AB-40B3-BC01-D0F679F070BB}" srcOrd="0" destOrd="0" presId="urn:microsoft.com/office/officeart/2005/8/layout/bProcess4"/>
    <dgm:cxn modelId="{2EF46C18-73D1-4BC8-BAAE-06012F92D0AE}" type="presOf" srcId="{FAE32FF2-46E8-473C-B54D-B1B993CAD157}" destId="{890DFFF3-7095-4863-B075-35A3E49E8558}" srcOrd="0" destOrd="0" presId="urn:microsoft.com/office/officeart/2005/8/layout/bProcess4"/>
    <dgm:cxn modelId="{C02EE8A9-0E28-4B4E-B904-CD3ACFF5A9D2}" srcId="{0C1FD460-6B72-4D0A-BBBA-7C265EBE4DC5}" destId="{EB61F153-9F5C-4181-9038-FB39DB68116D}" srcOrd="3" destOrd="0" parTransId="{73C39E53-998E-4AEA-8638-5B1833637558}" sibTransId="{A110D1F1-2D8C-49F4-B95C-5796C4C4D8B5}"/>
    <dgm:cxn modelId="{474925E4-E7F9-44A6-A03A-BD78C4D52C24}" type="presOf" srcId="{0C1FD460-6B72-4D0A-BBBA-7C265EBE4DC5}" destId="{43514563-C488-4F7F-8963-417FDB2EBBB5}" srcOrd="0" destOrd="0" presId="urn:microsoft.com/office/officeart/2005/8/layout/bProcess4"/>
    <dgm:cxn modelId="{522CC721-B39D-48B2-BA7C-51DA8A9C3E2B}" srcId="{0C1FD460-6B72-4D0A-BBBA-7C265EBE4DC5}" destId="{261468F0-3CBB-4128-A73C-A584CF2D60F1}" srcOrd="4" destOrd="0" parTransId="{788EB767-8296-4E45-B321-4A2B274E64FC}" sibTransId="{3BD8DB52-1AAB-448A-84F3-A1FD88E25D05}"/>
    <dgm:cxn modelId="{9FD3C22B-2005-4AF3-9027-392EBD513ADD}" srcId="{0C1FD460-6B72-4D0A-BBBA-7C265EBE4DC5}" destId="{7545BEAE-A663-4E94-81D2-5EEA19B62079}" srcOrd="2" destOrd="0" parTransId="{C2CCC332-17A6-4C15-9F6F-0E6BEBDF7960}" sibTransId="{BCC6D10F-E625-448E-976E-EAEF33EA8FF9}"/>
    <dgm:cxn modelId="{FFD4A10A-EF05-43C9-928F-F4A1B1408D36}" type="presOf" srcId="{0C877DE5-F0D9-4AA5-9447-A7154B07727A}" destId="{E7E69B79-912A-4630-B8C0-253FC90308EE}" srcOrd="0" destOrd="0" presId="urn:microsoft.com/office/officeart/2005/8/layout/bProcess4"/>
    <dgm:cxn modelId="{1B34DC1F-01DA-4872-B90A-D9FF6E66A9D6}" type="presOf" srcId="{BCC6D10F-E625-448E-976E-EAEF33EA8FF9}" destId="{E7291F28-5913-4592-81BC-CEF8656CC961}" srcOrd="0" destOrd="0" presId="urn:microsoft.com/office/officeart/2005/8/layout/bProcess4"/>
    <dgm:cxn modelId="{605A874A-FB1B-419A-A442-75CF3BCA3D72}" type="presParOf" srcId="{43514563-C488-4F7F-8963-417FDB2EBBB5}" destId="{251D15F6-F724-4620-8B52-897CF8493825}" srcOrd="0" destOrd="0" presId="urn:microsoft.com/office/officeart/2005/8/layout/bProcess4"/>
    <dgm:cxn modelId="{0AD44862-A6FC-406D-B641-40ECEE161AF1}" type="presParOf" srcId="{251D15F6-F724-4620-8B52-897CF8493825}" destId="{3CEC3730-D112-422E-9BCE-DE7ECCB7427E}" srcOrd="0" destOrd="0" presId="urn:microsoft.com/office/officeart/2005/8/layout/bProcess4"/>
    <dgm:cxn modelId="{7190CFD9-B675-4099-9056-096741EA8E8F}" type="presParOf" srcId="{251D15F6-F724-4620-8B52-897CF8493825}" destId="{D6F01457-1513-4175-B188-4C180E086656}" srcOrd="1" destOrd="0" presId="urn:microsoft.com/office/officeart/2005/8/layout/bProcess4"/>
    <dgm:cxn modelId="{DACA6C7E-DA0F-4692-8493-7CEAE774E00C}" type="presParOf" srcId="{43514563-C488-4F7F-8963-417FDB2EBBB5}" destId="{4759C0CD-BB8E-4AF7-A117-204DD8F12F46}" srcOrd="1" destOrd="0" presId="urn:microsoft.com/office/officeart/2005/8/layout/bProcess4"/>
    <dgm:cxn modelId="{B4F0B37E-731D-4FC3-A969-CB348A734259}" type="presParOf" srcId="{43514563-C488-4F7F-8963-417FDB2EBBB5}" destId="{DEC5C8B4-ECAC-40DA-9902-B635B2C78F7D}" srcOrd="2" destOrd="0" presId="urn:microsoft.com/office/officeart/2005/8/layout/bProcess4"/>
    <dgm:cxn modelId="{4DED484E-FFA8-44FD-994C-51E23277707B}" type="presParOf" srcId="{DEC5C8B4-ECAC-40DA-9902-B635B2C78F7D}" destId="{6A98B112-15B2-4FF7-91D7-EC48169C9EDD}" srcOrd="0" destOrd="0" presId="urn:microsoft.com/office/officeart/2005/8/layout/bProcess4"/>
    <dgm:cxn modelId="{5BD2DBAA-4E12-4924-9898-638AB824BBE2}" type="presParOf" srcId="{DEC5C8B4-ECAC-40DA-9902-B635B2C78F7D}" destId="{61FD0A23-8A0B-4F33-8752-3E9AC57DCA96}" srcOrd="1" destOrd="0" presId="urn:microsoft.com/office/officeart/2005/8/layout/bProcess4"/>
    <dgm:cxn modelId="{22914877-E812-400B-9B2C-D4E3801DAE43}" type="presParOf" srcId="{43514563-C488-4F7F-8963-417FDB2EBBB5}" destId="{E7E69B79-912A-4630-B8C0-253FC90308EE}" srcOrd="3" destOrd="0" presId="urn:microsoft.com/office/officeart/2005/8/layout/bProcess4"/>
    <dgm:cxn modelId="{69EE440E-A819-4F81-A873-019FF755090C}" type="presParOf" srcId="{43514563-C488-4F7F-8963-417FDB2EBBB5}" destId="{CB7ECD59-F2F2-40F9-BBD8-420EA7B5DA93}" srcOrd="4" destOrd="0" presId="urn:microsoft.com/office/officeart/2005/8/layout/bProcess4"/>
    <dgm:cxn modelId="{40ED37DC-8580-4E29-99A7-D3BC1760E81E}" type="presParOf" srcId="{CB7ECD59-F2F2-40F9-BBD8-420EA7B5DA93}" destId="{28E50CAE-A5B0-4548-A21A-E623B0647AC3}" srcOrd="0" destOrd="0" presId="urn:microsoft.com/office/officeart/2005/8/layout/bProcess4"/>
    <dgm:cxn modelId="{2EE818A5-0248-4DC2-88DC-43D2A30AAB08}" type="presParOf" srcId="{CB7ECD59-F2F2-40F9-BBD8-420EA7B5DA93}" destId="{F76A3E75-BEC1-43CF-B413-0FC4FA9DA8C9}" srcOrd="1" destOrd="0" presId="urn:microsoft.com/office/officeart/2005/8/layout/bProcess4"/>
    <dgm:cxn modelId="{ABE83B3D-55E8-4FA6-9120-D88E82D14481}" type="presParOf" srcId="{43514563-C488-4F7F-8963-417FDB2EBBB5}" destId="{E7291F28-5913-4592-81BC-CEF8656CC961}" srcOrd="5" destOrd="0" presId="urn:microsoft.com/office/officeart/2005/8/layout/bProcess4"/>
    <dgm:cxn modelId="{A60E20A4-0A99-400E-9577-DDEC70C4488B}" type="presParOf" srcId="{43514563-C488-4F7F-8963-417FDB2EBBB5}" destId="{C1A0A742-20FF-4B9B-95CF-927AFE2FBFBA}" srcOrd="6" destOrd="0" presId="urn:microsoft.com/office/officeart/2005/8/layout/bProcess4"/>
    <dgm:cxn modelId="{C9B40278-47A8-47CE-9C87-9FDAB4B06374}" type="presParOf" srcId="{C1A0A742-20FF-4B9B-95CF-927AFE2FBFBA}" destId="{F792EB69-B20D-4A88-9827-0FBA06CAD32D}" srcOrd="0" destOrd="0" presId="urn:microsoft.com/office/officeart/2005/8/layout/bProcess4"/>
    <dgm:cxn modelId="{F7A97F30-B3D8-447D-B165-5261371961C7}" type="presParOf" srcId="{C1A0A742-20FF-4B9B-95CF-927AFE2FBFBA}" destId="{FD3FC354-0235-4CBE-A40D-20FFD80BC523}" srcOrd="1" destOrd="0" presId="urn:microsoft.com/office/officeart/2005/8/layout/bProcess4"/>
    <dgm:cxn modelId="{2E011B3B-100B-4E4F-9B73-24C662979C9F}" type="presParOf" srcId="{43514563-C488-4F7F-8963-417FDB2EBBB5}" destId="{8C089777-5F72-4446-A6C6-FF2DE10B474D}" srcOrd="7" destOrd="0" presId="urn:microsoft.com/office/officeart/2005/8/layout/bProcess4"/>
    <dgm:cxn modelId="{D87E4B11-D9A4-47BF-A9AF-0E1238323B79}" type="presParOf" srcId="{43514563-C488-4F7F-8963-417FDB2EBBB5}" destId="{5A05CF06-C960-4CB9-AA51-74703788F647}" srcOrd="8" destOrd="0" presId="urn:microsoft.com/office/officeart/2005/8/layout/bProcess4"/>
    <dgm:cxn modelId="{EDB825F4-1A46-4A00-A2DD-92F3F3D1876D}" type="presParOf" srcId="{5A05CF06-C960-4CB9-AA51-74703788F647}" destId="{CA844B79-CEA3-467C-9550-45EC726EBA77}" srcOrd="0" destOrd="0" presId="urn:microsoft.com/office/officeart/2005/8/layout/bProcess4"/>
    <dgm:cxn modelId="{D1C2E7BB-7381-451B-830A-12435CA4DA88}" type="presParOf" srcId="{5A05CF06-C960-4CB9-AA51-74703788F647}" destId="{7D9DBC7F-04AB-40B3-BC01-D0F679F070BB}" srcOrd="1" destOrd="0" presId="urn:microsoft.com/office/officeart/2005/8/layout/bProcess4"/>
    <dgm:cxn modelId="{8FE4FD0D-424C-46F0-9DF9-93AEBC0034BA}" type="presParOf" srcId="{43514563-C488-4F7F-8963-417FDB2EBBB5}" destId="{4E74465D-BD46-43AE-9061-739A1A64CA18}" srcOrd="9" destOrd="0" presId="urn:microsoft.com/office/officeart/2005/8/layout/bProcess4"/>
    <dgm:cxn modelId="{6704F9DB-4F10-40FD-A6EC-BC3F9AA29D80}" type="presParOf" srcId="{43514563-C488-4F7F-8963-417FDB2EBBB5}" destId="{05E93F59-369A-48E1-9C67-8B92435EEC83}" srcOrd="10" destOrd="0" presId="urn:microsoft.com/office/officeart/2005/8/layout/bProcess4"/>
    <dgm:cxn modelId="{F08CC484-2F3A-4CF8-B778-31BEB26B8298}" type="presParOf" srcId="{05E93F59-369A-48E1-9C67-8B92435EEC83}" destId="{7CC8DA93-0452-48FE-B199-9ED1749970A4}" srcOrd="0" destOrd="0" presId="urn:microsoft.com/office/officeart/2005/8/layout/bProcess4"/>
    <dgm:cxn modelId="{E2EBCCA5-A170-4D4B-88B1-1F5FE27D4EFE}" type="presParOf" srcId="{05E93F59-369A-48E1-9C67-8B92435EEC83}" destId="{890DFFF3-7095-4863-B075-35A3E49E8558}"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3920EE4-41BF-4F8D-8A19-E092B6DF60A5}"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MX"/>
        </a:p>
      </dgm:t>
    </dgm:pt>
    <dgm:pt modelId="{792609E7-E300-45CD-9045-720EF6B8C70A}">
      <dgm:prSet custT="1"/>
      <dgm:spPr>
        <a:solidFill>
          <a:schemeClr val="accent3">
            <a:lumMod val="60000"/>
            <a:lumOff val="40000"/>
          </a:schemeClr>
        </a:solidFill>
        <a:ln w="15875" cap="rnd" cmpd="sng" algn="ctr">
          <a:solidFill>
            <a:prstClr val="white">
              <a:hueOff val="0"/>
              <a:satOff val="0"/>
              <a:lumOff val="0"/>
              <a:alphaOff val="0"/>
            </a:prstClr>
          </a:solidFill>
          <a:prstDash val="solid"/>
        </a:ln>
        <a:effectLst/>
      </dgm:spPr>
      <dgm:t>
        <a:bodyPr spcFirstLastPara="0" vert="horz" wrap="square" lIns="83820" tIns="83820" rIns="83820" bIns="83820" numCol="1" spcCol="1270" anchor="ctr" anchorCtr="0"/>
        <a:lstStyle/>
        <a:p>
          <a:pPr algn="just"/>
          <a:r>
            <a:rPr lang="es-ES" sz="2400" kern="1200" dirty="0">
              <a:solidFill>
                <a:schemeClr val="tx1"/>
              </a:solidFill>
              <a:latin typeface="Gill Sans MT" panose="020B0502020104020203" pitchFamily="34" charset="0"/>
            </a:rPr>
            <a:t>La estadística espacial es un conjunto de metodologías dirigidas para </a:t>
          </a:r>
          <a:r>
            <a:rPr lang="es-ES" sz="2400" kern="1200" dirty="0">
              <a:solidFill>
                <a:schemeClr val="tx1"/>
              </a:solidFill>
              <a:latin typeface="Gill Sans MT" panose="020B0502020104020203" pitchFamily="34" charset="0"/>
              <a:ea typeface="+mn-ea"/>
              <a:cs typeface="+mn-cs"/>
            </a:rPr>
            <a:t>analizar</a:t>
          </a:r>
          <a:r>
            <a:rPr lang="es-ES" sz="2400" kern="1200" dirty="0">
              <a:solidFill>
                <a:schemeClr val="tx1"/>
              </a:solidFill>
              <a:latin typeface="Gill Sans MT" panose="020B0502020104020203" pitchFamily="34" charset="0"/>
            </a:rPr>
            <a:t> datos de mediciones de variables aleatorias en donde interfiere su ubicación en el espacio. </a:t>
          </a:r>
          <a:r>
            <a:rPr lang="es-MX" sz="2400" kern="1200" dirty="0" err="1">
              <a:solidFill>
                <a:schemeClr val="tx1"/>
              </a:solidFill>
              <a:latin typeface="Gill Sans MT" panose="020B0502020104020203" pitchFamily="34" charset="0"/>
            </a:rPr>
            <a:t>Cressie</a:t>
          </a:r>
          <a:r>
            <a:rPr lang="es-MX" sz="2400" kern="1200" dirty="0">
              <a:solidFill>
                <a:schemeClr val="tx1"/>
              </a:solidFill>
              <a:latin typeface="Gill Sans MT" panose="020B0502020104020203" pitchFamily="34" charset="0"/>
            </a:rPr>
            <a:t> (1993,p.29) </a:t>
          </a:r>
        </a:p>
      </dgm:t>
    </dgm:pt>
    <dgm:pt modelId="{CAB0C74C-EB25-49AC-BFF7-D57924073842}" type="parTrans" cxnId="{0FD44DFD-997B-434B-84CB-27654675BD7C}">
      <dgm:prSet/>
      <dgm:spPr/>
      <dgm:t>
        <a:bodyPr/>
        <a:lstStyle/>
        <a:p>
          <a:endParaRPr lang="es-MX"/>
        </a:p>
      </dgm:t>
    </dgm:pt>
    <dgm:pt modelId="{AB971532-56CD-47C1-A72F-2A56731AA4C2}" type="sibTrans" cxnId="{0FD44DFD-997B-434B-84CB-27654675BD7C}">
      <dgm:prSet/>
      <dgm:spPr/>
      <dgm:t>
        <a:bodyPr/>
        <a:lstStyle/>
        <a:p>
          <a:endParaRPr lang="es-MX"/>
        </a:p>
      </dgm:t>
    </dgm:pt>
    <dgm:pt modelId="{161349BE-680F-4F7E-B4E5-22150D0A7F04}" type="pres">
      <dgm:prSet presAssocID="{A3920EE4-41BF-4F8D-8A19-E092B6DF60A5}" presName="diagram" presStyleCnt="0">
        <dgm:presLayoutVars>
          <dgm:dir/>
          <dgm:resizeHandles val="exact"/>
        </dgm:presLayoutVars>
      </dgm:prSet>
      <dgm:spPr/>
      <dgm:t>
        <a:bodyPr/>
        <a:lstStyle/>
        <a:p>
          <a:endParaRPr lang="es-MX"/>
        </a:p>
      </dgm:t>
    </dgm:pt>
    <dgm:pt modelId="{93E5EA6A-1985-48CE-B127-27D7D1519820}" type="pres">
      <dgm:prSet presAssocID="{792609E7-E300-45CD-9045-720EF6B8C70A}" presName="node" presStyleLbl="node1" presStyleIdx="0" presStyleCnt="1" custScaleX="100098" custScaleY="21132" custLinFactNeighborX="4178" custLinFactNeighborY="1826">
        <dgm:presLayoutVars>
          <dgm:bulletEnabled val="1"/>
        </dgm:presLayoutVars>
      </dgm:prSet>
      <dgm:spPr>
        <a:xfrm>
          <a:off x="1980406" y="661"/>
          <a:ext cx="4167187" cy="2500312"/>
        </a:xfrm>
        <a:prstGeom prst="rect">
          <a:avLst/>
        </a:prstGeom>
      </dgm:spPr>
      <dgm:t>
        <a:bodyPr/>
        <a:lstStyle/>
        <a:p>
          <a:endParaRPr lang="es-MX"/>
        </a:p>
      </dgm:t>
    </dgm:pt>
  </dgm:ptLst>
  <dgm:cxnLst>
    <dgm:cxn modelId="{6FDBDDAD-5BBE-4841-94BE-B99F2A6FE13A}" type="presOf" srcId="{A3920EE4-41BF-4F8D-8A19-E092B6DF60A5}" destId="{161349BE-680F-4F7E-B4E5-22150D0A7F04}" srcOrd="0" destOrd="0" presId="urn:microsoft.com/office/officeart/2005/8/layout/default"/>
    <dgm:cxn modelId="{E8C68C99-FFD2-46D1-9577-030C42DC643E}" type="presOf" srcId="{792609E7-E300-45CD-9045-720EF6B8C70A}" destId="{93E5EA6A-1985-48CE-B127-27D7D1519820}" srcOrd="0" destOrd="0" presId="urn:microsoft.com/office/officeart/2005/8/layout/default"/>
    <dgm:cxn modelId="{0FD44DFD-997B-434B-84CB-27654675BD7C}" srcId="{A3920EE4-41BF-4F8D-8A19-E092B6DF60A5}" destId="{792609E7-E300-45CD-9045-720EF6B8C70A}" srcOrd="0" destOrd="0" parTransId="{CAB0C74C-EB25-49AC-BFF7-D57924073842}" sibTransId="{AB971532-56CD-47C1-A72F-2A56731AA4C2}"/>
    <dgm:cxn modelId="{976FF701-1169-42FC-82AA-D188364F95DC}" type="presParOf" srcId="{161349BE-680F-4F7E-B4E5-22150D0A7F04}" destId="{93E5EA6A-1985-48CE-B127-27D7D1519820}" srcOrd="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4E1875-AE05-449B-9356-E534311712AB}"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s-MX"/>
        </a:p>
      </dgm:t>
    </dgm:pt>
    <dgm:pt modelId="{D48341F1-3B58-449D-AA8D-090AB5C0B010}">
      <dgm:prSet phldrT="[Texto]" custT="1"/>
      <dgm:spPr>
        <a:ln w="57150">
          <a:solidFill>
            <a:schemeClr val="accent6">
              <a:lumMod val="60000"/>
              <a:lumOff val="40000"/>
            </a:schemeClr>
          </a:solidFill>
        </a:ln>
      </dgm:spPr>
      <dgm:t>
        <a:bodyPr/>
        <a:lstStyle/>
        <a:p>
          <a:r>
            <a:rPr lang="es-MX" sz="2800" dirty="0">
              <a:solidFill>
                <a:schemeClr val="tx1"/>
              </a:solidFill>
              <a:latin typeface="Gill Sans MT" panose="020B0502020104020203" pitchFamily="34" charset="0"/>
            </a:rPr>
            <a:t>Estadística</a:t>
          </a:r>
          <a:r>
            <a:rPr lang="es-MX" sz="4200" dirty="0">
              <a:solidFill>
                <a:schemeClr val="tx1"/>
              </a:solidFill>
              <a:latin typeface="Gill Sans MT" panose="020B0502020104020203" pitchFamily="34" charset="0"/>
            </a:rPr>
            <a:t> </a:t>
          </a:r>
          <a:r>
            <a:rPr lang="es-MX" sz="2800" dirty="0">
              <a:solidFill>
                <a:schemeClr val="tx1"/>
              </a:solidFill>
              <a:latin typeface="Gill Sans MT" panose="020B0502020104020203" pitchFamily="34" charset="0"/>
            </a:rPr>
            <a:t>espacial</a:t>
          </a:r>
        </a:p>
      </dgm:t>
    </dgm:pt>
    <dgm:pt modelId="{84682CAA-9E64-411C-9507-19A91D2EB78F}" type="parTrans" cxnId="{9A7B55C1-4100-4BD0-8756-22CE247D8A9D}">
      <dgm:prSet/>
      <dgm:spPr/>
      <dgm:t>
        <a:bodyPr/>
        <a:lstStyle/>
        <a:p>
          <a:endParaRPr lang="es-MX"/>
        </a:p>
      </dgm:t>
    </dgm:pt>
    <dgm:pt modelId="{2EE0B3CD-5E72-4B61-86D1-09803EE73F7E}" type="sibTrans" cxnId="{9A7B55C1-4100-4BD0-8756-22CE247D8A9D}">
      <dgm:prSet/>
      <dgm:spPr/>
      <dgm:t>
        <a:bodyPr/>
        <a:lstStyle/>
        <a:p>
          <a:endParaRPr lang="es-MX"/>
        </a:p>
      </dgm:t>
    </dgm:pt>
    <dgm:pt modelId="{755C1829-6FAC-4421-AE1F-DDA3A17E170E}">
      <dgm:prSet phldrT="[Texto]" custT="1"/>
      <dgm:spPr>
        <a:ln w="38100">
          <a:solidFill>
            <a:schemeClr val="accent2">
              <a:lumMod val="60000"/>
              <a:lumOff val="40000"/>
            </a:schemeClr>
          </a:solidFill>
        </a:ln>
      </dgm:spPr>
      <dgm:t>
        <a:bodyPr/>
        <a:lstStyle/>
        <a:p>
          <a:r>
            <a:rPr lang="es-ES" sz="2400" dirty="0">
              <a:solidFill>
                <a:schemeClr val="tx1"/>
              </a:solidFill>
              <a:latin typeface="Gill Sans MT" panose="020B0502020104020203" pitchFamily="34" charset="0"/>
            </a:rPr>
            <a:t>Geoestadística</a:t>
          </a:r>
          <a:endParaRPr lang="es-MX" sz="2400" dirty="0">
            <a:solidFill>
              <a:schemeClr val="tx1"/>
            </a:solidFill>
            <a:latin typeface="Gill Sans MT" panose="020B0502020104020203" pitchFamily="34" charset="0"/>
          </a:endParaRPr>
        </a:p>
      </dgm:t>
    </dgm:pt>
    <dgm:pt modelId="{570C05AA-8F80-481A-99EB-2934642AAF23}" type="parTrans" cxnId="{EB84FC33-7382-4415-82D7-554B683BC0A7}">
      <dgm:prSet/>
      <dgm:spPr/>
      <dgm:t>
        <a:bodyPr/>
        <a:lstStyle/>
        <a:p>
          <a:endParaRPr lang="es-MX"/>
        </a:p>
      </dgm:t>
    </dgm:pt>
    <dgm:pt modelId="{06C60B73-07B9-4D96-8C77-54B9C2259FC1}" type="sibTrans" cxnId="{EB84FC33-7382-4415-82D7-554B683BC0A7}">
      <dgm:prSet/>
      <dgm:spPr/>
      <dgm:t>
        <a:bodyPr/>
        <a:lstStyle/>
        <a:p>
          <a:endParaRPr lang="es-MX"/>
        </a:p>
      </dgm:t>
    </dgm:pt>
    <dgm:pt modelId="{336BD99B-8374-43A0-8084-5C10A9E6EF5E}">
      <dgm:prSet phldrT="[Texto]" custT="1"/>
      <dgm:spPr>
        <a:ln w="38100">
          <a:solidFill>
            <a:schemeClr val="accent1">
              <a:lumMod val="60000"/>
              <a:lumOff val="40000"/>
            </a:schemeClr>
          </a:solidFill>
        </a:ln>
      </dgm:spPr>
      <dgm:t>
        <a:bodyPr/>
        <a:lstStyle/>
        <a:p>
          <a:r>
            <a:rPr lang="es-MX" sz="2400" dirty="0">
              <a:solidFill>
                <a:schemeClr val="tx1"/>
              </a:solidFill>
              <a:latin typeface="Gill Sans MT" panose="020B0502020104020203" pitchFamily="34" charset="0"/>
            </a:rPr>
            <a:t>Datos de áreas </a:t>
          </a:r>
        </a:p>
      </dgm:t>
    </dgm:pt>
    <dgm:pt modelId="{6B462262-5E63-4567-BC73-2EB8881AAF48}" type="parTrans" cxnId="{202977FC-70EC-4F19-B730-650C6C9B4BCE}">
      <dgm:prSet/>
      <dgm:spPr/>
      <dgm:t>
        <a:bodyPr/>
        <a:lstStyle/>
        <a:p>
          <a:endParaRPr lang="es-MX"/>
        </a:p>
      </dgm:t>
    </dgm:pt>
    <dgm:pt modelId="{0A0BB963-A810-402B-9DF9-584751FEA80F}" type="sibTrans" cxnId="{202977FC-70EC-4F19-B730-650C6C9B4BCE}">
      <dgm:prSet/>
      <dgm:spPr/>
      <dgm:t>
        <a:bodyPr/>
        <a:lstStyle/>
        <a:p>
          <a:endParaRPr lang="es-MX"/>
        </a:p>
      </dgm:t>
    </dgm:pt>
    <dgm:pt modelId="{DA949BDD-A5E7-4F8D-A0AD-B26521CB5E75}">
      <dgm:prSet custT="1"/>
      <dgm:spPr>
        <a:ln w="38100">
          <a:solidFill>
            <a:schemeClr val="accent5">
              <a:lumMod val="60000"/>
              <a:lumOff val="40000"/>
            </a:schemeClr>
          </a:solidFill>
        </a:ln>
      </dgm:spPr>
      <dgm:t>
        <a:bodyPr/>
        <a:lstStyle/>
        <a:p>
          <a:r>
            <a:rPr lang="es-MX" sz="2400" dirty="0">
              <a:solidFill>
                <a:schemeClr val="tx1"/>
              </a:solidFill>
              <a:latin typeface="Gill Sans MT" panose="020B0502020104020203" pitchFamily="34" charset="0"/>
            </a:rPr>
            <a:t>Patrones de puntos</a:t>
          </a:r>
        </a:p>
      </dgm:t>
    </dgm:pt>
    <dgm:pt modelId="{1114A9A0-A9FE-4373-8D4A-EB6B92FF2C20}" type="parTrans" cxnId="{28CD65CB-3416-4663-A862-167A19B71535}">
      <dgm:prSet/>
      <dgm:spPr/>
      <dgm:t>
        <a:bodyPr/>
        <a:lstStyle/>
        <a:p>
          <a:endParaRPr lang="es-MX"/>
        </a:p>
      </dgm:t>
    </dgm:pt>
    <dgm:pt modelId="{4C98CC5A-BF94-465B-8551-D68E5E6E6B33}" type="sibTrans" cxnId="{28CD65CB-3416-4663-A862-167A19B71535}">
      <dgm:prSet/>
      <dgm:spPr/>
      <dgm:t>
        <a:bodyPr/>
        <a:lstStyle/>
        <a:p>
          <a:endParaRPr lang="es-MX"/>
        </a:p>
      </dgm:t>
    </dgm:pt>
    <dgm:pt modelId="{20570AF6-359D-4CEA-89CC-D48A5F40AEDA}" type="pres">
      <dgm:prSet presAssocID="{734E1875-AE05-449B-9356-E534311712AB}" presName="hierChild1" presStyleCnt="0">
        <dgm:presLayoutVars>
          <dgm:orgChart val="1"/>
          <dgm:chPref val="1"/>
          <dgm:dir/>
          <dgm:animOne val="branch"/>
          <dgm:animLvl val="lvl"/>
          <dgm:resizeHandles/>
        </dgm:presLayoutVars>
      </dgm:prSet>
      <dgm:spPr/>
      <dgm:t>
        <a:bodyPr/>
        <a:lstStyle/>
        <a:p>
          <a:endParaRPr lang="es-MX"/>
        </a:p>
      </dgm:t>
    </dgm:pt>
    <dgm:pt modelId="{AB0E5B7E-1BB3-4C34-8CC4-8E75C61C5C5C}" type="pres">
      <dgm:prSet presAssocID="{D48341F1-3B58-449D-AA8D-090AB5C0B010}" presName="hierRoot1" presStyleCnt="0">
        <dgm:presLayoutVars>
          <dgm:hierBranch val="init"/>
        </dgm:presLayoutVars>
      </dgm:prSet>
      <dgm:spPr/>
    </dgm:pt>
    <dgm:pt modelId="{85D1DCE9-1C27-43E0-88DA-405B0D5B36D3}" type="pres">
      <dgm:prSet presAssocID="{D48341F1-3B58-449D-AA8D-090AB5C0B010}" presName="rootComposite1" presStyleCnt="0"/>
      <dgm:spPr/>
    </dgm:pt>
    <dgm:pt modelId="{561202B4-2EFA-4366-84CE-C08A80D6A898}" type="pres">
      <dgm:prSet presAssocID="{D48341F1-3B58-449D-AA8D-090AB5C0B010}" presName="rootText1" presStyleLbl="node0" presStyleIdx="0" presStyleCnt="1">
        <dgm:presLayoutVars>
          <dgm:chPref val="3"/>
        </dgm:presLayoutVars>
      </dgm:prSet>
      <dgm:spPr/>
      <dgm:t>
        <a:bodyPr/>
        <a:lstStyle/>
        <a:p>
          <a:endParaRPr lang="es-MX"/>
        </a:p>
      </dgm:t>
    </dgm:pt>
    <dgm:pt modelId="{75B45EBF-151C-4E00-9CA7-C71EEE57C4FF}" type="pres">
      <dgm:prSet presAssocID="{D48341F1-3B58-449D-AA8D-090AB5C0B010}" presName="rootConnector1" presStyleLbl="node1" presStyleIdx="0" presStyleCnt="0"/>
      <dgm:spPr/>
      <dgm:t>
        <a:bodyPr/>
        <a:lstStyle/>
        <a:p>
          <a:endParaRPr lang="es-MX"/>
        </a:p>
      </dgm:t>
    </dgm:pt>
    <dgm:pt modelId="{E81FAAF4-5F51-4CE2-ABBD-884F63B3B2BF}" type="pres">
      <dgm:prSet presAssocID="{D48341F1-3B58-449D-AA8D-090AB5C0B010}" presName="hierChild2" presStyleCnt="0"/>
      <dgm:spPr/>
    </dgm:pt>
    <dgm:pt modelId="{F63136D8-B716-44D9-9078-485511B31739}" type="pres">
      <dgm:prSet presAssocID="{570C05AA-8F80-481A-99EB-2934642AAF23}" presName="Name37" presStyleLbl="parChTrans1D2" presStyleIdx="0" presStyleCnt="3"/>
      <dgm:spPr/>
      <dgm:t>
        <a:bodyPr/>
        <a:lstStyle/>
        <a:p>
          <a:endParaRPr lang="es-MX"/>
        </a:p>
      </dgm:t>
    </dgm:pt>
    <dgm:pt modelId="{5C1783A6-26B7-4BE1-AD95-A4D6D7AA3AB8}" type="pres">
      <dgm:prSet presAssocID="{755C1829-6FAC-4421-AE1F-DDA3A17E170E}" presName="hierRoot2" presStyleCnt="0">
        <dgm:presLayoutVars>
          <dgm:hierBranch val="init"/>
        </dgm:presLayoutVars>
      </dgm:prSet>
      <dgm:spPr/>
    </dgm:pt>
    <dgm:pt modelId="{41823625-CD0D-4D3E-B6F1-FDC28A810B76}" type="pres">
      <dgm:prSet presAssocID="{755C1829-6FAC-4421-AE1F-DDA3A17E170E}" presName="rootComposite" presStyleCnt="0"/>
      <dgm:spPr/>
    </dgm:pt>
    <dgm:pt modelId="{DA767926-199B-42F4-86FC-3CFFC5B124B3}" type="pres">
      <dgm:prSet presAssocID="{755C1829-6FAC-4421-AE1F-DDA3A17E170E}" presName="rootText" presStyleLbl="node2" presStyleIdx="0" presStyleCnt="3">
        <dgm:presLayoutVars>
          <dgm:chPref val="3"/>
        </dgm:presLayoutVars>
      </dgm:prSet>
      <dgm:spPr/>
      <dgm:t>
        <a:bodyPr/>
        <a:lstStyle/>
        <a:p>
          <a:endParaRPr lang="es-MX"/>
        </a:p>
      </dgm:t>
    </dgm:pt>
    <dgm:pt modelId="{1CEABCED-8158-48D4-9A10-EC73E66673FA}" type="pres">
      <dgm:prSet presAssocID="{755C1829-6FAC-4421-AE1F-DDA3A17E170E}" presName="rootConnector" presStyleLbl="node2" presStyleIdx="0" presStyleCnt="3"/>
      <dgm:spPr/>
      <dgm:t>
        <a:bodyPr/>
        <a:lstStyle/>
        <a:p>
          <a:endParaRPr lang="es-MX"/>
        </a:p>
      </dgm:t>
    </dgm:pt>
    <dgm:pt modelId="{70C94A5C-E7E1-49AC-8650-3F672D316E8B}" type="pres">
      <dgm:prSet presAssocID="{755C1829-6FAC-4421-AE1F-DDA3A17E170E}" presName="hierChild4" presStyleCnt="0"/>
      <dgm:spPr/>
    </dgm:pt>
    <dgm:pt modelId="{FCD5CDDC-107A-458E-A446-7DB06660D6DB}" type="pres">
      <dgm:prSet presAssocID="{755C1829-6FAC-4421-AE1F-DDA3A17E170E}" presName="hierChild5" presStyleCnt="0"/>
      <dgm:spPr/>
    </dgm:pt>
    <dgm:pt modelId="{44E6C85E-972C-47E3-8A94-A7D1C341A71E}" type="pres">
      <dgm:prSet presAssocID="{6B462262-5E63-4567-BC73-2EB8881AAF48}" presName="Name37" presStyleLbl="parChTrans1D2" presStyleIdx="1" presStyleCnt="3"/>
      <dgm:spPr/>
      <dgm:t>
        <a:bodyPr/>
        <a:lstStyle/>
        <a:p>
          <a:endParaRPr lang="es-MX"/>
        </a:p>
      </dgm:t>
    </dgm:pt>
    <dgm:pt modelId="{BF1FE468-74F2-4CCD-AC32-767D97613295}" type="pres">
      <dgm:prSet presAssocID="{336BD99B-8374-43A0-8084-5C10A9E6EF5E}" presName="hierRoot2" presStyleCnt="0">
        <dgm:presLayoutVars>
          <dgm:hierBranch val="init"/>
        </dgm:presLayoutVars>
      </dgm:prSet>
      <dgm:spPr/>
    </dgm:pt>
    <dgm:pt modelId="{5445FC9F-93E4-49B9-8751-4A604B801887}" type="pres">
      <dgm:prSet presAssocID="{336BD99B-8374-43A0-8084-5C10A9E6EF5E}" presName="rootComposite" presStyleCnt="0"/>
      <dgm:spPr/>
    </dgm:pt>
    <dgm:pt modelId="{67799BD4-A761-4D29-B607-3416578A4DAE}" type="pres">
      <dgm:prSet presAssocID="{336BD99B-8374-43A0-8084-5C10A9E6EF5E}" presName="rootText" presStyleLbl="node2" presStyleIdx="1" presStyleCnt="3">
        <dgm:presLayoutVars>
          <dgm:chPref val="3"/>
        </dgm:presLayoutVars>
      </dgm:prSet>
      <dgm:spPr/>
      <dgm:t>
        <a:bodyPr/>
        <a:lstStyle/>
        <a:p>
          <a:endParaRPr lang="es-MX"/>
        </a:p>
      </dgm:t>
    </dgm:pt>
    <dgm:pt modelId="{A7BFC21D-864D-43DD-A3CF-5C76D2F3E0C8}" type="pres">
      <dgm:prSet presAssocID="{336BD99B-8374-43A0-8084-5C10A9E6EF5E}" presName="rootConnector" presStyleLbl="node2" presStyleIdx="1" presStyleCnt="3"/>
      <dgm:spPr/>
      <dgm:t>
        <a:bodyPr/>
        <a:lstStyle/>
        <a:p>
          <a:endParaRPr lang="es-MX"/>
        </a:p>
      </dgm:t>
    </dgm:pt>
    <dgm:pt modelId="{31344278-4B47-4322-9726-C2232DED5010}" type="pres">
      <dgm:prSet presAssocID="{336BD99B-8374-43A0-8084-5C10A9E6EF5E}" presName="hierChild4" presStyleCnt="0"/>
      <dgm:spPr/>
    </dgm:pt>
    <dgm:pt modelId="{A95E082C-3FC8-4032-B60E-999A69EB5890}" type="pres">
      <dgm:prSet presAssocID="{336BD99B-8374-43A0-8084-5C10A9E6EF5E}" presName="hierChild5" presStyleCnt="0"/>
      <dgm:spPr/>
    </dgm:pt>
    <dgm:pt modelId="{6AD6F2D3-7F81-48CC-99E0-6263AC86B811}" type="pres">
      <dgm:prSet presAssocID="{1114A9A0-A9FE-4373-8D4A-EB6B92FF2C20}" presName="Name37" presStyleLbl="parChTrans1D2" presStyleIdx="2" presStyleCnt="3"/>
      <dgm:spPr/>
      <dgm:t>
        <a:bodyPr/>
        <a:lstStyle/>
        <a:p>
          <a:endParaRPr lang="es-MX"/>
        </a:p>
      </dgm:t>
    </dgm:pt>
    <dgm:pt modelId="{A5637FE1-C1C5-4A53-A09F-24C079CF5E0C}" type="pres">
      <dgm:prSet presAssocID="{DA949BDD-A5E7-4F8D-A0AD-B26521CB5E75}" presName="hierRoot2" presStyleCnt="0">
        <dgm:presLayoutVars>
          <dgm:hierBranch val="init"/>
        </dgm:presLayoutVars>
      </dgm:prSet>
      <dgm:spPr/>
    </dgm:pt>
    <dgm:pt modelId="{14AB7A09-42B9-4973-B58D-53B42AFB6439}" type="pres">
      <dgm:prSet presAssocID="{DA949BDD-A5E7-4F8D-A0AD-B26521CB5E75}" presName="rootComposite" presStyleCnt="0"/>
      <dgm:spPr/>
    </dgm:pt>
    <dgm:pt modelId="{3F1A33D6-22BA-4D29-85C0-371D2FB464C6}" type="pres">
      <dgm:prSet presAssocID="{DA949BDD-A5E7-4F8D-A0AD-B26521CB5E75}" presName="rootText" presStyleLbl="node2" presStyleIdx="2" presStyleCnt="3">
        <dgm:presLayoutVars>
          <dgm:chPref val="3"/>
        </dgm:presLayoutVars>
      </dgm:prSet>
      <dgm:spPr/>
      <dgm:t>
        <a:bodyPr/>
        <a:lstStyle/>
        <a:p>
          <a:endParaRPr lang="es-MX"/>
        </a:p>
      </dgm:t>
    </dgm:pt>
    <dgm:pt modelId="{6276E40A-55DF-4151-BAEB-C632BE53B9CE}" type="pres">
      <dgm:prSet presAssocID="{DA949BDD-A5E7-4F8D-A0AD-B26521CB5E75}" presName="rootConnector" presStyleLbl="node2" presStyleIdx="2" presStyleCnt="3"/>
      <dgm:spPr/>
      <dgm:t>
        <a:bodyPr/>
        <a:lstStyle/>
        <a:p>
          <a:endParaRPr lang="es-MX"/>
        </a:p>
      </dgm:t>
    </dgm:pt>
    <dgm:pt modelId="{E205C11B-BE79-46E1-9EC1-25FA3B71842F}" type="pres">
      <dgm:prSet presAssocID="{DA949BDD-A5E7-4F8D-A0AD-B26521CB5E75}" presName="hierChild4" presStyleCnt="0"/>
      <dgm:spPr/>
    </dgm:pt>
    <dgm:pt modelId="{04000B9E-809B-4CB6-837A-9011A992B88B}" type="pres">
      <dgm:prSet presAssocID="{DA949BDD-A5E7-4F8D-A0AD-B26521CB5E75}" presName="hierChild5" presStyleCnt="0"/>
      <dgm:spPr/>
    </dgm:pt>
    <dgm:pt modelId="{0AEA9634-AA63-4344-A060-B22E779C209D}" type="pres">
      <dgm:prSet presAssocID="{D48341F1-3B58-449D-AA8D-090AB5C0B010}" presName="hierChild3" presStyleCnt="0"/>
      <dgm:spPr/>
    </dgm:pt>
  </dgm:ptLst>
  <dgm:cxnLst>
    <dgm:cxn modelId="{192114A1-2E18-4C78-A6D4-E61DC0634B4F}" type="presOf" srcId="{336BD99B-8374-43A0-8084-5C10A9E6EF5E}" destId="{67799BD4-A761-4D29-B607-3416578A4DAE}" srcOrd="0" destOrd="0" presId="urn:microsoft.com/office/officeart/2005/8/layout/orgChart1"/>
    <dgm:cxn modelId="{9A7B55C1-4100-4BD0-8756-22CE247D8A9D}" srcId="{734E1875-AE05-449B-9356-E534311712AB}" destId="{D48341F1-3B58-449D-AA8D-090AB5C0B010}" srcOrd="0" destOrd="0" parTransId="{84682CAA-9E64-411C-9507-19A91D2EB78F}" sibTransId="{2EE0B3CD-5E72-4B61-86D1-09803EE73F7E}"/>
    <dgm:cxn modelId="{26DBB79D-4889-4F7C-ABBE-E880479DDDD6}" type="presOf" srcId="{570C05AA-8F80-481A-99EB-2934642AAF23}" destId="{F63136D8-B716-44D9-9078-485511B31739}" srcOrd="0" destOrd="0" presId="urn:microsoft.com/office/officeart/2005/8/layout/orgChart1"/>
    <dgm:cxn modelId="{28CD65CB-3416-4663-A862-167A19B71535}" srcId="{D48341F1-3B58-449D-AA8D-090AB5C0B010}" destId="{DA949BDD-A5E7-4F8D-A0AD-B26521CB5E75}" srcOrd="2" destOrd="0" parTransId="{1114A9A0-A9FE-4373-8D4A-EB6B92FF2C20}" sibTransId="{4C98CC5A-BF94-465B-8551-D68E5E6E6B33}"/>
    <dgm:cxn modelId="{1B35E8B7-C986-426B-8862-4454684A9CAB}" type="presOf" srcId="{755C1829-6FAC-4421-AE1F-DDA3A17E170E}" destId="{DA767926-199B-42F4-86FC-3CFFC5B124B3}" srcOrd="0" destOrd="0" presId="urn:microsoft.com/office/officeart/2005/8/layout/orgChart1"/>
    <dgm:cxn modelId="{D1F2909D-17C2-4166-B22E-475F18B8A441}" type="presOf" srcId="{336BD99B-8374-43A0-8084-5C10A9E6EF5E}" destId="{A7BFC21D-864D-43DD-A3CF-5C76D2F3E0C8}" srcOrd="1" destOrd="0" presId="urn:microsoft.com/office/officeart/2005/8/layout/orgChart1"/>
    <dgm:cxn modelId="{202977FC-70EC-4F19-B730-650C6C9B4BCE}" srcId="{D48341F1-3B58-449D-AA8D-090AB5C0B010}" destId="{336BD99B-8374-43A0-8084-5C10A9E6EF5E}" srcOrd="1" destOrd="0" parTransId="{6B462262-5E63-4567-BC73-2EB8881AAF48}" sibTransId="{0A0BB963-A810-402B-9DF9-584751FEA80F}"/>
    <dgm:cxn modelId="{48E88DB3-BA57-474A-87A6-52BEA98291F5}" type="presOf" srcId="{DA949BDD-A5E7-4F8D-A0AD-B26521CB5E75}" destId="{6276E40A-55DF-4151-BAEB-C632BE53B9CE}" srcOrd="1" destOrd="0" presId="urn:microsoft.com/office/officeart/2005/8/layout/orgChart1"/>
    <dgm:cxn modelId="{B10A6F5E-5A24-4CC7-9108-8A9FB47FD2E5}" type="presOf" srcId="{DA949BDD-A5E7-4F8D-A0AD-B26521CB5E75}" destId="{3F1A33D6-22BA-4D29-85C0-371D2FB464C6}" srcOrd="0" destOrd="0" presId="urn:microsoft.com/office/officeart/2005/8/layout/orgChart1"/>
    <dgm:cxn modelId="{CE04C60E-27C2-4025-977D-1B85D84009D0}" type="presOf" srcId="{1114A9A0-A9FE-4373-8D4A-EB6B92FF2C20}" destId="{6AD6F2D3-7F81-48CC-99E0-6263AC86B811}" srcOrd="0" destOrd="0" presId="urn:microsoft.com/office/officeart/2005/8/layout/orgChart1"/>
    <dgm:cxn modelId="{AC5BE833-D2D0-4007-82CA-1CDF4296F8A6}" type="presOf" srcId="{D48341F1-3B58-449D-AA8D-090AB5C0B010}" destId="{561202B4-2EFA-4366-84CE-C08A80D6A898}" srcOrd="0" destOrd="0" presId="urn:microsoft.com/office/officeart/2005/8/layout/orgChart1"/>
    <dgm:cxn modelId="{0957B591-96A7-4A3D-B979-96E7186DF94A}" type="presOf" srcId="{D48341F1-3B58-449D-AA8D-090AB5C0B010}" destId="{75B45EBF-151C-4E00-9CA7-C71EEE57C4FF}" srcOrd="1" destOrd="0" presId="urn:microsoft.com/office/officeart/2005/8/layout/orgChart1"/>
    <dgm:cxn modelId="{C640810E-5603-478D-A8E8-81B6076B1775}" type="presOf" srcId="{6B462262-5E63-4567-BC73-2EB8881AAF48}" destId="{44E6C85E-972C-47E3-8A94-A7D1C341A71E}" srcOrd="0" destOrd="0" presId="urn:microsoft.com/office/officeart/2005/8/layout/orgChart1"/>
    <dgm:cxn modelId="{F69259C7-081D-499B-93E7-36383E6827C0}" type="presOf" srcId="{755C1829-6FAC-4421-AE1F-DDA3A17E170E}" destId="{1CEABCED-8158-48D4-9A10-EC73E66673FA}" srcOrd="1" destOrd="0" presId="urn:microsoft.com/office/officeart/2005/8/layout/orgChart1"/>
    <dgm:cxn modelId="{EB84FC33-7382-4415-82D7-554B683BC0A7}" srcId="{D48341F1-3B58-449D-AA8D-090AB5C0B010}" destId="{755C1829-6FAC-4421-AE1F-DDA3A17E170E}" srcOrd="0" destOrd="0" parTransId="{570C05AA-8F80-481A-99EB-2934642AAF23}" sibTransId="{06C60B73-07B9-4D96-8C77-54B9C2259FC1}"/>
    <dgm:cxn modelId="{59F70C6E-3365-4148-AFAE-3AA18CB45666}" type="presOf" srcId="{734E1875-AE05-449B-9356-E534311712AB}" destId="{20570AF6-359D-4CEA-89CC-D48A5F40AEDA}" srcOrd="0" destOrd="0" presId="urn:microsoft.com/office/officeart/2005/8/layout/orgChart1"/>
    <dgm:cxn modelId="{933DAB0E-1556-4D31-B0BD-959EB32C0227}" type="presParOf" srcId="{20570AF6-359D-4CEA-89CC-D48A5F40AEDA}" destId="{AB0E5B7E-1BB3-4C34-8CC4-8E75C61C5C5C}" srcOrd="0" destOrd="0" presId="urn:microsoft.com/office/officeart/2005/8/layout/orgChart1"/>
    <dgm:cxn modelId="{868C897B-08EC-469F-B8B1-ACD4A28A5419}" type="presParOf" srcId="{AB0E5B7E-1BB3-4C34-8CC4-8E75C61C5C5C}" destId="{85D1DCE9-1C27-43E0-88DA-405B0D5B36D3}" srcOrd="0" destOrd="0" presId="urn:microsoft.com/office/officeart/2005/8/layout/orgChart1"/>
    <dgm:cxn modelId="{0AD5E2AB-C9E4-4246-A76F-DC186908F5D0}" type="presParOf" srcId="{85D1DCE9-1C27-43E0-88DA-405B0D5B36D3}" destId="{561202B4-2EFA-4366-84CE-C08A80D6A898}" srcOrd="0" destOrd="0" presId="urn:microsoft.com/office/officeart/2005/8/layout/orgChart1"/>
    <dgm:cxn modelId="{BCDCB6E3-1354-435D-809D-835195417CD1}" type="presParOf" srcId="{85D1DCE9-1C27-43E0-88DA-405B0D5B36D3}" destId="{75B45EBF-151C-4E00-9CA7-C71EEE57C4FF}" srcOrd="1" destOrd="0" presId="urn:microsoft.com/office/officeart/2005/8/layout/orgChart1"/>
    <dgm:cxn modelId="{A83EF646-400D-4964-BE8D-A61FF7E4CDE9}" type="presParOf" srcId="{AB0E5B7E-1BB3-4C34-8CC4-8E75C61C5C5C}" destId="{E81FAAF4-5F51-4CE2-ABBD-884F63B3B2BF}" srcOrd="1" destOrd="0" presId="urn:microsoft.com/office/officeart/2005/8/layout/orgChart1"/>
    <dgm:cxn modelId="{04FDBFBF-73CC-44CB-BF43-4474B9B06017}" type="presParOf" srcId="{E81FAAF4-5F51-4CE2-ABBD-884F63B3B2BF}" destId="{F63136D8-B716-44D9-9078-485511B31739}" srcOrd="0" destOrd="0" presId="urn:microsoft.com/office/officeart/2005/8/layout/orgChart1"/>
    <dgm:cxn modelId="{E8F1CDBD-A2C9-4A8F-A9BC-8CC2DD866CFC}" type="presParOf" srcId="{E81FAAF4-5F51-4CE2-ABBD-884F63B3B2BF}" destId="{5C1783A6-26B7-4BE1-AD95-A4D6D7AA3AB8}" srcOrd="1" destOrd="0" presId="urn:microsoft.com/office/officeart/2005/8/layout/orgChart1"/>
    <dgm:cxn modelId="{0B8BD4A3-4479-4EA6-970F-F24DEB702316}" type="presParOf" srcId="{5C1783A6-26B7-4BE1-AD95-A4D6D7AA3AB8}" destId="{41823625-CD0D-4D3E-B6F1-FDC28A810B76}" srcOrd="0" destOrd="0" presId="urn:microsoft.com/office/officeart/2005/8/layout/orgChart1"/>
    <dgm:cxn modelId="{F5F84A29-35F6-4488-B20B-3B8DFA00D1E4}" type="presParOf" srcId="{41823625-CD0D-4D3E-B6F1-FDC28A810B76}" destId="{DA767926-199B-42F4-86FC-3CFFC5B124B3}" srcOrd="0" destOrd="0" presId="urn:microsoft.com/office/officeart/2005/8/layout/orgChart1"/>
    <dgm:cxn modelId="{CB8AAB76-D63C-4FE6-869B-BDC5076D2D65}" type="presParOf" srcId="{41823625-CD0D-4D3E-B6F1-FDC28A810B76}" destId="{1CEABCED-8158-48D4-9A10-EC73E66673FA}" srcOrd="1" destOrd="0" presId="urn:microsoft.com/office/officeart/2005/8/layout/orgChart1"/>
    <dgm:cxn modelId="{9E08E310-7354-4C45-8513-E2DA8F6798E4}" type="presParOf" srcId="{5C1783A6-26B7-4BE1-AD95-A4D6D7AA3AB8}" destId="{70C94A5C-E7E1-49AC-8650-3F672D316E8B}" srcOrd="1" destOrd="0" presId="urn:microsoft.com/office/officeart/2005/8/layout/orgChart1"/>
    <dgm:cxn modelId="{8DC9A658-063F-4F51-83AA-F9FD535DF5F3}" type="presParOf" srcId="{5C1783A6-26B7-4BE1-AD95-A4D6D7AA3AB8}" destId="{FCD5CDDC-107A-458E-A446-7DB06660D6DB}" srcOrd="2" destOrd="0" presId="urn:microsoft.com/office/officeart/2005/8/layout/orgChart1"/>
    <dgm:cxn modelId="{98DC1347-6E6D-4976-B6FD-7A60197AC3D5}" type="presParOf" srcId="{E81FAAF4-5F51-4CE2-ABBD-884F63B3B2BF}" destId="{44E6C85E-972C-47E3-8A94-A7D1C341A71E}" srcOrd="2" destOrd="0" presId="urn:microsoft.com/office/officeart/2005/8/layout/orgChart1"/>
    <dgm:cxn modelId="{F16E72F8-9D3A-4491-A9C4-7883DB247AEF}" type="presParOf" srcId="{E81FAAF4-5F51-4CE2-ABBD-884F63B3B2BF}" destId="{BF1FE468-74F2-4CCD-AC32-767D97613295}" srcOrd="3" destOrd="0" presId="urn:microsoft.com/office/officeart/2005/8/layout/orgChart1"/>
    <dgm:cxn modelId="{7CC9B664-A4D2-4A8C-8582-D4F10ABB2D3A}" type="presParOf" srcId="{BF1FE468-74F2-4CCD-AC32-767D97613295}" destId="{5445FC9F-93E4-49B9-8751-4A604B801887}" srcOrd="0" destOrd="0" presId="urn:microsoft.com/office/officeart/2005/8/layout/orgChart1"/>
    <dgm:cxn modelId="{C364F242-4689-4F71-9A56-315C075EBCF0}" type="presParOf" srcId="{5445FC9F-93E4-49B9-8751-4A604B801887}" destId="{67799BD4-A761-4D29-B607-3416578A4DAE}" srcOrd="0" destOrd="0" presId="urn:microsoft.com/office/officeart/2005/8/layout/orgChart1"/>
    <dgm:cxn modelId="{6C52A54F-695B-46D6-A59C-D48859072BAB}" type="presParOf" srcId="{5445FC9F-93E4-49B9-8751-4A604B801887}" destId="{A7BFC21D-864D-43DD-A3CF-5C76D2F3E0C8}" srcOrd="1" destOrd="0" presId="urn:microsoft.com/office/officeart/2005/8/layout/orgChart1"/>
    <dgm:cxn modelId="{F4D2269B-2086-4025-B742-A382DCA02C5B}" type="presParOf" srcId="{BF1FE468-74F2-4CCD-AC32-767D97613295}" destId="{31344278-4B47-4322-9726-C2232DED5010}" srcOrd="1" destOrd="0" presId="urn:microsoft.com/office/officeart/2005/8/layout/orgChart1"/>
    <dgm:cxn modelId="{FDF9F196-A491-4BFC-9F63-A19439C10C3E}" type="presParOf" srcId="{BF1FE468-74F2-4CCD-AC32-767D97613295}" destId="{A95E082C-3FC8-4032-B60E-999A69EB5890}" srcOrd="2" destOrd="0" presId="urn:microsoft.com/office/officeart/2005/8/layout/orgChart1"/>
    <dgm:cxn modelId="{83177586-FFF0-4683-86C6-19573B0067EB}" type="presParOf" srcId="{E81FAAF4-5F51-4CE2-ABBD-884F63B3B2BF}" destId="{6AD6F2D3-7F81-48CC-99E0-6263AC86B811}" srcOrd="4" destOrd="0" presId="urn:microsoft.com/office/officeart/2005/8/layout/orgChart1"/>
    <dgm:cxn modelId="{D8EC5FCF-2F55-4F6D-A475-71F8CE7287B6}" type="presParOf" srcId="{E81FAAF4-5F51-4CE2-ABBD-884F63B3B2BF}" destId="{A5637FE1-C1C5-4A53-A09F-24C079CF5E0C}" srcOrd="5" destOrd="0" presId="urn:microsoft.com/office/officeart/2005/8/layout/orgChart1"/>
    <dgm:cxn modelId="{D4CF4E54-0B2C-4861-86EC-958994EE9E37}" type="presParOf" srcId="{A5637FE1-C1C5-4A53-A09F-24C079CF5E0C}" destId="{14AB7A09-42B9-4973-B58D-53B42AFB6439}" srcOrd="0" destOrd="0" presId="urn:microsoft.com/office/officeart/2005/8/layout/orgChart1"/>
    <dgm:cxn modelId="{5568D0E1-F363-4759-B022-E15F2A427BB0}" type="presParOf" srcId="{14AB7A09-42B9-4973-B58D-53B42AFB6439}" destId="{3F1A33D6-22BA-4D29-85C0-371D2FB464C6}" srcOrd="0" destOrd="0" presId="urn:microsoft.com/office/officeart/2005/8/layout/orgChart1"/>
    <dgm:cxn modelId="{D39BDF97-C87B-47E1-8537-B7AE85A6C3C9}" type="presParOf" srcId="{14AB7A09-42B9-4973-B58D-53B42AFB6439}" destId="{6276E40A-55DF-4151-BAEB-C632BE53B9CE}" srcOrd="1" destOrd="0" presId="urn:microsoft.com/office/officeart/2005/8/layout/orgChart1"/>
    <dgm:cxn modelId="{2F9A7955-A8AB-46FD-B05B-5DF623375187}" type="presParOf" srcId="{A5637FE1-C1C5-4A53-A09F-24C079CF5E0C}" destId="{E205C11B-BE79-46E1-9EC1-25FA3B71842F}" srcOrd="1" destOrd="0" presId="urn:microsoft.com/office/officeart/2005/8/layout/orgChart1"/>
    <dgm:cxn modelId="{ABD3D592-0EFB-47E4-8A8C-122C4273E055}" type="presParOf" srcId="{A5637FE1-C1C5-4A53-A09F-24C079CF5E0C}" destId="{04000B9E-809B-4CB6-837A-9011A992B88B}" srcOrd="2" destOrd="0" presId="urn:microsoft.com/office/officeart/2005/8/layout/orgChart1"/>
    <dgm:cxn modelId="{9290B6CD-1D98-4385-A3D1-15A2EBF4AEA0}" type="presParOf" srcId="{AB0E5B7E-1BB3-4C34-8CC4-8E75C61C5C5C}" destId="{0AEA9634-AA63-4344-A060-B22E779C209D}"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5618635-DCEE-43BD-ADF6-BA61AD156452}" type="doc">
      <dgm:prSet loTypeId="urn:microsoft.com/office/officeart/2005/8/layout/list1" loCatId="list" qsTypeId="urn:microsoft.com/office/officeart/2005/8/quickstyle/simple1" qsCatId="simple" csTypeId="urn:microsoft.com/office/officeart/2005/8/colors/colorful3" csCatId="colorful" phldr="1"/>
      <dgm:spPr/>
      <dgm:t>
        <a:bodyPr/>
        <a:lstStyle/>
        <a:p>
          <a:endParaRPr lang="es-MX"/>
        </a:p>
      </dgm:t>
    </dgm:pt>
    <dgm:pt modelId="{E67F96E1-CE47-4BFD-97D3-1CEBBB255976}">
      <dgm:prSet phldrT="[Texto]" custT="1"/>
      <dgm:spPr/>
      <dgm:t>
        <a:bodyPr/>
        <a:lstStyle/>
        <a:p>
          <a:r>
            <a:rPr lang="es-MX" sz="2400" dirty="0">
              <a:latin typeface="Gill Sans MT" panose="020B0502020104020203" pitchFamily="34" charset="0"/>
            </a:rPr>
            <a:t>Análisis estructural</a:t>
          </a:r>
        </a:p>
      </dgm:t>
    </dgm:pt>
    <dgm:pt modelId="{54DC8BFA-7701-4C1A-9B60-6B155F5B1476}" type="parTrans" cxnId="{9FAFB4A8-25F7-4EF2-B378-8949D5443B9C}">
      <dgm:prSet/>
      <dgm:spPr/>
      <dgm:t>
        <a:bodyPr/>
        <a:lstStyle/>
        <a:p>
          <a:endParaRPr lang="es-MX"/>
        </a:p>
      </dgm:t>
    </dgm:pt>
    <dgm:pt modelId="{CC088FF3-585F-47A0-9E9C-76AC06E11F0F}" type="sibTrans" cxnId="{9FAFB4A8-25F7-4EF2-B378-8949D5443B9C}">
      <dgm:prSet/>
      <dgm:spPr/>
      <dgm:t>
        <a:bodyPr/>
        <a:lstStyle/>
        <a:p>
          <a:endParaRPr lang="es-MX"/>
        </a:p>
      </dgm:t>
    </dgm:pt>
    <dgm:pt modelId="{E0943165-57E4-4DEC-93C2-7FC64ECF13CC}">
      <dgm:prSet phldrT="[Texto]" custT="1"/>
      <dgm:spPr/>
      <dgm:t>
        <a:bodyPr/>
        <a:lstStyle/>
        <a:p>
          <a:r>
            <a:rPr lang="es-MX" sz="2400" dirty="0">
              <a:latin typeface="Gill Sans MT" panose="020B0502020104020203" pitchFamily="34" charset="0"/>
            </a:rPr>
            <a:t>Métodos espaciales para data </a:t>
          </a:r>
          <a:r>
            <a:rPr lang="es-MX" sz="2400" dirty="0" err="1">
              <a:latin typeface="Gill Sans MT" panose="020B0502020104020203" pitchFamily="34" charset="0"/>
            </a:rPr>
            <a:t>lattice</a:t>
          </a:r>
          <a:endParaRPr lang="es-MX" sz="2400" dirty="0">
            <a:latin typeface="Gill Sans MT" panose="020B0502020104020203" pitchFamily="34" charset="0"/>
          </a:endParaRPr>
        </a:p>
      </dgm:t>
    </dgm:pt>
    <dgm:pt modelId="{A097E816-7587-45F2-95D9-A3AC69683F82}" type="parTrans" cxnId="{0DD258BE-1295-47E4-9E7C-4178CA859A7A}">
      <dgm:prSet/>
      <dgm:spPr/>
      <dgm:t>
        <a:bodyPr/>
        <a:lstStyle/>
        <a:p>
          <a:endParaRPr lang="es-MX"/>
        </a:p>
      </dgm:t>
    </dgm:pt>
    <dgm:pt modelId="{4E0A0B5D-5D8F-4A87-921B-66EE6608F22B}" type="sibTrans" cxnId="{0DD258BE-1295-47E4-9E7C-4178CA859A7A}">
      <dgm:prSet/>
      <dgm:spPr/>
      <dgm:t>
        <a:bodyPr/>
        <a:lstStyle/>
        <a:p>
          <a:endParaRPr lang="es-MX"/>
        </a:p>
      </dgm:t>
    </dgm:pt>
    <dgm:pt modelId="{DB06AD58-B67D-46CD-97BE-2F69A19A5576}">
      <dgm:prSet custT="1"/>
      <dgm:spPr/>
      <dgm:t>
        <a:bodyPr/>
        <a:lstStyle/>
        <a:p>
          <a:r>
            <a:rPr lang="es-MX" sz="2400" dirty="0">
              <a:latin typeface="Gill Sans MT" panose="020B0502020104020203" pitchFamily="34" charset="0"/>
            </a:rPr>
            <a:t>Análisis exploratorio de datos espaciales</a:t>
          </a:r>
        </a:p>
      </dgm:t>
    </dgm:pt>
    <dgm:pt modelId="{902ABBAD-825A-48E8-AC49-1D5337530C42}" type="parTrans" cxnId="{3BA0F5AD-D42A-447F-A363-A053893FF5D0}">
      <dgm:prSet/>
      <dgm:spPr/>
      <dgm:t>
        <a:bodyPr/>
        <a:lstStyle/>
        <a:p>
          <a:endParaRPr lang="es-MX"/>
        </a:p>
      </dgm:t>
    </dgm:pt>
    <dgm:pt modelId="{87CD2D8C-7038-46FC-B6C3-38AF3F4A8DD1}" type="sibTrans" cxnId="{3BA0F5AD-D42A-447F-A363-A053893FF5D0}">
      <dgm:prSet/>
      <dgm:spPr/>
      <dgm:t>
        <a:bodyPr/>
        <a:lstStyle/>
        <a:p>
          <a:endParaRPr lang="es-MX"/>
        </a:p>
      </dgm:t>
    </dgm:pt>
    <dgm:pt modelId="{AC2EB6BB-F2D7-41AE-88D5-472F08AF8445}" type="pres">
      <dgm:prSet presAssocID="{D5618635-DCEE-43BD-ADF6-BA61AD156452}" presName="linear" presStyleCnt="0">
        <dgm:presLayoutVars>
          <dgm:dir/>
          <dgm:animLvl val="lvl"/>
          <dgm:resizeHandles val="exact"/>
        </dgm:presLayoutVars>
      </dgm:prSet>
      <dgm:spPr/>
      <dgm:t>
        <a:bodyPr/>
        <a:lstStyle/>
        <a:p>
          <a:endParaRPr lang="es-MX"/>
        </a:p>
      </dgm:t>
    </dgm:pt>
    <dgm:pt modelId="{1D14AF19-B67A-4E29-98C8-D878F8C2955C}" type="pres">
      <dgm:prSet presAssocID="{DB06AD58-B67D-46CD-97BE-2F69A19A5576}" presName="parentLin" presStyleCnt="0"/>
      <dgm:spPr/>
    </dgm:pt>
    <dgm:pt modelId="{F1F6BCAB-D367-4233-8FD0-E6B1C19C18D6}" type="pres">
      <dgm:prSet presAssocID="{DB06AD58-B67D-46CD-97BE-2F69A19A5576}" presName="parentLeftMargin" presStyleLbl="node1" presStyleIdx="0" presStyleCnt="3"/>
      <dgm:spPr/>
      <dgm:t>
        <a:bodyPr/>
        <a:lstStyle/>
        <a:p>
          <a:endParaRPr lang="es-MX"/>
        </a:p>
      </dgm:t>
    </dgm:pt>
    <dgm:pt modelId="{9E89E773-D50E-4F81-A505-6F529853705D}" type="pres">
      <dgm:prSet presAssocID="{DB06AD58-B67D-46CD-97BE-2F69A19A5576}" presName="parentText" presStyleLbl="node1" presStyleIdx="0" presStyleCnt="3">
        <dgm:presLayoutVars>
          <dgm:chMax val="0"/>
          <dgm:bulletEnabled val="1"/>
        </dgm:presLayoutVars>
      </dgm:prSet>
      <dgm:spPr/>
      <dgm:t>
        <a:bodyPr/>
        <a:lstStyle/>
        <a:p>
          <a:endParaRPr lang="es-MX"/>
        </a:p>
      </dgm:t>
    </dgm:pt>
    <dgm:pt modelId="{09BEF93B-36CD-4A52-AB7C-9FE50A06ACD8}" type="pres">
      <dgm:prSet presAssocID="{DB06AD58-B67D-46CD-97BE-2F69A19A5576}" presName="negativeSpace" presStyleCnt="0"/>
      <dgm:spPr/>
    </dgm:pt>
    <dgm:pt modelId="{1E5F0A2C-A31D-49C3-913A-5C4CB397238B}" type="pres">
      <dgm:prSet presAssocID="{DB06AD58-B67D-46CD-97BE-2F69A19A5576}" presName="childText" presStyleLbl="conFgAcc1" presStyleIdx="0" presStyleCnt="3">
        <dgm:presLayoutVars>
          <dgm:bulletEnabled val="1"/>
        </dgm:presLayoutVars>
      </dgm:prSet>
      <dgm:spPr/>
    </dgm:pt>
    <dgm:pt modelId="{3B0FDC2B-0A2E-4EAF-8C50-7BB0CB56E30E}" type="pres">
      <dgm:prSet presAssocID="{87CD2D8C-7038-46FC-B6C3-38AF3F4A8DD1}" presName="spaceBetweenRectangles" presStyleCnt="0"/>
      <dgm:spPr/>
    </dgm:pt>
    <dgm:pt modelId="{9457E458-9D40-48FA-9366-A8E451EBD721}" type="pres">
      <dgm:prSet presAssocID="{E67F96E1-CE47-4BFD-97D3-1CEBBB255976}" presName="parentLin" presStyleCnt="0"/>
      <dgm:spPr/>
    </dgm:pt>
    <dgm:pt modelId="{34ABFECE-8F1D-428A-8D64-A4B392CDD59A}" type="pres">
      <dgm:prSet presAssocID="{E67F96E1-CE47-4BFD-97D3-1CEBBB255976}" presName="parentLeftMargin" presStyleLbl="node1" presStyleIdx="0" presStyleCnt="3"/>
      <dgm:spPr/>
      <dgm:t>
        <a:bodyPr/>
        <a:lstStyle/>
        <a:p>
          <a:endParaRPr lang="es-MX"/>
        </a:p>
      </dgm:t>
    </dgm:pt>
    <dgm:pt modelId="{84CF4C9C-CB03-40E2-917F-1DE658447CE6}" type="pres">
      <dgm:prSet presAssocID="{E67F96E1-CE47-4BFD-97D3-1CEBBB255976}" presName="parentText" presStyleLbl="node1" presStyleIdx="1" presStyleCnt="3">
        <dgm:presLayoutVars>
          <dgm:chMax val="0"/>
          <dgm:bulletEnabled val="1"/>
        </dgm:presLayoutVars>
      </dgm:prSet>
      <dgm:spPr/>
      <dgm:t>
        <a:bodyPr/>
        <a:lstStyle/>
        <a:p>
          <a:endParaRPr lang="es-MX"/>
        </a:p>
      </dgm:t>
    </dgm:pt>
    <dgm:pt modelId="{0131755C-8E49-4D09-886C-8B81D881DEE5}" type="pres">
      <dgm:prSet presAssocID="{E67F96E1-CE47-4BFD-97D3-1CEBBB255976}" presName="negativeSpace" presStyleCnt="0"/>
      <dgm:spPr/>
    </dgm:pt>
    <dgm:pt modelId="{8E0AE37C-872E-4120-8F65-E4DFFA9313B5}" type="pres">
      <dgm:prSet presAssocID="{E67F96E1-CE47-4BFD-97D3-1CEBBB255976}" presName="childText" presStyleLbl="conFgAcc1" presStyleIdx="1" presStyleCnt="3">
        <dgm:presLayoutVars>
          <dgm:bulletEnabled val="1"/>
        </dgm:presLayoutVars>
      </dgm:prSet>
      <dgm:spPr/>
    </dgm:pt>
    <dgm:pt modelId="{8E85C926-4AF6-4E7C-91EC-B77B265D8042}" type="pres">
      <dgm:prSet presAssocID="{CC088FF3-585F-47A0-9E9C-76AC06E11F0F}" presName="spaceBetweenRectangles" presStyleCnt="0"/>
      <dgm:spPr/>
    </dgm:pt>
    <dgm:pt modelId="{575ECCE7-4E8A-49BC-B644-F43B217AD1F6}" type="pres">
      <dgm:prSet presAssocID="{E0943165-57E4-4DEC-93C2-7FC64ECF13CC}" presName="parentLin" presStyleCnt="0"/>
      <dgm:spPr/>
    </dgm:pt>
    <dgm:pt modelId="{0E3B0357-B01C-49EC-B168-1385F5963B81}" type="pres">
      <dgm:prSet presAssocID="{E0943165-57E4-4DEC-93C2-7FC64ECF13CC}" presName="parentLeftMargin" presStyleLbl="node1" presStyleIdx="1" presStyleCnt="3"/>
      <dgm:spPr/>
      <dgm:t>
        <a:bodyPr/>
        <a:lstStyle/>
        <a:p>
          <a:endParaRPr lang="es-MX"/>
        </a:p>
      </dgm:t>
    </dgm:pt>
    <dgm:pt modelId="{F41906BE-CA9C-4F54-A7F9-A0DEDFE2D405}" type="pres">
      <dgm:prSet presAssocID="{E0943165-57E4-4DEC-93C2-7FC64ECF13CC}" presName="parentText" presStyleLbl="node1" presStyleIdx="2" presStyleCnt="3">
        <dgm:presLayoutVars>
          <dgm:chMax val="0"/>
          <dgm:bulletEnabled val="1"/>
        </dgm:presLayoutVars>
      </dgm:prSet>
      <dgm:spPr/>
      <dgm:t>
        <a:bodyPr/>
        <a:lstStyle/>
        <a:p>
          <a:endParaRPr lang="es-MX"/>
        </a:p>
      </dgm:t>
    </dgm:pt>
    <dgm:pt modelId="{CC57DBFE-4160-45D9-A2A0-9AA609B05F8A}" type="pres">
      <dgm:prSet presAssocID="{E0943165-57E4-4DEC-93C2-7FC64ECF13CC}" presName="negativeSpace" presStyleCnt="0"/>
      <dgm:spPr/>
    </dgm:pt>
    <dgm:pt modelId="{F794B8FF-DF39-4A66-A120-F082DF95B126}" type="pres">
      <dgm:prSet presAssocID="{E0943165-57E4-4DEC-93C2-7FC64ECF13CC}" presName="childText" presStyleLbl="conFgAcc1" presStyleIdx="2" presStyleCnt="3">
        <dgm:presLayoutVars>
          <dgm:bulletEnabled val="1"/>
        </dgm:presLayoutVars>
      </dgm:prSet>
      <dgm:spPr/>
    </dgm:pt>
  </dgm:ptLst>
  <dgm:cxnLst>
    <dgm:cxn modelId="{D18DFA43-7671-43D6-AB6E-A43109112F88}" type="presOf" srcId="{E67F96E1-CE47-4BFD-97D3-1CEBBB255976}" destId="{34ABFECE-8F1D-428A-8D64-A4B392CDD59A}" srcOrd="0" destOrd="0" presId="urn:microsoft.com/office/officeart/2005/8/layout/list1"/>
    <dgm:cxn modelId="{9FAFB4A8-25F7-4EF2-B378-8949D5443B9C}" srcId="{D5618635-DCEE-43BD-ADF6-BA61AD156452}" destId="{E67F96E1-CE47-4BFD-97D3-1CEBBB255976}" srcOrd="1" destOrd="0" parTransId="{54DC8BFA-7701-4C1A-9B60-6B155F5B1476}" sibTransId="{CC088FF3-585F-47A0-9E9C-76AC06E11F0F}"/>
    <dgm:cxn modelId="{05364368-A2B1-4552-A8B0-B89BD86BDDB1}" type="presOf" srcId="{E0943165-57E4-4DEC-93C2-7FC64ECF13CC}" destId="{0E3B0357-B01C-49EC-B168-1385F5963B81}" srcOrd="0" destOrd="0" presId="urn:microsoft.com/office/officeart/2005/8/layout/list1"/>
    <dgm:cxn modelId="{BE7A3D37-5135-4D97-8BC1-0A8FF006A89D}" type="presOf" srcId="{D5618635-DCEE-43BD-ADF6-BA61AD156452}" destId="{AC2EB6BB-F2D7-41AE-88D5-472F08AF8445}" srcOrd="0" destOrd="0" presId="urn:microsoft.com/office/officeart/2005/8/layout/list1"/>
    <dgm:cxn modelId="{0DD258BE-1295-47E4-9E7C-4178CA859A7A}" srcId="{D5618635-DCEE-43BD-ADF6-BA61AD156452}" destId="{E0943165-57E4-4DEC-93C2-7FC64ECF13CC}" srcOrd="2" destOrd="0" parTransId="{A097E816-7587-45F2-95D9-A3AC69683F82}" sibTransId="{4E0A0B5D-5D8F-4A87-921B-66EE6608F22B}"/>
    <dgm:cxn modelId="{3BA0F5AD-D42A-447F-A363-A053893FF5D0}" srcId="{D5618635-DCEE-43BD-ADF6-BA61AD156452}" destId="{DB06AD58-B67D-46CD-97BE-2F69A19A5576}" srcOrd="0" destOrd="0" parTransId="{902ABBAD-825A-48E8-AC49-1D5337530C42}" sibTransId="{87CD2D8C-7038-46FC-B6C3-38AF3F4A8DD1}"/>
    <dgm:cxn modelId="{8309F368-8A51-4B13-8F79-F320ADFCA3F0}" type="presOf" srcId="{DB06AD58-B67D-46CD-97BE-2F69A19A5576}" destId="{F1F6BCAB-D367-4233-8FD0-E6B1C19C18D6}" srcOrd="0" destOrd="0" presId="urn:microsoft.com/office/officeart/2005/8/layout/list1"/>
    <dgm:cxn modelId="{AA7E3604-1396-496A-887C-36F57AB4C9B0}" type="presOf" srcId="{E0943165-57E4-4DEC-93C2-7FC64ECF13CC}" destId="{F41906BE-CA9C-4F54-A7F9-A0DEDFE2D405}" srcOrd="1" destOrd="0" presId="urn:microsoft.com/office/officeart/2005/8/layout/list1"/>
    <dgm:cxn modelId="{7C5C8A49-D4F8-4ACB-B727-0FBDA307A37C}" type="presOf" srcId="{E67F96E1-CE47-4BFD-97D3-1CEBBB255976}" destId="{84CF4C9C-CB03-40E2-917F-1DE658447CE6}" srcOrd="1" destOrd="0" presId="urn:microsoft.com/office/officeart/2005/8/layout/list1"/>
    <dgm:cxn modelId="{25740206-5BEE-4E69-81B2-84674B6A2A9C}" type="presOf" srcId="{DB06AD58-B67D-46CD-97BE-2F69A19A5576}" destId="{9E89E773-D50E-4F81-A505-6F529853705D}" srcOrd="1" destOrd="0" presId="urn:microsoft.com/office/officeart/2005/8/layout/list1"/>
    <dgm:cxn modelId="{F2F11592-7677-4300-B410-65CDC2E27209}" type="presParOf" srcId="{AC2EB6BB-F2D7-41AE-88D5-472F08AF8445}" destId="{1D14AF19-B67A-4E29-98C8-D878F8C2955C}" srcOrd="0" destOrd="0" presId="urn:microsoft.com/office/officeart/2005/8/layout/list1"/>
    <dgm:cxn modelId="{5D4A8C87-3FAB-444D-8F54-8EF9BFCF4D95}" type="presParOf" srcId="{1D14AF19-B67A-4E29-98C8-D878F8C2955C}" destId="{F1F6BCAB-D367-4233-8FD0-E6B1C19C18D6}" srcOrd="0" destOrd="0" presId="urn:microsoft.com/office/officeart/2005/8/layout/list1"/>
    <dgm:cxn modelId="{49C92D12-6CA0-4628-91F7-165CECA61CA6}" type="presParOf" srcId="{1D14AF19-B67A-4E29-98C8-D878F8C2955C}" destId="{9E89E773-D50E-4F81-A505-6F529853705D}" srcOrd="1" destOrd="0" presId="urn:microsoft.com/office/officeart/2005/8/layout/list1"/>
    <dgm:cxn modelId="{7C355EF3-1103-4EB7-90EB-2E1078B28C79}" type="presParOf" srcId="{AC2EB6BB-F2D7-41AE-88D5-472F08AF8445}" destId="{09BEF93B-36CD-4A52-AB7C-9FE50A06ACD8}" srcOrd="1" destOrd="0" presId="urn:microsoft.com/office/officeart/2005/8/layout/list1"/>
    <dgm:cxn modelId="{4B509D11-374E-4670-AD77-A0FEEDA3E76D}" type="presParOf" srcId="{AC2EB6BB-F2D7-41AE-88D5-472F08AF8445}" destId="{1E5F0A2C-A31D-49C3-913A-5C4CB397238B}" srcOrd="2" destOrd="0" presId="urn:microsoft.com/office/officeart/2005/8/layout/list1"/>
    <dgm:cxn modelId="{4A80FCBF-2DA0-4CB7-99C0-2FF40042C274}" type="presParOf" srcId="{AC2EB6BB-F2D7-41AE-88D5-472F08AF8445}" destId="{3B0FDC2B-0A2E-4EAF-8C50-7BB0CB56E30E}" srcOrd="3" destOrd="0" presId="urn:microsoft.com/office/officeart/2005/8/layout/list1"/>
    <dgm:cxn modelId="{D3A50498-0B13-4666-B88C-72701CB2B228}" type="presParOf" srcId="{AC2EB6BB-F2D7-41AE-88D5-472F08AF8445}" destId="{9457E458-9D40-48FA-9366-A8E451EBD721}" srcOrd="4" destOrd="0" presId="urn:microsoft.com/office/officeart/2005/8/layout/list1"/>
    <dgm:cxn modelId="{B072BE4F-9CDF-4815-8231-016A982D5A1A}" type="presParOf" srcId="{9457E458-9D40-48FA-9366-A8E451EBD721}" destId="{34ABFECE-8F1D-428A-8D64-A4B392CDD59A}" srcOrd="0" destOrd="0" presId="urn:microsoft.com/office/officeart/2005/8/layout/list1"/>
    <dgm:cxn modelId="{892BA52C-BC65-47C7-8FD4-B409C952D247}" type="presParOf" srcId="{9457E458-9D40-48FA-9366-A8E451EBD721}" destId="{84CF4C9C-CB03-40E2-917F-1DE658447CE6}" srcOrd="1" destOrd="0" presId="urn:microsoft.com/office/officeart/2005/8/layout/list1"/>
    <dgm:cxn modelId="{830D5831-379C-4A59-A309-C4A86E25CF45}" type="presParOf" srcId="{AC2EB6BB-F2D7-41AE-88D5-472F08AF8445}" destId="{0131755C-8E49-4D09-886C-8B81D881DEE5}" srcOrd="5" destOrd="0" presId="urn:microsoft.com/office/officeart/2005/8/layout/list1"/>
    <dgm:cxn modelId="{828B7B1A-1122-4FD4-AC58-C9FC9FC1E528}" type="presParOf" srcId="{AC2EB6BB-F2D7-41AE-88D5-472F08AF8445}" destId="{8E0AE37C-872E-4120-8F65-E4DFFA9313B5}" srcOrd="6" destOrd="0" presId="urn:microsoft.com/office/officeart/2005/8/layout/list1"/>
    <dgm:cxn modelId="{5E692D53-1D30-4C70-9829-53C0CEF39510}" type="presParOf" srcId="{AC2EB6BB-F2D7-41AE-88D5-472F08AF8445}" destId="{8E85C926-4AF6-4E7C-91EC-B77B265D8042}" srcOrd="7" destOrd="0" presId="urn:microsoft.com/office/officeart/2005/8/layout/list1"/>
    <dgm:cxn modelId="{C468ED10-586E-47BC-BDD6-C77D7ADE8E6D}" type="presParOf" srcId="{AC2EB6BB-F2D7-41AE-88D5-472F08AF8445}" destId="{575ECCE7-4E8A-49BC-B644-F43B217AD1F6}" srcOrd="8" destOrd="0" presId="urn:microsoft.com/office/officeart/2005/8/layout/list1"/>
    <dgm:cxn modelId="{CCCF8B06-4380-4853-B85B-9E61A03288CB}" type="presParOf" srcId="{575ECCE7-4E8A-49BC-B644-F43B217AD1F6}" destId="{0E3B0357-B01C-49EC-B168-1385F5963B81}" srcOrd="0" destOrd="0" presId="urn:microsoft.com/office/officeart/2005/8/layout/list1"/>
    <dgm:cxn modelId="{4387070D-05F1-4233-805C-51FED6211185}" type="presParOf" srcId="{575ECCE7-4E8A-49BC-B644-F43B217AD1F6}" destId="{F41906BE-CA9C-4F54-A7F9-A0DEDFE2D405}" srcOrd="1" destOrd="0" presId="urn:microsoft.com/office/officeart/2005/8/layout/list1"/>
    <dgm:cxn modelId="{31B8A200-4DC8-44AE-B4A7-22D394298729}" type="presParOf" srcId="{AC2EB6BB-F2D7-41AE-88D5-472F08AF8445}" destId="{CC57DBFE-4160-45D9-A2A0-9AA609B05F8A}" srcOrd="9" destOrd="0" presId="urn:microsoft.com/office/officeart/2005/8/layout/list1"/>
    <dgm:cxn modelId="{4E0ED70E-04BB-4773-824E-E4863D8E76FB}" type="presParOf" srcId="{AC2EB6BB-F2D7-41AE-88D5-472F08AF8445}" destId="{F794B8FF-DF39-4A66-A120-F082DF95B12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A7C0377-8B65-4C40-8CD7-F06FAB0D9BE5}" type="datetimeFigureOut">
              <a:rPr lang="es-MX" smtClean="0"/>
              <a:t>21/01/2021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3A6EDF9-41E0-480B-BBAB-81D1056E64A9}" type="slidenum">
              <a:rPr lang="es-MX" smtClean="0"/>
              <a:t>‹Nº›</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5858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7C0377-8B65-4C40-8CD7-F06FAB0D9BE5}" type="datetimeFigureOut">
              <a:rPr lang="es-MX" smtClean="0"/>
              <a:t>21/01/2021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1252405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7C0377-8B65-4C40-8CD7-F06FAB0D9BE5}" type="datetimeFigureOut">
              <a:rPr lang="es-MX" smtClean="0"/>
              <a:t>21/01/2021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1878431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A7C0377-8B65-4C40-8CD7-F06FAB0D9BE5}" type="datetimeFigureOut">
              <a:rPr lang="es-MX" smtClean="0"/>
              <a:t>21/01/2021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387670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A7C0377-8B65-4C40-8CD7-F06FAB0D9BE5}" type="datetimeFigureOut">
              <a:rPr lang="es-MX" smtClean="0"/>
              <a:t>21/01/2021</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F3A6EDF9-41E0-480B-BBAB-81D1056E64A9}" type="slidenum">
              <a:rPr lang="es-MX" smtClean="0"/>
              <a:t>‹Nº›</a:t>
            </a:fld>
            <a:endParaRPr lang="es-MX"/>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1832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2A7C0377-8B65-4C40-8CD7-F06FAB0D9BE5}" type="datetimeFigureOut">
              <a:rPr lang="es-MX" smtClean="0"/>
              <a:t>21/01/2021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107604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97280" y="2582335"/>
            <a:ext cx="4937760" cy="32867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920" y="2582334"/>
            <a:ext cx="4937760" cy="32867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2A7C0377-8B65-4C40-8CD7-F06FAB0D9BE5}" type="datetimeFigureOut">
              <a:rPr lang="es-MX" smtClean="0"/>
              <a:t>21/01/2021</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207407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2A7C0377-8B65-4C40-8CD7-F06FAB0D9BE5}" type="datetimeFigureOut">
              <a:rPr lang="es-MX" smtClean="0"/>
              <a:t>21/01/2021</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1164205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A7C0377-8B65-4C40-8CD7-F06FAB0D9BE5}" type="datetimeFigureOut">
              <a:rPr lang="es-MX" smtClean="0"/>
              <a:t>21/01/2021</a:t>
            </a:fld>
            <a:endParaRPr lang="es-MX"/>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MX"/>
          </a:p>
        </p:txBody>
      </p:sp>
      <p:sp>
        <p:nvSpPr>
          <p:cNvPr id="9" name="Slide Number Placeholder 8"/>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992183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A7C0377-8B65-4C40-8CD7-F06FAB0D9BE5}" type="datetimeFigureOut">
              <a:rPr lang="es-MX" smtClean="0"/>
              <a:t>21/01/2021</a:t>
            </a:fld>
            <a:endParaRPr lang="es-MX"/>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MX"/>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3A6EDF9-41E0-480B-BBAB-81D1056E64A9}" type="slidenum">
              <a:rPr lang="es-MX" smtClean="0"/>
              <a:t>‹Nº›</a:t>
            </a:fld>
            <a:endParaRPr lang="es-MX"/>
          </a:p>
        </p:txBody>
      </p:sp>
    </p:spTree>
    <p:extLst>
      <p:ext uri="{BB962C8B-B14F-4D97-AF65-F5344CB8AC3E}">
        <p14:creationId xmlns:p14="http://schemas.microsoft.com/office/powerpoint/2010/main" val="101905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2A7C0377-8B65-4C40-8CD7-F06FAB0D9BE5}" type="datetimeFigureOut">
              <a:rPr lang="es-MX" smtClean="0"/>
              <a:t>21/01/2021</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F3A6EDF9-41E0-480B-BBAB-81D1056E64A9}" type="slidenum">
              <a:rPr lang="es-MX" smtClean="0"/>
              <a:t>‹Nº›</a:t>
            </a:fld>
            <a:endParaRPr lang="es-MX"/>
          </a:p>
        </p:txBody>
      </p:sp>
    </p:spTree>
    <p:extLst>
      <p:ext uri="{BB962C8B-B14F-4D97-AF65-F5344CB8AC3E}">
        <p14:creationId xmlns:p14="http://schemas.microsoft.com/office/powerpoint/2010/main" val="2312560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A7C0377-8B65-4C40-8CD7-F06FAB0D9BE5}" type="datetimeFigureOut">
              <a:rPr lang="es-MX" smtClean="0"/>
              <a:t>21/01/2021</a:t>
            </a:fld>
            <a:endParaRPr lang="es-MX"/>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MX"/>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3A6EDF9-41E0-480B-BBAB-81D1056E64A9}" type="slidenum">
              <a:rPr lang="es-MX" smtClean="0"/>
              <a:t>‹Nº›</a:t>
            </a:fld>
            <a:endParaRPr lang="es-MX"/>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4634362"/>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evalua.cdmx.gob.mx/principales-atribuciones/medicion-del-indice-de-desarrollo-social-de-las-unidades-territoriales/medicion-del-indice-de-desarrollo-social-de-las-unidades-territoriales" TargetMode="External"/><Relationship Id="rId2" Type="http://schemas.openxmlformats.org/officeDocument/2006/relationships/hyperlink" Target="https://www.coneval.org.mx/coordinacion/entidades/Veracruz/Paginas/pobreza_municipal2015.aspx"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5FBED32-EE28-40CC-8D63-0855B44DF197}"/>
              </a:ext>
            </a:extLst>
          </p:cNvPr>
          <p:cNvSpPr>
            <a:spLocks noGrp="1"/>
          </p:cNvSpPr>
          <p:nvPr>
            <p:ph type="ctrTitle"/>
          </p:nvPr>
        </p:nvSpPr>
        <p:spPr>
          <a:xfrm>
            <a:off x="1097280" y="1222514"/>
            <a:ext cx="10058400" cy="2639036"/>
          </a:xfrm>
        </p:spPr>
        <p:txBody>
          <a:bodyPr>
            <a:normAutofit/>
          </a:bodyPr>
          <a:lstStyle/>
          <a:p>
            <a:r>
              <a:rPr lang="es-MX" sz="5400" dirty="0">
                <a:latin typeface="Gill Sans MT" panose="020B0502020104020203" pitchFamily="34" charset="0"/>
              </a:rPr>
              <a:t>Análisis espacial de la pobreza en Xalapa 2010-2020</a:t>
            </a:r>
          </a:p>
        </p:txBody>
      </p:sp>
      <p:sp>
        <p:nvSpPr>
          <p:cNvPr id="4" name="CuadroTexto 3">
            <a:extLst>
              <a:ext uri="{FF2B5EF4-FFF2-40B4-BE49-F238E27FC236}">
                <a16:creationId xmlns:a16="http://schemas.microsoft.com/office/drawing/2014/main" xmlns="" id="{DB99BB13-6344-4E83-BBE8-F66BAD5A60FA}"/>
              </a:ext>
            </a:extLst>
          </p:cNvPr>
          <p:cNvSpPr txBox="1"/>
          <p:nvPr/>
        </p:nvSpPr>
        <p:spPr>
          <a:xfrm>
            <a:off x="14799214" y="-1490414"/>
            <a:ext cx="570302" cy="859122"/>
          </a:xfrm>
          <a:prstGeom prst="rect">
            <a:avLst/>
          </a:prstGeom>
          <a:noFill/>
        </p:spPr>
        <p:txBody>
          <a:bodyPr wrap="square" rtlCol="0">
            <a:spAutoFit/>
          </a:bodyPr>
          <a:lstStyle/>
          <a:p>
            <a:endParaRPr lang="es-MX" dirty="0"/>
          </a:p>
        </p:txBody>
      </p:sp>
      <p:pic>
        <p:nvPicPr>
          <p:cNvPr id="1026" name="Picture 2" descr="Directorio – Especialización en Métodos Estadísticos">
            <a:extLst>
              <a:ext uri="{FF2B5EF4-FFF2-40B4-BE49-F238E27FC236}">
                <a16:creationId xmlns:a16="http://schemas.microsoft.com/office/drawing/2014/main" xmlns="" id="{7B7437BB-918D-41B8-8725-3B3367EADD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661281" y="326955"/>
            <a:ext cx="1558116" cy="1558116"/>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n 7">
            <a:extLst>
              <a:ext uri="{FF2B5EF4-FFF2-40B4-BE49-F238E27FC236}">
                <a16:creationId xmlns:a16="http://schemas.microsoft.com/office/drawing/2014/main" xmlns="" id="{294E5005-5DEB-46F6-9DD6-DC547E23BF67}"/>
              </a:ext>
            </a:extLst>
          </p:cNvPr>
          <p:cNvPicPr>
            <a:picLocks noChangeAspect="1"/>
          </p:cNvPicPr>
          <p:nvPr/>
        </p:nvPicPr>
        <p:blipFill rotWithShape="1">
          <a:blip r:embed="rId3"/>
          <a:srcRect l="21313" r="20562" b="3070"/>
          <a:stretch/>
        </p:blipFill>
        <p:spPr>
          <a:xfrm>
            <a:off x="1097280" y="326955"/>
            <a:ext cx="1760561" cy="1458747"/>
          </a:xfrm>
          <a:prstGeom prst="rect">
            <a:avLst/>
          </a:prstGeom>
        </p:spPr>
      </p:pic>
      <p:sp>
        <p:nvSpPr>
          <p:cNvPr id="11" name="CuadroTexto 10">
            <a:extLst>
              <a:ext uri="{FF2B5EF4-FFF2-40B4-BE49-F238E27FC236}">
                <a16:creationId xmlns:a16="http://schemas.microsoft.com/office/drawing/2014/main" xmlns="" id="{3F4BC916-1C54-4878-A44D-AF9013437417}"/>
              </a:ext>
            </a:extLst>
          </p:cNvPr>
          <p:cNvSpPr txBox="1"/>
          <p:nvPr/>
        </p:nvSpPr>
        <p:spPr>
          <a:xfrm>
            <a:off x="1097280" y="4927600"/>
            <a:ext cx="10058400" cy="707886"/>
          </a:xfrm>
          <a:prstGeom prst="rect">
            <a:avLst/>
          </a:prstGeom>
          <a:noFill/>
        </p:spPr>
        <p:txBody>
          <a:bodyPr wrap="square" rtlCol="0">
            <a:spAutoFit/>
          </a:bodyPr>
          <a:lstStyle/>
          <a:p>
            <a:pPr algn="r"/>
            <a:r>
              <a:rPr lang="es-MX" sz="2000" dirty="0">
                <a:latin typeface="Gill Sans MT" panose="020B0502020104020203" pitchFamily="34" charset="0"/>
              </a:rPr>
              <a:t>Alumna: Irma Janeth Prado Méndez</a:t>
            </a:r>
          </a:p>
          <a:p>
            <a:pPr algn="r"/>
            <a:r>
              <a:rPr lang="es-MX" sz="2000" dirty="0">
                <a:latin typeface="Gill Sans MT" panose="020B0502020104020203" pitchFamily="34" charset="0"/>
              </a:rPr>
              <a:t>Directora: </a:t>
            </a:r>
            <a:r>
              <a:rPr lang="es-MX" sz="2000">
                <a:latin typeface="Gill Sans MT" panose="020B0502020104020203" pitchFamily="34" charset="0"/>
              </a:rPr>
              <a:t>Dra.Julia</a:t>
            </a:r>
            <a:r>
              <a:rPr lang="es-MX" sz="2000" dirty="0">
                <a:latin typeface="Gill Sans MT" panose="020B0502020104020203" pitchFamily="34" charset="0"/>
              </a:rPr>
              <a:t> Aurora Montano Rivas</a:t>
            </a:r>
          </a:p>
        </p:txBody>
      </p:sp>
    </p:spTree>
    <p:extLst>
      <p:ext uri="{BB962C8B-B14F-4D97-AF65-F5344CB8AC3E}">
        <p14:creationId xmlns:p14="http://schemas.microsoft.com/office/powerpoint/2010/main" val="363723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una sola esquina redondeada 3">
            <a:extLst>
              <a:ext uri="{FF2B5EF4-FFF2-40B4-BE49-F238E27FC236}">
                <a16:creationId xmlns:a16="http://schemas.microsoft.com/office/drawing/2014/main" xmlns="" id="{3163599D-1645-48A0-B72D-7E97F85E47CC}"/>
              </a:ext>
            </a:extLst>
          </p:cNvPr>
          <p:cNvSpPr/>
          <p:nvPr/>
        </p:nvSpPr>
        <p:spPr>
          <a:xfrm>
            <a:off x="1654629" y="537029"/>
            <a:ext cx="4100712" cy="753889"/>
          </a:xfrm>
          <a:prstGeom prst="round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400" dirty="0">
                <a:solidFill>
                  <a:schemeClr val="tx1"/>
                </a:solidFill>
                <a:latin typeface="Gill Sans MT" panose="020B0502020104020203" pitchFamily="34" charset="0"/>
              </a:rPr>
              <a:t>Índice de Desarrollo Social</a:t>
            </a:r>
          </a:p>
        </p:txBody>
      </p:sp>
      <p:graphicFrame>
        <p:nvGraphicFramePr>
          <p:cNvPr id="5" name="Diagrama 4">
            <a:extLst>
              <a:ext uri="{FF2B5EF4-FFF2-40B4-BE49-F238E27FC236}">
                <a16:creationId xmlns:a16="http://schemas.microsoft.com/office/drawing/2014/main" xmlns="" id="{60518C86-BF49-416C-BEAD-ADB07C185C95}"/>
              </a:ext>
            </a:extLst>
          </p:cNvPr>
          <p:cNvGraphicFramePr/>
          <p:nvPr/>
        </p:nvGraphicFramePr>
        <p:xfrm>
          <a:off x="870857" y="1654629"/>
          <a:ext cx="10842172" cy="4483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51380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una sola esquina redondeada 3">
            <a:extLst>
              <a:ext uri="{FF2B5EF4-FFF2-40B4-BE49-F238E27FC236}">
                <a16:creationId xmlns:a16="http://schemas.microsoft.com/office/drawing/2014/main" xmlns="" id="{3163599D-1645-48A0-B72D-7E97F85E47CC}"/>
              </a:ext>
            </a:extLst>
          </p:cNvPr>
          <p:cNvSpPr/>
          <p:nvPr/>
        </p:nvSpPr>
        <p:spPr>
          <a:xfrm>
            <a:off x="1654629" y="537029"/>
            <a:ext cx="4100712" cy="753889"/>
          </a:xfrm>
          <a:prstGeom prst="round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2800" dirty="0">
                <a:solidFill>
                  <a:schemeClr val="tx1"/>
                </a:solidFill>
                <a:latin typeface="Gill Sans MT" panose="020B0502020104020203" pitchFamily="34" charset="0"/>
              </a:rPr>
              <a:t>Estadística</a:t>
            </a:r>
            <a:r>
              <a:rPr lang="es-MX" sz="2400" dirty="0">
                <a:solidFill>
                  <a:schemeClr val="tx1"/>
                </a:solidFill>
                <a:latin typeface="Gill Sans MT" panose="020B0502020104020203" pitchFamily="34" charset="0"/>
              </a:rPr>
              <a:t> espacial</a:t>
            </a:r>
          </a:p>
        </p:txBody>
      </p:sp>
      <p:graphicFrame>
        <p:nvGraphicFramePr>
          <p:cNvPr id="2" name="Diagrama 1">
            <a:extLst>
              <a:ext uri="{FF2B5EF4-FFF2-40B4-BE49-F238E27FC236}">
                <a16:creationId xmlns:a16="http://schemas.microsoft.com/office/drawing/2014/main" xmlns="" id="{3DFF554A-26C9-4160-B6B2-9AE82414B47B}"/>
              </a:ext>
            </a:extLst>
          </p:cNvPr>
          <p:cNvGraphicFramePr/>
          <p:nvPr/>
        </p:nvGraphicFramePr>
        <p:xfrm>
          <a:off x="1262743" y="1393372"/>
          <a:ext cx="9289143" cy="13933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 name="Diagrama 2">
            <a:extLst>
              <a:ext uri="{FF2B5EF4-FFF2-40B4-BE49-F238E27FC236}">
                <a16:creationId xmlns:a16="http://schemas.microsoft.com/office/drawing/2014/main" xmlns="" id="{B86D3E77-98D9-40C7-92DA-D946FF30E7EA}"/>
              </a:ext>
            </a:extLst>
          </p:cNvPr>
          <p:cNvGraphicFramePr/>
          <p:nvPr/>
        </p:nvGraphicFramePr>
        <p:xfrm>
          <a:off x="2133600" y="2786744"/>
          <a:ext cx="8244114" cy="37446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4982909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3035624-5824-4609-93F1-9F376F327464}"/>
              </a:ext>
            </a:extLst>
          </p:cNvPr>
          <p:cNvSpPr>
            <a:spLocks noGrp="1"/>
          </p:cNvSpPr>
          <p:nvPr>
            <p:ph type="title"/>
          </p:nvPr>
        </p:nvSpPr>
        <p:spPr>
          <a:xfrm>
            <a:off x="1857829" y="592674"/>
            <a:ext cx="8911687" cy="633190"/>
          </a:xfrm>
        </p:spPr>
        <p:txBody>
          <a:bodyPr>
            <a:normAutofit fontScale="90000"/>
          </a:bodyPr>
          <a:lstStyle/>
          <a:p>
            <a:r>
              <a:rPr lang="es-MX" dirty="0">
                <a:latin typeface="Gill Sans MT" panose="020B0502020104020203" pitchFamily="34" charset="0"/>
              </a:rPr>
              <a:t>Metodología</a:t>
            </a:r>
          </a:p>
        </p:txBody>
      </p:sp>
      <p:sp>
        <p:nvSpPr>
          <p:cNvPr id="3" name="Marcador de contenido 2">
            <a:extLst>
              <a:ext uri="{FF2B5EF4-FFF2-40B4-BE49-F238E27FC236}">
                <a16:creationId xmlns:a16="http://schemas.microsoft.com/office/drawing/2014/main" xmlns="" id="{33672D65-A049-4171-BF79-CB68C5075875}"/>
              </a:ext>
            </a:extLst>
          </p:cNvPr>
          <p:cNvSpPr>
            <a:spLocks noGrp="1"/>
          </p:cNvSpPr>
          <p:nvPr>
            <p:ph idx="1"/>
          </p:nvPr>
        </p:nvSpPr>
        <p:spPr>
          <a:xfrm>
            <a:off x="1703388" y="1724474"/>
            <a:ext cx="9646783" cy="4406272"/>
          </a:xfrm>
        </p:spPr>
        <p:txBody>
          <a:bodyPr>
            <a:normAutofit lnSpcReduction="10000"/>
          </a:bodyPr>
          <a:lstStyle/>
          <a:p>
            <a:r>
              <a:rPr lang="es-MX" sz="2400" dirty="0">
                <a:latin typeface="Gill Sans MT" panose="020B0502020104020203" pitchFamily="34" charset="0"/>
              </a:rPr>
              <a:t>Obtención de los datos</a:t>
            </a:r>
          </a:p>
          <a:p>
            <a:pPr marL="0" indent="0">
              <a:buNone/>
            </a:pPr>
            <a:r>
              <a:rPr lang="es-MX" sz="2000" dirty="0">
                <a:solidFill>
                  <a:schemeClr val="tx1">
                    <a:lumMod val="50000"/>
                    <a:lumOff val="50000"/>
                  </a:schemeClr>
                </a:solidFill>
                <a:latin typeface="Gill Sans MT" panose="020B0502020104020203" pitchFamily="34" charset="0"/>
              </a:rPr>
              <a:t>Los datos serán recuperados de la información del Censo de Población y Vivienda de 2010 y 2020, de los principales resultados por manzanas.</a:t>
            </a:r>
          </a:p>
          <a:p>
            <a:pPr marL="0" indent="0">
              <a:buNone/>
            </a:pPr>
            <a:r>
              <a:rPr lang="es-MX" sz="2000" dirty="0">
                <a:latin typeface="Gill Sans MT" panose="020B0502020104020203" pitchFamily="34" charset="0"/>
              </a:rPr>
              <a:t> </a:t>
            </a:r>
          </a:p>
          <a:p>
            <a:r>
              <a:rPr lang="es-MX" sz="2400" dirty="0">
                <a:latin typeface="Gill Sans MT" panose="020B0502020104020203" pitchFamily="34" charset="0"/>
              </a:rPr>
              <a:t>Sistematización  de la información</a:t>
            </a:r>
          </a:p>
          <a:p>
            <a:pPr marL="0" indent="0">
              <a:buNone/>
            </a:pPr>
            <a:r>
              <a:rPr lang="es-MX" sz="2000" dirty="0">
                <a:solidFill>
                  <a:schemeClr val="tx1">
                    <a:lumMod val="50000"/>
                    <a:lumOff val="50000"/>
                  </a:schemeClr>
                </a:solidFill>
                <a:latin typeface="Gill Sans MT" panose="020B0502020104020203" pitchFamily="34" charset="0"/>
              </a:rPr>
              <a:t>La información se sistematizara para trabajar la descripción de los datos y contextualizar un poco sobre los datos que se trabajaran.</a:t>
            </a:r>
          </a:p>
          <a:p>
            <a:pPr marL="0" indent="0">
              <a:buNone/>
            </a:pPr>
            <a:endParaRPr lang="es-MX" sz="2000" dirty="0">
              <a:latin typeface="Gill Sans MT" panose="020B0502020104020203" pitchFamily="34" charset="0"/>
            </a:endParaRPr>
          </a:p>
          <a:p>
            <a:r>
              <a:rPr lang="es-MX" sz="2400" dirty="0">
                <a:latin typeface="Gill Sans MT" panose="020B0502020104020203" pitchFamily="34" charset="0"/>
              </a:rPr>
              <a:t>Construcción del indicador </a:t>
            </a:r>
          </a:p>
          <a:p>
            <a:pPr marL="0" indent="0">
              <a:lnSpc>
                <a:spcPct val="100000"/>
              </a:lnSpc>
              <a:buNone/>
            </a:pPr>
            <a:r>
              <a:rPr lang="es-MX" dirty="0">
                <a:solidFill>
                  <a:schemeClr val="tx1">
                    <a:lumMod val="50000"/>
                    <a:lumOff val="50000"/>
                  </a:schemeClr>
                </a:solidFill>
                <a:latin typeface="Gill Sans MT" panose="020B0502020104020203" pitchFamily="34" charset="0"/>
              </a:rPr>
              <a:t>Mediante la metodología de CONEVAL y EVALUA se efectuara el calculo del índice de desarrollo social</a:t>
            </a:r>
          </a:p>
          <a:p>
            <a:pPr marL="0" indent="0">
              <a:buNone/>
            </a:pPr>
            <a:endParaRPr lang="es-MX" dirty="0"/>
          </a:p>
          <a:p>
            <a:pPr marL="0" indent="0">
              <a:buNone/>
            </a:pPr>
            <a:endParaRPr lang="es-MX" dirty="0"/>
          </a:p>
          <a:p>
            <a:pPr marL="0" indent="0">
              <a:buNone/>
            </a:pPr>
            <a:endParaRPr lang="es-MX" dirty="0"/>
          </a:p>
          <a:p>
            <a:pPr marL="0" indent="0">
              <a:buNone/>
            </a:pPr>
            <a:endParaRPr lang="es-MX" dirty="0"/>
          </a:p>
          <a:p>
            <a:endParaRPr lang="es-MX" dirty="0"/>
          </a:p>
        </p:txBody>
      </p:sp>
    </p:spTree>
    <p:extLst>
      <p:ext uri="{BB962C8B-B14F-4D97-AF65-F5344CB8AC3E}">
        <p14:creationId xmlns:p14="http://schemas.microsoft.com/office/powerpoint/2010/main" val="4180123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3288F53F-145A-4F5D-B4D9-E49ECA71BCE5}"/>
              </a:ext>
            </a:extLst>
          </p:cNvPr>
          <p:cNvSpPr>
            <a:spLocks noGrp="1"/>
          </p:cNvSpPr>
          <p:nvPr>
            <p:ph idx="1"/>
          </p:nvPr>
        </p:nvSpPr>
        <p:spPr>
          <a:xfrm>
            <a:off x="1727200" y="787400"/>
            <a:ext cx="9777412" cy="5123822"/>
          </a:xfrm>
        </p:spPr>
        <p:txBody>
          <a:bodyPr/>
          <a:lstStyle/>
          <a:p>
            <a:r>
              <a:rPr lang="es-MX" sz="2400" dirty="0">
                <a:latin typeface="Gill Sans MT" panose="020B0502020104020203" pitchFamily="34" charset="0"/>
              </a:rPr>
              <a:t>Análisis espacial</a:t>
            </a:r>
          </a:p>
          <a:p>
            <a:pPr marL="0" indent="0">
              <a:buNone/>
            </a:pPr>
            <a:endParaRPr lang="es-MX" dirty="0"/>
          </a:p>
        </p:txBody>
      </p:sp>
      <p:graphicFrame>
        <p:nvGraphicFramePr>
          <p:cNvPr id="4" name="Diagrama 3">
            <a:extLst>
              <a:ext uri="{FF2B5EF4-FFF2-40B4-BE49-F238E27FC236}">
                <a16:creationId xmlns:a16="http://schemas.microsoft.com/office/drawing/2014/main" xmlns="" id="{57D00811-D0AE-4856-A943-38A9D630EF77}"/>
              </a:ext>
            </a:extLst>
          </p:cNvPr>
          <p:cNvGraphicFramePr/>
          <p:nvPr/>
        </p:nvGraphicFramePr>
        <p:xfrm>
          <a:off x="2032000" y="1524000"/>
          <a:ext cx="8128000" cy="4614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4314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5FA1238-518A-403D-8689-EA382FD3B495}"/>
              </a:ext>
            </a:extLst>
          </p:cNvPr>
          <p:cNvSpPr>
            <a:spLocks noGrp="1"/>
          </p:cNvSpPr>
          <p:nvPr>
            <p:ph type="title"/>
          </p:nvPr>
        </p:nvSpPr>
        <p:spPr>
          <a:xfrm>
            <a:off x="1099931" y="914400"/>
            <a:ext cx="10467744" cy="604541"/>
          </a:xfrm>
        </p:spPr>
        <p:txBody>
          <a:bodyPr>
            <a:normAutofit/>
          </a:bodyPr>
          <a:lstStyle/>
          <a:p>
            <a:r>
              <a:rPr lang="es-MX" sz="2400" dirty="0">
                <a:latin typeface="Gill Sans MT" panose="020B0502020104020203" pitchFamily="34" charset="0"/>
              </a:rPr>
              <a:t>Calidad y espacio disponible en la vivienda </a:t>
            </a:r>
          </a:p>
        </p:txBody>
      </p:sp>
      <p:pic>
        <p:nvPicPr>
          <p:cNvPr id="5" name="Imagen 4">
            <a:extLst>
              <a:ext uri="{FF2B5EF4-FFF2-40B4-BE49-F238E27FC236}">
                <a16:creationId xmlns:a16="http://schemas.microsoft.com/office/drawing/2014/main" xmlns="" id="{F54C9103-5FC5-42FF-8D47-904FF6DBF8F4}"/>
              </a:ext>
            </a:extLst>
          </p:cNvPr>
          <p:cNvPicPr>
            <a:picLocks noChangeAspect="1"/>
          </p:cNvPicPr>
          <p:nvPr/>
        </p:nvPicPr>
        <p:blipFill>
          <a:blip r:embed="rId2"/>
          <a:stretch>
            <a:fillRect/>
          </a:stretch>
        </p:blipFill>
        <p:spPr>
          <a:xfrm>
            <a:off x="759354" y="1906817"/>
            <a:ext cx="7438854" cy="4527599"/>
          </a:xfrm>
          <a:prstGeom prst="rect">
            <a:avLst/>
          </a:prstGeom>
        </p:spPr>
      </p:pic>
      <p:pic>
        <p:nvPicPr>
          <p:cNvPr id="4" name="Marcador de contenido 3">
            <a:extLst>
              <a:ext uri="{FF2B5EF4-FFF2-40B4-BE49-F238E27FC236}">
                <a16:creationId xmlns:a16="http://schemas.microsoft.com/office/drawing/2014/main" xmlns="" id="{FBBCEFB9-1AA5-4714-9A55-1C3230359863}"/>
              </a:ext>
            </a:extLst>
          </p:cNvPr>
          <p:cNvPicPr>
            <a:picLocks noGrp="1" noChangeAspect="1"/>
          </p:cNvPicPr>
          <p:nvPr>
            <p:ph idx="1"/>
          </p:nvPr>
        </p:nvPicPr>
        <p:blipFill>
          <a:blip r:embed="rId3"/>
          <a:stretch>
            <a:fillRect/>
          </a:stretch>
        </p:blipFill>
        <p:spPr>
          <a:xfrm>
            <a:off x="8355156" y="4170616"/>
            <a:ext cx="3582017" cy="1949505"/>
          </a:xfrm>
          <a:prstGeom prst="rect">
            <a:avLst/>
          </a:prstGeom>
        </p:spPr>
      </p:pic>
      <p:pic>
        <p:nvPicPr>
          <p:cNvPr id="6" name="Imagen 5">
            <a:extLst>
              <a:ext uri="{FF2B5EF4-FFF2-40B4-BE49-F238E27FC236}">
                <a16:creationId xmlns:a16="http://schemas.microsoft.com/office/drawing/2014/main" xmlns="" id="{846FFB15-EDBC-453D-A8D5-1775225CE533}"/>
              </a:ext>
            </a:extLst>
          </p:cNvPr>
          <p:cNvPicPr>
            <a:picLocks noChangeAspect="1"/>
          </p:cNvPicPr>
          <p:nvPr/>
        </p:nvPicPr>
        <p:blipFill rotWithShape="1">
          <a:blip r:embed="rId4"/>
          <a:srcRect t="4112" b="6528"/>
          <a:stretch/>
        </p:blipFill>
        <p:spPr>
          <a:xfrm>
            <a:off x="8908246" y="2428526"/>
            <a:ext cx="1851045" cy="1742090"/>
          </a:xfrm>
          <a:prstGeom prst="rect">
            <a:avLst/>
          </a:prstGeom>
        </p:spPr>
      </p:pic>
      <p:sp>
        <p:nvSpPr>
          <p:cNvPr id="3" name="CuadroTexto 2">
            <a:extLst>
              <a:ext uri="{FF2B5EF4-FFF2-40B4-BE49-F238E27FC236}">
                <a16:creationId xmlns:a16="http://schemas.microsoft.com/office/drawing/2014/main" xmlns="" id="{193D379B-7E76-49E4-9EA5-92624AAF6721}"/>
              </a:ext>
            </a:extLst>
          </p:cNvPr>
          <p:cNvSpPr txBox="1"/>
          <p:nvPr/>
        </p:nvSpPr>
        <p:spPr>
          <a:xfrm>
            <a:off x="1099931" y="412974"/>
            <a:ext cx="4744278" cy="523220"/>
          </a:xfrm>
          <a:prstGeom prst="rect">
            <a:avLst/>
          </a:prstGeom>
          <a:noFill/>
        </p:spPr>
        <p:txBody>
          <a:bodyPr wrap="square" rtlCol="0">
            <a:spAutoFit/>
          </a:bodyPr>
          <a:lstStyle/>
          <a:p>
            <a:r>
              <a:rPr lang="es-MX" sz="2800" dirty="0">
                <a:solidFill>
                  <a:schemeClr val="tx1">
                    <a:lumMod val="75000"/>
                    <a:lumOff val="25000"/>
                  </a:schemeClr>
                </a:solidFill>
                <a:latin typeface="Gill Sans MT" panose="020B0502020104020203" pitchFamily="34" charset="0"/>
              </a:rPr>
              <a:t>Análisis exploratorio</a:t>
            </a:r>
          </a:p>
        </p:txBody>
      </p:sp>
    </p:spTree>
    <p:extLst>
      <p:ext uri="{BB962C8B-B14F-4D97-AF65-F5344CB8AC3E}">
        <p14:creationId xmlns:p14="http://schemas.microsoft.com/office/powerpoint/2010/main" val="359974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a 5">
            <a:extLst>
              <a:ext uri="{FF2B5EF4-FFF2-40B4-BE49-F238E27FC236}">
                <a16:creationId xmlns:a16="http://schemas.microsoft.com/office/drawing/2014/main" xmlns="" id="{02970CF3-56C6-457B-9C86-95C99C9ACEAC}"/>
              </a:ext>
            </a:extLst>
          </p:cNvPr>
          <p:cNvGraphicFramePr>
            <a:graphicFrameLocks noGrp="1"/>
          </p:cNvGraphicFramePr>
          <p:nvPr>
            <p:extLst>
              <p:ext uri="{D42A27DB-BD31-4B8C-83A1-F6EECF244321}">
                <p14:modId xmlns:p14="http://schemas.microsoft.com/office/powerpoint/2010/main" val="822632050"/>
              </p:ext>
            </p:extLst>
          </p:nvPr>
        </p:nvGraphicFramePr>
        <p:xfrm>
          <a:off x="1080055" y="231508"/>
          <a:ext cx="10031890" cy="5967108"/>
        </p:xfrm>
        <a:graphic>
          <a:graphicData uri="http://schemas.openxmlformats.org/drawingml/2006/table">
            <a:tbl>
              <a:tblPr firstRow="1" firstCol="1" bandRow="1">
                <a:tableStyleId>{93296810-A885-4BE3-A3E7-6D5BEEA58F35}</a:tableStyleId>
              </a:tblPr>
              <a:tblGrid>
                <a:gridCol w="1344880">
                  <a:extLst>
                    <a:ext uri="{9D8B030D-6E8A-4147-A177-3AD203B41FA5}">
                      <a16:colId xmlns:a16="http://schemas.microsoft.com/office/drawing/2014/main" xmlns="" val="1717112045"/>
                    </a:ext>
                  </a:extLst>
                </a:gridCol>
                <a:gridCol w="242412">
                  <a:extLst>
                    <a:ext uri="{9D8B030D-6E8A-4147-A177-3AD203B41FA5}">
                      <a16:colId xmlns:a16="http://schemas.microsoft.com/office/drawing/2014/main" xmlns="" val="2543102691"/>
                    </a:ext>
                  </a:extLst>
                </a:gridCol>
                <a:gridCol w="242412">
                  <a:extLst>
                    <a:ext uri="{9D8B030D-6E8A-4147-A177-3AD203B41FA5}">
                      <a16:colId xmlns:a16="http://schemas.microsoft.com/office/drawing/2014/main" xmlns="" val="2328601882"/>
                    </a:ext>
                  </a:extLst>
                </a:gridCol>
                <a:gridCol w="215847">
                  <a:extLst>
                    <a:ext uri="{9D8B030D-6E8A-4147-A177-3AD203B41FA5}">
                      <a16:colId xmlns:a16="http://schemas.microsoft.com/office/drawing/2014/main" xmlns="" val="2920811259"/>
                    </a:ext>
                  </a:extLst>
                </a:gridCol>
                <a:gridCol w="215847">
                  <a:extLst>
                    <a:ext uri="{9D8B030D-6E8A-4147-A177-3AD203B41FA5}">
                      <a16:colId xmlns:a16="http://schemas.microsoft.com/office/drawing/2014/main" xmlns="" val="2347092353"/>
                    </a:ext>
                  </a:extLst>
                </a:gridCol>
                <a:gridCol w="215847">
                  <a:extLst>
                    <a:ext uri="{9D8B030D-6E8A-4147-A177-3AD203B41FA5}">
                      <a16:colId xmlns:a16="http://schemas.microsoft.com/office/drawing/2014/main" xmlns="" val="1676921427"/>
                    </a:ext>
                  </a:extLst>
                </a:gridCol>
                <a:gridCol w="215847">
                  <a:extLst>
                    <a:ext uri="{9D8B030D-6E8A-4147-A177-3AD203B41FA5}">
                      <a16:colId xmlns:a16="http://schemas.microsoft.com/office/drawing/2014/main" xmlns="" val="476141047"/>
                    </a:ext>
                  </a:extLst>
                </a:gridCol>
                <a:gridCol w="215847">
                  <a:extLst>
                    <a:ext uri="{9D8B030D-6E8A-4147-A177-3AD203B41FA5}">
                      <a16:colId xmlns:a16="http://schemas.microsoft.com/office/drawing/2014/main" xmlns="" val="2135169463"/>
                    </a:ext>
                  </a:extLst>
                </a:gridCol>
                <a:gridCol w="215847">
                  <a:extLst>
                    <a:ext uri="{9D8B030D-6E8A-4147-A177-3AD203B41FA5}">
                      <a16:colId xmlns:a16="http://schemas.microsoft.com/office/drawing/2014/main" xmlns="" val="1966105519"/>
                    </a:ext>
                  </a:extLst>
                </a:gridCol>
                <a:gridCol w="215847">
                  <a:extLst>
                    <a:ext uri="{9D8B030D-6E8A-4147-A177-3AD203B41FA5}">
                      <a16:colId xmlns:a16="http://schemas.microsoft.com/office/drawing/2014/main" xmlns="" val="1403860037"/>
                    </a:ext>
                  </a:extLst>
                </a:gridCol>
                <a:gridCol w="215847">
                  <a:extLst>
                    <a:ext uri="{9D8B030D-6E8A-4147-A177-3AD203B41FA5}">
                      <a16:colId xmlns:a16="http://schemas.microsoft.com/office/drawing/2014/main" xmlns="" val="65582180"/>
                    </a:ext>
                  </a:extLst>
                </a:gridCol>
                <a:gridCol w="215847">
                  <a:extLst>
                    <a:ext uri="{9D8B030D-6E8A-4147-A177-3AD203B41FA5}">
                      <a16:colId xmlns:a16="http://schemas.microsoft.com/office/drawing/2014/main" xmlns="" val="3281430427"/>
                    </a:ext>
                  </a:extLst>
                </a:gridCol>
                <a:gridCol w="215847">
                  <a:extLst>
                    <a:ext uri="{9D8B030D-6E8A-4147-A177-3AD203B41FA5}">
                      <a16:colId xmlns:a16="http://schemas.microsoft.com/office/drawing/2014/main" xmlns="" val="1876659011"/>
                    </a:ext>
                  </a:extLst>
                </a:gridCol>
                <a:gridCol w="215847">
                  <a:extLst>
                    <a:ext uri="{9D8B030D-6E8A-4147-A177-3AD203B41FA5}">
                      <a16:colId xmlns:a16="http://schemas.microsoft.com/office/drawing/2014/main" xmlns="" val="3408330337"/>
                    </a:ext>
                  </a:extLst>
                </a:gridCol>
                <a:gridCol w="215847">
                  <a:extLst>
                    <a:ext uri="{9D8B030D-6E8A-4147-A177-3AD203B41FA5}">
                      <a16:colId xmlns:a16="http://schemas.microsoft.com/office/drawing/2014/main" xmlns="" val="2306118014"/>
                    </a:ext>
                  </a:extLst>
                </a:gridCol>
                <a:gridCol w="215847">
                  <a:extLst>
                    <a:ext uri="{9D8B030D-6E8A-4147-A177-3AD203B41FA5}">
                      <a16:colId xmlns:a16="http://schemas.microsoft.com/office/drawing/2014/main" xmlns="" val="2223282771"/>
                    </a:ext>
                  </a:extLst>
                </a:gridCol>
                <a:gridCol w="215847">
                  <a:extLst>
                    <a:ext uri="{9D8B030D-6E8A-4147-A177-3AD203B41FA5}">
                      <a16:colId xmlns:a16="http://schemas.microsoft.com/office/drawing/2014/main" xmlns="" val="4053739254"/>
                    </a:ext>
                  </a:extLst>
                </a:gridCol>
                <a:gridCol w="215847">
                  <a:extLst>
                    <a:ext uri="{9D8B030D-6E8A-4147-A177-3AD203B41FA5}">
                      <a16:colId xmlns:a16="http://schemas.microsoft.com/office/drawing/2014/main" xmlns="" val="1804877138"/>
                    </a:ext>
                  </a:extLst>
                </a:gridCol>
                <a:gridCol w="215847">
                  <a:extLst>
                    <a:ext uri="{9D8B030D-6E8A-4147-A177-3AD203B41FA5}">
                      <a16:colId xmlns:a16="http://schemas.microsoft.com/office/drawing/2014/main" xmlns="" val="142549484"/>
                    </a:ext>
                  </a:extLst>
                </a:gridCol>
                <a:gridCol w="215847">
                  <a:extLst>
                    <a:ext uri="{9D8B030D-6E8A-4147-A177-3AD203B41FA5}">
                      <a16:colId xmlns:a16="http://schemas.microsoft.com/office/drawing/2014/main" xmlns="" val="241145206"/>
                    </a:ext>
                  </a:extLst>
                </a:gridCol>
                <a:gridCol w="215847">
                  <a:extLst>
                    <a:ext uri="{9D8B030D-6E8A-4147-A177-3AD203B41FA5}">
                      <a16:colId xmlns:a16="http://schemas.microsoft.com/office/drawing/2014/main" xmlns="" val="2848858930"/>
                    </a:ext>
                  </a:extLst>
                </a:gridCol>
                <a:gridCol w="215847">
                  <a:extLst>
                    <a:ext uri="{9D8B030D-6E8A-4147-A177-3AD203B41FA5}">
                      <a16:colId xmlns:a16="http://schemas.microsoft.com/office/drawing/2014/main" xmlns="" val="3987010628"/>
                    </a:ext>
                  </a:extLst>
                </a:gridCol>
                <a:gridCol w="215847">
                  <a:extLst>
                    <a:ext uri="{9D8B030D-6E8A-4147-A177-3AD203B41FA5}">
                      <a16:colId xmlns:a16="http://schemas.microsoft.com/office/drawing/2014/main" xmlns="" val="3162439919"/>
                    </a:ext>
                  </a:extLst>
                </a:gridCol>
                <a:gridCol w="215847">
                  <a:extLst>
                    <a:ext uri="{9D8B030D-6E8A-4147-A177-3AD203B41FA5}">
                      <a16:colId xmlns:a16="http://schemas.microsoft.com/office/drawing/2014/main" xmlns="" val="4050222394"/>
                    </a:ext>
                  </a:extLst>
                </a:gridCol>
                <a:gridCol w="215847">
                  <a:extLst>
                    <a:ext uri="{9D8B030D-6E8A-4147-A177-3AD203B41FA5}">
                      <a16:colId xmlns:a16="http://schemas.microsoft.com/office/drawing/2014/main" xmlns="" val="350341629"/>
                    </a:ext>
                  </a:extLst>
                </a:gridCol>
                <a:gridCol w="215847">
                  <a:extLst>
                    <a:ext uri="{9D8B030D-6E8A-4147-A177-3AD203B41FA5}">
                      <a16:colId xmlns:a16="http://schemas.microsoft.com/office/drawing/2014/main" xmlns="" val="1416160921"/>
                    </a:ext>
                  </a:extLst>
                </a:gridCol>
                <a:gridCol w="215847">
                  <a:extLst>
                    <a:ext uri="{9D8B030D-6E8A-4147-A177-3AD203B41FA5}">
                      <a16:colId xmlns:a16="http://schemas.microsoft.com/office/drawing/2014/main" xmlns="" val="3204235730"/>
                    </a:ext>
                  </a:extLst>
                </a:gridCol>
                <a:gridCol w="215847">
                  <a:extLst>
                    <a:ext uri="{9D8B030D-6E8A-4147-A177-3AD203B41FA5}">
                      <a16:colId xmlns:a16="http://schemas.microsoft.com/office/drawing/2014/main" xmlns="" val="3795890960"/>
                    </a:ext>
                  </a:extLst>
                </a:gridCol>
                <a:gridCol w="215847">
                  <a:extLst>
                    <a:ext uri="{9D8B030D-6E8A-4147-A177-3AD203B41FA5}">
                      <a16:colId xmlns:a16="http://schemas.microsoft.com/office/drawing/2014/main" xmlns="" val="3537763274"/>
                    </a:ext>
                  </a:extLst>
                </a:gridCol>
                <a:gridCol w="215847">
                  <a:extLst>
                    <a:ext uri="{9D8B030D-6E8A-4147-A177-3AD203B41FA5}">
                      <a16:colId xmlns:a16="http://schemas.microsoft.com/office/drawing/2014/main" xmlns="" val="1346055074"/>
                    </a:ext>
                  </a:extLst>
                </a:gridCol>
                <a:gridCol w="215847">
                  <a:extLst>
                    <a:ext uri="{9D8B030D-6E8A-4147-A177-3AD203B41FA5}">
                      <a16:colId xmlns:a16="http://schemas.microsoft.com/office/drawing/2014/main" xmlns="" val="1077997082"/>
                    </a:ext>
                  </a:extLst>
                </a:gridCol>
                <a:gridCol w="215847">
                  <a:extLst>
                    <a:ext uri="{9D8B030D-6E8A-4147-A177-3AD203B41FA5}">
                      <a16:colId xmlns:a16="http://schemas.microsoft.com/office/drawing/2014/main" xmlns="" val="4071656939"/>
                    </a:ext>
                  </a:extLst>
                </a:gridCol>
                <a:gridCol w="215847">
                  <a:extLst>
                    <a:ext uri="{9D8B030D-6E8A-4147-A177-3AD203B41FA5}">
                      <a16:colId xmlns:a16="http://schemas.microsoft.com/office/drawing/2014/main" xmlns="" val="2538400181"/>
                    </a:ext>
                  </a:extLst>
                </a:gridCol>
                <a:gridCol w="215847">
                  <a:extLst>
                    <a:ext uri="{9D8B030D-6E8A-4147-A177-3AD203B41FA5}">
                      <a16:colId xmlns:a16="http://schemas.microsoft.com/office/drawing/2014/main" xmlns="" val="2283065829"/>
                    </a:ext>
                  </a:extLst>
                </a:gridCol>
                <a:gridCol w="215847">
                  <a:extLst>
                    <a:ext uri="{9D8B030D-6E8A-4147-A177-3AD203B41FA5}">
                      <a16:colId xmlns:a16="http://schemas.microsoft.com/office/drawing/2014/main" xmlns="" val="3419233054"/>
                    </a:ext>
                  </a:extLst>
                </a:gridCol>
                <a:gridCol w="215847">
                  <a:extLst>
                    <a:ext uri="{9D8B030D-6E8A-4147-A177-3AD203B41FA5}">
                      <a16:colId xmlns:a16="http://schemas.microsoft.com/office/drawing/2014/main" xmlns="" val="1146859612"/>
                    </a:ext>
                  </a:extLst>
                </a:gridCol>
                <a:gridCol w="215847">
                  <a:extLst>
                    <a:ext uri="{9D8B030D-6E8A-4147-A177-3AD203B41FA5}">
                      <a16:colId xmlns:a16="http://schemas.microsoft.com/office/drawing/2014/main" xmlns="" val="2598838078"/>
                    </a:ext>
                  </a:extLst>
                </a:gridCol>
                <a:gridCol w="215847">
                  <a:extLst>
                    <a:ext uri="{9D8B030D-6E8A-4147-A177-3AD203B41FA5}">
                      <a16:colId xmlns:a16="http://schemas.microsoft.com/office/drawing/2014/main" xmlns="" val="2803274203"/>
                    </a:ext>
                  </a:extLst>
                </a:gridCol>
                <a:gridCol w="215847">
                  <a:extLst>
                    <a:ext uri="{9D8B030D-6E8A-4147-A177-3AD203B41FA5}">
                      <a16:colId xmlns:a16="http://schemas.microsoft.com/office/drawing/2014/main" xmlns="" val="1655759111"/>
                    </a:ext>
                  </a:extLst>
                </a:gridCol>
                <a:gridCol w="215847">
                  <a:extLst>
                    <a:ext uri="{9D8B030D-6E8A-4147-A177-3AD203B41FA5}">
                      <a16:colId xmlns:a16="http://schemas.microsoft.com/office/drawing/2014/main" xmlns="" val="1708414111"/>
                    </a:ext>
                  </a:extLst>
                </a:gridCol>
                <a:gridCol w="215847">
                  <a:extLst>
                    <a:ext uri="{9D8B030D-6E8A-4147-A177-3AD203B41FA5}">
                      <a16:colId xmlns:a16="http://schemas.microsoft.com/office/drawing/2014/main" xmlns="" val="3027809616"/>
                    </a:ext>
                  </a:extLst>
                </a:gridCol>
              </a:tblGrid>
              <a:tr h="170518">
                <a:tc rowSpan="2">
                  <a:txBody>
                    <a:bodyPr/>
                    <a:lstStyle/>
                    <a:p>
                      <a:pPr algn="ctr">
                        <a:lnSpc>
                          <a:spcPct val="107000"/>
                        </a:lnSpc>
                        <a:spcAft>
                          <a:spcPts val="0"/>
                        </a:spcAft>
                      </a:pPr>
                      <a:r>
                        <a:rPr lang="es-MX" sz="1200" dirty="0">
                          <a:effectLst/>
                        </a:rPr>
                        <a:t>Actividades</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gridSpan="2">
                  <a:txBody>
                    <a:bodyPr/>
                    <a:lstStyle/>
                    <a:p>
                      <a:pPr algn="ctr">
                        <a:lnSpc>
                          <a:spcPct val="107000"/>
                        </a:lnSpc>
                        <a:spcAft>
                          <a:spcPts val="0"/>
                        </a:spcAft>
                      </a:pPr>
                      <a:r>
                        <a:rPr lang="es-MX" sz="1200">
                          <a:effectLst/>
                        </a:rPr>
                        <a:t>Sep.</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gridSpan="4">
                  <a:txBody>
                    <a:bodyPr/>
                    <a:lstStyle/>
                    <a:p>
                      <a:pPr algn="ctr">
                        <a:lnSpc>
                          <a:spcPct val="107000"/>
                        </a:lnSpc>
                        <a:spcAft>
                          <a:spcPts val="0"/>
                        </a:spcAft>
                      </a:pPr>
                      <a:r>
                        <a:rPr lang="es-MX" sz="1200">
                          <a:effectLst/>
                        </a:rPr>
                        <a:t>Oct.</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Nov.</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Dic.</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En.</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Feb.</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Mar.</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Abr.</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May.</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4">
                  <a:txBody>
                    <a:bodyPr/>
                    <a:lstStyle/>
                    <a:p>
                      <a:pPr algn="ctr">
                        <a:lnSpc>
                          <a:spcPct val="107000"/>
                        </a:lnSpc>
                        <a:spcAft>
                          <a:spcPts val="0"/>
                        </a:spcAft>
                      </a:pPr>
                      <a:r>
                        <a:rPr lang="es-MX" sz="1200">
                          <a:effectLst/>
                        </a:rPr>
                        <a:t>Jun.</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tc hMerge="1">
                  <a:txBody>
                    <a:bodyPr/>
                    <a:lstStyle/>
                    <a:p>
                      <a:endParaRPr lang="es-MX"/>
                    </a:p>
                  </a:txBody>
                  <a:tcPr/>
                </a:tc>
                <a:tc hMerge="1">
                  <a:txBody>
                    <a:bodyPr/>
                    <a:lstStyle/>
                    <a:p>
                      <a:endParaRPr lang="es-MX"/>
                    </a:p>
                  </a:txBody>
                  <a:tcPr/>
                </a:tc>
                <a:tc gridSpan="2">
                  <a:txBody>
                    <a:bodyPr/>
                    <a:lstStyle/>
                    <a:p>
                      <a:pPr algn="ctr">
                        <a:lnSpc>
                          <a:spcPct val="107000"/>
                        </a:lnSpc>
                        <a:spcAft>
                          <a:spcPts val="0"/>
                        </a:spcAft>
                      </a:pPr>
                      <a:r>
                        <a:rPr lang="es-MX" sz="1200">
                          <a:effectLst/>
                        </a:rPr>
                        <a:t>Jul.</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hMerge="1">
                  <a:txBody>
                    <a:bodyPr/>
                    <a:lstStyle/>
                    <a:p>
                      <a:endParaRPr lang="es-MX"/>
                    </a:p>
                  </a:txBody>
                  <a:tcPr/>
                </a:tc>
                <a:extLst>
                  <a:ext uri="{0D108BD9-81ED-4DB2-BD59-A6C34878D82A}">
                    <a16:rowId xmlns:a16="http://schemas.microsoft.com/office/drawing/2014/main" xmlns="" val="95829338"/>
                  </a:ext>
                </a:extLst>
              </a:tr>
              <a:tr h="170518">
                <a:tc vMerge="1">
                  <a:txBody>
                    <a:bodyPr/>
                    <a:lstStyle/>
                    <a:p>
                      <a:endParaRPr lang="es-MX"/>
                    </a:p>
                  </a:txBody>
                  <a:tcP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dirty="0">
                          <a:effectLst/>
                        </a:rPr>
                        <a:t>1</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3</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4</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1</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r">
                        <a:lnSpc>
                          <a:spcPct val="107000"/>
                        </a:lnSpc>
                        <a:spcAft>
                          <a:spcPts val="0"/>
                        </a:spcAft>
                      </a:pPr>
                      <a:r>
                        <a:rPr lang="es-MX" sz="1200">
                          <a:effectLst/>
                        </a:rPr>
                        <a:t>2</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extLst>
                  <a:ext uri="{0D108BD9-81ED-4DB2-BD59-A6C34878D82A}">
                    <a16:rowId xmlns:a16="http://schemas.microsoft.com/office/drawing/2014/main" xmlns="" val="2606773787"/>
                  </a:ext>
                </a:extLst>
              </a:tr>
              <a:tr h="534972">
                <a:tc>
                  <a:txBody>
                    <a:bodyPr/>
                    <a:lstStyle/>
                    <a:p>
                      <a:pPr algn="l">
                        <a:lnSpc>
                          <a:spcPct val="107000"/>
                        </a:lnSpc>
                        <a:spcAft>
                          <a:spcPts val="0"/>
                        </a:spcAft>
                      </a:pPr>
                      <a:r>
                        <a:rPr lang="es-MX" sz="1200">
                          <a:effectLst/>
                        </a:rPr>
                        <a:t>Correcciones y ajustes del anteproyecto</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2445455392"/>
                  </a:ext>
                </a:extLst>
              </a:tr>
              <a:tr h="534972">
                <a:tc>
                  <a:txBody>
                    <a:bodyPr/>
                    <a:lstStyle/>
                    <a:p>
                      <a:pPr algn="l">
                        <a:lnSpc>
                          <a:spcPct val="107000"/>
                        </a:lnSpc>
                        <a:spcAft>
                          <a:spcPts val="0"/>
                        </a:spcAft>
                      </a:pPr>
                      <a:r>
                        <a:rPr lang="es-MX" sz="1200">
                          <a:effectLst/>
                        </a:rPr>
                        <a:t>Búsqueda de referencias bibliográficas</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2308913747"/>
                  </a:ext>
                </a:extLst>
              </a:tr>
              <a:tr h="899426">
                <a:tc>
                  <a:txBody>
                    <a:bodyPr/>
                    <a:lstStyle/>
                    <a:p>
                      <a:pPr algn="l">
                        <a:lnSpc>
                          <a:spcPct val="107000"/>
                        </a:lnSpc>
                        <a:spcAft>
                          <a:spcPts val="0"/>
                        </a:spcAft>
                      </a:pPr>
                      <a:r>
                        <a:rPr lang="es-MX" sz="1200">
                          <a:effectLst/>
                        </a:rPr>
                        <a:t>Desarrollo de la metodología para el análisis estadístico y espacial</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540339171"/>
                  </a:ext>
                </a:extLst>
              </a:tr>
              <a:tr h="534972">
                <a:tc>
                  <a:txBody>
                    <a:bodyPr/>
                    <a:lstStyle/>
                    <a:p>
                      <a:pPr algn="l">
                        <a:lnSpc>
                          <a:spcPct val="107000"/>
                        </a:lnSpc>
                        <a:spcAft>
                          <a:spcPts val="0"/>
                        </a:spcAft>
                      </a:pPr>
                      <a:r>
                        <a:rPr lang="es-MX" sz="1200">
                          <a:effectLst/>
                        </a:rPr>
                        <a:t>Revisión del director y correcciones</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1690952673"/>
                  </a:ext>
                </a:extLst>
              </a:tr>
              <a:tr h="717199">
                <a:tc>
                  <a:txBody>
                    <a:bodyPr/>
                    <a:lstStyle/>
                    <a:p>
                      <a:pPr algn="l">
                        <a:lnSpc>
                          <a:spcPct val="107000"/>
                        </a:lnSpc>
                        <a:spcAft>
                          <a:spcPts val="0"/>
                        </a:spcAft>
                      </a:pPr>
                      <a:r>
                        <a:rPr lang="es-MX" sz="1200">
                          <a:effectLst/>
                        </a:rPr>
                        <a:t>Organización y sistematización de la información</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3769192967"/>
                  </a:ext>
                </a:extLst>
              </a:tr>
              <a:tr h="352745">
                <a:tc>
                  <a:txBody>
                    <a:bodyPr/>
                    <a:lstStyle/>
                    <a:p>
                      <a:pPr algn="l">
                        <a:lnSpc>
                          <a:spcPct val="107000"/>
                        </a:lnSpc>
                        <a:spcAft>
                          <a:spcPts val="0"/>
                        </a:spcAft>
                      </a:pPr>
                      <a:r>
                        <a:rPr lang="es-MX" sz="1200">
                          <a:effectLst/>
                        </a:rPr>
                        <a:t>Generación de resultados</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1368861747"/>
                  </a:ext>
                </a:extLst>
              </a:tr>
              <a:tr h="534972">
                <a:tc>
                  <a:txBody>
                    <a:bodyPr/>
                    <a:lstStyle/>
                    <a:p>
                      <a:pPr algn="l">
                        <a:lnSpc>
                          <a:spcPct val="107000"/>
                        </a:lnSpc>
                        <a:spcAft>
                          <a:spcPts val="0"/>
                        </a:spcAft>
                      </a:pPr>
                      <a:r>
                        <a:rPr lang="es-MX" sz="1200">
                          <a:effectLst/>
                        </a:rPr>
                        <a:t>Revisión del director y correcciones</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2869802145"/>
                  </a:ext>
                </a:extLst>
              </a:tr>
              <a:tr h="170518">
                <a:tc>
                  <a:txBody>
                    <a:bodyPr/>
                    <a:lstStyle/>
                    <a:p>
                      <a:pPr algn="l">
                        <a:lnSpc>
                          <a:spcPct val="107000"/>
                        </a:lnSpc>
                        <a:spcAft>
                          <a:spcPts val="0"/>
                        </a:spcAft>
                      </a:pPr>
                      <a:r>
                        <a:rPr lang="es-MX" sz="1200">
                          <a:effectLst/>
                        </a:rPr>
                        <a:t>Conclusiones</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1485861302"/>
                  </a:ext>
                </a:extLst>
              </a:tr>
              <a:tr h="717199">
                <a:tc>
                  <a:txBody>
                    <a:bodyPr/>
                    <a:lstStyle/>
                    <a:p>
                      <a:pPr algn="l">
                        <a:lnSpc>
                          <a:spcPct val="107000"/>
                        </a:lnSpc>
                        <a:spcAft>
                          <a:spcPts val="0"/>
                        </a:spcAft>
                      </a:pPr>
                      <a:r>
                        <a:rPr lang="es-MX" sz="1200">
                          <a:effectLst/>
                        </a:rPr>
                        <a:t>Revisión con los sinodales y realizar las correcciones</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tc>
                <a:extLst>
                  <a:ext uri="{0D108BD9-81ED-4DB2-BD59-A6C34878D82A}">
                    <a16:rowId xmlns:a16="http://schemas.microsoft.com/office/drawing/2014/main" xmlns="" val="3760725920"/>
                  </a:ext>
                </a:extLst>
              </a:tr>
              <a:tr h="352745">
                <a:tc>
                  <a:txBody>
                    <a:bodyPr/>
                    <a:lstStyle/>
                    <a:p>
                      <a:pPr algn="l">
                        <a:lnSpc>
                          <a:spcPct val="107000"/>
                        </a:lnSpc>
                        <a:spcAft>
                          <a:spcPts val="0"/>
                        </a:spcAft>
                      </a:pPr>
                      <a:r>
                        <a:rPr lang="es-MX" sz="1200">
                          <a:effectLst/>
                        </a:rPr>
                        <a:t>Presentación y defensa.</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a:effectLst/>
                        </a:rPr>
                        <a:t> </a:t>
                      </a:r>
                      <a:endParaRPr lang="es-MX" sz="120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ctr">
                    <a:solidFill>
                      <a:schemeClr val="tx1">
                        <a:lumMod val="75000"/>
                        <a:lumOff val="25000"/>
                      </a:schemeClr>
                    </a:solidFill>
                  </a:tcPr>
                </a:tc>
                <a:tc>
                  <a:txBody>
                    <a:bodyPr/>
                    <a:lstStyle/>
                    <a:p>
                      <a:pPr algn="l">
                        <a:lnSpc>
                          <a:spcPct val="107000"/>
                        </a:lnSpc>
                        <a:spcAft>
                          <a:spcPts val="0"/>
                        </a:spcAft>
                      </a:pPr>
                      <a:r>
                        <a:rPr lang="es-MX" sz="1200" dirty="0">
                          <a:effectLst/>
                        </a:rPr>
                        <a:t> </a:t>
                      </a:r>
                      <a:endParaRPr lang="es-MX" sz="1200" dirty="0">
                        <a:effectLst/>
                        <a:latin typeface="Gill Sans MT" panose="020B0502020104020203" pitchFamily="34" charset="0"/>
                        <a:ea typeface="Calibri" panose="020F0502020204030204" pitchFamily="34" charset="0"/>
                        <a:cs typeface="Times New Roman" panose="02020603050405020304" pitchFamily="18" charset="0"/>
                      </a:endParaRPr>
                    </a:p>
                  </a:txBody>
                  <a:tcPr marL="25408" marR="25408" marT="0" marB="0" anchor="b">
                    <a:solidFill>
                      <a:schemeClr val="tx1">
                        <a:lumMod val="75000"/>
                        <a:lumOff val="25000"/>
                      </a:schemeClr>
                    </a:solidFill>
                  </a:tcPr>
                </a:tc>
                <a:extLst>
                  <a:ext uri="{0D108BD9-81ED-4DB2-BD59-A6C34878D82A}">
                    <a16:rowId xmlns:a16="http://schemas.microsoft.com/office/drawing/2014/main" xmlns="" val="1582547340"/>
                  </a:ext>
                </a:extLst>
              </a:tr>
            </a:tbl>
          </a:graphicData>
        </a:graphic>
      </p:graphicFrame>
    </p:spTree>
    <p:extLst>
      <p:ext uri="{BB962C8B-B14F-4D97-AF65-F5344CB8AC3E}">
        <p14:creationId xmlns:p14="http://schemas.microsoft.com/office/powerpoint/2010/main" val="2724275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3F08CB6-F75A-4245-9E7B-A143C89AF6FA}"/>
              </a:ext>
            </a:extLst>
          </p:cNvPr>
          <p:cNvSpPr>
            <a:spLocks noGrp="1"/>
          </p:cNvSpPr>
          <p:nvPr>
            <p:ph type="title"/>
          </p:nvPr>
        </p:nvSpPr>
        <p:spPr/>
        <p:txBody>
          <a:bodyPr/>
          <a:lstStyle/>
          <a:p>
            <a:r>
              <a:rPr lang="es-MX" dirty="0"/>
              <a:t>Referencias</a:t>
            </a:r>
          </a:p>
        </p:txBody>
      </p:sp>
      <p:sp>
        <p:nvSpPr>
          <p:cNvPr id="3" name="Marcador de contenido 2">
            <a:extLst>
              <a:ext uri="{FF2B5EF4-FFF2-40B4-BE49-F238E27FC236}">
                <a16:creationId xmlns:a16="http://schemas.microsoft.com/office/drawing/2014/main" xmlns="" id="{65D0664E-2A66-4254-A2CE-2EBEF3AD9E0B}"/>
              </a:ext>
            </a:extLst>
          </p:cNvPr>
          <p:cNvSpPr>
            <a:spLocks noGrp="1"/>
          </p:cNvSpPr>
          <p:nvPr>
            <p:ph idx="1"/>
          </p:nvPr>
        </p:nvSpPr>
        <p:spPr>
          <a:xfrm>
            <a:off x="2336549" y="1905000"/>
            <a:ext cx="8915400" cy="3777622"/>
          </a:xfrm>
        </p:spPr>
        <p:txBody>
          <a:bodyPr>
            <a:normAutofit/>
          </a:bodyPr>
          <a:lstStyle/>
          <a:p>
            <a:pPr marL="457200" indent="-457200" algn="just">
              <a:lnSpc>
                <a:spcPct val="107000"/>
              </a:lnSpc>
              <a:spcAft>
                <a:spcPts val="800"/>
              </a:spcAft>
            </a:pPr>
            <a:endParaRPr lang="es-MX"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buNone/>
            </a:pPr>
            <a:r>
              <a:rPr lang="en-US" sz="1900" dirty="0" err="1">
                <a:latin typeface="Gill Sans MT" panose="020B0502020104020203" pitchFamily="34" charset="0"/>
                <a:ea typeface="Calibri" panose="020F0502020204030204" pitchFamily="34" charset="0"/>
                <a:cs typeface="Times New Roman" panose="02020603050405020304" pitchFamily="18" charset="0"/>
              </a:rPr>
              <a:t>Cressie</a:t>
            </a:r>
            <a:r>
              <a:rPr lang="en-US" sz="1900" dirty="0">
                <a:latin typeface="Gill Sans MT" panose="020B0502020104020203" pitchFamily="34" charset="0"/>
                <a:ea typeface="Calibri" panose="020F0502020204030204" pitchFamily="34" charset="0"/>
                <a:cs typeface="Times New Roman" panose="02020603050405020304" pitchFamily="18" charset="0"/>
              </a:rPr>
              <a:t>, N. (1993). Statistics for Spatial Data. New York: John Wiley &amp; Sons.</a:t>
            </a:r>
            <a:endParaRPr lang="es-MX" sz="1900" dirty="0">
              <a:latin typeface="Gill Sans MT" panose="020B0502020104020203"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MX" sz="1900" dirty="0">
                <a:latin typeface="Gill Sans MT" panose="020B0502020104020203"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https://www.coneval.org.mx/coordinacion/entidades/Veracruz/Paginas/pobreza_municipal2015.aspx</a:t>
            </a:r>
            <a:r>
              <a:rPr lang="es-MX" sz="1900" dirty="0">
                <a:latin typeface="Gill Sans MT" panose="020B0502020104020203" pitchFamily="34" charset="0"/>
                <a:cs typeface="Times New Roman" panose="02020603050405020304" pitchFamily="18" charset="0"/>
              </a:rPr>
              <a:t> (2015). Consejo Nacional de Evaluación de la Política de Desarrollo Social.</a:t>
            </a:r>
          </a:p>
          <a:p>
            <a:pPr marL="0" indent="0" algn="just">
              <a:lnSpc>
                <a:spcPct val="107000"/>
              </a:lnSpc>
              <a:spcAft>
                <a:spcPts val="800"/>
              </a:spcAft>
              <a:buNone/>
            </a:pPr>
            <a:r>
              <a:rPr lang="es-MX" sz="1900" dirty="0">
                <a:latin typeface="Gill Sans MT" panose="020B0502020104020203" pitchFamily="34" charset="0"/>
                <a:cs typeface="Times New Roman" panose="02020603050405020304" pitchFamily="18" charset="0"/>
                <a:hlinkClick r:id="rId3">
                  <a:extLst>
                    <a:ext uri="{A12FA001-AC4F-418D-AE19-62706E023703}">
                      <ahyp:hlinkClr xmlns:ahyp="http://schemas.microsoft.com/office/drawing/2018/hyperlinkcolor" xmlns="" val="tx"/>
                    </a:ext>
                  </a:extLst>
                </a:hlinkClick>
              </a:rPr>
              <a:t>https://evalua.cdmx.gob.mx/principales-atribuciones/medicion-del-indice-de-desarrollo-social-de-las-unidades-territoriales/medicion-del-indice-de-desarrollo-social-de-las-unidades-territoriales</a:t>
            </a:r>
            <a:r>
              <a:rPr lang="es-MX" sz="1900" dirty="0">
                <a:latin typeface="Gill Sans MT" panose="020B0502020104020203" pitchFamily="34" charset="0"/>
                <a:cs typeface="Times New Roman" panose="02020603050405020304" pitchFamily="18" charset="0"/>
              </a:rPr>
              <a:t>. Consejo de Evaluación del Desarrollo Social de la Ciudad de México. </a:t>
            </a:r>
          </a:p>
          <a:p>
            <a:pPr marL="0" indent="0">
              <a:buNone/>
            </a:pPr>
            <a:endParaRPr lang="es-MX" dirty="0"/>
          </a:p>
        </p:txBody>
      </p:sp>
    </p:spTree>
    <p:extLst>
      <p:ext uri="{BB962C8B-B14F-4D97-AF65-F5344CB8AC3E}">
        <p14:creationId xmlns:p14="http://schemas.microsoft.com/office/powerpoint/2010/main" val="3623061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5B96959-0B09-4502-A3C4-B7E0DB45B405}"/>
              </a:ext>
            </a:extLst>
          </p:cNvPr>
          <p:cNvSpPr>
            <a:spLocks noGrp="1"/>
          </p:cNvSpPr>
          <p:nvPr>
            <p:ph type="title"/>
          </p:nvPr>
        </p:nvSpPr>
        <p:spPr>
          <a:xfrm>
            <a:off x="2592925" y="624110"/>
            <a:ext cx="8911687" cy="804640"/>
          </a:xfrm>
        </p:spPr>
        <p:txBody>
          <a:bodyPr>
            <a:normAutofit/>
          </a:bodyPr>
          <a:lstStyle/>
          <a:p>
            <a:r>
              <a:rPr lang="es-MX" sz="3200" dirty="0">
                <a:latin typeface="Gill Sans MT" panose="020B0502020104020203" pitchFamily="34" charset="0"/>
              </a:rPr>
              <a:t>Introducción</a:t>
            </a:r>
          </a:p>
        </p:txBody>
      </p:sp>
      <p:sp>
        <p:nvSpPr>
          <p:cNvPr id="3" name="Marcador de contenido 2">
            <a:extLst>
              <a:ext uri="{FF2B5EF4-FFF2-40B4-BE49-F238E27FC236}">
                <a16:creationId xmlns:a16="http://schemas.microsoft.com/office/drawing/2014/main" xmlns="" id="{60FA2012-1DAE-4A16-A708-65B03A3EE634}"/>
              </a:ext>
            </a:extLst>
          </p:cNvPr>
          <p:cNvSpPr>
            <a:spLocks noGrp="1"/>
          </p:cNvSpPr>
          <p:nvPr>
            <p:ph idx="1"/>
          </p:nvPr>
        </p:nvSpPr>
        <p:spPr>
          <a:xfrm>
            <a:off x="1410494" y="1948070"/>
            <a:ext cx="9371012" cy="3804126"/>
          </a:xfrm>
        </p:spPr>
        <p:txBody>
          <a:bodyPr>
            <a:noAutofit/>
          </a:bodyPr>
          <a:lstStyle/>
          <a:p>
            <a:pPr algn="just">
              <a:buFont typeface="Wingdings" panose="05000000000000000000" pitchFamily="2" charset="2"/>
              <a:buChar char="§"/>
            </a:pPr>
            <a:r>
              <a:rPr lang="es-MX" sz="2200" dirty="0">
                <a:latin typeface="Gill Sans MT" panose="020B0502020104020203" pitchFamily="34" charset="0"/>
              </a:rPr>
              <a:t>El desarrollo social es un proceso que implica un mejoramiento de bienestar y condiciones de vida.</a:t>
            </a:r>
          </a:p>
          <a:p>
            <a:pPr algn="just">
              <a:buFont typeface="Wingdings" panose="05000000000000000000" pitchFamily="2" charset="2"/>
              <a:buChar char="§"/>
            </a:pPr>
            <a:r>
              <a:rPr lang="es-MX" sz="2200" dirty="0">
                <a:latin typeface="Gill Sans MT" panose="020B0502020104020203" pitchFamily="34" charset="0"/>
              </a:rPr>
              <a:t>Es eminente que en países potencias el desarrollo social es alto sin embargo, para los demás el desarrollo social es menor; dado que las condiciones económicas son carentes.</a:t>
            </a:r>
          </a:p>
          <a:p>
            <a:pPr algn="just">
              <a:buFont typeface="Wingdings" panose="05000000000000000000" pitchFamily="2" charset="2"/>
              <a:buChar char="§"/>
            </a:pPr>
            <a:r>
              <a:rPr lang="es-MX" sz="2200" dirty="0">
                <a:latin typeface="Gill Sans MT" panose="020B0502020104020203" pitchFamily="34" charset="0"/>
              </a:rPr>
              <a:t>Al estudiar detalladamente este tema se puede dar cuenta que no solo existen diferencias entre grandes conjuntos como lo son los países, si no también internamente las condiciones económicas y sociales son diferentes.</a:t>
            </a:r>
          </a:p>
          <a:p>
            <a:pPr algn="just">
              <a:buFont typeface="Wingdings" panose="05000000000000000000" pitchFamily="2" charset="2"/>
              <a:buChar char="§"/>
            </a:pPr>
            <a:r>
              <a:rPr lang="es-MX" sz="2200" dirty="0">
                <a:latin typeface="Gill Sans MT" panose="020B0502020104020203" pitchFamily="34" charset="0"/>
              </a:rPr>
              <a:t>Construir el índice de desarrollo social  a nivel colonia y manzanas para Xalapa y explicar el comportamiento espacial del desarrollo social aprovechando el inmenso potencial de desagregación geográfica que permite la información censal.</a:t>
            </a:r>
          </a:p>
        </p:txBody>
      </p:sp>
    </p:spTree>
    <p:extLst>
      <p:ext uri="{BB962C8B-B14F-4D97-AF65-F5344CB8AC3E}">
        <p14:creationId xmlns:p14="http://schemas.microsoft.com/office/powerpoint/2010/main" val="2441820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6DD7202-CDA2-4F22-B0ED-05443B67CC14}"/>
              </a:ext>
            </a:extLst>
          </p:cNvPr>
          <p:cNvSpPr>
            <a:spLocks noGrp="1"/>
          </p:cNvSpPr>
          <p:nvPr>
            <p:ph type="title"/>
          </p:nvPr>
        </p:nvSpPr>
        <p:spPr>
          <a:xfrm>
            <a:off x="1872343" y="624110"/>
            <a:ext cx="8911687" cy="690340"/>
          </a:xfrm>
        </p:spPr>
        <p:txBody>
          <a:bodyPr>
            <a:normAutofit fontScale="90000"/>
          </a:bodyPr>
          <a:lstStyle/>
          <a:p>
            <a:r>
              <a:rPr lang="es-MX" dirty="0">
                <a:latin typeface="Gill Sans MT" panose="020B0502020104020203" pitchFamily="34" charset="0"/>
              </a:rPr>
              <a:t>Planteamiento del problema</a:t>
            </a:r>
          </a:p>
        </p:txBody>
      </p:sp>
      <p:sp>
        <p:nvSpPr>
          <p:cNvPr id="3" name="Marcador de contenido 2">
            <a:extLst>
              <a:ext uri="{FF2B5EF4-FFF2-40B4-BE49-F238E27FC236}">
                <a16:creationId xmlns:a16="http://schemas.microsoft.com/office/drawing/2014/main" xmlns="" id="{BF01EDE8-FEBE-4511-8517-0D4A18FC53B9}"/>
              </a:ext>
            </a:extLst>
          </p:cNvPr>
          <p:cNvSpPr>
            <a:spLocks noGrp="1"/>
          </p:cNvSpPr>
          <p:nvPr>
            <p:ph idx="1"/>
          </p:nvPr>
        </p:nvSpPr>
        <p:spPr>
          <a:xfrm>
            <a:off x="1512051" y="2018472"/>
            <a:ext cx="9632269" cy="4652740"/>
          </a:xfrm>
        </p:spPr>
        <p:txBody>
          <a:bodyPr>
            <a:noAutofit/>
          </a:bodyPr>
          <a:lstStyle/>
          <a:p>
            <a:pPr algn="just">
              <a:buFont typeface="Wingdings" panose="05000000000000000000" pitchFamily="2" charset="2"/>
              <a:buChar char="Ø"/>
            </a:pPr>
            <a:r>
              <a:rPr lang="es-MX" sz="2400" dirty="0">
                <a:latin typeface="Gill Sans MT" panose="020B0502020104020203" pitchFamily="34" charset="0"/>
              </a:rPr>
              <a:t>En 2010, el estado de Veracruz presento el 57.6% de pobreza y en 2015 presentó el 57.3%, para el caso del municipio de Xalapa en 2010 el porcentaje de pobreza fue de 34.2, pero para el 2015 aumento 3.4 %; según datos del Consejo Nacional de Evaluación de la Política de Desarrollo Social (CONEVAL).</a:t>
            </a:r>
          </a:p>
          <a:p>
            <a:pPr algn="just">
              <a:buFont typeface="Wingdings" panose="05000000000000000000" pitchFamily="2" charset="2"/>
              <a:buChar char="Ø"/>
            </a:pPr>
            <a:r>
              <a:rPr lang="es-MX" sz="2400" dirty="0">
                <a:latin typeface="Gill Sans MT" panose="020B0502020104020203" pitchFamily="34" charset="0"/>
              </a:rPr>
              <a:t>El problema de analizar esta situación en grandes áreas territoriales dificulta la identificación de situaciones con diferentes valores de pobreza. </a:t>
            </a:r>
          </a:p>
          <a:p>
            <a:pPr algn="just">
              <a:buFont typeface="Wingdings" panose="05000000000000000000" pitchFamily="2" charset="2"/>
              <a:buChar char="Ø"/>
            </a:pPr>
            <a:r>
              <a:rPr lang="es-MX" sz="2400" dirty="0">
                <a:latin typeface="Gill Sans MT" panose="020B0502020104020203" pitchFamily="34" charset="0"/>
              </a:rPr>
              <a:t>En Xalapa, basta con recorrer por los diferentes lugares del municipio para percatarse de que la situación en la que viven sus habitantes dista mucho de la que se observa en otras zonas.</a:t>
            </a:r>
          </a:p>
        </p:txBody>
      </p:sp>
    </p:spTree>
    <p:extLst>
      <p:ext uri="{BB962C8B-B14F-4D97-AF65-F5344CB8AC3E}">
        <p14:creationId xmlns:p14="http://schemas.microsoft.com/office/powerpoint/2010/main" val="3869280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7197F80-4119-45C1-A1AF-EB2EDD0795B7}"/>
              </a:ext>
            </a:extLst>
          </p:cNvPr>
          <p:cNvSpPr>
            <a:spLocks noGrp="1"/>
          </p:cNvSpPr>
          <p:nvPr>
            <p:ph type="title"/>
          </p:nvPr>
        </p:nvSpPr>
        <p:spPr>
          <a:xfrm>
            <a:off x="1785257" y="507996"/>
            <a:ext cx="8911687" cy="842740"/>
          </a:xfrm>
        </p:spPr>
        <p:txBody>
          <a:bodyPr>
            <a:normAutofit/>
          </a:bodyPr>
          <a:lstStyle/>
          <a:p>
            <a:r>
              <a:rPr lang="es-MX" sz="3200" dirty="0">
                <a:latin typeface="Gill Sans MT" panose="020B0502020104020203" pitchFamily="34" charset="0"/>
              </a:rPr>
              <a:t>Justificación</a:t>
            </a:r>
          </a:p>
        </p:txBody>
      </p:sp>
      <p:sp>
        <p:nvSpPr>
          <p:cNvPr id="3" name="Marcador de contenido 2">
            <a:extLst>
              <a:ext uri="{FF2B5EF4-FFF2-40B4-BE49-F238E27FC236}">
                <a16:creationId xmlns:a16="http://schemas.microsoft.com/office/drawing/2014/main" xmlns="" id="{26B5A0FB-965B-4CB6-BE08-5556CBBC091D}"/>
              </a:ext>
            </a:extLst>
          </p:cNvPr>
          <p:cNvSpPr>
            <a:spLocks noGrp="1"/>
          </p:cNvSpPr>
          <p:nvPr>
            <p:ph idx="1"/>
          </p:nvPr>
        </p:nvSpPr>
        <p:spPr>
          <a:xfrm>
            <a:off x="1495056" y="1905632"/>
            <a:ext cx="9719355" cy="4444372"/>
          </a:xfrm>
        </p:spPr>
        <p:txBody>
          <a:bodyPr>
            <a:noAutofit/>
          </a:bodyPr>
          <a:lstStyle/>
          <a:p>
            <a:pPr algn="just"/>
            <a:r>
              <a:rPr lang="es-MX" sz="2200" dirty="0">
                <a:latin typeface="Gill Sans MT" panose="020B0502020104020203" pitchFamily="34" charset="0"/>
              </a:rPr>
              <a:t>En el transcurso de los años el territorio comienza a crecer y a generar un desarrollo, suele ocurrir que una parte de su población se rezaga. </a:t>
            </a:r>
          </a:p>
          <a:p>
            <a:pPr algn="just"/>
            <a:r>
              <a:rPr lang="es-MX" sz="2200" dirty="0">
                <a:latin typeface="Gill Sans MT" panose="020B0502020104020203" pitchFamily="34" charset="0"/>
              </a:rPr>
              <a:t>Es importante reconocer el problema cuando éste se manifieste y sobre todo identificar las áreas con menor desarrollo social, que es donde se concentran las necesidades básicas insatisfechas, ya sea por sus características sociodemográficas, su localización, o bien por ambas.</a:t>
            </a:r>
          </a:p>
          <a:p>
            <a:pPr algn="just"/>
            <a:r>
              <a:rPr lang="es-MX" sz="2200" dirty="0">
                <a:latin typeface="Gill Sans MT" panose="020B0502020104020203" pitchFamily="34" charset="0"/>
              </a:rPr>
              <a:t>Las herramientas y métodos de análisis espacial, permiten evaluar la existencia de relaciones socioeconómicas entre los agentes y, a la vez, la relación de estos con su ubicación geográfica.</a:t>
            </a:r>
          </a:p>
        </p:txBody>
      </p:sp>
    </p:spTree>
    <p:extLst>
      <p:ext uri="{BB962C8B-B14F-4D97-AF65-F5344CB8AC3E}">
        <p14:creationId xmlns:p14="http://schemas.microsoft.com/office/powerpoint/2010/main" val="4092179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FC8F8199-3CC5-4C1B-AB20-2059499DF319}"/>
              </a:ext>
            </a:extLst>
          </p:cNvPr>
          <p:cNvSpPr>
            <a:spLocks noGrp="1"/>
          </p:cNvSpPr>
          <p:nvPr>
            <p:ph idx="1"/>
          </p:nvPr>
        </p:nvSpPr>
        <p:spPr>
          <a:xfrm>
            <a:off x="1066800" y="2177038"/>
            <a:ext cx="10058400" cy="4023360"/>
          </a:xfrm>
        </p:spPr>
        <p:txBody>
          <a:bodyPr/>
          <a:lstStyle/>
          <a:p>
            <a:pPr algn="just"/>
            <a:r>
              <a:rPr lang="es-MX" sz="2200" dirty="0">
                <a:latin typeface="Gill Sans MT" panose="020B0502020104020203" pitchFamily="34" charset="0"/>
              </a:rPr>
              <a:t>Los estudios poblacionales han puesto poca atención a la dimensión espacial de los fenómenos sociales, por lo que el análisis espacial permitiría realizar aproximaciones para dar cuenta del comportamiento de la dependencia y la heterogeneidad del rezago o desarrollo social.</a:t>
            </a:r>
          </a:p>
          <a:p>
            <a:pPr algn="just"/>
            <a:r>
              <a:rPr lang="es-MX" sz="2200" dirty="0">
                <a:latin typeface="Gill Sans MT" panose="020B0502020104020203" pitchFamily="34" charset="0"/>
              </a:rPr>
              <a:t>La importancia de la información y los resultados que se generen radica en su uso potencial para el diseño de políticas públicas, así como programas dirigidos especialmente al abatimiento del rezago socioeconómico. </a:t>
            </a:r>
          </a:p>
          <a:p>
            <a:endParaRPr lang="es-MX" dirty="0"/>
          </a:p>
        </p:txBody>
      </p:sp>
    </p:spTree>
    <p:extLst>
      <p:ext uri="{BB962C8B-B14F-4D97-AF65-F5344CB8AC3E}">
        <p14:creationId xmlns:p14="http://schemas.microsoft.com/office/powerpoint/2010/main" val="1894530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7A1DFAD4-C021-4DDB-9710-9B6AA2EBCF68}"/>
              </a:ext>
            </a:extLst>
          </p:cNvPr>
          <p:cNvSpPr>
            <a:spLocks noGrp="1"/>
          </p:cNvSpPr>
          <p:nvPr>
            <p:ph idx="1"/>
          </p:nvPr>
        </p:nvSpPr>
        <p:spPr>
          <a:xfrm>
            <a:off x="1166191" y="318052"/>
            <a:ext cx="10364925" cy="5288370"/>
          </a:xfrm>
        </p:spPr>
        <p:txBody>
          <a:bodyPr>
            <a:normAutofit fontScale="92500" lnSpcReduction="20000"/>
          </a:bodyPr>
          <a:lstStyle/>
          <a:p>
            <a:r>
              <a:rPr lang="es-MX" sz="2600" b="1" dirty="0">
                <a:latin typeface="Gill Sans MT" panose="020B0502020104020203" pitchFamily="34" charset="0"/>
              </a:rPr>
              <a:t>Objetivo general</a:t>
            </a:r>
          </a:p>
          <a:p>
            <a:endParaRPr lang="es-MX" dirty="0"/>
          </a:p>
          <a:p>
            <a:pPr marL="0" indent="0">
              <a:buNone/>
            </a:pPr>
            <a:r>
              <a:rPr lang="es-MX" sz="2400" dirty="0">
                <a:latin typeface="Gill Sans MT" panose="020B0502020104020203" pitchFamily="34" charset="0"/>
              </a:rPr>
              <a:t>Identificar y describir la situación espacial de pobreza que se presenta a nivel colonia y manzana del municipio de Xalapa, a partir del índice de desarrollo social. </a:t>
            </a:r>
          </a:p>
          <a:p>
            <a:endParaRPr lang="es-MX" sz="2600" b="1" dirty="0">
              <a:latin typeface="Gill Sans MT" panose="020B0502020104020203" pitchFamily="34" charset="0"/>
            </a:endParaRPr>
          </a:p>
          <a:p>
            <a:r>
              <a:rPr lang="es-MX" sz="2600" b="1" dirty="0">
                <a:latin typeface="Gill Sans MT" panose="020B0502020104020203" pitchFamily="34" charset="0"/>
              </a:rPr>
              <a:t>Objetivos específicos</a:t>
            </a:r>
          </a:p>
          <a:p>
            <a:endParaRPr lang="es-MX" dirty="0"/>
          </a:p>
          <a:p>
            <a:pPr lvl="0">
              <a:buFont typeface="Wingdings" panose="05000000000000000000" pitchFamily="2" charset="2"/>
              <a:buChar char="v"/>
            </a:pPr>
            <a:r>
              <a:rPr lang="es-MX" sz="2400" dirty="0">
                <a:latin typeface="Gill Sans MT" panose="020B0502020104020203" pitchFamily="34" charset="0"/>
              </a:rPr>
              <a:t>Identificar las desigualdades socioeconómicas entre el estrato de mayor desarrollo social y el de menor desarrollo social.</a:t>
            </a:r>
          </a:p>
          <a:p>
            <a:pPr lvl="0">
              <a:buFont typeface="Wingdings" panose="05000000000000000000" pitchFamily="2" charset="2"/>
              <a:buChar char="v"/>
            </a:pPr>
            <a:r>
              <a:rPr lang="es-MX" sz="2400" dirty="0">
                <a:latin typeface="Gill Sans MT" panose="020B0502020104020203" pitchFamily="34" charset="0"/>
              </a:rPr>
              <a:t>Agrupar a las unidades territoriales y realizar una descripción socioeconómica de cada uno de los grupos.</a:t>
            </a:r>
          </a:p>
          <a:p>
            <a:pPr lvl="0">
              <a:buFont typeface="Wingdings" panose="05000000000000000000" pitchFamily="2" charset="2"/>
              <a:buChar char="v"/>
            </a:pPr>
            <a:r>
              <a:rPr lang="es-MX" sz="2400" dirty="0">
                <a:latin typeface="Gill Sans MT" panose="020B0502020104020203" pitchFamily="34" charset="0"/>
              </a:rPr>
              <a:t>Comparar los resultados generados a partir del índice y análisis espaciales en cuestión de los años.</a:t>
            </a:r>
          </a:p>
          <a:p>
            <a:pPr lvl="0">
              <a:buFont typeface="Wingdings" panose="05000000000000000000" pitchFamily="2" charset="2"/>
              <a:buChar char="v"/>
            </a:pPr>
            <a:r>
              <a:rPr lang="es-MX" sz="2400" dirty="0">
                <a:latin typeface="Gill Sans MT" panose="020B0502020104020203" pitchFamily="34" charset="0"/>
              </a:rPr>
              <a:t>Identificar si la pobreza está distribuida aleatoriamente entre los niveles de desglose geográfico en el municipio de Xalapa.</a:t>
            </a:r>
          </a:p>
          <a:p>
            <a:endParaRPr lang="es-MX" dirty="0"/>
          </a:p>
        </p:txBody>
      </p:sp>
    </p:spTree>
    <p:extLst>
      <p:ext uri="{BB962C8B-B14F-4D97-AF65-F5344CB8AC3E}">
        <p14:creationId xmlns:p14="http://schemas.microsoft.com/office/powerpoint/2010/main" val="3861856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E8C969E-385A-4225-B9AC-C44A6B20F1C0}"/>
              </a:ext>
            </a:extLst>
          </p:cNvPr>
          <p:cNvSpPr>
            <a:spLocks noGrp="1"/>
          </p:cNvSpPr>
          <p:nvPr>
            <p:ph type="title"/>
          </p:nvPr>
        </p:nvSpPr>
        <p:spPr>
          <a:xfrm>
            <a:off x="1097280" y="286604"/>
            <a:ext cx="10058400" cy="702408"/>
          </a:xfrm>
        </p:spPr>
        <p:txBody>
          <a:bodyPr>
            <a:normAutofit/>
          </a:bodyPr>
          <a:lstStyle/>
          <a:p>
            <a:r>
              <a:rPr lang="es-MX" sz="3200" dirty="0">
                <a:latin typeface="Gill Sans MT" panose="020B0502020104020203" pitchFamily="34" charset="0"/>
              </a:rPr>
              <a:t>Contexto</a:t>
            </a:r>
          </a:p>
        </p:txBody>
      </p:sp>
      <p:graphicFrame>
        <p:nvGraphicFramePr>
          <p:cNvPr id="4" name="Marcador de contenido 3">
            <a:extLst>
              <a:ext uri="{FF2B5EF4-FFF2-40B4-BE49-F238E27FC236}">
                <a16:creationId xmlns:a16="http://schemas.microsoft.com/office/drawing/2014/main" xmlns="" id="{E77458B9-60E3-403A-80E5-4FCD53826BE5}"/>
              </a:ext>
            </a:extLst>
          </p:cNvPr>
          <p:cNvGraphicFramePr>
            <a:graphicFrameLocks noGrp="1"/>
          </p:cNvGraphicFramePr>
          <p:nvPr>
            <p:ph idx="1"/>
            <p:extLst>
              <p:ext uri="{D42A27DB-BD31-4B8C-83A1-F6EECF244321}">
                <p14:modId xmlns:p14="http://schemas.microsoft.com/office/powerpoint/2010/main" val="2596799313"/>
              </p:ext>
            </p:extLst>
          </p:nvPr>
        </p:nvGraphicFramePr>
        <p:xfrm>
          <a:off x="275328" y="1855305"/>
          <a:ext cx="3050967" cy="40269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xmlns="" id="{375AE957-0C89-429E-A3AA-6154BE1DFA8E}"/>
              </a:ext>
            </a:extLst>
          </p:cNvPr>
          <p:cNvSpPr txBox="1"/>
          <p:nvPr/>
        </p:nvSpPr>
        <p:spPr>
          <a:xfrm>
            <a:off x="4002156" y="2011018"/>
            <a:ext cx="5923722" cy="1200329"/>
          </a:xfrm>
          <a:prstGeom prst="rect">
            <a:avLst/>
          </a:prstGeom>
          <a:noFill/>
        </p:spPr>
        <p:txBody>
          <a:bodyPr wrap="square" rtlCol="0">
            <a:spAutoFit/>
          </a:bodyPr>
          <a:lstStyle/>
          <a:p>
            <a:pPr marL="285750" indent="-285750">
              <a:buFont typeface="Wingdings" panose="05000000000000000000" pitchFamily="2" charset="2"/>
              <a:buChar char="Ø"/>
            </a:pPr>
            <a:r>
              <a:rPr lang="es-MX" dirty="0">
                <a:solidFill>
                  <a:schemeClr val="tx1">
                    <a:lumMod val="75000"/>
                    <a:lumOff val="25000"/>
                  </a:schemeClr>
                </a:solidFill>
                <a:latin typeface="Gill Sans MT" panose="020B0502020104020203" pitchFamily="34" charset="0"/>
              </a:rPr>
              <a:t>Desde el 2008 México cuenta con un sistema de medición multidimensional de la pobreza.</a:t>
            </a:r>
          </a:p>
          <a:p>
            <a:pPr marL="285750" indent="-285750">
              <a:buFont typeface="Wingdings" panose="05000000000000000000" pitchFamily="2" charset="2"/>
              <a:buChar char="Ø"/>
            </a:pPr>
            <a:r>
              <a:rPr lang="es-MX" dirty="0">
                <a:solidFill>
                  <a:schemeClr val="tx1">
                    <a:lumMod val="75000"/>
                    <a:lumOff val="25000"/>
                  </a:schemeClr>
                </a:solidFill>
                <a:latin typeface="Gill Sans MT" panose="020B0502020104020203" pitchFamily="34" charset="0"/>
              </a:rPr>
              <a:t>Dos enfoques de análisis: el del bienestar económico y el de derechos sociales.</a:t>
            </a:r>
          </a:p>
        </p:txBody>
      </p:sp>
      <p:pic>
        <p:nvPicPr>
          <p:cNvPr id="6" name="Imagen 5">
            <a:extLst>
              <a:ext uri="{FF2B5EF4-FFF2-40B4-BE49-F238E27FC236}">
                <a16:creationId xmlns:a16="http://schemas.microsoft.com/office/drawing/2014/main" xmlns="" id="{00C7B80E-2DC2-45C7-868F-2C5411D7F106}"/>
              </a:ext>
            </a:extLst>
          </p:cNvPr>
          <p:cNvPicPr>
            <a:picLocks noChangeAspect="1"/>
          </p:cNvPicPr>
          <p:nvPr/>
        </p:nvPicPr>
        <p:blipFill rotWithShape="1">
          <a:blip r:embed="rId7"/>
          <a:srcRect l="17500" t="11769" r="7500" b="20952"/>
          <a:stretch/>
        </p:blipFill>
        <p:spPr>
          <a:xfrm>
            <a:off x="5049078" y="3132153"/>
            <a:ext cx="5923722" cy="2987615"/>
          </a:xfrm>
          <a:prstGeom prst="rect">
            <a:avLst/>
          </a:prstGeom>
        </p:spPr>
      </p:pic>
      <p:sp>
        <p:nvSpPr>
          <p:cNvPr id="7" name="CuadroTexto 6">
            <a:extLst>
              <a:ext uri="{FF2B5EF4-FFF2-40B4-BE49-F238E27FC236}">
                <a16:creationId xmlns:a16="http://schemas.microsoft.com/office/drawing/2014/main" xmlns="" id="{F3B7A272-B538-4B3C-90AA-8C5376EFF808}"/>
              </a:ext>
            </a:extLst>
          </p:cNvPr>
          <p:cNvSpPr txBox="1"/>
          <p:nvPr/>
        </p:nvSpPr>
        <p:spPr>
          <a:xfrm>
            <a:off x="3631096" y="397565"/>
            <a:ext cx="7341704" cy="1200329"/>
          </a:xfrm>
          <a:prstGeom prst="rect">
            <a:avLst/>
          </a:prstGeom>
          <a:noFill/>
        </p:spPr>
        <p:txBody>
          <a:bodyPr wrap="square" rtlCol="0">
            <a:spAutoFit/>
          </a:bodyPr>
          <a:lstStyle/>
          <a:p>
            <a:pPr algn="just"/>
            <a:r>
              <a:rPr lang="es-MX" b="1" dirty="0">
                <a:solidFill>
                  <a:schemeClr val="tx1">
                    <a:lumMod val="75000"/>
                    <a:lumOff val="25000"/>
                  </a:schemeClr>
                </a:solidFill>
                <a:latin typeface="Gill Sans MT" panose="020B0502020104020203" pitchFamily="34" charset="0"/>
              </a:rPr>
              <a:t>Pobreza:</a:t>
            </a:r>
            <a:r>
              <a:rPr lang="es-MX" dirty="0">
                <a:solidFill>
                  <a:schemeClr val="tx1">
                    <a:lumMod val="75000"/>
                    <a:lumOff val="25000"/>
                  </a:schemeClr>
                </a:solidFill>
                <a:latin typeface="Gill Sans MT" panose="020B0502020104020203" pitchFamily="34" charset="0"/>
              </a:rPr>
              <a:t> Una persona se encuentra en situación de pobreza cuando tiene al menos una carencia social y su ingreso es insuficiente para adquirir los bienes y servicios que requiere para satisfacer sus necesidades alimentarias y no alimentarias.</a:t>
            </a:r>
          </a:p>
        </p:txBody>
      </p:sp>
      <p:sp>
        <p:nvSpPr>
          <p:cNvPr id="8" name="CuadroTexto 7">
            <a:extLst>
              <a:ext uri="{FF2B5EF4-FFF2-40B4-BE49-F238E27FC236}">
                <a16:creationId xmlns:a16="http://schemas.microsoft.com/office/drawing/2014/main" xmlns="" id="{FD76878D-DD1A-457B-83F6-A98FCF931394}"/>
              </a:ext>
            </a:extLst>
          </p:cNvPr>
          <p:cNvSpPr txBox="1"/>
          <p:nvPr/>
        </p:nvSpPr>
        <p:spPr>
          <a:xfrm>
            <a:off x="5049077" y="6119768"/>
            <a:ext cx="5817705" cy="230832"/>
          </a:xfrm>
          <a:prstGeom prst="rect">
            <a:avLst/>
          </a:prstGeom>
          <a:noFill/>
        </p:spPr>
        <p:txBody>
          <a:bodyPr wrap="square" rtlCol="0">
            <a:spAutoFit/>
          </a:bodyPr>
          <a:lstStyle/>
          <a:p>
            <a:r>
              <a:rPr lang="es-MX" sz="900" dirty="0">
                <a:latin typeface="Gill Sans MT" panose="020B0502020104020203" pitchFamily="34" charset="0"/>
              </a:rPr>
              <a:t>Fuente: Informe de pobreza y evaluación 2020.CONEVAL</a:t>
            </a:r>
          </a:p>
        </p:txBody>
      </p:sp>
    </p:spTree>
    <p:extLst>
      <p:ext uri="{BB962C8B-B14F-4D97-AF65-F5344CB8AC3E}">
        <p14:creationId xmlns:p14="http://schemas.microsoft.com/office/powerpoint/2010/main" val="3654558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xmlns="" id="{22F2E663-79A1-4A4F-97F0-AAB62492344A}"/>
              </a:ext>
            </a:extLst>
          </p:cNvPr>
          <p:cNvPicPr>
            <a:picLocks noChangeAspect="1"/>
          </p:cNvPicPr>
          <p:nvPr/>
        </p:nvPicPr>
        <p:blipFill rotWithShape="1">
          <a:blip r:embed="rId2"/>
          <a:srcRect l="18044" t="19501" r="17065" b="24819"/>
          <a:stretch/>
        </p:blipFill>
        <p:spPr>
          <a:xfrm>
            <a:off x="947530" y="572044"/>
            <a:ext cx="10296939" cy="4967366"/>
          </a:xfrm>
          <a:prstGeom prst="rect">
            <a:avLst/>
          </a:prstGeom>
        </p:spPr>
      </p:pic>
      <p:sp>
        <p:nvSpPr>
          <p:cNvPr id="5" name="CuadroTexto 4">
            <a:extLst>
              <a:ext uri="{FF2B5EF4-FFF2-40B4-BE49-F238E27FC236}">
                <a16:creationId xmlns:a16="http://schemas.microsoft.com/office/drawing/2014/main" xmlns="" id="{A99FAB8F-1E08-46E7-9212-1BD39DD42193}"/>
              </a:ext>
            </a:extLst>
          </p:cNvPr>
          <p:cNvSpPr txBox="1"/>
          <p:nvPr/>
        </p:nvSpPr>
        <p:spPr>
          <a:xfrm>
            <a:off x="1630016" y="5539410"/>
            <a:ext cx="5817705" cy="230832"/>
          </a:xfrm>
          <a:prstGeom prst="rect">
            <a:avLst/>
          </a:prstGeom>
          <a:noFill/>
        </p:spPr>
        <p:txBody>
          <a:bodyPr wrap="square" rtlCol="0">
            <a:spAutoFit/>
          </a:bodyPr>
          <a:lstStyle/>
          <a:p>
            <a:r>
              <a:rPr lang="es-MX" sz="900" dirty="0">
                <a:latin typeface="Gill Sans MT" panose="020B0502020104020203" pitchFamily="34" charset="0"/>
              </a:rPr>
              <a:t>Fuente: Informe de pobreza y evaluación 2020.CONEVAL</a:t>
            </a:r>
          </a:p>
        </p:txBody>
      </p:sp>
    </p:spTree>
    <p:extLst>
      <p:ext uri="{BB962C8B-B14F-4D97-AF65-F5344CB8AC3E}">
        <p14:creationId xmlns:p14="http://schemas.microsoft.com/office/powerpoint/2010/main" val="890887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4F87D0C2-32F2-4872-B26C-71340540A90C}"/>
              </a:ext>
            </a:extLst>
          </p:cNvPr>
          <p:cNvSpPr>
            <a:spLocks noGrp="1"/>
          </p:cNvSpPr>
          <p:nvPr>
            <p:ph idx="1"/>
          </p:nvPr>
        </p:nvSpPr>
        <p:spPr>
          <a:xfrm>
            <a:off x="1097280" y="1245704"/>
            <a:ext cx="10058400" cy="4623390"/>
          </a:xfrm>
        </p:spPr>
        <p:txBody>
          <a:bodyPr>
            <a:normAutofit/>
          </a:bodyPr>
          <a:lstStyle/>
          <a:p>
            <a:r>
              <a:rPr lang="es-MX" sz="2600" dirty="0">
                <a:latin typeface="Gill Sans MT" panose="020B0502020104020203" pitchFamily="34" charset="0"/>
              </a:rPr>
              <a:t>Consejo de Evaluación del Desarrollo Social del Distrito Federal</a:t>
            </a:r>
          </a:p>
        </p:txBody>
      </p:sp>
      <p:sp>
        <p:nvSpPr>
          <p:cNvPr id="4" name="CuadroTexto 3">
            <a:extLst>
              <a:ext uri="{FF2B5EF4-FFF2-40B4-BE49-F238E27FC236}">
                <a16:creationId xmlns:a16="http://schemas.microsoft.com/office/drawing/2014/main" xmlns="" id="{4CE13CFD-2CFC-453D-BD67-B11762108DC3}"/>
              </a:ext>
            </a:extLst>
          </p:cNvPr>
          <p:cNvSpPr txBox="1"/>
          <p:nvPr/>
        </p:nvSpPr>
        <p:spPr>
          <a:xfrm>
            <a:off x="1097280" y="3113712"/>
            <a:ext cx="8719930" cy="1446550"/>
          </a:xfrm>
          <a:prstGeom prst="rect">
            <a:avLst/>
          </a:prstGeom>
          <a:noFill/>
        </p:spPr>
        <p:txBody>
          <a:bodyPr wrap="square" rtlCol="0">
            <a:spAutoFit/>
          </a:bodyPr>
          <a:lstStyle/>
          <a:p>
            <a:pPr marL="342900" indent="-342900">
              <a:buFont typeface="Arial" panose="020B0604020202020204" pitchFamily="34" charset="0"/>
              <a:buChar char="•"/>
            </a:pPr>
            <a:r>
              <a:rPr lang="es-MX" sz="2200" dirty="0">
                <a:solidFill>
                  <a:schemeClr val="tx1">
                    <a:lumMod val="75000"/>
                    <a:lumOff val="25000"/>
                  </a:schemeClr>
                </a:solidFill>
                <a:latin typeface="Gill Sans MT" panose="020B0502020104020203" pitchFamily="34" charset="0"/>
              </a:rPr>
              <a:t>El Método de Medición Integrada de la Pobreza (MMIP)</a:t>
            </a:r>
          </a:p>
          <a:p>
            <a:pPr marL="800100" lvl="1" indent="-342900">
              <a:buFont typeface="Arial" panose="020B0604020202020204" pitchFamily="34" charset="0"/>
              <a:buChar char="•"/>
            </a:pPr>
            <a:r>
              <a:rPr lang="es-MX" sz="2200" dirty="0">
                <a:solidFill>
                  <a:schemeClr val="tx1">
                    <a:lumMod val="75000"/>
                    <a:lumOff val="25000"/>
                  </a:schemeClr>
                </a:solidFill>
                <a:latin typeface="Gill Sans MT" panose="020B0502020104020203" pitchFamily="34" charset="0"/>
              </a:rPr>
              <a:t>Línea de Pobreza (LP) </a:t>
            </a:r>
          </a:p>
          <a:p>
            <a:pPr marL="800100" lvl="1" indent="-342900">
              <a:buFont typeface="Arial" panose="020B0604020202020204" pitchFamily="34" charset="0"/>
              <a:buChar char="•"/>
            </a:pPr>
            <a:r>
              <a:rPr lang="es-MX" sz="2200" dirty="0">
                <a:solidFill>
                  <a:schemeClr val="tx1">
                    <a:lumMod val="75000"/>
                    <a:lumOff val="25000"/>
                  </a:schemeClr>
                </a:solidFill>
                <a:latin typeface="Gill Sans MT" panose="020B0502020104020203" pitchFamily="34" charset="0"/>
              </a:rPr>
              <a:t>Necesidades Básicas Insatisfechas (NBI)</a:t>
            </a:r>
            <a:br>
              <a:rPr lang="es-MX" sz="2200" dirty="0">
                <a:solidFill>
                  <a:schemeClr val="tx1">
                    <a:lumMod val="75000"/>
                    <a:lumOff val="25000"/>
                  </a:schemeClr>
                </a:solidFill>
                <a:latin typeface="Gill Sans MT" panose="020B0502020104020203" pitchFamily="34" charset="0"/>
              </a:rPr>
            </a:br>
            <a:endParaRPr lang="es-MX" sz="2200" dirty="0">
              <a:solidFill>
                <a:schemeClr val="tx1">
                  <a:lumMod val="75000"/>
                  <a:lumOff val="25000"/>
                </a:schemeClr>
              </a:solidFill>
              <a:latin typeface="Gill Sans MT" panose="020B0502020104020203" pitchFamily="34" charset="0"/>
            </a:endParaRPr>
          </a:p>
        </p:txBody>
      </p:sp>
      <p:graphicFrame>
        <p:nvGraphicFramePr>
          <p:cNvPr id="5" name="Diagrama 4">
            <a:extLst>
              <a:ext uri="{FF2B5EF4-FFF2-40B4-BE49-F238E27FC236}">
                <a16:creationId xmlns:a16="http://schemas.microsoft.com/office/drawing/2014/main" xmlns="" id="{BEB014B9-84BB-46E4-AC6D-D40726B0F3EC}"/>
              </a:ext>
            </a:extLst>
          </p:cNvPr>
          <p:cNvGraphicFramePr/>
          <p:nvPr>
            <p:extLst>
              <p:ext uri="{D42A27DB-BD31-4B8C-83A1-F6EECF244321}">
                <p14:modId xmlns:p14="http://schemas.microsoft.com/office/powerpoint/2010/main" val="998442353"/>
              </p:ext>
            </p:extLst>
          </p:nvPr>
        </p:nvGraphicFramePr>
        <p:xfrm>
          <a:off x="1436914" y="4453160"/>
          <a:ext cx="9318172" cy="1267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xmlns="" id="{35006006-E34C-4B36-BF1F-3F39E7AF3E5A}"/>
              </a:ext>
            </a:extLst>
          </p:cNvPr>
          <p:cNvSpPr txBox="1"/>
          <p:nvPr/>
        </p:nvSpPr>
        <p:spPr>
          <a:xfrm>
            <a:off x="1097280" y="1974574"/>
            <a:ext cx="9997440" cy="1046440"/>
          </a:xfrm>
          <a:prstGeom prst="rect">
            <a:avLst/>
          </a:prstGeom>
          <a:noFill/>
        </p:spPr>
        <p:txBody>
          <a:bodyPr wrap="square" rtlCol="0">
            <a:spAutoFit/>
          </a:bodyPr>
          <a:lstStyle/>
          <a:p>
            <a:pPr indent="-342900">
              <a:buFont typeface="Arial" panose="020B0604020202020204" pitchFamily="34" charset="0"/>
              <a:buChar char="•"/>
            </a:pPr>
            <a:r>
              <a:rPr lang="es-MX" sz="2200" dirty="0">
                <a:solidFill>
                  <a:schemeClr val="tx1">
                    <a:lumMod val="75000"/>
                    <a:lumOff val="25000"/>
                  </a:schemeClr>
                </a:solidFill>
                <a:latin typeface="Gill Sans MT" panose="020B0502020104020203" pitchFamily="34" charset="0"/>
              </a:rPr>
              <a:t>El desarrollo social es un proceso que implica un mejoramiento de bienestar y condiciones de vida.</a:t>
            </a:r>
          </a:p>
          <a:p>
            <a:endParaRPr lang="es-MX" dirty="0"/>
          </a:p>
        </p:txBody>
      </p:sp>
    </p:spTree>
    <p:extLst>
      <p:ext uri="{BB962C8B-B14F-4D97-AF65-F5344CB8AC3E}">
        <p14:creationId xmlns:p14="http://schemas.microsoft.com/office/powerpoint/2010/main" val="2405634733"/>
      </p:ext>
    </p:extLst>
  </p:cSld>
  <p:clrMapOvr>
    <a:masterClrMapping/>
  </p:clrMapOvr>
</p:sld>
</file>

<file path=ppt/theme/theme1.xml><?xml version="1.0" encoding="utf-8"?>
<a:theme xmlns:a="http://schemas.openxmlformats.org/drawingml/2006/main" name="Retrospección">
  <a:themeElements>
    <a:clrScheme name="Retrospección">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147</TotalTime>
  <Words>1015</Words>
  <Application>Microsoft Office PowerPoint</Application>
  <PresentationFormat>Panorámica</PresentationFormat>
  <Paragraphs>545</Paragraphs>
  <Slides>16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Calibri</vt:lpstr>
      <vt:lpstr>Calibri Light</vt:lpstr>
      <vt:lpstr>Gill Sans MT</vt:lpstr>
      <vt:lpstr>Times New Roman</vt:lpstr>
      <vt:lpstr>Wingdings</vt:lpstr>
      <vt:lpstr>Retrospección</vt:lpstr>
      <vt:lpstr>Análisis espacial de la pobreza en Xalapa 2010-2020</vt:lpstr>
      <vt:lpstr>Introducción</vt:lpstr>
      <vt:lpstr>Planteamiento del problema</vt:lpstr>
      <vt:lpstr>Justificación</vt:lpstr>
      <vt:lpstr>Presentación de PowerPoint</vt:lpstr>
      <vt:lpstr>Presentación de PowerPoint</vt:lpstr>
      <vt:lpstr>Contexto</vt:lpstr>
      <vt:lpstr>Presentación de PowerPoint</vt:lpstr>
      <vt:lpstr>Presentación de PowerPoint</vt:lpstr>
      <vt:lpstr>Presentación de PowerPoint</vt:lpstr>
      <vt:lpstr>Presentación de PowerPoint</vt:lpstr>
      <vt:lpstr>Metodología</vt:lpstr>
      <vt:lpstr>Presentación de PowerPoint</vt:lpstr>
      <vt:lpstr>Calidad y espacio disponible en la vivienda </vt:lpstr>
      <vt:lpstr>Presentación de PowerPoint</vt:lpstr>
      <vt:lpstr>Referencias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Paloma</dc:creator>
  <cp:lastModifiedBy>UV</cp:lastModifiedBy>
  <cp:revision>16</cp:revision>
  <dcterms:created xsi:type="dcterms:W3CDTF">2021-01-20T17:40:01Z</dcterms:created>
  <dcterms:modified xsi:type="dcterms:W3CDTF">2021-01-21T23:56:25Z</dcterms:modified>
</cp:coreProperties>
</file>