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71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87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958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28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59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94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60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00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63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19FC1-0052-457E-BC5B-1D4307A3BE59}" type="datetimeFigureOut">
              <a:rPr lang="es-MX" smtClean="0"/>
              <a:t>20/08/2019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F8B6-8EEA-4C00-9856-42A0470CE1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006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AE5E8-FB22-496C-9790-324F7F07A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125" y="2778623"/>
            <a:ext cx="7772400" cy="2387600"/>
          </a:xfrm>
        </p:spPr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8BD5CF-56B4-477A-84C8-CF31ACFDD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6554" y="5160279"/>
            <a:ext cx="6858000" cy="1150716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3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65ACC0-B234-422C-A67E-ED9C56551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D025FE-745C-4FF8-B132-2ADF739CA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534531"/>
      </p:ext>
    </p:extLst>
  </p:cSld>
  <p:clrMapOvr>
    <a:masterClrMapping/>
  </p:clrMapOvr>
</p:sld>
</file>

<file path=ppt/theme/theme1.xml><?xml version="1.0" encoding="utf-8"?>
<a:theme xmlns:a="http://schemas.openxmlformats.org/drawingml/2006/main" name="CIACE19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B8C004D-A4AC-473F-8BEC-14B617118B33}" vid="{73254871-C373-4E12-B5B5-BDA0235C21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CIACE19</Template>
  <TotalTime>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CIACE19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2019-08-20T14:56:45Z</dcterms:created>
  <dcterms:modified xsi:type="dcterms:W3CDTF">2019-08-20T14:58:27Z</dcterms:modified>
</cp:coreProperties>
</file>