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2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  <p:sldMasterId id="2147483721" r:id="rId2"/>
    <p:sldMasterId id="2147483749" r:id="rId3"/>
  </p:sldMasterIdLst>
  <p:notesMasterIdLst>
    <p:notesMasterId r:id="rId16"/>
  </p:notesMasterIdLst>
  <p:sldIdLst>
    <p:sldId id="263" r:id="rId4"/>
    <p:sldId id="332" r:id="rId5"/>
    <p:sldId id="426" r:id="rId6"/>
    <p:sldId id="410" r:id="rId7"/>
    <p:sldId id="418" r:id="rId8"/>
    <p:sldId id="419" r:id="rId9"/>
    <p:sldId id="420" r:id="rId10"/>
    <p:sldId id="421" r:id="rId11"/>
    <p:sldId id="422" r:id="rId12"/>
    <p:sldId id="423" r:id="rId13"/>
    <p:sldId id="424" r:id="rId14"/>
    <p:sldId id="425" r:id="rId15"/>
  </p:sldIdLst>
  <p:sldSz cx="10045700" cy="7777163"/>
  <p:notesSz cx="7102475" cy="9388475"/>
  <p:defaultTextStyle>
    <a:defPPr>
      <a:defRPr lang="es-MX"/>
    </a:defPPr>
    <a:lvl1pPr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508000" indent="-50800"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1017588" indent="-103188"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527175" indent="-155575"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2036763" indent="-207963" algn="l" defTabSz="1017588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450" userDrawn="1">
          <p15:clr>
            <a:srgbClr val="A4A3A4"/>
          </p15:clr>
        </p15:guide>
        <p15:guide id="2" pos="316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56" userDrawn="1">
          <p15:clr>
            <a:srgbClr val="A4A3A4"/>
          </p15:clr>
        </p15:guide>
        <p15:guide id="2" pos="2170" userDrawn="1">
          <p15:clr>
            <a:srgbClr val="A4A3A4"/>
          </p15:clr>
        </p15:guide>
        <p15:guide id="3" orient="horz" pos="2957">
          <p15:clr>
            <a:srgbClr val="A4A3A4"/>
          </p15:clr>
        </p15:guide>
        <p15:guide id="4" pos="223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  <a:srgbClr val="EDF6FD"/>
    <a:srgbClr val="F2771A"/>
    <a:srgbClr val="FADB8E"/>
    <a:srgbClr val="1EA289"/>
    <a:srgbClr val="E62C00"/>
    <a:srgbClr val="FF4215"/>
    <a:srgbClr val="FF3300"/>
    <a:srgbClr val="17E6E6"/>
    <a:srgbClr val="E1E1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5" autoAdjust="0"/>
    <p:restoredTop sz="94245" autoAdjust="0"/>
  </p:normalViewPr>
  <p:slideViewPr>
    <p:cSldViewPr>
      <p:cViewPr varScale="1">
        <p:scale>
          <a:sx n="76" d="100"/>
          <a:sy n="76" d="100"/>
        </p:scale>
        <p:origin x="-1566" y="-102"/>
      </p:cViewPr>
      <p:guideLst>
        <p:guide orient="horz" pos="2450"/>
        <p:guide pos="3164"/>
      </p:guideLst>
    </p:cSldViewPr>
  </p:slideViewPr>
  <p:outlineViewPr>
    <p:cViewPr>
      <p:scale>
        <a:sx n="33" d="100"/>
        <a:sy n="33" d="100"/>
      </p:scale>
      <p:origin x="25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12246"/>
    </p:cViewPr>
  </p:sorterViewPr>
  <p:notesViewPr>
    <p:cSldViewPr>
      <p:cViewPr varScale="1">
        <p:scale>
          <a:sx n="81" d="100"/>
          <a:sy n="81" d="100"/>
        </p:scale>
        <p:origin x="-1182" y="-84"/>
      </p:cViewPr>
      <p:guideLst>
        <p:guide orient="horz" pos="3156"/>
        <p:guide orient="horz" pos="2957"/>
        <p:guide pos="2170"/>
        <p:guide pos="22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C3D301-261D-41B4-B6BD-C5E9E82364ED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6D8F50E0-A5F5-4EB4-B6F4-111015CADC12}">
      <dgm:prSet phldrT="[Texto]"/>
      <dgm:spPr/>
      <dgm:t>
        <a:bodyPr/>
        <a:lstStyle/>
        <a:p>
          <a:r>
            <a:rPr lang="es-MX" b="1" dirty="0" smtClean="0">
              <a:latin typeface="Arial" panose="020B0604020202020204" pitchFamily="34" charset="0"/>
              <a:cs typeface="Arial" panose="020B0604020202020204" pitchFamily="34" charset="0"/>
            </a:rPr>
            <a:t>La evaluación se basa en tres criterios</a:t>
          </a:r>
          <a:endParaRPr lang="es-MX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43D065C-2933-47D2-AE21-24E73EDF1160}" type="parTrans" cxnId="{44F6655E-3FF4-4095-AD76-BCF45DCAAA75}">
      <dgm:prSet/>
      <dgm:spPr/>
      <dgm:t>
        <a:bodyPr/>
        <a:lstStyle/>
        <a:p>
          <a:endParaRPr lang="es-MX"/>
        </a:p>
      </dgm:t>
    </dgm:pt>
    <dgm:pt modelId="{F51E52EC-80B4-4EA7-BF69-DB54AFF1DB2E}" type="sibTrans" cxnId="{44F6655E-3FF4-4095-AD76-BCF45DCAAA75}">
      <dgm:prSet/>
      <dgm:spPr/>
      <dgm:t>
        <a:bodyPr/>
        <a:lstStyle/>
        <a:p>
          <a:endParaRPr lang="es-MX"/>
        </a:p>
      </dgm:t>
    </dgm:pt>
    <dgm:pt modelId="{20F946FC-5A80-4425-87ED-3D0DD6AF6240}">
      <dgm:prSet phldrT="[Texto]"/>
      <dgm:spPr/>
      <dgm:t>
        <a:bodyPr/>
        <a:lstStyle/>
        <a:p>
          <a:r>
            <a:rPr lang="es-MX" b="1" dirty="0" smtClean="0">
              <a:latin typeface="Arial" panose="020B0604020202020204" pitchFamily="34" charset="0"/>
              <a:cs typeface="Arial" panose="020B0604020202020204" pitchFamily="34" charset="0"/>
            </a:rPr>
            <a:t>Calidad</a:t>
          </a:r>
          <a:endParaRPr lang="es-MX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CB65B78-8B11-49CD-A633-CA5E3EE5717E}" type="parTrans" cxnId="{F61561A1-1E0E-4E0F-9701-C3EBE77EB336}">
      <dgm:prSet/>
      <dgm:spPr/>
      <dgm:t>
        <a:bodyPr/>
        <a:lstStyle/>
        <a:p>
          <a:endParaRPr lang="es-MX"/>
        </a:p>
      </dgm:t>
    </dgm:pt>
    <dgm:pt modelId="{862E4475-71BE-49A2-9172-88CB94180163}" type="sibTrans" cxnId="{F61561A1-1E0E-4E0F-9701-C3EBE77EB336}">
      <dgm:prSet/>
      <dgm:spPr/>
      <dgm:t>
        <a:bodyPr/>
        <a:lstStyle/>
        <a:p>
          <a:endParaRPr lang="es-MX"/>
        </a:p>
      </dgm:t>
    </dgm:pt>
    <dgm:pt modelId="{146A2B5C-C9A6-44C1-8CA3-A031E4579C48}">
      <dgm:prSet phldrT="[Texto]"/>
      <dgm:spPr/>
      <dgm:t>
        <a:bodyPr/>
        <a:lstStyle/>
        <a:p>
          <a:r>
            <a:rPr lang="es-MX" b="1" dirty="0" smtClean="0">
              <a:latin typeface="Arial" panose="020B0604020202020204" pitchFamily="34" charset="0"/>
              <a:cs typeface="Arial" panose="020B0604020202020204" pitchFamily="34" charset="0"/>
            </a:rPr>
            <a:t>Permanencia</a:t>
          </a:r>
          <a:endParaRPr lang="es-MX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7A78AD5-D1B8-4930-8E62-859B9AC1A50E}" type="parTrans" cxnId="{DAD4A780-D874-4AE7-A4AD-406A455BB069}">
      <dgm:prSet/>
      <dgm:spPr/>
      <dgm:t>
        <a:bodyPr/>
        <a:lstStyle/>
        <a:p>
          <a:endParaRPr lang="es-MX"/>
        </a:p>
      </dgm:t>
    </dgm:pt>
    <dgm:pt modelId="{14660D5F-E7CE-409A-A628-F37D13B23440}" type="sibTrans" cxnId="{DAD4A780-D874-4AE7-A4AD-406A455BB069}">
      <dgm:prSet/>
      <dgm:spPr/>
      <dgm:t>
        <a:bodyPr/>
        <a:lstStyle/>
        <a:p>
          <a:endParaRPr lang="es-MX"/>
        </a:p>
      </dgm:t>
    </dgm:pt>
    <dgm:pt modelId="{8E1C136D-9747-430F-9E6C-5C21CD41676C}">
      <dgm:prSet phldrT="[Texto]"/>
      <dgm:spPr/>
      <dgm:t>
        <a:bodyPr/>
        <a:lstStyle/>
        <a:p>
          <a:r>
            <a:rPr lang="es-MX" b="1" dirty="0" smtClean="0">
              <a:latin typeface="Arial" panose="020B0604020202020204" pitchFamily="34" charset="0"/>
              <a:cs typeface="Arial" panose="020B0604020202020204" pitchFamily="34" charset="0"/>
            </a:rPr>
            <a:t>Dedicación</a:t>
          </a:r>
          <a:endParaRPr lang="es-MX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BDC2D97-C9CA-4AE8-9864-2198DA7E5A21}" type="parTrans" cxnId="{6D478C49-9336-445B-9CA1-5A8E9C169D7F}">
      <dgm:prSet/>
      <dgm:spPr/>
      <dgm:t>
        <a:bodyPr/>
        <a:lstStyle/>
        <a:p>
          <a:endParaRPr lang="es-MX"/>
        </a:p>
      </dgm:t>
    </dgm:pt>
    <dgm:pt modelId="{38A466BA-87C1-42D7-9413-D1127810A37F}" type="sibTrans" cxnId="{6D478C49-9336-445B-9CA1-5A8E9C169D7F}">
      <dgm:prSet/>
      <dgm:spPr/>
      <dgm:t>
        <a:bodyPr/>
        <a:lstStyle/>
        <a:p>
          <a:endParaRPr lang="es-MX"/>
        </a:p>
      </dgm:t>
    </dgm:pt>
    <dgm:pt modelId="{4DE90B85-0855-4E5D-8E12-7BCFFE51BB15}" type="pres">
      <dgm:prSet presAssocID="{5DC3D301-261D-41B4-B6BD-C5E9E82364ED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58329F5C-67E2-4BC9-B40E-FAE27390F288}" type="pres">
      <dgm:prSet presAssocID="{6D8F50E0-A5F5-4EB4-B6F4-111015CADC12}" presName="hierRoot1" presStyleCnt="0">
        <dgm:presLayoutVars>
          <dgm:hierBranch val="init"/>
        </dgm:presLayoutVars>
      </dgm:prSet>
      <dgm:spPr/>
    </dgm:pt>
    <dgm:pt modelId="{524F6E68-A966-4484-99B6-6B5EED06FEBE}" type="pres">
      <dgm:prSet presAssocID="{6D8F50E0-A5F5-4EB4-B6F4-111015CADC12}" presName="rootComposite1" presStyleCnt="0"/>
      <dgm:spPr/>
    </dgm:pt>
    <dgm:pt modelId="{59CE44D1-406F-4EB0-BCF6-29DC00D39A73}" type="pres">
      <dgm:prSet presAssocID="{6D8F50E0-A5F5-4EB4-B6F4-111015CADC12}" presName="rootText1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465A9F55-E4D9-446A-87FE-AC611B1249B5}" type="pres">
      <dgm:prSet presAssocID="{6D8F50E0-A5F5-4EB4-B6F4-111015CADC12}" presName="topArc1" presStyleLbl="parChTrans1D1" presStyleIdx="0" presStyleCnt="8"/>
      <dgm:spPr/>
    </dgm:pt>
    <dgm:pt modelId="{25E442BD-B5C9-4E8B-9A27-BD3C766684E5}" type="pres">
      <dgm:prSet presAssocID="{6D8F50E0-A5F5-4EB4-B6F4-111015CADC12}" presName="bottomArc1" presStyleLbl="parChTrans1D1" presStyleIdx="1" presStyleCnt="8"/>
      <dgm:spPr/>
    </dgm:pt>
    <dgm:pt modelId="{DEC7CB36-2217-4C17-8313-168132F65BCD}" type="pres">
      <dgm:prSet presAssocID="{6D8F50E0-A5F5-4EB4-B6F4-111015CADC12}" presName="topConnNode1" presStyleLbl="node1" presStyleIdx="0" presStyleCnt="0"/>
      <dgm:spPr/>
      <dgm:t>
        <a:bodyPr/>
        <a:lstStyle/>
        <a:p>
          <a:endParaRPr lang="es-MX"/>
        </a:p>
      </dgm:t>
    </dgm:pt>
    <dgm:pt modelId="{15A4370F-0795-4A0F-B25F-AC8EB8E9EB99}" type="pres">
      <dgm:prSet presAssocID="{6D8F50E0-A5F5-4EB4-B6F4-111015CADC12}" presName="hierChild2" presStyleCnt="0"/>
      <dgm:spPr/>
    </dgm:pt>
    <dgm:pt modelId="{036E80D8-A75D-4D13-8BD3-C7DD1458930B}" type="pres">
      <dgm:prSet presAssocID="{BCB65B78-8B11-49CD-A633-CA5E3EE5717E}" presName="Name28" presStyleLbl="parChTrans1D2" presStyleIdx="0" presStyleCnt="3"/>
      <dgm:spPr/>
      <dgm:t>
        <a:bodyPr/>
        <a:lstStyle/>
        <a:p>
          <a:endParaRPr lang="es-MX"/>
        </a:p>
      </dgm:t>
    </dgm:pt>
    <dgm:pt modelId="{545C8C2A-7123-4B1A-AB11-BAF8BF8D43DD}" type="pres">
      <dgm:prSet presAssocID="{20F946FC-5A80-4425-87ED-3D0DD6AF6240}" presName="hierRoot2" presStyleCnt="0">
        <dgm:presLayoutVars>
          <dgm:hierBranch val="init"/>
        </dgm:presLayoutVars>
      </dgm:prSet>
      <dgm:spPr/>
    </dgm:pt>
    <dgm:pt modelId="{27C2E42E-7499-4EC5-A434-018DBABA5CF8}" type="pres">
      <dgm:prSet presAssocID="{20F946FC-5A80-4425-87ED-3D0DD6AF6240}" presName="rootComposite2" presStyleCnt="0"/>
      <dgm:spPr/>
    </dgm:pt>
    <dgm:pt modelId="{32614989-6636-4E7A-9476-6224C269202E}" type="pres">
      <dgm:prSet presAssocID="{20F946FC-5A80-4425-87ED-3D0DD6AF6240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2E37868C-F052-4FBD-8286-F9054ED5E32A}" type="pres">
      <dgm:prSet presAssocID="{20F946FC-5A80-4425-87ED-3D0DD6AF6240}" presName="topArc2" presStyleLbl="parChTrans1D1" presStyleIdx="2" presStyleCnt="8"/>
      <dgm:spPr/>
    </dgm:pt>
    <dgm:pt modelId="{B6ACA329-F932-4814-92EB-24227768845C}" type="pres">
      <dgm:prSet presAssocID="{20F946FC-5A80-4425-87ED-3D0DD6AF6240}" presName="bottomArc2" presStyleLbl="parChTrans1D1" presStyleIdx="3" presStyleCnt="8"/>
      <dgm:spPr/>
    </dgm:pt>
    <dgm:pt modelId="{FA702B89-E400-4412-9FB4-D4582B37205D}" type="pres">
      <dgm:prSet presAssocID="{20F946FC-5A80-4425-87ED-3D0DD6AF6240}" presName="topConnNode2" presStyleLbl="node2" presStyleIdx="0" presStyleCnt="0"/>
      <dgm:spPr/>
      <dgm:t>
        <a:bodyPr/>
        <a:lstStyle/>
        <a:p>
          <a:endParaRPr lang="es-MX"/>
        </a:p>
      </dgm:t>
    </dgm:pt>
    <dgm:pt modelId="{430C5207-8F41-4729-B0B8-65D944C46289}" type="pres">
      <dgm:prSet presAssocID="{20F946FC-5A80-4425-87ED-3D0DD6AF6240}" presName="hierChild4" presStyleCnt="0"/>
      <dgm:spPr/>
    </dgm:pt>
    <dgm:pt modelId="{DF000BDE-EF35-43B8-A746-FFB5D00826E8}" type="pres">
      <dgm:prSet presAssocID="{20F946FC-5A80-4425-87ED-3D0DD6AF6240}" presName="hierChild5" presStyleCnt="0"/>
      <dgm:spPr/>
    </dgm:pt>
    <dgm:pt modelId="{4B0EDD15-7BA0-4225-9733-D87036A550C8}" type="pres">
      <dgm:prSet presAssocID="{17A78AD5-D1B8-4930-8E62-859B9AC1A50E}" presName="Name28" presStyleLbl="parChTrans1D2" presStyleIdx="1" presStyleCnt="3"/>
      <dgm:spPr/>
      <dgm:t>
        <a:bodyPr/>
        <a:lstStyle/>
        <a:p>
          <a:endParaRPr lang="es-MX"/>
        </a:p>
      </dgm:t>
    </dgm:pt>
    <dgm:pt modelId="{539583BF-ABC7-4A93-BA57-E48BE3E76F0A}" type="pres">
      <dgm:prSet presAssocID="{146A2B5C-C9A6-44C1-8CA3-A031E4579C48}" presName="hierRoot2" presStyleCnt="0">
        <dgm:presLayoutVars>
          <dgm:hierBranch val="init"/>
        </dgm:presLayoutVars>
      </dgm:prSet>
      <dgm:spPr/>
    </dgm:pt>
    <dgm:pt modelId="{38C1BDD2-72D8-45EE-8562-E334D7884D8C}" type="pres">
      <dgm:prSet presAssocID="{146A2B5C-C9A6-44C1-8CA3-A031E4579C48}" presName="rootComposite2" presStyleCnt="0"/>
      <dgm:spPr/>
    </dgm:pt>
    <dgm:pt modelId="{D33E7133-5C1C-442F-A4B5-246DF1725963}" type="pres">
      <dgm:prSet presAssocID="{146A2B5C-C9A6-44C1-8CA3-A031E4579C48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ED5B3DF8-B9E1-46E2-B521-DFEA1D76AEEF}" type="pres">
      <dgm:prSet presAssocID="{146A2B5C-C9A6-44C1-8CA3-A031E4579C48}" presName="topArc2" presStyleLbl="parChTrans1D1" presStyleIdx="4" presStyleCnt="8"/>
      <dgm:spPr/>
    </dgm:pt>
    <dgm:pt modelId="{9213B86D-4DBB-478D-8BE8-046E46106E68}" type="pres">
      <dgm:prSet presAssocID="{146A2B5C-C9A6-44C1-8CA3-A031E4579C48}" presName="bottomArc2" presStyleLbl="parChTrans1D1" presStyleIdx="5" presStyleCnt="8"/>
      <dgm:spPr/>
    </dgm:pt>
    <dgm:pt modelId="{32F70DF4-46F6-49CF-A727-FC331C701E05}" type="pres">
      <dgm:prSet presAssocID="{146A2B5C-C9A6-44C1-8CA3-A031E4579C48}" presName="topConnNode2" presStyleLbl="node2" presStyleIdx="0" presStyleCnt="0"/>
      <dgm:spPr/>
      <dgm:t>
        <a:bodyPr/>
        <a:lstStyle/>
        <a:p>
          <a:endParaRPr lang="es-MX"/>
        </a:p>
      </dgm:t>
    </dgm:pt>
    <dgm:pt modelId="{30971B32-683F-4BAF-AF0F-208B961BF277}" type="pres">
      <dgm:prSet presAssocID="{146A2B5C-C9A6-44C1-8CA3-A031E4579C48}" presName="hierChild4" presStyleCnt="0"/>
      <dgm:spPr/>
    </dgm:pt>
    <dgm:pt modelId="{2C8E5E24-7075-4333-B2CA-B8EF756FBBC7}" type="pres">
      <dgm:prSet presAssocID="{146A2B5C-C9A6-44C1-8CA3-A031E4579C48}" presName="hierChild5" presStyleCnt="0"/>
      <dgm:spPr/>
    </dgm:pt>
    <dgm:pt modelId="{39BBF494-EBA7-40B1-AA0D-C36EEC0863C0}" type="pres">
      <dgm:prSet presAssocID="{5BDC2D97-C9CA-4AE8-9864-2198DA7E5A21}" presName="Name28" presStyleLbl="parChTrans1D2" presStyleIdx="2" presStyleCnt="3"/>
      <dgm:spPr/>
      <dgm:t>
        <a:bodyPr/>
        <a:lstStyle/>
        <a:p>
          <a:endParaRPr lang="es-MX"/>
        </a:p>
      </dgm:t>
    </dgm:pt>
    <dgm:pt modelId="{94C7CB20-E594-447B-8380-DE3E84D31363}" type="pres">
      <dgm:prSet presAssocID="{8E1C136D-9747-430F-9E6C-5C21CD41676C}" presName="hierRoot2" presStyleCnt="0">
        <dgm:presLayoutVars>
          <dgm:hierBranch val="init"/>
        </dgm:presLayoutVars>
      </dgm:prSet>
      <dgm:spPr/>
    </dgm:pt>
    <dgm:pt modelId="{B3C2BDB9-36C8-462C-9F53-38FC14297B52}" type="pres">
      <dgm:prSet presAssocID="{8E1C136D-9747-430F-9E6C-5C21CD41676C}" presName="rootComposite2" presStyleCnt="0"/>
      <dgm:spPr/>
    </dgm:pt>
    <dgm:pt modelId="{6677C2DD-6A3A-41AA-A778-5AED316F2D3F}" type="pres">
      <dgm:prSet presAssocID="{8E1C136D-9747-430F-9E6C-5C21CD41676C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9CF5106A-84BD-4A36-94EA-92704CD8F135}" type="pres">
      <dgm:prSet presAssocID="{8E1C136D-9747-430F-9E6C-5C21CD41676C}" presName="topArc2" presStyleLbl="parChTrans1D1" presStyleIdx="6" presStyleCnt="8"/>
      <dgm:spPr/>
    </dgm:pt>
    <dgm:pt modelId="{FA5E745A-E3A9-48DB-B618-2BDC955EC1BF}" type="pres">
      <dgm:prSet presAssocID="{8E1C136D-9747-430F-9E6C-5C21CD41676C}" presName="bottomArc2" presStyleLbl="parChTrans1D1" presStyleIdx="7" presStyleCnt="8"/>
      <dgm:spPr/>
    </dgm:pt>
    <dgm:pt modelId="{4FE0F733-65A0-4A4D-BD75-E8AEE8B21F3A}" type="pres">
      <dgm:prSet presAssocID="{8E1C136D-9747-430F-9E6C-5C21CD41676C}" presName="topConnNode2" presStyleLbl="node2" presStyleIdx="0" presStyleCnt="0"/>
      <dgm:spPr/>
      <dgm:t>
        <a:bodyPr/>
        <a:lstStyle/>
        <a:p>
          <a:endParaRPr lang="es-MX"/>
        </a:p>
      </dgm:t>
    </dgm:pt>
    <dgm:pt modelId="{25A71D85-CDBA-481F-A7DE-978B8EED1CA0}" type="pres">
      <dgm:prSet presAssocID="{8E1C136D-9747-430F-9E6C-5C21CD41676C}" presName="hierChild4" presStyleCnt="0"/>
      <dgm:spPr/>
    </dgm:pt>
    <dgm:pt modelId="{639A1E37-4A70-4D06-9AC8-6ABCFE49216F}" type="pres">
      <dgm:prSet presAssocID="{8E1C136D-9747-430F-9E6C-5C21CD41676C}" presName="hierChild5" presStyleCnt="0"/>
      <dgm:spPr/>
    </dgm:pt>
    <dgm:pt modelId="{51716EA7-1CA4-4830-AA62-F7E554F44916}" type="pres">
      <dgm:prSet presAssocID="{6D8F50E0-A5F5-4EB4-B6F4-111015CADC12}" presName="hierChild3" presStyleCnt="0"/>
      <dgm:spPr/>
    </dgm:pt>
  </dgm:ptLst>
  <dgm:cxnLst>
    <dgm:cxn modelId="{FCD1B8BD-751B-4668-9471-92C7C0BB9CF7}" type="presOf" srcId="{5DC3D301-261D-41B4-B6BD-C5E9E82364ED}" destId="{4DE90B85-0855-4E5D-8E12-7BCFFE51BB15}" srcOrd="0" destOrd="0" presId="urn:microsoft.com/office/officeart/2008/layout/HalfCircleOrganizationChart"/>
    <dgm:cxn modelId="{A9EADF15-CE35-4952-87FD-CF7156271733}" type="presOf" srcId="{17A78AD5-D1B8-4930-8E62-859B9AC1A50E}" destId="{4B0EDD15-7BA0-4225-9733-D87036A550C8}" srcOrd="0" destOrd="0" presId="urn:microsoft.com/office/officeart/2008/layout/HalfCircleOrganizationChart"/>
    <dgm:cxn modelId="{52DF5EB4-4772-4568-B19A-67361E152A6E}" type="presOf" srcId="{20F946FC-5A80-4425-87ED-3D0DD6AF6240}" destId="{32614989-6636-4E7A-9476-6224C269202E}" srcOrd="0" destOrd="0" presId="urn:microsoft.com/office/officeart/2008/layout/HalfCircleOrganizationChart"/>
    <dgm:cxn modelId="{6DC07427-5D59-4F47-98CF-E19D18908C3A}" type="presOf" srcId="{146A2B5C-C9A6-44C1-8CA3-A031E4579C48}" destId="{32F70DF4-46F6-49CF-A727-FC331C701E05}" srcOrd="1" destOrd="0" presId="urn:microsoft.com/office/officeart/2008/layout/HalfCircleOrganizationChart"/>
    <dgm:cxn modelId="{656E11CE-CC97-4419-94D6-E19E5B070410}" type="presOf" srcId="{146A2B5C-C9A6-44C1-8CA3-A031E4579C48}" destId="{D33E7133-5C1C-442F-A4B5-246DF1725963}" srcOrd="0" destOrd="0" presId="urn:microsoft.com/office/officeart/2008/layout/HalfCircleOrganizationChart"/>
    <dgm:cxn modelId="{7F240B90-50ED-4338-AD1E-11258DAADEA6}" type="presOf" srcId="{5BDC2D97-C9CA-4AE8-9864-2198DA7E5A21}" destId="{39BBF494-EBA7-40B1-AA0D-C36EEC0863C0}" srcOrd="0" destOrd="0" presId="urn:microsoft.com/office/officeart/2008/layout/HalfCircleOrganizationChart"/>
    <dgm:cxn modelId="{05920FCC-F5D9-47A8-BE41-2BE642ED872B}" type="presOf" srcId="{6D8F50E0-A5F5-4EB4-B6F4-111015CADC12}" destId="{DEC7CB36-2217-4C17-8313-168132F65BCD}" srcOrd="1" destOrd="0" presId="urn:microsoft.com/office/officeart/2008/layout/HalfCircleOrganizationChart"/>
    <dgm:cxn modelId="{51A1D232-10AD-4403-BF5A-29F9028DFF9E}" type="presOf" srcId="{8E1C136D-9747-430F-9E6C-5C21CD41676C}" destId="{6677C2DD-6A3A-41AA-A778-5AED316F2D3F}" srcOrd="0" destOrd="0" presId="urn:microsoft.com/office/officeart/2008/layout/HalfCircleOrganizationChart"/>
    <dgm:cxn modelId="{46FF13F6-BF24-4EA6-8694-5F71A0908908}" type="presOf" srcId="{20F946FC-5A80-4425-87ED-3D0DD6AF6240}" destId="{FA702B89-E400-4412-9FB4-D4582B37205D}" srcOrd="1" destOrd="0" presId="urn:microsoft.com/office/officeart/2008/layout/HalfCircleOrganizationChart"/>
    <dgm:cxn modelId="{44F6655E-3FF4-4095-AD76-BCF45DCAAA75}" srcId="{5DC3D301-261D-41B4-B6BD-C5E9E82364ED}" destId="{6D8F50E0-A5F5-4EB4-B6F4-111015CADC12}" srcOrd="0" destOrd="0" parTransId="{D43D065C-2933-47D2-AE21-24E73EDF1160}" sibTransId="{F51E52EC-80B4-4EA7-BF69-DB54AFF1DB2E}"/>
    <dgm:cxn modelId="{6D478C49-9336-445B-9CA1-5A8E9C169D7F}" srcId="{6D8F50E0-A5F5-4EB4-B6F4-111015CADC12}" destId="{8E1C136D-9747-430F-9E6C-5C21CD41676C}" srcOrd="2" destOrd="0" parTransId="{5BDC2D97-C9CA-4AE8-9864-2198DA7E5A21}" sibTransId="{38A466BA-87C1-42D7-9413-D1127810A37F}"/>
    <dgm:cxn modelId="{F61561A1-1E0E-4E0F-9701-C3EBE77EB336}" srcId="{6D8F50E0-A5F5-4EB4-B6F4-111015CADC12}" destId="{20F946FC-5A80-4425-87ED-3D0DD6AF6240}" srcOrd="0" destOrd="0" parTransId="{BCB65B78-8B11-49CD-A633-CA5E3EE5717E}" sibTransId="{862E4475-71BE-49A2-9172-88CB94180163}"/>
    <dgm:cxn modelId="{E87EBF62-85FD-4108-9D87-05DE5F64D7FB}" type="presOf" srcId="{6D8F50E0-A5F5-4EB4-B6F4-111015CADC12}" destId="{59CE44D1-406F-4EB0-BCF6-29DC00D39A73}" srcOrd="0" destOrd="0" presId="urn:microsoft.com/office/officeart/2008/layout/HalfCircleOrganizationChart"/>
    <dgm:cxn modelId="{F18465A6-3C37-48E4-A123-0F677A07BF5E}" type="presOf" srcId="{BCB65B78-8B11-49CD-A633-CA5E3EE5717E}" destId="{036E80D8-A75D-4D13-8BD3-C7DD1458930B}" srcOrd="0" destOrd="0" presId="urn:microsoft.com/office/officeart/2008/layout/HalfCircleOrganizationChart"/>
    <dgm:cxn modelId="{DAD4A780-D874-4AE7-A4AD-406A455BB069}" srcId="{6D8F50E0-A5F5-4EB4-B6F4-111015CADC12}" destId="{146A2B5C-C9A6-44C1-8CA3-A031E4579C48}" srcOrd="1" destOrd="0" parTransId="{17A78AD5-D1B8-4930-8E62-859B9AC1A50E}" sibTransId="{14660D5F-E7CE-409A-A628-F37D13B23440}"/>
    <dgm:cxn modelId="{D8ADEB0B-9CE1-4529-B5C2-E344C9C676E0}" type="presOf" srcId="{8E1C136D-9747-430F-9E6C-5C21CD41676C}" destId="{4FE0F733-65A0-4A4D-BD75-E8AEE8B21F3A}" srcOrd="1" destOrd="0" presId="urn:microsoft.com/office/officeart/2008/layout/HalfCircleOrganizationChart"/>
    <dgm:cxn modelId="{4606B0DD-96A1-43FA-9A28-52799B2E070E}" type="presParOf" srcId="{4DE90B85-0855-4E5D-8E12-7BCFFE51BB15}" destId="{58329F5C-67E2-4BC9-B40E-FAE27390F288}" srcOrd="0" destOrd="0" presId="urn:microsoft.com/office/officeart/2008/layout/HalfCircleOrganizationChart"/>
    <dgm:cxn modelId="{A890A658-8D3F-4686-9268-F91F9A24A967}" type="presParOf" srcId="{58329F5C-67E2-4BC9-B40E-FAE27390F288}" destId="{524F6E68-A966-4484-99B6-6B5EED06FEBE}" srcOrd="0" destOrd="0" presId="urn:microsoft.com/office/officeart/2008/layout/HalfCircleOrganizationChart"/>
    <dgm:cxn modelId="{C4CA722D-A420-4B2D-91C1-A1C166B3B9F7}" type="presParOf" srcId="{524F6E68-A966-4484-99B6-6B5EED06FEBE}" destId="{59CE44D1-406F-4EB0-BCF6-29DC00D39A73}" srcOrd="0" destOrd="0" presId="urn:microsoft.com/office/officeart/2008/layout/HalfCircleOrganizationChart"/>
    <dgm:cxn modelId="{6104CA4C-9C6D-4777-8BCC-5E30E793F335}" type="presParOf" srcId="{524F6E68-A966-4484-99B6-6B5EED06FEBE}" destId="{465A9F55-E4D9-446A-87FE-AC611B1249B5}" srcOrd="1" destOrd="0" presId="urn:microsoft.com/office/officeart/2008/layout/HalfCircleOrganizationChart"/>
    <dgm:cxn modelId="{3CD6EC70-9CC0-4A5B-8EA9-0214EB2644B2}" type="presParOf" srcId="{524F6E68-A966-4484-99B6-6B5EED06FEBE}" destId="{25E442BD-B5C9-4E8B-9A27-BD3C766684E5}" srcOrd="2" destOrd="0" presId="urn:microsoft.com/office/officeart/2008/layout/HalfCircleOrganizationChart"/>
    <dgm:cxn modelId="{8CF55ED8-7A5D-431D-BE43-AFE436CBD3E0}" type="presParOf" srcId="{524F6E68-A966-4484-99B6-6B5EED06FEBE}" destId="{DEC7CB36-2217-4C17-8313-168132F65BCD}" srcOrd="3" destOrd="0" presId="urn:microsoft.com/office/officeart/2008/layout/HalfCircleOrganizationChart"/>
    <dgm:cxn modelId="{565E48FD-1622-4ABF-AA00-7F799D8727AB}" type="presParOf" srcId="{58329F5C-67E2-4BC9-B40E-FAE27390F288}" destId="{15A4370F-0795-4A0F-B25F-AC8EB8E9EB99}" srcOrd="1" destOrd="0" presId="urn:microsoft.com/office/officeart/2008/layout/HalfCircleOrganizationChart"/>
    <dgm:cxn modelId="{74B750A3-BA39-4B9B-9369-2101EDE0BDC9}" type="presParOf" srcId="{15A4370F-0795-4A0F-B25F-AC8EB8E9EB99}" destId="{036E80D8-A75D-4D13-8BD3-C7DD1458930B}" srcOrd="0" destOrd="0" presId="urn:microsoft.com/office/officeart/2008/layout/HalfCircleOrganizationChart"/>
    <dgm:cxn modelId="{030B5BAE-2EF0-496F-BBF6-D653E0C22207}" type="presParOf" srcId="{15A4370F-0795-4A0F-B25F-AC8EB8E9EB99}" destId="{545C8C2A-7123-4B1A-AB11-BAF8BF8D43DD}" srcOrd="1" destOrd="0" presId="urn:microsoft.com/office/officeart/2008/layout/HalfCircleOrganizationChart"/>
    <dgm:cxn modelId="{2216AE8D-2926-452F-B55F-F21E95AAA451}" type="presParOf" srcId="{545C8C2A-7123-4B1A-AB11-BAF8BF8D43DD}" destId="{27C2E42E-7499-4EC5-A434-018DBABA5CF8}" srcOrd="0" destOrd="0" presId="urn:microsoft.com/office/officeart/2008/layout/HalfCircleOrganizationChart"/>
    <dgm:cxn modelId="{1C7B85FC-F5FB-4651-85F6-FE1B05B2B681}" type="presParOf" srcId="{27C2E42E-7499-4EC5-A434-018DBABA5CF8}" destId="{32614989-6636-4E7A-9476-6224C269202E}" srcOrd="0" destOrd="0" presId="urn:microsoft.com/office/officeart/2008/layout/HalfCircleOrganizationChart"/>
    <dgm:cxn modelId="{5BFFC89A-F7E2-4B46-8BCA-300B90BE7971}" type="presParOf" srcId="{27C2E42E-7499-4EC5-A434-018DBABA5CF8}" destId="{2E37868C-F052-4FBD-8286-F9054ED5E32A}" srcOrd="1" destOrd="0" presId="urn:microsoft.com/office/officeart/2008/layout/HalfCircleOrganizationChart"/>
    <dgm:cxn modelId="{4D7DA791-DD11-44DE-BFA9-625F841A73BE}" type="presParOf" srcId="{27C2E42E-7499-4EC5-A434-018DBABA5CF8}" destId="{B6ACA329-F932-4814-92EB-24227768845C}" srcOrd="2" destOrd="0" presId="urn:microsoft.com/office/officeart/2008/layout/HalfCircleOrganizationChart"/>
    <dgm:cxn modelId="{F04B6E21-F423-4BEF-84D6-9F7AFE1D1D1D}" type="presParOf" srcId="{27C2E42E-7499-4EC5-A434-018DBABA5CF8}" destId="{FA702B89-E400-4412-9FB4-D4582B37205D}" srcOrd="3" destOrd="0" presId="urn:microsoft.com/office/officeart/2008/layout/HalfCircleOrganizationChart"/>
    <dgm:cxn modelId="{4D8A29FE-EC5E-4501-B8F5-180330B3ED2F}" type="presParOf" srcId="{545C8C2A-7123-4B1A-AB11-BAF8BF8D43DD}" destId="{430C5207-8F41-4729-B0B8-65D944C46289}" srcOrd="1" destOrd="0" presId="urn:microsoft.com/office/officeart/2008/layout/HalfCircleOrganizationChart"/>
    <dgm:cxn modelId="{FEBFA260-7332-44E7-B950-AE5F994876DF}" type="presParOf" srcId="{545C8C2A-7123-4B1A-AB11-BAF8BF8D43DD}" destId="{DF000BDE-EF35-43B8-A746-FFB5D00826E8}" srcOrd="2" destOrd="0" presId="urn:microsoft.com/office/officeart/2008/layout/HalfCircleOrganizationChart"/>
    <dgm:cxn modelId="{324A3B69-D5CD-48DD-B7C4-A61C4301A4EA}" type="presParOf" srcId="{15A4370F-0795-4A0F-B25F-AC8EB8E9EB99}" destId="{4B0EDD15-7BA0-4225-9733-D87036A550C8}" srcOrd="2" destOrd="0" presId="urn:microsoft.com/office/officeart/2008/layout/HalfCircleOrganizationChart"/>
    <dgm:cxn modelId="{B5860AEC-FC84-4DB7-926D-61C44851C592}" type="presParOf" srcId="{15A4370F-0795-4A0F-B25F-AC8EB8E9EB99}" destId="{539583BF-ABC7-4A93-BA57-E48BE3E76F0A}" srcOrd="3" destOrd="0" presId="urn:microsoft.com/office/officeart/2008/layout/HalfCircleOrganizationChart"/>
    <dgm:cxn modelId="{4DA202ED-9A2B-4873-A834-4C339FC18BD0}" type="presParOf" srcId="{539583BF-ABC7-4A93-BA57-E48BE3E76F0A}" destId="{38C1BDD2-72D8-45EE-8562-E334D7884D8C}" srcOrd="0" destOrd="0" presId="urn:microsoft.com/office/officeart/2008/layout/HalfCircleOrganizationChart"/>
    <dgm:cxn modelId="{DA17ED14-19A4-4A92-B9DC-95271F407174}" type="presParOf" srcId="{38C1BDD2-72D8-45EE-8562-E334D7884D8C}" destId="{D33E7133-5C1C-442F-A4B5-246DF1725963}" srcOrd="0" destOrd="0" presId="urn:microsoft.com/office/officeart/2008/layout/HalfCircleOrganizationChart"/>
    <dgm:cxn modelId="{F14C21F4-FB5B-45F9-BC18-8B80612C27DD}" type="presParOf" srcId="{38C1BDD2-72D8-45EE-8562-E334D7884D8C}" destId="{ED5B3DF8-B9E1-46E2-B521-DFEA1D76AEEF}" srcOrd="1" destOrd="0" presId="urn:microsoft.com/office/officeart/2008/layout/HalfCircleOrganizationChart"/>
    <dgm:cxn modelId="{D4C0DAE0-547A-4F8D-848D-A27C09BE18C4}" type="presParOf" srcId="{38C1BDD2-72D8-45EE-8562-E334D7884D8C}" destId="{9213B86D-4DBB-478D-8BE8-046E46106E68}" srcOrd="2" destOrd="0" presId="urn:microsoft.com/office/officeart/2008/layout/HalfCircleOrganizationChart"/>
    <dgm:cxn modelId="{3663F6E7-9057-49A1-9160-CE6CF036A0E7}" type="presParOf" srcId="{38C1BDD2-72D8-45EE-8562-E334D7884D8C}" destId="{32F70DF4-46F6-49CF-A727-FC331C701E05}" srcOrd="3" destOrd="0" presId="urn:microsoft.com/office/officeart/2008/layout/HalfCircleOrganizationChart"/>
    <dgm:cxn modelId="{12E97B48-A3F6-4E0B-9B03-7FA73DB7A579}" type="presParOf" srcId="{539583BF-ABC7-4A93-BA57-E48BE3E76F0A}" destId="{30971B32-683F-4BAF-AF0F-208B961BF277}" srcOrd="1" destOrd="0" presId="urn:microsoft.com/office/officeart/2008/layout/HalfCircleOrganizationChart"/>
    <dgm:cxn modelId="{57275B04-8858-4699-A537-B1065DFD125E}" type="presParOf" srcId="{539583BF-ABC7-4A93-BA57-E48BE3E76F0A}" destId="{2C8E5E24-7075-4333-B2CA-B8EF756FBBC7}" srcOrd="2" destOrd="0" presId="urn:microsoft.com/office/officeart/2008/layout/HalfCircleOrganizationChart"/>
    <dgm:cxn modelId="{4A89309B-8C66-4EE2-B331-18FBEAE3E69C}" type="presParOf" srcId="{15A4370F-0795-4A0F-B25F-AC8EB8E9EB99}" destId="{39BBF494-EBA7-40B1-AA0D-C36EEC0863C0}" srcOrd="4" destOrd="0" presId="urn:microsoft.com/office/officeart/2008/layout/HalfCircleOrganizationChart"/>
    <dgm:cxn modelId="{70BA14A0-8E81-4A16-9D8F-5401A7DF7299}" type="presParOf" srcId="{15A4370F-0795-4A0F-B25F-AC8EB8E9EB99}" destId="{94C7CB20-E594-447B-8380-DE3E84D31363}" srcOrd="5" destOrd="0" presId="urn:microsoft.com/office/officeart/2008/layout/HalfCircleOrganizationChart"/>
    <dgm:cxn modelId="{8954BCDF-1983-41E5-83DE-ABDC1443D40F}" type="presParOf" srcId="{94C7CB20-E594-447B-8380-DE3E84D31363}" destId="{B3C2BDB9-36C8-462C-9F53-38FC14297B52}" srcOrd="0" destOrd="0" presId="urn:microsoft.com/office/officeart/2008/layout/HalfCircleOrganizationChart"/>
    <dgm:cxn modelId="{81FB38D6-3EE8-4B70-A288-83527B5D4E6F}" type="presParOf" srcId="{B3C2BDB9-36C8-462C-9F53-38FC14297B52}" destId="{6677C2DD-6A3A-41AA-A778-5AED316F2D3F}" srcOrd="0" destOrd="0" presId="urn:microsoft.com/office/officeart/2008/layout/HalfCircleOrganizationChart"/>
    <dgm:cxn modelId="{334EEEF2-552B-4C9A-ABD5-D864EA182834}" type="presParOf" srcId="{B3C2BDB9-36C8-462C-9F53-38FC14297B52}" destId="{9CF5106A-84BD-4A36-94EA-92704CD8F135}" srcOrd="1" destOrd="0" presId="urn:microsoft.com/office/officeart/2008/layout/HalfCircleOrganizationChart"/>
    <dgm:cxn modelId="{99775F83-E6EE-4437-9FAA-3EC49D1459FD}" type="presParOf" srcId="{B3C2BDB9-36C8-462C-9F53-38FC14297B52}" destId="{FA5E745A-E3A9-48DB-B618-2BDC955EC1BF}" srcOrd="2" destOrd="0" presId="urn:microsoft.com/office/officeart/2008/layout/HalfCircleOrganizationChart"/>
    <dgm:cxn modelId="{07120559-3C13-48CE-9DED-2EE326DDB1A0}" type="presParOf" srcId="{B3C2BDB9-36C8-462C-9F53-38FC14297B52}" destId="{4FE0F733-65A0-4A4D-BD75-E8AEE8B21F3A}" srcOrd="3" destOrd="0" presId="urn:microsoft.com/office/officeart/2008/layout/HalfCircleOrganizationChart"/>
    <dgm:cxn modelId="{A7C0A73B-275B-4DC8-9BE9-CEF899CA0D45}" type="presParOf" srcId="{94C7CB20-E594-447B-8380-DE3E84D31363}" destId="{25A71D85-CDBA-481F-A7DE-978B8EED1CA0}" srcOrd="1" destOrd="0" presId="urn:microsoft.com/office/officeart/2008/layout/HalfCircleOrganizationChart"/>
    <dgm:cxn modelId="{7ADE1C8F-1BF0-41EE-8584-331CF35DFB7D}" type="presParOf" srcId="{94C7CB20-E594-447B-8380-DE3E84D31363}" destId="{639A1E37-4A70-4D06-9AC8-6ABCFE49216F}" srcOrd="2" destOrd="0" presId="urn:microsoft.com/office/officeart/2008/layout/HalfCircleOrganizationChart"/>
    <dgm:cxn modelId="{FFD31F44-C627-4331-B1CA-0504386F55A6}" type="presParOf" srcId="{58329F5C-67E2-4BC9-B40E-FAE27390F288}" destId="{51716EA7-1CA4-4830-AA62-F7E554F44916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DC3D301-261D-41B4-B6BD-C5E9E82364ED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6D8F50E0-A5F5-4EB4-B6F4-111015CADC12}">
      <dgm:prSet phldrT="[Texto]" custT="1"/>
      <dgm:spPr/>
      <dgm:t>
        <a:bodyPr/>
        <a:lstStyle/>
        <a:p>
          <a:r>
            <a:rPr lang="es-MX" sz="2000" b="1" dirty="0" smtClean="0">
              <a:latin typeface="Arial" panose="020B0604020202020204" pitchFamily="34" charset="0"/>
              <a:cs typeface="Arial" panose="020B0604020202020204" pitchFamily="34" charset="0"/>
            </a:rPr>
            <a:t>I. Calidad</a:t>
          </a:r>
          <a:endParaRPr lang="es-MX" sz="20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43D065C-2933-47D2-AE21-24E73EDF1160}" type="parTrans" cxnId="{44F6655E-3FF4-4095-AD76-BCF45DCAAA75}">
      <dgm:prSet/>
      <dgm:spPr/>
      <dgm:t>
        <a:bodyPr/>
        <a:lstStyle/>
        <a:p>
          <a:endParaRPr lang="es-MX"/>
        </a:p>
      </dgm:t>
    </dgm:pt>
    <dgm:pt modelId="{F51E52EC-80B4-4EA7-BF69-DB54AFF1DB2E}" type="sibTrans" cxnId="{44F6655E-3FF4-4095-AD76-BCF45DCAAA75}">
      <dgm:prSet/>
      <dgm:spPr/>
      <dgm:t>
        <a:bodyPr/>
        <a:lstStyle/>
        <a:p>
          <a:endParaRPr lang="es-MX"/>
        </a:p>
      </dgm:t>
    </dgm:pt>
    <dgm:pt modelId="{20F946FC-5A80-4425-87ED-3D0DD6AF6240}">
      <dgm:prSet phldrT="[Texto]" custT="1"/>
      <dgm:spPr/>
      <dgm:t>
        <a:bodyPr/>
        <a:lstStyle/>
        <a:p>
          <a:r>
            <a:rPr lang="es-MX" sz="1200" b="1" dirty="0" smtClean="0">
              <a:latin typeface="Arial" panose="020B0604020202020204" pitchFamily="34" charset="0"/>
              <a:cs typeface="Arial" panose="020B0604020202020204" pitchFamily="34" charset="0"/>
            </a:rPr>
            <a:t>Docencia</a:t>
          </a:r>
          <a:endParaRPr lang="es-MX" sz="12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CB65B78-8B11-49CD-A633-CA5E3EE5717E}" type="parTrans" cxnId="{F61561A1-1E0E-4E0F-9701-C3EBE77EB336}">
      <dgm:prSet/>
      <dgm:spPr/>
      <dgm:t>
        <a:bodyPr/>
        <a:lstStyle/>
        <a:p>
          <a:endParaRPr lang="es-MX"/>
        </a:p>
      </dgm:t>
    </dgm:pt>
    <dgm:pt modelId="{862E4475-71BE-49A2-9172-88CB94180163}" type="sibTrans" cxnId="{F61561A1-1E0E-4E0F-9701-C3EBE77EB336}">
      <dgm:prSet/>
      <dgm:spPr/>
      <dgm:t>
        <a:bodyPr/>
        <a:lstStyle/>
        <a:p>
          <a:endParaRPr lang="es-MX"/>
        </a:p>
      </dgm:t>
    </dgm:pt>
    <dgm:pt modelId="{146A2B5C-C9A6-44C1-8CA3-A031E4579C48}">
      <dgm:prSet phldrT="[Texto]" custT="1"/>
      <dgm:spPr/>
      <dgm:t>
        <a:bodyPr/>
        <a:lstStyle/>
        <a:p>
          <a:r>
            <a:rPr lang="es-MX" sz="1200" b="1" dirty="0" smtClean="0">
              <a:latin typeface="Arial" panose="020B0604020202020204" pitchFamily="34" charset="0"/>
              <a:cs typeface="Arial" panose="020B0604020202020204" pitchFamily="34" charset="0"/>
            </a:rPr>
            <a:t>Generación y aplicación del conocimiento</a:t>
          </a:r>
          <a:endParaRPr lang="es-MX" sz="12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7A78AD5-D1B8-4930-8E62-859B9AC1A50E}" type="parTrans" cxnId="{DAD4A780-D874-4AE7-A4AD-406A455BB069}">
      <dgm:prSet/>
      <dgm:spPr/>
      <dgm:t>
        <a:bodyPr/>
        <a:lstStyle/>
        <a:p>
          <a:endParaRPr lang="es-MX"/>
        </a:p>
      </dgm:t>
    </dgm:pt>
    <dgm:pt modelId="{14660D5F-E7CE-409A-A628-F37D13B23440}" type="sibTrans" cxnId="{DAD4A780-D874-4AE7-A4AD-406A455BB069}">
      <dgm:prSet/>
      <dgm:spPr/>
      <dgm:t>
        <a:bodyPr/>
        <a:lstStyle/>
        <a:p>
          <a:endParaRPr lang="es-MX"/>
        </a:p>
      </dgm:t>
    </dgm:pt>
    <dgm:pt modelId="{8E1C136D-9747-430F-9E6C-5C21CD41676C}">
      <dgm:prSet phldrT="[Texto]" custT="1"/>
      <dgm:spPr/>
      <dgm:t>
        <a:bodyPr/>
        <a:lstStyle/>
        <a:p>
          <a:r>
            <a:rPr lang="es-MX" sz="1200" b="1" dirty="0" smtClean="0">
              <a:latin typeface="Arial" panose="020B0604020202020204" pitchFamily="34" charset="0"/>
              <a:cs typeface="Arial" panose="020B0604020202020204" pitchFamily="34" charset="0"/>
            </a:rPr>
            <a:t>Gestión académica y participación en cuerpos colegiados</a:t>
          </a:r>
          <a:endParaRPr lang="es-MX" sz="12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BDC2D97-C9CA-4AE8-9864-2198DA7E5A21}" type="parTrans" cxnId="{6D478C49-9336-445B-9CA1-5A8E9C169D7F}">
      <dgm:prSet/>
      <dgm:spPr/>
      <dgm:t>
        <a:bodyPr/>
        <a:lstStyle/>
        <a:p>
          <a:endParaRPr lang="es-MX"/>
        </a:p>
      </dgm:t>
    </dgm:pt>
    <dgm:pt modelId="{38A466BA-87C1-42D7-9413-D1127810A37F}" type="sibTrans" cxnId="{6D478C49-9336-445B-9CA1-5A8E9C169D7F}">
      <dgm:prSet/>
      <dgm:spPr/>
      <dgm:t>
        <a:bodyPr/>
        <a:lstStyle/>
        <a:p>
          <a:endParaRPr lang="es-MX"/>
        </a:p>
      </dgm:t>
    </dgm:pt>
    <dgm:pt modelId="{F5BB61A2-2BC4-4D3A-A63E-196A93E9A1B3}">
      <dgm:prSet phldrT="[Texto]" custT="1"/>
      <dgm:spPr/>
      <dgm:t>
        <a:bodyPr/>
        <a:lstStyle/>
        <a:p>
          <a:r>
            <a:rPr lang="es-MX" sz="1200" b="1" dirty="0" smtClean="0">
              <a:latin typeface="Arial" panose="020B0604020202020204" pitchFamily="34" charset="0"/>
              <a:cs typeface="Arial" panose="020B0604020202020204" pitchFamily="34" charset="0"/>
            </a:rPr>
            <a:t>Tutorías</a:t>
          </a:r>
          <a:endParaRPr lang="es-MX" sz="12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3094BDF-F872-4616-91E8-7009DCDA7486}" type="parTrans" cxnId="{327DDF59-7345-4077-9BB9-62FA4B91DD06}">
      <dgm:prSet/>
      <dgm:spPr/>
      <dgm:t>
        <a:bodyPr/>
        <a:lstStyle/>
        <a:p>
          <a:endParaRPr lang="es-MX"/>
        </a:p>
      </dgm:t>
    </dgm:pt>
    <dgm:pt modelId="{26B97C20-4204-4305-B12A-57075D38A74B}" type="sibTrans" cxnId="{327DDF59-7345-4077-9BB9-62FA4B91DD06}">
      <dgm:prSet/>
      <dgm:spPr/>
      <dgm:t>
        <a:bodyPr/>
        <a:lstStyle/>
        <a:p>
          <a:endParaRPr lang="es-MX"/>
        </a:p>
      </dgm:t>
    </dgm:pt>
    <dgm:pt modelId="{4DE90B85-0855-4E5D-8E12-7BCFFE51BB15}" type="pres">
      <dgm:prSet presAssocID="{5DC3D301-261D-41B4-B6BD-C5E9E82364ED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58329F5C-67E2-4BC9-B40E-FAE27390F288}" type="pres">
      <dgm:prSet presAssocID="{6D8F50E0-A5F5-4EB4-B6F4-111015CADC12}" presName="hierRoot1" presStyleCnt="0">
        <dgm:presLayoutVars>
          <dgm:hierBranch val="init"/>
        </dgm:presLayoutVars>
      </dgm:prSet>
      <dgm:spPr/>
    </dgm:pt>
    <dgm:pt modelId="{524F6E68-A966-4484-99B6-6B5EED06FEBE}" type="pres">
      <dgm:prSet presAssocID="{6D8F50E0-A5F5-4EB4-B6F4-111015CADC12}" presName="rootComposite1" presStyleCnt="0"/>
      <dgm:spPr/>
    </dgm:pt>
    <dgm:pt modelId="{59CE44D1-406F-4EB0-BCF6-29DC00D39A73}" type="pres">
      <dgm:prSet presAssocID="{6D8F50E0-A5F5-4EB4-B6F4-111015CADC12}" presName="rootText1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465A9F55-E4D9-446A-87FE-AC611B1249B5}" type="pres">
      <dgm:prSet presAssocID="{6D8F50E0-A5F5-4EB4-B6F4-111015CADC12}" presName="topArc1" presStyleLbl="parChTrans1D1" presStyleIdx="0" presStyleCnt="10"/>
      <dgm:spPr/>
    </dgm:pt>
    <dgm:pt modelId="{25E442BD-B5C9-4E8B-9A27-BD3C766684E5}" type="pres">
      <dgm:prSet presAssocID="{6D8F50E0-A5F5-4EB4-B6F4-111015CADC12}" presName="bottomArc1" presStyleLbl="parChTrans1D1" presStyleIdx="1" presStyleCnt="10"/>
      <dgm:spPr/>
    </dgm:pt>
    <dgm:pt modelId="{DEC7CB36-2217-4C17-8313-168132F65BCD}" type="pres">
      <dgm:prSet presAssocID="{6D8F50E0-A5F5-4EB4-B6F4-111015CADC12}" presName="topConnNode1" presStyleLbl="node1" presStyleIdx="0" presStyleCnt="0"/>
      <dgm:spPr/>
      <dgm:t>
        <a:bodyPr/>
        <a:lstStyle/>
        <a:p>
          <a:endParaRPr lang="es-MX"/>
        </a:p>
      </dgm:t>
    </dgm:pt>
    <dgm:pt modelId="{15A4370F-0795-4A0F-B25F-AC8EB8E9EB99}" type="pres">
      <dgm:prSet presAssocID="{6D8F50E0-A5F5-4EB4-B6F4-111015CADC12}" presName="hierChild2" presStyleCnt="0"/>
      <dgm:spPr/>
    </dgm:pt>
    <dgm:pt modelId="{036E80D8-A75D-4D13-8BD3-C7DD1458930B}" type="pres">
      <dgm:prSet presAssocID="{BCB65B78-8B11-49CD-A633-CA5E3EE5717E}" presName="Name28" presStyleLbl="parChTrans1D2" presStyleIdx="0" presStyleCnt="4"/>
      <dgm:spPr/>
      <dgm:t>
        <a:bodyPr/>
        <a:lstStyle/>
        <a:p>
          <a:endParaRPr lang="es-MX"/>
        </a:p>
      </dgm:t>
    </dgm:pt>
    <dgm:pt modelId="{545C8C2A-7123-4B1A-AB11-BAF8BF8D43DD}" type="pres">
      <dgm:prSet presAssocID="{20F946FC-5A80-4425-87ED-3D0DD6AF6240}" presName="hierRoot2" presStyleCnt="0">
        <dgm:presLayoutVars>
          <dgm:hierBranch val="init"/>
        </dgm:presLayoutVars>
      </dgm:prSet>
      <dgm:spPr/>
    </dgm:pt>
    <dgm:pt modelId="{27C2E42E-7499-4EC5-A434-018DBABA5CF8}" type="pres">
      <dgm:prSet presAssocID="{20F946FC-5A80-4425-87ED-3D0DD6AF6240}" presName="rootComposite2" presStyleCnt="0"/>
      <dgm:spPr/>
    </dgm:pt>
    <dgm:pt modelId="{32614989-6636-4E7A-9476-6224C269202E}" type="pres">
      <dgm:prSet presAssocID="{20F946FC-5A80-4425-87ED-3D0DD6AF6240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2E37868C-F052-4FBD-8286-F9054ED5E32A}" type="pres">
      <dgm:prSet presAssocID="{20F946FC-5A80-4425-87ED-3D0DD6AF6240}" presName="topArc2" presStyleLbl="parChTrans1D1" presStyleIdx="2" presStyleCnt="10"/>
      <dgm:spPr/>
    </dgm:pt>
    <dgm:pt modelId="{B6ACA329-F932-4814-92EB-24227768845C}" type="pres">
      <dgm:prSet presAssocID="{20F946FC-5A80-4425-87ED-3D0DD6AF6240}" presName="bottomArc2" presStyleLbl="parChTrans1D1" presStyleIdx="3" presStyleCnt="10"/>
      <dgm:spPr/>
    </dgm:pt>
    <dgm:pt modelId="{FA702B89-E400-4412-9FB4-D4582B37205D}" type="pres">
      <dgm:prSet presAssocID="{20F946FC-5A80-4425-87ED-3D0DD6AF6240}" presName="topConnNode2" presStyleLbl="node2" presStyleIdx="0" presStyleCnt="0"/>
      <dgm:spPr/>
      <dgm:t>
        <a:bodyPr/>
        <a:lstStyle/>
        <a:p>
          <a:endParaRPr lang="es-MX"/>
        </a:p>
      </dgm:t>
    </dgm:pt>
    <dgm:pt modelId="{430C5207-8F41-4729-B0B8-65D944C46289}" type="pres">
      <dgm:prSet presAssocID="{20F946FC-5A80-4425-87ED-3D0DD6AF6240}" presName="hierChild4" presStyleCnt="0"/>
      <dgm:spPr/>
    </dgm:pt>
    <dgm:pt modelId="{DF000BDE-EF35-43B8-A746-FFB5D00826E8}" type="pres">
      <dgm:prSet presAssocID="{20F946FC-5A80-4425-87ED-3D0DD6AF6240}" presName="hierChild5" presStyleCnt="0"/>
      <dgm:spPr/>
    </dgm:pt>
    <dgm:pt modelId="{4B0EDD15-7BA0-4225-9733-D87036A550C8}" type="pres">
      <dgm:prSet presAssocID="{17A78AD5-D1B8-4930-8E62-859B9AC1A50E}" presName="Name28" presStyleLbl="parChTrans1D2" presStyleIdx="1" presStyleCnt="4"/>
      <dgm:spPr/>
      <dgm:t>
        <a:bodyPr/>
        <a:lstStyle/>
        <a:p>
          <a:endParaRPr lang="es-MX"/>
        </a:p>
      </dgm:t>
    </dgm:pt>
    <dgm:pt modelId="{539583BF-ABC7-4A93-BA57-E48BE3E76F0A}" type="pres">
      <dgm:prSet presAssocID="{146A2B5C-C9A6-44C1-8CA3-A031E4579C48}" presName="hierRoot2" presStyleCnt="0">
        <dgm:presLayoutVars>
          <dgm:hierBranch val="init"/>
        </dgm:presLayoutVars>
      </dgm:prSet>
      <dgm:spPr/>
    </dgm:pt>
    <dgm:pt modelId="{38C1BDD2-72D8-45EE-8562-E334D7884D8C}" type="pres">
      <dgm:prSet presAssocID="{146A2B5C-C9A6-44C1-8CA3-A031E4579C48}" presName="rootComposite2" presStyleCnt="0"/>
      <dgm:spPr/>
    </dgm:pt>
    <dgm:pt modelId="{D33E7133-5C1C-442F-A4B5-246DF1725963}" type="pres">
      <dgm:prSet presAssocID="{146A2B5C-C9A6-44C1-8CA3-A031E4579C48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ED5B3DF8-B9E1-46E2-B521-DFEA1D76AEEF}" type="pres">
      <dgm:prSet presAssocID="{146A2B5C-C9A6-44C1-8CA3-A031E4579C48}" presName="topArc2" presStyleLbl="parChTrans1D1" presStyleIdx="4" presStyleCnt="10"/>
      <dgm:spPr/>
    </dgm:pt>
    <dgm:pt modelId="{9213B86D-4DBB-478D-8BE8-046E46106E68}" type="pres">
      <dgm:prSet presAssocID="{146A2B5C-C9A6-44C1-8CA3-A031E4579C48}" presName="bottomArc2" presStyleLbl="parChTrans1D1" presStyleIdx="5" presStyleCnt="10"/>
      <dgm:spPr/>
    </dgm:pt>
    <dgm:pt modelId="{32F70DF4-46F6-49CF-A727-FC331C701E05}" type="pres">
      <dgm:prSet presAssocID="{146A2B5C-C9A6-44C1-8CA3-A031E4579C48}" presName="topConnNode2" presStyleLbl="node2" presStyleIdx="0" presStyleCnt="0"/>
      <dgm:spPr/>
      <dgm:t>
        <a:bodyPr/>
        <a:lstStyle/>
        <a:p>
          <a:endParaRPr lang="es-MX"/>
        </a:p>
      </dgm:t>
    </dgm:pt>
    <dgm:pt modelId="{30971B32-683F-4BAF-AF0F-208B961BF277}" type="pres">
      <dgm:prSet presAssocID="{146A2B5C-C9A6-44C1-8CA3-A031E4579C48}" presName="hierChild4" presStyleCnt="0"/>
      <dgm:spPr/>
    </dgm:pt>
    <dgm:pt modelId="{2C8E5E24-7075-4333-B2CA-B8EF756FBBC7}" type="pres">
      <dgm:prSet presAssocID="{146A2B5C-C9A6-44C1-8CA3-A031E4579C48}" presName="hierChild5" presStyleCnt="0"/>
      <dgm:spPr/>
    </dgm:pt>
    <dgm:pt modelId="{39BBF494-EBA7-40B1-AA0D-C36EEC0863C0}" type="pres">
      <dgm:prSet presAssocID="{5BDC2D97-C9CA-4AE8-9864-2198DA7E5A21}" presName="Name28" presStyleLbl="parChTrans1D2" presStyleIdx="2" presStyleCnt="4"/>
      <dgm:spPr/>
      <dgm:t>
        <a:bodyPr/>
        <a:lstStyle/>
        <a:p>
          <a:endParaRPr lang="es-MX"/>
        </a:p>
      </dgm:t>
    </dgm:pt>
    <dgm:pt modelId="{94C7CB20-E594-447B-8380-DE3E84D31363}" type="pres">
      <dgm:prSet presAssocID="{8E1C136D-9747-430F-9E6C-5C21CD41676C}" presName="hierRoot2" presStyleCnt="0">
        <dgm:presLayoutVars>
          <dgm:hierBranch val="init"/>
        </dgm:presLayoutVars>
      </dgm:prSet>
      <dgm:spPr/>
    </dgm:pt>
    <dgm:pt modelId="{B3C2BDB9-36C8-462C-9F53-38FC14297B52}" type="pres">
      <dgm:prSet presAssocID="{8E1C136D-9747-430F-9E6C-5C21CD41676C}" presName="rootComposite2" presStyleCnt="0"/>
      <dgm:spPr/>
    </dgm:pt>
    <dgm:pt modelId="{6677C2DD-6A3A-41AA-A778-5AED316F2D3F}" type="pres">
      <dgm:prSet presAssocID="{8E1C136D-9747-430F-9E6C-5C21CD41676C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9CF5106A-84BD-4A36-94EA-92704CD8F135}" type="pres">
      <dgm:prSet presAssocID="{8E1C136D-9747-430F-9E6C-5C21CD41676C}" presName="topArc2" presStyleLbl="parChTrans1D1" presStyleIdx="6" presStyleCnt="10"/>
      <dgm:spPr/>
    </dgm:pt>
    <dgm:pt modelId="{FA5E745A-E3A9-48DB-B618-2BDC955EC1BF}" type="pres">
      <dgm:prSet presAssocID="{8E1C136D-9747-430F-9E6C-5C21CD41676C}" presName="bottomArc2" presStyleLbl="parChTrans1D1" presStyleIdx="7" presStyleCnt="10"/>
      <dgm:spPr/>
    </dgm:pt>
    <dgm:pt modelId="{4FE0F733-65A0-4A4D-BD75-E8AEE8B21F3A}" type="pres">
      <dgm:prSet presAssocID="{8E1C136D-9747-430F-9E6C-5C21CD41676C}" presName="topConnNode2" presStyleLbl="node2" presStyleIdx="0" presStyleCnt="0"/>
      <dgm:spPr/>
      <dgm:t>
        <a:bodyPr/>
        <a:lstStyle/>
        <a:p>
          <a:endParaRPr lang="es-MX"/>
        </a:p>
      </dgm:t>
    </dgm:pt>
    <dgm:pt modelId="{25A71D85-CDBA-481F-A7DE-978B8EED1CA0}" type="pres">
      <dgm:prSet presAssocID="{8E1C136D-9747-430F-9E6C-5C21CD41676C}" presName="hierChild4" presStyleCnt="0"/>
      <dgm:spPr/>
    </dgm:pt>
    <dgm:pt modelId="{639A1E37-4A70-4D06-9AC8-6ABCFE49216F}" type="pres">
      <dgm:prSet presAssocID="{8E1C136D-9747-430F-9E6C-5C21CD41676C}" presName="hierChild5" presStyleCnt="0"/>
      <dgm:spPr/>
    </dgm:pt>
    <dgm:pt modelId="{1DB7C13B-8F93-4894-97EF-95E4823D9A9C}" type="pres">
      <dgm:prSet presAssocID="{B3094BDF-F872-4616-91E8-7009DCDA7486}" presName="Name28" presStyleLbl="parChTrans1D2" presStyleIdx="3" presStyleCnt="4"/>
      <dgm:spPr/>
      <dgm:t>
        <a:bodyPr/>
        <a:lstStyle/>
        <a:p>
          <a:endParaRPr lang="es-MX"/>
        </a:p>
      </dgm:t>
    </dgm:pt>
    <dgm:pt modelId="{6B22C9FE-6827-44CD-BEB5-6DF7DCCCAF20}" type="pres">
      <dgm:prSet presAssocID="{F5BB61A2-2BC4-4D3A-A63E-196A93E9A1B3}" presName="hierRoot2" presStyleCnt="0">
        <dgm:presLayoutVars>
          <dgm:hierBranch val="init"/>
        </dgm:presLayoutVars>
      </dgm:prSet>
      <dgm:spPr/>
    </dgm:pt>
    <dgm:pt modelId="{AF773DC8-4696-4AA4-A502-BD38E7AF9A36}" type="pres">
      <dgm:prSet presAssocID="{F5BB61A2-2BC4-4D3A-A63E-196A93E9A1B3}" presName="rootComposite2" presStyleCnt="0"/>
      <dgm:spPr/>
    </dgm:pt>
    <dgm:pt modelId="{7A28A469-9862-4224-8203-B73E25D7A070}" type="pres">
      <dgm:prSet presAssocID="{F5BB61A2-2BC4-4D3A-A63E-196A93E9A1B3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71E65847-0B97-41D4-B0EA-C996B3A8E46C}" type="pres">
      <dgm:prSet presAssocID="{F5BB61A2-2BC4-4D3A-A63E-196A93E9A1B3}" presName="topArc2" presStyleLbl="parChTrans1D1" presStyleIdx="8" presStyleCnt="10"/>
      <dgm:spPr/>
    </dgm:pt>
    <dgm:pt modelId="{0F003DF5-D4FF-4AF3-B922-A7F3C703DCC5}" type="pres">
      <dgm:prSet presAssocID="{F5BB61A2-2BC4-4D3A-A63E-196A93E9A1B3}" presName="bottomArc2" presStyleLbl="parChTrans1D1" presStyleIdx="9" presStyleCnt="10"/>
      <dgm:spPr/>
    </dgm:pt>
    <dgm:pt modelId="{0E48B065-2655-4350-9529-DB2B2B9F419F}" type="pres">
      <dgm:prSet presAssocID="{F5BB61A2-2BC4-4D3A-A63E-196A93E9A1B3}" presName="topConnNode2" presStyleLbl="node2" presStyleIdx="0" presStyleCnt="0"/>
      <dgm:spPr/>
      <dgm:t>
        <a:bodyPr/>
        <a:lstStyle/>
        <a:p>
          <a:endParaRPr lang="es-MX"/>
        </a:p>
      </dgm:t>
    </dgm:pt>
    <dgm:pt modelId="{A554E262-9276-48A7-83DA-7ADCB69400ED}" type="pres">
      <dgm:prSet presAssocID="{F5BB61A2-2BC4-4D3A-A63E-196A93E9A1B3}" presName="hierChild4" presStyleCnt="0"/>
      <dgm:spPr/>
    </dgm:pt>
    <dgm:pt modelId="{6B3699EF-5BA9-46E4-A471-712EBBF7338E}" type="pres">
      <dgm:prSet presAssocID="{F5BB61A2-2BC4-4D3A-A63E-196A93E9A1B3}" presName="hierChild5" presStyleCnt="0"/>
      <dgm:spPr/>
    </dgm:pt>
    <dgm:pt modelId="{51716EA7-1CA4-4830-AA62-F7E554F44916}" type="pres">
      <dgm:prSet presAssocID="{6D8F50E0-A5F5-4EB4-B6F4-111015CADC12}" presName="hierChild3" presStyleCnt="0"/>
      <dgm:spPr/>
    </dgm:pt>
  </dgm:ptLst>
  <dgm:cxnLst>
    <dgm:cxn modelId="{44F6655E-3FF4-4095-AD76-BCF45DCAAA75}" srcId="{5DC3D301-261D-41B4-B6BD-C5E9E82364ED}" destId="{6D8F50E0-A5F5-4EB4-B6F4-111015CADC12}" srcOrd="0" destOrd="0" parTransId="{D43D065C-2933-47D2-AE21-24E73EDF1160}" sibTransId="{F51E52EC-80B4-4EA7-BF69-DB54AFF1DB2E}"/>
    <dgm:cxn modelId="{792631AA-995D-48D3-A6E9-7DEA0ACE1DD7}" type="presOf" srcId="{8E1C136D-9747-430F-9E6C-5C21CD41676C}" destId="{6677C2DD-6A3A-41AA-A778-5AED316F2D3F}" srcOrd="0" destOrd="0" presId="urn:microsoft.com/office/officeart/2008/layout/HalfCircleOrganizationChart"/>
    <dgm:cxn modelId="{9D21ADAA-8EF4-4AFA-85E2-950052537E3C}" type="presOf" srcId="{6D8F50E0-A5F5-4EB4-B6F4-111015CADC12}" destId="{DEC7CB36-2217-4C17-8313-168132F65BCD}" srcOrd="1" destOrd="0" presId="urn:microsoft.com/office/officeart/2008/layout/HalfCircleOrganizationChart"/>
    <dgm:cxn modelId="{E1CFAA20-6DA2-496A-B155-A785910F7806}" type="presOf" srcId="{17A78AD5-D1B8-4930-8E62-859B9AC1A50E}" destId="{4B0EDD15-7BA0-4225-9733-D87036A550C8}" srcOrd="0" destOrd="0" presId="urn:microsoft.com/office/officeart/2008/layout/HalfCircleOrganizationChart"/>
    <dgm:cxn modelId="{D51EFA6F-62AE-4C27-948D-3395A08E09A6}" type="presOf" srcId="{146A2B5C-C9A6-44C1-8CA3-A031E4579C48}" destId="{32F70DF4-46F6-49CF-A727-FC331C701E05}" srcOrd="1" destOrd="0" presId="urn:microsoft.com/office/officeart/2008/layout/HalfCircleOrganizationChart"/>
    <dgm:cxn modelId="{D924DE9D-3783-41E6-A282-818F0CD7FAC2}" type="presOf" srcId="{5BDC2D97-C9CA-4AE8-9864-2198DA7E5A21}" destId="{39BBF494-EBA7-40B1-AA0D-C36EEC0863C0}" srcOrd="0" destOrd="0" presId="urn:microsoft.com/office/officeart/2008/layout/HalfCircleOrganizationChart"/>
    <dgm:cxn modelId="{1AF45914-20DD-4712-8ACB-5FEEA89E00B7}" type="presOf" srcId="{BCB65B78-8B11-49CD-A633-CA5E3EE5717E}" destId="{036E80D8-A75D-4D13-8BD3-C7DD1458930B}" srcOrd="0" destOrd="0" presId="urn:microsoft.com/office/officeart/2008/layout/HalfCircleOrganizationChart"/>
    <dgm:cxn modelId="{DAD4A780-D874-4AE7-A4AD-406A455BB069}" srcId="{6D8F50E0-A5F5-4EB4-B6F4-111015CADC12}" destId="{146A2B5C-C9A6-44C1-8CA3-A031E4579C48}" srcOrd="1" destOrd="0" parTransId="{17A78AD5-D1B8-4930-8E62-859B9AC1A50E}" sibTransId="{14660D5F-E7CE-409A-A628-F37D13B23440}"/>
    <dgm:cxn modelId="{0E915DC0-A032-4DF9-BFDE-55AC22857A07}" type="presOf" srcId="{5DC3D301-261D-41B4-B6BD-C5E9E82364ED}" destId="{4DE90B85-0855-4E5D-8E12-7BCFFE51BB15}" srcOrd="0" destOrd="0" presId="urn:microsoft.com/office/officeart/2008/layout/HalfCircleOrganizationChart"/>
    <dgm:cxn modelId="{F7A23670-B6A4-489D-AA99-D38AB7EE5502}" type="presOf" srcId="{146A2B5C-C9A6-44C1-8CA3-A031E4579C48}" destId="{D33E7133-5C1C-442F-A4B5-246DF1725963}" srcOrd="0" destOrd="0" presId="urn:microsoft.com/office/officeart/2008/layout/HalfCircleOrganizationChart"/>
    <dgm:cxn modelId="{8656A92F-5309-4D47-BBBE-7B34E3EE0130}" type="presOf" srcId="{20F946FC-5A80-4425-87ED-3D0DD6AF6240}" destId="{32614989-6636-4E7A-9476-6224C269202E}" srcOrd="0" destOrd="0" presId="urn:microsoft.com/office/officeart/2008/layout/HalfCircleOrganizationChart"/>
    <dgm:cxn modelId="{327DDF59-7345-4077-9BB9-62FA4B91DD06}" srcId="{6D8F50E0-A5F5-4EB4-B6F4-111015CADC12}" destId="{F5BB61A2-2BC4-4D3A-A63E-196A93E9A1B3}" srcOrd="3" destOrd="0" parTransId="{B3094BDF-F872-4616-91E8-7009DCDA7486}" sibTransId="{26B97C20-4204-4305-B12A-57075D38A74B}"/>
    <dgm:cxn modelId="{66D5A45C-80C7-4882-ABE5-ACB288AFDCF8}" type="presOf" srcId="{8E1C136D-9747-430F-9E6C-5C21CD41676C}" destId="{4FE0F733-65A0-4A4D-BD75-E8AEE8B21F3A}" srcOrd="1" destOrd="0" presId="urn:microsoft.com/office/officeart/2008/layout/HalfCircleOrganizationChart"/>
    <dgm:cxn modelId="{EC7BC251-54F2-4866-B4DB-9E8C4732CD43}" type="presOf" srcId="{6D8F50E0-A5F5-4EB4-B6F4-111015CADC12}" destId="{59CE44D1-406F-4EB0-BCF6-29DC00D39A73}" srcOrd="0" destOrd="0" presId="urn:microsoft.com/office/officeart/2008/layout/HalfCircleOrganizationChart"/>
    <dgm:cxn modelId="{388B4C98-6F68-4FEC-9E75-235A4EF572FA}" type="presOf" srcId="{F5BB61A2-2BC4-4D3A-A63E-196A93E9A1B3}" destId="{7A28A469-9862-4224-8203-B73E25D7A070}" srcOrd="0" destOrd="0" presId="urn:microsoft.com/office/officeart/2008/layout/HalfCircleOrganizationChart"/>
    <dgm:cxn modelId="{AC43594A-10E7-47CD-BFCF-7EC703DD6BAB}" type="presOf" srcId="{B3094BDF-F872-4616-91E8-7009DCDA7486}" destId="{1DB7C13B-8F93-4894-97EF-95E4823D9A9C}" srcOrd="0" destOrd="0" presId="urn:microsoft.com/office/officeart/2008/layout/HalfCircleOrganizationChart"/>
    <dgm:cxn modelId="{F61561A1-1E0E-4E0F-9701-C3EBE77EB336}" srcId="{6D8F50E0-A5F5-4EB4-B6F4-111015CADC12}" destId="{20F946FC-5A80-4425-87ED-3D0DD6AF6240}" srcOrd="0" destOrd="0" parTransId="{BCB65B78-8B11-49CD-A633-CA5E3EE5717E}" sibTransId="{862E4475-71BE-49A2-9172-88CB94180163}"/>
    <dgm:cxn modelId="{6D478C49-9336-445B-9CA1-5A8E9C169D7F}" srcId="{6D8F50E0-A5F5-4EB4-B6F4-111015CADC12}" destId="{8E1C136D-9747-430F-9E6C-5C21CD41676C}" srcOrd="2" destOrd="0" parTransId="{5BDC2D97-C9CA-4AE8-9864-2198DA7E5A21}" sibTransId="{38A466BA-87C1-42D7-9413-D1127810A37F}"/>
    <dgm:cxn modelId="{F7E00392-DD5E-4A41-927F-00DC8B8F81C7}" type="presOf" srcId="{F5BB61A2-2BC4-4D3A-A63E-196A93E9A1B3}" destId="{0E48B065-2655-4350-9529-DB2B2B9F419F}" srcOrd="1" destOrd="0" presId="urn:microsoft.com/office/officeart/2008/layout/HalfCircleOrganizationChart"/>
    <dgm:cxn modelId="{46D04A06-87F2-44A2-9C35-9DC9D1CA8722}" type="presOf" srcId="{20F946FC-5A80-4425-87ED-3D0DD6AF6240}" destId="{FA702B89-E400-4412-9FB4-D4582B37205D}" srcOrd="1" destOrd="0" presId="urn:microsoft.com/office/officeart/2008/layout/HalfCircleOrganizationChart"/>
    <dgm:cxn modelId="{AD4E1594-46F2-4121-AB2A-56E5F7790367}" type="presParOf" srcId="{4DE90B85-0855-4E5D-8E12-7BCFFE51BB15}" destId="{58329F5C-67E2-4BC9-B40E-FAE27390F288}" srcOrd="0" destOrd="0" presId="urn:microsoft.com/office/officeart/2008/layout/HalfCircleOrganizationChart"/>
    <dgm:cxn modelId="{9B2C375B-FBDF-420B-81C9-994EFF839EAE}" type="presParOf" srcId="{58329F5C-67E2-4BC9-B40E-FAE27390F288}" destId="{524F6E68-A966-4484-99B6-6B5EED06FEBE}" srcOrd="0" destOrd="0" presId="urn:microsoft.com/office/officeart/2008/layout/HalfCircleOrganizationChart"/>
    <dgm:cxn modelId="{26E37FE6-3EC6-4C69-B141-DF703C47E89E}" type="presParOf" srcId="{524F6E68-A966-4484-99B6-6B5EED06FEBE}" destId="{59CE44D1-406F-4EB0-BCF6-29DC00D39A73}" srcOrd="0" destOrd="0" presId="urn:microsoft.com/office/officeart/2008/layout/HalfCircleOrganizationChart"/>
    <dgm:cxn modelId="{BD800C3E-B601-4FFE-B652-DA085E2A17B6}" type="presParOf" srcId="{524F6E68-A966-4484-99B6-6B5EED06FEBE}" destId="{465A9F55-E4D9-446A-87FE-AC611B1249B5}" srcOrd="1" destOrd="0" presId="urn:microsoft.com/office/officeart/2008/layout/HalfCircleOrganizationChart"/>
    <dgm:cxn modelId="{B9E70FBB-063C-45A4-90FA-002C1B17F728}" type="presParOf" srcId="{524F6E68-A966-4484-99B6-6B5EED06FEBE}" destId="{25E442BD-B5C9-4E8B-9A27-BD3C766684E5}" srcOrd="2" destOrd="0" presId="urn:microsoft.com/office/officeart/2008/layout/HalfCircleOrganizationChart"/>
    <dgm:cxn modelId="{C7A4C0AA-4F00-4516-A404-89953DFBEF92}" type="presParOf" srcId="{524F6E68-A966-4484-99B6-6B5EED06FEBE}" destId="{DEC7CB36-2217-4C17-8313-168132F65BCD}" srcOrd="3" destOrd="0" presId="urn:microsoft.com/office/officeart/2008/layout/HalfCircleOrganizationChart"/>
    <dgm:cxn modelId="{8A5858F3-FAE9-4394-96EA-3CC0A29BF208}" type="presParOf" srcId="{58329F5C-67E2-4BC9-B40E-FAE27390F288}" destId="{15A4370F-0795-4A0F-B25F-AC8EB8E9EB99}" srcOrd="1" destOrd="0" presId="urn:microsoft.com/office/officeart/2008/layout/HalfCircleOrganizationChart"/>
    <dgm:cxn modelId="{4F689220-2DD1-406D-B05C-A07AB960D997}" type="presParOf" srcId="{15A4370F-0795-4A0F-B25F-AC8EB8E9EB99}" destId="{036E80D8-A75D-4D13-8BD3-C7DD1458930B}" srcOrd="0" destOrd="0" presId="urn:microsoft.com/office/officeart/2008/layout/HalfCircleOrganizationChart"/>
    <dgm:cxn modelId="{A1331F36-11DD-4A89-AA44-DA7BC480158E}" type="presParOf" srcId="{15A4370F-0795-4A0F-B25F-AC8EB8E9EB99}" destId="{545C8C2A-7123-4B1A-AB11-BAF8BF8D43DD}" srcOrd="1" destOrd="0" presId="urn:microsoft.com/office/officeart/2008/layout/HalfCircleOrganizationChart"/>
    <dgm:cxn modelId="{A861A79B-1396-417D-B5EA-D96DABF18064}" type="presParOf" srcId="{545C8C2A-7123-4B1A-AB11-BAF8BF8D43DD}" destId="{27C2E42E-7499-4EC5-A434-018DBABA5CF8}" srcOrd="0" destOrd="0" presId="urn:microsoft.com/office/officeart/2008/layout/HalfCircleOrganizationChart"/>
    <dgm:cxn modelId="{F644F4C1-7F27-48C8-8D4A-34A646B8D2EC}" type="presParOf" srcId="{27C2E42E-7499-4EC5-A434-018DBABA5CF8}" destId="{32614989-6636-4E7A-9476-6224C269202E}" srcOrd="0" destOrd="0" presId="urn:microsoft.com/office/officeart/2008/layout/HalfCircleOrganizationChart"/>
    <dgm:cxn modelId="{17878C50-8E6F-4EF8-9101-BF09466E1726}" type="presParOf" srcId="{27C2E42E-7499-4EC5-A434-018DBABA5CF8}" destId="{2E37868C-F052-4FBD-8286-F9054ED5E32A}" srcOrd="1" destOrd="0" presId="urn:microsoft.com/office/officeart/2008/layout/HalfCircleOrganizationChart"/>
    <dgm:cxn modelId="{933DA1D9-1680-4247-B16E-24F3B73C4FF9}" type="presParOf" srcId="{27C2E42E-7499-4EC5-A434-018DBABA5CF8}" destId="{B6ACA329-F932-4814-92EB-24227768845C}" srcOrd="2" destOrd="0" presId="urn:microsoft.com/office/officeart/2008/layout/HalfCircleOrganizationChart"/>
    <dgm:cxn modelId="{610C9463-BCCA-4D6B-8611-4FFD9318BED8}" type="presParOf" srcId="{27C2E42E-7499-4EC5-A434-018DBABA5CF8}" destId="{FA702B89-E400-4412-9FB4-D4582B37205D}" srcOrd="3" destOrd="0" presId="urn:microsoft.com/office/officeart/2008/layout/HalfCircleOrganizationChart"/>
    <dgm:cxn modelId="{F0B001A1-734C-4F0E-A3CE-6706B88BDF48}" type="presParOf" srcId="{545C8C2A-7123-4B1A-AB11-BAF8BF8D43DD}" destId="{430C5207-8F41-4729-B0B8-65D944C46289}" srcOrd="1" destOrd="0" presId="urn:microsoft.com/office/officeart/2008/layout/HalfCircleOrganizationChart"/>
    <dgm:cxn modelId="{D562B0B0-9273-42F5-AD62-5CA17451B885}" type="presParOf" srcId="{545C8C2A-7123-4B1A-AB11-BAF8BF8D43DD}" destId="{DF000BDE-EF35-43B8-A746-FFB5D00826E8}" srcOrd="2" destOrd="0" presId="urn:microsoft.com/office/officeart/2008/layout/HalfCircleOrganizationChart"/>
    <dgm:cxn modelId="{FAB8A794-97A7-41BC-8AB4-A4B03933F9C4}" type="presParOf" srcId="{15A4370F-0795-4A0F-B25F-AC8EB8E9EB99}" destId="{4B0EDD15-7BA0-4225-9733-D87036A550C8}" srcOrd="2" destOrd="0" presId="urn:microsoft.com/office/officeart/2008/layout/HalfCircleOrganizationChart"/>
    <dgm:cxn modelId="{54149649-7C34-4A7E-A6D3-13380314890A}" type="presParOf" srcId="{15A4370F-0795-4A0F-B25F-AC8EB8E9EB99}" destId="{539583BF-ABC7-4A93-BA57-E48BE3E76F0A}" srcOrd="3" destOrd="0" presId="urn:microsoft.com/office/officeart/2008/layout/HalfCircleOrganizationChart"/>
    <dgm:cxn modelId="{D5798A75-5287-431A-B154-4EEFE9DBB654}" type="presParOf" srcId="{539583BF-ABC7-4A93-BA57-E48BE3E76F0A}" destId="{38C1BDD2-72D8-45EE-8562-E334D7884D8C}" srcOrd="0" destOrd="0" presId="urn:microsoft.com/office/officeart/2008/layout/HalfCircleOrganizationChart"/>
    <dgm:cxn modelId="{DCA8343A-6117-4FA0-91E3-03053CF45A85}" type="presParOf" srcId="{38C1BDD2-72D8-45EE-8562-E334D7884D8C}" destId="{D33E7133-5C1C-442F-A4B5-246DF1725963}" srcOrd="0" destOrd="0" presId="urn:microsoft.com/office/officeart/2008/layout/HalfCircleOrganizationChart"/>
    <dgm:cxn modelId="{3F543AF1-1847-4CF0-8326-06542DA02409}" type="presParOf" srcId="{38C1BDD2-72D8-45EE-8562-E334D7884D8C}" destId="{ED5B3DF8-B9E1-46E2-B521-DFEA1D76AEEF}" srcOrd="1" destOrd="0" presId="urn:microsoft.com/office/officeart/2008/layout/HalfCircleOrganizationChart"/>
    <dgm:cxn modelId="{C33AC638-716F-4D91-9E4C-52489C5D8FEC}" type="presParOf" srcId="{38C1BDD2-72D8-45EE-8562-E334D7884D8C}" destId="{9213B86D-4DBB-478D-8BE8-046E46106E68}" srcOrd="2" destOrd="0" presId="urn:microsoft.com/office/officeart/2008/layout/HalfCircleOrganizationChart"/>
    <dgm:cxn modelId="{528BEFCC-47B0-48FE-82FF-3E93AFA1A40F}" type="presParOf" srcId="{38C1BDD2-72D8-45EE-8562-E334D7884D8C}" destId="{32F70DF4-46F6-49CF-A727-FC331C701E05}" srcOrd="3" destOrd="0" presId="urn:microsoft.com/office/officeart/2008/layout/HalfCircleOrganizationChart"/>
    <dgm:cxn modelId="{6F71A1CD-2ED4-4469-9B4A-CCD88F1EE863}" type="presParOf" srcId="{539583BF-ABC7-4A93-BA57-E48BE3E76F0A}" destId="{30971B32-683F-4BAF-AF0F-208B961BF277}" srcOrd="1" destOrd="0" presId="urn:microsoft.com/office/officeart/2008/layout/HalfCircleOrganizationChart"/>
    <dgm:cxn modelId="{50F55D50-6713-4448-B174-D7C6EEF7ACBF}" type="presParOf" srcId="{539583BF-ABC7-4A93-BA57-E48BE3E76F0A}" destId="{2C8E5E24-7075-4333-B2CA-B8EF756FBBC7}" srcOrd="2" destOrd="0" presId="urn:microsoft.com/office/officeart/2008/layout/HalfCircleOrganizationChart"/>
    <dgm:cxn modelId="{36A822A8-41AF-4F93-96A4-669DDC0BEF02}" type="presParOf" srcId="{15A4370F-0795-4A0F-B25F-AC8EB8E9EB99}" destId="{39BBF494-EBA7-40B1-AA0D-C36EEC0863C0}" srcOrd="4" destOrd="0" presId="urn:microsoft.com/office/officeart/2008/layout/HalfCircleOrganizationChart"/>
    <dgm:cxn modelId="{0D01B854-E558-4F44-8735-04796AFC21CD}" type="presParOf" srcId="{15A4370F-0795-4A0F-B25F-AC8EB8E9EB99}" destId="{94C7CB20-E594-447B-8380-DE3E84D31363}" srcOrd="5" destOrd="0" presId="urn:microsoft.com/office/officeart/2008/layout/HalfCircleOrganizationChart"/>
    <dgm:cxn modelId="{9FFEF551-E40A-4968-968A-C26125921DD2}" type="presParOf" srcId="{94C7CB20-E594-447B-8380-DE3E84D31363}" destId="{B3C2BDB9-36C8-462C-9F53-38FC14297B52}" srcOrd="0" destOrd="0" presId="urn:microsoft.com/office/officeart/2008/layout/HalfCircleOrganizationChart"/>
    <dgm:cxn modelId="{84F7DE1E-A20E-448E-AC55-DE8EFFACC94B}" type="presParOf" srcId="{B3C2BDB9-36C8-462C-9F53-38FC14297B52}" destId="{6677C2DD-6A3A-41AA-A778-5AED316F2D3F}" srcOrd="0" destOrd="0" presId="urn:microsoft.com/office/officeart/2008/layout/HalfCircleOrganizationChart"/>
    <dgm:cxn modelId="{C69B77AA-50FE-4869-9DC7-7AF451FB1AAC}" type="presParOf" srcId="{B3C2BDB9-36C8-462C-9F53-38FC14297B52}" destId="{9CF5106A-84BD-4A36-94EA-92704CD8F135}" srcOrd="1" destOrd="0" presId="urn:microsoft.com/office/officeart/2008/layout/HalfCircleOrganizationChart"/>
    <dgm:cxn modelId="{079B0FB8-49FB-4F2F-8124-4E22785641ED}" type="presParOf" srcId="{B3C2BDB9-36C8-462C-9F53-38FC14297B52}" destId="{FA5E745A-E3A9-48DB-B618-2BDC955EC1BF}" srcOrd="2" destOrd="0" presId="urn:microsoft.com/office/officeart/2008/layout/HalfCircleOrganizationChart"/>
    <dgm:cxn modelId="{55840350-834E-4319-9C04-3E849E13F640}" type="presParOf" srcId="{B3C2BDB9-36C8-462C-9F53-38FC14297B52}" destId="{4FE0F733-65A0-4A4D-BD75-E8AEE8B21F3A}" srcOrd="3" destOrd="0" presId="urn:microsoft.com/office/officeart/2008/layout/HalfCircleOrganizationChart"/>
    <dgm:cxn modelId="{2E1CAF6C-2935-474B-B5D9-B12059A81B7B}" type="presParOf" srcId="{94C7CB20-E594-447B-8380-DE3E84D31363}" destId="{25A71D85-CDBA-481F-A7DE-978B8EED1CA0}" srcOrd="1" destOrd="0" presId="urn:microsoft.com/office/officeart/2008/layout/HalfCircleOrganizationChart"/>
    <dgm:cxn modelId="{A7012D65-236D-4030-9623-7C517F6DD88C}" type="presParOf" srcId="{94C7CB20-E594-447B-8380-DE3E84D31363}" destId="{639A1E37-4A70-4D06-9AC8-6ABCFE49216F}" srcOrd="2" destOrd="0" presId="urn:microsoft.com/office/officeart/2008/layout/HalfCircleOrganizationChart"/>
    <dgm:cxn modelId="{E9EC950A-96C9-450D-9FA7-D6C8C9467DB4}" type="presParOf" srcId="{15A4370F-0795-4A0F-B25F-AC8EB8E9EB99}" destId="{1DB7C13B-8F93-4894-97EF-95E4823D9A9C}" srcOrd="6" destOrd="0" presId="urn:microsoft.com/office/officeart/2008/layout/HalfCircleOrganizationChart"/>
    <dgm:cxn modelId="{F1C8E9AD-FE5E-47DD-A6CF-B88EAB81A770}" type="presParOf" srcId="{15A4370F-0795-4A0F-B25F-AC8EB8E9EB99}" destId="{6B22C9FE-6827-44CD-BEB5-6DF7DCCCAF20}" srcOrd="7" destOrd="0" presId="urn:microsoft.com/office/officeart/2008/layout/HalfCircleOrganizationChart"/>
    <dgm:cxn modelId="{EC968E77-397E-4185-AE05-0F901F851F82}" type="presParOf" srcId="{6B22C9FE-6827-44CD-BEB5-6DF7DCCCAF20}" destId="{AF773DC8-4696-4AA4-A502-BD38E7AF9A36}" srcOrd="0" destOrd="0" presId="urn:microsoft.com/office/officeart/2008/layout/HalfCircleOrganizationChart"/>
    <dgm:cxn modelId="{E7289008-DED2-4133-873D-F45291E02EF3}" type="presParOf" srcId="{AF773DC8-4696-4AA4-A502-BD38E7AF9A36}" destId="{7A28A469-9862-4224-8203-B73E25D7A070}" srcOrd="0" destOrd="0" presId="urn:microsoft.com/office/officeart/2008/layout/HalfCircleOrganizationChart"/>
    <dgm:cxn modelId="{8C6A430D-551D-4EDF-8670-7F11BD0A35C1}" type="presParOf" srcId="{AF773DC8-4696-4AA4-A502-BD38E7AF9A36}" destId="{71E65847-0B97-41D4-B0EA-C996B3A8E46C}" srcOrd="1" destOrd="0" presId="urn:microsoft.com/office/officeart/2008/layout/HalfCircleOrganizationChart"/>
    <dgm:cxn modelId="{EB91F384-F356-4C4C-B195-F49A6775F908}" type="presParOf" srcId="{AF773DC8-4696-4AA4-A502-BD38E7AF9A36}" destId="{0F003DF5-D4FF-4AF3-B922-A7F3C703DCC5}" srcOrd="2" destOrd="0" presId="urn:microsoft.com/office/officeart/2008/layout/HalfCircleOrganizationChart"/>
    <dgm:cxn modelId="{D3BB36C0-AD7E-4F86-956E-513782601AA5}" type="presParOf" srcId="{AF773DC8-4696-4AA4-A502-BD38E7AF9A36}" destId="{0E48B065-2655-4350-9529-DB2B2B9F419F}" srcOrd="3" destOrd="0" presId="urn:microsoft.com/office/officeart/2008/layout/HalfCircleOrganizationChart"/>
    <dgm:cxn modelId="{EDCE8B10-8936-4250-B83F-2081883ED08C}" type="presParOf" srcId="{6B22C9FE-6827-44CD-BEB5-6DF7DCCCAF20}" destId="{A554E262-9276-48A7-83DA-7ADCB69400ED}" srcOrd="1" destOrd="0" presId="urn:microsoft.com/office/officeart/2008/layout/HalfCircleOrganizationChart"/>
    <dgm:cxn modelId="{0DD31C88-AB76-4FBD-9975-BEBA18DFB15F}" type="presParOf" srcId="{6B22C9FE-6827-44CD-BEB5-6DF7DCCCAF20}" destId="{6B3699EF-5BA9-46E4-A471-712EBBF7338E}" srcOrd="2" destOrd="0" presId="urn:microsoft.com/office/officeart/2008/layout/HalfCircleOrganizationChart"/>
    <dgm:cxn modelId="{FBB16D04-37CC-4B9E-AB3C-589B52D8FBBA}" type="presParOf" srcId="{58329F5C-67E2-4BC9-B40E-FAE27390F288}" destId="{51716EA7-1CA4-4830-AA62-F7E554F44916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9D245F9-F020-418A-A156-8B0E88C515F7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D25D8665-E024-4AD6-82D2-919239518663}">
      <dgm:prSet phldrT="[Texto]" custT="1"/>
      <dgm:spPr/>
      <dgm:t>
        <a:bodyPr/>
        <a:lstStyle/>
        <a:p>
          <a:r>
            <a:rPr lang="es-MX" sz="11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Fuentes de información (Proveedores)</a:t>
          </a:r>
          <a:endParaRPr lang="es-MX" sz="1100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B7D3935-66A3-4D89-8A0F-70560A15E84B}" type="parTrans" cxnId="{D1047830-930D-4CA4-81A7-E8B99B9B63A6}">
      <dgm:prSet/>
      <dgm:spPr/>
      <dgm:t>
        <a:bodyPr/>
        <a:lstStyle/>
        <a:p>
          <a:endParaRPr lang="es-MX"/>
        </a:p>
      </dgm:t>
    </dgm:pt>
    <dgm:pt modelId="{DA13888D-DAAB-4EF8-9A17-FD8251AC9A41}" type="sibTrans" cxnId="{D1047830-930D-4CA4-81A7-E8B99B9B63A6}">
      <dgm:prSet/>
      <dgm:spPr/>
      <dgm:t>
        <a:bodyPr/>
        <a:lstStyle/>
        <a:p>
          <a:endParaRPr lang="es-MX"/>
        </a:p>
      </dgm:t>
    </dgm:pt>
    <dgm:pt modelId="{9B64BA02-C3C9-4AAD-B6B8-833C27E3892E}">
      <dgm:prSet phldrT="[Texto]"/>
      <dgm:spPr/>
      <dgm:t>
        <a:bodyPr/>
        <a:lstStyle/>
        <a:p>
          <a:r>
            <a:rPr lang="es-MX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Productos y actividades responsabilidad del  Académico</a:t>
          </a:r>
          <a:endParaRPr lang="es-MX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6E49BA9-748E-4A1E-9BC6-89F248084839}" type="parTrans" cxnId="{953B27BC-FBFE-49CE-978E-4EDD37B8EAE0}">
      <dgm:prSet/>
      <dgm:spPr/>
      <dgm:t>
        <a:bodyPr/>
        <a:lstStyle/>
        <a:p>
          <a:endParaRPr lang="es-MX"/>
        </a:p>
      </dgm:t>
    </dgm:pt>
    <dgm:pt modelId="{0DF97E18-88CF-4839-A9AD-9F88288F38C1}" type="sibTrans" cxnId="{953B27BC-FBFE-49CE-978E-4EDD37B8EAE0}">
      <dgm:prSet/>
      <dgm:spPr/>
      <dgm:t>
        <a:bodyPr/>
        <a:lstStyle/>
        <a:p>
          <a:endParaRPr lang="es-MX"/>
        </a:p>
      </dgm:t>
    </dgm:pt>
    <dgm:pt modelId="{11D96F3C-4673-4670-9A2F-F0D2E1CE3F04}">
      <dgm:prSet phldrT="[Texto]"/>
      <dgm:spPr/>
      <dgm:t>
        <a:bodyPr/>
        <a:lstStyle/>
        <a:p>
          <a:r>
            <a:rPr lang="es-MX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Integración de PEDPA</a:t>
          </a:r>
          <a:endParaRPr lang="es-MX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64C25F0-D554-447B-AD13-35CDE6CB432D}" type="parTrans" cxnId="{414361C0-46CA-4C6A-83E5-B0DE6B820FF0}">
      <dgm:prSet/>
      <dgm:spPr/>
      <dgm:t>
        <a:bodyPr/>
        <a:lstStyle/>
        <a:p>
          <a:endParaRPr lang="es-MX"/>
        </a:p>
      </dgm:t>
    </dgm:pt>
    <dgm:pt modelId="{A9C73963-6263-41A9-A35E-577DD6B8A5CA}" type="sibTrans" cxnId="{414361C0-46CA-4C6A-83E5-B0DE6B820FF0}">
      <dgm:prSet/>
      <dgm:spPr/>
      <dgm:t>
        <a:bodyPr/>
        <a:lstStyle/>
        <a:p>
          <a:endParaRPr lang="es-MX"/>
        </a:p>
      </dgm:t>
    </dgm:pt>
    <dgm:pt modelId="{7374DF2E-DE2A-4207-9C9E-9110E99FF43B}">
      <dgm:prSet/>
      <dgm:spPr/>
      <dgm:t>
        <a:bodyPr/>
        <a:lstStyle/>
        <a:p>
          <a:r>
            <a:rPr lang="es-MX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Evaluación de CT y Evaluación de estudiantes</a:t>
          </a:r>
          <a:endParaRPr lang="es-MX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253C985-206D-41EB-A926-EE2636BCE535}" type="parTrans" cxnId="{90BA4233-ADB1-4162-936F-C53D88856D82}">
      <dgm:prSet/>
      <dgm:spPr/>
      <dgm:t>
        <a:bodyPr/>
        <a:lstStyle/>
        <a:p>
          <a:endParaRPr lang="es-MX"/>
        </a:p>
      </dgm:t>
    </dgm:pt>
    <dgm:pt modelId="{DBA39D84-FA6F-4EB3-A688-6A4C5C678D6A}" type="sibTrans" cxnId="{90BA4233-ADB1-4162-936F-C53D88856D82}">
      <dgm:prSet/>
      <dgm:spPr/>
      <dgm:t>
        <a:bodyPr/>
        <a:lstStyle/>
        <a:p>
          <a:endParaRPr lang="es-MX"/>
        </a:p>
      </dgm:t>
    </dgm:pt>
    <dgm:pt modelId="{3FF602F2-B23C-48D6-8D63-5F4FB2CE4A0D}">
      <dgm:prSet/>
      <dgm:spPr/>
      <dgm:t>
        <a:bodyPr/>
        <a:lstStyle/>
        <a:p>
          <a:r>
            <a:rPr lang="es-MX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Plan de Trabajo Académico</a:t>
          </a:r>
        </a:p>
        <a:p>
          <a:r>
            <a:rPr lang="es-MX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(PLATA)</a:t>
          </a:r>
          <a:endParaRPr lang="es-MX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899FAE4-46BF-4A2D-A8C4-C92E3DF01893}" type="parTrans" cxnId="{6BD7FBFE-D7C4-4109-BB66-656335C507A7}">
      <dgm:prSet/>
      <dgm:spPr/>
      <dgm:t>
        <a:bodyPr/>
        <a:lstStyle/>
        <a:p>
          <a:endParaRPr lang="es-MX"/>
        </a:p>
      </dgm:t>
    </dgm:pt>
    <dgm:pt modelId="{52A5E941-1A21-465A-8E64-AB0B7D27DFAB}" type="sibTrans" cxnId="{6BD7FBFE-D7C4-4109-BB66-656335C507A7}">
      <dgm:prSet/>
      <dgm:spPr/>
      <dgm:t>
        <a:bodyPr/>
        <a:lstStyle/>
        <a:p>
          <a:endParaRPr lang="es-MX"/>
        </a:p>
      </dgm:t>
    </dgm:pt>
    <dgm:pt modelId="{13D233DA-7A70-4113-9AD8-3052A0F32708}" type="pres">
      <dgm:prSet presAssocID="{09D245F9-F020-418A-A156-8B0E88C515F7}" presName="Name0" presStyleCnt="0">
        <dgm:presLayoutVars>
          <dgm:dir/>
          <dgm:resizeHandles val="exact"/>
        </dgm:presLayoutVars>
      </dgm:prSet>
      <dgm:spPr/>
    </dgm:pt>
    <dgm:pt modelId="{E4F90377-D5BE-454A-A980-3C546C3F8921}" type="pres">
      <dgm:prSet presAssocID="{09D245F9-F020-418A-A156-8B0E88C515F7}" presName="vNodes" presStyleCnt="0"/>
      <dgm:spPr/>
    </dgm:pt>
    <dgm:pt modelId="{25E02464-8607-4412-AC46-72A799D0739E}" type="pres">
      <dgm:prSet presAssocID="{D25D8665-E024-4AD6-82D2-919239518663}" presName="node" presStyleLbl="node1" presStyleIdx="0" presStyleCnt="5" custScaleX="221980" custScaleY="99947" custLinFactNeighborY="-349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ECE2972-14FB-4113-AE48-510753A3DBA4}" type="pres">
      <dgm:prSet presAssocID="{DA13888D-DAAB-4EF8-9A17-FD8251AC9A41}" presName="spacerT" presStyleCnt="0"/>
      <dgm:spPr/>
    </dgm:pt>
    <dgm:pt modelId="{46C0CFF4-7BA8-4AE2-AE91-D96D002146FB}" type="pres">
      <dgm:prSet presAssocID="{DA13888D-DAAB-4EF8-9A17-FD8251AC9A41}" presName="sibTrans" presStyleLbl="sibTrans2D1" presStyleIdx="0" presStyleCnt="4"/>
      <dgm:spPr/>
      <dgm:t>
        <a:bodyPr/>
        <a:lstStyle/>
        <a:p>
          <a:endParaRPr lang="es-MX"/>
        </a:p>
      </dgm:t>
    </dgm:pt>
    <dgm:pt modelId="{865730D8-A131-463B-85B4-F05AB0581E41}" type="pres">
      <dgm:prSet presAssocID="{DA13888D-DAAB-4EF8-9A17-FD8251AC9A41}" presName="spacerB" presStyleCnt="0"/>
      <dgm:spPr/>
    </dgm:pt>
    <dgm:pt modelId="{E8FFF6A5-7F79-4EE9-89F7-0E6F1D35CB01}" type="pres">
      <dgm:prSet presAssocID="{9B64BA02-C3C9-4AAD-B6B8-833C27E3892E}" presName="node" presStyleLbl="node1" presStyleIdx="1" presStyleCnt="5" custScaleX="21014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F7A9DDA-80B9-41B7-BA26-441D9D86CE97}" type="pres">
      <dgm:prSet presAssocID="{0DF97E18-88CF-4839-A9AD-9F88288F38C1}" presName="spacerT" presStyleCnt="0"/>
      <dgm:spPr/>
    </dgm:pt>
    <dgm:pt modelId="{A70C9CEA-C9FF-4060-8C90-49C8B8E3BB2E}" type="pres">
      <dgm:prSet presAssocID="{0DF97E18-88CF-4839-A9AD-9F88288F38C1}" presName="sibTrans" presStyleLbl="sibTrans2D1" presStyleIdx="1" presStyleCnt="4"/>
      <dgm:spPr/>
      <dgm:t>
        <a:bodyPr/>
        <a:lstStyle/>
        <a:p>
          <a:endParaRPr lang="es-MX"/>
        </a:p>
      </dgm:t>
    </dgm:pt>
    <dgm:pt modelId="{E7047FBB-C798-41B0-AE41-33059D25C671}" type="pres">
      <dgm:prSet presAssocID="{0DF97E18-88CF-4839-A9AD-9F88288F38C1}" presName="spacerB" presStyleCnt="0"/>
      <dgm:spPr/>
    </dgm:pt>
    <dgm:pt modelId="{A757D67D-6250-483D-8D5D-1CF9AC175304}" type="pres">
      <dgm:prSet presAssocID="{3FF602F2-B23C-48D6-8D63-5F4FB2CE4A0D}" presName="node" presStyleLbl="node1" presStyleIdx="2" presStyleCnt="5" custScaleX="21014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FEDE9AD-5B48-4611-AA6C-B41C964985C6}" type="pres">
      <dgm:prSet presAssocID="{52A5E941-1A21-465A-8E64-AB0B7D27DFAB}" presName="spacerT" presStyleCnt="0"/>
      <dgm:spPr/>
    </dgm:pt>
    <dgm:pt modelId="{5E4DD775-D8A5-4A57-A96B-A144E7E14DA8}" type="pres">
      <dgm:prSet presAssocID="{52A5E941-1A21-465A-8E64-AB0B7D27DFAB}" presName="sibTrans" presStyleLbl="sibTrans2D1" presStyleIdx="2" presStyleCnt="4"/>
      <dgm:spPr/>
      <dgm:t>
        <a:bodyPr/>
        <a:lstStyle/>
        <a:p>
          <a:endParaRPr lang="es-MX"/>
        </a:p>
      </dgm:t>
    </dgm:pt>
    <dgm:pt modelId="{51B27956-BB4D-442E-8E85-D526A9B2050F}" type="pres">
      <dgm:prSet presAssocID="{52A5E941-1A21-465A-8E64-AB0B7D27DFAB}" presName="spacerB" presStyleCnt="0"/>
      <dgm:spPr/>
    </dgm:pt>
    <dgm:pt modelId="{03151145-54C9-421B-8029-C9F043DC8BBA}" type="pres">
      <dgm:prSet presAssocID="{7374DF2E-DE2A-4207-9C9E-9110E99FF43B}" presName="node" presStyleLbl="node1" presStyleIdx="3" presStyleCnt="5" custScaleX="22676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9F21791-36B4-4A14-901E-7E5D2A6AABA6}" type="pres">
      <dgm:prSet presAssocID="{09D245F9-F020-418A-A156-8B0E88C515F7}" presName="sibTransLast" presStyleLbl="sibTrans2D1" presStyleIdx="3" presStyleCnt="4"/>
      <dgm:spPr/>
      <dgm:t>
        <a:bodyPr/>
        <a:lstStyle/>
        <a:p>
          <a:endParaRPr lang="es-MX"/>
        </a:p>
      </dgm:t>
    </dgm:pt>
    <dgm:pt modelId="{C6A84847-7995-4189-82F2-29D1945740ED}" type="pres">
      <dgm:prSet presAssocID="{09D245F9-F020-418A-A156-8B0E88C515F7}" presName="connectorText" presStyleLbl="sibTrans2D1" presStyleIdx="3" presStyleCnt="4"/>
      <dgm:spPr/>
      <dgm:t>
        <a:bodyPr/>
        <a:lstStyle/>
        <a:p>
          <a:endParaRPr lang="es-MX"/>
        </a:p>
      </dgm:t>
    </dgm:pt>
    <dgm:pt modelId="{B328A5DA-339E-456B-ACFE-2C51F3640A16}" type="pres">
      <dgm:prSet presAssocID="{09D245F9-F020-418A-A156-8B0E88C515F7}" presName="lastNode" presStyleLbl="node1" presStyleIdx="4" presStyleCnt="5" custScaleX="19733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D1047830-930D-4CA4-81A7-E8B99B9B63A6}" srcId="{09D245F9-F020-418A-A156-8B0E88C515F7}" destId="{D25D8665-E024-4AD6-82D2-919239518663}" srcOrd="0" destOrd="0" parTransId="{0B7D3935-66A3-4D89-8A0F-70560A15E84B}" sibTransId="{DA13888D-DAAB-4EF8-9A17-FD8251AC9A41}"/>
    <dgm:cxn modelId="{7435E7EA-9938-4603-95F6-A8D04BD9997A}" type="presOf" srcId="{11D96F3C-4673-4670-9A2F-F0D2E1CE3F04}" destId="{B328A5DA-339E-456B-ACFE-2C51F3640A16}" srcOrd="0" destOrd="0" presId="urn:microsoft.com/office/officeart/2005/8/layout/equation2"/>
    <dgm:cxn modelId="{563A31D6-F27D-42A2-98EC-C508D391D7BC}" type="presOf" srcId="{DA13888D-DAAB-4EF8-9A17-FD8251AC9A41}" destId="{46C0CFF4-7BA8-4AE2-AE91-D96D002146FB}" srcOrd="0" destOrd="0" presId="urn:microsoft.com/office/officeart/2005/8/layout/equation2"/>
    <dgm:cxn modelId="{414361C0-46CA-4C6A-83E5-B0DE6B820FF0}" srcId="{09D245F9-F020-418A-A156-8B0E88C515F7}" destId="{11D96F3C-4673-4670-9A2F-F0D2E1CE3F04}" srcOrd="4" destOrd="0" parTransId="{864C25F0-D554-447B-AD13-35CDE6CB432D}" sibTransId="{A9C73963-6263-41A9-A35E-577DD6B8A5CA}"/>
    <dgm:cxn modelId="{AD0AF4A0-46A7-4EB9-98A3-BB005BE65402}" type="presOf" srcId="{9B64BA02-C3C9-4AAD-B6B8-833C27E3892E}" destId="{E8FFF6A5-7F79-4EE9-89F7-0E6F1D35CB01}" srcOrd="0" destOrd="0" presId="urn:microsoft.com/office/officeart/2005/8/layout/equation2"/>
    <dgm:cxn modelId="{67169058-B233-4DC7-8F1A-6E380DF2856C}" type="presOf" srcId="{DBA39D84-FA6F-4EB3-A688-6A4C5C678D6A}" destId="{C6A84847-7995-4189-82F2-29D1945740ED}" srcOrd="1" destOrd="0" presId="urn:microsoft.com/office/officeart/2005/8/layout/equation2"/>
    <dgm:cxn modelId="{75046C1C-C1CF-43A3-A1D9-C356E88AC0C6}" type="presOf" srcId="{52A5E941-1A21-465A-8E64-AB0B7D27DFAB}" destId="{5E4DD775-D8A5-4A57-A96B-A144E7E14DA8}" srcOrd="0" destOrd="0" presId="urn:microsoft.com/office/officeart/2005/8/layout/equation2"/>
    <dgm:cxn modelId="{6BD7FBFE-D7C4-4109-BB66-656335C507A7}" srcId="{09D245F9-F020-418A-A156-8B0E88C515F7}" destId="{3FF602F2-B23C-48D6-8D63-5F4FB2CE4A0D}" srcOrd="2" destOrd="0" parTransId="{9899FAE4-46BF-4A2D-A8C4-C92E3DF01893}" sibTransId="{52A5E941-1A21-465A-8E64-AB0B7D27DFAB}"/>
    <dgm:cxn modelId="{953B27BC-FBFE-49CE-978E-4EDD37B8EAE0}" srcId="{09D245F9-F020-418A-A156-8B0E88C515F7}" destId="{9B64BA02-C3C9-4AAD-B6B8-833C27E3892E}" srcOrd="1" destOrd="0" parTransId="{A6E49BA9-748E-4A1E-9BC6-89F248084839}" sibTransId="{0DF97E18-88CF-4839-A9AD-9F88288F38C1}"/>
    <dgm:cxn modelId="{91EFEEB3-FCBC-4306-86B2-C37E07CA0EAC}" type="presOf" srcId="{D25D8665-E024-4AD6-82D2-919239518663}" destId="{25E02464-8607-4412-AC46-72A799D0739E}" srcOrd="0" destOrd="0" presId="urn:microsoft.com/office/officeart/2005/8/layout/equation2"/>
    <dgm:cxn modelId="{7A5B0D3C-19B0-434A-BA3F-2EC6FB4FAE1B}" type="presOf" srcId="{3FF602F2-B23C-48D6-8D63-5F4FB2CE4A0D}" destId="{A757D67D-6250-483D-8D5D-1CF9AC175304}" srcOrd="0" destOrd="0" presId="urn:microsoft.com/office/officeart/2005/8/layout/equation2"/>
    <dgm:cxn modelId="{90BA4233-ADB1-4162-936F-C53D88856D82}" srcId="{09D245F9-F020-418A-A156-8B0E88C515F7}" destId="{7374DF2E-DE2A-4207-9C9E-9110E99FF43B}" srcOrd="3" destOrd="0" parTransId="{D253C985-206D-41EB-A926-EE2636BCE535}" sibTransId="{DBA39D84-FA6F-4EB3-A688-6A4C5C678D6A}"/>
    <dgm:cxn modelId="{B8720BA3-7695-472A-AC3F-BCDE5AD64335}" type="presOf" srcId="{DBA39D84-FA6F-4EB3-A688-6A4C5C678D6A}" destId="{A9F21791-36B4-4A14-901E-7E5D2A6AABA6}" srcOrd="0" destOrd="0" presId="urn:microsoft.com/office/officeart/2005/8/layout/equation2"/>
    <dgm:cxn modelId="{50052AE1-EDE3-4481-B187-4206E78AF039}" type="presOf" srcId="{7374DF2E-DE2A-4207-9C9E-9110E99FF43B}" destId="{03151145-54C9-421B-8029-C9F043DC8BBA}" srcOrd="0" destOrd="0" presId="urn:microsoft.com/office/officeart/2005/8/layout/equation2"/>
    <dgm:cxn modelId="{EFEBC8A2-C531-4832-9AA0-0584CAD8B72A}" type="presOf" srcId="{09D245F9-F020-418A-A156-8B0E88C515F7}" destId="{13D233DA-7A70-4113-9AD8-3052A0F32708}" srcOrd="0" destOrd="0" presId="urn:microsoft.com/office/officeart/2005/8/layout/equation2"/>
    <dgm:cxn modelId="{07C51D37-7E36-4AD5-BB59-B04584FE9BA0}" type="presOf" srcId="{0DF97E18-88CF-4839-A9AD-9F88288F38C1}" destId="{A70C9CEA-C9FF-4060-8C90-49C8B8E3BB2E}" srcOrd="0" destOrd="0" presId="urn:microsoft.com/office/officeart/2005/8/layout/equation2"/>
    <dgm:cxn modelId="{86C05304-49C7-4628-B4F8-CF8FDE1ADE95}" type="presParOf" srcId="{13D233DA-7A70-4113-9AD8-3052A0F32708}" destId="{E4F90377-D5BE-454A-A980-3C546C3F8921}" srcOrd="0" destOrd="0" presId="urn:microsoft.com/office/officeart/2005/8/layout/equation2"/>
    <dgm:cxn modelId="{5FFC7E8F-E6CC-402E-A8ED-D9AA911251AC}" type="presParOf" srcId="{E4F90377-D5BE-454A-A980-3C546C3F8921}" destId="{25E02464-8607-4412-AC46-72A799D0739E}" srcOrd="0" destOrd="0" presId="urn:microsoft.com/office/officeart/2005/8/layout/equation2"/>
    <dgm:cxn modelId="{25A013BA-9CD4-4C66-B416-ECE335178D77}" type="presParOf" srcId="{E4F90377-D5BE-454A-A980-3C546C3F8921}" destId="{9ECE2972-14FB-4113-AE48-510753A3DBA4}" srcOrd="1" destOrd="0" presId="urn:microsoft.com/office/officeart/2005/8/layout/equation2"/>
    <dgm:cxn modelId="{C31ABEF1-AA4C-423E-A470-B3F848ACB9E6}" type="presParOf" srcId="{E4F90377-D5BE-454A-A980-3C546C3F8921}" destId="{46C0CFF4-7BA8-4AE2-AE91-D96D002146FB}" srcOrd="2" destOrd="0" presId="urn:microsoft.com/office/officeart/2005/8/layout/equation2"/>
    <dgm:cxn modelId="{73958CBC-E7AF-4940-802B-359E84CC6452}" type="presParOf" srcId="{E4F90377-D5BE-454A-A980-3C546C3F8921}" destId="{865730D8-A131-463B-85B4-F05AB0581E41}" srcOrd="3" destOrd="0" presId="urn:microsoft.com/office/officeart/2005/8/layout/equation2"/>
    <dgm:cxn modelId="{15D51307-549A-4018-B3AE-3B513FA883FE}" type="presParOf" srcId="{E4F90377-D5BE-454A-A980-3C546C3F8921}" destId="{E8FFF6A5-7F79-4EE9-89F7-0E6F1D35CB01}" srcOrd="4" destOrd="0" presId="urn:microsoft.com/office/officeart/2005/8/layout/equation2"/>
    <dgm:cxn modelId="{5C2F64DF-8F45-4D67-8AB2-E9138CE6D2BD}" type="presParOf" srcId="{E4F90377-D5BE-454A-A980-3C546C3F8921}" destId="{0F7A9DDA-80B9-41B7-BA26-441D9D86CE97}" srcOrd="5" destOrd="0" presId="urn:microsoft.com/office/officeart/2005/8/layout/equation2"/>
    <dgm:cxn modelId="{EB554C0B-1833-49DF-8EE0-D877B6EECA07}" type="presParOf" srcId="{E4F90377-D5BE-454A-A980-3C546C3F8921}" destId="{A70C9CEA-C9FF-4060-8C90-49C8B8E3BB2E}" srcOrd="6" destOrd="0" presId="urn:microsoft.com/office/officeart/2005/8/layout/equation2"/>
    <dgm:cxn modelId="{A21AE884-7B34-4A7F-8E13-6B5344D09848}" type="presParOf" srcId="{E4F90377-D5BE-454A-A980-3C546C3F8921}" destId="{E7047FBB-C798-41B0-AE41-33059D25C671}" srcOrd="7" destOrd="0" presId="urn:microsoft.com/office/officeart/2005/8/layout/equation2"/>
    <dgm:cxn modelId="{192B58B7-7492-4E80-A9CF-841136B22CDE}" type="presParOf" srcId="{E4F90377-D5BE-454A-A980-3C546C3F8921}" destId="{A757D67D-6250-483D-8D5D-1CF9AC175304}" srcOrd="8" destOrd="0" presId="urn:microsoft.com/office/officeart/2005/8/layout/equation2"/>
    <dgm:cxn modelId="{79C0A0F8-1543-462F-9898-EAAB6EDB64FE}" type="presParOf" srcId="{E4F90377-D5BE-454A-A980-3C546C3F8921}" destId="{0FEDE9AD-5B48-4611-AA6C-B41C964985C6}" srcOrd="9" destOrd="0" presId="urn:microsoft.com/office/officeart/2005/8/layout/equation2"/>
    <dgm:cxn modelId="{331DD3D9-A96E-4504-B9E1-FCE3393FB2EF}" type="presParOf" srcId="{E4F90377-D5BE-454A-A980-3C546C3F8921}" destId="{5E4DD775-D8A5-4A57-A96B-A144E7E14DA8}" srcOrd="10" destOrd="0" presId="urn:microsoft.com/office/officeart/2005/8/layout/equation2"/>
    <dgm:cxn modelId="{DDBE2AF2-AEC3-4434-82D5-3535A330FA43}" type="presParOf" srcId="{E4F90377-D5BE-454A-A980-3C546C3F8921}" destId="{51B27956-BB4D-442E-8E85-D526A9B2050F}" srcOrd="11" destOrd="0" presId="urn:microsoft.com/office/officeart/2005/8/layout/equation2"/>
    <dgm:cxn modelId="{A99E44A6-6D42-4ED4-98A9-F3DAFF2EEEB5}" type="presParOf" srcId="{E4F90377-D5BE-454A-A980-3C546C3F8921}" destId="{03151145-54C9-421B-8029-C9F043DC8BBA}" srcOrd="12" destOrd="0" presId="urn:microsoft.com/office/officeart/2005/8/layout/equation2"/>
    <dgm:cxn modelId="{9527320D-7622-4F32-AA65-6021431EE42D}" type="presParOf" srcId="{13D233DA-7A70-4113-9AD8-3052A0F32708}" destId="{A9F21791-36B4-4A14-901E-7E5D2A6AABA6}" srcOrd="1" destOrd="0" presId="urn:microsoft.com/office/officeart/2005/8/layout/equation2"/>
    <dgm:cxn modelId="{F00C503F-3E1C-4195-AC14-A5ACDD6B1E5E}" type="presParOf" srcId="{A9F21791-36B4-4A14-901E-7E5D2A6AABA6}" destId="{C6A84847-7995-4189-82F2-29D1945740ED}" srcOrd="0" destOrd="0" presId="urn:microsoft.com/office/officeart/2005/8/layout/equation2"/>
    <dgm:cxn modelId="{A5A7D2A4-B291-4E04-A6AC-C420B0A4BABF}" type="presParOf" srcId="{13D233DA-7A70-4113-9AD8-3052A0F32708}" destId="{B328A5DA-339E-456B-ACFE-2C51F3640A16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D88E955-9C90-4284-9505-8D1135745299}" type="doc">
      <dgm:prSet loTypeId="urn:microsoft.com/office/officeart/2005/8/layout/hProcess7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99FFA786-3EFC-4306-A002-14F5645CBAA4}">
      <dgm:prSet phldrT="[Texto]"/>
      <dgm:spPr>
        <a:solidFill>
          <a:srgbClr val="92D050"/>
        </a:solidFill>
      </dgm:spPr>
      <dgm:t>
        <a:bodyPr/>
        <a:lstStyle/>
        <a:p>
          <a:r>
            <a:rPr lang="es-ES_tradnl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Se recibe información</a:t>
          </a:r>
          <a:endParaRPr lang="es-MX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FDE462A-C6B1-425E-8DFE-7A2F76DEFAF7}" type="parTrans" cxnId="{5208ECDF-BD42-45A7-B7B3-0D4019B70DB0}">
      <dgm:prSet/>
      <dgm:spPr/>
      <dgm:t>
        <a:bodyPr/>
        <a:lstStyle/>
        <a:p>
          <a:endParaRPr lang="es-MX"/>
        </a:p>
      </dgm:t>
    </dgm:pt>
    <dgm:pt modelId="{744D86A6-1E1D-4F01-9DE3-3C874887511D}" type="sibTrans" cxnId="{5208ECDF-BD42-45A7-B7B3-0D4019B70DB0}">
      <dgm:prSet/>
      <dgm:spPr/>
      <dgm:t>
        <a:bodyPr/>
        <a:lstStyle/>
        <a:p>
          <a:endParaRPr lang="es-MX"/>
        </a:p>
      </dgm:t>
    </dgm:pt>
    <dgm:pt modelId="{A9085F7D-65BD-4493-9BF6-F2F367B482C5}">
      <dgm:prSet phldrT="[Texto]" custT="1"/>
      <dgm:spPr/>
      <dgm:t>
        <a:bodyPr/>
        <a:lstStyle/>
        <a:p>
          <a:r>
            <a:rPr lang="es-ES_tradnl" sz="20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1.SCPI(entidades académicas, centros e Institutos)</a:t>
          </a:r>
        </a:p>
        <a:p>
          <a:r>
            <a:rPr lang="es-ES_tradnl" sz="20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2. SICAA (Direcciones Generales de Área Académica)</a:t>
          </a:r>
        </a:p>
        <a:p>
          <a:r>
            <a:rPr lang="es-ES_tradnl" sz="20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3. Excel</a:t>
          </a:r>
          <a:endParaRPr lang="es-MX" sz="2000" b="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B03ED94-8D2C-485D-8495-30D256336E9B}" type="parTrans" cxnId="{DB278BC1-DC7A-4FEA-B201-207D92C107D2}">
      <dgm:prSet/>
      <dgm:spPr/>
      <dgm:t>
        <a:bodyPr/>
        <a:lstStyle/>
        <a:p>
          <a:endParaRPr lang="es-MX"/>
        </a:p>
      </dgm:t>
    </dgm:pt>
    <dgm:pt modelId="{25E0B6DD-4499-4F4B-980B-6E6087B01BE4}" type="sibTrans" cxnId="{DB278BC1-DC7A-4FEA-B201-207D92C107D2}">
      <dgm:prSet/>
      <dgm:spPr/>
      <dgm:t>
        <a:bodyPr/>
        <a:lstStyle/>
        <a:p>
          <a:endParaRPr lang="es-MX"/>
        </a:p>
      </dgm:t>
    </dgm:pt>
    <dgm:pt modelId="{41AB7332-48D4-475A-B3C3-CB4FDC4F4757}">
      <dgm:prSet phldrT="[Texto]"/>
      <dgm:spPr>
        <a:solidFill>
          <a:srgbClr val="92D050"/>
        </a:solidFill>
      </dgm:spPr>
      <dgm:t>
        <a:bodyPr/>
        <a:lstStyle/>
        <a:p>
          <a:r>
            <a:rPr lang="es-ES_tradnl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Revisión</a:t>
          </a:r>
          <a:endParaRPr lang="es-MX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2C42222-984C-4F27-A10E-60D1D209D823}" type="parTrans" cxnId="{024F483B-0F7B-43A7-BD5C-804ACAA63AEE}">
      <dgm:prSet/>
      <dgm:spPr/>
      <dgm:t>
        <a:bodyPr/>
        <a:lstStyle/>
        <a:p>
          <a:endParaRPr lang="es-MX"/>
        </a:p>
      </dgm:t>
    </dgm:pt>
    <dgm:pt modelId="{9D60D2A4-3B7F-469D-B188-DB3B90928232}" type="sibTrans" cxnId="{024F483B-0F7B-43A7-BD5C-804ACAA63AEE}">
      <dgm:prSet/>
      <dgm:spPr/>
      <dgm:t>
        <a:bodyPr/>
        <a:lstStyle/>
        <a:p>
          <a:endParaRPr lang="es-MX"/>
        </a:p>
      </dgm:t>
    </dgm:pt>
    <dgm:pt modelId="{969C77F7-F769-4BCA-A78F-F56541FF7C9B}">
      <dgm:prSet phldrT="[Texto]" custT="1"/>
      <dgm:spPr/>
      <dgm:t>
        <a:bodyPr/>
        <a:lstStyle/>
        <a:p>
          <a:r>
            <a:rPr lang="es-MX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1. Verificar que la actividad reportada corresponda al indicador solicitado</a:t>
          </a:r>
          <a:endParaRPr lang="es-MX" sz="1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CFEE1C7-C582-415B-B170-286D60561B44}" type="parTrans" cxnId="{3AF916C1-50D9-4E9B-B901-4222C68AD92A}">
      <dgm:prSet/>
      <dgm:spPr/>
      <dgm:t>
        <a:bodyPr/>
        <a:lstStyle/>
        <a:p>
          <a:endParaRPr lang="es-MX"/>
        </a:p>
      </dgm:t>
    </dgm:pt>
    <dgm:pt modelId="{C7BD9EDD-01BB-454D-84D1-FD2C50C264E6}" type="sibTrans" cxnId="{3AF916C1-50D9-4E9B-B901-4222C68AD92A}">
      <dgm:prSet/>
      <dgm:spPr/>
      <dgm:t>
        <a:bodyPr/>
        <a:lstStyle/>
        <a:p>
          <a:endParaRPr lang="es-MX"/>
        </a:p>
      </dgm:t>
    </dgm:pt>
    <dgm:pt modelId="{DB78FB81-B5CA-4AF3-A6FB-2D0E8D89719C}">
      <dgm:prSet phldrT="[Texto]"/>
      <dgm:spPr>
        <a:solidFill>
          <a:srgbClr val="92D050"/>
        </a:solidFill>
      </dgm:spPr>
      <dgm:t>
        <a:bodyPr/>
        <a:lstStyle/>
        <a:p>
          <a:r>
            <a:rPr lang="es-ES_tradnl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Separación</a:t>
          </a:r>
          <a:endParaRPr lang="es-MX" b="1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3F1BE20-8E4A-4894-97B5-FC528AC378F6}" type="parTrans" cxnId="{765A4C3B-FE16-4FD6-AE11-8CC20BBC6AA7}">
      <dgm:prSet/>
      <dgm:spPr/>
      <dgm:t>
        <a:bodyPr/>
        <a:lstStyle/>
        <a:p>
          <a:endParaRPr lang="es-MX"/>
        </a:p>
      </dgm:t>
    </dgm:pt>
    <dgm:pt modelId="{91D5F4EA-FD88-4731-B3E6-7A2E837B6737}" type="sibTrans" cxnId="{765A4C3B-FE16-4FD6-AE11-8CC20BBC6AA7}">
      <dgm:prSet/>
      <dgm:spPr/>
      <dgm:t>
        <a:bodyPr/>
        <a:lstStyle/>
        <a:p>
          <a:endParaRPr lang="es-MX"/>
        </a:p>
      </dgm:t>
    </dgm:pt>
    <dgm:pt modelId="{59160539-F2E8-4661-8CFB-2725596A715C}">
      <dgm:prSet phldrT="[Texto]"/>
      <dgm:spPr/>
      <dgm:t>
        <a:bodyPr/>
        <a:lstStyle/>
        <a:p>
          <a:r>
            <a:rPr lang="es-ES_tradnl" dirty="0" smtClean="0">
              <a:solidFill>
                <a:schemeClr val="tx1"/>
              </a:solidFill>
            </a:rPr>
            <a:t>1</a:t>
          </a:r>
          <a:r>
            <a:rPr lang="es-ES_tradnl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. Registros correctos : son procesados e incorporados a la base de datos correspondiente para que aparezcan en el Sistema de PEDPA y PEDEA.</a:t>
          </a:r>
        </a:p>
        <a:p>
          <a:endParaRPr lang="es-ES_tradnl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es-ES_tradnl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2. Registros que presentan inconsistencias: serán notificadas a la fuente de información correspondiente mediante correo electrónico para que realice la corrección o justifique los criterios tomados en cuenta para dicha captura.</a:t>
          </a:r>
          <a:endParaRPr lang="es-MX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917A3E5-0A02-4631-82B2-68C9598F54C3}" type="parTrans" cxnId="{1F912C1C-8068-4E73-BBE3-E91D8A23DA4B}">
      <dgm:prSet/>
      <dgm:spPr/>
      <dgm:t>
        <a:bodyPr/>
        <a:lstStyle/>
        <a:p>
          <a:endParaRPr lang="es-MX"/>
        </a:p>
      </dgm:t>
    </dgm:pt>
    <dgm:pt modelId="{21B268E2-2F37-421E-835E-06D1D9696C8E}" type="sibTrans" cxnId="{1F912C1C-8068-4E73-BBE3-E91D8A23DA4B}">
      <dgm:prSet/>
      <dgm:spPr/>
      <dgm:t>
        <a:bodyPr/>
        <a:lstStyle/>
        <a:p>
          <a:endParaRPr lang="es-MX"/>
        </a:p>
      </dgm:t>
    </dgm:pt>
    <dgm:pt modelId="{5DF8FB9E-5784-4FD3-A849-8693BB279D06}">
      <dgm:prSet custT="1"/>
      <dgm:spPr/>
      <dgm:t>
        <a:bodyPr/>
        <a:lstStyle/>
        <a:p>
          <a:r>
            <a:rPr lang="es-MX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2. Que no existan registros duplicados</a:t>
          </a:r>
          <a:endParaRPr lang="es-MX" sz="1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21A3042-3667-4B57-AB20-8B77D4C36EBE}" type="parTrans" cxnId="{A4EEA3FC-67EA-4201-B37D-86C7360A88EA}">
      <dgm:prSet/>
      <dgm:spPr/>
      <dgm:t>
        <a:bodyPr/>
        <a:lstStyle/>
        <a:p>
          <a:endParaRPr lang="es-MX"/>
        </a:p>
      </dgm:t>
    </dgm:pt>
    <dgm:pt modelId="{9640DB59-E377-46F8-AF77-A39C01EF0F06}" type="sibTrans" cxnId="{A4EEA3FC-67EA-4201-B37D-86C7360A88EA}">
      <dgm:prSet/>
      <dgm:spPr/>
      <dgm:t>
        <a:bodyPr/>
        <a:lstStyle/>
        <a:p>
          <a:endParaRPr lang="es-MX"/>
        </a:p>
      </dgm:t>
    </dgm:pt>
    <dgm:pt modelId="{41B3E65A-4014-4987-A44D-57F02D56AE91}">
      <dgm:prSet custT="1"/>
      <dgm:spPr/>
      <dgm:t>
        <a:bodyPr/>
        <a:lstStyle/>
        <a:p>
          <a:r>
            <a:rPr lang="es-MX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3. No colocar una descripción incorrecta o incompleta en cualquier actividad</a:t>
          </a:r>
        </a:p>
        <a:p>
          <a:r>
            <a:rPr lang="es-MX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4. Verificar números de personal</a:t>
          </a:r>
        </a:p>
        <a:p>
          <a:r>
            <a:rPr lang="es-ES_tradnl" sz="14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5. Revisar fechas y puntajes</a:t>
          </a:r>
          <a:endParaRPr lang="es-MX" sz="1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FE7C74C-D641-4DFA-BB0E-F842699F08F3}" type="parTrans" cxnId="{6C69DE2C-087C-4941-9930-61D93ED9C8EA}">
      <dgm:prSet/>
      <dgm:spPr/>
      <dgm:t>
        <a:bodyPr/>
        <a:lstStyle/>
        <a:p>
          <a:endParaRPr lang="es-MX"/>
        </a:p>
      </dgm:t>
    </dgm:pt>
    <dgm:pt modelId="{35429E13-5B79-4C64-8355-5B00A8D35E60}" type="sibTrans" cxnId="{6C69DE2C-087C-4941-9930-61D93ED9C8EA}">
      <dgm:prSet/>
      <dgm:spPr/>
      <dgm:t>
        <a:bodyPr/>
        <a:lstStyle/>
        <a:p>
          <a:endParaRPr lang="es-MX"/>
        </a:p>
      </dgm:t>
    </dgm:pt>
    <dgm:pt modelId="{570CCEB5-7D5A-4BC2-BE60-C39A217479EF}" type="pres">
      <dgm:prSet presAssocID="{9D88E955-9C90-4284-9505-8D113574529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F89E0DF3-A935-4571-9685-48F340D7C0FB}" type="pres">
      <dgm:prSet presAssocID="{99FFA786-3EFC-4306-A002-14F5645CBAA4}" presName="compositeNode" presStyleCnt="0">
        <dgm:presLayoutVars>
          <dgm:bulletEnabled val="1"/>
        </dgm:presLayoutVars>
      </dgm:prSet>
      <dgm:spPr/>
    </dgm:pt>
    <dgm:pt modelId="{1490C821-D44F-4DBE-8855-36CC27A046D3}" type="pres">
      <dgm:prSet presAssocID="{99FFA786-3EFC-4306-A002-14F5645CBAA4}" presName="bgRect" presStyleLbl="node1" presStyleIdx="0" presStyleCnt="3" custScaleX="85377" custLinFactNeighborX="-2518" custLinFactNeighborY="-766"/>
      <dgm:spPr/>
      <dgm:t>
        <a:bodyPr/>
        <a:lstStyle/>
        <a:p>
          <a:endParaRPr lang="es-MX"/>
        </a:p>
      </dgm:t>
    </dgm:pt>
    <dgm:pt modelId="{51CF27DD-83D0-450B-9817-96435B6F3AFF}" type="pres">
      <dgm:prSet presAssocID="{99FFA786-3EFC-4306-A002-14F5645CBAA4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1FA0290-717A-42D9-A875-13E716C4BEC5}" type="pres">
      <dgm:prSet presAssocID="{99FFA786-3EFC-4306-A002-14F5645CBAA4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06AFF74-48F0-48D2-A9FB-6A1D78A9445B}" type="pres">
      <dgm:prSet presAssocID="{744D86A6-1E1D-4F01-9DE3-3C874887511D}" presName="hSp" presStyleCnt="0"/>
      <dgm:spPr/>
    </dgm:pt>
    <dgm:pt modelId="{9D75708C-3E4B-443B-AC72-4939BA5907C2}" type="pres">
      <dgm:prSet presAssocID="{744D86A6-1E1D-4F01-9DE3-3C874887511D}" presName="vProcSp" presStyleCnt="0"/>
      <dgm:spPr/>
    </dgm:pt>
    <dgm:pt modelId="{1F861CE4-C036-4496-9709-150E39C8B29A}" type="pres">
      <dgm:prSet presAssocID="{744D86A6-1E1D-4F01-9DE3-3C874887511D}" presName="vSp1" presStyleCnt="0"/>
      <dgm:spPr/>
    </dgm:pt>
    <dgm:pt modelId="{45F896B4-EFE8-479F-A60A-16C6AB2FA974}" type="pres">
      <dgm:prSet presAssocID="{744D86A6-1E1D-4F01-9DE3-3C874887511D}" presName="simulatedConn" presStyleLbl="solidFgAcc1" presStyleIdx="0" presStyleCnt="2"/>
      <dgm:spPr>
        <a:ln>
          <a:solidFill>
            <a:schemeClr val="tx1"/>
          </a:solidFill>
        </a:ln>
      </dgm:spPr>
      <dgm:t>
        <a:bodyPr/>
        <a:lstStyle/>
        <a:p>
          <a:endParaRPr lang="es-MX"/>
        </a:p>
      </dgm:t>
    </dgm:pt>
    <dgm:pt modelId="{F993E0D4-21EB-4AB7-98A2-1159541D40F4}" type="pres">
      <dgm:prSet presAssocID="{744D86A6-1E1D-4F01-9DE3-3C874887511D}" presName="vSp2" presStyleCnt="0"/>
      <dgm:spPr/>
    </dgm:pt>
    <dgm:pt modelId="{53CEC916-4C91-4464-AD54-F12CFC98B0B8}" type="pres">
      <dgm:prSet presAssocID="{744D86A6-1E1D-4F01-9DE3-3C874887511D}" presName="sibTrans" presStyleCnt="0"/>
      <dgm:spPr/>
    </dgm:pt>
    <dgm:pt modelId="{8BE2945E-9E71-445C-98B9-730399338CC9}" type="pres">
      <dgm:prSet presAssocID="{41AB7332-48D4-475A-B3C3-CB4FDC4F4757}" presName="compositeNode" presStyleCnt="0">
        <dgm:presLayoutVars>
          <dgm:bulletEnabled val="1"/>
        </dgm:presLayoutVars>
      </dgm:prSet>
      <dgm:spPr/>
    </dgm:pt>
    <dgm:pt modelId="{8BD59F23-4BCA-4176-9AD9-FEBB6D11DD51}" type="pres">
      <dgm:prSet presAssocID="{41AB7332-48D4-475A-B3C3-CB4FDC4F4757}" presName="bgRect" presStyleLbl="node1" presStyleIdx="1" presStyleCnt="3"/>
      <dgm:spPr/>
      <dgm:t>
        <a:bodyPr/>
        <a:lstStyle/>
        <a:p>
          <a:endParaRPr lang="es-MX"/>
        </a:p>
      </dgm:t>
    </dgm:pt>
    <dgm:pt modelId="{66102758-EEFF-4B0B-8D4D-519A226AAA53}" type="pres">
      <dgm:prSet presAssocID="{41AB7332-48D4-475A-B3C3-CB4FDC4F4757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C6FA1F3-9D4C-4D4C-B0FC-B0BD27DDEACA}" type="pres">
      <dgm:prSet presAssocID="{41AB7332-48D4-475A-B3C3-CB4FDC4F4757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5D69BFC-558B-4745-BF2B-C2DA86C05714}" type="pres">
      <dgm:prSet presAssocID="{9D60D2A4-3B7F-469D-B188-DB3B90928232}" presName="hSp" presStyleCnt="0"/>
      <dgm:spPr/>
    </dgm:pt>
    <dgm:pt modelId="{F00E8CC9-CB8A-4DBC-ABC0-11ABAB8F4444}" type="pres">
      <dgm:prSet presAssocID="{9D60D2A4-3B7F-469D-B188-DB3B90928232}" presName="vProcSp" presStyleCnt="0"/>
      <dgm:spPr/>
    </dgm:pt>
    <dgm:pt modelId="{A502F975-9E0E-4384-8D2E-B491FA5E4AA2}" type="pres">
      <dgm:prSet presAssocID="{9D60D2A4-3B7F-469D-B188-DB3B90928232}" presName="vSp1" presStyleCnt="0"/>
      <dgm:spPr/>
    </dgm:pt>
    <dgm:pt modelId="{F5C1C4A6-30C8-45F2-BB9F-2BD9251C04F5}" type="pres">
      <dgm:prSet presAssocID="{9D60D2A4-3B7F-469D-B188-DB3B90928232}" presName="simulatedConn" presStyleLbl="solidFgAcc1" presStyleIdx="1" presStyleCnt="2"/>
      <dgm:spPr>
        <a:ln>
          <a:solidFill>
            <a:schemeClr val="tx1"/>
          </a:solidFill>
        </a:ln>
      </dgm:spPr>
      <dgm:t>
        <a:bodyPr/>
        <a:lstStyle/>
        <a:p>
          <a:endParaRPr lang="es-MX"/>
        </a:p>
      </dgm:t>
    </dgm:pt>
    <dgm:pt modelId="{B9C62D41-B962-497E-A9A1-14DF2732495E}" type="pres">
      <dgm:prSet presAssocID="{9D60D2A4-3B7F-469D-B188-DB3B90928232}" presName="vSp2" presStyleCnt="0"/>
      <dgm:spPr/>
    </dgm:pt>
    <dgm:pt modelId="{13B33097-C8DC-4354-BD50-A39ABA676C3F}" type="pres">
      <dgm:prSet presAssocID="{9D60D2A4-3B7F-469D-B188-DB3B90928232}" presName="sibTrans" presStyleCnt="0"/>
      <dgm:spPr/>
    </dgm:pt>
    <dgm:pt modelId="{0E14681A-57A8-4EF6-AE1D-06BB99698C29}" type="pres">
      <dgm:prSet presAssocID="{DB78FB81-B5CA-4AF3-A6FB-2D0E8D89719C}" presName="compositeNode" presStyleCnt="0">
        <dgm:presLayoutVars>
          <dgm:bulletEnabled val="1"/>
        </dgm:presLayoutVars>
      </dgm:prSet>
      <dgm:spPr/>
    </dgm:pt>
    <dgm:pt modelId="{B44DBB18-726B-40FC-8A7C-AFE9705B7DD4}" type="pres">
      <dgm:prSet presAssocID="{DB78FB81-B5CA-4AF3-A6FB-2D0E8D89719C}" presName="bgRect" presStyleLbl="node1" presStyleIdx="2" presStyleCnt="3"/>
      <dgm:spPr/>
      <dgm:t>
        <a:bodyPr/>
        <a:lstStyle/>
        <a:p>
          <a:endParaRPr lang="es-MX"/>
        </a:p>
      </dgm:t>
    </dgm:pt>
    <dgm:pt modelId="{3952F552-76D6-4E22-9D84-95ED33F27803}" type="pres">
      <dgm:prSet presAssocID="{DB78FB81-B5CA-4AF3-A6FB-2D0E8D89719C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5866A7C-97F2-45C5-8F85-84E7B3E6F907}" type="pres">
      <dgm:prSet presAssocID="{DB78FB81-B5CA-4AF3-A6FB-2D0E8D89719C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765A4C3B-FE16-4FD6-AE11-8CC20BBC6AA7}" srcId="{9D88E955-9C90-4284-9505-8D1135745299}" destId="{DB78FB81-B5CA-4AF3-A6FB-2D0E8D89719C}" srcOrd="2" destOrd="0" parTransId="{E3F1BE20-8E4A-4894-97B5-FC528AC378F6}" sibTransId="{91D5F4EA-FD88-4731-B3E6-7A2E837B6737}"/>
    <dgm:cxn modelId="{385D68F3-3256-41BE-8F6D-26E35B56C734}" type="presOf" srcId="{41AB7332-48D4-475A-B3C3-CB4FDC4F4757}" destId="{8BD59F23-4BCA-4176-9AD9-FEBB6D11DD51}" srcOrd="0" destOrd="0" presId="urn:microsoft.com/office/officeart/2005/8/layout/hProcess7"/>
    <dgm:cxn modelId="{4174D6BE-1316-4E40-8131-4BB2D6384BB7}" type="presOf" srcId="{99FFA786-3EFC-4306-A002-14F5645CBAA4}" destId="{51CF27DD-83D0-450B-9817-96435B6F3AFF}" srcOrd="1" destOrd="0" presId="urn:microsoft.com/office/officeart/2005/8/layout/hProcess7"/>
    <dgm:cxn modelId="{26D451E5-428A-4C5A-8300-4271AA9E1EE9}" type="presOf" srcId="{9D88E955-9C90-4284-9505-8D1135745299}" destId="{570CCEB5-7D5A-4BC2-BE60-C39A217479EF}" srcOrd="0" destOrd="0" presId="urn:microsoft.com/office/officeart/2005/8/layout/hProcess7"/>
    <dgm:cxn modelId="{3D487719-9CAA-40E1-926A-C9B8FE24A4F1}" type="presOf" srcId="{DB78FB81-B5CA-4AF3-A6FB-2D0E8D89719C}" destId="{B44DBB18-726B-40FC-8A7C-AFE9705B7DD4}" srcOrd="0" destOrd="0" presId="urn:microsoft.com/office/officeart/2005/8/layout/hProcess7"/>
    <dgm:cxn modelId="{A4EEA3FC-67EA-4201-B37D-86C7360A88EA}" srcId="{41AB7332-48D4-475A-B3C3-CB4FDC4F4757}" destId="{5DF8FB9E-5784-4FD3-A849-8693BB279D06}" srcOrd="1" destOrd="0" parTransId="{C21A3042-3667-4B57-AB20-8B77D4C36EBE}" sibTransId="{9640DB59-E377-46F8-AF77-A39C01EF0F06}"/>
    <dgm:cxn modelId="{9700ECDA-4DE3-4450-AF60-8737EC0DF1FE}" type="presOf" srcId="{41AB7332-48D4-475A-B3C3-CB4FDC4F4757}" destId="{66102758-EEFF-4B0B-8D4D-519A226AAA53}" srcOrd="1" destOrd="0" presId="urn:microsoft.com/office/officeart/2005/8/layout/hProcess7"/>
    <dgm:cxn modelId="{5208ECDF-BD42-45A7-B7B3-0D4019B70DB0}" srcId="{9D88E955-9C90-4284-9505-8D1135745299}" destId="{99FFA786-3EFC-4306-A002-14F5645CBAA4}" srcOrd="0" destOrd="0" parTransId="{0FDE462A-C6B1-425E-8DFE-7A2F76DEFAF7}" sibTransId="{744D86A6-1E1D-4F01-9DE3-3C874887511D}"/>
    <dgm:cxn modelId="{024F483B-0F7B-43A7-BD5C-804ACAA63AEE}" srcId="{9D88E955-9C90-4284-9505-8D1135745299}" destId="{41AB7332-48D4-475A-B3C3-CB4FDC4F4757}" srcOrd="1" destOrd="0" parTransId="{12C42222-984C-4F27-A10E-60D1D209D823}" sibTransId="{9D60D2A4-3B7F-469D-B188-DB3B90928232}"/>
    <dgm:cxn modelId="{60A243B7-1D0C-4230-BB4D-5FB9B5DDEF19}" type="presOf" srcId="{A9085F7D-65BD-4493-9BF6-F2F367B482C5}" destId="{61FA0290-717A-42D9-A875-13E716C4BEC5}" srcOrd="0" destOrd="0" presId="urn:microsoft.com/office/officeart/2005/8/layout/hProcess7"/>
    <dgm:cxn modelId="{92BAF30A-35BD-45E4-A31E-3180EC9B4A2C}" type="presOf" srcId="{DB78FB81-B5CA-4AF3-A6FB-2D0E8D89719C}" destId="{3952F552-76D6-4E22-9D84-95ED33F27803}" srcOrd="1" destOrd="0" presId="urn:microsoft.com/office/officeart/2005/8/layout/hProcess7"/>
    <dgm:cxn modelId="{9C9DC92E-3366-4680-8EB9-BB9A730319BB}" type="presOf" srcId="{99FFA786-3EFC-4306-A002-14F5645CBAA4}" destId="{1490C821-D44F-4DBE-8855-36CC27A046D3}" srcOrd="0" destOrd="0" presId="urn:microsoft.com/office/officeart/2005/8/layout/hProcess7"/>
    <dgm:cxn modelId="{DB278BC1-DC7A-4FEA-B201-207D92C107D2}" srcId="{99FFA786-3EFC-4306-A002-14F5645CBAA4}" destId="{A9085F7D-65BD-4493-9BF6-F2F367B482C5}" srcOrd="0" destOrd="0" parTransId="{DB03ED94-8D2C-485D-8495-30D256336E9B}" sibTransId="{25E0B6DD-4499-4F4B-980B-6E6087B01BE4}"/>
    <dgm:cxn modelId="{1F912C1C-8068-4E73-BBE3-E91D8A23DA4B}" srcId="{DB78FB81-B5CA-4AF3-A6FB-2D0E8D89719C}" destId="{59160539-F2E8-4661-8CFB-2725596A715C}" srcOrd="0" destOrd="0" parTransId="{3917A3E5-0A02-4631-82B2-68C9598F54C3}" sibTransId="{21B268E2-2F37-421E-835E-06D1D9696C8E}"/>
    <dgm:cxn modelId="{9E47D6C8-78EF-4C1D-BEA0-18016AB75E74}" type="presOf" srcId="{41B3E65A-4014-4987-A44D-57F02D56AE91}" destId="{FC6FA1F3-9D4C-4D4C-B0FC-B0BD27DDEACA}" srcOrd="0" destOrd="2" presId="urn:microsoft.com/office/officeart/2005/8/layout/hProcess7"/>
    <dgm:cxn modelId="{C8EBEA6C-1F49-4C2B-8A8B-9ACB2110BD37}" type="presOf" srcId="{969C77F7-F769-4BCA-A78F-F56541FF7C9B}" destId="{FC6FA1F3-9D4C-4D4C-B0FC-B0BD27DDEACA}" srcOrd="0" destOrd="0" presId="urn:microsoft.com/office/officeart/2005/8/layout/hProcess7"/>
    <dgm:cxn modelId="{F88E1D1D-47BA-4ABF-99ED-EA53B5CB22D8}" type="presOf" srcId="{59160539-F2E8-4661-8CFB-2725596A715C}" destId="{E5866A7C-97F2-45C5-8F85-84E7B3E6F907}" srcOrd="0" destOrd="0" presId="urn:microsoft.com/office/officeart/2005/8/layout/hProcess7"/>
    <dgm:cxn modelId="{6C69DE2C-087C-4941-9930-61D93ED9C8EA}" srcId="{41AB7332-48D4-475A-B3C3-CB4FDC4F4757}" destId="{41B3E65A-4014-4987-A44D-57F02D56AE91}" srcOrd="2" destOrd="0" parTransId="{FFE7C74C-D641-4DFA-BB0E-F842699F08F3}" sibTransId="{35429E13-5B79-4C64-8355-5B00A8D35E60}"/>
    <dgm:cxn modelId="{28174ED0-383F-4E12-ACD6-34A8A3E8D24F}" type="presOf" srcId="{5DF8FB9E-5784-4FD3-A849-8693BB279D06}" destId="{FC6FA1F3-9D4C-4D4C-B0FC-B0BD27DDEACA}" srcOrd="0" destOrd="1" presId="urn:microsoft.com/office/officeart/2005/8/layout/hProcess7"/>
    <dgm:cxn modelId="{3AF916C1-50D9-4E9B-B901-4222C68AD92A}" srcId="{41AB7332-48D4-475A-B3C3-CB4FDC4F4757}" destId="{969C77F7-F769-4BCA-A78F-F56541FF7C9B}" srcOrd="0" destOrd="0" parTransId="{ECFEE1C7-C582-415B-B170-286D60561B44}" sibTransId="{C7BD9EDD-01BB-454D-84D1-FD2C50C264E6}"/>
    <dgm:cxn modelId="{7D4F4027-D083-4652-851C-4B30359BF2FC}" type="presParOf" srcId="{570CCEB5-7D5A-4BC2-BE60-C39A217479EF}" destId="{F89E0DF3-A935-4571-9685-48F340D7C0FB}" srcOrd="0" destOrd="0" presId="urn:microsoft.com/office/officeart/2005/8/layout/hProcess7"/>
    <dgm:cxn modelId="{27D52580-E5F0-49A9-8E1D-8850229D2868}" type="presParOf" srcId="{F89E0DF3-A935-4571-9685-48F340D7C0FB}" destId="{1490C821-D44F-4DBE-8855-36CC27A046D3}" srcOrd="0" destOrd="0" presId="urn:microsoft.com/office/officeart/2005/8/layout/hProcess7"/>
    <dgm:cxn modelId="{02FA7A91-ACF7-4937-89BF-C1D8C3D00900}" type="presParOf" srcId="{F89E0DF3-A935-4571-9685-48F340D7C0FB}" destId="{51CF27DD-83D0-450B-9817-96435B6F3AFF}" srcOrd="1" destOrd="0" presId="urn:microsoft.com/office/officeart/2005/8/layout/hProcess7"/>
    <dgm:cxn modelId="{2E40A517-6E7F-4C1D-83C3-7A0E3F97DCE9}" type="presParOf" srcId="{F89E0DF3-A935-4571-9685-48F340D7C0FB}" destId="{61FA0290-717A-42D9-A875-13E716C4BEC5}" srcOrd="2" destOrd="0" presId="urn:microsoft.com/office/officeart/2005/8/layout/hProcess7"/>
    <dgm:cxn modelId="{6DE97D9B-AF75-4077-83D2-AFF33534DAB2}" type="presParOf" srcId="{570CCEB5-7D5A-4BC2-BE60-C39A217479EF}" destId="{406AFF74-48F0-48D2-A9FB-6A1D78A9445B}" srcOrd="1" destOrd="0" presId="urn:microsoft.com/office/officeart/2005/8/layout/hProcess7"/>
    <dgm:cxn modelId="{D3B1B207-235A-4CD6-96B9-847F92EE8C9C}" type="presParOf" srcId="{570CCEB5-7D5A-4BC2-BE60-C39A217479EF}" destId="{9D75708C-3E4B-443B-AC72-4939BA5907C2}" srcOrd="2" destOrd="0" presId="urn:microsoft.com/office/officeart/2005/8/layout/hProcess7"/>
    <dgm:cxn modelId="{624F6901-EDB8-4D3C-8EE6-19107BAFF3FA}" type="presParOf" srcId="{9D75708C-3E4B-443B-AC72-4939BA5907C2}" destId="{1F861CE4-C036-4496-9709-150E39C8B29A}" srcOrd="0" destOrd="0" presId="urn:microsoft.com/office/officeart/2005/8/layout/hProcess7"/>
    <dgm:cxn modelId="{4DAEAA29-0A18-4522-AA03-0280203EBAF0}" type="presParOf" srcId="{9D75708C-3E4B-443B-AC72-4939BA5907C2}" destId="{45F896B4-EFE8-479F-A60A-16C6AB2FA974}" srcOrd="1" destOrd="0" presId="urn:microsoft.com/office/officeart/2005/8/layout/hProcess7"/>
    <dgm:cxn modelId="{DC8EF59E-36FF-45E7-8BB6-8931576C5C1C}" type="presParOf" srcId="{9D75708C-3E4B-443B-AC72-4939BA5907C2}" destId="{F993E0D4-21EB-4AB7-98A2-1159541D40F4}" srcOrd="2" destOrd="0" presId="urn:microsoft.com/office/officeart/2005/8/layout/hProcess7"/>
    <dgm:cxn modelId="{B9C3E962-2F24-4216-B422-CEBB90244ED2}" type="presParOf" srcId="{570CCEB5-7D5A-4BC2-BE60-C39A217479EF}" destId="{53CEC916-4C91-4464-AD54-F12CFC98B0B8}" srcOrd="3" destOrd="0" presId="urn:microsoft.com/office/officeart/2005/8/layout/hProcess7"/>
    <dgm:cxn modelId="{39DF5403-AB8F-445C-A15A-2C70CFC3AC7D}" type="presParOf" srcId="{570CCEB5-7D5A-4BC2-BE60-C39A217479EF}" destId="{8BE2945E-9E71-445C-98B9-730399338CC9}" srcOrd="4" destOrd="0" presId="urn:microsoft.com/office/officeart/2005/8/layout/hProcess7"/>
    <dgm:cxn modelId="{54D748D5-D771-4586-95B6-4C66E7313977}" type="presParOf" srcId="{8BE2945E-9E71-445C-98B9-730399338CC9}" destId="{8BD59F23-4BCA-4176-9AD9-FEBB6D11DD51}" srcOrd="0" destOrd="0" presId="urn:microsoft.com/office/officeart/2005/8/layout/hProcess7"/>
    <dgm:cxn modelId="{8E044229-95C6-43B2-A05C-81AC8D2F01EF}" type="presParOf" srcId="{8BE2945E-9E71-445C-98B9-730399338CC9}" destId="{66102758-EEFF-4B0B-8D4D-519A226AAA53}" srcOrd="1" destOrd="0" presId="urn:microsoft.com/office/officeart/2005/8/layout/hProcess7"/>
    <dgm:cxn modelId="{1332C001-E446-435B-9AA8-247A13471F7B}" type="presParOf" srcId="{8BE2945E-9E71-445C-98B9-730399338CC9}" destId="{FC6FA1F3-9D4C-4D4C-B0FC-B0BD27DDEACA}" srcOrd="2" destOrd="0" presId="urn:microsoft.com/office/officeart/2005/8/layout/hProcess7"/>
    <dgm:cxn modelId="{1E54172C-BCDD-483B-8E65-B58E9780861A}" type="presParOf" srcId="{570CCEB5-7D5A-4BC2-BE60-C39A217479EF}" destId="{65D69BFC-558B-4745-BF2B-C2DA86C05714}" srcOrd="5" destOrd="0" presId="urn:microsoft.com/office/officeart/2005/8/layout/hProcess7"/>
    <dgm:cxn modelId="{454051AF-ACB2-4E92-A77C-025C545B54B6}" type="presParOf" srcId="{570CCEB5-7D5A-4BC2-BE60-C39A217479EF}" destId="{F00E8CC9-CB8A-4DBC-ABC0-11ABAB8F4444}" srcOrd="6" destOrd="0" presId="urn:microsoft.com/office/officeart/2005/8/layout/hProcess7"/>
    <dgm:cxn modelId="{C1EC11D2-697D-49E8-953A-9CC35E5F4CCD}" type="presParOf" srcId="{F00E8CC9-CB8A-4DBC-ABC0-11ABAB8F4444}" destId="{A502F975-9E0E-4384-8D2E-B491FA5E4AA2}" srcOrd="0" destOrd="0" presId="urn:microsoft.com/office/officeart/2005/8/layout/hProcess7"/>
    <dgm:cxn modelId="{B0DC97DC-BA0B-4336-B249-E566B84896F3}" type="presParOf" srcId="{F00E8CC9-CB8A-4DBC-ABC0-11ABAB8F4444}" destId="{F5C1C4A6-30C8-45F2-BB9F-2BD9251C04F5}" srcOrd="1" destOrd="0" presId="urn:microsoft.com/office/officeart/2005/8/layout/hProcess7"/>
    <dgm:cxn modelId="{5B98B356-E9F4-4A50-801D-C8B2F4876298}" type="presParOf" srcId="{F00E8CC9-CB8A-4DBC-ABC0-11ABAB8F4444}" destId="{B9C62D41-B962-497E-A9A1-14DF2732495E}" srcOrd="2" destOrd="0" presId="urn:microsoft.com/office/officeart/2005/8/layout/hProcess7"/>
    <dgm:cxn modelId="{5104428F-6E42-4B7B-ADD6-08090B730F4D}" type="presParOf" srcId="{570CCEB5-7D5A-4BC2-BE60-C39A217479EF}" destId="{13B33097-C8DC-4354-BD50-A39ABA676C3F}" srcOrd="7" destOrd="0" presId="urn:microsoft.com/office/officeart/2005/8/layout/hProcess7"/>
    <dgm:cxn modelId="{480D5AF6-E980-4BB5-93AB-7767A7F6BC45}" type="presParOf" srcId="{570CCEB5-7D5A-4BC2-BE60-C39A217479EF}" destId="{0E14681A-57A8-4EF6-AE1D-06BB99698C29}" srcOrd="8" destOrd="0" presId="urn:microsoft.com/office/officeart/2005/8/layout/hProcess7"/>
    <dgm:cxn modelId="{B7AEB8F4-1B8C-4774-870F-6EBD7682C24C}" type="presParOf" srcId="{0E14681A-57A8-4EF6-AE1D-06BB99698C29}" destId="{B44DBB18-726B-40FC-8A7C-AFE9705B7DD4}" srcOrd="0" destOrd="0" presId="urn:microsoft.com/office/officeart/2005/8/layout/hProcess7"/>
    <dgm:cxn modelId="{84D5315B-159B-4B16-9753-D6DCD729FB0C}" type="presParOf" srcId="{0E14681A-57A8-4EF6-AE1D-06BB99698C29}" destId="{3952F552-76D6-4E22-9D84-95ED33F27803}" srcOrd="1" destOrd="0" presId="urn:microsoft.com/office/officeart/2005/8/layout/hProcess7"/>
    <dgm:cxn modelId="{728FBDAD-6383-48B6-BF64-1EC48B7825ED}" type="presParOf" srcId="{0E14681A-57A8-4EF6-AE1D-06BB99698C29}" destId="{E5866A7C-97F2-45C5-8F85-84E7B3E6F907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BBF494-EBA7-40B1-AA0D-C36EEC0863C0}">
      <dsp:nvSpPr>
        <dsp:cNvPr id="0" name=""/>
        <dsp:cNvSpPr/>
      </dsp:nvSpPr>
      <dsp:spPr>
        <a:xfrm>
          <a:off x="4176464" y="2011836"/>
          <a:ext cx="2954878" cy="5128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6415"/>
              </a:lnTo>
              <a:lnTo>
                <a:pt x="2954878" y="256415"/>
              </a:lnTo>
              <a:lnTo>
                <a:pt x="2954878" y="512830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0EDD15-7BA0-4225-9733-D87036A550C8}">
      <dsp:nvSpPr>
        <dsp:cNvPr id="0" name=""/>
        <dsp:cNvSpPr/>
      </dsp:nvSpPr>
      <dsp:spPr>
        <a:xfrm>
          <a:off x="4130744" y="2011836"/>
          <a:ext cx="91440" cy="51283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12830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6E80D8-A75D-4D13-8BD3-C7DD1458930B}">
      <dsp:nvSpPr>
        <dsp:cNvPr id="0" name=""/>
        <dsp:cNvSpPr/>
      </dsp:nvSpPr>
      <dsp:spPr>
        <a:xfrm>
          <a:off x="1221585" y="2011836"/>
          <a:ext cx="2954878" cy="512830"/>
        </a:xfrm>
        <a:custGeom>
          <a:avLst/>
          <a:gdLst/>
          <a:ahLst/>
          <a:cxnLst/>
          <a:rect l="0" t="0" r="0" b="0"/>
          <a:pathLst>
            <a:path>
              <a:moveTo>
                <a:pt x="2954878" y="0"/>
              </a:moveTo>
              <a:lnTo>
                <a:pt x="2954878" y="256415"/>
              </a:lnTo>
              <a:lnTo>
                <a:pt x="0" y="256415"/>
              </a:lnTo>
              <a:lnTo>
                <a:pt x="0" y="512830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5A9F55-E4D9-446A-87FE-AC611B1249B5}">
      <dsp:nvSpPr>
        <dsp:cNvPr id="0" name=""/>
        <dsp:cNvSpPr/>
      </dsp:nvSpPr>
      <dsp:spPr>
        <a:xfrm>
          <a:off x="3565951" y="790812"/>
          <a:ext cx="1221024" cy="1221024"/>
        </a:xfrm>
        <a:prstGeom prst="arc">
          <a:avLst>
            <a:gd name="adj1" fmla="val 13200000"/>
            <a:gd name="adj2" fmla="val 19200000"/>
          </a:avLst>
        </a:pr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E442BD-B5C9-4E8B-9A27-BD3C766684E5}">
      <dsp:nvSpPr>
        <dsp:cNvPr id="0" name=""/>
        <dsp:cNvSpPr/>
      </dsp:nvSpPr>
      <dsp:spPr>
        <a:xfrm>
          <a:off x="3565951" y="790812"/>
          <a:ext cx="1221024" cy="1221024"/>
        </a:xfrm>
        <a:prstGeom prst="arc">
          <a:avLst>
            <a:gd name="adj1" fmla="val 2400000"/>
            <a:gd name="adj2" fmla="val 8400000"/>
          </a:avLst>
        </a:pr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CE44D1-406F-4EB0-BCF6-29DC00D39A73}">
      <dsp:nvSpPr>
        <dsp:cNvPr id="0" name=""/>
        <dsp:cNvSpPr/>
      </dsp:nvSpPr>
      <dsp:spPr>
        <a:xfrm>
          <a:off x="2955439" y="1010596"/>
          <a:ext cx="2442048" cy="781455"/>
        </a:xfrm>
        <a:prstGeom prst="rect">
          <a:avLst/>
        </a:prstGeom>
        <a:noFill/>
        <a:ln w="285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La evaluación se basa en tres criterios</a:t>
          </a:r>
          <a:endParaRPr lang="es-MX" sz="19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955439" y="1010596"/>
        <a:ext cx="2442048" cy="781455"/>
      </dsp:txXfrm>
    </dsp:sp>
    <dsp:sp modelId="{2E37868C-F052-4FBD-8286-F9054ED5E32A}">
      <dsp:nvSpPr>
        <dsp:cNvPr id="0" name=""/>
        <dsp:cNvSpPr/>
      </dsp:nvSpPr>
      <dsp:spPr>
        <a:xfrm>
          <a:off x="611072" y="2524667"/>
          <a:ext cx="1221024" cy="1221024"/>
        </a:xfrm>
        <a:prstGeom prst="arc">
          <a:avLst>
            <a:gd name="adj1" fmla="val 13200000"/>
            <a:gd name="adj2" fmla="val 19200000"/>
          </a:avLst>
        </a:pr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ACA329-F932-4814-92EB-24227768845C}">
      <dsp:nvSpPr>
        <dsp:cNvPr id="0" name=""/>
        <dsp:cNvSpPr/>
      </dsp:nvSpPr>
      <dsp:spPr>
        <a:xfrm>
          <a:off x="611072" y="2524667"/>
          <a:ext cx="1221024" cy="1221024"/>
        </a:xfrm>
        <a:prstGeom prst="arc">
          <a:avLst>
            <a:gd name="adj1" fmla="val 2400000"/>
            <a:gd name="adj2" fmla="val 8400000"/>
          </a:avLst>
        </a:pr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614989-6636-4E7A-9476-6224C269202E}">
      <dsp:nvSpPr>
        <dsp:cNvPr id="0" name=""/>
        <dsp:cNvSpPr/>
      </dsp:nvSpPr>
      <dsp:spPr>
        <a:xfrm>
          <a:off x="560" y="2744451"/>
          <a:ext cx="2442048" cy="781455"/>
        </a:xfrm>
        <a:prstGeom prst="rect">
          <a:avLst/>
        </a:prstGeom>
        <a:noFill/>
        <a:ln w="285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Calidad</a:t>
          </a:r>
          <a:endParaRPr lang="es-MX" sz="19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60" y="2744451"/>
        <a:ext cx="2442048" cy="781455"/>
      </dsp:txXfrm>
    </dsp:sp>
    <dsp:sp modelId="{ED5B3DF8-B9E1-46E2-B521-DFEA1D76AEEF}">
      <dsp:nvSpPr>
        <dsp:cNvPr id="0" name=""/>
        <dsp:cNvSpPr/>
      </dsp:nvSpPr>
      <dsp:spPr>
        <a:xfrm>
          <a:off x="3565951" y="2524667"/>
          <a:ext cx="1221024" cy="1221024"/>
        </a:xfrm>
        <a:prstGeom prst="arc">
          <a:avLst>
            <a:gd name="adj1" fmla="val 13200000"/>
            <a:gd name="adj2" fmla="val 19200000"/>
          </a:avLst>
        </a:pr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13B86D-4DBB-478D-8BE8-046E46106E68}">
      <dsp:nvSpPr>
        <dsp:cNvPr id="0" name=""/>
        <dsp:cNvSpPr/>
      </dsp:nvSpPr>
      <dsp:spPr>
        <a:xfrm>
          <a:off x="3565951" y="2524667"/>
          <a:ext cx="1221024" cy="1221024"/>
        </a:xfrm>
        <a:prstGeom prst="arc">
          <a:avLst>
            <a:gd name="adj1" fmla="val 2400000"/>
            <a:gd name="adj2" fmla="val 8400000"/>
          </a:avLst>
        </a:pr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3E7133-5C1C-442F-A4B5-246DF1725963}">
      <dsp:nvSpPr>
        <dsp:cNvPr id="0" name=""/>
        <dsp:cNvSpPr/>
      </dsp:nvSpPr>
      <dsp:spPr>
        <a:xfrm>
          <a:off x="2955439" y="2744451"/>
          <a:ext cx="2442048" cy="781455"/>
        </a:xfrm>
        <a:prstGeom prst="rect">
          <a:avLst/>
        </a:prstGeom>
        <a:noFill/>
        <a:ln w="285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Permanencia</a:t>
          </a:r>
          <a:endParaRPr lang="es-MX" sz="19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955439" y="2744451"/>
        <a:ext cx="2442048" cy="781455"/>
      </dsp:txXfrm>
    </dsp:sp>
    <dsp:sp modelId="{9CF5106A-84BD-4A36-94EA-92704CD8F135}">
      <dsp:nvSpPr>
        <dsp:cNvPr id="0" name=""/>
        <dsp:cNvSpPr/>
      </dsp:nvSpPr>
      <dsp:spPr>
        <a:xfrm>
          <a:off x="6520830" y="2524667"/>
          <a:ext cx="1221024" cy="1221024"/>
        </a:xfrm>
        <a:prstGeom prst="arc">
          <a:avLst>
            <a:gd name="adj1" fmla="val 13200000"/>
            <a:gd name="adj2" fmla="val 19200000"/>
          </a:avLst>
        </a:pr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5E745A-E3A9-48DB-B618-2BDC955EC1BF}">
      <dsp:nvSpPr>
        <dsp:cNvPr id="0" name=""/>
        <dsp:cNvSpPr/>
      </dsp:nvSpPr>
      <dsp:spPr>
        <a:xfrm>
          <a:off x="6520830" y="2524667"/>
          <a:ext cx="1221024" cy="1221024"/>
        </a:xfrm>
        <a:prstGeom prst="arc">
          <a:avLst>
            <a:gd name="adj1" fmla="val 2400000"/>
            <a:gd name="adj2" fmla="val 8400000"/>
          </a:avLst>
        </a:pr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77C2DD-6A3A-41AA-A778-5AED316F2D3F}">
      <dsp:nvSpPr>
        <dsp:cNvPr id="0" name=""/>
        <dsp:cNvSpPr/>
      </dsp:nvSpPr>
      <dsp:spPr>
        <a:xfrm>
          <a:off x="5910318" y="2744451"/>
          <a:ext cx="2442048" cy="781455"/>
        </a:xfrm>
        <a:prstGeom prst="rect">
          <a:avLst/>
        </a:prstGeom>
        <a:noFill/>
        <a:ln w="285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Dedicación</a:t>
          </a:r>
          <a:endParaRPr lang="es-MX" sz="19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910318" y="2744451"/>
        <a:ext cx="2442048" cy="7814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B7C13B-8F93-4894-97EF-95E4823D9A9C}">
      <dsp:nvSpPr>
        <dsp:cNvPr id="0" name=""/>
        <dsp:cNvSpPr/>
      </dsp:nvSpPr>
      <dsp:spPr>
        <a:xfrm>
          <a:off x="3528391" y="1172278"/>
          <a:ext cx="2763458" cy="3197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9869"/>
              </a:lnTo>
              <a:lnTo>
                <a:pt x="2763458" y="159869"/>
              </a:lnTo>
              <a:lnTo>
                <a:pt x="2763458" y="319738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BBF494-EBA7-40B1-AA0D-C36EEC0863C0}">
      <dsp:nvSpPr>
        <dsp:cNvPr id="0" name=""/>
        <dsp:cNvSpPr/>
      </dsp:nvSpPr>
      <dsp:spPr>
        <a:xfrm>
          <a:off x="3528391" y="1172278"/>
          <a:ext cx="921152" cy="3197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9869"/>
              </a:lnTo>
              <a:lnTo>
                <a:pt x="921152" y="159869"/>
              </a:lnTo>
              <a:lnTo>
                <a:pt x="921152" y="319738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0EDD15-7BA0-4225-9733-D87036A550C8}">
      <dsp:nvSpPr>
        <dsp:cNvPr id="0" name=""/>
        <dsp:cNvSpPr/>
      </dsp:nvSpPr>
      <dsp:spPr>
        <a:xfrm>
          <a:off x="2607239" y="1172278"/>
          <a:ext cx="921152" cy="319738"/>
        </a:xfrm>
        <a:custGeom>
          <a:avLst/>
          <a:gdLst/>
          <a:ahLst/>
          <a:cxnLst/>
          <a:rect l="0" t="0" r="0" b="0"/>
          <a:pathLst>
            <a:path>
              <a:moveTo>
                <a:pt x="921152" y="0"/>
              </a:moveTo>
              <a:lnTo>
                <a:pt x="921152" y="159869"/>
              </a:lnTo>
              <a:lnTo>
                <a:pt x="0" y="159869"/>
              </a:lnTo>
              <a:lnTo>
                <a:pt x="0" y="319738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6E80D8-A75D-4D13-8BD3-C7DD1458930B}">
      <dsp:nvSpPr>
        <dsp:cNvPr id="0" name=""/>
        <dsp:cNvSpPr/>
      </dsp:nvSpPr>
      <dsp:spPr>
        <a:xfrm>
          <a:off x="764933" y="1172278"/>
          <a:ext cx="2763458" cy="319738"/>
        </a:xfrm>
        <a:custGeom>
          <a:avLst/>
          <a:gdLst/>
          <a:ahLst/>
          <a:cxnLst/>
          <a:rect l="0" t="0" r="0" b="0"/>
          <a:pathLst>
            <a:path>
              <a:moveTo>
                <a:pt x="2763458" y="0"/>
              </a:moveTo>
              <a:lnTo>
                <a:pt x="2763458" y="159869"/>
              </a:lnTo>
              <a:lnTo>
                <a:pt x="0" y="159869"/>
              </a:lnTo>
              <a:lnTo>
                <a:pt x="0" y="319738"/>
              </a:lnTo>
            </a:path>
          </a:pathLst>
        </a:cu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5A9F55-E4D9-446A-87FE-AC611B1249B5}">
      <dsp:nvSpPr>
        <dsp:cNvPr id="0" name=""/>
        <dsp:cNvSpPr/>
      </dsp:nvSpPr>
      <dsp:spPr>
        <a:xfrm>
          <a:off x="3147750" y="410995"/>
          <a:ext cx="761283" cy="761283"/>
        </a:xfrm>
        <a:prstGeom prst="arc">
          <a:avLst>
            <a:gd name="adj1" fmla="val 13200000"/>
            <a:gd name="adj2" fmla="val 19200000"/>
          </a:avLst>
        </a:pr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E442BD-B5C9-4E8B-9A27-BD3C766684E5}">
      <dsp:nvSpPr>
        <dsp:cNvPr id="0" name=""/>
        <dsp:cNvSpPr/>
      </dsp:nvSpPr>
      <dsp:spPr>
        <a:xfrm>
          <a:off x="3147750" y="410995"/>
          <a:ext cx="761283" cy="761283"/>
        </a:xfrm>
        <a:prstGeom prst="arc">
          <a:avLst>
            <a:gd name="adj1" fmla="val 2400000"/>
            <a:gd name="adj2" fmla="val 8400000"/>
          </a:avLst>
        </a:pr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CE44D1-406F-4EB0-BCF6-29DC00D39A73}">
      <dsp:nvSpPr>
        <dsp:cNvPr id="0" name=""/>
        <dsp:cNvSpPr/>
      </dsp:nvSpPr>
      <dsp:spPr>
        <a:xfrm>
          <a:off x="2767108" y="548026"/>
          <a:ext cx="1522566" cy="487221"/>
        </a:xfrm>
        <a:prstGeom prst="rect">
          <a:avLst/>
        </a:prstGeom>
        <a:noFill/>
        <a:ln w="285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I. Calidad</a:t>
          </a:r>
          <a:endParaRPr lang="es-MX" sz="20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767108" y="548026"/>
        <a:ext cx="1522566" cy="487221"/>
      </dsp:txXfrm>
    </dsp:sp>
    <dsp:sp modelId="{2E37868C-F052-4FBD-8286-F9054ED5E32A}">
      <dsp:nvSpPr>
        <dsp:cNvPr id="0" name=""/>
        <dsp:cNvSpPr/>
      </dsp:nvSpPr>
      <dsp:spPr>
        <a:xfrm>
          <a:off x="384291" y="1492017"/>
          <a:ext cx="761283" cy="761283"/>
        </a:xfrm>
        <a:prstGeom prst="arc">
          <a:avLst>
            <a:gd name="adj1" fmla="val 13200000"/>
            <a:gd name="adj2" fmla="val 19200000"/>
          </a:avLst>
        </a:pr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ACA329-F932-4814-92EB-24227768845C}">
      <dsp:nvSpPr>
        <dsp:cNvPr id="0" name=""/>
        <dsp:cNvSpPr/>
      </dsp:nvSpPr>
      <dsp:spPr>
        <a:xfrm>
          <a:off x="384291" y="1492017"/>
          <a:ext cx="761283" cy="761283"/>
        </a:xfrm>
        <a:prstGeom prst="arc">
          <a:avLst>
            <a:gd name="adj1" fmla="val 2400000"/>
            <a:gd name="adj2" fmla="val 8400000"/>
          </a:avLst>
        </a:pr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614989-6636-4E7A-9476-6224C269202E}">
      <dsp:nvSpPr>
        <dsp:cNvPr id="0" name=""/>
        <dsp:cNvSpPr/>
      </dsp:nvSpPr>
      <dsp:spPr>
        <a:xfrm>
          <a:off x="3650" y="1629048"/>
          <a:ext cx="1522566" cy="487221"/>
        </a:xfrm>
        <a:prstGeom prst="rect">
          <a:avLst/>
        </a:prstGeom>
        <a:noFill/>
        <a:ln w="285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Docencia</a:t>
          </a:r>
          <a:endParaRPr lang="es-MX" sz="12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650" y="1629048"/>
        <a:ext cx="1522566" cy="487221"/>
      </dsp:txXfrm>
    </dsp:sp>
    <dsp:sp modelId="{ED5B3DF8-B9E1-46E2-B521-DFEA1D76AEEF}">
      <dsp:nvSpPr>
        <dsp:cNvPr id="0" name=""/>
        <dsp:cNvSpPr/>
      </dsp:nvSpPr>
      <dsp:spPr>
        <a:xfrm>
          <a:off x="2226597" y="1492017"/>
          <a:ext cx="761283" cy="761283"/>
        </a:xfrm>
        <a:prstGeom prst="arc">
          <a:avLst>
            <a:gd name="adj1" fmla="val 13200000"/>
            <a:gd name="adj2" fmla="val 19200000"/>
          </a:avLst>
        </a:pr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13B86D-4DBB-478D-8BE8-046E46106E68}">
      <dsp:nvSpPr>
        <dsp:cNvPr id="0" name=""/>
        <dsp:cNvSpPr/>
      </dsp:nvSpPr>
      <dsp:spPr>
        <a:xfrm>
          <a:off x="2226597" y="1492017"/>
          <a:ext cx="761283" cy="761283"/>
        </a:xfrm>
        <a:prstGeom prst="arc">
          <a:avLst>
            <a:gd name="adj1" fmla="val 2400000"/>
            <a:gd name="adj2" fmla="val 8400000"/>
          </a:avLst>
        </a:pr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3E7133-5C1C-442F-A4B5-246DF1725963}">
      <dsp:nvSpPr>
        <dsp:cNvPr id="0" name=""/>
        <dsp:cNvSpPr/>
      </dsp:nvSpPr>
      <dsp:spPr>
        <a:xfrm>
          <a:off x="1845955" y="1629048"/>
          <a:ext cx="1522566" cy="487221"/>
        </a:xfrm>
        <a:prstGeom prst="rect">
          <a:avLst/>
        </a:prstGeom>
        <a:noFill/>
        <a:ln w="285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Generación y aplicación del conocimiento</a:t>
          </a:r>
          <a:endParaRPr lang="es-MX" sz="12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845955" y="1629048"/>
        <a:ext cx="1522566" cy="487221"/>
      </dsp:txXfrm>
    </dsp:sp>
    <dsp:sp modelId="{9CF5106A-84BD-4A36-94EA-92704CD8F135}">
      <dsp:nvSpPr>
        <dsp:cNvPr id="0" name=""/>
        <dsp:cNvSpPr/>
      </dsp:nvSpPr>
      <dsp:spPr>
        <a:xfrm>
          <a:off x="4068903" y="1492017"/>
          <a:ext cx="761283" cy="761283"/>
        </a:xfrm>
        <a:prstGeom prst="arc">
          <a:avLst>
            <a:gd name="adj1" fmla="val 13200000"/>
            <a:gd name="adj2" fmla="val 19200000"/>
          </a:avLst>
        </a:pr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5E745A-E3A9-48DB-B618-2BDC955EC1BF}">
      <dsp:nvSpPr>
        <dsp:cNvPr id="0" name=""/>
        <dsp:cNvSpPr/>
      </dsp:nvSpPr>
      <dsp:spPr>
        <a:xfrm>
          <a:off x="4068903" y="1492017"/>
          <a:ext cx="761283" cy="761283"/>
        </a:xfrm>
        <a:prstGeom prst="arc">
          <a:avLst>
            <a:gd name="adj1" fmla="val 2400000"/>
            <a:gd name="adj2" fmla="val 8400000"/>
          </a:avLst>
        </a:pr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77C2DD-6A3A-41AA-A778-5AED316F2D3F}">
      <dsp:nvSpPr>
        <dsp:cNvPr id="0" name=""/>
        <dsp:cNvSpPr/>
      </dsp:nvSpPr>
      <dsp:spPr>
        <a:xfrm>
          <a:off x="3688261" y="1629048"/>
          <a:ext cx="1522566" cy="487221"/>
        </a:xfrm>
        <a:prstGeom prst="rect">
          <a:avLst/>
        </a:prstGeom>
        <a:noFill/>
        <a:ln w="285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Gestión académica y participación en cuerpos colegiados</a:t>
          </a:r>
          <a:endParaRPr lang="es-MX" sz="12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688261" y="1629048"/>
        <a:ext cx="1522566" cy="487221"/>
      </dsp:txXfrm>
    </dsp:sp>
    <dsp:sp modelId="{71E65847-0B97-41D4-B0EA-C996B3A8E46C}">
      <dsp:nvSpPr>
        <dsp:cNvPr id="0" name=""/>
        <dsp:cNvSpPr/>
      </dsp:nvSpPr>
      <dsp:spPr>
        <a:xfrm>
          <a:off x="5911208" y="1492017"/>
          <a:ext cx="761283" cy="761283"/>
        </a:xfrm>
        <a:prstGeom prst="arc">
          <a:avLst>
            <a:gd name="adj1" fmla="val 13200000"/>
            <a:gd name="adj2" fmla="val 19200000"/>
          </a:avLst>
        </a:pr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003DF5-D4FF-4AF3-B922-A7F3C703DCC5}">
      <dsp:nvSpPr>
        <dsp:cNvPr id="0" name=""/>
        <dsp:cNvSpPr/>
      </dsp:nvSpPr>
      <dsp:spPr>
        <a:xfrm>
          <a:off x="5911208" y="1492017"/>
          <a:ext cx="761283" cy="761283"/>
        </a:xfrm>
        <a:prstGeom prst="arc">
          <a:avLst>
            <a:gd name="adj1" fmla="val 2400000"/>
            <a:gd name="adj2" fmla="val 8400000"/>
          </a:avLst>
        </a:prstGeom>
        <a:noFill/>
        <a:ln w="285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28A469-9862-4224-8203-B73E25D7A070}">
      <dsp:nvSpPr>
        <dsp:cNvPr id="0" name=""/>
        <dsp:cNvSpPr/>
      </dsp:nvSpPr>
      <dsp:spPr>
        <a:xfrm>
          <a:off x="5530567" y="1629048"/>
          <a:ext cx="1522566" cy="487221"/>
        </a:xfrm>
        <a:prstGeom prst="rect">
          <a:avLst/>
        </a:prstGeom>
        <a:noFill/>
        <a:ln w="285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Tutorías</a:t>
          </a:r>
          <a:endParaRPr lang="es-MX" sz="12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530567" y="1629048"/>
        <a:ext cx="1522566" cy="48722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E02464-8607-4412-AC46-72A799D0739E}">
      <dsp:nvSpPr>
        <dsp:cNvPr id="0" name=""/>
        <dsp:cNvSpPr/>
      </dsp:nvSpPr>
      <dsp:spPr>
        <a:xfrm>
          <a:off x="1532878" y="130"/>
          <a:ext cx="1923505" cy="8660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Fuentes de información (Proveedores)</a:t>
          </a:r>
          <a:endParaRPr lang="es-MX" sz="11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814569" y="126962"/>
        <a:ext cx="1360123" cy="612398"/>
      </dsp:txXfrm>
    </dsp:sp>
    <dsp:sp modelId="{46C0CFF4-7BA8-4AE2-AE91-D96D002146FB}">
      <dsp:nvSpPr>
        <dsp:cNvPr id="0" name=""/>
        <dsp:cNvSpPr/>
      </dsp:nvSpPr>
      <dsp:spPr>
        <a:xfrm>
          <a:off x="2243339" y="939016"/>
          <a:ext cx="502582" cy="502582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700" kern="1200"/>
        </a:p>
      </dsp:txBody>
      <dsp:txXfrm>
        <a:off x="2309956" y="1131203"/>
        <a:ext cx="369348" cy="118208"/>
      </dsp:txXfrm>
    </dsp:sp>
    <dsp:sp modelId="{E8FFF6A5-7F79-4EE9-89F7-0E6F1D35CB01}">
      <dsp:nvSpPr>
        <dsp:cNvPr id="0" name=""/>
        <dsp:cNvSpPr/>
      </dsp:nvSpPr>
      <dsp:spPr>
        <a:xfrm>
          <a:off x="1584172" y="1511960"/>
          <a:ext cx="1820917" cy="8665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Productos y actividades responsabilidad del  Académico</a:t>
          </a:r>
          <a:endParaRPr lang="es-MX" sz="11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850839" y="1638859"/>
        <a:ext cx="1287583" cy="612723"/>
      </dsp:txXfrm>
    </dsp:sp>
    <dsp:sp modelId="{A70C9CEA-C9FF-4060-8C90-49C8B8E3BB2E}">
      <dsp:nvSpPr>
        <dsp:cNvPr id="0" name=""/>
        <dsp:cNvSpPr/>
      </dsp:nvSpPr>
      <dsp:spPr>
        <a:xfrm>
          <a:off x="2243339" y="2448844"/>
          <a:ext cx="502582" cy="502582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700" kern="1200"/>
        </a:p>
      </dsp:txBody>
      <dsp:txXfrm>
        <a:off x="2309956" y="2641031"/>
        <a:ext cx="369348" cy="118208"/>
      </dsp:txXfrm>
    </dsp:sp>
    <dsp:sp modelId="{A757D67D-6250-483D-8D5D-1CF9AC175304}">
      <dsp:nvSpPr>
        <dsp:cNvPr id="0" name=""/>
        <dsp:cNvSpPr/>
      </dsp:nvSpPr>
      <dsp:spPr>
        <a:xfrm>
          <a:off x="1584172" y="3021788"/>
          <a:ext cx="1820917" cy="8665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Plan de Trabajo Académico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(PLATA)</a:t>
          </a:r>
          <a:endParaRPr lang="es-MX" sz="11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850839" y="3148687"/>
        <a:ext cx="1287583" cy="612723"/>
      </dsp:txXfrm>
    </dsp:sp>
    <dsp:sp modelId="{5E4DD775-D8A5-4A57-A96B-A144E7E14DA8}">
      <dsp:nvSpPr>
        <dsp:cNvPr id="0" name=""/>
        <dsp:cNvSpPr/>
      </dsp:nvSpPr>
      <dsp:spPr>
        <a:xfrm>
          <a:off x="2243339" y="3958671"/>
          <a:ext cx="502582" cy="502582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700" kern="1200"/>
        </a:p>
      </dsp:txBody>
      <dsp:txXfrm>
        <a:off x="2309956" y="4150858"/>
        <a:ext cx="369348" cy="118208"/>
      </dsp:txXfrm>
    </dsp:sp>
    <dsp:sp modelId="{03151145-54C9-421B-8029-C9F043DC8BBA}">
      <dsp:nvSpPr>
        <dsp:cNvPr id="0" name=""/>
        <dsp:cNvSpPr/>
      </dsp:nvSpPr>
      <dsp:spPr>
        <a:xfrm>
          <a:off x="1512164" y="4531616"/>
          <a:ext cx="1964933" cy="8665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1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Evaluación de CT y Evaluación de estudiantes</a:t>
          </a:r>
          <a:endParaRPr lang="es-MX" sz="11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799922" y="4658515"/>
        <a:ext cx="1389417" cy="612723"/>
      </dsp:txXfrm>
    </dsp:sp>
    <dsp:sp modelId="{A9F21791-36B4-4A14-901E-7E5D2A6AABA6}">
      <dsp:nvSpPr>
        <dsp:cNvPr id="0" name=""/>
        <dsp:cNvSpPr/>
      </dsp:nvSpPr>
      <dsp:spPr>
        <a:xfrm rot="1317">
          <a:off x="3607076" y="2538440"/>
          <a:ext cx="275554" cy="32234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900" kern="1200"/>
        </a:p>
      </dsp:txBody>
      <dsp:txXfrm>
        <a:off x="3607076" y="2602893"/>
        <a:ext cx="192888" cy="193408"/>
      </dsp:txXfrm>
    </dsp:sp>
    <dsp:sp modelId="{B328A5DA-339E-456B-ACFE-2C51F3640A16}">
      <dsp:nvSpPr>
        <dsp:cNvPr id="0" name=""/>
        <dsp:cNvSpPr/>
      </dsp:nvSpPr>
      <dsp:spPr>
        <a:xfrm>
          <a:off x="3997011" y="1833843"/>
          <a:ext cx="3419815" cy="17330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6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Integración de PEDPA</a:t>
          </a:r>
          <a:endParaRPr lang="es-MX" sz="36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497831" y="2087641"/>
        <a:ext cx="2418175" cy="122544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90C821-D44F-4DBE-8855-36CC27A046D3}">
      <dsp:nvSpPr>
        <dsp:cNvPr id="0" name=""/>
        <dsp:cNvSpPr/>
      </dsp:nvSpPr>
      <dsp:spPr>
        <a:xfrm>
          <a:off x="0" y="495909"/>
          <a:ext cx="2382983" cy="3349356"/>
        </a:xfrm>
        <a:prstGeom prst="roundRect">
          <a:avLst>
            <a:gd name="adj" fmla="val 5000"/>
          </a:avLst>
        </a:prstGeom>
        <a:solidFill>
          <a:srgbClr val="92D050"/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88900" bIns="0" numCol="1" spcCol="1270" anchor="t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Se recibe información</a:t>
          </a:r>
          <a:endParaRPr lang="es-MX" sz="20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6200000">
        <a:off x="-1134937" y="1630847"/>
        <a:ext cx="2746472" cy="476596"/>
      </dsp:txXfrm>
    </dsp:sp>
    <dsp:sp modelId="{61FA0290-717A-42D9-A875-13E716C4BEC5}">
      <dsp:nvSpPr>
        <dsp:cNvPr id="0" name=""/>
        <dsp:cNvSpPr/>
      </dsp:nvSpPr>
      <dsp:spPr>
        <a:xfrm>
          <a:off x="506187" y="495909"/>
          <a:ext cx="1775322" cy="3349356"/>
        </a:xfrm>
        <a:prstGeom prst="rect">
          <a:avLst/>
        </a:prstGeom>
        <a:noFill/>
        <a:ln w="285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b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1.SCPI(entidades académicas, centros e Institutos)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b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2. SICAA (Direcciones Generales de Área Académica)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b="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3. Excel</a:t>
          </a:r>
          <a:endParaRPr lang="es-MX" sz="2000" b="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06187" y="495909"/>
        <a:ext cx="1775322" cy="3349356"/>
      </dsp:txXfrm>
    </dsp:sp>
    <dsp:sp modelId="{8BD59F23-4BCA-4176-9AD9-FEBB6D11DD51}">
      <dsp:nvSpPr>
        <dsp:cNvPr id="0" name=""/>
        <dsp:cNvSpPr/>
      </dsp:nvSpPr>
      <dsp:spPr>
        <a:xfrm>
          <a:off x="2483386" y="521565"/>
          <a:ext cx="2791130" cy="3349356"/>
        </a:xfrm>
        <a:prstGeom prst="roundRect">
          <a:avLst>
            <a:gd name="adj" fmla="val 5000"/>
          </a:avLst>
        </a:prstGeom>
        <a:solidFill>
          <a:srgbClr val="92D050"/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88900" bIns="0" numCol="1" spcCol="1270" anchor="t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Revisión</a:t>
          </a:r>
          <a:endParaRPr lang="es-MX" sz="20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6200000">
        <a:off x="1389263" y="1615688"/>
        <a:ext cx="2746472" cy="558226"/>
      </dsp:txXfrm>
    </dsp:sp>
    <dsp:sp modelId="{45F896B4-EFE8-479F-A60A-16C6AB2FA974}">
      <dsp:nvSpPr>
        <dsp:cNvPr id="0" name=""/>
        <dsp:cNvSpPr/>
      </dsp:nvSpPr>
      <dsp:spPr>
        <a:xfrm rot="5400000">
          <a:off x="2251326" y="3182407"/>
          <a:ext cx="492030" cy="418669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6FA1F3-9D4C-4D4C-B0FC-B0BD27DDEACA}">
      <dsp:nvSpPr>
        <dsp:cNvPr id="0" name=""/>
        <dsp:cNvSpPr/>
      </dsp:nvSpPr>
      <dsp:spPr>
        <a:xfrm>
          <a:off x="3041612" y="521565"/>
          <a:ext cx="2079392" cy="3349356"/>
        </a:xfrm>
        <a:prstGeom prst="rect">
          <a:avLst/>
        </a:prstGeom>
        <a:noFill/>
        <a:ln w="285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8006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1. Verificar que la actividad reportada corresponda al indicador solicitado</a:t>
          </a:r>
          <a:endParaRPr lang="es-MX" sz="14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2. Que no existan registros duplicados</a:t>
          </a:r>
          <a:endParaRPr lang="es-MX" sz="14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3. No colocar una descripción incorrecta o incompleta en cualquier actividad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4. Verificar números de personal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4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5. Revisar fechas y puntajes</a:t>
          </a:r>
          <a:endParaRPr lang="es-MX" sz="14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041612" y="521565"/>
        <a:ext cx="2079392" cy="3349356"/>
      </dsp:txXfrm>
    </dsp:sp>
    <dsp:sp modelId="{B44DBB18-726B-40FC-8A7C-AFE9705B7DD4}">
      <dsp:nvSpPr>
        <dsp:cNvPr id="0" name=""/>
        <dsp:cNvSpPr/>
      </dsp:nvSpPr>
      <dsp:spPr>
        <a:xfrm>
          <a:off x="5372206" y="521565"/>
          <a:ext cx="2791130" cy="3349356"/>
        </a:xfrm>
        <a:prstGeom prst="roundRect">
          <a:avLst>
            <a:gd name="adj" fmla="val 5000"/>
          </a:avLst>
        </a:prstGeom>
        <a:solidFill>
          <a:srgbClr val="92D050"/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68580" rIns="88900" bIns="0" numCol="1" spcCol="1270" anchor="t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2000" b="1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Separación</a:t>
          </a:r>
          <a:endParaRPr lang="es-MX" sz="2000" b="1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6200000">
        <a:off x="4278083" y="1615688"/>
        <a:ext cx="2746472" cy="558226"/>
      </dsp:txXfrm>
    </dsp:sp>
    <dsp:sp modelId="{F5C1C4A6-30C8-45F2-BB9F-2BD9251C04F5}">
      <dsp:nvSpPr>
        <dsp:cNvPr id="0" name=""/>
        <dsp:cNvSpPr/>
      </dsp:nvSpPr>
      <dsp:spPr>
        <a:xfrm rot="5400000">
          <a:off x="5140146" y="3182407"/>
          <a:ext cx="492030" cy="418669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866A7C-97F2-45C5-8F85-84E7B3E6F907}">
      <dsp:nvSpPr>
        <dsp:cNvPr id="0" name=""/>
        <dsp:cNvSpPr/>
      </dsp:nvSpPr>
      <dsp:spPr>
        <a:xfrm>
          <a:off x="5930432" y="521565"/>
          <a:ext cx="2079392" cy="3349356"/>
        </a:xfrm>
        <a:prstGeom prst="rect">
          <a:avLst/>
        </a:prstGeom>
        <a:noFill/>
        <a:ln w="285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4577" rIns="0" bIns="0" numCol="1" spcCol="1270" anchor="t" anchorCtr="0">
          <a:noAutofit/>
        </a:bodyPr>
        <a:lstStyle/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300" kern="1200" dirty="0" smtClean="0">
              <a:solidFill>
                <a:schemeClr val="tx1"/>
              </a:solidFill>
            </a:rPr>
            <a:t>1</a:t>
          </a:r>
          <a:r>
            <a:rPr lang="es-ES_tradnl" sz="13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. Registros correctos : son procesados e incorporados a la base de datos correspondiente para que aparezcan en el Sistema de PEDPA y PEDEA.</a:t>
          </a: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_tradnl" sz="1300" kern="1200" dirty="0" smtClean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  <a:p>
          <a:pPr lvl="0" algn="l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3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2. Registros que presentan inconsistencias: serán notificadas a la fuente de información correspondiente mediante correo electrónico para que realice la corrección o justifique los criterios tomados en cuenta para dicha captura.</a:t>
          </a:r>
          <a:endParaRPr lang="es-MX" sz="13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930432" y="521565"/>
        <a:ext cx="2079392" cy="33493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7740" cy="469424"/>
          </a:xfrm>
          <a:prstGeom prst="rect">
            <a:avLst/>
          </a:prstGeom>
        </p:spPr>
        <p:txBody>
          <a:bodyPr vert="horz" lIns="96610" tIns="48305" rIns="96610" bIns="48305" rtlCol="0"/>
          <a:lstStyle>
            <a:lvl1pPr algn="l">
              <a:defRPr sz="13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4" y="1"/>
            <a:ext cx="3077740" cy="469424"/>
          </a:xfrm>
          <a:prstGeom prst="rect">
            <a:avLst/>
          </a:prstGeom>
        </p:spPr>
        <p:txBody>
          <a:bodyPr vert="horz" lIns="96610" tIns="48305" rIns="96610" bIns="48305" rtlCol="0"/>
          <a:lstStyle>
            <a:lvl1pPr algn="r">
              <a:defRPr sz="1300"/>
            </a:lvl1pPr>
          </a:lstStyle>
          <a:p>
            <a:fld id="{7D3D2F4E-8AE6-4354-BC06-626B225EC3B8}" type="datetimeFigureOut">
              <a:rPr lang="es-MX" smtClean="0"/>
              <a:t>09/05/2018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77938" y="703263"/>
            <a:ext cx="4546600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0" tIns="48305" rIns="96610" bIns="48305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8"/>
            <a:ext cx="5681980" cy="4224814"/>
          </a:xfrm>
          <a:prstGeom prst="rect">
            <a:avLst/>
          </a:prstGeom>
        </p:spPr>
        <p:txBody>
          <a:bodyPr vert="horz" lIns="96610" tIns="48305" rIns="96610" bIns="48305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8917423"/>
            <a:ext cx="3077740" cy="469424"/>
          </a:xfrm>
          <a:prstGeom prst="rect">
            <a:avLst/>
          </a:prstGeom>
        </p:spPr>
        <p:txBody>
          <a:bodyPr vert="horz" lIns="96610" tIns="48305" rIns="96610" bIns="48305" rtlCol="0" anchor="b"/>
          <a:lstStyle>
            <a:lvl1pPr algn="l">
              <a:defRPr sz="13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4" y="8917423"/>
            <a:ext cx="3077740" cy="469424"/>
          </a:xfrm>
          <a:prstGeom prst="rect">
            <a:avLst/>
          </a:prstGeom>
        </p:spPr>
        <p:txBody>
          <a:bodyPr vert="horz" lIns="96610" tIns="48305" rIns="96610" bIns="48305" rtlCol="0" anchor="b"/>
          <a:lstStyle>
            <a:lvl1pPr algn="r">
              <a:defRPr sz="1300"/>
            </a:lvl1pPr>
          </a:lstStyle>
          <a:p>
            <a:fld id="{AA671BC7-591B-422B-B3CC-D03D9CF113E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0506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png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png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png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png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6.png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6.png"/></Relationships>
</file>

<file path=ppt/slideLayouts/_rels/slideLayout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6.png"/></Relationships>
</file>

<file path=ppt/slideLayouts/_rels/slideLayout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6.png"/></Relationships>
</file>

<file path=ppt/slideLayouts/_rels/slideLayout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6.png"/></Relationships>
</file>

<file path=ppt/slideLayouts/_rels/slideLayout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6.png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3428" y="691304"/>
            <a:ext cx="8538845" cy="4839124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78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6855" y="5616840"/>
            <a:ext cx="7031990" cy="1382607"/>
          </a:xfrm>
        </p:spPr>
        <p:txBody>
          <a:bodyPr>
            <a:normAutofit/>
          </a:bodyPr>
          <a:lstStyle>
            <a:lvl1pPr marL="0" indent="0" algn="ctr">
              <a:buNone/>
              <a:defRPr sz="2637">
                <a:solidFill>
                  <a:schemeClr val="tx1">
                    <a:tint val="75000"/>
                  </a:schemeClr>
                </a:solidFill>
              </a:defRPr>
            </a:lvl1pPr>
            <a:lvl2pPr marL="502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06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0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1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1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159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182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5B51C-78DA-4AF6-B26F-F9849087C896}" type="datetimeFigureOut">
              <a:rPr lang="es-MX" smtClean="0"/>
              <a:t>09/05/2018</a:t>
            </a:fld>
            <a:endParaRPr lang="es-MX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D6B320D-17CF-433C-B6F8-92D1A7DF9EFC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2179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5B51C-78DA-4AF6-B26F-F9849087C896}" type="datetimeFigureOut">
              <a:rPr lang="es-MX" smtClean="0"/>
              <a:t>09/05/2018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B320D-17CF-433C-B6F8-92D1A7DF9EF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83132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83132" y="311448"/>
            <a:ext cx="2260283" cy="6635792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285" y="311448"/>
            <a:ext cx="6613419" cy="6635792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5B51C-78DA-4AF6-B26F-F9849087C896}" type="datetimeFigureOut">
              <a:rPr lang="es-MX" smtClean="0"/>
              <a:t>09/05/2018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B320D-17CF-433C-B6F8-92D1A7DF9EF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819411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94239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a de título">
    <p:bg>
      <p:bgPr>
        <a:pattFill prst="smCheck">
          <a:fgClr>
            <a:schemeClr val="accent1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55571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 userDrawn="1"/>
        </p:nvSpPr>
        <p:spPr>
          <a:xfrm>
            <a:off x="-8037" y="-9514"/>
            <a:ext cx="145736" cy="7797576"/>
          </a:xfrm>
          <a:prstGeom prst="rect">
            <a:avLst/>
          </a:prstGeom>
          <a:solidFill>
            <a:srgbClr val="18529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197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8" name="7 Rectángulo"/>
          <p:cNvSpPr/>
          <p:nvPr userDrawn="1"/>
        </p:nvSpPr>
        <p:spPr>
          <a:xfrm flipV="1">
            <a:off x="-19061" y="7628308"/>
            <a:ext cx="10085250" cy="163300"/>
          </a:xfrm>
          <a:prstGeom prst="rect">
            <a:avLst/>
          </a:prstGeom>
          <a:solidFill>
            <a:srgbClr val="18529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197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9" name="8 Rectángulo"/>
          <p:cNvSpPr/>
          <p:nvPr userDrawn="1"/>
        </p:nvSpPr>
        <p:spPr>
          <a:xfrm flipV="1">
            <a:off x="-19061" y="7347609"/>
            <a:ext cx="10085250" cy="163300"/>
          </a:xfrm>
          <a:prstGeom prst="rect">
            <a:avLst/>
          </a:prstGeom>
          <a:solidFill>
            <a:srgbClr val="28AD56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197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pic>
        <p:nvPicPr>
          <p:cNvPr id="10" name="Picture 3" descr="Z:\xVarios\xLogos\CUO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17" r="14514" b="11119"/>
          <a:stretch/>
        </p:blipFill>
        <p:spPr bwMode="auto">
          <a:xfrm>
            <a:off x="9349790" y="139961"/>
            <a:ext cx="480825" cy="373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768" t="44777" r="34902" b="51746"/>
          <a:stretch/>
        </p:blipFill>
        <p:spPr bwMode="auto">
          <a:xfrm>
            <a:off x="8679725" y="556193"/>
            <a:ext cx="1365976" cy="113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11 Rectángulo"/>
          <p:cNvSpPr/>
          <p:nvPr userDrawn="1"/>
        </p:nvSpPr>
        <p:spPr>
          <a:xfrm>
            <a:off x="247893" y="-9514"/>
            <a:ext cx="158218" cy="7797576"/>
          </a:xfrm>
          <a:prstGeom prst="rect">
            <a:avLst/>
          </a:prstGeom>
          <a:solidFill>
            <a:srgbClr val="28AD56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197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164" t="30740" r="30197" b="49714"/>
          <a:stretch/>
        </p:blipFill>
        <p:spPr bwMode="auto">
          <a:xfrm>
            <a:off x="8837943" y="44397"/>
            <a:ext cx="377673" cy="49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59178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 userDrawn="1"/>
        </p:nvSpPr>
        <p:spPr>
          <a:xfrm>
            <a:off x="-8037" y="-9514"/>
            <a:ext cx="145736" cy="7797576"/>
          </a:xfrm>
          <a:prstGeom prst="rect">
            <a:avLst/>
          </a:prstGeom>
          <a:solidFill>
            <a:srgbClr val="18529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197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8" name="7 Rectángulo"/>
          <p:cNvSpPr/>
          <p:nvPr userDrawn="1"/>
        </p:nvSpPr>
        <p:spPr>
          <a:xfrm flipV="1">
            <a:off x="-19061" y="7628308"/>
            <a:ext cx="10085250" cy="163300"/>
          </a:xfrm>
          <a:prstGeom prst="rect">
            <a:avLst/>
          </a:prstGeom>
          <a:solidFill>
            <a:srgbClr val="18529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197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9" name="8 Rectángulo"/>
          <p:cNvSpPr/>
          <p:nvPr userDrawn="1"/>
        </p:nvSpPr>
        <p:spPr>
          <a:xfrm flipV="1">
            <a:off x="-19061" y="7347609"/>
            <a:ext cx="10085250" cy="163300"/>
          </a:xfrm>
          <a:prstGeom prst="rect">
            <a:avLst/>
          </a:prstGeom>
          <a:solidFill>
            <a:srgbClr val="28AD56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197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pic>
        <p:nvPicPr>
          <p:cNvPr id="10" name="Picture 3" descr="Z:\xVarios\xLogos\CUO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17" r="14514" b="11119"/>
          <a:stretch/>
        </p:blipFill>
        <p:spPr bwMode="auto">
          <a:xfrm>
            <a:off x="9349790" y="139961"/>
            <a:ext cx="480825" cy="373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768" t="44777" r="34902" b="51746"/>
          <a:stretch/>
        </p:blipFill>
        <p:spPr bwMode="auto">
          <a:xfrm>
            <a:off x="8679725" y="556193"/>
            <a:ext cx="1365976" cy="113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11 Rectángulo"/>
          <p:cNvSpPr/>
          <p:nvPr userDrawn="1"/>
        </p:nvSpPr>
        <p:spPr>
          <a:xfrm>
            <a:off x="247893" y="-9514"/>
            <a:ext cx="158218" cy="7797576"/>
          </a:xfrm>
          <a:prstGeom prst="rect">
            <a:avLst/>
          </a:prstGeom>
          <a:solidFill>
            <a:srgbClr val="28AD56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197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164" t="30740" r="30197" b="49714"/>
          <a:stretch/>
        </p:blipFill>
        <p:spPr bwMode="auto">
          <a:xfrm>
            <a:off x="8837943" y="44397"/>
            <a:ext cx="377673" cy="49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18824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 userDrawn="1"/>
        </p:nvSpPr>
        <p:spPr>
          <a:xfrm>
            <a:off x="-8037" y="-9514"/>
            <a:ext cx="145736" cy="7797576"/>
          </a:xfrm>
          <a:prstGeom prst="rect">
            <a:avLst/>
          </a:prstGeom>
          <a:solidFill>
            <a:srgbClr val="18529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197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8" name="7 Rectángulo"/>
          <p:cNvSpPr/>
          <p:nvPr userDrawn="1"/>
        </p:nvSpPr>
        <p:spPr>
          <a:xfrm flipV="1">
            <a:off x="-19061" y="7628308"/>
            <a:ext cx="10085250" cy="163300"/>
          </a:xfrm>
          <a:prstGeom prst="rect">
            <a:avLst/>
          </a:prstGeom>
          <a:solidFill>
            <a:srgbClr val="18529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197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9" name="8 Rectángulo"/>
          <p:cNvSpPr/>
          <p:nvPr userDrawn="1"/>
        </p:nvSpPr>
        <p:spPr>
          <a:xfrm flipV="1">
            <a:off x="-19061" y="7347609"/>
            <a:ext cx="10085250" cy="163300"/>
          </a:xfrm>
          <a:prstGeom prst="rect">
            <a:avLst/>
          </a:prstGeom>
          <a:solidFill>
            <a:srgbClr val="28AD56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197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pic>
        <p:nvPicPr>
          <p:cNvPr id="10" name="Picture 3" descr="Z:\xVarios\xLogos\CUO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17" r="14514" b="11119"/>
          <a:stretch/>
        </p:blipFill>
        <p:spPr bwMode="auto">
          <a:xfrm>
            <a:off x="9349790" y="139961"/>
            <a:ext cx="480825" cy="373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768" t="44777" r="34902" b="51746"/>
          <a:stretch/>
        </p:blipFill>
        <p:spPr bwMode="auto">
          <a:xfrm>
            <a:off x="8679725" y="556193"/>
            <a:ext cx="1365976" cy="113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11 Rectángulo"/>
          <p:cNvSpPr/>
          <p:nvPr userDrawn="1"/>
        </p:nvSpPr>
        <p:spPr>
          <a:xfrm>
            <a:off x="247893" y="-9514"/>
            <a:ext cx="158218" cy="7797576"/>
          </a:xfrm>
          <a:prstGeom prst="rect">
            <a:avLst/>
          </a:prstGeom>
          <a:solidFill>
            <a:srgbClr val="28AD56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197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164" t="30740" r="30197" b="49714"/>
          <a:stretch/>
        </p:blipFill>
        <p:spPr bwMode="auto">
          <a:xfrm>
            <a:off x="8837943" y="44397"/>
            <a:ext cx="377673" cy="49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76531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 userDrawn="1"/>
        </p:nvSpPr>
        <p:spPr>
          <a:xfrm>
            <a:off x="-8037" y="-9514"/>
            <a:ext cx="145736" cy="7797576"/>
          </a:xfrm>
          <a:prstGeom prst="rect">
            <a:avLst/>
          </a:prstGeom>
          <a:solidFill>
            <a:srgbClr val="18529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197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8" name="7 Rectángulo"/>
          <p:cNvSpPr/>
          <p:nvPr userDrawn="1"/>
        </p:nvSpPr>
        <p:spPr>
          <a:xfrm flipV="1">
            <a:off x="-19061" y="7628308"/>
            <a:ext cx="10085250" cy="163300"/>
          </a:xfrm>
          <a:prstGeom prst="rect">
            <a:avLst/>
          </a:prstGeom>
          <a:solidFill>
            <a:srgbClr val="18529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197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9" name="8 Rectángulo"/>
          <p:cNvSpPr/>
          <p:nvPr userDrawn="1"/>
        </p:nvSpPr>
        <p:spPr>
          <a:xfrm flipV="1">
            <a:off x="-19061" y="7347609"/>
            <a:ext cx="10085250" cy="163300"/>
          </a:xfrm>
          <a:prstGeom prst="rect">
            <a:avLst/>
          </a:prstGeom>
          <a:solidFill>
            <a:srgbClr val="28AD56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197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pic>
        <p:nvPicPr>
          <p:cNvPr id="10" name="Picture 3" descr="Z:\xVarios\xLogos\CUO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17" r="14514" b="11119"/>
          <a:stretch/>
        </p:blipFill>
        <p:spPr bwMode="auto">
          <a:xfrm>
            <a:off x="9349790" y="139961"/>
            <a:ext cx="480825" cy="373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768" t="44777" r="34902" b="51746"/>
          <a:stretch/>
        </p:blipFill>
        <p:spPr bwMode="auto">
          <a:xfrm>
            <a:off x="8679725" y="556193"/>
            <a:ext cx="1365976" cy="113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11 Rectángulo"/>
          <p:cNvSpPr/>
          <p:nvPr userDrawn="1"/>
        </p:nvSpPr>
        <p:spPr>
          <a:xfrm>
            <a:off x="247893" y="-9514"/>
            <a:ext cx="158218" cy="7797576"/>
          </a:xfrm>
          <a:prstGeom prst="rect">
            <a:avLst/>
          </a:prstGeom>
          <a:solidFill>
            <a:srgbClr val="28AD56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197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164" t="30740" r="30197" b="49714"/>
          <a:stretch/>
        </p:blipFill>
        <p:spPr bwMode="auto">
          <a:xfrm>
            <a:off x="8837943" y="44397"/>
            <a:ext cx="377673" cy="49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27135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 userDrawn="1"/>
        </p:nvSpPr>
        <p:spPr>
          <a:xfrm>
            <a:off x="-8037" y="-9514"/>
            <a:ext cx="145736" cy="7797576"/>
          </a:xfrm>
          <a:prstGeom prst="rect">
            <a:avLst/>
          </a:prstGeom>
          <a:solidFill>
            <a:srgbClr val="18529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197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8" name="7 Rectángulo"/>
          <p:cNvSpPr/>
          <p:nvPr userDrawn="1"/>
        </p:nvSpPr>
        <p:spPr>
          <a:xfrm flipV="1">
            <a:off x="-19061" y="7628308"/>
            <a:ext cx="10085250" cy="163300"/>
          </a:xfrm>
          <a:prstGeom prst="rect">
            <a:avLst/>
          </a:prstGeom>
          <a:solidFill>
            <a:srgbClr val="18529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197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9" name="8 Rectángulo"/>
          <p:cNvSpPr/>
          <p:nvPr userDrawn="1"/>
        </p:nvSpPr>
        <p:spPr>
          <a:xfrm flipV="1">
            <a:off x="-19061" y="7347609"/>
            <a:ext cx="10085250" cy="163300"/>
          </a:xfrm>
          <a:prstGeom prst="rect">
            <a:avLst/>
          </a:prstGeom>
          <a:solidFill>
            <a:srgbClr val="28AD56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197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pic>
        <p:nvPicPr>
          <p:cNvPr id="10" name="Picture 3" descr="Z:\xVarios\xLogos\CUO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17" r="14514" b="11119"/>
          <a:stretch/>
        </p:blipFill>
        <p:spPr bwMode="auto">
          <a:xfrm>
            <a:off x="9349790" y="139961"/>
            <a:ext cx="480825" cy="373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768" t="44777" r="34902" b="51746"/>
          <a:stretch/>
        </p:blipFill>
        <p:spPr bwMode="auto">
          <a:xfrm>
            <a:off x="8679725" y="556193"/>
            <a:ext cx="1365976" cy="113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11 Rectángulo"/>
          <p:cNvSpPr/>
          <p:nvPr userDrawn="1"/>
        </p:nvSpPr>
        <p:spPr>
          <a:xfrm>
            <a:off x="247893" y="-9514"/>
            <a:ext cx="158218" cy="7797576"/>
          </a:xfrm>
          <a:prstGeom prst="rect">
            <a:avLst/>
          </a:prstGeom>
          <a:solidFill>
            <a:srgbClr val="28AD56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197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164" t="30740" r="30197" b="49714"/>
          <a:stretch/>
        </p:blipFill>
        <p:spPr bwMode="auto">
          <a:xfrm>
            <a:off x="8837943" y="44397"/>
            <a:ext cx="377673" cy="49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38556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 userDrawn="1"/>
        </p:nvSpPr>
        <p:spPr>
          <a:xfrm>
            <a:off x="-8037" y="-9514"/>
            <a:ext cx="145736" cy="7797576"/>
          </a:xfrm>
          <a:prstGeom prst="rect">
            <a:avLst/>
          </a:prstGeom>
          <a:solidFill>
            <a:srgbClr val="18529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197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8" name="7 Rectángulo"/>
          <p:cNvSpPr/>
          <p:nvPr userDrawn="1"/>
        </p:nvSpPr>
        <p:spPr>
          <a:xfrm flipV="1">
            <a:off x="-19061" y="7628308"/>
            <a:ext cx="10085250" cy="163300"/>
          </a:xfrm>
          <a:prstGeom prst="rect">
            <a:avLst/>
          </a:prstGeom>
          <a:solidFill>
            <a:srgbClr val="18529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197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9" name="8 Rectángulo"/>
          <p:cNvSpPr/>
          <p:nvPr userDrawn="1"/>
        </p:nvSpPr>
        <p:spPr>
          <a:xfrm flipV="1">
            <a:off x="-19061" y="7347609"/>
            <a:ext cx="10085250" cy="163300"/>
          </a:xfrm>
          <a:prstGeom prst="rect">
            <a:avLst/>
          </a:prstGeom>
          <a:solidFill>
            <a:srgbClr val="28AD56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197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pic>
        <p:nvPicPr>
          <p:cNvPr id="10" name="Picture 3" descr="Z:\xVarios\xLogos\CUO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17" r="14514" b="11119"/>
          <a:stretch/>
        </p:blipFill>
        <p:spPr bwMode="auto">
          <a:xfrm>
            <a:off x="9349790" y="139961"/>
            <a:ext cx="480825" cy="373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768" t="44777" r="34902" b="51746"/>
          <a:stretch/>
        </p:blipFill>
        <p:spPr bwMode="auto">
          <a:xfrm>
            <a:off x="8679725" y="556193"/>
            <a:ext cx="1365976" cy="113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11 Rectángulo"/>
          <p:cNvSpPr/>
          <p:nvPr userDrawn="1"/>
        </p:nvSpPr>
        <p:spPr>
          <a:xfrm>
            <a:off x="247893" y="-9514"/>
            <a:ext cx="158218" cy="7797576"/>
          </a:xfrm>
          <a:prstGeom prst="rect">
            <a:avLst/>
          </a:prstGeom>
          <a:solidFill>
            <a:srgbClr val="28AD56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197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164" t="30740" r="30197" b="49714"/>
          <a:stretch/>
        </p:blipFill>
        <p:spPr bwMode="auto">
          <a:xfrm>
            <a:off x="8837943" y="44397"/>
            <a:ext cx="377673" cy="49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026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5B51C-78DA-4AF6-B26F-F9849087C896}" type="datetimeFigureOut">
              <a:rPr lang="es-MX" smtClean="0"/>
              <a:t>09/05/2018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B320D-17CF-433C-B6F8-92D1A7DF9EF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81355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54421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04216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 userDrawn="1"/>
        </p:nvSpPr>
        <p:spPr>
          <a:xfrm>
            <a:off x="-8037" y="-9514"/>
            <a:ext cx="145736" cy="7797576"/>
          </a:xfrm>
          <a:prstGeom prst="rect">
            <a:avLst/>
          </a:prstGeom>
          <a:solidFill>
            <a:srgbClr val="18529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37" tIns="50918" rIns="101837" bIns="50918" rtlCol="0" anchor="ctr"/>
          <a:lstStyle/>
          <a:p>
            <a:pPr algn="ctr"/>
            <a:endParaRPr lang="es-MX" dirty="0">
              <a:latin typeface="Arial" panose="020B0604020202020204" pitchFamily="34" charset="0"/>
            </a:endParaRPr>
          </a:p>
        </p:txBody>
      </p:sp>
      <p:sp>
        <p:nvSpPr>
          <p:cNvPr id="8" name="7 Rectángulo"/>
          <p:cNvSpPr/>
          <p:nvPr userDrawn="1"/>
        </p:nvSpPr>
        <p:spPr>
          <a:xfrm flipV="1">
            <a:off x="-19061" y="7628308"/>
            <a:ext cx="10085250" cy="163300"/>
          </a:xfrm>
          <a:prstGeom prst="rect">
            <a:avLst/>
          </a:prstGeom>
          <a:solidFill>
            <a:srgbClr val="18529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37" tIns="50918" rIns="101837" bIns="50918" rtlCol="0" anchor="ctr"/>
          <a:lstStyle/>
          <a:p>
            <a:pPr lvl="0" algn="ctr"/>
            <a:endParaRPr lang="es-MX" dirty="0">
              <a:latin typeface="Arial" panose="020B0604020202020204" pitchFamily="34" charset="0"/>
            </a:endParaRPr>
          </a:p>
        </p:txBody>
      </p:sp>
      <p:sp>
        <p:nvSpPr>
          <p:cNvPr id="9" name="8 Rectángulo"/>
          <p:cNvSpPr/>
          <p:nvPr userDrawn="1"/>
        </p:nvSpPr>
        <p:spPr>
          <a:xfrm flipV="1">
            <a:off x="-19061" y="7347609"/>
            <a:ext cx="10085250" cy="163300"/>
          </a:xfrm>
          <a:prstGeom prst="rect">
            <a:avLst/>
          </a:prstGeom>
          <a:solidFill>
            <a:srgbClr val="28AD56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37" tIns="50918" rIns="101837" bIns="50918" rtlCol="0" anchor="ctr"/>
          <a:lstStyle/>
          <a:p>
            <a:pPr lvl="0" algn="ctr"/>
            <a:endParaRPr lang="es-MX" dirty="0">
              <a:latin typeface="Arial" panose="020B0604020202020204" pitchFamily="34" charset="0"/>
            </a:endParaRPr>
          </a:p>
        </p:txBody>
      </p:sp>
      <p:pic>
        <p:nvPicPr>
          <p:cNvPr id="10" name="Picture 3" descr="Z:\xVarios\xLogos\CUO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17" r="14514" b="11119"/>
          <a:stretch/>
        </p:blipFill>
        <p:spPr bwMode="auto">
          <a:xfrm>
            <a:off x="9349790" y="139961"/>
            <a:ext cx="480825" cy="373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768" t="44777" r="34902" b="51746"/>
          <a:stretch/>
        </p:blipFill>
        <p:spPr bwMode="auto">
          <a:xfrm>
            <a:off x="8679725" y="556193"/>
            <a:ext cx="1365976" cy="113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11 Rectángulo"/>
          <p:cNvSpPr/>
          <p:nvPr userDrawn="1"/>
        </p:nvSpPr>
        <p:spPr>
          <a:xfrm>
            <a:off x="247893" y="-9514"/>
            <a:ext cx="158218" cy="7797576"/>
          </a:xfrm>
          <a:prstGeom prst="rect">
            <a:avLst/>
          </a:prstGeom>
          <a:solidFill>
            <a:srgbClr val="28AD56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37" tIns="50918" rIns="101837" bIns="50918" rtlCol="0" anchor="ctr"/>
          <a:lstStyle/>
          <a:p>
            <a:pPr algn="ctr"/>
            <a:endParaRPr lang="es-MX" dirty="0">
              <a:latin typeface="Arial" panose="020B0604020202020204" pitchFamily="34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164" t="30740" r="30197" b="49714"/>
          <a:stretch/>
        </p:blipFill>
        <p:spPr bwMode="auto">
          <a:xfrm>
            <a:off x="8837943" y="44397"/>
            <a:ext cx="377673" cy="49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62972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 userDrawn="1"/>
        </p:nvSpPr>
        <p:spPr>
          <a:xfrm>
            <a:off x="-8037" y="-9514"/>
            <a:ext cx="145736" cy="7797576"/>
          </a:xfrm>
          <a:prstGeom prst="rect">
            <a:avLst/>
          </a:prstGeom>
          <a:solidFill>
            <a:srgbClr val="18529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37" tIns="50918" rIns="101837" bIns="50918" rtlCol="0" anchor="ctr"/>
          <a:lstStyle/>
          <a:p>
            <a:pPr algn="ctr"/>
            <a:endParaRPr lang="es-MX" dirty="0">
              <a:latin typeface="Arial" panose="020B0604020202020204" pitchFamily="34" charset="0"/>
            </a:endParaRPr>
          </a:p>
        </p:txBody>
      </p:sp>
      <p:sp>
        <p:nvSpPr>
          <p:cNvPr id="8" name="7 Rectángulo"/>
          <p:cNvSpPr/>
          <p:nvPr userDrawn="1"/>
        </p:nvSpPr>
        <p:spPr>
          <a:xfrm flipV="1">
            <a:off x="-19061" y="7628308"/>
            <a:ext cx="10085250" cy="163300"/>
          </a:xfrm>
          <a:prstGeom prst="rect">
            <a:avLst/>
          </a:prstGeom>
          <a:solidFill>
            <a:srgbClr val="18529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37" tIns="50918" rIns="101837" bIns="50918" rtlCol="0" anchor="ctr"/>
          <a:lstStyle/>
          <a:p>
            <a:pPr lvl="0" algn="ctr"/>
            <a:endParaRPr lang="es-MX" dirty="0">
              <a:latin typeface="Arial" panose="020B0604020202020204" pitchFamily="34" charset="0"/>
            </a:endParaRPr>
          </a:p>
        </p:txBody>
      </p:sp>
      <p:sp>
        <p:nvSpPr>
          <p:cNvPr id="9" name="8 Rectángulo"/>
          <p:cNvSpPr/>
          <p:nvPr userDrawn="1"/>
        </p:nvSpPr>
        <p:spPr>
          <a:xfrm flipV="1">
            <a:off x="-19061" y="7347609"/>
            <a:ext cx="10085250" cy="163300"/>
          </a:xfrm>
          <a:prstGeom prst="rect">
            <a:avLst/>
          </a:prstGeom>
          <a:solidFill>
            <a:srgbClr val="28AD56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37" tIns="50918" rIns="101837" bIns="50918" rtlCol="0" anchor="ctr"/>
          <a:lstStyle/>
          <a:p>
            <a:pPr lvl="0" algn="ctr"/>
            <a:endParaRPr lang="es-MX" dirty="0">
              <a:latin typeface="Arial" panose="020B0604020202020204" pitchFamily="34" charset="0"/>
            </a:endParaRPr>
          </a:p>
        </p:txBody>
      </p:sp>
      <p:pic>
        <p:nvPicPr>
          <p:cNvPr id="10" name="Picture 3" descr="Z:\xVarios\xLogos\CUO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17" r="14514" b="11119"/>
          <a:stretch/>
        </p:blipFill>
        <p:spPr bwMode="auto">
          <a:xfrm>
            <a:off x="9349790" y="139961"/>
            <a:ext cx="480825" cy="373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768" t="44777" r="34902" b="51746"/>
          <a:stretch/>
        </p:blipFill>
        <p:spPr bwMode="auto">
          <a:xfrm>
            <a:off x="8679725" y="556193"/>
            <a:ext cx="1365976" cy="113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11 Rectángulo"/>
          <p:cNvSpPr/>
          <p:nvPr userDrawn="1"/>
        </p:nvSpPr>
        <p:spPr>
          <a:xfrm>
            <a:off x="247893" y="-9514"/>
            <a:ext cx="158218" cy="7797576"/>
          </a:xfrm>
          <a:prstGeom prst="rect">
            <a:avLst/>
          </a:prstGeom>
          <a:solidFill>
            <a:srgbClr val="28AD56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37" tIns="50918" rIns="101837" bIns="50918" rtlCol="0" anchor="ctr"/>
          <a:lstStyle/>
          <a:p>
            <a:pPr algn="ctr"/>
            <a:endParaRPr lang="es-MX" dirty="0">
              <a:latin typeface="Arial" panose="020B0604020202020204" pitchFamily="34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164" t="30740" r="30197" b="49714"/>
          <a:stretch/>
        </p:blipFill>
        <p:spPr bwMode="auto">
          <a:xfrm>
            <a:off x="8837943" y="44397"/>
            <a:ext cx="377673" cy="49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629729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370528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3428" y="691304"/>
            <a:ext cx="8538845" cy="4839124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78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6855" y="5616840"/>
            <a:ext cx="7031990" cy="1382607"/>
          </a:xfrm>
        </p:spPr>
        <p:txBody>
          <a:bodyPr>
            <a:normAutofit/>
          </a:bodyPr>
          <a:lstStyle>
            <a:lvl1pPr marL="0" indent="0" algn="ctr">
              <a:buNone/>
              <a:defRPr sz="2637">
                <a:solidFill>
                  <a:schemeClr val="tx1">
                    <a:tint val="75000"/>
                  </a:schemeClr>
                </a:solidFill>
              </a:defRPr>
            </a:lvl1pPr>
            <a:lvl2pPr marL="502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06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0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1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1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159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182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5B51C-78DA-4AF6-B26F-F9849087C896}" type="datetimeFigureOut">
              <a:rPr lang="es-MX" smtClean="0"/>
              <a:t>09/05/2018</a:t>
            </a:fld>
            <a:endParaRPr lang="es-MX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D6B320D-17CF-433C-B6F8-92D1A7DF9EFC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573244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5B51C-78DA-4AF6-B26F-F9849087C896}" type="datetimeFigureOut">
              <a:rPr lang="es-MX" smtClean="0"/>
              <a:t>09/05/2018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B320D-17CF-433C-B6F8-92D1A7DF9EF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271164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3541" y="1555433"/>
            <a:ext cx="8538845" cy="2840825"/>
          </a:xfrm>
        </p:spPr>
        <p:txBody>
          <a:bodyPr anchor="b"/>
          <a:lstStyle>
            <a:lvl1pPr algn="ctr" defTabSz="100456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5273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+mj-cs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3541" y="4614091"/>
            <a:ext cx="8538845" cy="1283591"/>
          </a:xfrm>
        </p:spPr>
        <p:txBody>
          <a:bodyPr anchor="t"/>
          <a:lstStyle>
            <a:lvl1pPr marL="0" indent="0" algn="ctr">
              <a:buNone/>
              <a:defRPr sz="2197">
                <a:solidFill>
                  <a:schemeClr val="tx1">
                    <a:tint val="75000"/>
                  </a:schemeClr>
                </a:solidFill>
              </a:defRPr>
            </a:lvl1pPr>
            <a:lvl2pPr marL="502280" indent="0">
              <a:buNone/>
              <a:defRPr sz="1977">
                <a:solidFill>
                  <a:schemeClr val="tx1">
                    <a:tint val="75000"/>
                  </a:schemeClr>
                </a:solidFill>
              </a:defRPr>
            </a:lvl2pPr>
            <a:lvl3pPr marL="1004560" indent="0">
              <a:buNone/>
              <a:defRPr sz="1758">
                <a:solidFill>
                  <a:schemeClr val="tx1">
                    <a:tint val="75000"/>
                  </a:schemeClr>
                </a:solidFill>
              </a:defRPr>
            </a:lvl3pPr>
            <a:lvl4pPr marL="1506840" indent="0">
              <a:buNone/>
              <a:defRPr sz="1538">
                <a:solidFill>
                  <a:schemeClr val="tx1">
                    <a:tint val="75000"/>
                  </a:schemeClr>
                </a:solidFill>
              </a:defRPr>
            </a:lvl4pPr>
            <a:lvl5pPr marL="2009120" indent="0">
              <a:buNone/>
              <a:defRPr sz="1538">
                <a:solidFill>
                  <a:schemeClr val="tx1">
                    <a:tint val="75000"/>
                  </a:schemeClr>
                </a:solidFill>
              </a:defRPr>
            </a:lvl5pPr>
            <a:lvl6pPr marL="2511400" indent="0">
              <a:buNone/>
              <a:defRPr sz="1538">
                <a:solidFill>
                  <a:schemeClr val="tx1">
                    <a:tint val="75000"/>
                  </a:schemeClr>
                </a:solidFill>
              </a:defRPr>
            </a:lvl6pPr>
            <a:lvl7pPr marL="3013680" indent="0">
              <a:buNone/>
              <a:defRPr sz="1538">
                <a:solidFill>
                  <a:schemeClr val="tx1">
                    <a:tint val="75000"/>
                  </a:schemeClr>
                </a:solidFill>
              </a:defRPr>
            </a:lvl7pPr>
            <a:lvl8pPr marL="3515959" indent="0">
              <a:buNone/>
              <a:defRPr sz="1538">
                <a:solidFill>
                  <a:schemeClr val="tx1">
                    <a:tint val="75000"/>
                  </a:schemeClr>
                </a:solidFill>
              </a:defRPr>
            </a:lvl8pPr>
            <a:lvl9pPr marL="4018239" indent="0">
              <a:buNone/>
              <a:defRPr sz="153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5B51C-78DA-4AF6-B26F-F9849087C896}" type="datetimeFigureOut">
              <a:rPr lang="es-MX" smtClean="0"/>
              <a:t>09/05/2018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B320D-17CF-433C-B6F8-92D1A7DF9EFC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Oval 6"/>
          <p:cNvSpPr/>
          <p:nvPr/>
        </p:nvSpPr>
        <p:spPr>
          <a:xfrm>
            <a:off x="4939136" y="4450265"/>
            <a:ext cx="93131" cy="96134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97" dirty="0">
              <a:latin typeface="Arial" panose="020B0604020202020204" pitchFamily="34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5158886" y="4450265"/>
            <a:ext cx="93131" cy="96134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97" dirty="0">
              <a:latin typeface="Arial" panose="020B0604020202020204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4720433" y="4450265"/>
            <a:ext cx="93131" cy="96134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97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86787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6564" y="1814672"/>
            <a:ext cx="4436851" cy="5132568"/>
          </a:xfrm>
        </p:spPr>
        <p:txBody>
          <a:bodyPr/>
          <a:lstStyle>
            <a:lvl1pPr>
              <a:defRPr sz="2637"/>
            </a:lvl1pPr>
            <a:lvl2pPr>
              <a:defRPr sz="1758"/>
            </a:lvl2pPr>
            <a:lvl3pPr>
              <a:defRPr sz="1758"/>
            </a:lvl3pPr>
            <a:lvl4pPr>
              <a:defRPr sz="1758"/>
            </a:lvl4pPr>
            <a:lvl5pPr>
              <a:defRPr sz="1758"/>
            </a:lvl5pPr>
            <a:lvl6pPr>
              <a:defRPr sz="1758"/>
            </a:lvl6pPr>
            <a:lvl7pPr>
              <a:defRPr sz="1758"/>
            </a:lvl7pPr>
            <a:lvl8pPr>
              <a:defRPr sz="1758"/>
            </a:lvl8pPr>
            <a:lvl9pPr>
              <a:defRPr sz="1758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5B51C-78DA-4AF6-B26F-F9849087C896}" type="datetimeFigureOut">
              <a:rPr lang="es-MX" smtClean="0"/>
              <a:t>09/05/2018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B320D-17CF-433C-B6F8-92D1A7DF9EFC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01828" y="1814671"/>
            <a:ext cx="4440199" cy="513292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95892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285" y="1814672"/>
            <a:ext cx="4438595" cy="691303"/>
          </a:xfrm>
        </p:spPr>
        <p:txBody>
          <a:bodyPr anchor="b">
            <a:noAutofit/>
          </a:bodyPr>
          <a:lstStyle>
            <a:lvl1pPr marL="0" indent="0" algn="ctr">
              <a:buNone/>
              <a:defRPr sz="2637" b="0"/>
            </a:lvl1pPr>
            <a:lvl2pPr marL="502280" indent="0">
              <a:buNone/>
              <a:defRPr sz="2197" b="1"/>
            </a:lvl2pPr>
            <a:lvl3pPr marL="1004560" indent="0">
              <a:buNone/>
              <a:defRPr sz="1977" b="1"/>
            </a:lvl3pPr>
            <a:lvl4pPr marL="1506840" indent="0">
              <a:buNone/>
              <a:defRPr sz="1758" b="1"/>
            </a:lvl4pPr>
            <a:lvl5pPr marL="2009120" indent="0">
              <a:buNone/>
              <a:defRPr sz="1758" b="1"/>
            </a:lvl5pPr>
            <a:lvl6pPr marL="2511400" indent="0">
              <a:buNone/>
              <a:defRPr sz="1758" b="1"/>
            </a:lvl6pPr>
            <a:lvl7pPr marL="3013680" indent="0">
              <a:buNone/>
              <a:defRPr sz="1758" b="1"/>
            </a:lvl7pPr>
            <a:lvl8pPr marL="3515959" indent="0">
              <a:buNone/>
              <a:defRPr sz="1758" b="1"/>
            </a:lvl8pPr>
            <a:lvl9pPr marL="4018239" indent="0">
              <a:buNone/>
              <a:defRPr sz="1758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6565" y="1814672"/>
            <a:ext cx="4440339" cy="691303"/>
          </a:xfrm>
        </p:spPr>
        <p:txBody>
          <a:bodyPr anchor="b">
            <a:noAutofit/>
          </a:bodyPr>
          <a:lstStyle>
            <a:lvl1pPr marL="0" indent="0" algn="ctr">
              <a:buNone/>
              <a:defRPr sz="2637" b="0"/>
            </a:lvl1pPr>
            <a:lvl2pPr marL="502280" indent="0">
              <a:buNone/>
              <a:defRPr sz="2197" b="1"/>
            </a:lvl2pPr>
            <a:lvl3pPr marL="1004560" indent="0">
              <a:buNone/>
              <a:defRPr sz="1977" b="1"/>
            </a:lvl3pPr>
            <a:lvl4pPr marL="1506840" indent="0">
              <a:buNone/>
              <a:defRPr sz="1758" b="1"/>
            </a:lvl4pPr>
            <a:lvl5pPr marL="2009120" indent="0">
              <a:buNone/>
              <a:defRPr sz="1758" b="1"/>
            </a:lvl5pPr>
            <a:lvl6pPr marL="2511400" indent="0">
              <a:buNone/>
              <a:defRPr sz="1758" b="1"/>
            </a:lvl6pPr>
            <a:lvl7pPr marL="3013680" indent="0">
              <a:buNone/>
              <a:defRPr sz="1758" b="1"/>
            </a:lvl7pPr>
            <a:lvl8pPr marL="3515959" indent="0">
              <a:buNone/>
              <a:defRPr sz="1758" b="1"/>
            </a:lvl8pPr>
            <a:lvl9pPr marL="4018239" indent="0">
              <a:buNone/>
              <a:defRPr sz="1758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5B51C-78DA-4AF6-B26F-F9849087C896}" type="datetimeFigureOut">
              <a:rPr lang="es-MX" smtClean="0"/>
              <a:t>09/05/2018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B320D-17CF-433C-B6F8-92D1A7DF9EFC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502285" y="2509431"/>
            <a:ext cx="4440199" cy="443816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33353" y="2509432"/>
            <a:ext cx="4440199" cy="443766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162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3541" y="1555433"/>
            <a:ext cx="8538845" cy="2840825"/>
          </a:xfrm>
        </p:spPr>
        <p:txBody>
          <a:bodyPr anchor="b"/>
          <a:lstStyle>
            <a:lvl1pPr algn="ctr" defTabSz="100456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5273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+mj-cs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3541" y="4614091"/>
            <a:ext cx="8538845" cy="1283591"/>
          </a:xfrm>
        </p:spPr>
        <p:txBody>
          <a:bodyPr anchor="t"/>
          <a:lstStyle>
            <a:lvl1pPr marL="0" indent="0" algn="ctr">
              <a:buNone/>
              <a:defRPr sz="2197">
                <a:solidFill>
                  <a:schemeClr val="tx1">
                    <a:tint val="75000"/>
                  </a:schemeClr>
                </a:solidFill>
              </a:defRPr>
            </a:lvl1pPr>
            <a:lvl2pPr marL="502280" indent="0">
              <a:buNone/>
              <a:defRPr sz="1977">
                <a:solidFill>
                  <a:schemeClr val="tx1">
                    <a:tint val="75000"/>
                  </a:schemeClr>
                </a:solidFill>
              </a:defRPr>
            </a:lvl2pPr>
            <a:lvl3pPr marL="1004560" indent="0">
              <a:buNone/>
              <a:defRPr sz="1758">
                <a:solidFill>
                  <a:schemeClr val="tx1">
                    <a:tint val="75000"/>
                  </a:schemeClr>
                </a:solidFill>
              </a:defRPr>
            </a:lvl3pPr>
            <a:lvl4pPr marL="1506840" indent="0">
              <a:buNone/>
              <a:defRPr sz="1538">
                <a:solidFill>
                  <a:schemeClr val="tx1">
                    <a:tint val="75000"/>
                  </a:schemeClr>
                </a:solidFill>
              </a:defRPr>
            </a:lvl4pPr>
            <a:lvl5pPr marL="2009120" indent="0">
              <a:buNone/>
              <a:defRPr sz="1538">
                <a:solidFill>
                  <a:schemeClr val="tx1">
                    <a:tint val="75000"/>
                  </a:schemeClr>
                </a:solidFill>
              </a:defRPr>
            </a:lvl5pPr>
            <a:lvl6pPr marL="2511400" indent="0">
              <a:buNone/>
              <a:defRPr sz="1538">
                <a:solidFill>
                  <a:schemeClr val="tx1">
                    <a:tint val="75000"/>
                  </a:schemeClr>
                </a:solidFill>
              </a:defRPr>
            </a:lvl6pPr>
            <a:lvl7pPr marL="3013680" indent="0">
              <a:buNone/>
              <a:defRPr sz="1538">
                <a:solidFill>
                  <a:schemeClr val="tx1">
                    <a:tint val="75000"/>
                  </a:schemeClr>
                </a:solidFill>
              </a:defRPr>
            </a:lvl7pPr>
            <a:lvl8pPr marL="3515959" indent="0">
              <a:buNone/>
              <a:defRPr sz="1538">
                <a:solidFill>
                  <a:schemeClr val="tx1">
                    <a:tint val="75000"/>
                  </a:schemeClr>
                </a:solidFill>
              </a:defRPr>
            </a:lvl8pPr>
            <a:lvl9pPr marL="4018239" indent="0">
              <a:buNone/>
              <a:defRPr sz="153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5B51C-78DA-4AF6-B26F-F9849087C896}" type="datetimeFigureOut">
              <a:rPr lang="es-MX" smtClean="0"/>
              <a:t>09/05/2018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B320D-17CF-433C-B6F8-92D1A7DF9EFC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Oval 6"/>
          <p:cNvSpPr/>
          <p:nvPr/>
        </p:nvSpPr>
        <p:spPr>
          <a:xfrm>
            <a:off x="4939136" y="4450265"/>
            <a:ext cx="93131" cy="96134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97" dirty="0">
              <a:latin typeface="Arial" panose="020B0604020202020204" pitchFamily="34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5158886" y="4450265"/>
            <a:ext cx="93131" cy="96134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97" dirty="0">
              <a:latin typeface="Arial" panose="020B0604020202020204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4720433" y="4450265"/>
            <a:ext cx="93131" cy="96134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97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55632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5B51C-78DA-4AF6-B26F-F9849087C896}" type="datetimeFigureOut">
              <a:rPr lang="es-MX" smtClean="0"/>
              <a:t>09/05/2018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B320D-17CF-433C-B6F8-92D1A7DF9EF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3442042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5B51C-78DA-4AF6-B26F-F9849087C896}" type="datetimeFigureOut">
              <a:rPr lang="es-MX" smtClean="0"/>
              <a:t>09/05/2018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B320D-17CF-433C-B6F8-92D1A7DF9EF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3369724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9592" y="302445"/>
            <a:ext cx="3304966" cy="2376355"/>
          </a:xfrm>
        </p:spPr>
        <p:txBody>
          <a:bodyPr anchor="b"/>
          <a:lstStyle>
            <a:lvl1pPr algn="ctr">
              <a:lnSpc>
                <a:spcPct val="100000"/>
              </a:lnSpc>
              <a:defRPr sz="3076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052" y="309647"/>
            <a:ext cx="5488511" cy="6637593"/>
          </a:xfrm>
        </p:spPr>
        <p:txBody>
          <a:bodyPr/>
          <a:lstStyle>
            <a:lvl1pPr>
              <a:defRPr sz="3516"/>
            </a:lvl1pPr>
            <a:lvl2pPr>
              <a:defRPr sz="3076"/>
            </a:lvl2pPr>
            <a:lvl3pPr>
              <a:defRPr sz="2637"/>
            </a:lvl3pPr>
            <a:lvl4pPr>
              <a:defRPr sz="2197"/>
            </a:lvl4pPr>
            <a:lvl5pPr>
              <a:defRPr sz="2197"/>
            </a:lvl5pPr>
            <a:lvl6pPr>
              <a:defRPr sz="2197"/>
            </a:lvl6pPr>
            <a:lvl7pPr>
              <a:defRPr sz="2197"/>
            </a:lvl7pPr>
            <a:lvl8pPr>
              <a:defRPr sz="2197"/>
            </a:lvl8pPr>
            <a:lvl9pPr>
              <a:defRPr sz="2197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89592" y="2765214"/>
            <a:ext cx="3304966" cy="4182026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758"/>
            </a:lvl1pPr>
            <a:lvl2pPr marL="502280" indent="0">
              <a:buNone/>
              <a:defRPr sz="1318"/>
            </a:lvl2pPr>
            <a:lvl3pPr marL="1004560" indent="0">
              <a:buNone/>
              <a:defRPr sz="1099"/>
            </a:lvl3pPr>
            <a:lvl4pPr marL="1506840" indent="0">
              <a:buNone/>
              <a:defRPr sz="989"/>
            </a:lvl4pPr>
            <a:lvl5pPr marL="2009120" indent="0">
              <a:buNone/>
              <a:defRPr sz="989"/>
            </a:lvl5pPr>
            <a:lvl6pPr marL="2511400" indent="0">
              <a:buNone/>
              <a:defRPr sz="989"/>
            </a:lvl6pPr>
            <a:lvl7pPr marL="3013680" indent="0">
              <a:buNone/>
              <a:defRPr sz="989"/>
            </a:lvl7pPr>
            <a:lvl8pPr marL="3515959" indent="0">
              <a:buNone/>
              <a:defRPr sz="989"/>
            </a:lvl8pPr>
            <a:lvl9pPr marL="4018239" indent="0">
              <a:buNone/>
              <a:defRPr sz="989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5B51C-78DA-4AF6-B26F-F9849087C896}" type="datetimeFigureOut">
              <a:rPr lang="es-MX" smtClean="0"/>
              <a:t>09/05/2018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B320D-17CF-433C-B6F8-92D1A7DF9EF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423578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5201" y="259239"/>
            <a:ext cx="6275073" cy="1015352"/>
          </a:xfrm>
        </p:spPr>
        <p:txBody>
          <a:bodyPr anchor="b"/>
          <a:lstStyle>
            <a:lvl1pPr algn="ctr">
              <a:lnSpc>
                <a:spcPct val="100000"/>
              </a:lnSpc>
              <a:defRPr sz="3076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56844" y="1296194"/>
            <a:ext cx="6651787" cy="5149670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516"/>
            </a:lvl1pPr>
            <a:lvl2pPr marL="502280" indent="0">
              <a:buNone/>
              <a:defRPr sz="3076"/>
            </a:lvl2pPr>
            <a:lvl3pPr marL="1004560" indent="0">
              <a:buNone/>
              <a:defRPr sz="2637"/>
            </a:lvl3pPr>
            <a:lvl4pPr marL="1506840" indent="0">
              <a:buNone/>
              <a:defRPr sz="2197"/>
            </a:lvl4pPr>
            <a:lvl5pPr marL="2009120" indent="0">
              <a:buNone/>
              <a:defRPr sz="2197"/>
            </a:lvl5pPr>
            <a:lvl6pPr marL="2511400" indent="0">
              <a:buNone/>
              <a:defRPr sz="2197"/>
            </a:lvl6pPr>
            <a:lvl7pPr marL="3013680" indent="0">
              <a:buNone/>
              <a:defRPr sz="2197"/>
            </a:lvl7pPr>
            <a:lvl8pPr marL="3515959" indent="0">
              <a:buNone/>
              <a:defRPr sz="2197"/>
            </a:lvl8pPr>
            <a:lvl9pPr marL="4018239" indent="0">
              <a:buNone/>
              <a:defRPr sz="2197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45201" y="6588986"/>
            <a:ext cx="6275073" cy="604890"/>
          </a:xfrm>
        </p:spPr>
        <p:txBody>
          <a:bodyPr>
            <a:normAutofit/>
          </a:bodyPr>
          <a:lstStyle>
            <a:lvl1pPr marL="0" indent="0" algn="ctr">
              <a:buNone/>
              <a:defRPr sz="1758"/>
            </a:lvl1pPr>
            <a:lvl2pPr marL="502280" indent="0">
              <a:buNone/>
              <a:defRPr sz="1318"/>
            </a:lvl2pPr>
            <a:lvl3pPr marL="1004560" indent="0">
              <a:buNone/>
              <a:defRPr sz="1099"/>
            </a:lvl3pPr>
            <a:lvl4pPr marL="1506840" indent="0">
              <a:buNone/>
              <a:defRPr sz="989"/>
            </a:lvl4pPr>
            <a:lvl5pPr marL="2009120" indent="0">
              <a:buNone/>
              <a:defRPr sz="989"/>
            </a:lvl5pPr>
            <a:lvl6pPr marL="2511400" indent="0">
              <a:buNone/>
              <a:defRPr sz="989"/>
            </a:lvl6pPr>
            <a:lvl7pPr marL="3013680" indent="0">
              <a:buNone/>
              <a:defRPr sz="989"/>
            </a:lvl7pPr>
            <a:lvl8pPr marL="3515959" indent="0">
              <a:buNone/>
              <a:defRPr sz="989"/>
            </a:lvl8pPr>
            <a:lvl9pPr marL="4018239" indent="0">
              <a:buNone/>
              <a:defRPr sz="989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5B51C-78DA-4AF6-B26F-F9849087C896}" type="datetimeFigureOut">
              <a:rPr lang="es-MX" smtClean="0"/>
              <a:t>09/05/2018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B320D-17CF-433C-B6F8-92D1A7DF9EF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804082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5B51C-78DA-4AF6-B26F-F9849087C896}" type="datetimeFigureOut">
              <a:rPr lang="es-MX" smtClean="0"/>
              <a:t>09/05/2018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B320D-17CF-433C-B6F8-92D1A7DF9EF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5226043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83132" y="311448"/>
            <a:ext cx="2260283" cy="6635792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285" y="311448"/>
            <a:ext cx="6613419" cy="6635792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5B51C-78DA-4AF6-B26F-F9849087C896}" type="datetimeFigureOut">
              <a:rPr lang="es-MX" smtClean="0"/>
              <a:t>09/05/2018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B320D-17CF-433C-B6F8-92D1A7DF9EF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793910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371200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a de título">
    <p:bg>
      <p:bgPr>
        <a:pattFill prst="smCheck">
          <a:fgClr>
            <a:schemeClr val="accent1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4681340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 userDrawn="1"/>
        </p:nvSpPr>
        <p:spPr>
          <a:xfrm>
            <a:off x="-8037" y="-9514"/>
            <a:ext cx="145736" cy="7797576"/>
          </a:xfrm>
          <a:prstGeom prst="rect">
            <a:avLst/>
          </a:prstGeom>
          <a:solidFill>
            <a:srgbClr val="18529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197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8" name="7 Rectángulo"/>
          <p:cNvSpPr/>
          <p:nvPr userDrawn="1"/>
        </p:nvSpPr>
        <p:spPr>
          <a:xfrm flipV="1">
            <a:off x="-19061" y="7628308"/>
            <a:ext cx="10085250" cy="163300"/>
          </a:xfrm>
          <a:prstGeom prst="rect">
            <a:avLst/>
          </a:prstGeom>
          <a:solidFill>
            <a:srgbClr val="18529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197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9" name="8 Rectángulo"/>
          <p:cNvSpPr/>
          <p:nvPr userDrawn="1"/>
        </p:nvSpPr>
        <p:spPr>
          <a:xfrm flipV="1">
            <a:off x="-19061" y="7347609"/>
            <a:ext cx="10085250" cy="163300"/>
          </a:xfrm>
          <a:prstGeom prst="rect">
            <a:avLst/>
          </a:prstGeom>
          <a:solidFill>
            <a:srgbClr val="28AD56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197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pic>
        <p:nvPicPr>
          <p:cNvPr id="10" name="Picture 3" descr="Z:\xVarios\xLogos\CUO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17" r="14514" b="11119"/>
          <a:stretch/>
        </p:blipFill>
        <p:spPr bwMode="auto">
          <a:xfrm>
            <a:off x="9349790" y="139961"/>
            <a:ext cx="480825" cy="373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768" t="44777" r="34902" b="51746"/>
          <a:stretch/>
        </p:blipFill>
        <p:spPr bwMode="auto">
          <a:xfrm>
            <a:off x="8679725" y="556193"/>
            <a:ext cx="1365976" cy="113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11 Rectángulo"/>
          <p:cNvSpPr/>
          <p:nvPr userDrawn="1"/>
        </p:nvSpPr>
        <p:spPr>
          <a:xfrm>
            <a:off x="247893" y="-9514"/>
            <a:ext cx="158218" cy="7797576"/>
          </a:xfrm>
          <a:prstGeom prst="rect">
            <a:avLst/>
          </a:prstGeom>
          <a:solidFill>
            <a:srgbClr val="28AD56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197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164" t="30740" r="30197" b="49714"/>
          <a:stretch/>
        </p:blipFill>
        <p:spPr bwMode="auto">
          <a:xfrm>
            <a:off x="8837943" y="44397"/>
            <a:ext cx="377673" cy="49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616479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 userDrawn="1"/>
        </p:nvSpPr>
        <p:spPr>
          <a:xfrm>
            <a:off x="-8037" y="-9514"/>
            <a:ext cx="145736" cy="7797576"/>
          </a:xfrm>
          <a:prstGeom prst="rect">
            <a:avLst/>
          </a:prstGeom>
          <a:solidFill>
            <a:srgbClr val="18529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197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8" name="7 Rectángulo"/>
          <p:cNvSpPr/>
          <p:nvPr userDrawn="1"/>
        </p:nvSpPr>
        <p:spPr>
          <a:xfrm flipV="1">
            <a:off x="-19061" y="7628308"/>
            <a:ext cx="10085250" cy="163300"/>
          </a:xfrm>
          <a:prstGeom prst="rect">
            <a:avLst/>
          </a:prstGeom>
          <a:solidFill>
            <a:srgbClr val="18529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197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9" name="8 Rectángulo"/>
          <p:cNvSpPr/>
          <p:nvPr userDrawn="1"/>
        </p:nvSpPr>
        <p:spPr>
          <a:xfrm flipV="1">
            <a:off x="-19061" y="7347609"/>
            <a:ext cx="10085250" cy="163300"/>
          </a:xfrm>
          <a:prstGeom prst="rect">
            <a:avLst/>
          </a:prstGeom>
          <a:solidFill>
            <a:srgbClr val="28AD56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197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pic>
        <p:nvPicPr>
          <p:cNvPr id="10" name="Picture 3" descr="Z:\xVarios\xLogos\CUO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17" r="14514" b="11119"/>
          <a:stretch/>
        </p:blipFill>
        <p:spPr bwMode="auto">
          <a:xfrm>
            <a:off x="9349790" y="139961"/>
            <a:ext cx="480825" cy="373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768" t="44777" r="34902" b="51746"/>
          <a:stretch/>
        </p:blipFill>
        <p:spPr bwMode="auto">
          <a:xfrm>
            <a:off x="8679725" y="556193"/>
            <a:ext cx="1365976" cy="113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11 Rectángulo"/>
          <p:cNvSpPr/>
          <p:nvPr userDrawn="1"/>
        </p:nvSpPr>
        <p:spPr>
          <a:xfrm>
            <a:off x="247893" y="-9514"/>
            <a:ext cx="158218" cy="7797576"/>
          </a:xfrm>
          <a:prstGeom prst="rect">
            <a:avLst/>
          </a:prstGeom>
          <a:solidFill>
            <a:srgbClr val="28AD56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197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164" t="30740" r="30197" b="49714"/>
          <a:stretch/>
        </p:blipFill>
        <p:spPr bwMode="auto">
          <a:xfrm>
            <a:off x="8837943" y="44397"/>
            <a:ext cx="377673" cy="49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4387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6564" y="1814672"/>
            <a:ext cx="4436851" cy="5132568"/>
          </a:xfrm>
        </p:spPr>
        <p:txBody>
          <a:bodyPr/>
          <a:lstStyle>
            <a:lvl1pPr>
              <a:defRPr sz="2637"/>
            </a:lvl1pPr>
            <a:lvl2pPr>
              <a:defRPr sz="1758"/>
            </a:lvl2pPr>
            <a:lvl3pPr>
              <a:defRPr sz="1758"/>
            </a:lvl3pPr>
            <a:lvl4pPr>
              <a:defRPr sz="1758"/>
            </a:lvl4pPr>
            <a:lvl5pPr>
              <a:defRPr sz="1758"/>
            </a:lvl5pPr>
            <a:lvl6pPr>
              <a:defRPr sz="1758"/>
            </a:lvl6pPr>
            <a:lvl7pPr>
              <a:defRPr sz="1758"/>
            </a:lvl7pPr>
            <a:lvl8pPr>
              <a:defRPr sz="1758"/>
            </a:lvl8pPr>
            <a:lvl9pPr>
              <a:defRPr sz="1758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5B51C-78DA-4AF6-B26F-F9849087C896}" type="datetimeFigureOut">
              <a:rPr lang="es-MX" smtClean="0"/>
              <a:t>09/05/2018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B320D-17CF-433C-B6F8-92D1A7DF9EFC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01828" y="1814671"/>
            <a:ext cx="4440199" cy="513292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44895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 userDrawn="1"/>
        </p:nvSpPr>
        <p:spPr>
          <a:xfrm>
            <a:off x="-8037" y="-9514"/>
            <a:ext cx="145736" cy="7797576"/>
          </a:xfrm>
          <a:prstGeom prst="rect">
            <a:avLst/>
          </a:prstGeom>
          <a:solidFill>
            <a:srgbClr val="18529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197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8" name="7 Rectángulo"/>
          <p:cNvSpPr/>
          <p:nvPr userDrawn="1"/>
        </p:nvSpPr>
        <p:spPr>
          <a:xfrm flipV="1">
            <a:off x="-19061" y="7628308"/>
            <a:ext cx="10085250" cy="163300"/>
          </a:xfrm>
          <a:prstGeom prst="rect">
            <a:avLst/>
          </a:prstGeom>
          <a:solidFill>
            <a:srgbClr val="18529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197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9" name="8 Rectángulo"/>
          <p:cNvSpPr/>
          <p:nvPr userDrawn="1"/>
        </p:nvSpPr>
        <p:spPr>
          <a:xfrm flipV="1">
            <a:off x="-19061" y="7347609"/>
            <a:ext cx="10085250" cy="163300"/>
          </a:xfrm>
          <a:prstGeom prst="rect">
            <a:avLst/>
          </a:prstGeom>
          <a:solidFill>
            <a:srgbClr val="28AD56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197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pic>
        <p:nvPicPr>
          <p:cNvPr id="10" name="Picture 3" descr="Z:\xVarios\xLogos\CUO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17" r="14514" b="11119"/>
          <a:stretch/>
        </p:blipFill>
        <p:spPr bwMode="auto">
          <a:xfrm>
            <a:off x="9349790" y="139961"/>
            <a:ext cx="480825" cy="373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768" t="44777" r="34902" b="51746"/>
          <a:stretch/>
        </p:blipFill>
        <p:spPr bwMode="auto">
          <a:xfrm>
            <a:off x="8679725" y="556193"/>
            <a:ext cx="1365976" cy="113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11 Rectángulo"/>
          <p:cNvSpPr/>
          <p:nvPr userDrawn="1"/>
        </p:nvSpPr>
        <p:spPr>
          <a:xfrm>
            <a:off x="247893" y="-9514"/>
            <a:ext cx="158218" cy="7797576"/>
          </a:xfrm>
          <a:prstGeom prst="rect">
            <a:avLst/>
          </a:prstGeom>
          <a:solidFill>
            <a:srgbClr val="28AD56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197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164" t="30740" r="30197" b="49714"/>
          <a:stretch/>
        </p:blipFill>
        <p:spPr bwMode="auto">
          <a:xfrm>
            <a:off x="8837943" y="44397"/>
            <a:ext cx="377673" cy="49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556993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 userDrawn="1"/>
        </p:nvSpPr>
        <p:spPr>
          <a:xfrm>
            <a:off x="-8037" y="-9514"/>
            <a:ext cx="145736" cy="7797576"/>
          </a:xfrm>
          <a:prstGeom prst="rect">
            <a:avLst/>
          </a:prstGeom>
          <a:solidFill>
            <a:srgbClr val="18529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197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8" name="7 Rectángulo"/>
          <p:cNvSpPr/>
          <p:nvPr userDrawn="1"/>
        </p:nvSpPr>
        <p:spPr>
          <a:xfrm flipV="1">
            <a:off x="-19061" y="7628308"/>
            <a:ext cx="10085250" cy="163300"/>
          </a:xfrm>
          <a:prstGeom prst="rect">
            <a:avLst/>
          </a:prstGeom>
          <a:solidFill>
            <a:srgbClr val="18529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197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9" name="8 Rectángulo"/>
          <p:cNvSpPr/>
          <p:nvPr userDrawn="1"/>
        </p:nvSpPr>
        <p:spPr>
          <a:xfrm flipV="1">
            <a:off x="-19061" y="7347609"/>
            <a:ext cx="10085250" cy="163300"/>
          </a:xfrm>
          <a:prstGeom prst="rect">
            <a:avLst/>
          </a:prstGeom>
          <a:solidFill>
            <a:srgbClr val="28AD56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197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pic>
        <p:nvPicPr>
          <p:cNvPr id="10" name="Picture 3" descr="Z:\xVarios\xLogos\CUO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17" r="14514" b="11119"/>
          <a:stretch/>
        </p:blipFill>
        <p:spPr bwMode="auto">
          <a:xfrm>
            <a:off x="9349790" y="139961"/>
            <a:ext cx="480825" cy="373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768" t="44777" r="34902" b="51746"/>
          <a:stretch/>
        </p:blipFill>
        <p:spPr bwMode="auto">
          <a:xfrm>
            <a:off x="8679725" y="556193"/>
            <a:ext cx="1365976" cy="113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11 Rectángulo"/>
          <p:cNvSpPr/>
          <p:nvPr userDrawn="1"/>
        </p:nvSpPr>
        <p:spPr>
          <a:xfrm>
            <a:off x="247893" y="-9514"/>
            <a:ext cx="158218" cy="7797576"/>
          </a:xfrm>
          <a:prstGeom prst="rect">
            <a:avLst/>
          </a:prstGeom>
          <a:solidFill>
            <a:srgbClr val="28AD56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197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164" t="30740" r="30197" b="49714"/>
          <a:stretch/>
        </p:blipFill>
        <p:spPr bwMode="auto">
          <a:xfrm>
            <a:off x="8837943" y="44397"/>
            <a:ext cx="377673" cy="49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799184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 userDrawn="1"/>
        </p:nvSpPr>
        <p:spPr>
          <a:xfrm>
            <a:off x="-8037" y="-9514"/>
            <a:ext cx="145736" cy="7797576"/>
          </a:xfrm>
          <a:prstGeom prst="rect">
            <a:avLst/>
          </a:prstGeom>
          <a:solidFill>
            <a:srgbClr val="18529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197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8" name="7 Rectángulo"/>
          <p:cNvSpPr/>
          <p:nvPr userDrawn="1"/>
        </p:nvSpPr>
        <p:spPr>
          <a:xfrm flipV="1">
            <a:off x="-19061" y="7628308"/>
            <a:ext cx="10085250" cy="163300"/>
          </a:xfrm>
          <a:prstGeom prst="rect">
            <a:avLst/>
          </a:prstGeom>
          <a:solidFill>
            <a:srgbClr val="18529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197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9" name="8 Rectángulo"/>
          <p:cNvSpPr/>
          <p:nvPr userDrawn="1"/>
        </p:nvSpPr>
        <p:spPr>
          <a:xfrm flipV="1">
            <a:off x="-19061" y="7347609"/>
            <a:ext cx="10085250" cy="163300"/>
          </a:xfrm>
          <a:prstGeom prst="rect">
            <a:avLst/>
          </a:prstGeom>
          <a:solidFill>
            <a:srgbClr val="28AD56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197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pic>
        <p:nvPicPr>
          <p:cNvPr id="10" name="Picture 3" descr="Z:\xVarios\xLogos\CUO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17" r="14514" b="11119"/>
          <a:stretch/>
        </p:blipFill>
        <p:spPr bwMode="auto">
          <a:xfrm>
            <a:off x="9349790" y="139961"/>
            <a:ext cx="480825" cy="373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768" t="44777" r="34902" b="51746"/>
          <a:stretch/>
        </p:blipFill>
        <p:spPr bwMode="auto">
          <a:xfrm>
            <a:off x="8679725" y="556193"/>
            <a:ext cx="1365976" cy="113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11 Rectángulo"/>
          <p:cNvSpPr/>
          <p:nvPr userDrawn="1"/>
        </p:nvSpPr>
        <p:spPr>
          <a:xfrm>
            <a:off x="247893" y="-9514"/>
            <a:ext cx="158218" cy="7797576"/>
          </a:xfrm>
          <a:prstGeom prst="rect">
            <a:avLst/>
          </a:prstGeom>
          <a:solidFill>
            <a:srgbClr val="28AD56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197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164" t="30740" r="30197" b="49714"/>
          <a:stretch/>
        </p:blipFill>
        <p:spPr bwMode="auto">
          <a:xfrm>
            <a:off x="8837943" y="44397"/>
            <a:ext cx="377673" cy="49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988591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 userDrawn="1"/>
        </p:nvSpPr>
        <p:spPr>
          <a:xfrm>
            <a:off x="-8037" y="-9514"/>
            <a:ext cx="145736" cy="7797576"/>
          </a:xfrm>
          <a:prstGeom prst="rect">
            <a:avLst/>
          </a:prstGeom>
          <a:solidFill>
            <a:srgbClr val="18529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197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8" name="7 Rectángulo"/>
          <p:cNvSpPr/>
          <p:nvPr userDrawn="1"/>
        </p:nvSpPr>
        <p:spPr>
          <a:xfrm flipV="1">
            <a:off x="-19061" y="7628308"/>
            <a:ext cx="10085250" cy="163300"/>
          </a:xfrm>
          <a:prstGeom prst="rect">
            <a:avLst/>
          </a:prstGeom>
          <a:solidFill>
            <a:srgbClr val="18529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197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9" name="8 Rectángulo"/>
          <p:cNvSpPr/>
          <p:nvPr userDrawn="1"/>
        </p:nvSpPr>
        <p:spPr>
          <a:xfrm flipV="1">
            <a:off x="-19061" y="7347609"/>
            <a:ext cx="10085250" cy="163300"/>
          </a:xfrm>
          <a:prstGeom prst="rect">
            <a:avLst/>
          </a:prstGeom>
          <a:solidFill>
            <a:srgbClr val="28AD56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197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pic>
        <p:nvPicPr>
          <p:cNvPr id="10" name="Picture 3" descr="Z:\xVarios\xLogos\CUO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17" r="14514" b="11119"/>
          <a:stretch/>
        </p:blipFill>
        <p:spPr bwMode="auto">
          <a:xfrm>
            <a:off x="9349790" y="139961"/>
            <a:ext cx="480825" cy="373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768" t="44777" r="34902" b="51746"/>
          <a:stretch/>
        </p:blipFill>
        <p:spPr bwMode="auto">
          <a:xfrm>
            <a:off x="8679725" y="556193"/>
            <a:ext cx="1365976" cy="113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11 Rectángulo"/>
          <p:cNvSpPr/>
          <p:nvPr userDrawn="1"/>
        </p:nvSpPr>
        <p:spPr>
          <a:xfrm>
            <a:off x="247893" y="-9514"/>
            <a:ext cx="158218" cy="7797576"/>
          </a:xfrm>
          <a:prstGeom prst="rect">
            <a:avLst/>
          </a:prstGeom>
          <a:solidFill>
            <a:srgbClr val="28AD56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197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164" t="30740" r="30197" b="49714"/>
          <a:stretch/>
        </p:blipFill>
        <p:spPr bwMode="auto">
          <a:xfrm>
            <a:off x="8837943" y="44397"/>
            <a:ext cx="377673" cy="49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791177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921689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9693681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3428" y="691304"/>
            <a:ext cx="8538845" cy="4839124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78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6855" y="5616840"/>
            <a:ext cx="7031990" cy="1382607"/>
          </a:xfrm>
        </p:spPr>
        <p:txBody>
          <a:bodyPr>
            <a:normAutofit/>
          </a:bodyPr>
          <a:lstStyle>
            <a:lvl1pPr marL="0" indent="0" algn="ctr">
              <a:buNone/>
              <a:defRPr sz="2637">
                <a:solidFill>
                  <a:schemeClr val="tx1">
                    <a:tint val="75000"/>
                  </a:schemeClr>
                </a:solidFill>
              </a:defRPr>
            </a:lvl1pPr>
            <a:lvl2pPr marL="502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06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0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1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1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159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182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5B51C-78DA-4AF6-B26F-F9849087C896}" type="datetimeFigureOut">
              <a:rPr lang="es-MX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09/05/2018</a:t>
            </a:fld>
            <a:endParaRPr lang="es-MX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D6B320D-17CF-433C-B6F8-92D1A7DF9EFC}" type="slidenum">
              <a:rPr lang="es-MX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13286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5B51C-78DA-4AF6-B26F-F9849087C896}" type="datetimeFigureOut">
              <a:rPr lang="es-MX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09/05/2018</a:t>
            </a:fld>
            <a:endParaRPr lang="es-MX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B320D-17CF-433C-B6F8-92D1A7DF9EFC}" type="slidenum">
              <a:rPr lang="es-MX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7751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3541" y="1555433"/>
            <a:ext cx="8538845" cy="2840825"/>
          </a:xfrm>
        </p:spPr>
        <p:txBody>
          <a:bodyPr anchor="b"/>
          <a:lstStyle>
            <a:lvl1pPr algn="ctr" defTabSz="100456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5273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Arial" panose="020B0604020202020204" pitchFamily="34" charset="0"/>
                <a:ea typeface="+mj-ea"/>
                <a:cs typeface="+mj-cs"/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3541" y="4614091"/>
            <a:ext cx="8538845" cy="1283591"/>
          </a:xfrm>
        </p:spPr>
        <p:txBody>
          <a:bodyPr anchor="t"/>
          <a:lstStyle>
            <a:lvl1pPr marL="0" indent="0" algn="ctr">
              <a:buNone/>
              <a:defRPr sz="2197">
                <a:solidFill>
                  <a:schemeClr val="tx1">
                    <a:tint val="75000"/>
                  </a:schemeClr>
                </a:solidFill>
              </a:defRPr>
            </a:lvl1pPr>
            <a:lvl2pPr marL="502280" indent="0">
              <a:buNone/>
              <a:defRPr sz="1977">
                <a:solidFill>
                  <a:schemeClr val="tx1">
                    <a:tint val="75000"/>
                  </a:schemeClr>
                </a:solidFill>
              </a:defRPr>
            </a:lvl2pPr>
            <a:lvl3pPr marL="1004560" indent="0">
              <a:buNone/>
              <a:defRPr sz="1758">
                <a:solidFill>
                  <a:schemeClr val="tx1">
                    <a:tint val="75000"/>
                  </a:schemeClr>
                </a:solidFill>
              </a:defRPr>
            </a:lvl3pPr>
            <a:lvl4pPr marL="1506840" indent="0">
              <a:buNone/>
              <a:defRPr sz="1538">
                <a:solidFill>
                  <a:schemeClr val="tx1">
                    <a:tint val="75000"/>
                  </a:schemeClr>
                </a:solidFill>
              </a:defRPr>
            </a:lvl4pPr>
            <a:lvl5pPr marL="2009120" indent="0">
              <a:buNone/>
              <a:defRPr sz="1538">
                <a:solidFill>
                  <a:schemeClr val="tx1">
                    <a:tint val="75000"/>
                  </a:schemeClr>
                </a:solidFill>
              </a:defRPr>
            </a:lvl5pPr>
            <a:lvl6pPr marL="2511400" indent="0">
              <a:buNone/>
              <a:defRPr sz="1538">
                <a:solidFill>
                  <a:schemeClr val="tx1">
                    <a:tint val="75000"/>
                  </a:schemeClr>
                </a:solidFill>
              </a:defRPr>
            </a:lvl6pPr>
            <a:lvl7pPr marL="3013680" indent="0">
              <a:buNone/>
              <a:defRPr sz="1538">
                <a:solidFill>
                  <a:schemeClr val="tx1">
                    <a:tint val="75000"/>
                  </a:schemeClr>
                </a:solidFill>
              </a:defRPr>
            </a:lvl7pPr>
            <a:lvl8pPr marL="3515959" indent="0">
              <a:buNone/>
              <a:defRPr sz="1538">
                <a:solidFill>
                  <a:schemeClr val="tx1">
                    <a:tint val="75000"/>
                  </a:schemeClr>
                </a:solidFill>
              </a:defRPr>
            </a:lvl8pPr>
            <a:lvl9pPr marL="4018239" indent="0">
              <a:buNone/>
              <a:defRPr sz="153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5B51C-78DA-4AF6-B26F-F9849087C896}" type="datetimeFigureOut">
              <a:rPr lang="es-MX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09/05/2018</a:t>
            </a:fld>
            <a:endParaRPr lang="es-MX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B320D-17CF-433C-B6F8-92D1A7DF9EFC}" type="slidenum">
              <a:rPr lang="es-MX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939136" y="4450265"/>
            <a:ext cx="93131" cy="96134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97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5158886" y="4450265"/>
            <a:ext cx="93131" cy="96134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97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4720433" y="4450265"/>
            <a:ext cx="93131" cy="96134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97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010367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6564" y="1814672"/>
            <a:ext cx="4436851" cy="5132568"/>
          </a:xfrm>
        </p:spPr>
        <p:txBody>
          <a:bodyPr/>
          <a:lstStyle>
            <a:lvl1pPr>
              <a:defRPr sz="2637"/>
            </a:lvl1pPr>
            <a:lvl2pPr>
              <a:defRPr sz="1758"/>
            </a:lvl2pPr>
            <a:lvl3pPr>
              <a:defRPr sz="1758"/>
            </a:lvl3pPr>
            <a:lvl4pPr>
              <a:defRPr sz="1758"/>
            </a:lvl4pPr>
            <a:lvl5pPr>
              <a:defRPr sz="1758"/>
            </a:lvl5pPr>
            <a:lvl6pPr>
              <a:defRPr sz="1758"/>
            </a:lvl6pPr>
            <a:lvl7pPr>
              <a:defRPr sz="1758"/>
            </a:lvl7pPr>
            <a:lvl8pPr>
              <a:defRPr sz="1758"/>
            </a:lvl8pPr>
            <a:lvl9pPr>
              <a:defRPr sz="1758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5B51C-78DA-4AF6-B26F-F9849087C896}" type="datetimeFigureOut">
              <a:rPr lang="es-MX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09/05/2018</a:t>
            </a:fld>
            <a:endParaRPr lang="es-MX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B320D-17CF-433C-B6F8-92D1A7DF9EFC}" type="slidenum">
              <a:rPr lang="es-MX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01828" y="1814671"/>
            <a:ext cx="4440199" cy="513292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053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285" y="1814672"/>
            <a:ext cx="4438595" cy="691303"/>
          </a:xfrm>
        </p:spPr>
        <p:txBody>
          <a:bodyPr anchor="b">
            <a:noAutofit/>
          </a:bodyPr>
          <a:lstStyle>
            <a:lvl1pPr marL="0" indent="0" algn="ctr">
              <a:buNone/>
              <a:defRPr sz="2637" b="0"/>
            </a:lvl1pPr>
            <a:lvl2pPr marL="502280" indent="0">
              <a:buNone/>
              <a:defRPr sz="2197" b="1"/>
            </a:lvl2pPr>
            <a:lvl3pPr marL="1004560" indent="0">
              <a:buNone/>
              <a:defRPr sz="1977" b="1"/>
            </a:lvl3pPr>
            <a:lvl4pPr marL="1506840" indent="0">
              <a:buNone/>
              <a:defRPr sz="1758" b="1"/>
            </a:lvl4pPr>
            <a:lvl5pPr marL="2009120" indent="0">
              <a:buNone/>
              <a:defRPr sz="1758" b="1"/>
            </a:lvl5pPr>
            <a:lvl6pPr marL="2511400" indent="0">
              <a:buNone/>
              <a:defRPr sz="1758" b="1"/>
            </a:lvl6pPr>
            <a:lvl7pPr marL="3013680" indent="0">
              <a:buNone/>
              <a:defRPr sz="1758" b="1"/>
            </a:lvl7pPr>
            <a:lvl8pPr marL="3515959" indent="0">
              <a:buNone/>
              <a:defRPr sz="1758" b="1"/>
            </a:lvl8pPr>
            <a:lvl9pPr marL="4018239" indent="0">
              <a:buNone/>
              <a:defRPr sz="1758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6565" y="1814672"/>
            <a:ext cx="4440339" cy="691303"/>
          </a:xfrm>
        </p:spPr>
        <p:txBody>
          <a:bodyPr anchor="b">
            <a:noAutofit/>
          </a:bodyPr>
          <a:lstStyle>
            <a:lvl1pPr marL="0" indent="0" algn="ctr">
              <a:buNone/>
              <a:defRPr sz="2637" b="0"/>
            </a:lvl1pPr>
            <a:lvl2pPr marL="502280" indent="0">
              <a:buNone/>
              <a:defRPr sz="2197" b="1"/>
            </a:lvl2pPr>
            <a:lvl3pPr marL="1004560" indent="0">
              <a:buNone/>
              <a:defRPr sz="1977" b="1"/>
            </a:lvl3pPr>
            <a:lvl4pPr marL="1506840" indent="0">
              <a:buNone/>
              <a:defRPr sz="1758" b="1"/>
            </a:lvl4pPr>
            <a:lvl5pPr marL="2009120" indent="0">
              <a:buNone/>
              <a:defRPr sz="1758" b="1"/>
            </a:lvl5pPr>
            <a:lvl6pPr marL="2511400" indent="0">
              <a:buNone/>
              <a:defRPr sz="1758" b="1"/>
            </a:lvl6pPr>
            <a:lvl7pPr marL="3013680" indent="0">
              <a:buNone/>
              <a:defRPr sz="1758" b="1"/>
            </a:lvl7pPr>
            <a:lvl8pPr marL="3515959" indent="0">
              <a:buNone/>
              <a:defRPr sz="1758" b="1"/>
            </a:lvl8pPr>
            <a:lvl9pPr marL="4018239" indent="0">
              <a:buNone/>
              <a:defRPr sz="1758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5B51C-78DA-4AF6-B26F-F9849087C896}" type="datetimeFigureOut">
              <a:rPr lang="es-MX" smtClean="0"/>
              <a:t>09/05/2018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B320D-17CF-433C-B6F8-92D1A7DF9EFC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502285" y="2509431"/>
            <a:ext cx="4440199" cy="443816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33353" y="2509432"/>
            <a:ext cx="4440199" cy="443766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03796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285" y="1814672"/>
            <a:ext cx="4438595" cy="691303"/>
          </a:xfrm>
        </p:spPr>
        <p:txBody>
          <a:bodyPr anchor="b">
            <a:noAutofit/>
          </a:bodyPr>
          <a:lstStyle>
            <a:lvl1pPr marL="0" indent="0" algn="ctr">
              <a:buNone/>
              <a:defRPr sz="2637" b="0"/>
            </a:lvl1pPr>
            <a:lvl2pPr marL="502280" indent="0">
              <a:buNone/>
              <a:defRPr sz="2197" b="1"/>
            </a:lvl2pPr>
            <a:lvl3pPr marL="1004560" indent="0">
              <a:buNone/>
              <a:defRPr sz="1977" b="1"/>
            </a:lvl3pPr>
            <a:lvl4pPr marL="1506840" indent="0">
              <a:buNone/>
              <a:defRPr sz="1758" b="1"/>
            </a:lvl4pPr>
            <a:lvl5pPr marL="2009120" indent="0">
              <a:buNone/>
              <a:defRPr sz="1758" b="1"/>
            </a:lvl5pPr>
            <a:lvl6pPr marL="2511400" indent="0">
              <a:buNone/>
              <a:defRPr sz="1758" b="1"/>
            </a:lvl6pPr>
            <a:lvl7pPr marL="3013680" indent="0">
              <a:buNone/>
              <a:defRPr sz="1758" b="1"/>
            </a:lvl7pPr>
            <a:lvl8pPr marL="3515959" indent="0">
              <a:buNone/>
              <a:defRPr sz="1758" b="1"/>
            </a:lvl8pPr>
            <a:lvl9pPr marL="4018239" indent="0">
              <a:buNone/>
              <a:defRPr sz="1758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6565" y="1814672"/>
            <a:ext cx="4440339" cy="691303"/>
          </a:xfrm>
        </p:spPr>
        <p:txBody>
          <a:bodyPr anchor="b">
            <a:noAutofit/>
          </a:bodyPr>
          <a:lstStyle>
            <a:lvl1pPr marL="0" indent="0" algn="ctr">
              <a:buNone/>
              <a:defRPr sz="2637" b="0"/>
            </a:lvl1pPr>
            <a:lvl2pPr marL="502280" indent="0">
              <a:buNone/>
              <a:defRPr sz="2197" b="1"/>
            </a:lvl2pPr>
            <a:lvl3pPr marL="1004560" indent="0">
              <a:buNone/>
              <a:defRPr sz="1977" b="1"/>
            </a:lvl3pPr>
            <a:lvl4pPr marL="1506840" indent="0">
              <a:buNone/>
              <a:defRPr sz="1758" b="1"/>
            </a:lvl4pPr>
            <a:lvl5pPr marL="2009120" indent="0">
              <a:buNone/>
              <a:defRPr sz="1758" b="1"/>
            </a:lvl5pPr>
            <a:lvl6pPr marL="2511400" indent="0">
              <a:buNone/>
              <a:defRPr sz="1758" b="1"/>
            </a:lvl6pPr>
            <a:lvl7pPr marL="3013680" indent="0">
              <a:buNone/>
              <a:defRPr sz="1758" b="1"/>
            </a:lvl7pPr>
            <a:lvl8pPr marL="3515959" indent="0">
              <a:buNone/>
              <a:defRPr sz="1758" b="1"/>
            </a:lvl8pPr>
            <a:lvl9pPr marL="4018239" indent="0">
              <a:buNone/>
              <a:defRPr sz="1758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5B51C-78DA-4AF6-B26F-F9849087C896}" type="datetimeFigureOut">
              <a:rPr lang="es-MX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09/05/2018</a:t>
            </a:fld>
            <a:endParaRPr lang="es-MX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B320D-17CF-433C-B6F8-92D1A7DF9EFC}" type="slidenum">
              <a:rPr lang="es-MX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502285" y="2509431"/>
            <a:ext cx="4440199" cy="443816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33353" y="2509432"/>
            <a:ext cx="4440199" cy="443766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26719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5B51C-78DA-4AF6-B26F-F9849087C896}" type="datetimeFigureOut">
              <a:rPr lang="es-MX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09/05/2018</a:t>
            </a:fld>
            <a:endParaRPr lang="es-MX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B320D-17CF-433C-B6F8-92D1A7DF9EFC}" type="slidenum">
              <a:rPr lang="es-MX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146874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5B51C-78DA-4AF6-B26F-F9849087C896}" type="datetimeFigureOut">
              <a:rPr lang="es-MX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09/05/2018</a:t>
            </a:fld>
            <a:endParaRPr lang="es-MX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B320D-17CF-433C-B6F8-92D1A7DF9EFC}" type="slidenum">
              <a:rPr lang="es-MX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02381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9592" y="302445"/>
            <a:ext cx="3304966" cy="2376355"/>
          </a:xfrm>
        </p:spPr>
        <p:txBody>
          <a:bodyPr anchor="b"/>
          <a:lstStyle>
            <a:lvl1pPr algn="ctr">
              <a:lnSpc>
                <a:spcPct val="100000"/>
              </a:lnSpc>
              <a:defRPr sz="3076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052" y="309647"/>
            <a:ext cx="5488511" cy="6637593"/>
          </a:xfrm>
        </p:spPr>
        <p:txBody>
          <a:bodyPr/>
          <a:lstStyle>
            <a:lvl1pPr>
              <a:defRPr sz="3516"/>
            </a:lvl1pPr>
            <a:lvl2pPr>
              <a:defRPr sz="3076"/>
            </a:lvl2pPr>
            <a:lvl3pPr>
              <a:defRPr sz="2637"/>
            </a:lvl3pPr>
            <a:lvl4pPr>
              <a:defRPr sz="2197"/>
            </a:lvl4pPr>
            <a:lvl5pPr>
              <a:defRPr sz="2197"/>
            </a:lvl5pPr>
            <a:lvl6pPr>
              <a:defRPr sz="2197"/>
            </a:lvl6pPr>
            <a:lvl7pPr>
              <a:defRPr sz="2197"/>
            </a:lvl7pPr>
            <a:lvl8pPr>
              <a:defRPr sz="2197"/>
            </a:lvl8pPr>
            <a:lvl9pPr>
              <a:defRPr sz="2197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89592" y="2765214"/>
            <a:ext cx="3304966" cy="4182026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758"/>
            </a:lvl1pPr>
            <a:lvl2pPr marL="502280" indent="0">
              <a:buNone/>
              <a:defRPr sz="1318"/>
            </a:lvl2pPr>
            <a:lvl3pPr marL="1004560" indent="0">
              <a:buNone/>
              <a:defRPr sz="1099"/>
            </a:lvl3pPr>
            <a:lvl4pPr marL="1506840" indent="0">
              <a:buNone/>
              <a:defRPr sz="989"/>
            </a:lvl4pPr>
            <a:lvl5pPr marL="2009120" indent="0">
              <a:buNone/>
              <a:defRPr sz="989"/>
            </a:lvl5pPr>
            <a:lvl6pPr marL="2511400" indent="0">
              <a:buNone/>
              <a:defRPr sz="989"/>
            </a:lvl6pPr>
            <a:lvl7pPr marL="3013680" indent="0">
              <a:buNone/>
              <a:defRPr sz="989"/>
            </a:lvl7pPr>
            <a:lvl8pPr marL="3515959" indent="0">
              <a:buNone/>
              <a:defRPr sz="989"/>
            </a:lvl8pPr>
            <a:lvl9pPr marL="4018239" indent="0">
              <a:buNone/>
              <a:defRPr sz="989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5B51C-78DA-4AF6-B26F-F9849087C896}" type="datetimeFigureOut">
              <a:rPr lang="es-MX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09/05/2018</a:t>
            </a:fld>
            <a:endParaRPr lang="es-MX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B320D-17CF-433C-B6F8-92D1A7DF9EFC}" type="slidenum">
              <a:rPr lang="es-MX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83343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5201" y="259239"/>
            <a:ext cx="6275073" cy="1015352"/>
          </a:xfrm>
        </p:spPr>
        <p:txBody>
          <a:bodyPr anchor="b"/>
          <a:lstStyle>
            <a:lvl1pPr algn="ctr">
              <a:lnSpc>
                <a:spcPct val="100000"/>
              </a:lnSpc>
              <a:defRPr sz="3076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56844" y="1296194"/>
            <a:ext cx="6651787" cy="5149670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516"/>
            </a:lvl1pPr>
            <a:lvl2pPr marL="502280" indent="0">
              <a:buNone/>
              <a:defRPr sz="3076"/>
            </a:lvl2pPr>
            <a:lvl3pPr marL="1004560" indent="0">
              <a:buNone/>
              <a:defRPr sz="2637"/>
            </a:lvl3pPr>
            <a:lvl4pPr marL="1506840" indent="0">
              <a:buNone/>
              <a:defRPr sz="2197"/>
            </a:lvl4pPr>
            <a:lvl5pPr marL="2009120" indent="0">
              <a:buNone/>
              <a:defRPr sz="2197"/>
            </a:lvl5pPr>
            <a:lvl6pPr marL="2511400" indent="0">
              <a:buNone/>
              <a:defRPr sz="2197"/>
            </a:lvl6pPr>
            <a:lvl7pPr marL="3013680" indent="0">
              <a:buNone/>
              <a:defRPr sz="2197"/>
            </a:lvl7pPr>
            <a:lvl8pPr marL="3515959" indent="0">
              <a:buNone/>
              <a:defRPr sz="2197"/>
            </a:lvl8pPr>
            <a:lvl9pPr marL="4018239" indent="0">
              <a:buNone/>
              <a:defRPr sz="2197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45201" y="6588986"/>
            <a:ext cx="6275073" cy="604890"/>
          </a:xfrm>
        </p:spPr>
        <p:txBody>
          <a:bodyPr>
            <a:normAutofit/>
          </a:bodyPr>
          <a:lstStyle>
            <a:lvl1pPr marL="0" indent="0" algn="ctr">
              <a:buNone/>
              <a:defRPr sz="1758"/>
            </a:lvl1pPr>
            <a:lvl2pPr marL="502280" indent="0">
              <a:buNone/>
              <a:defRPr sz="1318"/>
            </a:lvl2pPr>
            <a:lvl3pPr marL="1004560" indent="0">
              <a:buNone/>
              <a:defRPr sz="1099"/>
            </a:lvl3pPr>
            <a:lvl4pPr marL="1506840" indent="0">
              <a:buNone/>
              <a:defRPr sz="989"/>
            </a:lvl4pPr>
            <a:lvl5pPr marL="2009120" indent="0">
              <a:buNone/>
              <a:defRPr sz="989"/>
            </a:lvl5pPr>
            <a:lvl6pPr marL="2511400" indent="0">
              <a:buNone/>
              <a:defRPr sz="989"/>
            </a:lvl6pPr>
            <a:lvl7pPr marL="3013680" indent="0">
              <a:buNone/>
              <a:defRPr sz="989"/>
            </a:lvl7pPr>
            <a:lvl8pPr marL="3515959" indent="0">
              <a:buNone/>
              <a:defRPr sz="989"/>
            </a:lvl8pPr>
            <a:lvl9pPr marL="4018239" indent="0">
              <a:buNone/>
              <a:defRPr sz="989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5B51C-78DA-4AF6-B26F-F9849087C896}" type="datetimeFigureOut">
              <a:rPr lang="es-MX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09/05/2018</a:t>
            </a:fld>
            <a:endParaRPr lang="es-MX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B320D-17CF-433C-B6F8-92D1A7DF9EFC}" type="slidenum">
              <a:rPr lang="es-MX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179567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5B51C-78DA-4AF6-B26F-F9849087C896}" type="datetimeFigureOut">
              <a:rPr lang="es-MX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09/05/2018</a:t>
            </a:fld>
            <a:endParaRPr lang="es-MX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B320D-17CF-433C-B6F8-92D1A7DF9EFC}" type="slidenum">
              <a:rPr lang="es-MX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10143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83132" y="311448"/>
            <a:ext cx="2260283" cy="6635792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285" y="311448"/>
            <a:ext cx="6613419" cy="6635792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5B51C-78DA-4AF6-B26F-F9849087C896}" type="datetimeFigureOut">
              <a:rPr lang="es-MX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09/05/2018</a:t>
            </a:fld>
            <a:endParaRPr lang="es-MX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B320D-17CF-433C-B6F8-92D1A7DF9EFC}" type="slidenum">
              <a:rPr lang="es-MX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360785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1898422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a de título">
    <p:bg>
      <p:bgPr>
        <a:pattFill prst="smCheck">
          <a:fgClr>
            <a:schemeClr val="accent1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7938858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 userDrawn="1"/>
        </p:nvSpPr>
        <p:spPr>
          <a:xfrm>
            <a:off x="-8037" y="-9514"/>
            <a:ext cx="145736" cy="7797576"/>
          </a:xfrm>
          <a:prstGeom prst="rect">
            <a:avLst/>
          </a:prstGeom>
          <a:solidFill>
            <a:srgbClr val="18529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197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8" name="7 Rectángulo"/>
          <p:cNvSpPr/>
          <p:nvPr userDrawn="1"/>
        </p:nvSpPr>
        <p:spPr>
          <a:xfrm flipV="1">
            <a:off x="-19061" y="7628308"/>
            <a:ext cx="10085250" cy="163300"/>
          </a:xfrm>
          <a:prstGeom prst="rect">
            <a:avLst/>
          </a:prstGeom>
          <a:solidFill>
            <a:srgbClr val="18529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197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9" name="8 Rectángulo"/>
          <p:cNvSpPr/>
          <p:nvPr userDrawn="1"/>
        </p:nvSpPr>
        <p:spPr>
          <a:xfrm flipV="1">
            <a:off x="-19061" y="7347609"/>
            <a:ext cx="10085250" cy="163300"/>
          </a:xfrm>
          <a:prstGeom prst="rect">
            <a:avLst/>
          </a:prstGeom>
          <a:solidFill>
            <a:srgbClr val="28AD56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197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pic>
        <p:nvPicPr>
          <p:cNvPr id="10" name="Picture 3" descr="Z:\xVarios\xLogos\CUO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17" r="14514" b="11119"/>
          <a:stretch/>
        </p:blipFill>
        <p:spPr bwMode="auto">
          <a:xfrm>
            <a:off x="9349790" y="139961"/>
            <a:ext cx="480825" cy="373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768" t="44777" r="34902" b="51746"/>
          <a:stretch/>
        </p:blipFill>
        <p:spPr bwMode="auto">
          <a:xfrm>
            <a:off x="8679725" y="556193"/>
            <a:ext cx="1365976" cy="113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11 Rectángulo"/>
          <p:cNvSpPr/>
          <p:nvPr userDrawn="1"/>
        </p:nvSpPr>
        <p:spPr>
          <a:xfrm>
            <a:off x="247893" y="-9514"/>
            <a:ext cx="158218" cy="7797576"/>
          </a:xfrm>
          <a:prstGeom prst="rect">
            <a:avLst/>
          </a:prstGeom>
          <a:solidFill>
            <a:srgbClr val="28AD56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197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164" t="30740" r="30197" b="49714"/>
          <a:stretch/>
        </p:blipFill>
        <p:spPr bwMode="auto">
          <a:xfrm>
            <a:off x="8837943" y="44397"/>
            <a:ext cx="377673" cy="49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5191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5B51C-78DA-4AF6-B26F-F9849087C896}" type="datetimeFigureOut">
              <a:rPr lang="es-MX" smtClean="0"/>
              <a:t>09/05/2018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B320D-17CF-433C-B6F8-92D1A7DF9EF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936452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 userDrawn="1"/>
        </p:nvSpPr>
        <p:spPr>
          <a:xfrm>
            <a:off x="-8037" y="-9514"/>
            <a:ext cx="145736" cy="7797576"/>
          </a:xfrm>
          <a:prstGeom prst="rect">
            <a:avLst/>
          </a:prstGeom>
          <a:solidFill>
            <a:srgbClr val="18529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197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8" name="7 Rectángulo"/>
          <p:cNvSpPr/>
          <p:nvPr userDrawn="1"/>
        </p:nvSpPr>
        <p:spPr>
          <a:xfrm flipV="1">
            <a:off x="-19061" y="7628308"/>
            <a:ext cx="10085250" cy="163300"/>
          </a:xfrm>
          <a:prstGeom prst="rect">
            <a:avLst/>
          </a:prstGeom>
          <a:solidFill>
            <a:srgbClr val="18529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197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9" name="8 Rectángulo"/>
          <p:cNvSpPr/>
          <p:nvPr userDrawn="1"/>
        </p:nvSpPr>
        <p:spPr>
          <a:xfrm flipV="1">
            <a:off x="-19061" y="7347609"/>
            <a:ext cx="10085250" cy="163300"/>
          </a:xfrm>
          <a:prstGeom prst="rect">
            <a:avLst/>
          </a:prstGeom>
          <a:solidFill>
            <a:srgbClr val="28AD56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197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pic>
        <p:nvPicPr>
          <p:cNvPr id="10" name="Picture 3" descr="Z:\xVarios\xLogos\CUO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17" r="14514" b="11119"/>
          <a:stretch/>
        </p:blipFill>
        <p:spPr bwMode="auto">
          <a:xfrm>
            <a:off x="9349790" y="139961"/>
            <a:ext cx="480825" cy="373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768" t="44777" r="34902" b="51746"/>
          <a:stretch/>
        </p:blipFill>
        <p:spPr bwMode="auto">
          <a:xfrm>
            <a:off x="8679725" y="556193"/>
            <a:ext cx="1365976" cy="113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11 Rectángulo"/>
          <p:cNvSpPr/>
          <p:nvPr userDrawn="1"/>
        </p:nvSpPr>
        <p:spPr>
          <a:xfrm>
            <a:off x="247893" y="-9514"/>
            <a:ext cx="158218" cy="7797576"/>
          </a:xfrm>
          <a:prstGeom prst="rect">
            <a:avLst/>
          </a:prstGeom>
          <a:solidFill>
            <a:srgbClr val="28AD56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197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164" t="30740" r="30197" b="49714"/>
          <a:stretch/>
        </p:blipFill>
        <p:spPr bwMode="auto">
          <a:xfrm>
            <a:off x="8837943" y="44397"/>
            <a:ext cx="377673" cy="49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664643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 userDrawn="1"/>
        </p:nvSpPr>
        <p:spPr>
          <a:xfrm>
            <a:off x="-8037" y="-9514"/>
            <a:ext cx="145736" cy="7797576"/>
          </a:xfrm>
          <a:prstGeom prst="rect">
            <a:avLst/>
          </a:prstGeom>
          <a:solidFill>
            <a:srgbClr val="18529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197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8" name="7 Rectángulo"/>
          <p:cNvSpPr/>
          <p:nvPr userDrawn="1"/>
        </p:nvSpPr>
        <p:spPr>
          <a:xfrm flipV="1">
            <a:off x="-19061" y="7628308"/>
            <a:ext cx="10085250" cy="163300"/>
          </a:xfrm>
          <a:prstGeom prst="rect">
            <a:avLst/>
          </a:prstGeom>
          <a:solidFill>
            <a:srgbClr val="18529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197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9" name="8 Rectángulo"/>
          <p:cNvSpPr/>
          <p:nvPr userDrawn="1"/>
        </p:nvSpPr>
        <p:spPr>
          <a:xfrm flipV="1">
            <a:off x="-19061" y="7347609"/>
            <a:ext cx="10085250" cy="163300"/>
          </a:xfrm>
          <a:prstGeom prst="rect">
            <a:avLst/>
          </a:prstGeom>
          <a:solidFill>
            <a:srgbClr val="28AD56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197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pic>
        <p:nvPicPr>
          <p:cNvPr id="10" name="Picture 3" descr="Z:\xVarios\xLogos\CUO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17" r="14514" b="11119"/>
          <a:stretch/>
        </p:blipFill>
        <p:spPr bwMode="auto">
          <a:xfrm>
            <a:off x="9349790" y="139961"/>
            <a:ext cx="480825" cy="373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768" t="44777" r="34902" b="51746"/>
          <a:stretch/>
        </p:blipFill>
        <p:spPr bwMode="auto">
          <a:xfrm>
            <a:off x="8679725" y="556193"/>
            <a:ext cx="1365976" cy="113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11 Rectángulo"/>
          <p:cNvSpPr/>
          <p:nvPr userDrawn="1"/>
        </p:nvSpPr>
        <p:spPr>
          <a:xfrm>
            <a:off x="247893" y="-9514"/>
            <a:ext cx="158218" cy="7797576"/>
          </a:xfrm>
          <a:prstGeom prst="rect">
            <a:avLst/>
          </a:prstGeom>
          <a:solidFill>
            <a:srgbClr val="28AD56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197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164" t="30740" r="30197" b="49714"/>
          <a:stretch/>
        </p:blipFill>
        <p:spPr bwMode="auto">
          <a:xfrm>
            <a:off x="8837943" y="44397"/>
            <a:ext cx="377673" cy="49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4544971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 userDrawn="1"/>
        </p:nvSpPr>
        <p:spPr>
          <a:xfrm>
            <a:off x="-8037" y="-9514"/>
            <a:ext cx="145736" cy="7797576"/>
          </a:xfrm>
          <a:prstGeom prst="rect">
            <a:avLst/>
          </a:prstGeom>
          <a:solidFill>
            <a:srgbClr val="18529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197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8" name="7 Rectángulo"/>
          <p:cNvSpPr/>
          <p:nvPr userDrawn="1"/>
        </p:nvSpPr>
        <p:spPr>
          <a:xfrm flipV="1">
            <a:off x="-19061" y="7628308"/>
            <a:ext cx="10085250" cy="163300"/>
          </a:xfrm>
          <a:prstGeom prst="rect">
            <a:avLst/>
          </a:prstGeom>
          <a:solidFill>
            <a:srgbClr val="18529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197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9" name="8 Rectángulo"/>
          <p:cNvSpPr/>
          <p:nvPr userDrawn="1"/>
        </p:nvSpPr>
        <p:spPr>
          <a:xfrm flipV="1">
            <a:off x="-19061" y="7347609"/>
            <a:ext cx="10085250" cy="163300"/>
          </a:xfrm>
          <a:prstGeom prst="rect">
            <a:avLst/>
          </a:prstGeom>
          <a:solidFill>
            <a:srgbClr val="28AD56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197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pic>
        <p:nvPicPr>
          <p:cNvPr id="10" name="Picture 3" descr="Z:\xVarios\xLogos\CUO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17" r="14514" b="11119"/>
          <a:stretch/>
        </p:blipFill>
        <p:spPr bwMode="auto">
          <a:xfrm>
            <a:off x="9349790" y="139961"/>
            <a:ext cx="480825" cy="373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768" t="44777" r="34902" b="51746"/>
          <a:stretch/>
        </p:blipFill>
        <p:spPr bwMode="auto">
          <a:xfrm>
            <a:off x="8679725" y="556193"/>
            <a:ext cx="1365976" cy="113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11 Rectángulo"/>
          <p:cNvSpPr/>
          <p:nvPr userDrawn="1"/>
        </p:nvSpPr>
        <p:spPr>
          <a:xfrm>
            <a:off x="247893" y="-9514"/>
            <a:ext cx="158218" cy="7797576"/>
          </a:xfrm>
          <a:prstGeom prst="rect">
            <a:avLst/>
          </a:prstGeom>
          <a:solidFill>
            <a:srgbClr val="28AD56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197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164" t="30740" r="30197" b="49714"/>
          <a:stretch/>
        </p:blipFill>
        <p:spPr bwMode="auto">
          <a:xfrm>
            <a:off x="8837943" y="44397"/>
            <a:ext cx="377673" cy="49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642710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 userDrawn="1"/>
        </p:nvSpPr>
        <p:spPr>
          <a:xfrm>
            <a:off x="-8037" y="-9514"/>
            <a:ext cx="145736" cy="7797576"/>
          </a:xfrm>
          <a:prstGeom prst="rect">
            <a:avLst/>
          </a:prstGeom>
          <a:solidFill>
            <a:srgbClr val="18529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197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8" name="7 Rectángulo"/>
          <p:cNvSpPr/>
          <p:nvPr userDrawn="1"/>
        </p:nvSpPr>
        <p:spPr>
          <a:xfrm flipV="1">
            <a:off x="-19061" y="7628308"/>
            <a:ext cx="10085250" cy="163300"/>
          </a:xfrm>
          <a:prstGeom prst="rect">
            <a:avLst/>
          </a:prstGeom>
          <a:solidFill>
            <a:srgbClr val="18529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197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9" name="8 Rectángulo"/>
          <p:cNvSpPr/>
          <p:nvPr userDrawn="1"/>
        </p:nvSpPr>
        <p:spPr>
          <a:xfrm flipV="1">
            <a:off x="-19061" y="7347609"/>
            <a:ext cx="10085250" cy="163300"/>
          </a:xfrm>
          <a:prstGeom prst="rect">
            <a:avLst/>
          </a:prstGeom>
          <a:solidFill>
            <a:srgbClr val="28AD56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197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pic>
        <p:nvPicPr>
          <p:cNvPr id="10" name="Picture 3" descr="Z:\xVarios\xLogos\CUO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17" r="14514" b="11119"/>
          <a:stretch/>
        </p:blipFill>
        <p:spPr bwMode="auto">
          <a:xfrm>
            <a:off x="9349790" y="139961"/>
            <a:ext cx="480825" cy="373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768" t="44777" r="34902" b="51746"/>
          <a:stretch/>
        </p:blipFill>
        <p:spPr bwMode="auto">
          <a:xfrm>
            <a:off x="8679725" y="556193"/>
            <a:ext cx="1365976" cy="113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11 Rectángulo"/>
          <p:cNvSpPr/>
          <p:nvPr userDrawn="1"/>
        </p:nvSpPr>
        <p:spPr>
          <a:xfrm>
            <a:off x="247893" y="-9514"/>
            <a:ext cx="158218" cy="7797576"/>
          </a:xfrm>
          <a:prstGeom prst="rect">
            <a:avLst/>
          </a:prstGeom>
          <a:solidFill>
            <a:srgbClr val="28AD56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197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164" t="30740" r="30197" b="49714"/>
          <a:stretch/>
        </p:blipFill>
        <p:spPr bwMode="auto">
          <a:xfrm>
            <a:off x="8837943" y="44397"/>
            <a:ext cx="377673" cy="49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389601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 userDrawn="1"/>
        </p:nvSpPr>
        <p:spPr>
          <a:xfrm>
            <a:off x="-8037" y="-9514"/>
            <a:ext cx="145736" cy="7797576"/>
          </a:xfrm>
          <a:prstGeom prst="rect">
            <a:avLst/>
          </a:prstGeom>
          <a:solidFill>
            <a:srgbClr val="18529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197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8" name="7 Rectángulo"/>
          <p:cNvSpPr/>
          <p:nvPr userDrawn="1"/>
        </p:nvSpPr>
        <p:spPr>
          <a:xfrm flipV="1">
            <a:off x="-19061" y="7628308"/>
            <a:ext cx="10085250" cy="163300"/>
          </a:xfrm>
          <a:prstGeom prst="rect">
            <a:avLst/>
          </a:prstGeom>
          <a:solidFill>
            <a:srgbClr val="18529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197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9" name="8 Rectángulo"/>
          <p:cNvSpPr/>
          <p:nvPr userDrawn="1"/>
        </p:nvSpPr>
        <p:spPr>
          <a:xfrm flipV="1">
            <a:off x="-19061" y="7347609"/>
            <a:ext cx="10085250" cy="163300"/>
          </a:xfrm>
          <a:prstGeom prst="rect">
            <a:avLst/>
          </a:prstGeom>
          <a:solidFill>
            <a:srgbClr val="28AD56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197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pic>
        <p:nvPicPr>
          <p:cNvPr id="10" name="Picture 3" descr="Z:\xVarios\xLogos\CUO.p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17" r="14514" b="11119"/>
          <a:stretch/>
        </p:blipFill>
        <p:spPr bwMode="auto">
          <a:xfrm>
            <a:off x="9349790" y="139961"/>
            <a:ext cx="480825" cy="373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768" t="44777" r="34902" b="51746"/>
          <a:stretch/>
        </p:blipFill>
        <p:spPr bwMode="auto">
          <a:xfrm>
            <a:off x="8679725" y="556193"/>
            <a:ext cx="1365976" cy="113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11 Rectángulo"/>
          <p:cNvSpPr/>
          <p:nvPr userDrawn="1"/>
        </p:nvSpPr>
        <p:spPr>
          <a:xfrm>
            <a:off x="247893" y="-9514"/>
            <a:ext cx="158218" cy="7797576"/>
          </a:xfrm>
          <a:prstGeom prst="rect">
            <a:avLst/>
          </a:prstGeom>
          <a:solidFill>
            <a:srgbClr val="28AD56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197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164" t="30740" r="30197" b="49714"/>
          <a:stretch/>
        </p:blipFill>
        <p:spPr bwMode="auto">
          <a:xfrm>
            <a:off x="8837943" y="44397"/>
            <a:ext cx="377673" cy="49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098892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9921026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4043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5B51C-78DA-4AF6-B26F-F9849087C896}" type="datetimeFigureOut">
              <a:rPr lang="es-MX" smtClean="0"/>
              <a:t>09/05/2018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B320D-17CF-433C-B6F8-92D1A7DF9EF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7188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9592" y="302445"/>
            <a:ext cx="3304966" cy="2376355"/>
          </a:xfrm>
        </p:spPr>
        <p:txBody>
          <a:bodyPr anchor="b"/>
          <a:lstStyle>
            <a:lvl1pPr algn="ctr">
              <a:lnSpc>
                <a:spcPct val="100000"/>
              </a:lnSpc>
              <a:defRPr sz="3076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052" y="309647"/>
            <a:ext cx="5488511" cy="6637593"/>
          </a:xfrm>
        </p:spPr>
        <p:txBody>
          <a:bodyPr/>
          <a:lstStyle>
            <a:lvl1pPr>
              <a:defRPr sz="3516"/>
            </a:lvl1pPr>
            <a:lvl2pPr>
              <a:defRPr sz="3076"/>
            </a:lvl2pPr>
            <a:lvl3pPr>
              <a:defRPr sz="2637"/>
            </a:lvl3pPr>
            <a:lvl4pPr>
              <a:defRPr sz="2197"/>
            </a:lvl4pPr>
            <a:lvl5pPr>
              <a:defRPr sz="2197"/>
            </a:lvl5pPr>
            <a:lvl6pPr>
              <a:defRPr sz="2197"/>
            </a:lvl6pPr>
            <a:lvl7pPr>
              <a:defRPr sz="2197"/>
            </a:lvl7pPr>
            <a:lvl8pPr>
              <a:defRPr sz="2197"/>
            </a:lvl8pPr>
            <a:lvl9pPr>
              <a:defRPr sz="2197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89592" y="2765214"/>
            <a:ext cx="3304966" cy="4182026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758"/>
            </a:lvl1pPr>
            <a:lvl2pPr marL="502280" indent="0">
              <a:buNone/>
              <a:defRPr sz="1318"/>
            </a:lvl2pPr>
            <a:lvl3pPr marL="1004560" indent="0">
              <a:buNone/>
              <a:defRPr sz="1099"/>
            </a:lvl3pPr>
            <a:lvl4pPr marL="1506840" indent="0">
              <a:buNone/>
              <a:defRPr sz="989"/>
            </a:lvl4pPr>
            <a:lvl5pPr marL="2009120" indent="0">
              <a:buNone/>
              <a:defRPr sz="989"/>
            </a:lvl5pPr>
            <a:lvl6pPr marL="2511400" indent="0">
              <a:buNone/>
              <a:defRPr sz="989"/>
            </a:lvl6pPr>
            <a:lvl7pPr marL="3013680" indent="0">
              <a:buNone/>
              <a:defRPr sz="989"/>
            </a:lvl7pPr>
            <a:lvl8pPr marL="3515959" indent="0">
              <a:buNone/>
              <a:defRPr sz="989"/>
            </a:lvl8pPr>
            <a:lvl9pPr marL="4018239" indent="0">
              <a:buNone/>
              <a:defRPr sz="989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5B51C-78DA-4AF6-B26F-F9849087C896}" type="datetimeFigureOut">
              <a:rPr lang="es-MX" smtClean="0"/>
              <a:t>09/05/2018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B320D-17CF-433C-B6F8-92D1A7DF9EF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6082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5201" y="259239"/>
            <a:ext cx="6275073" cy="1015352"/>
          </a:xfrm>
        </p:spPr>
        <p:txBody>
          <a:bodyPr anchor="b"/>
          <a:lstStyle>
            <a:lvl1pPr algn="ctr">
              <a:lnSpc>
                <a:spcPct val="100000"/>
              </a:lnSpc>
              <a:defRPr sz="3076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56844" y="1296194"/>
            <a:ext cx="6651787" cy="5149670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516"/>
            </a:lvl1pPr>
            <a:lvl2pPr marL="502280" indent="0">
              <a:buNone/>
              <a:defRPr sz="3076"/>
            </a:lvl2pPr>
            <a:lvl3pPr marL="1004560" indent="0">
              <a:buNone/>
              <a:defRPr sz="2637"/>
            </a:lvl3pPr>
            <a:lvl4pPr marL="1506840" indent="0">
              <a:buNone/>
              <a:defRPr sz="2197"/>
            </a:lvl4pPr>
            <a:lvl5pPr marL="2009120" indent="0">
              <a:buNone/>
              <a:defRPr sz="2197"/>
            </a:lvl5pPr>
            <a:lvl6pPr marL="2511400" indent="0">
              <a:buNone/>
              <a:defRPr sz="2197"/>
            </a:lvl6pPr>
            <a:lvl7pPr marL="3013680" indent="0">
              <a:buNone/>
              <a:defRPr sz="2197"/>
            </a:lvl7pPr>
            <a:lvl8pPr marL="3515959" indent="0">
              <a:buNone/>
              <a:defRPr sz="2197"/>
            </a:lvl8pPr>
            <a:lvl9pPr marL="4018239" indent="0">
              <a:buNone/>
              <a:defRPr sz="2197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45201" y="6588986"/>
            <a:ext cx="6275073" cy="604890"/>
          </a:xfrm>
        </p:spPr>
        <p:txBody>
          <a:bodyPr>
            <a:normAutofit/>
          </a:bodyPr>
          <a:lstStyle>
            <a:lvl1pPr marL="0" indent="0" algn="ctr">
              <a:buNone/>
              <a:defRPr sz="1758"/>
            </a:lvl1pPr>
            <a:lvl2pPr marL="502280" indent="0">
              <a:buNone/>
              <a:defRPr sz="1318"/>
            </a:lvl2pPr>
            <a:lvl3pPr marL="1004560" indent="0">
              <a:buNone/>
              <a:defRPr sz="1099"/>
            </a:lvl3pPr>
            <a:lvl4pPr marL="1506840" indent="0">
              <a:buNone/>
              <a:defRPr sz="989"/>
            </a:lvl4pPr>
            <a:lvl5pPr marL="2009120" indent="0">
              <a:buNone/>
              <a:defRPr sz="989"/>
            </a:lvl5pPr>
            <a:lvl6pPr marL="2511400" indent="0">
              <a:buNone/>
              <a:defRPr sz="989"/>
            </a:lvl6pPr>
            <a:lvl7pPr marL="3013680" indent="0">
              <a:buNone/>
              <a:defRPr sz="989"/>
            </a:lvl7pPr>
            <a:lvl8pPr marL="3515959" indent="0">
              <a:buNone/>
              <a:defRPr sz="989"/>
            </a:lvl8pPr>
            <a:lvl9pPr marL="4018239" indent="0">
              <a:buNone/>
              <a:defRPr sz="989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5B51C-78DA-4AF6-B26F-F9849087C896}" type="datetimeFigureOut">
              <a:rPr lang="es-MX" smtClean="0"/>
              <a:t>09/05/2018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B320D-17CF-433C-B6F8-92D1A7DF9EF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9727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1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27.xml"/><Relationship Id="rId21" Type="http://schemas.openxmlformats.org/officeDocument/2006/relationships/slideLayout" Target="../slideLayouts/slideLayout45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17" Type="http://schemas.openxmlformats.org/officeDocument/2006/relationships/slideLayout" Target="../slideLayouts/slideLayout41.xml"/><Relationship Id="rId2" Type="http://schemas.openxmlformats.org/officeDocument/2006/relationships/slideLayout" Target="../slideLayouts/slideLayout26.xml"/><Relationship Id="rId16" Type="http://schemas.openxmlformats.org/officeDocument/2006/relationships/slideLayout" Target="../slideLayouts/slideLayout40.xml"/><Relationship Id="rId20" Type="http://schemas.openxmlformats.org/officeDocument/2006/relationships/slideLayout" Target="../slideLayouts/slideLayout44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slideLayout" Target="../slideLayouts/slideLayout39.xml"/><Relationship Id="rId23" Type="http://schemas.openxmlformats.org/officeDocument/2006/relationships/image" Target="../media/image2.png"/><Relationship Id="rId10" Type="http://schemas.openxmlformats.org/officeDocument/2006/relationships/slideLayout" Target="../slideLayouts/slideLayout34.xml"/><Relationship Id="rId19" Type="http://schemas.openxmlformats.org/officeDocument/2006/relationships/slideLayout" Target="../slideLayouts/slideLayout43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slideLayout" Target="../slideLayouts/slideLayout38.xml"/><Relationship Id="rId22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slideLayout" Target="../slideLayouts/slideLayout58.xml"/><Relationship Id="rId1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48.xml"/><Relationship Id="rId21" Type="http://schemas.openxmlformats.org/officeDocument/2006/relationships/slideLayout" Target="../slideLayouts/slideLayout66.xml"/><Relationship Id="rId7" Type="http://schemas.openxmlformats.org/officeDocument/2006/relationships/slideLayout" Target="../slideLayouts/slideLayout52.xml"/><Relationship Id="rId12" Type="http://schemas.openxmlformats.org/officeDocument/2006/relationships/slideLayout" Target="../slideLayouts/slideLayout57.xml"/><Relationship Id="rId17" Type="http://schemas.openxmlformats.org/officeDocument/2006/relationships/slideLayout" Target="../slideLayouts/slideLayout62.xml"/><Relationship Id="rId2" Type="http://schemas.openxmlformats.org/officeDocument/2006/relationships/slideLayout" Target="../slideLayouts/slideLayout47.xml"/><Relationship Id="rId16" Type="http://schemas.openxmlformats.org/officeDocument/2006/relationships/slideLayout" Target="../slideLayouts/slideLayout61.xml"/><Relationship Id="rId20" Type="http://schemas.openxmlformats.org/officeDocument/2006/relationships/slideLayout" Target="../slideLayouts/slideLayout65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5" Type="http://schemas.openxmlformats.org/officeDocument/2006/relationships/slideLayout" Target="../slideLayouts/slideLayout60.xml"/><Relationship Id="rId23" Type="http://schemas.openxmlformats.org/officeDocument/2006/relationships/image" Target="../media/image2.png"/><Relationship Id="rId10" Type="http://schemas.openxmlformats.org/officeDocument/2006/relationships/slideLayout" Target="../slideLayouts/slideLayout55.xml"/><Relationship Id="rId19" Type="http://schemas.openxmlformats.org/officeDocument/2006/relationships/slideLayout" Target="../slideLayouts/slideLayout64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Relationship Id="rId14" Type="http://schemas.openxmlformats.org/officeDocument/2006/relationships/slideLayout" Target="../slideLayouts/slideLayout59.xml"/><Relationship Id="rId22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10 Imagen" descr="Flor1024x768SinFondo.png"/>
          <p:cNvPicPr>
            <a:picLocks noChangeAspect="1"/>
          </p:cNvPicPr>
          <p:nvPr/>
        </p:nvPicPr>
        <p:blipFill>
          <a:blip r:embed="rId26" cstate="print">
            <a:lum bright="80000" contrast="-80000"/>
          </a:blip>
          <a:srcRect l="52075"/>
          <a:stretch>
            <a:fillRect/>
          </a:stretch>
        </p:blipFill>
        <p:spPr>
          <a:xfrm flipH="1">
            <a:off x="5972155" y="1270053"/>
            <a:ext cx="4064536" cy="6565882"/>
          </a:xfrm>
          <a:prstGeom prst="rect">
            <a:avLst/>
          </a:prstGeom>
        </p:spPr>
      </p:pic>
      <p:sp>
        <p:nvSpPr>
          <p:cNvPr id="10" name="9 Rectángulo redondeado"/>
          <p:cNvSpPr/>
          <p:nvPr/>
        </p:nvSpPr>
        <p:spPr>
          <a:xfrm>
            <a:off x="118105" y="132264"/>
            <a:ext cx="9809490" cy="130654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2197" dirty="0">
              <a:latin typeface="Arial" panose="020B0604020202020204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85902" y="132264"/>
            <a:ext cx="7757513" cy="130654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285" y="1814672"/>
            <a:ext cx="9041130" cy="5132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90844" y="7208278"/>
            <a:ext cx="2291675" cy="414062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318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7D5B51C-78DA-4AF6-B26F-F9849087C896}" type="datetimeFigureOut">
              <a:rPr lang="es-MX" smtClean="0"/>
              <a:t>09/05/2018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4167" y="7208278"/>
            <a:ext cx="3128817" cy="414062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318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85741" y="7208278"/>
            <a:ext cx="617392" cy="414062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318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D6B320D-17CF-433C-B6F8-92D1A7DF9EFC}" type="slidenum">
              <a:rPr lang="es-MX" smtClean="0"/>
              <a:t>‹Nº›</a:t>
            </a:fld>
            <a:endParaRPr lang="es-MX"/>
          </a:p>
        </p:txBody>
      </p:sp>
      <p:pic>
        <p:nvPicPr>
          <p:cNvPr id="9" name="8 Imagen"/>
          <p:cNvPicPr>
            <a:picLocks noChangeAspect="1"/>
          </p:cNvPicPr>
          <p:nvPr/>
        </p:nvPicPr>
        <p:blipFill rotWithShape="1"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12755"/>
          <a:stretch/>
        </p:blipFill>
        <p:spPr>
          <a:xfrm>
            <a:off x="-7603" y="288181"/>
            <a:ext cx="1142021" cy="771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2912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  <p:sldLayoutId id="2147483713" r:id="rId14"/>
    <p:sldLayoutId id="2147483714" r:id="rId15"/>
    <p:sldLayoutId id="2147483715" r:id="rId16"/>
    <p:sldLayoutId id="2147483716" r:id="rId17"/>
    <p:sldLayoutId id="2147483717" r:id="rId18"/>
    <p:sldLayoutId id="2147483718" r:id="rId19"/>
    <p:sldLayoutId id="2147483719" r:id="rId20"/>
    <p:sldLayoutId id="2147483720" r:id="rId21"/>
    <p:sldLayoutId id="2147483745" r:id="rId22"/>
    <p:sldLayoutId id="2147483746" r:id="rId23"/>
    <p:sldLayoutId id="2147483748" r:id="rId24"/>
  </p:sldLayoutIdLst>
  <p:txStyles>
    <p:titleStyle>
      <a:lvl1pPr algn="ctr" defTabSz="1004560" rtl="0" eaLnBrk="1" latinLnBrk="0" hangingPunct="1">
        <a:lnSpc>
          <a:spcPct val="100000"/>
        </a:lnSpc>
        <a:spcBef>
          <a:spcPct val="0"/>
        </a:spcBef>
        <a:buNone/>
        <a:defRPr sz="3516" kern="1200" baseline="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Calibri" panose="020F0502020204030204" pitchFamily="34" charset="0"/>
          <a:ea typeface="+mj-ea"/>
          <a:cs typeface="+mj-cs"/>
        </a:defRPr>
      </a:lvl1pPr>
    </p:titleStyle>
    <p:bodyStyle>
      <a:lvl1pPr marL="376710" indent="-376710" algn="l" defTabSz="1004560" rtl="0" eaLnBrk="1" latinLnBrk="0" hangingPunct="1">
        <a:spcBef>
          <a:spcPct val="20000"/>
        </a:spcBef>
        <a:buFont typeface="Arial" pitchFamily="34" charset="0"/>
        <a:buChar char="•"/>
        <a:defRPr sz="2637" kern="1200">
          <a:solidFill>
            <a:schemeClr val="tx1">
              <a:lumMod val="50000"/>
              <a:lumOff val="50000"/>
            </a:schemeClr>
          </a:solidFill>
          <a:latin typeface="Calibri" panose="020F0502020204030204" pitchFamily="34" charset="0"/>
          <a:ea typeface="+mn-ea"/>
          <a:cs typeface="+mn-cs"/>
        </a:defRPr>
      </a:lvl1pPr>
      <a:lvl2pPr marL="816205" indent="-313925" algn="l" defTabSz="1004560" rtl="0" eaLnBrk="1" latinLnBrk="0" hangingPunct="1">
        <a:spcBef>
          <a:spcPct val="20000"/>
        </a:spcBef>
        <a:buFont typeface="Courier New" pitchFamily="49" charset="0"/>
        <a:buChar char="o"/>
        <a:defRPr sz="1758" kern="1200">
          <a:solidFill>
            <a:schemeClr val="tx1">
              <a:lumMod val="50000"/>
              <a:lumOff val="50000"/>
            </a:schemeClr>
          </a:solidFill>
          <a:latin typeface="Calibri" panose="020F0502020204030204" pitchFamily="34" charset="0"/>
          <a:ea typeface="+mn-ea"/>
          <a:cs typeface="+mn-cs"/>
        </a:defRPr>
      </a:lvl2pPr>
      <a:lvl3pPr marL="1255700" indent="-251140" algn="l" defTabSz="1004560" rtl="0" eaLnBrk="1" latinLnBrk="0" hangingPunct="1">
        <a:spcBef>
          <a:spcPct val="20000"/>
        </a:spcBef>
        <a:buFont typeface="Arial" pitchFamily="34" charset="0"/>
        <a:buChar char="•"/>
        <a:defRPr sz="1758" kern="1200">
          <a:solidFill>
            <a:schemeClr val="tx1">
              <a:lumMod val="50000"/>
              <a:lumOff val="50000"/>
            </a:schemeClr>
          </a:solidFill>
          <a:latin typeface="Calibri" panose="020F0502020204030204" pitchFamily="34" charset="0"/>
          <a:ea typeface="+mn-ea"/>
          <a:cs typeface="+mn-cs"/>
        </a:defRPr>
      </a:lvl3pPr>
      <a:lvl4pPr marL="1757980" indent="-251140" algn="l" defTabSz="1004560" rtl="0" eaLnBrk="1" latinLnBrk="0" hangingPunct="1">
        <a:spcBef>
          <a:spcPct val="20000"/>
        </a:spcBef>
        <a:buFont typeface="Courier New" pitchFamily="49" charset="0"/>
        <a:buChar char="o"/>
        <a:defRPr sz="1758" kern="1200">
          <a:solidFill>
            <a:schemeClr val="tx1">
              <a:lumMod val="50000"/>
              <a:lumOff val="50000"/>
            </a:schemeClr>
          </a:solidFill>
          <a:latin typeface="Calibri" panose="020F0502020204030204" pitchFamily="34" charset="0"/>
          <a:ea typeface="+mn-ea"/>
          <a:cs typeface="+mn-cs"/>
        </a:defRPr>
      </a:lvl4pPr>
      <a:lvl5pPr marL="2260260" indent="-251140" algn="l" defTabSz="1004560" rtl="0" eaLnBrk="1" latinLnBrk="0" hangingPunct="1">
        <a:spcBef>
          <a:spcPct val="20000"/>
        </a:spcBef>
        <a:buFont typeface="Arial" pitchFamily="34" charset="0"/>
        <a:buChar char="•"/>
        <a:defRPr sz="1758" kern="1200">
          <a:solidFill>
            <a:schemeClr val="tx1">
              <a:lumMod val="50000"/>
              <a:lumOff val="50000"/>
            </a:schemeClr>
          </a:solidFill>
          <a:latin typeface="Calibri" panose="020F0502020204030204" pitchFamily="34" charset="0"/>
          <a:ea typeface="+mn-ea"/>
          <a:cs typeface="+mn-cs"/>
        </a:defRPr>
      </a:lvl5pPr>
      <a:lvl6pPr marL="2762540" indent="-251140" algn="l" defTabSz="1004560" rtl="0" eaLnBrk="1" latinLnBrk="0" hangingPunct="1">
        <a:spcBef>
          <a:spcPct val="20000"/>
        </a:spcBef>
        <a:buFont typeface="Courier New" pitchFamily="49" charset="0"/>
        <a:buChar char="o"/>
        <a:defRPr sz="1758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3264819" indent="-251140" algn="l" defTabSz="1004560" rtl="0" eaLnBrk="1" latinLnBrk="0" hangingPunct="1">
        <a:spcBef>
          <a:spcPct val="20000"/>
        </a:spcBef>
        <a:buFont typeface="Arial" pitchFamily="34" charset="0"/>
        <a:buChar char="•"/>
        <a:defRPr sz="1758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767099" indent="-251140" algn="l" defTabSz="1004560" rtl="0" eaLnBrk="1" latinLnBrk="0" hangingPunct="1">
        <a:spcBef>
          <a:spcPct val="20000"/>
        </a:spcBef>
        <a:buFont typeface="Courier New" pitchFamily="49" charset="0"/>
        <a:buChar char="o"/>
        <a:defRPr sz="1758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4269379" indent="-251140" algn="l" defTabSz="1004560" rtl="0" eaLnBrk="1" latinLnBrk="0" hangingPunct="1">
        <a:spcBef>
          <a:spcPct val="20000"/>
        </a:spcBef>
        <a:buFont typeface="Arial" pitchFamily="34" charset="0"/>
        <a:buChar char="•"/>
        <a:defRPr sz="1758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1004560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1pPr>
      <a:lvl2pPr marL="502280" algn="l" defTabSz="1004560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2pPr>
      <a:lvl3pPr marL="1004560" algn="l" defTabSz="1004560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3pPr>
      <a:lvl4pPr marL="1506840" algn="l" defTabSz="1004560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4pPr>
      <a:lvl5pPr marL="2009120" algn="l" defTabSz="1004560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5pPr>
      <a:lvl6pPr marL="2511400" algn="l" defTabSz="1004560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6pPr>
      <a:lvl7pPr marL="3013680" algn="l" defTabSz="1004560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7pPr>
      <a:lvl8pPr marL="3515959" algn="l" defTabSz="1004560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8pPr>
      <a:lvl9pPr marL="4018239" algn="l" defTabSz="1004560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10 Imagen" descr="Flor1024x768SinFondo.png"/>
          <p:cNvPicPr>
            <a:picLocks noChangeAspect="1"/>
          </p:cNvPicPr>
          <p:nvPr/>
        </p:nvPicPr>
        <p:blipFill>
          <a:blip r:embed="rId23" cstate="print">
            <a:lum bright="80000" contrast="-80000"/>
          </a:blip>
          <a:srcRect l="52075"/>
          <a:stretch>
            <a:fillRect/>
          </a:stretch>
        </p:blipFill>
        <p:spPr>
          <a:xfrm flipH="1">
            <a:off x="5972155" y="1270053"/>
            <a:ext cx="4064536" cy="656588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85902" y="132264"/>
            <a:ext cx="7757513" cy="130654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285" y="1814672"/>
            <a:ext cx="9041130" cy="5132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90844" y="7208278"/>
            <a:ext cx="2291675" cy="414062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318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7D5B51C-78DA-4AF6-B26F-F9849087C896}" type="datetimeFigureOut">
              <a:rPr lang="es-MX" smtClean="0"/>
              <a:t>09/05/2018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4167" y="7208278"/>
            <a:ext cx="3128817" cy="414062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318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85741" y="7208278"/>
            <a:ext cx="617392" cy="414062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318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D6B320D-17CF-433C-B6F8-92D1A7DF9EF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0448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  <p:sldLayoutId id="2147483734" r:id="rId13"/>
    <p:sldLayoutId id="2147483735" r:id="rId14"/>
    <p:sldLayoutId id="2147483736" r:id="rId15"/>
    <p:sldLayoutId id="2147483737" r:id="rId16"/>
    <p:sldLayoutId id="2147483738" r:id="rId17"/>
    <p:sldLayoutId id="2147483739" r:id="rId18"/>
    <p:sldLayoutId id="2147483740" r:id="rId19"/>
    <p:sldLayoutId id="2147483741" r:id="rId20"/>
    <p:sldLayoutId id="2147483742" r:id="rId21"/>
  </p:sldLayoutIdLst>
  <p:txStyles>
    <p:titleStyle>
      <a:lvl1pPr algn="ctr" defTabSz="1004560" rtl="0" eaLnBrk="1" latinLnBrk="0" hangingPunct="1">
        <a:lnSpc>
          <a:spcPct val="100000"/>
        </a:lnSpc>
        <a:spcBef>
          <a:spcPct val="0"/>
        </a:spcBef>
        <a:buNone/>
        <a:defRPr sz="3516" kern="1200" baseline="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Calibri" panose="020F0502020204030204" pitchFamily="34" charset="0"/>
          <a:ea typeface="+mj-ea"/>
          <a:cs typeface="+mj-cs"/>
        </a:defRPr>
      </a:lvl1pPr>
    </p:titleStyle>
    <p:bodyStyle>
      <a:lvl1pPr marL="376710" indent="-376710" algn="l" defTabSz="1004560" rtl="0" eaLnBrk="1" latinLnBrk="0" hangingPunct="1">
        <a:spcBef>
          <a:spcPct val="20000"/>
        </a:spcBef>
        <a:buFont typeface="Arial" pitchFamily="34" charset="0"/>
        <a:buChar char="•"/>
        <a:defRPr sz="2637" kern="1200">
          <a:solidFill>
            <a:schemeClr val="tx1">
              <a:lumMod val="50000"/>
              <a:lumOff val="50000"/>
            </a:schemeClr>
          </a:solidFill>
          <a:latin typeface="Calibri" panose="020F0502020204030204" pitchFamily="34" charset="0"/>
          <a:ea typeface="+mn-ea"/>
          <a:cs typeface="+mn-cs"/>
        </a:defRPr>
      </a:lvl1pPr>
      <a:lvl2pPr marL="816205" indent="-313925" algn="l" defTabSz="1004560" rtl="0" eaLnBrk="1" latinLnBrk="0" hangingPunct="1">
        <a:spcBef>
          <a:spcPct val="20000"/>
        </a:spcBef>
        <a:buFont typeface="Courier New" pitchFamily="49" charset="0"/>
        <a:buChar char="o"/>
        <a:defRPr sz="1758" kern="1200">
          <a:solidFill>
            <a:schemeClr val="tx1">
              <a:lumMod val="50000"/>
              <a:lumOff val="50000"/>
            </a:schemeClr>
          </a:solidFill>
          <a:latin typeface="Calibri" panose="020F0502020204030204" pitchFamily="34" charset="0"/>
          <a:ea typeface="+mn-ea"/>
          <a:cs typeface="+mn-cs"/>
        </a:defRPr>
      </a:lvl2pPr>
      <a:lvl3pPr marL="1255700" indent="-251140" algn="l" defTabSz="1004560" rtl="0" eaLnBrk="1" latinLnBrk="0" hangingPunct="1">
        <a:spcBef>
          <a:spcPct val="20000"/>
        </a:spcBef>
        <a:buFont typeface="Arial" pitchFamily="34" charset="0"/>
        <a:buChar char="•"/>
        <a:defRPr sz="1758" kern="1200">
          <a:solidFill>
            <a:schemeClr val="tx1">
              <a:lumMod val="50000"/>
              <a:lumOff val="50000"/>
            </a:schemeClr>
          </a:solidFill>
          <a:latin typeface="Calibri" panose="020F0502020204030204" pitchFamily="34" charset="0"/>
          <a:ea typeface="+mn-ea"/>
          <a:cs typeface="+mn-cs"/>
        </a:defRPr>
      </a:lvl3pPr>
      <a:lvl4pPr marL="1757980" indent="-251140" algn="l" defTabSz="1004560" rtl="0" eaLnBrk="1" latinLnBrk="0" hangingPunct="1">
        <a:spcBef>
          <a:spcPct val="20000"/>
        </a:spcBef>
        <a:buFont typeface="Courier New" pitchFamily="49" charset="0"/>
        <a:buChar char="o"/>
        <a:defRPr sz="1758" kern="1200">
          <a:solidFill>
            <a:schemeClr val="tx1">
              <a:lumMod val="50000"/>
              <a:lumOff val="50000"/>
            </a:schemeClr>
          </a:solidFill>
          <a:latin typeface="Calibri" panose="020F0502020204030204" pitchFamily="34" charset="0"/>
          <a:ea typeface="+mn-ea"/>
          <a:cs typeface="+mn-cs"/>
        </a:defRPr>
      </a:lvl4pPr>
      <a:lvl5pPr marL="2260260" indent="-251140" algn="l" defTabSz="1004560" rtl="0" eaLnBrk="1" latinLnBrk="0" hangingPunct="1">
        <a:spcBef>
          <a:spcPct val="20000"/>
        </a:spcBef>
        <a:buFont typeface="Arial" pitchFamily="34" charset="0"/>
        <a:buChar char="•"/>
        <a:defRPr sz="1758" kern="1200">
          <a:solidFill>
            <a:schemeClr val="tx1">
              <a:lumMod val="50000"/>
              <a:lumOff val="50000"/>
            </a:schemeClr>
          </a:solidFill>
          <a:latin typeface="Calibri" panose="020F0502020204030204" pitchFamily="34" charset="0"/>
          <a:ea typeface="+mn-ea"/>
          <a:cs typeface="+mn-cs"/>
        </a:defRPr>
      </a:lvl5pPr>
      <a:lvl6pPr marL="2762540" indent="-251140" algn="l" defTabSz="1004560" rtl="0" eaLnBrk="1" latinLnBrk="0" hangingPunct="1">
        <a:spcBef>
          <a:spcPct val="20000"/>
        </a:spcBef>
        <a:buFont typeface="Courier New" pitchFamily="49" charset="0"/>
        <a:buChar char="o"/>
        <a:defRPr sz="1758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3264819" indent="-251140" algn="l" defTabSz="1004560" rtl="0" eaLnBrk="1" latinLnBrk="0" hangingPunct="1">
        <a:spcBef>
          <a:spcPct val="20000"/>
        </a:spcBef>
        <a:buFont typeface="Arial" pitchFamily="34" charset="0"/>
        <a:buChar char="•"/>
        <a:defRPr sz="1758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767099" indent="-251140" algn="l" defTabSz="1004560" rtl="0" eaLnBrk="1" latinLnBrk="0" hangingPunct="1">
        <a:spcBef>
          <a:spcPct val="20000"/>
        </a:spcBef>
        <a:buFont typeface="Courier New" pitchFamily="49" charset="0"/>
        <a:buChar char="o"/>
        <a:defRPr sz="1758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4269379" indent="-251140" algn="l" defTabSz="1004560" rtl="0" eaLnBrk="1" latinLnBrk="0" hangingPunct="1">
        <a:spcBef>
          <a:spcPct val="20000"/>
        </a:spcBef>
        <a:buFont typeface="Arial" pitchFamily="34" charset="0"/>
        <a:buChar char="•"/>
        <a:defRPr sz="1758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1004560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1pPr>
      <a:lvl2pPr marL="502280" algn="l" defTabSz="1004560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2pPr>
      <a:lvl3pPr marL="1004560" algn="l" defTabSz="1004560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3pPr>
      <a:lvl4pPr marL="1506840" algn="l" defTabSz="1004560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4pPr>
      <a:lvl5pPr marL="2009120" algn="l" defTabSz="1004560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5pPr>
      <a:lvl6pPr marL="2511400" algn="l" defTabSz="1004560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6pPr>
      <a:lvl7pPr marL="3013680" algn="l" defTabSz="1004560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7pPr>
      <a:lvl8pPr marL="3515959" algn="l" defTabSz="1004560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8pPr>
      <a:lvl9pPr marL="4018239" algn="l" defTabSz="1004560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10 Imagen" descr="Flor1024x768SinFondo.png"/>
          <p:cNvPicPr>
            <a:picLocks noChangeAspect="1"/>
          </p:cNvPicPr>
          <p:nvPr/>
        </p:nvPicPr>
        <p:blipFill>
          <a:blip r:embed="rId23" cstate="print">
            <a:lum bright="80000" contrast="-80000"/>
          </a:blip>
          <a:srcRect l="52075"/>
          <a:stretch>
            <a:fillRect/>
          </a:stretch>
        </p:blipFill>
        <p:spPr>
          <a:xfrm flipH="1">
            <a:off x="5972155" y="1270053"/>
            <a:ext cx="4064536" cy="656588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85902" y="132264"/>
            <a:ext cx="7757513" cy="130654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285" y="1814672"/>
            <a:ext cx="9041130" cy="5132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90844" y="7208278"/>
            <a:ext cx="2291675" cy="414062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318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7D5B51C-78DA-4AF6-B26F-F9849087C896}" type="datetimeFigureOut">
              <a:rPr lang="es-MX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09/05/2018</a:t>
            </a:fld>
            <a:endParaRPr lang="es-MX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4167" y="7208278"/>
            <a:ext cx="3128817" cy="414062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318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s-MX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85741" y="7208278"/>
            <a:ext cx="617392" cy="414062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318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D6B320D-17CF-433C-B6F8-92D1A7DF9EFC}" type="slidenum">
              <a:rPr lang="es-MX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418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1" r:id="rId12"/>
    <p:sldLayoutId id="2147483762" r:id="rId13"/>
    <p:sldLayoutId id="2147483763" r:id="rId14"/>
    <p:sldLayoutId id="2147483764" r:id="rId15"/>
    <p:sldLayoutId id="2147483765" r:id="rId16"/>
    <p:sldLayoutId id="2147483766" r:id="rId17"/>
    <p:sldLayoutId id="2147483767" r:id="rId18"/>
    <p:sldLayoutId id="2147483768" r:id="rId19"/>
    <p:sldLayoutId id="2147483769" r:id="rId20"/>
    <p:sldLayoutId id="2147483770" r:id="rId21"/>
  </p:sldLayoutIdLst>
  <p:txStyles>
    <p:titleStyle>
      <a:lvl1pPr algn="ctr" defTabSz="1004560" rtl="0" eaLnBrk="1" latinLnBrk="0" hangingPunct="1">
        <a:lnSpc>
          <a:spcPct val="100000"/>
        </a:lnSpc>
        <a:spcBef>
          <a:spcPct val="0"/>
        </a:spcBef>
        <a:buNone/>
        <a:defRPr sz="3516" kern="1200" baseline="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Calibri" panose="020F0502020204030204" pitchFamily="34" charset="0"/>
          <a:ea typeface="+mj-ea"/>
          <a:cs typeface="+mj-cs"/>
        </a:defRPr>
      </a:lvl1pPr>
    </p:titleStyle>
    <p:bodyStyle>
      <a:lvl1pPr marL="376710" indent="-376710" algn="l" defTabSz="1004560" rtl="0" eaLnBrk="1" latinLnBrk="0" hangingPunct="1">
        <a:spcBef>
          <a:spcPct val="20000"/>
        </a:spcBef>
        <a:buFont typeface="Arial" pitchFamily="34" charset="0"/>
        <a:buChar char="•"/>
        <a:defRPr sz="2637" kern="1200">
          <a:solidFill>
            <a:schemeClr val="tx1">
              <a:lumMod val="50000"/>
              <a:lumOff val="50000"/>
            </a:schemeClr>
          </a:solidFill>
          <a:latin typeface="Calibri" panose="020F0502020204030204" pitchFamily="34" charset="0"/>
          <a:ea typeface="+mn-ea"/>
          <a:cs typeface="+mn-cs"/>
        </a:defRPr>
      </a:lvl1pPr>
      <a:lvl2pPr marL="816205" indent="-313925" algn="l" defTabSz="1004560" rtl="0" eaLnBrk="1" latinLnBrk="0" hangingPunct="1">
        <a:spcBef>
          <a:spcPct val="20000"/>
        </a:spcBef>
        <a:buFont typeface="Courier New" pitchFamily="49" charset="0"/>
        <a:buChar char="o"/>
        <a:defRPr sz="1758" kern="1200">
          <a:solidFill>
            <a:schemeClr val="tx1">
              <a:lumMod val="50000"/>
              <a:lumOff val="50000"/>
            </a:schemeClr>
          </a:solidFill>
          <a:latin typeface="Calibri" panose="020F0502020204030204" pitchFamily="34" charset="0"/>
          <a:ea typeface="+mn-ea"/>
          <a:cs typeface="+mn-cs"/>
        </a:defRPr>
      </a:lvl2pPr>
      <a:lvl3pPr marL="1255700" indent="-251140" algn="l" defTabSz="1004560" rtl="0" eaLnBrk="1" latinLnBrk="0" hangingPunct="1">
        <a:spcBef>
          <a:spcPct val="20000"/>
        </a:spcBef>
        <a:buFont typeface="Arial" pitchFamily="34" charset="0"/>
        <a:buChar char="•"/>
        <a:defRPr sz="1758" kern="1200">
          <a:solidFill>
            <a:schemeClr val="tx1">
              <a:lumMod val="50000"/>
              <a:lumOff val="50000"/>
            </a:schemeClr>
          </a:solidFill>
          <a:latin typeface="Calibri" panose="020F0502020204030204" pitchFamily="34" charset="0"/>
          <a:ea typeface="+mn-ea"/>
          <a:cs typeface="+mn-cs"/>
        </a:defRPr>
      </a:lvl3pPr>
      <a:lvl4pPr marL="1757980" indent="-251140" algn="l" defTabSz="1004560" rtl="0" eaLnBrk="1" latinLnBrk="0" hangingPunct="1">
        <a:spcBef>
          <a:spcPct val="20000"/>
        </a:spcBef>
        <a:buFont typeface="Courier New" pitchFamily="49" charset="0"/>
        <a:buChar char="o"/>
        <a:defRPr sz="1758" kern="1200">
          <a:solidFill>
            <a:schemeClr val="tx1">
              <a:lumMod val="50000"/>
              <a:lumOff val="50000"/>
            </a:schemeClr>
          </a:solidFill>
          <a:latin typeface="Calibri" panose="020F0502020204030204" pitchFamily="34" charset="0"/>
          <a:ea typeface="+mn-ea"/>
          <a:cs typeface="+mn-cs"/>
        </a:defRPr>
      </a:lvl4pPr>
      <a:lvl5pPr marL="2260260" indent="-251140" algn="l" defTabSz="1004560" rtl="0" eaLnBrk="1" latinLnBrk="0" hangingPunct="1">
        <a:spcBef>
          <a:spcPct val="20000"/>
        </a:spcBef>
        <a:buFont typeface="Arial" pitchFamily="34" charset="0"/>
        <a:buChar char="•"/>
        <a:defRPr sz="1758" kern="1200">
          <a:solidFill>
            <a:schemeClr val="tx1">
              <a:lumMod val="50000"/>
              <a:lumOff val="50000"/>
            </a:schemeClr>
          </a:solidFill>
          <a:latin typeface="Calibri" panose="020F0502020204030204" pitchFamily="34" charset="0"/>
          <a:ea typeface="+mn-ea"/>
          <a:cs typeface="+mn-cs"/>
        </a:defRPr>
      </a:lvl5pPr>
      <a:lvl6pPr marL="2762540" indent="-251140" algn="l" defTabSz="1004560" rtl="0" eaLnBrk="1" latinLnBrk="0" hangingPunct="1">
        <a:spcBef>
          <a:spcPct val="20000"/>
        </a:spcBef>
        <a:buFont typeface="Courier New" pitchFamily="49" charset="0"/>
        <a:buChar char="o"/>
        <a:defRPr sz="1758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3264819" indent="-251140" algn="l" defTabSz="1004560" rtl="0" eaLnBrk="1" latinLnBrk="0" hangingPunct="1">
        <a:spcBef>
          <a:spcPct val="20000"/>
        </a:spcBef>
        <a:buFont typeface="Arial" pitchFamily="34" charset="0"/>
        <a:buChar char="•"/>
        <a:defRPr sz="1758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767099" indent="-251140" algn="l" defTabSz="1004560" rtl="0" eaLnBrk="1" latinLnBrk="0" hangingPunct="1">
        <a:spcBef>
          <a:spcPct val="20000"/>
        </a:spcBef>
        <a:buFont typeface="Courier New" pitchFamily="49" charset="0"/>
        <a:buChar char="o"/>
        <a:defRPr sz="1758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4269379" indent="-251140" algn="l" defTabSz="1004560" rtl="0" eaLnBrk="1" latinLnBrk="0" hangingPunct="1">
        <a:spcBef>
          <a:spcPct val="20000"/>
        </a:spcBef>
        <a:buFont typeface="Arial" pitchFamily="34" charset="0"/>
        <a:buChar char="•"/>
        <a:defRPr sz="1758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1004560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1pPr>
      <a:lvl2pPr marL="502280" algn="l" defTabSz="1004560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2pPr>
      <a:lvl3pPr marL="1004560" algn="l" defTabSz="1004560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3pPr>
      <a:lvl4pPr marL="1506840" algn="l" defTabSz="1004560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4pPr>
      <a:lvl5pPr marL="2009120" algn="l" defTabSz="1004560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5pPr>
      <a:lvl6pPr marL="2511400" algn="l" defTabSz="1004560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6pPr>
      <a:lvl7pPr marL="3013680" algn="l" defTabSz="1004560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7pPr>
      <a:lvl8pPr marL="3515959" algn="l" defTabSz="1004560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8pPr>
      <a:lvl9pPr marL="4018239" algn="l" defTabSz="1004560" rtl="0" eaLnBrk="1" latinLnBrk="0" hangingPunct="1">
        <a:defRPr sz="197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702370" y="3471049"/>
            <a:ext cx="86409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 smtClean="0">
                <a:solidFill>
                  <a:srgbClr val="000000"/>
                </a:solidFill>
              </a:rPr>
              <a:t>Programa </a:t>
            </a:r>
            <a:r>
              <a:rPr lang="es-ES" sz="3200" b="1" dirty="0">
                <a:solidFill>
                  <a:srgbClr val="000000"/>
                </a:solidFill>
              </a:rPr>
              <a:t>de Estímulos al Desempeño del Personal </a:t>
            </a:r>
            <a:r>
              <a:rPr lang="es-ES" sz="3200" b="1" dirty="0" smtClean="0">
                <a:solidFill>
                  <a:srgbClr val="000000"/>
                </a:solidFill>
              </a:rPr>
              <a:t>Académico</a:t>
            </a:r>
          </a:p>
          <a:p>
            <a:pPr algn="ctr"/>
            <a:r>
              <a:rPr lang="es-ES" sz="3200" b="1" dirty="0">
                <a:solidFill>
                  <a:srgbClr val="000000"/>
                </a:solidFill>
              </a:rPr>
              <a:t>E</a:t>
            </a:r>
            <a:r>
              <a:rPr lang="es-ES" sz="3200" b="1" dirty="0" smtClean="0">
                <a:solidFill>
                  <a:srgbClr val="000000"/>
                </a:solidFill>
              </a:rPr>
              <a:t>jercicio 2017-2019</a:t>
            </a:r>
            <a:endParaRPr lang="es-MX" sz="3200" b="1" dirty="0">
              <a:solidFill>
                <a:srgbClr val="000000"/>
              </a:solidFill>
              <a:latin typeface="Gill Sans MT" panose="020B0502020104020203" pitchFamily="34" charset="0"/>
              <a:cs typeface="Arial" panose="020B0604020202020204" pitchFamily="34" charset="0"/>
            </a:endParaRPr>
          </a:p>
        </p:txBody>
      </p:sp>
      <p:pic>
        <p:nvPicPr>
          <p:cNvPr id="7" name="6 Imagen" descr="logo simbolo RGB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115680" y="288181"/>
            <a:ext cx="1814341" cy="1563700"/>
          </a:xfrm>
          <a:prstGeom prst="rect">
            <a:avLst/>
          </a:prstGeom>
        </p:spPr>
      </p:pic>
      <p:sp>
        <p:nvSpPr>
          <p:cNvPr id="8" name="3 CuadroTexto"/>
          <p:cNvSpPr txBox="1"/>
          <p:nvPr/>
        </p:nvSpPr>
        <p:spPr>
          <a:xfrm>
            <a:off x="1134418" y="1866838"/>
            <a:ext cx="76328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SECRETARÍA ACADÉMICA</a:t>
            </a:r>
            <a:endParaRPr lang="es-MX" sz="18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  <a:p>
            <a:pPr algn="ctr"/>
            <a:r>
              <a:rPr lang="es-MX" sz="1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DIRECCIÓN </a:t>
            </a:r>
            <a:r>
              <a:rPr lang="es-MX" sz="1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GENERAL DE DESARROLLO </a:t>
            </a:r>
            <a:r>
              <a:rPr lang="es-MX" sz="1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ACADÉMICO </a:t>
            </a:r>
            <a:r>
              <a:rPr lang="es-MX" sz="1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E </a:t>
            </a:r>
            <a:r>
              <a:rPr lang="es-MX" sz="1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INNOVACIÓN EDUCATIVA</a:t>
            </a:r>
            <a:endParaRPr lang="es-MX" sz="1800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77719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1062411" y="432197"/>
            <a:ext cx="8784976" cy="1087715"/>
          </a:xfrm>
          <a:prstGeom prst="rect">
            <a:avLst/>
          </a:prstGeom>
          <a:noFill/>
        </p:spPr>
        <p:txBody>
          <a:bodyPr wrap="square" lIns="101837" tIns="50918" rIns="101837" bIns="50918" rtlCol="0">
            <a:spAutoFit/>
          </a:bodyPr>
          <a:lstStyle/>
          <a:p>
            <a:pPr indent="1769" algn="ctr">
              <a:spcBef>
                <a:spcPts val="1200"/>
              </a:spcBef>
              <a:spcAft>
                <a:spcPts val="1200"/>
              </a:spcAft>
              <a:defRPr/>
            </a:pPr>
            <a:r>
              <a:rPr lang="es-MX" sz="3200" b="1" dirty="0" smtClean="0">
                <a:solidFill>
                  <a:schemeClr val="accent1">
                    <a:lumMod val="50000"/>
                  </a:schemeClr>
                </a:solidFill>
              </a:rPr>
              <a:t>Validación de la información de proveedores en DEA</a:t>
            </a:r>
            <a:endParaRPr lang="es-MX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5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7996060"/>
              </p:ext>
            </p:extLst>
          </p:nvPr>
        </p:nvGraphicFramePr>
        <p:xfrm>
          <a:off x="486346" y="1584325"/>
          <a:ext cx="8166050" cy="43924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CuadroTexto"/>
          <p:cNvSpPr txBox="1"/>
          <p:nvPr/>
        </p:nvSpPr>
        <p:spPr>
          <a:xfrm rot="10800000" flipV="1">
            <a:off x="342330" y="5422576"/>
            <a:ext cx="82621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b="1" dirty="0" smtClean="0"/>
              <a:t>Inconsistencias: duplicados, actividades realizadas fuera del periodo solicitado, campos vacíos (fechas, número de personal, descripción de actividades), número de personal incorrecto.</a:t>
            </a:r>
          </a:p>
          <a:p>
            <a:endParaRPr lang="es-MX" dirty="0"/>
          </a:p>
        </p:txBody>
      </p:sp>
      <p:sp>
        <p:nvSpPr>
          <p:cNvPr id="7" name="6 Rectángulo"/>
          <p:cNvSpPr/>
          <p:nvPr/>
        </p:nvSpPr>
        <p:spPr>
          <a:xfrm rot="10800000" flipV="1">
            <a:off x="846386" y="6357520"/>
            <a:ext cx="79928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b="1" dirty="0" smtClean="0"/>
              <a:t>Total de participaciones reportadas por las Fuentes de Información, Ejercicio 2015-2017</a:t>
            </a:r>
          </a:p>
          <a:p>
            <a:pPr algn="ctr"/>
            <a:r>
              <a:rPr lang="es-ES_tradnl" b="1" dirty="0" smtClean="0"/>
              <a:t>132,950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3017820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1062411" y="432197"/>
            <a:ext cx="8784976" cy="595273"/>
          </a:xfrm>
          <a:prstGeom prst="rect">
            <a:avLst/>
          </a:prstGeom>
          <a:noFill/>
        </p:spPr>
        <p:txBody>
          <a:bodyPr wrap="square" lIns="101837" tIns="50918" rIns="101837" bIns="50918" rtlCol="0">
            <a:spAutoFit/>
          </a:bodyPr>
          <a:lstStyle/>
          <a:p>
            <a:pPr indent="1769" algn="ctr">
              <a:spcBef>
                <a:spcPts val="1200"/>
              </a:spcBef>
              <a:spcAft>
                <a:spcPts val="1200"/>
              </a:spcAft>
              <a:defRPr/>
            </a:pPr>
            <a:r>
              <a:rPr lang="es-MX" sz="3200" b="1" dirty="0" smtClean="0">
                <a:solidFill>
                  <a:schemeClr val="accent1">
                    <a:lumMod val="50000"/>
                  </a:schemeClr>
                </a:solidFill>
              </a:rPr>
              <a:t>Fechas</a:t>
            </a:r>
            <a:endParaRPr lang="es-MX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2 Marcador de contenido"/>
          <p:cNvSpPr txBox="1">
            <a:spLocks/>
          </p:cNvSpPr>
          <p:nvPr/>
        </p:nvSpPr>
        <p:spPr>
          <a:xfrm>
            <a:off x="457200" y="1600200"/>
            <a:ext cx="8229600" cy="5456733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376710" indent="-376710" algn="l" defTabSz="10045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37" kern="120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16205" indent="-313925" algn="l" defTabSz="100456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758" kern="120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1255700" indent="-251140" algn="l" defTabSz="10045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58" kern="120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757980" indent="-251140" algn="l" defTabSz="100456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758" kern="120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2260260" indent="-251140" algn="l" defTabSz="10045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58" kern="120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762540" indent="-251140" algn="l" defTabSz="100456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758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3264819" indent="-251140" algn="l" defTabSz="10045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58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767099" indent="-251140" algn="l" defTabSz="100456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758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4269379" indent="-251140" algn="l" defTabSz="10045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58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</a:pPr>
            <a:r>
              <a:rPr lang="es-MX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Recepción de información y publicación: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</a:pPr>
            <a:endParaRPr lang="es-MX" sz="20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</a:pPr>
            <a:endParaRPr lang="es-MX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</a:pPr>
            <a:endParaRPr lang="es-MX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</a:pPr>
            <a:endParaRPr lang="es-MX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</a:pPr>
            <a:endParaRPr lang="es-MX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</a:pPr>
            <a:endParaRPr lang="es-ES_tradnl" sz="1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</a:pPr>
            <a:endParaRPr lang="es-ES_tradnl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</a:pPr>
            <a:endParaRPr lang="es-ES_tradnl" sz="1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</a:pPr>
            <a:endParaRPr lang="es-ES_tradnl" sz="1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</a:pPr>
            <a:endParaRPr lang="es-ES_tradnl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</a:pPr>
            <a:endParaRPr lang="es-ES_tradnl" sz="1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</a:pPr>
            <a:endParaRPr lang="es-ES_tradnl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</a:pPr>
            <a:endParaRPr lang="es-ES_tradnl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</a:pPr>
            <a:endParaRPr lang="es-ES_tradnl" sz="2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</a:pPr>
            <a:r>
              <a:rPr lang="es-ES_tradnl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 </a:t>
            </a:r>
            <a:r>
              <a:rPr lang="es-ES_tradnl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termino del ejercicio las actividades que presenten inconsistencias no serán consideradas para el proceso de evaluación.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</a:pPr>
            <a:endParaRPr lang="es-ES_tradnl" sz="2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</a:pPr>
            <a:r>
              <a:rPr lang="es-ES_tradnl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Cada entrega deberá ser considerada como sustitución total, por lo que deberá entrega la base completa en cada corte de información.</a:t>
            </a:r>
            <a:endParaRPr lang="es-MX" sz="2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</a:pPr>
            <a:endParaRPr lang="es-MX" sz="1700" dirty="0"/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3783150"/>
              </p:ext>
            </p:extLst>
          </p:nvPr>
        </p:nvGraphicFramePr>
        <p:xfrm>
          <a:off x="702369" y="2160389"/>
          <a:ext cx="7984431" cy="2983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1477"/>
                <a:gridCol w="2955148"/>
                <a:gridCol w="2367806"/>
              </a:tblGrid>
              <a:tr h="4791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Fecha </a:t>
                      </a:r>
                      <a:r>
                        <a:rPr lang="es-ES_tradnl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corte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Publicación en línea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Observaciones</a:t>
                      </a:r>
                      <a:endParaRPr lang="es-MX" dirty="0"/>
                    </a:p>
                  </a:txBody>
                  <a:tcPr/>
                </a:tc>
              </a:tr>
              <a:tr h="4791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 de Junio del 2018</a:t>
                      </a:r>
                      <a:endParaRPr lang="es-MX" sz="1600" b="1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 de septiembre de 2018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 información reportada será la comprendida del 1 abril 2017 al 31 enero 2018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791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de Noviembre del 2018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de Diciembre del 2018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4791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de Enero del 2019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 de Febrero del 2019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4791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 de Marzo del 2019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_tradnl" sz="16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de Abril del 2019</a:t>
                      </a:r>
                      <a:endParaRPr lang="es-MX" sz="1600" dirty="0"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39687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1062411" y="432197"/>
            <a:ext cx="8784976" cy="1087715"/>
          </a:xfrm>
          <a:prstGeom prst="rect">
            <a:avLst/>
          </a:prstGeom>
          <a:noFill/>
        </p:spPr>
        <p:txBody>
          <a:bodyPr wrap="square" lIns="101837" tIns="50918" rIns="101837" bIns="50918" rtlCol="0">
            <a:spAutoFit/>
          </a:bodyPr>
          <a:lstStyle/>
          <a:p>
            <a:pPr indent="1769" algn="ctr">
              <a:spcBef>
                <a:spcPts val="1200"/>
              </a:spcBef>
              <a:spcAft>
                <a:spcPts val="1200"/>
              </a:spcAft>
              <a:defRPr/>
            </a:pPr>
            <a:r>
              <a:rPr lang="es-MX" sz="3200" b="1" dirty="0">
                <a:solidFill>
                  <a:schemeClr val="accent2">
                    <a:lumMod val="75000"/>
                  </a:schemeClr>
                </a:solidFill>
              </a:rPr>
              <a:t>Aspectos importantes </a:t>
            </a:r>
            <a:br>
              <a:rPr lang="es-MX" sz="3200" b="1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s-MX" sz="3200" b="1" dirty="0">
                <a:solidFill>
                  <a:schemeClr val="accent2">
                    <a:lumMod val="75000"/>
                  </a:schemeClr>
                </a:solidFill>
              </a:rPr>
              <a:t>a considerar</a:t>
            </a:r>
          </a:p>
        </p:txBody>
      </p:sp>
      <p:sp>
        <p:nvSpPr>
          <p:cNvPr id="3" name="2 Marcador de contenido"/>
          <p:cNvSpPr txBox="1">
            <a:spLocks/>
          </p:cNvSpPr>
          <p:nvPr/>
        </p:nvSpPr>
        <p:spPr>
          <a:xfrm>
            <a:off x="457200" y="1628800"/>
            <a:ext cx="8229600" cy="4608512"/>
          </a:xfrm>
          <a:prstGeom prst="rect">
            <a:avLst/>
          </a:prstGeom>
        </p:spPr>
        <p:txBody>
          <a:bodyPr>
            <a:noAutofit/>
          </a:bodyPr>
          <a:lstStyle>
            <a:lvl1pPr marL="376710" indent="-376710" algn="l" defTabSz="10045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37" kern="120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16205" indent="-313925" algn="l" defTabSz="100456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758" kern="120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1255700" indent="-251140" algn="l" defTabSz="10045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58" kern="120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757980" indent="-251140" algn="l" defTabSz="100456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758" kern="120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2260260" indent="-251140" algn="l" defTabSz="10045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58" kern="120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762540" indent="-251140" algn="l" defTabSz="100456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758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3264819" indent="-251140" algn="l" defTabSz="10045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58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767099" indent="-251140" algn="l" defTabSz="100456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758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4269379" indent="-251140" algn="l" defTabSz="10045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58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514350" indent="-514350" algn="just">
              <a:buFont typeface="+mj-lt"/>
              <a:buAutoNum type="arabicPeriod"/>
            </a:pPr>
            <a:r>
              <a:rPr lang="es-MX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Fechas de recepción internas establecidas por cada fuente de información</a:t>
            </a:r>
            <a:r>
              <a:rPr lang="es-MX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buFont typeface="+mj-lt"/>
              <a:buAutoNum type="arabicPeriod"/>
            </a:pPr>
            <a:endParaRPr lang="es-MX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s-MX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prorrogas</a:t>
            </a:r>
            <a:r>
              <a:rPr lang="es-MX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buFont typeface="+mj-lt"/>
              <a:buAutoNum type="arabicPeriod"/>
            </a:pPr>
            <a:endParaRPr lang="es-MX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s-MX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Comunicación constante entre las fuentes de información y el Departamento de Evaluación Académica (dudas con los indicadores, reporte de inconsistencias, visualizar actividades en sistema</a:t>
            </a:r>
            <a:r>
              <a:rPr lang="es-MX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342900" indent="-342900" algn="just">
              <a:buFont typeface="+mj-lt"/>
              <a:buAutoNum type="arabicPeriod"/>
            </a:pPr>
            <a:endParaRPr lang="es-MX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s-MX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caso necesario, publicación de criterios para la validación de cada indicador, por la fuente de información responsable</a:t>
            </a:r>
            <a:r>
              <a:rPr lang="es-MX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buFont typeface="+mj-lt"/>
              <a:buAutoNum type="arabicPeriod"/>
            </a:pPr>
            <a:endParaRPr lang="es-MX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just">
              <a:buFont typeface="+mj-lt"/>
              <a:buAutoNum type="arabicPeriod"/>
            </a:pPr>
            <a:r>
              <a:rPr lang="es-MX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DEA dirigirá las dudas de los académicos a la fuente de información responsable. El proveedor deberá atender las dudas o comunicarse con el DEA para la aclaración de las mismas</a:t>
            </a:r>
            <a:r>
              <a:rPr lang="es-MX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66576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774378" y="504205"/>
            <a:ext cx="862735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</a:pPr>
            <a:r>
              <a:rPr lang="es-MX" sz="32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¿Qué es el PEDPA?</a:t>
            </a:r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376710" indent="-376710" algn="l" defTabSz="10045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37" kern="120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16205" indent="-313925" algn="l" defTabSz="100456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758" kern="120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1255700" indent="-251140" algn="l" defTabSz="10045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58" kern="120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757980" indent="-251140" algn="l" defTabSz="100456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758" kern="120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2260260" indent="-251140" algn="l" defTabSz="10045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58" kern="120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762540" indent="-251140" algn="l" defTabSz="100456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758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3264819" indent="-251140" algn="l" defTabSz="10045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58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767099" indent="-251140" algn="l" defTabSz="100456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758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4269379" indent="-251140" algn="l" defTabSz="100456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758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itchFamily="34" charset="0"/>
              <a:buNone/>
            </a:pPr>
            <a:endParaRPr lang="es-MX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</a:pPr>
            <a:r>
              <a:rPr lang="es-MX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Programa de Estímulos al Desempeño del Personal Académico es un proceso que reconoce a los académicos que realizan aportes significativo para elevar la calidad de la formación de los alumnos</a:t>
            </a: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</a:pPr>
            <a:endParaRPr lang="es-MX" sz="2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</a:pPr>
            <a:r>
              <a:rPr lang="es-MX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la Universidad Veracruzana es un procesos que se encuentra certificado bajo la norma ISO 9000-2008, dentro del Manual de Calidad se establece un procedimiento llamado “Concentración de Información de las Entidades Académicas y Dependencias:</a:t>
            </a: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</a:pPr>
            <a:endParaRPr lang="es-MX" sz="22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s-MX" sz="2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es-MX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Políticas</a:t>
            </a:r>
          </a:p>
          <a:p>
            <a:pPr marL="0" indent="0" algn="just">
              <a:buNone/>
            </a:pPr>
            <a:r>
              <a:rPr lang="es-MX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muestran 12 incisos donde se detalla la responsabilidad de las Fuentes de Información y del Departamento de Evaluación Académica en el Proceso de la Evaluación de los Programas de Estímulos y en el Proceso de Conciliación de Resultados.</a:t>
            </a:r>
          </a:p>
          <a:p>
            <a:pPr marL="0" indent="0">
              <a:buNone/>
            </a:pPr>
            <a:endParaRPr lang="es-MX" sz="1800" dirty="0"/>
          </a:p>
          <a:p>
            <a:pPr marL="0" indent="0">
              <a:buNone/>
            </a:pPr>
            <a:r>
              <a:rPr lang="es-MX" sz="1800" dirty="0">
                <a:solidFill>
                  <a:srgbClr val="00B050"/>
                </a:solidFill>
              </a:rPr>
              <a:t>https://www.uv.mx/orgmet/dgdap/</a:t>
            </a: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</a:pPr>
            <a:endParaRPr lang="es-MX" sz="1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</a:pPr>
            <a:endParaRPr lang="es-MX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2089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1062411" y="432197"/>
            <a:ext cx="8784976" cy="1087715"/>
          </a:xfrm>
          <a:prstGeom prst="rect">
            <a:avLst/>
          </a:prstGeom>
          <a:noFill/>
        </p:spPr>
        <p:txBody>
          <a:bodyPr wrap="square" lIns="101837" tIns="50918" rIns="101837" bIns="50918" rtlCol="0">
            <a:spAutoFit/>
          </a:bodyPr>
          <a:lstStyle/>
          <a:p>
            <a:pPr indent="1769" algn="ctr">
              <a:spcBef>
                <a:spcPts val="1200"/>
              </a:spcBef>
              <a:spcAft>
                <a:spcPts val="1200"/>
              </a:spcAft>
              <a:defRPr/>
            </a:pPr>
            <a:r>
              <a:rPr lang="es-MX" sz="3200" b="1" dirty="0" smtClean="0">
                <a:solidFill>
                  <a:schemeClr val="accent1">
                    <a:lumMod val="50000"/>
                  </a:schemeClr>
                </a:solidFill>
              </a:rPr>
              <a:t>Responsabilidades de las Fuentes de Información</a:t>
            </a:r>
            <a:endParaRPr lang="es-MX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1 CuadroTexto"/>
          <p:cNvSpPr txBox="1"/>
          <p:nvPr/>
        </p:nvSpPr>
        <p:spPr>
          <a:xfrm>
            <a:off x="414339" y="2232397"/>
            <a:ext cx="907300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b="1" dirty="0" smtClean="0"/>
              <a:t>Las fuentes de información deberán entregar los registros en tiempo y forma de acuerdo a los calendarios establecidos.</a:t>
            </a:r>
          </a:p>
          <a:p>
            <a:endParaRPr lang="es-MX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b="1" dirty="0" smtClean="0"/>
              <a:t>Las Fuentes de información deberán integral y validar la información enviada al Departamento de Evaluación Académica.</a:t>
            </a:r>
          </a:p>
          <a:p>
            <a:endParaRPr lang="es-MX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b="1" dirty="0" smtClean="0"/>
              <a:t>Todos los registros deberán ser reportados por los titulares de la entidad académica.</a:t>
            </a:r>
          </a:p>
          <a:p>
            <a:endParaRPr lang="es-MX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b="1" dirty="0" smtClean="0"/>
              <a:t>Las Fuentes de Información no podrán recibir nueva evidencia durante el Proceso de Conciliación de resultados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43861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02370" y="2304405"/>
            <a:ext cx="8868532" cy="718384"/>
          </a:xfrm>
          <a:prstGeom prst="rect">
            <a:avLst/>
          </a:prstGeom>
          <a:noFill/>
        </p:spPr>
        <p:txBody>
          <a:bodyPr wrap="square" lIns="101837" tIns="50918" rIns="101837" bIns="50918" rtlCol="0">
            <a:spAutoFit/>
          </a:bodyPr>
          <a:lstStyle/>
          <a:p>
            <a:pPr algn="just"/>
            <a:endParaRPr lang="es-ES" b="1" dirty="0" smtClean="0">
              <a:solidFill>
                <a:srgbClr val="000000"/>
              </a:solidFill>
            </a:endParaRPr>
          </a:p>
          <a:p>
            <a:pPr algn="just"/>
            <a:endParaRPr lang="es-ES_tradnl" dirty="0">
              <a:solidFill>
                <a:srgbClr val="000000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062411" y="432197"/>
            <a:ext cx="8784976" cy="595273"/>
          </a:xfrm>
          <a:prstGeom prst="rect">
            <a:avLst/>
          </a:prstGeom>
          <a:noFill/>
        </p:spPr>
        <p:txBody>
          <a:bodyPr wrap="square" lIns="101837" tIns="50918" rIns="101837" bIns="50918" rtlCol="0">
            <a:spAutoFit/>
          </a:bodyPr>
          <a:lstStyle/>
          <a:p>
            <a:pPr indent="1769" algn="ctr">
              <a:spcBef>
                <a:spcPts val="1200"/>
              </a:spcBef>
              <a:spcAft>
                <a:spcPts val="1200"/>
              </a:spcAft>
              <a:defRPr/>
            </a:pPr>
            <a:r>
              <a:rPr lang="es-MX" sz="3200" b="1" dirty="0" smtClean="0">
                <a:solidFill>
                  <a:schemeClr val="accent1">
                    <a:lumMod val="50000"/>
                  </a:schemeClr>
                </a:solidFill>
              </a:rPr>
              <a:t>¿Qué se evalúa en PEDPA?</a:t>
            </a:r>
            <a:endParaRPr lang="es-MX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2937802096"/>
              </p:ext>
            </p:extLst>
          </p:nvPr>
        </p:nvGraphicFramePr>
        <p:xfrm>
          <a:off x="702370" y="2160389"/>
          <a:ext cx="8352928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17485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58354" y="1728341"/>
            <a:ext cx="9012548" cy="6750804"/>
          </a:xfrm>
          <a:prstGeom prst="rect">
            <a:avLst/>
          </a:prstGeom>
          <a:noFill/>
        </p:spPr>
        <p:txBody>
          <a:bodyPr wrap="square" lIns="101837" tIns="50918" rIns="101837" bIns="50918" rtlCol="0">
            <a:spAutoFit/>
          </a:bodyPr>
          <a:lstStyle/>
          <a:p>
            <a:pPr algn="just"/>
            <a:endParaRPr lang="es-ES" dirty="0" smtClean="0">
              <a:solidFill>
                <a:srgbClr val="000000"/>
              </a:solidFill>
            </a:endParaRPr>
          </a:p>
          <a:p>
            <a:pPr algn="just"/>
            <a:r>
              <a:rPr lang="es-ES" sz="1600" dirty="0" smtClean="0">
                <a:solidFill>
                  <a:srgbClr val="000000"/>
                </a:solidFill>
              </a:rPr>
              <a:t>I.- La </a:t>
            </a:r>
            <a:r>
              <a:rPr lang="es-ES" sz="1600" b="1" dirty="0" smtClean="0">
                <a:solidFill>
                  <a:srgbClr val="000000"/>
                </a:solidFill>
              </a:rPr>
              <a:t>calidad</a:t>
            </a:r>
            <a:r>
              <a:rPr lang="es-ES" sz="1600" dirty="0" smtClean="0">
                <a:solidFill>
                  <a:srgbClr val="000000"/>
                </a:solidFill>
              </a:rPr>
              <a:t> equivale al 70% de la evaluación, reconocida como la capacidad de articulación equilibrada de las actividades de docencia, tutorías, generación y aplicación del conocimiento, gestión académica y participación en cuerpos colegiados.</a:t>
            </a:r>
          </a:p>
          <a:p>
            <a:pPr algn="just"/>
            <a:endParaRPr lang="es-ES" sz="1600" dirty="0">
              <a:solidFill>
                <a:srgbClr val="000000"/>
              </a:solidFill>
            </a:endParaRPr>
          </a:p>
          <a:p>
            <a:pPr algn="just"/>
            <a:r>
              <a:rPr lang="es-ES" sz="1600" dirty="0">
                <a:solidFill>
                  <a:srgbClr val="000000"/>
                </a:solidFill>
              </a:rPr>
              <a:t>La puntuación del referente de calidad </a:t>
            </a:r>
            <a:r>
              <a:rPr lang="es-ES" sz="1600" dirty="0" smtClean="0">
                <a:solidFill>
                  <a:srgbClr val="000000"/>
                </a:solidFill>
              </a:rPr>
              <a:t>esta integrada por: </a:t>
            </a:r>
            <a:r>
              <a:rPr lang="es-ES" sz="1600" b="1" dirty="0">
                <a:solidFill>
                  <a:srgbClr val="000000"/>
                </a:solidFill>
              </a:rPr>
              <a:t>docencia, tutorías, generación y aplicación del conocimiento, gestión académica y participación de cuerpos colegiados</a:t>
            </a:r>
            <a:r>
              <a:rPr lang="es-MX" sz="1600" b="1" dirty="0" smtClean="0">
                <a:solidFill>
                  <a:srgbClr val="000000"/>
                </a:solidFill>
              </a:rPr>
              <a:t>.</a:t>
            </a:r>
          </a:p>
          <a:p>
            <a:pPr algn="just"/>
            <a:endParaRPr lang="es-MX" sz="1600" b="1" dirty="0" smtClean="0">
              <a:solidFill>
                <a:srgbClr val="000000"/>
              </a:solidFill>
            </a:endParaRPr>
          </a:p>
          <a:p>
            <a:pPr algn="just"/>
            <a:r>
              <a:rPr lang="es-ES" sz="1600" dirty="0">
                <a:solidFill>
                  <a:srgbClr val="000000"/>
                </a:solidFill>
              </a:rPr>
              <a:t>II.- La </a:t>
            </a:r>
            <a:r>
              <a:rPr lang="es-ES" sz="1600" b="1" dirty="0">
                <a:solidFill>
                  <a:srgbClr val="000000"/>
                </a:solidFill>
              </a:rPr>
              <a:t>permanencia</a:t>
            </a:r>
            <a:r>
              <a:rPr lang="es-ES" sz="1600" dirty="0">
                <a:solidFill>
                  <a:srgbClr val="000000"/>
                </a:solidFill>
              </a:rPr>
              <a:t> se calcula con base en el tiempo en que el académico se ha dedicado a la docencia en los programas educativos reconocidos por su calidad, o a los programas de posgrado incluidos en el Padrón Nacional de Posgrado o bien que impartan carga frente a grupo en programas educativos transversales, tales como: Centros de Idiomas, Centros de Auto acceso y Área de Formación de Elección Libre. Equivale al 10% de la evaluación. </a:t>
            </a:r>
            <a:endParaRPr lang="es-ES" sz="1600" dirty="0" smtClean="0">
              <a:solidFill>
                <a:srgbClr val="000000"/>
              </a:solidFill>
            </a:endParaRPr>
          </a:p>
          <a:p>
            <a:pPr algn="just"/>
            <a:endParaRPr lang="es-ES" sz="1600" dirty="0" smtClean="0">
              <a:solidFill>
                <a:srgbClr val="000000"/>
              </a:solidFill>
            </a:endParaRPr>
          </a:p>
          <a:p>
            <a:pPr algn="just"/>
            <a:r>
              <a:rPr lang="es-ES_tradnl" sz="1600" dirty="0">
                <a:solidFill>
                  <a:srgbClr val="000000"/>
                </a:solidFill>
              </a:rPr>
              <a:t>III.- </a:t>
            </a:r>
            <a:r>
              <a:rPr lang="es-ES" sz="1600" dirty="0">
                <a:solidFill>
                  <a:srgbClr val="000000"/>
                </a:solidFill>
              </a:rPr>
              <a:t>La </a:t>
            </a:r>
            <a:r>
              <a:rPr lang="es-ES" sz="1600" b="1" dirty="0">
                <a:solidFill>
                  <a:srgbClr val="000000"/>
                </a:solidFill>
              </a:rPr>
              <a:t>dedicación</a:t>
            </a:r>
            <a:r>
              <a:rPr lang="es-ES" sz="1600" dirty="0">
                <a:solidFill>
                  <a:srgbClr val="000000"/>
                </a:solidFill>
              </a:rPr>
              <a:t> se evaluará con base en el número de horas de docencia de acuerdo con el perfil integral del académico en los programas educativos reconocidos por su calidad o a los programas de posgrado incluidos en el Padrón Nacional de Posgrado o bien que impartan carga frente a grupo en programas educativos transversales, tales como: Centros de Idiomas, Centros de Auto acceso y Área de Formación de Elección Libre. Equivale al 20% de la evaluación y su asignación es con base a lo siguiente</a:t>
            </a:r>
            <a:r>
              <a:rPr lang="es-ES_tradnl" sz="1600" dirty="0">
                <a:solidFill>
                  <a:srgbClr val="000000"/>
                </a:solidFill>
              </a:rPr>
              <a:t>:</a:t>
            </a:r>
          </a:p>
          <a:p>
            <a:pPr algn="just"/>
            <a:endParaRPr lang="es-ES_tradnl" sz="1600" dirty="0">
              <a:solidFill>
                <a:srgbClr val="000000"/>
              </a:solidFill>
            </a:endParaRPr>
          </a:p>
          <a:p>
            <a:pPr algn="just"/>
            <a:endParaRPr lang="es-ES_tradnl" sz="1600" b="1" dirty="0">
              <a:solidFill>
                <a:srgbClr val="000000"/>
              </a:solidFill>
            </a:endParaRPr>
          </a:p>
          <a:p>
            <a:pPr algn="just"/>
            <a:endParaRPr lang="es-ES_tradnl" sz="1600" b="1" dirty="0">
              <a:solidFill>
                <a:srgbClr val="000000"/>
              </a:solidFill>
            </a:endParaRPr>
          </a:p>
          <a:p>
            <a:pPr algn="just"/>
            <a:endParaRPr lang="es-ES" dirty="0" smtClean="0">
              <a:solidFill>
                <a:srgbClr val="000000"/>
              </a:solidFill>
            </a:endParaRPr>
          </a:p>
          <a:p>
            <a:pPr algn="just"/>
            <a:endParaRPr lang="es-ES" dirty="0" smtClean="0">
              <a:solidFill>
                <a:srgbClr val="000000"/>
              </a:solidFill>
            </a:endParaRPr>
          </a:p>
          <a:p>
            <a:pPr algn="just"/>
            <a:endParaRPr lang="es-ES_tradnl" dirty="0">
              <a:solidFill>
                <a:srgbClr val="000000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062411" y="432197"/>
            <a:ext cx="8784976" cy="595273"/>
          </a:xfrm>
          <a:prstGeom prst="rect">
            <a:avLst/>
          </a:prstGeom>
          <a:noFill/>
        </p:spPr>
        <p:txBody>
          <a:bodyPr wrap="square" lIns="101837" tIns="50918" rIns="101837" bIns="50918" rtlCol="0">
            <a:spAutoFit/>
          </a:bodyPr>
          <a:lstStyle/>
          <a:p>
            <a:pPr indent="1769" algn="ctr">
              <a:spcBef>
                <a:spcPts val="1200"/>
              </a:spcBef>
              <a:spcAft>
                <a:spcPts val="1200"/>
              </a:spcAft>
              <a:defRPr/>
            </a:pPr>
            <a:r>
              <a:rPr lang="es-MX" sz="3200" b="1" dirty="0" smtClean="0">
                <a:solidFill>
                  <a:schemeClr val="accent1">
                    <a:lumMod val="50000"/>
                  </a:schemeClr>
                </a:solidFill>
              </a:rPr>
              <a:t>Criterios de evaluación</a:t>
            </a:r>
            <a:endParaRPr lang="es-MX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069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02370" y="2304405"/>
            <a:ext cx="8868532" cy="718384"/>
          </a:xfrm>
          <a:prstGeom prst="rect">
            <a:avLst/>
          </a:prstGeom>
          <a:noFill/>
        </p:spPr>
        <p:txBody>
          <a:bodyPr wrap="square" lIns="101837" tIns="50918" rIns="101837" bIns="50918" rtlCol="0">
            <a:spAutoFit/>
          </a:bodyPr>
          <a:lstStyle/>
          <a:p>
            <a:pPr algn="just"/>
            <a:r>
              <a:rPr lang="es-MX" dirty="0" smtClean="0">
                <a:solidFill>
                  <a:srgbClr val="000000"/>
                </a:solidFill>
              </a:rPr>
              <a:t>Para obtener los niveles de estímulos IV, V y VI el académico deberá obtener los puntajes mínimos como se describe:</a:t>
            </a:r>
            <a:endParaRPr lang="es-ES_tradnl" dirty="0">
              <a:solidFill>
                <a:srgbClr val="000000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062411" y="432197"/>
            <a:ext cx="8784976" cy="595273"/>
          </a:xfrm>
          <a:prstGeom prst="rect">
            <a:avLst/>
          </a:prstGeom>
          <a:noFill/>
        </p:spPr>
        <p:txBody>
          <a:bodyPr wrap="square" lIns="101837" tIns="50918" rIns="101837" bIns="50918" rtlCol="0">
            <a:spAutoFit/>
          </a:bodyPr>
          <a:lstStyle/>
          <a:p>
            <a:pPr indent="1769" algn="ctr">
              <a:spcBef>
                <a:spcPts val="1200"/>
              </a:spcBef>
              <a:spcAft>
                <a:spcPts val="1200"/>
              </a:spcAft>
              <a:defRPr/>
            </a:pPr>
            <a:r>
              <a:rPr lang="es-MX" sz="3200" b="1" dirty="0" smtClean="0">
                <a:solidFill>
                  <a:schemeClr val="accent1">
                    <a:lumMod val="50000"/>
                  </a:schemeClr>
                </a:solidFill>
              </a:rPr>
              <a:t>Niveles y puntajes</a:t>
            </a:r>
            <a:endParaRPr lang="es-MX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9" name="8 Diagrama"/>
          <p:cNvGraphicFramePr/>
          <p:nvPr>
            <p:extLst>
              <p:ext uri="{D42A27DB-BD31-4B8C-83A1-F6EECF244321}">
                <p14:modId xmlns:p14="http://schemas.microsoft.com/office/powerpoint/2010/main" val="2950114807"/>
              </p:ext>
            </p:extLst>
          </p:nvPr>
        </p:nvGraphicFramePr>
        <p:xfrm>
          <a:off x="1331640" y="2996952"/>
          <a:ext cx="7056784" cy="2664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Flecha abajo"/>
          <p:cNvSpPr/>
          <p:nvPr/>
        </p:nvSpPr>
        <p:spPr>
          <a:xfrm>
            <a:off x="2070522" y="5328741"/>
            <a:ext cx="45719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3 Flecha abajo"/>
          <p:cNvSpPr/>
          <p:nvPr/>
        </p:nvSpPr>
        <p:spPr>
          <a:xfrm>
            <a:off x="3942730" y="5328741"/>
            <a:ext cx="45719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12 Flecha abajo"/>
          <p:cNvSpPr/>
          <p:nvPr/>
        </p:nvSpPr>
        <p:spPr>
          <a:xfrm>
            <a:off x="5814938" y="5328741"/>
            <a:ext cx="45719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14" name="13 Flecha abajo"/>
          <p:cNvSpPr/>
          <p:nvPr/>
        </p:nvSpPr>
        <p:spPr>
          <a:xfrm>
            <a:off x="7615138" y="5328741"/>
            <a:ext cx="72008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15 CuadroTexto"/>
          <p:cNvSpPr txBox="1"/>
          <p:nvPr/>
        </p:nvSpPr>
        <p:spPr>
          <a:xfrm>
            <a:off x="1854498" y="5472757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 smtClean="0"/>
              <a:t>168</a:t>
            </a:r>
            <a:endParaRPr lang="es-MX" sz="1200" b="1" dirty="0"/>
          </a:p>
        </p:txBody>
      </p:sp>
      <p:sp>
        <p:nvSpPr>
          <p:cNvPr id="17" name="16 CuadroTexto"/>
          <p:cNvSpPr txBox="1"/>
          <p:nvPr/>
        </p:nvSpPr>
        <p:spPr>
          <a:xfrm>
            <a:off x="3726706" y="5472757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 smtClean="0"/>
              <a:t>127</a:t>
            </a:r>
            <a:endParaRPr lang="es-MX" sz="1200" b="1" dirty="0"/>
          </a:p>
        </p:txBody>
      </p:sp>
      <p:sp>
        <p:nvSpPr>
          <p:cNvPr id="18" name="17 CuadroTexto"/>
          <p:cNvSpPr txBox="1"/>
          <p:nvPr/>
        </p:nvSpPr>
        <p:spPr>
          <a:xfrm>
            <a:off x="5670923" y="5472757"/>
            <a:ext cx="3744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 smtClean="0"/>
              <a:t>84</a:t>
            </a:r>
            <a:endParaRPr lang="es-MX" sz="1200" b="1" dirty="0"/>
          </a:p>
        </p:txBody>
      </p:sp>
      <p:sp>
        <p:nvSpPr>
          <p:cNvPr id="19" name="18 CuadroTexto"/>
          <p:cNvSpPr txBox="1"/>
          <p:nvPr/>
        </p:nvSpPr>
        <p:spPr>
          <a:xfrm>
            <a:off x="7471122" y="5472757"/>
            <a:ext cx="3647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 smtClean="0"/>
              <a:t>42</a:t>
            </a:r>
            <a:endParaRPr lang="es-MX" sz="1200" b="1" dirty="0"/>
          </a:p>
        </p:txBody>
      </p:sp>
    </p:spTree>
    <p:extLst>
      <p:ext uri="{BB962C8B-B14F-4D97-AF65-F5344CB8AC3E}">
        <p14:creationId xmlns:p14="http://schemas.microsoft.com/office/powerpoint/2010/main" val="1186334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1062411" y="432197"/>
            <a:ext cx="8784976" cy="595273"/>
          </a:xfrm>
          <a:prstGeom prst="rect">
            <a:avLst/>
          </a:prstGeom>
          <a:noFill/>
        </p:spPr>
        <p:txBody>
          <a:bodyPr wrap="square" lIns="101837" tIns="50918" rIns="101837" bIns="50918" rtlCol="0">
            <a:spAutoFit/>
          </a:bodyPr>
          <a:lstStyle/>
          <a:p>
            <a:pPr indent="1769" algn="ctr">
              <a:spcBef>
                <a:spcPts val="1200"/>
              </a:spcBef>
              <a:spcAft>
                <a:spcPts val="1200"/>
              </a:spcAft>
              <a:defRPr/>
            </a:pPr>
            <a:r>
              <a:rPr lang="es-MX" sz="3200" b="1" dirty="0" smtClean="0">
                <a:solidFill>
                  <a:schemeClr val="accent1">
                    <a:lumMod val="50000"/>
                  </a:schemeClr>
                </a:solidFill>
              </a:rPr>
              <a:t>Niveles y puntajes</a:t>
            </a:r>
            <a:endParaRPr lang="es-MX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5" name="Rectángulo 6"/>
          <p:cNvSpPr/>
          <p:nvPr/>
        </p:nvSpPr>
        <p:spPr>
          <a:xfrm>
            <a:off x="1926506" y="2304405"/>
            <a:ext cx="5526906" cy="101566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s-ES" dirty="0">
                <a:solidFill>
                  <a:srgbClr val="000000"/>
                </a:solidFill>
                <a:latin typeface="Arial" charset="0"/>
                <a:cs typeface="Arial" charset="0"/>
              </a:rPr>
              <a:t>La valoración será de 10 puntos por año de servicio cumplido, hasta un máximo previsto de 100 puntos.</a:t>
            </a:r>
            <a:endParaRPr lang="es-ES_tradnl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142530" y="1800349"/>
            <a:ext cx="21339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 smtClean="0"/>
              <a:t>II. Permanencia</a:t>
            </a:r>
            <a:r>
              <a:rPr lang="es-MX" dirty="0" smtClean="0"/>
              <a:t>:</a:t>
            </a:r>
            <a:endParaRPr lang="es-MX" dirty="0"/>
          </a:p>
        </p:txBody>
      </p:sp>
      <p:sp>
        <p:nvSpPr>
          <p:cNvPr id="7" name="6 CuadroTexto"/>
          <p:cNvSpPr txBox="1"/>
          <p:nvPr/>
        </p:nvSpPr>
        <p:spPr>
          <a:xfrm>
            <a:off x="2214538" y="4104605"/>
            <a:ext cx="19912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 smtClean="0"/>
              <a:t>III. Dedicación:</a:t>
            </a:r>
            <a:endParaRPr lang="es-MX" b="1" dirty="0"/>
          </a:p>
        </p:txBody>
      </p:sp>
      <p:graphicFrame>
        <p:nvGraphicFramePr>
          <p:cNvPr id="21" name="20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2932238"/>
              </p:ext>
            </p:extLst>
          </p:nvPr>
        </p:nvGraphicFramePr>
        <p:xfrm>
          <a:off x="1638474" y="4680669"/>
          <a:ext cx="6400328" cy="19546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2773"/>
                <a:gridCol w="3217555"/>
              </a:tblGrid>
              <a:tr h="1106251">
                <a:tc>
                  <a:txBody>
                    <a:bodyPr/>
                    <a:lstStyle/>
                    <a:p>
                      <a:pPr marL="0" marR="0" indent="0" algn="ctr" defTabSz="10045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Número de hora/semana/mes promedio al bienio</a:t>
                      </a:r>
                      <a:endParaRPr lang="es-ES_tradnl" sz="1800" b="1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s-MX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Puntos</a:t>
                      </a:r>
                      <a:endParaRPr lang="es-MX" sz="1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82979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s-ES" sz="1800" b="0" dirty="0" smtClean="0">
                        <a:effectLst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800" b="0" dirty="0" smtClean="0">
                          <a:effectLst/>
                        </a:rPr>
                        <a:t>4 </a:t>
                      </a:r>
                      <a:r>
                        <a:rPr lang="es-ES" sz="1800" b="0" dirty="0">
                          <a:effectLst/>
                        </a:rPr>
                        <a:t>a </a:t>
                      </a:r>
                      <a:r>
                        <a:rPr lang="es-ES" sz="1800" b="0" dirty="0" smtClean="0">
                          <a:effectLst/>
                        </a:rPr>
                        <a:t>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s-ES" sz="1800" b="0" dirty="0" smtClean="0">
                        <a:effectLst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800" b="0" dirty="0" smtClean="0">
                          <a:effectLst/>
                        </a:rPr>
                        <a:t>100</a:t>
                      </a:r>
                      <a:endParaRPr lang="es-ES_tradnl" sz="1800" b="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/>
                </a:tc>
              </a:tr>
              <a:tr h="382979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s-ES" sz="1800" b="0" dirty="0" smtClean="0">
                        <a:effectLst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800" b="0" dirty="0" smtClean="0">
                          <a:effectLst/>
                        </a:rPr>
                        <a:t>13 </a:t>
                      </a:r>
                      <a:r>
                        <a:rPr lang="es-ES" sz="1800" b="0" dirty="0">
                          <a:effectLst/>
                        </a:rPr>
                        <a:t>o </a:t>
                      </a:r>
                      <a:r>
                        <a:rPr lang="es-ES" sz="1800" b="0" dirty="0" smtClean="0">
                          <a:effectLst/>
                        </a:rPr>
                        <a:t>más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es-ES" sz="1800" b="0" dirty="0" smtClean="0">
                        <a:effectLst/>
                      </a:endParaRPr>
                    </a:p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s-ES" sz="1800" b="0" dirty="0" smtClean="0">
                          <a:effectLst/>
                        </a:rPr>
                        <a:t>200</a:t>
                      </a:r>
                      <a:endParaRPr lang="es-ES_tradnl" sz="1800" b="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3033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1062411" y="432197"/>
            <a:ext cx="8784976" cy="595273"/>
          </a:xfrm>
          <a:prstGeom prst="rect">
            <a:avLst/>
          </a:prstGeom>
          <a:noFill/>
        </p:spPr>
        <p:txBody>
          <a:bodyPr wrap="square" lIns="101837" tIns="50918" rIns="101837" bIns="50918" rtlCol="0">
            <a:spAutoFit/>
          </a:bodyPr>
          <a:lstStyle/>
          <a:p>
            <a:pPr indent="1769" algn="ctr">
              <a:spcBef>
                <a:spcPts val="1200"/>
              </a:spcBef>
              <a:spcAft>
                <a:spcPts val="1200"/>
              </a:spcAft>
              <a:defRPr/>
            </a:pPr>
            <a:r>
              <a:rPr lang="es-MX" sz="3200" b="1" dirty="0" smtClean="0">
                <a:solidFill>
                  <a:schemeClr val="accent1">
                    <a:lumMod val="50000"/>
                  </a:schemeClr>
                </a:solidFill>
              </a:rPr>
              <a:t>Validación de la información</a:t>
            </a:r>
            <a:endParaRPr lang="es-MX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2" name="1 Diagrama"/>
          <p:cNvGraphicFramePr/>
          <p:nvPr>
            <p:extLst>
              <p:ext uri="{D42A27DB-BD31-4B8C-83A1-F6EECF244321}">
                <p14:modId xmlns:p14="http://schemas.microsoft.com/office/powerpoint/2010/main" val="2868351012"/>
              </p:ext>
            </p:extLst>
          </p:nvPr>
        </p:nvGraphicFramePr>
        <p:xfrm>
          <a:off x="630362" y="1656203"/>
          <a:ext cx="8928991" cy="54007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780962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1062411" y="432197"/>
            <a:ext cx="8784976" cy="595273"/>
          </a:xfrm>
          <a:prstGeom prst="rect">
            <a:avLst/>
          </a:prstGeom>
          <a:noFill/>
        </p:spPr>
        <p:txBody>
          <a:bodyPr wrap="square" lIns="101837" tIns="50918" rIns="101837" bIns="50918" rtlCol="0">
            <a:spAutoFit/>
          </a:bodyPr>
          <a:lstStyle/>
          <a:p>
            <a:pPr indent="1769" algn="ctr">
              <a:spcBef>
                <a:spcPts val="1200"/>
              </a:spcBef>
              <a:spcAft>
                <a:spcPts val="1200"/>
              </a:spcAft>
              <a:defRPr/>
            </a:pPr>
            <a:r>
              <a:rPr lang="es-MX" sz="3200" b="1" dirty="0" smtClean="0">
                <a:solidFill>
                  <a:schemeClr val="accent1">
                    <a:lumMod val="50000"/>
                  </a:schemeClr>
                </a:solidFill>
              </a:rPr>
              <a:t>Fuentes de Información</a:t>
            </a:r>
            <a:endParaRPr lang="es-MX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4606885"/>
              </p:ext>
            </p:extLst>
          </p:nvPr>
        </p:nvGraphicFramePr>
        <p:xfrm>
          <a:off x="918393" y="1224285"/>
          <a:ext cx="7453024" cy="6336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26512"/>
                <a:gridCol w="3726512"/>
              </a:tblGrid>
              <a:tr h="6336704">
                <a:tc>
                  <a:txBody>
                    <a:bodyPr/>
                    <a:lstStyle/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s-MX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Secretaría Académica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s-MX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Vicerrectorías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s-MX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Direcciones Generales de las Áreas Académicas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s-MX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Dirección General de Investigaciones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s-MX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Dirección General de la Unidad de Estudios de Posgrado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s-MX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Dirección General de Desarrollo Académico e Innovación Educativa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s-MX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Dirección General de Vinculación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s-MX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Entidades Académicas (Facultades, Centros e Institutos)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s-MX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Dirección General de Difusión Cultural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s-MX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Dirección General de Tecnologías de la Información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s-MX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Área de Formación Básica General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s-MX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Departamento de Evaluación y Desarrollo de Personal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s-MX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Secretaría de Desarrollo Institucional</a:t>
                      </a:r>
                    </a:p>
                    <a:p>
                      <a:pPr algn="ctr"/>
                      <a:endParaRPr lang="es-MX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s-MX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Total:</a:t>
                      </a:r>
                      <a:r>
                        <a:rPr lang="es-MX" sz="1600" b="1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104 indicadores de proveedor</a:t>
                      </a:r>
                    </a:p>
                    <a:p>
                      <a:pPr algn="l"/>
                      <a:r>
                        <a:rPr lang="es-MX" sz="16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76 indicadores académico </a:t>
                      </a:r>
                      <a:endParaRPr lang="es-MX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69036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jecutivo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jecutiv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jecutiv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Ejecutivo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jecutiv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jecutiv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Ejecutivo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jecutiv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jecutiv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Presentación final</Template>
  <TotalTime>13980</TotalTime>
  <Words>1072</Words>
  <Application>Microsoft Office PowerPoint</Application>
  <PresentationFormat>Personalizado</PresentationFormat>
  <Paragraphs>147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Títulos de diapositiva</vt:lpstr>
      </vt:variant>
      <vt:variant>
        <vt:i4>12</vt:i4>
      </vt:variant>
    </vt:vector>
  </HeadingPairs>
  <TitlesOfParts>
    <vt:vector size="15" baseType="lpstr">
      <vt:lpstr>Ejecutivo</vt:lpstr>
      <vt:lpstr>1_Ejecutivo</vt:lpstr>
      <vt:lpstr>2_Ejecutivo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UV</dc:creator>
  <cp:lastModifiedBy>Landa Ochoa Dulce Maria</cp:lastModifiedBy>
  <cp:revision>210</cp:revision>
  <cp:lastPrinted>2018-02-20T22:54:14Z</cp:lastPrinted>
  <dcterms:created xsi:type="dcterms:W3CDTF">2014-07-04T17:42:42Z</dcterms:created>
  <dcterms:modified xsi:type="dcterms:W3CDTF">2018-05-09T15:02:13Z</dcterms:modified>
</cp:coreProperties>
</file>