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272" r:id="rId4"/>
    <p:sldId id="257" r:id="rId5"/>
    <p:sldId id="259" r:id="rId6"/>
    <p:sldId id="258" r:id="rId7"/>
    <p:sldId id="260" r:id="rId8"/>
    <p:sldId id="261" r:id="rId9"/>
    <p:sldId id="264" r:id="rId10"/>
    <p:sldId id="270" r:id="rId11"/>
    <p:sldId id="271" r:id="rId12"/>
    <p:sldId id="265" r:id="rId13"/>
    <p:sldId id="267" r:id="rId14"/>
    <p:sldId id="266" r:id="rId15"/>
    <p:sldId id="268" r:id="rId16"/>
    <p:sldId id="269" r:id="rId17"/>
  </p:sldIdLst>
  <p:sldSz cx="10045700" cy="7777163"/>
  <p:notesSz cx="6858000" cy="9144000"/>
  <p:defaultTextStyle>
    <a:defPPr>
      <a:defRPr lang="es-MX"/>
    </a:defPPr>
    <a:lvl1pPr algn="l" defTabSz="1017588" rtl="0" fontAlgn="base">
      <a:spcBef>
        <a:spcPct val="0"/>
      </a:spcBef>
      <a:spcAft>
        <a:spcPct val="0"/>
      </a:spcAft>
      <a:defRPr sz="2000" kern="1200">
        <a:solidFill>
          <a:schemeClr val="tx1"/>
        </a:solidFill>
        <a:latin typeface="Arial" charset="0"/>
        <a:ea typeface="+mn-ea"/>
        <a:cs typeface="Arial" charset="0"/>
      </a:defRPr>
    </a:lvl1pPr>
    <a:lvl2pPr marL="508000" indent="-50800" algn="l" defTabSz="1017588" rtl="0" fontAlgn="base">
      <a:spcBef>
        <a:spcPct val="0"/>
      </a:spcBef>
      <a:spcAft>
        <a:spcPct val="0"/>
      </a:spcAft>
      <a:defRPr sz="2000" kern="1200">
        <a:solidFill>
          <a:schemeClr val="tx1"/>
        </a:solidFill>
        <a:latin typeface="Arial" charset="0"/>
        <a:ea typeface="+mn-ea"/>
        <a:cs typeface="Arial" charset="0"/>
      </a:defRPr>
    </a:lvl2pPr>
    <a:lvl3pPr marL="1017588" indent="-103188" algn="l" defTabSz="1017588" rtl="0" fontAlgn="base">
      <a:spcBef>
        <a:spcPct val="0"/>
      </a:spcBef>
      <a:spcAft>
        <a:spcPct val="0"/>
      </a:spcAft>
      <a:defRPr sz="2000" kern="1200">
        <a:solidFill>
          <a:schemeClr val="tx1"/>
        </a:solidFill>
        <a:latin typeface="Arial" charset="0"/>
        <a:ea typeface="+mn-ea"/>
        <a:cs typeface="Arial" charset="0"/>
      </a:defRPr>
    </a:lvl3pPr>
    <a:lvl4pPr marL="1527175" indent="-155575" algn="l" defTabSz="1017588" rtl="0" fontAlgn="base">
      <a:spcBef>
        <a:spcPct val="0"/>
      </a:spcBef>
      <a:spcAft>
        <a:spcPct val="0"/>
      </a:spcAft>
      <a:defRPr sz="2000" kern="1200">
        <a:solidFill>
          <a:schemeClr val="tx1"/>
        </a:solidFill>
        <a:latin typeface="Arial" charset="0"/>
        <a:ea typeface="+mn-ea"/>
        <a:cs typeface="Arial" charset="0"/>
      </a:defRPr>
    </a:lvl4pPr>
    <a:lvl5pPr marL="2036763" indent="-207963" algn="l" defTabSz="10175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050"/>
    <a:srgbClr val="FF3300"/>
    <a:srgbClr val="CC00CC"/>
    <a:srgbClr val="990099"/>
    <a:srgbClr val="DD2384"/>
    <a:srgbClr val="EDF6FD"/>
    <a:srgbClr val="17E6E6"/>
    <a:srgbClr val="E6E6E6"/>
    <a:srgbClr val="E1E1E1"/>
    <a:srgbClr val="EBEB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72" autoAdjust="0"/>
    <p:restoredTop sz="94660"/>
  </p:normalViewPr>
  <p:slideViewPr>
    <p:cSldViewPr>
      <p:cViewPr>
        <p:scale>
          <a:sx n="69" d="100"/>
          <a:sy n="69" d="100"/>
        </p:scale>
        <p:origin x="-660" y="126"/>
      </p:cViewPr>
      <p:guideLst>
        <p:guide orient="horz" pos="2449"/>
        <p:guide pos="316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gif"/></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gif"/></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0CCC-A9AF-4ACB-B8BF-71054985DD4E}" type="doc">
      <dgm:prSet loTypeId="urn:microsoft.com/office/officeart/2005/8/layout/vList4#3" loCatId="list" qsTypeId="urn:microsoft.com/office/officeart/2005/8/quickstyle/simple1" qsCatId="simple" csTypeId="urn:microsoft.com/office/officeart/2005/8/colors/colorful4" csCatId="colorful" phldr="1"/>
      <dgm:spPr/>
    </dgm:pt>
    <dgm:pt modelId="{C6FEC679-F5EE-482C-AF1C-C3B26EDCE91D}">
      <dgm:prSet phldrT="[Texto]"/>
      <dgm:spPr/>
      <dgm:t>
        <a:bodyPr/>
        <a:lstStyle/>
        <a:p>
          <a:pPr algn="ctr"/>
          <a:r>
            <a:rPr lang="es-MX" dirty="0" smtClean="0"/>
            <a:t>Presencial</a:t>
          </a:r>
          <a:endParaRPr lang="es-MX" dirty="0"/>
        </a:p>
      </dgm:t>
    </dgm:pt>
    <dgm:pt modelId="{DDDE2537-3209-4F73-A367-B1A3640591F8}" type="parTrans" cxnId="{2A8CA17D-0814-417A-BDEA-81B3F7060A85}">
      <dgm:prSet/>
      <dgm:spPr/>
      <dgm:t>
        <a:bodyPr/>
        <a:lstStyle/>
        <a:p>
          <a:endParaRPr lang="es-MX"/>
        </a:p>
      </dgm:t>
    </dgm:pt>
    <dgm:pt modelId="{0F98E50D-DEA0-4428-8127-9210246511B0}" type="sibTrans" cxnId="{2A8CA17D-0814-417A-BDEA-81B3F7060A85}">
      <dgm:prSet/>
      <dgm:spPr/>
      <dgm:t>
        <a:bodyPr/>
        <a:lstStyle/>
        <a:p>
          <a:endParaRPr lang="es-MX"/>
        </a:p>
      </dgm:t>
    </dgm:pt>
    <dgm:pt modelId="{5ED2BEF8-EC80-43F5-AD08-797CD88DD2DD}">
      <dgm:prSet phldrT="[Texto]"/>
      <dgm:spPr/>
      <dgm:t>
        <a:bodyPr/>
        <a:lstStyle/>
        <a:p>
          <a:pPr algn="ctr"/>
          <a:r>
            <a:rPr lang="es-MX" dirty="0" smtClean="0"/>
            <a:t>Virtual (</a:t>
          </a:r>
          <a:r>
            <a:rPr lang="es-MX" dirty="0" err="1" smtClean="0"/>
            <a:t>Eminus</a:t>
          </a:r>
          <a:r>
            <a:rPr lang="es-MX" dirty="0" smtClean="0"/>
            <a:t>)</a:t>
          </a:r>
          <a:endParaRPr lang="es-MX" dirty="0"/>
        </a:p>
      </dgm:t>
    </dgm:pt>
    <dgm:pt modelId="{24CC0B3F-9A17-43C2-8127-FD2DB27CA81C}" type="parTrans" cxnId="{937F894C-1480-41AA-9616-B081A1BE98CC}">
      <dgm:prSet/>
      <dgm:spPr/>
      <dgm:t>
        <a:bodyPr/>
        <a:lstStyle/>
        <a:p>
          <a:endParaRPr lang="es-MX"/>
        </a:p>
      </dgm:t>
    </dgm:pt>
    <dgm:pt modelId="{192C9790-9DBA-4FF5-AD98-D377965A961D}" type="sibTrans" cxnId="{937F894C-1480-41AA-9616-B081A1BE98CC}">
      <dgm:prSet/>
      <dgm:spPr/>
      <dgm:t>
        <a:bodyPr/>
        <a:lstStyle/>
        <a:p>
          <a:endParaRPr lang="es-MX"/>
        </a:p>
      </dgm:t>
    </dgm:pt>
    <dgm:pt modelId="{FCA36A08-3175-4B51-8502-3B9D9D25C919}" type="pres">
      <dgm:prSet presAssocID="{00C10CCC-A9AF-4ACB-B8BF-71054985DD4E}" presName="linear" presStyleCnt="0">
        <dgm:presLayoutVars>
          <dgm:dir/>
          <dgm:resizeHandles val="exact"/>
        </dgm:presLayoutVars>
      </dgm:prSet>
      <dgm:spPr/>
    </dgm:pt>
    <dgm:pt modelId="{4D41A157-43AD-4063-BE89-D3F24F05CF26}" type="pres">
      <dgm:prSet presAssocID="{C6FEC679-F5EE-482C-AF1C-C3B26EDCE91D}" presName="comp" presStyleCnt="0"/>
      <dgm:spPr/>
    </dgm:pt>
    <dgm:pt modelId="{C8C0E231-240C-4049-BC53-0C2900385DBB}" type="pres">
      <dgm:prSet presAssocID="{C6FEC679-F5EE-482C-AF1C-C3B26EDCE91D}" presName="box" presStyleLbl="node1" presStyleIdx="0" presStyleCnt="2"/>
      <dgm:spPr/>
      <dgm:t>
        <a:bodyPr/>
        <a:lstStyle/>
        <a:p>
          <a:endParaRPr lang="es-MX"/>
        </a:p>
      </dgm:t>
    </dgm:pt>
    <dgm:pt modelId="{5AADBE5D-893F-4B08-BFAC-7CB521036C61}" type="pres">
      <dgm:prSet presAssocID="{C6FEC679-F5EE-482C-AF1C-C3B26EDCE91D}"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l="-45000" r="-45000"/>
          </a:stretch>
        </a:blipFill>
      </dgm:spPr>
    </dgm:pt>
    <dgm:pt modelId="{497D8DB9-456D-4E31-AF33-0BC3D821C3CD}" type="pres">
      <dgm:prSet presAssocID="{C6FEC679-F5EE-482C-AF1C-C3B26EDCE91D}" presName="text" presStyleLbl="node1" presStyleIdx="0" presStyleCnt="2">
        <dgm:presLayoutVars>
          <dgm:bulletEnabled val="1"/>
        </dgm:presLayoutVars>
      </dgm:prSet>
      <dgm:spPr/>
      <dgm:t>
        <a:bodyPr/>
        <a:lstStyle/>
        <a:p>
          <a:endParaRPr lang="es-MX"/>
        </a:p>
      </dgm:t>
    </dgm:pt>
    <dgm:pt modelId="{7FCB393D-3D62-47EC-80E4-1EA9635C8462}" type="pres">
      <dgm:prSet presAssocID="{0F98E50D-DEA0-4428-8127-9210246511B0}" presName="spacer" presStyleCnt="0"/>
      <dgm:spPr/>
    </dgm:pt>
    <dgm:pt modelId="{6296ACE3-A633-4C3F-AFEE-3BD93AE8CAFF}" type="pres">
      <dgm:prSet presAssocID="{5ED2BEF8-EC80-43F5-AD08-797CD88DD2DD}" presName="comp" presStyleCnt="0"/>
      <dgm:spPr/>
    </dgm:pt>
    <dgm:pt modelId="{C7065E36-8077-464A-B9C9-F6D1A4F4CEB5}" type="pres">
      <dgm:prSet presAssocID="{5ED2BEF8-EC80-43F5-AD08-797CD88DD2DD}" presName="box" presStyleLbl="node1" presStyleIdx="1" presStyleCnt="2" custLinFactNeighborX="-1075" custLinFactNeighborY="51"/>
      <dgm:spPr/>
      <dgm:t>
        <a:bodyPr/>
        <a:lstStyle/>
        <a:p>
          <a:endParaRPr lang="es-MX"/>
        </a:p>
      </dgm:t>
    </dgm:pt>
    <dgm:pt modelId="{27C99B54-913E-4355-8184-393110A4A31D}" type="pres">
      <dgm:prSet presAssocID="{5ED2BEF8-EC80-43F5-AD08-797CD88DD2DD}" presName="img" presStyleLbl="fgImgPlace1" presStyleIdx="1" presStyleCnt="2" custLinFactNeighborX="288" custLinFactNeighborY="3113"/>
      <dgm:spPr>
        <a:blipFill>
          <a:blip xmlns:r="http://schemas.openxmlformats.org/officeDocument/2006/relationships" r:embed="rId2">
            <a:extLst>
              <a:ext uri="{28A0092B-C50C-407E-A947-70E740481C1C}">
                <a14:useLocalDpi xmlns:a14="http://schemas.microsoft.com/office/drawing/2010/main" xmlns="" val="0"/>
              </a:ext>
            </a:extLst>
          </a:blip>
          <a:srcRect/>
          <a:stretch>
            <a:fillRect l="-4000" r="-4000"/>
          </a:stretch>
        </a:blipFill>
      </dgm:spPr>
    </dgm:pt>
    <dgm:pt modelId="{E6009E80-365E-402A-ADC2-CB04DF0292E7}" type="pres">
      <dgm:prSet presAssocID="{5ED2BEF8-EC80-43F5-AD08-797CD88DD2DD}" presName="text" presStyleLbl="node1" presStyleIdx="1" presStyleCnt="2">
        <dgm:presLayoutVars>
          <dgm:bulletEnabled val="1"/>
        </dgm:presLayoutVars>
      </dgm:prSet>
      <dgm:spPr/>
      <dgm:t>
        <a:bodyPr/>
        <a:lstStyle/>
        <a:p>
          <a:endParaRPr lang="es-MX"/>
        </a:p>
      </dgm:t>
    </dgm:pt>
  </dgm:ptLst>
  <dgm:cxnLst>
    <dgm:cxn modelId="{5474D537-2E39-44E2-9E46-C28BA337D64D}" type="presOf" srcId="{C6FEC679-F5EE-482C-AF1C-C3B26EDCE91D}" destId="{497D8DB9-456D-4E31-AF33-0BC3D821C3CD}" srcOrd="1" destOrd="0" presId="urn:microsoft.com/office/officeart/2005/8/layout/vList4#3"/>
    <dgm:cxn modelId="{80154B47-2287-402A-B516-32611190FC48}" type="presOf" srcId="{5ED2BEF8-EC80-43F5-AD08-797CD88DD2DD}" destId="{C7065E36-8077-464A-B9C9-F6D1A4F4CEB5}" srcOrd="0" destOrd="0" presId="urn:microsoft.com/office/officeart/2005/8/layout/vList4#3"/>
    <dgm:cxn modelId="{937F894C-1480-41AA-9616-B081A1BE98CC}" srcId="{00C10CCC-A9AF-4ACB-B8BF-71054985DD4E}" destId="{5ED2BEF8-EC80-43F5-AD08-797CD88DD2DD}" srcOrd="1" destOrd="0" parTransId="{24CC0B3F-9A17-43C2-8127-FD2DB27CA81C}" sibTransId="{192C9790-9DBA-4FF5-AD98-D377965A961D}"/>
    <dgm:cxn modelId="{2A8CA17D-0814-417A-BDEA-81B3F7060A85}" srcId="{00C10CCC-A9AF-4ACB-B8BF-71054985DD4E}" destId="{C6FEC679-F5EE-482C-AF1C-C3B26EDCE91D}" srcOrd="0" destOrd="0" parTransId="{DDDE2537-3209-4F73-A367-B1A3640591F8}" sibTransId="{0F98E50D-DEA0-4428-8127-9210246511B0}"/>
    <dgm:cxn modelId="{610D567E-6D93-47AA-A1BB-FD6C2085B1F4}" type="presOf" srcId="{00C10CCC-A9AF-4ACB-B8BF-71054985DD4E}" destId="{FCA36A08-3175-4B51-8502-3B9D9D25C919}" srcOrd="0" destOrd="0" presId="urn:microsoft.com/office/officeart/2005/8/layout/vList4#3"/>
    <dgm:cxn modelId="{E6788A28-9088-4AB3-BBE8-CF5784EF3D82}" type="presOf" srcId="{5ED2BEF8-EC80-43F5-AD08-797CD88DD2DD}" destId="{E6009E80-365E-402A-ADC2-CB04DF0292E7}" srcOrd="1" destOrd="0" presId="urn:microsoft.com/office/officeart/2005/8/layout/vList4#3"/>
    <dgm:cxn modelId="{3C3A9C62-707B-4C35-BE03-429EEF84E8B5}" type="presOf" srcId="{C6FEC679-F5EE-482C-AF1C-C3B26EDCE91D}" destId="{C8C0E231-240C-4049-BC53-0C2900385DBB}" srcOrd="0" destOrd="0" presId="urn:microsoft.com/office/officeart/2005/8/layout/vList4#3"/>
    <dgm:cxn modelId="{B387739F-E9C6-4481-83C8-B0EEC50E95F2}" type="presParOf" srcId="{FCA36A08-3175-4B51-8502-3B9D9D25C919}" destId="{4D41A157-43AD-4063-BE89-D3F24F05CF26}" srcOrd="0" destOrd="0" presId="urn:microsoft.com/office/officeart/2005/8/layout/vList4#3"/>
    <dgm:cxn modelId="{645A8CCD-BADC-47F7-B1C3-7EDC3DB338AA}" type="presParOf" srcId="{4D41A157-43AD-4063-BE89-D3F24F05CF26}" destId="{C8C0E231-240C-4049-BC53-0C2900385DBB}" srcOrd="0" destOrd="0" presId="urn:microsoft.com/office/officeart/2005/8/layout/vList4#3"/>
    <dgm:cxn modelId="{B4CAAD08-924C-48D1-B884-7F16184D6E35}" type="presParOf" srcId="{4D41A157-43AD-4063-BE89-D3F24F05CF26}" destId="{5AADBE5D-893F-4B08-BFAC-7CB521036C61}" srcOrd="1" destOrd="0" presId="urn:microsoft.com/office/officeart/2005/8/layout/vList4#3"/>
    <dgm:cxn modelId="{169FAEC8-6BE4-4686-AFEF-ACD67892F8B1}" type="presParOf" srcId="{4D41A157-43AD-4063-BE89-D3F24F05CF26}" destId="{497D8DB9-456D-4E31-AF33-0BC3D821C3CD}" srcOrd="2" destOrd="0" presId="urn:microsoft.com/office/officeart/2005/8/layout/vList4#3"/>
    <dgm:cxn modelId="{A3BE4A7A-1A2B-4453-93DB-7472ACC03564}" type="presParOf" srcId="{FCA36A08-3175-4B51-8502-3B9D9D25C919}" destId="{7FCB393D-3D62-47EC-80E4-1EA9635C8462}" srcOrd="1" destOrd="0" presId="urn:microsoft.com/office/officeart/2005/8/layout/vList4#3"/>
    <dgm:cxn modelId="{2E799B10-2DA2-499E-8FD6-6E7727A64B99}" type="presParOf" srcId="{FCA36A08-3175-4B51-8502-3B9D9D25C919}" destId="{6296ACE3-A633-4C3F-AFEE-3BD93AE8CAFF}" srcOrd="2" destOrd="0" presId="urn:microsoft.com/office/officeart/2005/8/layout/vList4#3"/>
    <dgm:cxn modelId="{E129D9DD-4D7A-4B23-B859-DAAE4A9CB454}" type="presParOf" srcId="{6296ACE3-A633-4C3F-AFEE-3BD93AE8CAFF}" destId="{C7065E36-8077-464A-B9C9-F6D1A4F4CEB5}" srcOrd="0" destOrd="0" presId="urn:microsoft.com/office/officeart/2005/8/layout/vList4#3"/>
    <dgm:cxn modelId="{89F8E518-1306-4F95-979D-10930E4B24D5}" type="presParOf" srcId="{6296ACE3-A633-4C3F-AFEE-3BD93AE8CAFF}" destId="{27C99B54-913E-4355-8184-393110A4A31D}" srcOrd="1" destOrd="0" presId="urn:microsoft.com/office/officeart/2005/8/layout/vList4#3"/>
    <dgm:cxn modelId="{529C35EA-99DD-4334-A90F-B77414AD3863}" type="presParOf" srcId="{6296ACE3-A633-4C3F-AFEE-3BD93AE8CAFF}" destId="{E6009E80-365E-402A-ADC2-CB04DF0292E7}" srcOrd="2" destOrd="0" presId="urn:microsoft.com/office/officeart/2005/8/layout/vList4#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2D0C82-4998-4D90-8FB9-783C5481F94F}" type="doc">
      <dgm:prSet loTypeId="urn:microsoft.com/office/officeart/2005/8/layout/hList7#3" loCatId="list" qsTypeId="urn:microsoft.com/office/officeart/2005/8/quickstyle/simple1" qsCatId="simple" csTypeId="urn:microsoft.com/office/officeart/2005/8/colors/colorful4" csCatId="colorful" phldr="1"/>
      <dgm:spPr/>
      <dgm:t>
        <a:bodyPr/>
        <a:lstStyle/>
        <a:p>
          <a:endParaRPr lang="es-MX"/>
        </a:p>
      </dgm:t>
    </dgm:pt>
    <dgm:pt modelId="{3AD21E9A-7707-4C5F-BF77-F42FAE26310B}">
      <dgm:prSet phldrT="[Texto]"/>
      <dgm:spPr/>
      <dgm:t>
        <a:bodyPr/>
        <a:lstStyle/>
        <a:p>
          <a:r>
            <a:rPr lang="es-MX" dirty="0" smtClean="0"/>
            <a:t>EE propias de AFEL</a:t>
          </a:r>
          <a:endParaRPr lang="es-MX" dirty="0"/>
        </a:p>
      </dgm:t>
    </dgm:pt>
    <dgm:pt modelId="{1C412FA8-BA89-43D3-AA24-9E2991B76971}" type="parTrans" cxnId="{0D609F8C-D335-464B-B5FA-62074ED97537}">
      <dgm:prSet/>
      <dgm:spPr/>
      <dgm:t>
        <a:bodyPr/>
        <a:lstStyle/>
        <a:p>
          <a:endParaRPr lang="es-MX"/>
        </a:p>
      </dgm:t>
    </dgm:pt>
    <dgm:pt modelId="{BBBF5E53-E84F-408D-87C6-CA3D6445ADC3}" type="sibTrans" cxnId="{0D609F8C-D335-464B-B5FA-62074ED97537}">
      <dgm:prSet/>
      <dgm:spPr/>
      <dgm:t>
        <a:bodyPr/>
        <a:lstStyle/>
        <a:p>
          <a:endParaRPr lang="es-MX"/>
        </a:p>
      </dgm:t>
    </dgm:pt>
    <dgm:pt modelId="{E5D24116-5D9F-4173-8270-AFB19C766495}">
      <dgm:prSet phldrT="[Texto]"/>
      <dgm:spPr/>
      <dgm:t>
        <a:bodyPr/>
        <a:lstStyle/>
        <a:p>
          <a:r>
            <a:rPr lang="es-MX" dirty="0" smtClean="0"/>
            <a:t>Cursar EE de otros PE</a:t>
          </a:r>
          <a:endParaRPr lang="es-MX" dirty="0"/>
        </a:p>
      </dgm:t>
    </dgm:pt>
    <dgm:pt modelId="{353A5941-2F46-4A82-B170-971ED9702C01}" type="parTrans" cxnId="{FFD60165-9043-459D-8B47-962892CCF592}">
      <dgm:prSet/>
      <dgm:spPr/>
      <dgm:t>
        <a:bodyPr/>
        <a:lstStyle/>
        <a:p>
          <a:endParaRPr lang="es-MX"/>
        </a:p>
      </dgm:t>
    </dgm:pt>
    <dgm:pt modelId="{9E099FA3-D237-4A27-8365-FCFCEBABBC8D}" type="sibTrans" cxnId="{FFD60165-9043-459D-8B47-962892CCF592}">
      <dgm:prSet/>
      <dgm:spPr/>
      <dgm:t>
        <a:bodyPr/>
        <a:lstStyle/>
        <a:p>
          <a:endParaRPr lang="es-MX"/>
        </a:p>
      </dgm:t>
    </dgm:pt>
    <dgm:pt modelId="{9B433902-AC17-401A-9C0B-04255E1346B3}">
      <dgm:prSet phldrT="[Texto]"/>
      <dgm:spPr/>
      <dgm:t>
        <a:bodyPr/>
        <a:lstStyle/>
        <a:p>
          <a:r>
            <a:rPr lang="es-MX" dirty="0" smtClean="0"/>
            <a:t>Transferencia de créditos de un PE a otro</a:t>
          </a:r>
          <a:endParaRPr lang="es-MX" dirty="0"/>
        </a:p>
      </dgm:t>
    </dgm:pt>
    <dgm:pt modelId="{17161AD2-8D3B-44E2-AFA1-CBB1EE793326}" type="parTrans" cxnId="{DBF7BD8D-64E8-4CD7-96B2-C9E23BC72DF5}">
      <dgm:prSet/>
      <dgm:spPr/>
      <dgm:t>
        <a:bodyPr/>
        <a:lstStyle/>
        <a:p>
          <a:endParaRPr lang="es-MX"/>
        </a:p>
      </dgm:t>
    </dgm:pt>
    <dgm:pt modelId="{61E6A3BC-D93D-406F-AB18-85604DA913BA}" type="sibTrans" cxnId="{DBF7BD8D-64E8-4CD7-96B2-C9E23BC72DF5}">
      <dgm:prSet/>
      <dgm:spPr/>
      <dgm:t>
        <a:bodyPr/>
        <a:lstStyle/>
        <a:p>
          <a:endParaRPr lang="es-MX"/>
        </a:p>
      </dgm:t>
    </dgm:pt>
    <dgm:pt modelId="{C3AB77F8-D4F4-4D73-8369-7BF756BB7383}">
      <dgm:prSet/>
      <dgm:spPr/>
      <dgm:t>
        <a:bodyPr/>
        <a:lstStyle/>
        <a:p>
          <a:r>
            <a:rPr lang="es-MX" dirty="0" smtClean="0"/>
            <a:t>Otros espacios formativos</a:t>
          </a:r>
          <a:endParaRPr lang="es-MX" dirty="0"/>
        </a:p>
      </dgm:t>
    </dgm:pt>
    <dgm:pt modelId="{85DE47A8-5F2E-4557-AA6E-964C857A6483}" type="parTrans" cxnId="{139A85D5-81B7-4F7F-A499-DCC612E7BE26}">
      <dgm:prSet/>
      <dgm:spPr/>
      <dgm:t>
        <a:bodyPr/>
        <a:lstStyle/>
        <a:p>
          <a:endParaRPr lang="es-MX"/>
        </a:p>
      </dgm:t>
    </dgm:pt>
    <dgm:pt modelId="{845C3A05-36B0-44D3-85D3-01BCD89CECD7}" type="sibTrans" cxnId="{139A85D5-81B7-4F7F-A499-DCC612E7BE26}">
      <dgm:prSet/>
      <dgm:spPr/>
      <dgm:t>
        <a:bodyPr/>
        <a:lstStyle/>
        <a:p>
          <a:endParaRPr lang="es-MX"/>
        </a:p>
      </dgm:t>
    </dgm:pt>
    <dgm:pt modelId="{7AB3F4AC-186F-4A40-B84F-0BADA34EB13F}" type="pres">
      <dgm:prSet presAssocID="{7A2D0C82-4998-4D90-8FB9-783C5481F94F}" presName="Name0" presStyleCnt="0">
        <dgm:presLayoutVars>
          <dgm:dir/>
          <dgm:resizeHandles val="exact"/>
        </dgm:presLayoutVars>
      </dgm:prSet>
      <dgm:spPr/>
      <dgm:t>
        <a:bodyPr/>
        <a:lstStyle/>
        <a:p>
          <a:endParaRPr lang="es-MX"/>
        </a:p>
      </dgm:t>
    </dgm:pt>
    <dgm:pt modelId="{48BA3D2D-A6C2-4531-8FEB-7C6800E0A6A8}" type="pres">
      <dgm:prSet presAssocID="{7A2D0C82-4998-4D90-8FB9-783C5481F94F}" presName="fgShape" presStyleLbl="fgShp" presStyleIdx="0" presStyleCnt="1"/>
      <dgm:spPr/>
    </dgm:pt>
    <dgm:pt modelId="{5BE2B43F-187F-4CF9-96FA-241536A301D3}" type="pres">
      <dgm:prSet presAssocID="{7A2D0C82-4998-4D90-8FB9-783C5481F94F}" presName="linComp" presStyleCnt="0"/>
      <dgm:spPr/>
    </dgm:pt>
    <dgm:pt modelId="{EC684CD9-D877-4482-B341-8D03DBF90DA6}" type="pres">
      <dgm:prSet presAssocID="{3AD21E9A-7707-4C5F-BF77-F42FAE26310B}" presName="compNode" presStyleCnt="0"/>
      <dgm:spPr/>
    </dgm:pt>
    <dgm:pt modelId="{F2F8544C-AC52-4F9E-918A-CF78367F66C3}" type="pres">
      <dgm:prSet presAssocID="{3AD21E9A-7707-4C5F-BF77-F42FAE26310B}" presName="bkgdShape" presStyleLbl="node1" presStyleIdx="0" presStyleCnt="4"/>
      <dgm:spPr/>
      <dgm:t>
        <a:bodyPr/>
        <a:lstStyle/>
        <a:p>
          <a:endParaRPr lang="es-MX"/>
        </a:p>
      </dgm:t>
    </dgm:pt>
    <dgm:pt modelId="{202323F7-0ABD-484F-881A-65204716080C}" type="pres">
      <dgm:prSet presAssocID="{3AD21E9A-7707-4C5F-BF77-F42FAE26310B}" presName="nodeTx" presStyleLbl="node1" presStyleIdx="0" presStyleCnt="4">
        <dgm:presLayoutVars>
          <dgm:bulletEnabled val="1"/>
        </dgm:presLayoutVars>
      </dgm:prSet>
      <dgm:spPr/>
      <dgm:t>
        <a:bodyPr/>
        <a:lstStyle/>
        <a:p>
          <a:endParaRPr lang="es-MX"/>
        </a:p>
      </dgm:t>
    </dgm:pt>
    <dgm:pt modelId="{BA745CE5-1770-43BC-9936-407228A43D83}" type="pres">
      <dgm:prSet presAssocID="{3AD21E9A-7707-4C5F-BF77-F42FAE26310B}" presName="invisiNode" presStyleLbl="node1" presStyleIdx="0" presStyleCnt="4"/>
      <dgm:spPr/>
    </dgm:pt>
    <dgm:pt modelId="{9F3FC732-9FC7-4E1F-A9BE-8D50D4865001}" type="pres">
      <dgm:prSet presAssocID="{3AD21E9A-7707-4C5F-BF77-F42FAE26310B}" presName="imagNode" presStyleLbl="fgImgPlace1" presStyleIdx="0" presStyleCnt="4"/>
      <dgm:spPr>
        <a:blipFill rotWithShape="1">
          <a:blip xmlns:r="http://schemas.openxmlformats.org/officeDocument/2006/relationships" r:embed="rId1"/>
          <a:stretch>
            <a:fillRect/>
          </a:stretch>
        </a:blipFill>
      </dgm:spPr>
      <dgm:t>
        <a:bodyPr/>
        <a:lstStyle/>
        <a:p>
          <a:endParaRPr lang="es-MX"/>
        </a:p>
      </dgm:t>
    </dgm:pt>
    <dgm:pt modelId="{3442FFCD-8D51-4BFD-BF7D-3D314132879D}" type="pres">
      <dgm:prSet presAssocID="{BBBF5E53-E84F-408D-87C6-CA3D6445ADC3}" presName="sibTrans" presStyleLbl="sibTrans2D1" presStyleIdx="0" presStyleCnt="0"/>
      <dgm:spPr/>
      <dgm:t>
        <a:bodyPr/>
        <a:lstStyle/>
        <a:p>
          <a:endParaRPr lang="es-MX"/>
        </a:p>
      </dgm:t>
    </dgm:pt>
    <dgm:pt modelId="{DD93EAD5-DF0E-4CCD-B522-BB171978DAF2}" type="pres">
      <dgm:prSet presAssocID="{E5D24116-5D9F-4173-8270-AFB19C766495}" presName="compNode" presStyleCnt="0"/>
      <dgm:spPr/>
    </dgm:pt>
    <dgm:pt modelId="{8A0C8008-BA85-4CD7-8036-0056072EF379}" type="pres">
      <dgm:prSet presAssocID="{E5D24116-5D9F-4173-8270-AFB19C766495}" presName="bkgdShape" presStyleLbl="node1" presStyleIdx="1" presStyleCnt="4" custLinFactNeighborX="2856"/>
      <dgm:spPr/>
      <dgm:t>
        <a:bodyPr/>
        <a:lstStyle/>
        <a:p>
          <a:endParaRPr lang="es-MX"/>
        </a:p>
      </dgm:t>
    </dgm:pt>
    <dgm:pt modelId="{6B776CED-93BC-493E-B917-309FC7EE40A7}" type="pres">
      <dgm:prSet presAssocID="{E5D24116-5D9F-4173-8270-AFB19C766495}" presName="nodeTx" presStyleLbl="node1" presStyleIdx="1" presStyleCnt="4">
        <dgm:presLayoutVars>
          <dgm:bulletEnabled val="1"/>
        </dgm:presLayoutVars>
      </dgm:prSet>
      <dgm:spPr/>
      <dgm:t>
        <a:bodyPr/>
        <a:lstStyle/>
        <a:p>
          <a:endParaRPr lang="es-MX"/>
        </a:p>
      </dgm:t>
    </dgm:pt>
    <dgm:pt modelId="{0ACA8857-C029-4B71-A6B8-0EF24CC9968B}" type="pres">
      <dgm:prSet presAssocID="{E5D24116-5D9F-4173-8270-AFB19C766495}" presName="invisiNode" presStyleLbl="node1" presStyleIdx="1" presStyleCnt="4"/>
      <dgm:spPr/>
    </dgm:pt>
    <dgm:pt modelId="{5F81DB2B-35C4-4222-967A-002BC6157719}" type="pres">
      <dgm:prSet presAssocID="{E5D24116-5D9F-4173-8270-AFB19C766495}"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27000" r="-27000"/>
          </a:stretch>
        </a:blipFill>
      </dgm:spPr>
      <dgm:t>
        <a:bodyPr/>
        <a:lstStyle/>
        <a:p>
          <a:endParaRPr lang="es-MX"/>
        </a:p>
      </dgm:t>
    </dgm:pt>
    <dgm:pt modelId="{A7669483-57B8-49C9-A14E-8CF601BFD8DE}" type="pres">
      <dgm:prSet presAssocID="{9E099FA3-D237-4A27-8365-FCFCEBABBC8D}" presName="sibTrans" presStyleLbl="sibTrans2D1" presStyleIdx="0" presStyleCnt="0"/>
      <dgm:spPr/>
      <dgm:t>
        <a:bodyPr/>
        <a:lstStyle/>
        <a:p>
          <a:endParaRPr lang="es-MX"/>
        </a:p>
      </dgm:t>
    </dgm:pt>
    <dgm:pt modelId="{F16A7BB2-D9FD-42B1-95F1-BF5131011F74}" type="pres">
      <dgm:prSet presAssocID="{9B433902-AC17-401A-9C0B-04255E1346B3}" presName="compNode" presStyleCnt="0"/>
      <dgm:spPr/>
    </dgm:pt>
    <dgm:pt modelId="{4B3D9D54-C422-4906-8E97-4F2073753EA9}" type="pres">
      <dgm:prSet presAssocID="{9B433902-AC17-401A-9C0B-04255E1346B3}" presName="bkgdShape" presStyleLbl="node1" presStyleIdx="2" presStyleCnt="4"/>
      <dgm:spPr/>
      <dgm:t>
        <a:bodyPr/>
        <a:lstStyle/>
        <a:p>
          <a:endParaRPr lang="es-MX"/>
        </a:p>
      </dgm:t>
    </dgm:pt>
    <dgm:pt modelId="{F19167E1-5D4C-4D92-A204-599B808DAEFB}" type="pres">
      <dgm:prSet presAssocID="{9B433902-AC17-401A-9C0B-04255E1346B3}" presName="nodeTx" presStyleLbl="node1" presStyleIdx="2" presStyleCnt="4">
        <dgm:presLayoutVars>
          <dgm:bulletEnabled val="1"/>
        </dgm:presLayoutVars>
      </dgm:prSet>
      <dgm:spPr/>
      <dgm:t>
        <a:bodyPr/>
        <a:lstStyle/>
        <a:p>
          <a:endParaRPr lang="es-MX"/>
        </a:p>
      </dgm:t>
    </dgm:pt>
    <dgm:pt modelId="{A6D1D793-143F-4880-B3E6-4BBD4264B2FA}" type="pres">
      <dgm:prSet presAssocID="{9B433902-AC17-401A-9C0B-04255E1346B3}" presName="invisiNode" presStyleLbl="node1" presStyleIdx="2" presStyleCnt="4"/>
      <dgm:spPr/>
    </dgm:pt>
    <dgm:pt modelId="{36BCE9D5-9502-4A56-BA21-907BE2F9B9CD}" type="pres">
      <dgm:prSet presAssocID="{9B433902-AC17-401A-9C0B-04255E1346B3}"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xmlns="" val="0"/>
              </a:ext>
            </a:extLst>
          </a:blip>
          <a:srcRect/>
          <a:stretch>
            <a:fillRect/>
          </a:stretch>
        </a:blipFill>
      </dgm:spPr>
    </dgm:pt>
    <dgm:pt modelId="{D4733FD5-F4EE-4448-A706-9180FE7381C7}" type="pres">
      <dgm:prSet presAssocID="{61E6A3BC-D93D-406F-AB18-85604DA913BA}" presName="sibTrans" presStyleLbl="sibTrans2D1" presStyleIdx="0" presStyleCnt="0"/>
      <dgm:spPr/>
      <dgm:t>
        <a:bodyPr/>
        <a:lstStyle/>
        <a:p>
          <a:endParaRPr lang="es-MX"/>
        </a:p>
      </dgm:t>
    </dgm:pt>
    <dgm:pt modelId="{6B44A66B-CB9C-4017-900C-B1271CF135D7}" type="pres">
      <dgm:prSet presAssocID="{C3AB77F8-D4F4-4D73-8369-7BF756BB7383}" presName="compNode" presStyleCnt="0"/>
      <dgm:spPr/>
    </dgm:pt>
    <dgm:pt modelId="{A3900A28-A220-4299-9F20-E7F8919AC059}" type="pres">
      <dgm:prSet presAssocID="{C3AB77F8-D4F4-4D73-8369-7BF756BB7383}" presName="bkgdShape" presStyleLbl="node1" presStyleIdx="3" presStyleCnt="4"/>
      <dgm:spPr/>
      <dgm:t>
        <a:bodyPr/>
        <a:lstStyle/>
        <a:p>
          <a:endParaRPr lang="es-MX"/>
        </a:p>
      </dgm:t>
    </dgm:pt>
    <dgm:pt modelId="{60B29A8F-0AB1-4745-BE1E-83BF787D08AE}" type="pres">
      <dgm:prSet presAssocID="{C3AB77F8-D4F4-4D73-8369-7BF756BB7383}" presName="nodeTx" presStyleLbl="node1" presStyleIdx="3" presStyleCnt="4">
        <dgm:presLayoutVars>
          <dgm:bulletEnabled val="1"/>
        </dgm:presLayoutVars>
      </dgm:prSet>
      <dgm:spPr/>
      <dgm:t>
        <a:bodyPr/>
        <a:lstStyle/>
        <a:p>
          <a:endParaRPr lang="es-MX"/>
        </a:p>
      </dgm:t>
    </dgm:pt>
    <dgm:pt modelId="{05AAA970-BAD2-4A0C-9341-520BBFDD68EE}" type="pres">
      <dgm:prSet presAssocID="{C3AB77F8-D4F4-4D73-8369-7BF756BB7383}" presName="invisiNode" presStyleLbl="node1" presStyleIdx="3" presStyleCnt="4"/>
      <dgm:spPr/>
    </dgm:pt>
    <dgm:pt modelId="{43EB097C-851C-4EC4-956C-85C4AF6C6D33}" type="pres">
      <dgm:prSet presAssocID="{C3AB77F8-D4F4-4D73-8369-7BF756BB7383}" presName="imagNode" presStyleLbl="fgImgPlace1" presStyleIdx="3" presStyleCnt="4" custLinFactNeighborY="182"/>
      <dgm:spPr>
        <a:blipFill rotWithShape="1">
          <a:blip xmlns:r="http://schemas.openxmlformats.org/officeDocument/2006/relationships" r:embed="rId4"/>
          <a:stretch>
            <a:fillRect/>
          </a:stretch>
        </a:blipFill>
      </dgm:spPr>
    </dgm:pt>
  </dgm:ptLst>
  <dgm:cxnLst>
    <dgm:cxn modelId="{091E49BC-23B5-40E6-9A90-56D3AB8C3993}" type="presOf" srcId="{9B433902-AC17-401A-9C0B-04255E1346B3}" destId="{4B3D9D54-C422-4906-8E97-4F2073753EA9}" srcOrd="0" destOrd="0" presId="urn:microsoft.com/office/officeart/2005/8/layout/hList7#3"/>
    <dgm:cxn modelId="{FFD60165-9043-459D-8B47-962892CCF592}" srcId="{7A2D0C82-4998-4D90-8FB9-783C5481F94F}" destId="{E5D24116-5D9F-4173-8270-AFB19C766495}" srcOrd="1" destOrd="0" parTransId="{353A5941-2F46-4A82-B170-971ED9702C01}" sibTransId="{9E099FA3-D237-4A27-8365-FCFCEBABBC8D}"/>
    <dgm:cxn modelId="{ADB80827-AD9B-4F78-B569-C95996FB02B3}" type="presOf" srcId="{61E6A3BC-D93D-406F-AB18-85604DA913BA}" destId="{D4733FD5-F4EE-4448-A706-9180FE7381C7}" srcOrd="0" destOrd="0" presId="urn:microsoft.com/office/officeart/2005/8/layout/hList7#3"/>
    <dgm:cxn modelId="{2EC67736-AE0E-4FEC-8BC9-04F252D12BA6}" type="presOf" srcId="{C3AB77F8-D4F4-4D73-8369-7BF756BB7383}" destId="{A3900A28-A220-4299-9F20-E7F8919AC059}" srcOrd="0" destOrd="0" presId="urn:microsoft.com/office/officeart/2005/8/layout/hList7#3"/>
    <dgm:cxn modelId="{EECD1772-F706-4D67-A7D2-3AD3E2B9D8BD}" type="presOf" srcId="{BBBF5E53-E84F-408D-87C6-CA3D6445ADC3}" destId="{3442FFCD-8D51-4BFD-BF7D-3D314132879D}" srcOrd="0" destOrd="0" presId="urn:microsoft.com/office/officeart/2005/8/layout/hList7#3"/>
    <dgm:cxn modelId="{0AFC4408-C97A-48C2-8BD4-14A27B335182}" type="presOf" srcId="{3AD21E9A-7707-4C5F-BF77-F42FAE26310B}" destId="{202323F7-0ABD-484F-881A-65204716080C}" srcOrd="1" destOrd="0" presId="urn:microsoft.com/office/officeart/2005/8/layout/hList7#3"/>
    <dgm:cxn modelId="{0D609F8C-D335-464B-B5FA-62074ED97537}" srcId="{7A2D0C82-4998-4D90-8FB9-783C5481F94F}" destId="{3AD21E9A-7707-4C5F-BF77-F42FAE26310B}" srcOrd="0" destOrd="0" parTransId="{1C412FA8-BA89-43D3-AA24-9E2991B76971}" sibTransId="{BBBF5E53-E84F-408D-87C6-CA3D6445ADC3}"/>
    <dgm:cxn modelId="{DBF7BD8D-64E8-4CD7-96B2-C9E23BC72DF5}" srcId="{7A2D0C82-4998-4D90-8FB9-783C5481F94F}" destId="{9B433902-AC17-401A-9C0B-04255E1346B3}" srcOrd="2" destOrd="0" parTransId="{17161AD2-8D3B-44E2-AFA1-CBB1EE793326}" sibTransId="{61E6A3BC-D93D-406F-AB18-85604DA913BA}"/>
    <dgm:cxn modelId="{861043EE-B011-4500-B48E-EFE5A9E53A02}" type="presOf" srcId="{9E099FA3-D237-4A27-8365-FCFCEBABBC8D}" destId="{A7669483-57B8-49C9-A14E-8CF601BFD8DE}" srcOrd="0" destOrd="0" presId="urn:microsoft.com/office/officeart/2005/8/layout/hList7#3"/>
    <dgm:cxn modelId="{AE5E6852-5EDC-4AEB-B76D-18DD1534C137}" type="presOf" srcId="{E5D24116-5D9F-4173-8270-AFB19C766495}" destId="{6B776CED-93BC-493E-B917-309FC7EE40A7}" srcOrd="1" destOrd="0" presId="urn:microsoft.com/office/officeart/2005/8/layout/hList7#3"/>
    <dgm:cxn modelId="{73E099FA-B828-483D-8C28-F4D02903BA62}" type="presOf" srcId="{9B433902-AC17-401A-9C0B-04255E1346B3}" destId="{F19167E1-5D4C-4D92-A204-599B808DAEFB}" srcOrd="1" destOrd="0" presId="urn:microsoft.com/office/officeart/2005/8/layout/hList7#3"/>
    <dgm:cxn modelId="{139A85D5-81B7-4F7F-A499-DCC612E7BE26}" srcId="{7A2D0C82-4998-4D90-8FB9-783C5481F94F}" destId="{C3AB77F8-D4F4-4D73-8369-7BF756BB7383}" srcOrd="3" destOrd="0" parTransId="{85DE47A8-5F2E-4557-AA6E-964C857A6483}" sibTransId="{845C3A05-36B0-44D3-85D3-01BCD89CECD7}"/>
    <dgm:cxn modelId="{AD89273F-4102-450E-A0C7-D17E34512EE9}" type="presOf" srcId="{C3AB77F8-D4F4-4D73-8369-7BF756BB7383}" destId="{60B29A8F-0AB1-4745-BE1E-83BF787D08AE}" srcOrd="1" destOrd="0" presId="urn:microsoft.com/office/officeart/2005/8/layout/hList7#3"/>
    <dgm:cxn modelId="{CD75B1AC-0E64-4992-8264-F117AFA5B109}" type="presOf" srcId="{7A2D0C82-4998-4D90-8FB9-783C5481F94F}" destId="{7AB3F4AC-186F-4A40-B84F-0BADA34EB13F}" srcOrd="0" destOrd="0" presId="urn:microsoft.com/office/officeart/2005/8/layout/hList7#3"/>
    <dgm:cxn modelId="{440FD1BF-E94E-4A35-904C-E17E6015E2B9}" type="presOf" srcId="{3AD21E9A-7707-4C5F-BF77-F42FAE26310B}" destId="{F2F8544C-AC52-4F9E-918A-CF78367F66C3}" srcOrd="0" destOrd="0" presId="urn:microsoft.com/office/officeart/2005/8/layout/hList7#3"/>
    <dgm:cxn modelId="{1DAA75E0-AA76-471C-AB26-4B19A6FC14D7}" type="presOf" srcId="{E5D24116-5D9F-4173-8270-AFB19C766495}" destId="{8A0C8008-BA85-4CD7-8036-0056072EF379}" srcOrd="0" destOrd="0" presId="urn:microsoft.com/office/officeart/2005/8/layout/hList7#3"/>
    <dgm:cxn modelId="{ACBE0B31-9C93-4535-ADC3-D739C3E789D9}" type="presParOf" srcId="{7AB3F4AC-186F-4A40-B84F-0BADA34EB13F}" destId="{48BA3D2D-A6C2-4531-8FEB-7C6800E0A6A8}" srcOrd="0" destOrd="0" presId="urn:microsoft.com/office/officeart/2005/8/layout/hList7#3"/>
    <dgm:cxn modelId="{C5324BC4-69FC-432C-8290-02CD22AB1584}" type="presParOf" srcId="{7AB3F4AC-186F-4A40-B84F-0BADA34EB13F}" destId="{5BE2B43F-187F-4CF9-96FA-241536A301D3}" srcOrd="1" destOrd="0" presId="urn:microsoft.com/office/officeart/2005/8/layout/hList7#3"/>
    <dgm:cxn modelId="{970A9481-9E03-455D-B25D-19CEA8D639B2}" type="presParOf" srcId="{5BE2B43F-187F-4CF9-96FA-241536A301D3}" destId="{EC684CD9-D877-4482-B341-8D03DBF90DA6}" srcOrd="0" destOrd="0" presId="urn:microsoft.com/office/officeart/2005/8/layout/hList7#3"/>
    <dgm:cxn modelId="{63875DE3-5F18-4EC3-9977-F9B81DE27BB3}" type="presParOf" srcId="{EC684CD9-D877-4482-B341-8D03DBF90DA6}" destId="{F2F8544C-AC52-4F9E-918A-CF78367F66C3}" srcOrd="0" destOrd="0" presId="urn:microsoft.com/office/officeart/2005/8/layout/hList7#3"/>
    <dgm:cxn modelId="{53A0F17B-ABE0-41FC-9575-3F0F4AD070FE}" type="presParOf" srcId="{EC684CD9-D877-4482-B341-8D03DBF90DA6}" destId="{202323F7-0ABD-484F-881A-65204716080C}" srcOrd="1" destOrd="0" presId="urn:microsoft.com/office/officeart/2005/8/layout/hList7#3"/>
    <dgm:cxn modelId="{711D41E4-8E87-4FB5-A84D-A8C00CE9F610}" type="presParOf" srcId="{EC684CD9-D877-4482-B341-8D03DBF90DA6}" destId="{BA745CE5-1770-43BC-9936-407228A43D83}" srcOrd="2" destOrd="0" presId="urn:microsoft.com/office/officeart/2005/8/layout/hList7#3"/>
    <dgm:cxn modelId="{8BDEE8D2-3200-47C8-AC0C-290790A402D8}" type="presParOf" srcId="{EC684CD9-D877-4482-B341-8D03DBF90DA6}" destId="{9F3FC732-9FC7-4E1F-A9BE-8D50D4865001}" srcOrd="3" destOrd="0" presId="urn:microsoft.com/office/officeart/2005/8/layout/hList7#3"/>
    <dgm:cxn modelId="{F14A52E6-D058-4F51-89DD-53CFB9FD29C4}" type="presParOf" srcId="{5BE2B43F-187F-4CF9-96FA-241536A301D3}" destId="{3442FFCD-8D51-4BFD-BF7D-3D314132879D}" srcOrd="1" destOrd="0" presId="urn:microsoft.com/office/officeart/2005/8/layout/hList7#3"/>
    <dgm:cxn modelId="{F4090364-7E9F-4A6D-9825-A81C97425FE5}" type="presParOf" srcId="{5BE2B43F-187F-4CF9-96FA-241536A301D3}" destId="{DD93EAD5-DF0E-4CCD-B522-BB171978DAF2}" srcOrd="2" destOrd="0" presId="urn:microsoft.com/office/officeart/2005/8/layout/hList7#3"/>
    <dgm:cxn modelId="{1021BEAD-53C9-40CC-AB2F-CED6919EB4A7}" type="presParOf" srcId="{DD93EAD5-DF0E-4CCD-B522-BB171978DAF2}" destId="{8A0C8008-BA85-4CD7-8036-0056072EF379}" srcOrd="0" destOrd="0" presId="urn:microsoft.com/office/officeart/2005/8/layout/hList7#3"/>
    <dgm:cxn modelId="{B2EEA97B-5D01-41D4-8692-F10E37BBBB7D}" type="presParOf" srcId="{DD93EAD5-DF0E-4CCD-B522-BB171978DAF2}" destId="{6B776CED-93BC-493E-B917-309FC7EE40A7}" srcOrd="1" destOrd="0" presId="urn:microsoft.com/office/officeart/2005/8/layout/hList7#3"/>
    <dgm:cxn modelId="{770AE2BE-9948-4C77-B93B-3360CF4BD981}" type="presParOf" srcId="{DD93EAD5-DF0E-4CCD-B522-BB171978DAF2}" destId="{0ACA8857-C029-4B71-A6B8-0EF24CC9968B}" srcOrd="2" destOrd="0" presId="urn:microsoft.com/office/officeart/2005/8/layout/hList7#3"/>
    <dgm:cxn modelId="{841D341A-CE1A-47A4-8783-786BF449F5E3}" type="presParOf" srcId="{DD93EAD5-DF0E-4CCD-B522-BB171978DAF2}" destId="{5F81DB2B-35C4-4222-967A-002BC6157719}" srcOrd="3" destOrd="0" presId="urn:microsoft.com/office/officeart/2005/8/layout/hList7#3"/>
    <dgm:cxn modelId="{C89846BC-4EA0-4A85-9CD4-0A4F2CE5DDCE}" type="presParOf" srcId="{5BE2B43F-187F-4CF9-96FA-241536A301D3}" destId="{A7669483-57B8-49C9-A14E-8CF601BFD8DE}" srcOrd="3" destOrd="0" presId="urn:microsoft.com/office/officeart/2005/8/layout/hList7#3"/>
    <dgm:cxn modelId="{95205659-2751-444D-813C-31D9C12BBE20}" type="presParOf" srcId="{5BE2B43F-187F-4CF9-96FA-241536A301D3}" destId="{F16A7BB2-D9FD-42B1-95F1-BF5131011F74}" srcOrd="4" destOrd="0" presId="urn:microsoft.com/office/officeart/2005/8/layout/hList7#3"/>
    <dgm:cxn modelId="{3EB4D8AF-9D67-40DB-A776-AE895604D9CA}" type="presParOf" srcId="{F16A7BB2-D9FD-42B1-95F1-BF5131011F74}" destId="{4B3D9D54-C422-4906-8E97-4F2073753EA9}" srcOrd="0" destOrd="0" presId="urn:microsoft.com/office/officeart/2005/8/layout/hList7#3"/>
    <dgm:cxn modelId="{A43AEF26-BAF7-4635-A0B5-4CC9253B1522}" type="presParOf" srcId="{F16A7BB2-D9FD-42B1-95F1-BF5131011F74}" destId="{F19167E1-5D4C-4D92-A204-599B808DAEFB}" srcOrd="1" destOrd="0" presId="urn:microsoft.com/office/officeart/2005/8/layout/hList7#3"/>
    <dgm:cxn modelId="{07FD70CC-DC9F-492C-8D61-934EFFC93CBC}" type="presParOf" srcId="{F16A7BB2-D9FD-42B1-95F1-BF5131011F74}" destId="{A6D1D793-143F-4880-B3E6-4BBD4264B2FA}" srcOrd="2" destOrd="0" presId="urn:microsoft.com/office/officeart/2005/8/layout/hList7#3"/>
    <dgm:cxn modelId="{A6083A6E-4845-49CB-BB2B-CD4E681CD238}" type="presParOf" srcId="{F16A7BB2-D9FD-42B1-95F1-BF5131011F74}" destId="{36BCE9D5-9502-4A56-BA21-907BE2F9B9CD}" srcOrd="3" destOrd="0" presId="urn:microsoft.com/office/officeart/2005/8/layout/hList7#3"/>
    <dgm:cxn modelId="{B71CD6E1-83F0-4866-AD7A-C003ABC6C164}" type="presParOf" srcId="{5BE2B43F-187F-4CF9-96FA-241536A301D3}" destId="{D4733FD5-F4EE-4448-A706-9180FE7381C7}" srcOrd="5" destOrd="0" presId="urn:microsoft.com/office/officeart/2005/8/layout/hList7#3"/>
    <dgm:cxn modelId="{F9744964-16EA-43EF-949A-33E3E2F78D73}" type="presParOf" srcId="{5BE2B43F-187F-4CF9-96FA-241536A301D3}" destId="{6B44A66B-CB9C-4017-900C-B1271CF135D7}" srcOrd="6" destOrd="0" presId="urn:microsoft.com/office/officeart/2005/8/layout/hList7#3"/>
    <dgm:cxn modelId="{0DA8D5E2-1610-495E-9E84-13DF62732F7B}" type="presParOf" srcId="{6B44A66B-CB9C-4017-900C-B1271CF135D7}" destId="{A3900A28-A220-4299-9F20-E7F8919AC059}" srcOrd="0" destOrd="0" presId="urn:microsoft.com/office/officeart/2005/8/layout/hList7#3"/>
    <dgm:cxn modelId="{7C3D7943-428B-4805-A4D6-E51E08689067}" type="presParOf" srcId="{6B44A66B-CB9C-4017-900C-B1271CF135D7}" destId="{60B29A8F-0AB1-4745-BE1E-83BF787D08AE}" srcOrd="1" destOrd="0" presId="urn:microsoft.com/office/officeart/2005/8/layout/hList7#3"/>
    <dgm:cxn modelId="{D07E5841-FC36-455F-AB01-759D44D38F32}" type="presParOf" srcId="{6B44A66B-CB9C-4017-900C-B1271CF135D7}" destId="{05AAA970-BAD2-4A0C-9341-520BBFDD68EE}" srcOrd="2" destOrd="0" presId="urn:microsoft.com/office/officeart/2005/8/layout/hList7#3"/>
    <dgm:cxn modelId="{E9A1DBBD-4CB7-4DDC-B038-373EF9428E1D}" type="presParOf" srcId="{6B44A66B-CB9C-4017-900C-B1271CF135D7}" destId="{43EB097C-851C-4EC4-956C-85C4AF6C6D33}" srcOrd="3" destOrd="0" presId="urn:microsoft.com/office/officeart/2005/8/layout/hList7#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750EC3-4BD5-45FE-90C4-6E8DAEBCBF02}"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s-MX"/>
        </a:p>
      </dgm:t>
    </dgm:pt>
    <dgm:pt modelId="{3FB15913-6416-4408-AB1D-5A16BFC7743C}">
      <dgm:prSet phldrT="[Texto]"/>
      <dgm:spPr/>
      <dgm:t>
        <a:bodyPr/>
        <a:lstStyle/>
        <a:p>
          <a:r>
            <a:rPr lang="es-MX" dirty="0" smtClean="0"/>
            <a:t>Tutoría para la investigación</a:t>
          </a:r>
          <a:endParaRPr lang="es-MX" dirty="0"/>
        </a:p>
      </dgm:t>
    </dgm:pt>
    <dgm:pt modelId="{01E107D7-018E-4B69-A88E-EC945DB87382}" type="parTrans" cxnId="{094EC05F-08A3-4780-A2C0-BE3EC866AEFB}">
      <dgm:prSet/>
      <dgm:spPr/>
      <dgm:t>
        <a:bodyPr/>
        <a:lstStyle/>
        <a:p>
          <a:endParaRPr lang="es-MX"/>
        </a:p>
      </dgm:t>
    </dgm:pt>
    <dgm:pt modelId="{D7992707-457C-4ACB-8712-77D0A35987E5}" type="sibTrans" cxnId="{094EC05F-08A3-4780-A2C0-BE3EC866AEFB}">
      <dgm:prSet/>
      <dgm:spPr/>
      <dgm:t>
        <a:bodyPr/>
        <a:lstStyle/>
        <a:p>
          <a:endParaRPr lang="es-MX"/>
        </a:p>
      </dgm:t>
    </dgm:pt>
    <dgm:pt modelId="{E4094081-825C-4296-AB16-26B48A565E4B}">
      <dgm:prSet phldrT="[Texto]"/>
      <dgm:spPr/>
      <dgm:t>
        <a:bodyPr/>
        <a:lstStyle/>
        <a:p>
          <a:r>
            <a:rPr lang="es-MX" dirty="0" smtClean="0"/>
            <a:t>Tutoría para la apreciación artística</a:t>
          </a:r>
          <a:endParaRPr lang="es-MX" dirty="0"/>
        </a:p>
      </dgm:t>
    </dgm:pt>
    <dgm:pt modelId="{10DD5B04-4D9B-494E-8CA3-6E5395247EF0}" type="parTrans" cxnId="{F64BEB5A-6888-4E47-A7B5-C2CF74028192}">
      <dgm:prSet/>
      <dgm:spPr/>
      <dgm:t>
        <a:bodyPr/>
        <a:lstStyle/>
        <a:p>
          <a:endParaRPr lang="es-MX"/>
        </a:p>
      </dgm:t>
    </dgm:pt>
    <dgm:pt modelId="{6727201C-9194-46B6-A724-963113CEE52B}" type="sibTrans" cxnId="{F64BEB5A-6888-4E47-A7B5-C2CF74028192}">
      <dgm:prSet/>
      <dgm:spPr/>
      <dgm:t>
        <a:bodyPr/>
        <a:lstStyle/>
        <a:p>
          <a:endParaRPr lang="es-MX"/>
        </a:p>
      </dgm:t>
    </dgm:pt>
    <dgm:pt modelId="{6A87B818-2A86-42C6-9056-5F837D725303}">
      <dgm:prSet phldrT="[Texto]"/>
      <dgm:spPr/>
      <dgm:t>
        <a:bodyPr/>
        <a:lstStyle/>
        <a:p>
          <a:r>
            <a:rPr lang="es-MX" dirty="0" smtClean="0"/>
            <a:t>Ven a la Cultura</a:t>
          </a:r>
          <a:endParaRPr lang="es-MX" dirty="0"/>
        </a:p>
      </dgm:t>
    </dgm:pt>
    <dgm:pt modelId="{A0B29D45-C230-4789-8698-8A94A0FA0B00}" type="parTrans" cxnId="{90DAB03B-2210-410E-82D7-414B2B81DDE0}">
      <dgm:prSet/>
      <dgm:spPr/>
      <dgm:t>
        <a:bodyPr/>
        <a:lstStyle/>
        <a:p>
          <a:endParaRPr lang="es-MX"/>
        </a:p>
      </dgm:t>
    </dgm:pt>
    <dgm:pt modelId="{157FA6F7-38B9-4D71-A4A3-C5C83718B71E}" type="sibTrans" cxnId="{90DAB03B-2210-410E-82D7-414B2B81DDE0}">
      <dgm:prSet/>
      <dgm:spPr/>
      <dgm:t>
        <a:bodyPr/>
        <a:lstStyle/>
        <a:p>
          <a:endParaRPr lang="es-MX"/>
        </a:p>
      </dgm:t>
    </dgm:pt>
    <dgm:pt modelId="{402BC230-6C63-46EB-A94B-79690C964795}" type="pres">
      <dgm:prSet presAssocID="{34750EC3-4BD5-45FE-90C4-6E8DAEBCBF02}" presName="Name0" presStyleCnt="0">
        <dgm:presLayoutVars>
          <dgm:chMax val="5"/>
          <dgm:chPref val="5"/>
          <dgm:dir/>
          <dgm:animLvl val="lvl"/>
        </dgm:presLayoutVars>
      </dgm:prSet>
      <dgm:spPr/>
      <dgm:t>
        <a:bodyPr/>
        <a:lstStyle/>
        <a:p>
          <a:endParaRPr lang="es-MX"/>
        </a:p>
      </dgm:t>
    </dgm:pt>
    <dgm:pt modelId="{B01AEAA8-9D9C-4515-9F9F-A3740ACCE348}" type="pres">
      <dgm:prSet presAssocID="{3FB15913-6416-4408-AB1D-5A16BFC7743C}" presName="parentText1" presStyleLbl="node1" presStyleIdx="0" presStyleCnt="3" custLinFactY="-21447" custLinFactNeighborX="877" custLinFactNeighborY="-100000">
        <dgm:presLayoutVars>
          <dgm:chMax/>
          <dgm:chPref val="3"/>
          <dgm:bulletEnabled val="1"/>
        </dgm:presLayoutVars>
      </dgm:prSet>
      <dgm:spPr/>
      <dgm:t>
        <a:bodyPr/>
        <a:lstStyle/>
        <a:p>
          <a:endParaRPr lang="es-MX"/>
        </a:p>
      </dgm:t>
    </dgm:pt>
    <dgm:pt modelId="{9AA48058-306D-4725-BB60-317082F5EF34}" type="pres">
      <dgm:prSet presAssocID="{E4094081-825C-4296-AB16-26B48A565E4B}" presName="parentText2" presStyleLbl="node1" presStyleIdx="1" presStyleCnt="3" custLinFactY="-12618" custLinFactNeighborX="-421" custLinFactNeighborY="-100000">
        <dgm:presLayoutVars>
          <dgm:chMax/>
          <dgm:chPref val="3"/>
          <dgm:bulletEnabled val="1"/>
        </dgm:presLayoutVars>
      </dgm:prSet>
      <dgm:spPr/>
      <dgm:t>
        <a:bodyPr/>
        <a:lstStyle/>
        <a:p>
          <a:endParaRPr lang="es-MX"/>
        </a:p>
      </dgm:t>
    </dgm:pt>
    <dgm:pt modelId="{33D0C1C5-5412-4FBC-8E5B-95FB735AE89A}" type="pres">
      <dgm:prSet presAssocID="{6A87B818-2A86-42C6-9056-5F837D725303}" presName="parentText3" presStyleLbl="node1" presStyleIdx="2" presStyleCnt="3" custLinFactY="-1397" custLinFactNeighborX="-512" custLinFactNeighborY="-100000">
        <dgm:presLayoutVars>
          <dgm:chMax/>
          <dgm:chPref val="3"/>
          <dgm:bulletEnabled val="1"/>
        </dgm:presLayoutVars>
      </dgm:prSet>
      <dgm:spPr/>
      <dgm:t>
        <a:bodyPr/>
        <a:lstStyle/>
        <a:p>
          <a:endParaRPr lang="es-MX"/>
        </a:p>
      </dgm:t>
    </dgm:pt>
  </dgm:ptLst>
  <dgm:cxnLst>
    <dgm:cxn modelId="{9E043644-89B2-40BD-973A-73C337AC56D8}" type="presOf" srcId="{34750EC3-4BD5-45FE-90C4-6E8DAEBCBF02}" destId="{402BC230-6C63-46EB-A94B-79690C964795}" srcOrd="0" destOrd="0" presId="urn:microsoft.com/office/officeart/2009/3/layout/IncreasingArrowsProcess"/>
    <dgm:cxn modelId="{094EC05F-08A3-4780-A2C0-BE3EC866AEFB}" srcId="{34750EC3-4BD5-45FE-90C4-6E8DAEBCBF02}" destId="{3FB15913-6416-4408-AB1D-5A16BFC7743C}" srcOrd="0" destOrd="0" parTransId="{01E107D7-018E-4B69-A88E-EC945DB87382}" sibTransId="{D7992707-457C-4ACB-8712-77D0A35987E5}"/>
    <dgm:cxn modelId="{6EEDFD0A-2A8D-4E0D-A786-68CE9F37FAFF}" type="presOf" srcId="{E4094081-825C-4296-AB16-26B48A565E4B}" destId="{9AA48058-306D-4725-BB60-317082F5EF34}" srcOrd="0" destOrd="0" presId="urn:microsoft.com/office/officeart/2009/3/layout/IncreasingArrowsProcess"/>
    <dgm:cxn modelId="{3651F78E-DA28-47D0-B08F-8FD7F21DEF2C}" type="presOf" srcId="{3FB15913-6416-4408-AB1D-5A16BFC7743C}" destId="{B01AEAA8-9D9C-4515-9F9F-A3740ACCE348}" srcOrd="0" destOrd="0" presId="urn:microsoft.com/office/officeart/2009/3/layout/IncreasingArrowsProcess"/>
    <dgm:cxn modelId="{0DD3B3D7-1E99-47AF-B2C4-D86F1F6DA3E3}" type="presOf" srcId="{6A87B818-2A86-42C6-9056-5F837D725303}" destId="{33D0C1C5-5412-4FBC-8E5B-95FB735AE89A}" srcOrd="0" destOrd="0" presId="urn:microsoft.com/office/officeart/2009/3/layout/IncreasingArrowsProcess"/>
    <dgm:cxn modelId="{F64BEB5A-6888-4E47-A7B5-C2CF74028192}" srcId="{34750EC3-4BD5-45FE-90C4-6E8DAEBCBF02}" destId="{E4094081-825C-4296-AB16-26B48A565E4B}" srcOrd="1" destOrd="0" parTransId="{10DD5B04-4D9B-494E-8CA3-6E5395247EF0}" sibTransId="{6727201C-9194-46B6-A724-963113CEE52B}"/>
    <dgm:cxn modelId="{90DAB03B-2210-410E-82D7-414B2B81DDE0}" srcId="{34750EC3-4BD5-45FE-90C4-6E8DAEBCBF02}" destId="{6A87B818-2A86-42C6-9056-5F837D725303}" srcOrd="2" destOrd="0" parTransId="{A0B29D45-C230-4789-8698-8A94A0FA0B00}" sibTransId="{157FA6F7-38B9-4D71-A4A3-C5C83718B71E}"/>
    <dgm:cxn modelId="{FD5F1426-B7B0-4AEC-A024-D3524329D6BD}" type="presParOf" srcId="{402BC230-6C63-46EB-A94B-79690C964795}" destId="{B01AEAA8-9D9C-4515-9F9F-A3740ACCE348}" srcOrd="0" destOrd="0" presId="urn:microsoft.com/office/officeart/2009/3/layout/IncreasingArrowsProcess"/>
    <dgm:cxn modelId="{D3F99D02-DEDF-4834-A46B-DB21DDB0D8DB}" type="presParOf" srcId="{402BC230-6C63-46EB-A94B-79690C964795}" destId="{9AA48058-306D-4725-BB60-317082F5EF34}" srcOrd="1" destOrd="0" presId="urn:microsoft.com/office/officeart/2009/3/layout/IncreasingArrowsProcess"/>
    <dgm:cxn modelId="{5CC22704-0302-4B56-B74A-17F59F42ADF6}" type="presParOf" srcId="{402BC230-6C63-46EB-A94B-79690C964795}" destId="{33D0C1C5-5412-4FBC-8E5B-95FB735AE89A}" srcOrd="2"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C0E231-240C-4049-BC53-0C2900385DBB}">
      <dsp:nvSpPr>
        <dsp:cNvPr id="0" name=""/>
        <dsp:cNvSpPr/>
      </dsp:nvSpPr>
      <dsp:spPr>
        <a:xfrm>
          <a:off x="0" y="0"/>
          <a:ext cx="6697133" cy="212555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s-MX" sz="5900" kern="1200" dirty="0" smtClean="0"/>
            <a:t>Presencial</a:t>
          </a:r>
          <a:endParaRPr lang="es-MX" sz="5900" kern="1200" dirty="0"/>
        </a:p>
      </dsp:txBody>
      <dsp:txXfrm>
        <a:off x="1551982" y="0"/>
        <a:ext cx="5145150" cy="2125555"/>
      </dsp:txXfrm>
    </dsp:sp>
    <dsp:sp modelId="{5AADBE5D-893F-4B08-BFAC-7CB521036C61}">
      <dsp:nvSpPr>
        <dsp:cNvPr id="0" name=""/>
        <dsp:cNvSpPr/>
      </dsp:nvSpPr>
      <dsp:spPr>
        <a:xfrm>
          <a:off x="212555" y="212555"/>
          <a:ext cx="1339426" cy="17004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45000" r="-4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065E36-8077-464A-B9C9-F6D1A4F4CEB5}">
      <dsp:nvSpPr>
        <dsp:cNvPr id="0" name=""/>
        <dsp:cNvSpPr/>
      </dsp:nvSpPr>
      <dsp:spPr>
        <a:xfrm>
          <a:off x="0" y="2339194"/>
          <a:ext cx="6697133" cy="2125555"/>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s-MX" sz="5900" kern="1200" dirty="0" smtClean="0"/>
            <a:t>Virtual (</a:t>
          </a:r>
          <a:r>
            <a:rPr lang="es-MX" sz="5900" kern="1200" dirty="0" err="1" smtClean="0"/>
            <a:t>Eminus</a:t>
          </a:r>
          <a:r>
            <a:rPr lang="es-MX" sz="5900" kern="1200" dirty="0" smtClean="0"/>
            <a:t>)</a:t>
          </a:r>
          <a:endParaRPr lang="es-MX" sz="5900" kern="1200" dirty="0"/>
        </a:p>
      </dsp:txBody>
      <dsp:txXfrm>
        <a:off x="1551982" y="2339194"/>
        <a:ext cx="5145150" cy="2125555"/>
      </dsp:txXfrm>
    </dsp:sp>
    <dsp:sp modelId="{27C99B54-913E-4355-8184-393110A4A31D}">
      <dsp:nvSpPr>
        <dsp:cNvPr id="0" name=""/>
        <dsp:cNvSpPr/>
      </dsp:nvSpPr>
      <dsp:spPr>
        <a:xfrm>
          <a:off x="216413" y="2603601"/>
          <a:ext cx="1339426" cy="170044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F8544C-AC52-4F9E-918A-CF78367F66C3}">
      <dsp:nvSpPr>
        <dsp:cNvPr id="0" name=""/>
        <dsp:cNvSpPr/>
      </dsp:nvSpPr>
      <dsp:spPr>
        <a:xfrm>
          <a:off x="1880" y="0"/>
          <a:ext cx="1970937" cy="475252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MX" sz="2300" kern="1200" dirty="0" smtClean="0"/>
            <a:t>EE propias de AFEL</a:t>
          </a:r>
          <a:endParaRPr lang="es-MX" sz="2300" kern="1200" dirty="0"/>
        </a:p>
      </dsp:txBody>
      <dsp:txXfrm>
        <a:off x="1880" y="1901011"/>
        <a:ext cx="1970937" cy="1901011"/>
      </dsp:txXfrm>
    </dsp:sp>
    <dsp:sp modelId="{9F3FC732-9FC7-4E1F-A9BE-8D50D4865001}">
      <dsp:nvSpPr>
        <dsp:cNvPr id="0" name=""/>
        <dsp:cNvSpPr/>
      </dsp:nvSpPr>
      <dsp:spPr>
        <a:xfrm>
          <a:off x="196053" y="285151"/>
          <a:ext cx="1582591" cy="158259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C8008-BA85-4CD7-8036-0056072EF379}">
      <dsp:nvSpPr>
        <dsp:cNvPr id="0" name=""/>
        <dsp:cNvSpPr/>
      </dsp:nvSpPr>
      <dsp:spPr>
        <a:xfrm>
          <a:off x="2088236" y="0"/>
          <a:ext cx="1970937" cy="4752528"/>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MX" sz="2300" kern="1200" dirty="0" smtClean="0"/>
            <a:t>Cursar EE de otros PE</a:t>
          </a:r>
          <a:endParaRPr lang="es-MX" sz="2300" kern="1200" dirty="0"/>
        </a:p>
      </dsp:txBody>
      <dsp:txXfrm>
        <a:off x="2088236" y="1901011"/>
        <a:ext cx="1970937" cy="1901011"/>
      </dsp:txXfrm>
    </dsp:sp>
    <dsp:sp modelId="{5F81DB2B-35C4-4222-967A-002BC6157719}">
      <dsp:nvSpPr>
        <dsp:cNvPr id="0" name=""/>
        <dsp:cNvSpPr/>
      </dsp:nvSpPr>
      <dsp:spPr>
        <a:xfrm>
          <a:off x="2226119" y="285151"/>
          <a:ext cx="1582591" cy="1582591"/>
        </a:xfrm>
        <a:prstGeom prst="ellipse">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3D9D54-C422-4906-8E97-4F2073753EA9}">
      <dsp:nvSpPr>
        <dsp:cNvPr id="0" name=""/>
        <dsp:cNvSpPr/>
      </dsp:nvSpPr>
      <dsp:spPr>
        <a:xfrm>
          <a:off x="4062012" y="0"/>
          <a:ext cx="1970937" cy="4752528"/>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MX" sz="2300" kern="1200" dirty="0" smtClean="0"/>
            <a:t>Transferencia de créditos de un PE a otro</a:t>
          </a:r>
          <a:endParaRPr lang="es-MX" sz="2300" kern="1200" dirty="0"/>
        </a:p>
      </dsp:txBody>
      <dsp:txXfrm>
        <a:off x="4062012" y="1901011"/>
        <a:ext cx="1970937" cy="1901011"/>
      </dsp:txXfrm>
    </dsp:sp>
    <dsp:sp modelId="{36BCE9D5-9502-4A56-BA21-907BE2F9B9CD}">
      <dsp:nvSpPr>
        <dsp:cNvPr id="0" name=""/>
        <dsp:cNvSpPr/>
      </dsp:nvSpPr>
      <dsp:spPr>
        <a:xfrm>
          <a:off x="4256185" y="285151"/>
          <a:ext cx="1582591" cy="1582591"/>
        </a:xfrm>
        <a:prstGeom prst="ellipse">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900A28-A220-4299-9F20-E7F8919AC059}">
      <dsp:nvSpPr>
        <dsp:cNvPr id="0" name=""/>
        <dsp:cNvSpPr/>
      </dsp:nvSpPr>
      <dsp:spPr>
        <a:xfrm>
          <a:off x="6092077" y="0"/>
          <a:ext cx="1970937" cy="4752528"/>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MX" sz="2300" kern="1200" dirty="0" smtClean="0"/>
            <a:t>Otros espacios formativos</a:t>
          </a:r>
          <a:endParaRPr lang="es-MX" sz="2300" kern="1200" dirty="0"/>
        </a:p>
      </dsp:txBody>
      <dsp:txXfrm>
        <a:off x="6092077" y="1901011"/>
        <a:ext cx="1970937" cy="1901011"/>
      </dsp:txXfrm>
    </dsp:sp>
    <dsp:sp modelId="{43EB097C-851C-4EC4-956C-85C4AF6C6D33}">
      <dsp:nvSpPr>
        <dsp:cNvPr id="0" name=""/>
        <dsp:cNvSpPr/>
      </dsp:nvSpPr>
      <dsp:spPr>
        <a:xfrm>
          <a:off x="6286250" y="288031"/>
          <a:ext cx="1582591" cy="1582591"/>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BA3D2D-A6C2-4531-8FEB-7C6800E0A6A8}">
      <dsp:nvSpPr>
        <dsp:cNvPr id="0" name=""/>
        <dsp:cNvSpPr/>
      </dsp:nvSpPr>
      <dsp:spPr>
        <a:xfrm>
          <a:off x="322595" y="3802022"/>
          <a:ext cx="7419704" cy="712879"/>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1AEAA8-9D9C-4515-9F9F-A3740ACCE348}">
      <dsp:nvSpPr>
        <dsp:cNvPr id="0" name=""/>
        <dsp:cNvSpPr/>
      </dsp:nvSpPr>
      <dsp:spPr>
        <a:xfrm>
          <a:off x="0" y="288157"/>
          <a:ext cx="8208912" cy="1195530"/>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790" numCol="1" spcCol="1270" anchor="ctr" anchorCtr="0">
          <a:noAutofit/>
        </a:bodyPr>
        <a:lstStyle/>
        <a:p>
          <a:pPr lvl="0" algn="l" defTabSz="977900">
            <a:lnSpc>
              <a:spcPct val="90000"/>
            </a:lnSpc>
            <a:spcBef>
              <a:spcPct val="0"/>
            </a:spcBef>
            <a:spcAft>
              <a:spcPct val="35000"/>
            </a:spcAft>
          </a:pPr>
          <a:r>
            <a:rPr lang="es-MX" sz="2200" kern="1200" dirty="0" smtClean="0"/>
            <a:t>Tutoría para la investigación</a:t>
          </a:r>
          <a:endParaRPr lang="es-MX" sz="2200" kern="1200" dirty="0"/>
        </a:p>
      </dsp:txBody>
      <dsp:txXfrm>
        <a:off x="0" y="288157"/>
        <a:ext cx="8208912" cy="1195530"/>
      </dsp:txXfrm>
    </dsp:sp>
    <dsp:sp modelId="{9AA48058-306D-4725-BB60-317082F5EF34}">
      <dsp:nvSpPr>
        <dsp:cNvPr id="0" name=""/>
        <dsp:cNvSpPr/>
      </dsp:nvSpPr>
      <dsp:spPr>
        <a:xfrm>
          <a:off x="2504429" y="792220"/>
          <a:ext cx="5680567" cy="1195530"/>
        </a:xfrm>
        <a:prstGeom prst="rightArrow">
          <a:avLst>
            <a:gd name="adj1" fmla="val 50000"/>
            <a:gd name="adj2" fmla="val 5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790" numCol="1" spcCol="1270" anchor="ctr" anchorCtr="0">
          <a:noAutofit/>
        </a:bodyPr>
        <a:lstStyle/>
        <a:p>
          <a:pPr lvl="0" algn="l" defTabSz="977900">
            <a:lnSpc>
              <a:spcPct val="90000"/>
            </a:lnSpc>
            <a:spcBef>
              <a:spcPct val="0"/>
            </a:spcBef>
            <a:spcAft>
              <a:spcPct val="35000"/>
            </a:spcAft>
          </a:pPr>
          <a:r>
            <a:rPr lang="es-MX" sz="2200" kern="1200" dirty="0" smtClean="0"/>
            <a:t>Tutoría para la apreciación artística</a:t>
          </a:r>
          <a:endParaRPr lang="es-MX" sz="2200" kern="1200" dirty="0"/>
        </a:p>
      </dsp:txBody>
      <dsp:txXfrm>
        <a:off x="2504429" y="792220"/>
        <a:ext cx="5680567" cy="1195530"/>
      </dsp:txXfrm>
    </dsp:sp>
    <dsp:sp modelId="{33D0C1C5-5412-4FBC-8E5B-95FB735AE89A}">
      <dsp:nvSpPr>
        <dsp:cNvPr id="0" name=""/>
        <dsp:cNvSpPr/>
      </dsp:nvSpPr>
      <dsp:spPr>
        <a:xfrm>
          <a:off x="5040550" y="1324881"/>
          <a:ext cx="3152222" cy="1195530"/>
        </a:xfrm>
        <a:prstGeom prst="rightArrow">
          <a:avLst>
            <a:gd name="adj1" fmla="val 50000"/>
            <a:gd name="adj2" fmla="val 5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790" numCol="1" spcCol="1270" anchor="ctr" anchorCtr="0">
          <a:noAutofit/>
        </a:bodyPr>
        <a:lstStyle/>
        <a:p>
          <a:pPr lvl="0" algn="l" defTabSz="977900">
            <a:lnSpc>
              <a:spcPct val="90000"/>
            </a:lnSpc>
            <a:spcBef>
              <a:spcPct val="0"/>
            </a:spcBef>
            <a:spcAft>
              <a:spcPct val="35000"/>
            </a:spcAft>
          </a:pPr>
          <a:r>
            <a:rPr lang="es-MX" sz="2200" kern="1200" dirty="0" smtClean="0"/>
            <a:t>Ven a la Cultura</a:t>
          </a:r>
          <a:endParaRPr lang="es-MX" sz="2200" kern="1200" dirty="0"/>
        </a:p>
      </dsp:txBody>
      <dsp:txXfrm>
        <a:off x="5040550" y="1324881"/>
        <a:ext cx="3152222" cy="1195530"/>
      </dsp:txXfrm>
    </dsp:sp>
  </dsp:spTree>
</dsp:drawing>
</file>

<file path=ppt/diagrams/layout1.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054"/>
            <a:ext cx="10042269" cy="7772399"/>
          </a:xfrm>
          <a:prstGeom prst="rect">
            <a:avLst/>
          </a:prstGeom>
        </p:spPr>
      </p:pic>
    </p:spTree>
    <p:extLst>
      <p:ext uri="{BB962C8B-B14F-4D97-AF65-F5344CB8AC3E}">
        <p14:creationId xmlns:p14="http://schemas.microsoft.com/office/powerpoint/2010/main" xmlns="" val="265508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erpo de texto">
    <p:spTree>
      <p:nvGrpSpPr>
        <p:cNvPr id="1" name=""/>
        <p:cNvGrpSpPr/>
        <p:nvPr/>
      </p:nvGrpSpPr>
      <p:grpSpPr>
        <a:xfrm>
          <a:off x="0" y="0"/>
          <a:ext cx="0" cy="0"/>
          <a:chOff x="0" y="0"/>
          <a:chExt cx="0" cy="0"/>
        </a:xfrm>
      </p:grpSpPr>
      <p:sp>
        <p:nvSpPr>
          <p:cNvPr id="2" name="1 Título"/>
          <p:cNvSpPr>
            <a:spLocks noGrp="1"/>
          </p:cNvSpPr>
          <p:nvPr>
            <p:ph type="title"/>
          </p:nvPr>
        </p:nvSpPr>
        <p:spPr>
          <a:xfrm>
            <a:off x="558353" y="1728341"/>
            <a:ext cx="8826123" cy="433387"/>
          </a:xfrm>
        </p:spPr>
        <p:txBody>
          <a:bodyPr/>
          <a:lstStyle>
            <a:lvl1pPr>
              <a:defRPr>
                <a:solidFill>
                  <a:schemeClr val="tx1"/>
                </a:solidFill>
              </a:defRPr>
            </a:lvl1pPr>
          </a:lstStyle>
          <a:p>
            <a:r>
              <a:rPr lang="es-ES" smtClean="0"/>
              <a:t>Haga clic para modificar el estilo de título del patrón</a:t>
            </a:r>
            <a:endParaRPr lang="es-MX" dirty="0"/>
          </a:p>
        </p:txBody>
      </p:sp>
      <p:sp>
        <p:nvSpPr>
          <p:cNvPr id="4" name="3 Marcador de texto"/>
          <p:cNvSpPr>
            <a:spLocks noGrp="1"/>
          </p:cNvSpPr>
          <p:nvPr>
            <p:ph type="body" sz="quarter" idx="10"/>
          </p:nvPr>
        </p:nvSpPr>
        <p:spPr>
          <a:xfrm>
            <a:off x="1422450" y="2448421"/>
            <a:ext cx="7920880" cy="4680520"/>
          </a:xfrm>
        </p:spPr>
        <p:txBody>
          <a:bodyPr/>
          <a:lstStyle>
            <a:lvl1pPr>
              <a:defRPr sz="2400">
                <a:solidFill>
                  <a:schemeClr val="tx1">
                    <a:lumMod val="50000"/>
                    <a:lumOff val="50000"/>
                  </a:schemeClr>
                </a:solidFill>
              </a:defRPr>
            </a:lvl1pPr>
          </a:lstStyle>
          <a:p>
            <a:pPr lvl="0"/>
            <a:r>
              <a:rPr lang="es-ES" smtClean="0"/>
              <a:t>Haga clic para modificar el estilo de texto del patrón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918394" y="4248621"/>
            <a:ext cx="8538845" cy="1544631"/>
          </a:xfrm>
          <a:prstGeom prst="rect">
            <a:avLst/>
          </a:prstGeom>
        </p:spPr>
        <p:txBody>
          <a:bodyPr anchor="t"/>
          <a:lstStyle>
            <a:lvl1pPr algn="l">
              <a:lnSpc>
                <a:spcPts val="3000"/>
              </a:lnSpc>
              <a:defRPr sz="2800" b="0" cap="none">
                <a:solidFill>
                  <a:schemeClr val="tx1"/>
                </a:solidFill>
                <a:latin typeface="Gill Sans MT" pitchFamily="34" charset="0"/>
              </a:defRPr>
            </a:lvl1pPr>
          </a:lstStyle>
          <a:p>
            <a:r>
              <a:rPr lang="es-ES" dirty="0" smtClean="0"/>
              <a:t>Haga clic para agregar subtítulo</a:t>
            </a:r>
            <a:endParaRPr lang="es-MX" dirty="0"/>
          </a:p>
        </p:txBody>
      </p:sp>
      <p:sp>
        <p:nvSpPr>
          <p:cNvPr id="3" name="2 Marcador de texto"/>
          <p:cNvSpPr>
            <a:spLocks noGrp="1"/>
          </p:cNvSpPr>
          <p:nvPr>
            <p:ph type="body" idx="1" hasCustomPrompt="1"/>
          </p:nvPr>
        </p:nvSpPr>
        <p:spPr>
          <a:xfrm>
            <a:off x="918394" y="3888581"/>
            <a:ext cx="8538845" cy="360040"/>
          </a:xfrm>
          <a:prstGeom prst="rect">
            <a:avLst/>
          </a:prstGeom>
        </p:spPr>
        <p:txBody>
          <a:bodyPr anchor="b"/>
          <a:lstStyle>
            <a:lvl1pPr marL="0" indent="0">
              <a:lnSpc>
                <a:spcPts val="2000"/>
              </a:lnSpc>
              <a:buNone/>
              <a:defRPr lang="es-ES" sz="2400" dirty="0" smtClean="0">
                <a:solidFill>
                  <a:schemeClr val="tx1">
                    <a:lumMod val="50000"/>
                    <a:lumOff val="50000"/>
                  </a:schemeClr>
                </a:solidFill>
              </a:defRPr>
            </a:lvl1pPr>
            <a:lvl2pPr marL="509458" indent="0">
              <a:buNone/>
              <a:defRPr sz="2000">
                <a:solidFill>
                  <a:schemeClr val="tx1">
                    <a:tint val="75000"/>
                  </a:schemeClr>
                </a:solidFill>
              </a:defRPr>
            </a:lvl2pPr>
            <a:lvl3pPr marL="1018916" indent="0">
              <a:buNone/>
              <a:defRPr sz="1800">
                <a:solidFill>
                  <a:schemeClr val="tx1">
                    <a:tint val="75000"/>
                  </a:schemeClr>
                </a:solidFill>
              </a:defRPr>
            </a:lvl3pPr>
            <a:lvl4pPr marL="1528374" indent="0">
              <a:buNone/>
              <a:defRPr sz="1600">
                <a:solidFill>
                  <a:schemeClr val="tx1">
                    <a:tint val="75000"/>
                  </a:schemeClr>
                </a:solidFill>
              </a:defRPr>
            </a:lvl4pPr>
            <a:lvl5pPr marL="2037832" indent="0">
              <a:buNone/>
              <a:defRPr sz="1600">
                <a:solidFill>
                  <a:schemeClr val="tx1">
                    <a:tint val="75000"/>
                  </a:schemeClr>
                </a:solidFill>
              </a:defRPr>
            </a:lvl5pPr>
            <a:lvl6pPr marL="2547290" indent="0">
              <a:buNone/>
              <a:defRPr sz="1600">
                <a:solidFill>
                  <a:schemeClr val="tx1">
                    <a:tint val="75000"/>
                  </a:schemeClr>
                </a:solidFill>
              </a:defRPr>
            </a:lvl6pPr>
            <a:lvl7pPr marL="3056748" indent="0">
              <a:buNone/>
              <a:defRPr sz="1600">
                <a:solidFill>
                  <a:schemeClr val="tx1">
                    <a:tint val="75000"/>
                  </a:schemeClr>
                </a:solidFill>
              </a:defRPr>
            </a:lvl7pPr>
            <a:lvl8pPr marL="3566206" indent="0">
              <a:buNone/>
              <a:defRPr sz="1600">
                <a:solidFill>
                  <a:schemeClr val="tx1">
                    <a:tint val="75000"/>
                  </a:schemeClr>
                </a:solidFill>
              </a:defRPr>
            </a:lvl8pPr>
            <a:lvl9pPr marL="4075664" indent="0">
              <a:buNone/>
              <a:defRPr sz="1600">
                <a:solidFill>
                  <a:schemeClr val="tx1">
                    <a:tint val="75000"/>
                  </a:schemeClr>
                </a:solidFill>
              </a:defRPr>
            </a:lvl9pPr>
          </a:lstStyle>
          <a:p>
            <a:pPr lvl="0"/>
            <a:r>
              <a:rPr lang="es-ES" dirty="0" smtClean="0"/>
              <a:t>Haga clic para agregar título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86346" y="1728341"/>
            <a:ext cx="4438596" cy="725508"/>
          </a:xfrm>
          <a:prstGeom prst="rect">
            <a:avLst/>
          </a:prstGeom>
        </p:spPr>
        <p:txBody>
          <a:bodyPr anchor="b">
            <a:noAutofit/>
          </a:bodyPr>
          <a:lstStyle>
            <a:lvl1pPr marL="0" indent="0">
              <a:lnSpc>
                <a:spcPts val="2600"/>
              </a:lnSpc>
              <a:buNone/>
              <a:defRPr sz="2400" b="0">
                <a:solidFill>
                  <a:schemeClr val="tx1"/>
                </a:solidFill>
                <a:latin typeface="Gill Sans MT" pitchFamily="34" charset="0"/>
              </a:defRPr>
            </a:lvl1pPr>
            <a:lvl2pPr marL="509458" indent="0">
              <a:buNone/>
              <a:defRPr sz="2200" b="1"/>
            </a:lvl2pPr>
            <a:lvl3pPr marL="1018916" indent="0">
              <a:buNone/>
              <a:defRPr sz="2000" b="1"/>
            </a:lvl3pPr>
            <a:lvl4pPr marL="1528374" indent="0">
              <a:buNone/>
              <a:defRPr sz="1800" b="1"/>
            </a:lvl4pPr>
            <a:lvl5pPr marL="2037832" indent="0">
              <a:buNone/>
              <a:defRPr sz="1800" b="1"/>
            </a:lvl5pPr>
            <a:lvl6pPr marL="2547290" indent="0">
              <a:buNone/>
              <a:defRPr sz="1800" b="1"/>
            </a:lvl6pPr>
            <a:lvl7pPr marL="3056748" indent="0">
              <a:buNone/>
              <a:defRPr sz="1800" b="1"/>
            </a:lvl7pPr>
            <a:lvl8pPr marL="3566206" indent="0">
              <a:buNone/>
              <a:defRPr sz="1800" b="1"/>
            </a:lvl8pPr>
            <a:lvl9pPr marL="4075664"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86346" y="2813889"/>
            <a:ext cx="4438596" cy="4315052"/>
          </a:xfrm>
          <a:prstGeom prst="rect">
            <a:avLst/>
          </a:prstGeom>
        </p:spPr>
        <p:txBody>
          <a:bodyPr>
            <a:normAutofit/>
          </a:bodyPr>
          <a:lstStyle>
            <a:lvl1pPr marL="0" indent="0">
              <a:lnSpc>
                <a:spcPts val="2600"/>
              </a:lnSpc>
              <a:buNone/>
              <a:defRPr sz="2400">
                <a:solidFill>
                  <a:schemeClr val="tx1">
                    <a:lumMod val="50000"/>
                    <a:lumOff val="50000"/>
                  </a:schemeClr>
                </a:solidFill>
                <a:latin typeface="Gill Sans MT" pitchFamily="34" charset="0"/>
              </a:defRPr>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5" name="4 Marcador de texto"/>
          <p:cNvSpPr>
            <a:spLocks noGrp="1"/>
          </p:cNvSpPr>
          <p:nvPr>
            <p:ph type="body" sz="quarter" idx="3"/>
          </p:nvPr>
        </p:nvSpPr>
        <p:spPr>
          <a:xfrm>
            <a:off x="5087138" y="1728341"/>
            <a:ext cx="4440339" cy="725508"/>
          </a:xfrm>
          <a:prstGeom prst="rect">
            <a:avLst/>
          </a:prstGeom>
        </p:spPr>
        <p:txBody>
          <a:bodyPr anchor="b">
            <a:normAutofit/>
          </a:bodyPr>
          <a:lstStyle>
            <a:lvl1pPr marL="0" indent="0">
              <a:lnSpc>
                <a:spcPts val="2600"/>
              </a:lnSpc>
              <a:buNone/>
              <a:defRPr sz="2400" b="0">
                <a:solidFill>
                  <a:schemeClr val="tx1"/>
                </a:solidFill>
                <a:latin typeface="Gill Sans MT" pitchFamily="34" charset="0"/>
              </a:defRPr>
            </a:lvl1pPr>
            <a:lvl2pPr marL="509458" indent="0">
              <a:buNone/>
              <a:defRPr sz="2200" b="1"/>
            </a:lvl2pPr>
            <a:lvl3pPr marL="1018916" indent="0">
              <a:buNone/>
              <a:defRPr sz="2000" b="1"/>
            </a:lvl3pPr>
            <a:lvl4pPr marL="1528374" indent="0">
              <a:buNone/>
              <a:defRPr sz="1800" b="1"/>
            </a:lvl4pPr>
            <a:lvl5pPr marL="2037832" indent="0">
              <a:buNone/>
              <a:defRPr sz="1800" b="1"/>
            </a:lvl5pPr>
            <a:lvl6pPr marL="2547290" indent="0">
              <a:buNone/>
              <a:defRPr sz="1800" b="1"/>
            </a:lvl6pPr>
            <a:lvl7pPr marL="3056748" indent="0">
              <a:buNone/>
              <a:defRPr sz="1800" b="1"/>
            </a:lvl7pPr>
            <a:lvl8pPr marL="3566206" indent="0">
              <a:buNone/>
              <a:defRPr sz="1800" b="1"/>
            </a:lvl8pPr>
            <a:lvl9pPr marL="4075664"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87138" y="2813889"/>
            <a:ext cx="4440339" cy="4315052"/>
          </a:xfrm>
          <a:prstGeom prst="rect">
            <a:avLst/>
          </a:prstGeom>
        </p:spPr>
        <p:txBody>
          <a:bodyPr>
            <a:normAutofit/>
          </a:bodyPr>
          <a:lstStyle>
            <a:lvl1pPr marL="0" indent="0">
              <a:lnSpc>
                <a:spcPts val="2600"/>
              </a:lnSpc>
              <a:buNone/>
              <a:defRPr sz="2400">
                <a:solidFill>
                  <a:schemeClr val="tx1">
                    <a:lumMod val="50000"/>
                    <a:lumOff val="50000"/>
                  </a:schemeClr>
                </a:solidFill>
                <a:latin typeface="Gill Sans MT" pitchFamily="34" charset="0"/>
              </a:defRPr>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86346" y="1728341"/>
            <a:ext cx="6768752" cy="432048"/>
          </a:xfrm>
          <a:prstGeom prst="rect">
            <a:avLst/>
          </a:prstGeom>
        </p:spPr>
        <p:txBody>
          <a:bodyPr anchor="b">
            <a:noAutofit/>
          </a:bodyPr>
          <a:lstStyle>
            <a:lvl1pPr algn="l">
              <a:defRPr sz="2400" b="0">
                <a:solidFill>
                  <a:schemeClr val="tx1"/>
                </a:solidFill>
                <a:latin typeface="Gill Sans MT" pitchFamily="34" charset="0"/>
              </a:defRPr>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911649" y="2448421"/>
            <a:ext cx="5431681" cy="4680520"/>
          </a:xfrm>
          <a:prstGeom prst="rect">
            <a:avLst/>
          </a:prstGeom>
        </p:spPr>
        <p:txBody>
          <a:bodyPr>
            <a:normAutofit/>
          </a:bodyPr>
          <a:lstStyle>
            <a:lvl1pPr marL="0" indent="0">
              <a:lnSpc>
                <a:spcPts val="2600"/>
              </a:lnSpc>
              <a:buNone/>
              <a:defRPr sz="2400">
                <a:solidFill>
                  <a:schemeClr val="tx1">
                    <a:lumMod val="50000"/>
                    <a:lumOff val="50000"/>
                  </a:schemeClr>
                </a:solidFill>
                <a:latin typeface="Gill Sans MT" pitchFamily="34" charset="0"/>
              </a:defRPr>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p:txBody>
      </p:sp>
      <p:sp>
        <p:nvSpPr>
          <p:cNvPr id="4" name="3 Marcador de texto"/>
          <p:cNvSpPr>
            <a:spLocks noGrp="1"/>
          </p:cNvSpPr>
          <p:nvPr>
            <p:ph type="body" sz="half" idx="2"/>
          </p:nvPr>
        </p:nvSpPr>
        <p:spPr>
          <a:xfrm>
            <a:off x="486346" y="2448421"/>
            <a:ext cx="3304966" cy="4680520"/>
          </a:xfrm>
          <a:prstGeom prst="rect">
            <a:avLst/>
          </a:prstGeom>
        </p:spPr>
        <p:txBody>
          <a:bodyPr/>
          <a:lstStyle>
            <a:lvl1pPr marL="0" indent="0">
              <a:lnSpc>
                <a:spcPts val="2600"/>
              </a:lnSpc>
              <a:buNone/>
              <a:defRPr sz="2400">
                <a:solidFill>
                  <a:schemeClr val="tx1">
                    <a:lumMod val="50000"/>
                    <a:lumOff val="50000"/>
                  </a:schemeClr>
                </a:solidFill>
                <a:latin typeface="Gill Sans MT" pitchFamily="34" charset="0"/>
              </a:defRPr>
            </a:lvl1pPr>
            <a:lvl2pPr marL="509458" indent="0">
              <a:buNone/>
              <a:defRPr sz="1300"/>
            </a:lvl2pPr>
            <a:lvl3pPr marL="1018916" indent="0">
              <a:buNone/>
              <a:defRPr sz="1100"/>
            </a:lvl3pPr>
            <a:lvl4pPr marL="1528374" indent="0">
              <a:buNone/>
              <a:defRPr sz="1000"/>
            </a:lvl4pPr>
            <a:lvl5pPr marL="2037832" indent="0">
              <a:buNone/>
              <a:defRPr sz="1000"/>
            </a:lvl5pPr>
            <a:lvl6pPr marL="2547290" indent="0">
              <a:buNone/>
              <a:defRPr sz="1000"/>
            </a:lvl6pPr>
            <a:lvl7pPr marL="3056748" indent="0">
              <a:buNone/>
              <a:defRPr sz="1000"/>
            </a:lvl7pPr>
            <a:lvl8pPr marL="3566206" indent="0">
              <a:buNone/>
              <a:defRPr sz="1000"/>
            </a:lvl8pPr>
            <a:lvl9pPr marL="4075664" indent="0">
              <a:buNone/>
              <a:defRPr sz="1000"/>
            </a:lvl9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02370" y="6408861"/>
            <a:ext cx="8640960" cy="216024"/>
          </a:xfrm>
          <a:prstGeom prst="rect">
            <a:avLst/>
          </a:prstGeom>
        </p:spPr>
        <p:txBody>
          <a:bodyPr anchor="b">
            <a:noAutofit/>
          </a:bodyPr>
          <a:lstStyle>
            <a:lvl1pPr algn="ctr">
              <a:lnSpc>
                <a:spcPts val="1000"/>
              </a:lnSpc>
              <a:defRPr sz="2400" b="0">
                <a:solidFill>
                  <a:schemeClr val="tx1"/>
                </a:solidFill>
                <a:latin typeface="Gill Sans MT" pitchFamily="34" charset="0"/>
              </a:defRPr>
            </a:lvl1pPr>
          </a:lstStyle>
          <a:p>
            <a:r>
              <a:rPr lang="es-ES" smtClean="0"/>
              <a:t>Haga clic para modificar el estilo de título del patrón</a:t>
            </a:r>
            <a:endParaRPr lang="es-MX" dirty="0"/>
          </a:p>
        </p:txBody>
      </p:sp>
      <p:sp>
        <p:nvSpPr>
          <p:cNvPr id="3" name="2 Marcador de posición de imagen"/>
          <p:cNvSpPr>
            <a:spLocks noGrp="1"/>
          </p:cNvSpPr>
          <p:nvPr>
            <p:ph type="pic" idx="1"/>
          </p:nvPr>
        </p:nvSpPr>
        <p:spPr>
          <a:xfrm>
            <a:off x="1757112" y="1690049"/>
            <a:ext cx="6531476" cy="4397065"/>
          </a:xfrm>
          <a:prstGeom prst="rect">
            <a:avLst/>
          </a:prstGeom>
        </p:spPr>
        <p:txBody>
          <a:bodyPr rtlCol="0">
            <a:normAutofit/>
          </a:bodyPr>
          <a:lstStyle>
            <a:lvl1pPr marL="0" indent="0">
              <a:lnSpc>
                <a:spcPts val="2600"/>
              </a:lnSpc>
              <a:buNone/>
              <a:defRPr sz="2400">
                <a:solidFill>
                  <a:schemeClr val="tx1">
                    <a:lumMod val="50000"/>
                    <a:lumOff val="50000"/>
                  </a:schemeClr>
                </a:solidFill>
                <a:latin typeface="Gill Sans MT" pitchFamily="34" charset="0"/>
              </a:defRPr>
            </a:lvl1pPr>
            <a:lvl2pPr marL="509458" indent="0">
              <a:buNone/>
              <a:defRPr sz="3100"/>
            </a:lvl2pPr>
            <a:lvl3pPr marL="1018916" indent="0">
              <a:buNone/>
              <a:defRPr sz="2700"/>
            </a:lvl3pPr>
            <a:lvl4pPr marL="1528374" indent="0">
              <a:buNone/>
              <a:defRPr sz="2200"/>
            </a:lvl4pPr>
            <a:lvl5pPr marL="2037832" indent="0">
              <a:buNone/>
              <a:defRPr sz="2200"/>
            </a:lvl5pPr>
            <a:lvl6pPr marL="2547290" indent="0">
              <a:buNone/>
              <a:defRPr sz="2200"/>
            </a:lvl6pPr>
            <a:lvl7pPr marL="3056748" indent="0">
              <a:buNone/>
              <a:defRPr sz="2200"/>
            </a:lvl7pPr>
            <a:lvl8pPr marL="3566206" indent="0">
              <a:buNone/>
              <a:defRPr sz="2200"/>
            </a:lvl8pPr>
            <a:lvl9pPr marL="4075664" indent="0">
              <a:buNone/>
              <a:defRPr sz="2200"/>
            </a:lvl9pPr>
          </a:lstStyle>
          <a:p>
            <a:pPr lvl="0"/>
            <a:r>
              <a:rPr lang="es-ES" noProof="0" smtClean="0"/>
              <a:t>Haga clic en el icono para agregar una imagen</a:t>
            </a:r>
            <a:endParaRPr lang="es-MX" noProof="0" dirty="0" smtClean="0"/>
          </a:p>
        </p:txBody>
      </p:sp>
      <p:sp>
        <p:nvSpPr>
          <p:cNvPr id="4" name="3 Marcador de texto"/>
          <p:cNvSpPr>
            <a:spLocks noGrp="1"/>
          </p:cNvSpPr>
          <p:nvPr>
            <p:ph type="body" sz="half" idx="2"/>
          </p:nvPr>
        </p:nvSpPr>
        <p:spPr>
          <a:xfrm>
            <a:off x="702370" y="6659968"/>
            <a:ext cx="8640960" cy="216024"/>
          </a:xfrm>
          <a:prstGeom prst="rect">
            <a:avLst/>
          </a:prstGeom>
        </p:spPr>
        <p:txBody>
          <a:bodyPr/>
          <a:lstStyle>
            <a:lvl1pPr marL="0" indent="0" algn="ctr">
              <a:lnSpc>
                <a:spcPts val="1800"/>
              </a:lnSpc>
              <a:buNone/>
              <a:defRPr sz="2400">
                <a:solidFill>
                  <a:schemeClr val="tx1">
                    <a:lumMod val="50000"/>
                    <a:lumOff val="50000"/>
                  </a:schemeClr>
                </a:solidFill>
                <a:latin typeface="Gill Sans MT" pitchFamily="34" charset="0"/>
              </a:defRPr>
            </a:lvl1pPr>
            <a:lvl2pPr marL="509458" indent="0">
              <a:buNone/>
              <a:defRPr sz="1300"/>
            </a:lvl2pPr>
            <a:lvl3pPr marL="1018916" indent="0">
              <a:buNone/>
              <a:defRPr sz="1100"/>
            </a:lvl3pPr>
            <a:lvl4pPr marL="1528374" indent="0">
              <a:buNone/>
              <a:defRPr sz="1000"/>
            </a:lvl4pPr>
            <a:lvl5pPr marL="2037832" indent="0">
              <a:buNone/>
              <a:defRPr sz="1000"/>
            </a:lvl5pPr>
            <a:lvl6pPr marL="2547290" indent="0">
              <a:buNone/>
              <a:defRPr sz="1000"/>
            </a:lvl6pPr>
            <a:lvl7pPr marL="3056748" indent="0">
              <a:buNone/>
              <a:defRPr sz="1000"/>
            </a:lvl7pPr>
            <a:lvl8pPr marL="3566206" indent="0">
              <a:buNone/>
              <a:defRPr sz="1000"/>
            </a:lvl8pPr>
            <a:lvl9pPr marL="4075664" indent="0">
              <a:buNone/>
              <a:defRPr sz="10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14 Marcador de título"/>
          <p:cNvSpPr>
            <a:spLocks noGrp="1"/>
          </p:cNvSpPr>
          <p:nvPr>
            <p:ph type="title"/>
          </p:nvPr>
        </p:nvSpPr>
        <p:spPr bwMode="auto">
          <a:xfrm>
            <a:off x="558354" y="1728341"/>
            <a:ext cx="8424936"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endParaRPr lang="es-MX" dirty="0" smtClean="0"/>
          </a:p>
        </p:txBody>
      </p:sp>
      <p:sp>
        <p:nvSpPr>
          <p:cNvPr id="1029" name="15 Marcador de texto"/>
          <p:cNvSpPr>
            <a:spLocks noGrp="1"/>
          </p:cNvSpPr>
          <p:nvPr>
            <p:ph type="body" idx="1"/>
          </p:nvPr>
        </p:nvSpPr>
        <p:spPr bwMode="auto">
          <a:xfrm>
            <a:off x="1422450" y="2448421"/>
            <a:ext cx="792088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p:txBody>
      </p:sp>
      <p:pic>
        <p:nvPicPr>
          <p:cNvPr id="2" name="1 Imagen"/>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0" y="0"/>
            <a:ext cx="10045700" cy="1161229"/>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0" r:id="rId2"/>
    <p:sldLayoutId id="2147483691" r:id="rId3"/>
    <p:sldLayoutId id="2147483692" r:id="rId4"/>
    <p:sldLayoutId id="2147483693" r:id="rId5"/>
    <p:sldLayoutId id="2147483694" r:id="rId6"/>
  </p:sldLayoutIdLst>
  <p:txStyles>
    <p:titleStyle>
      <a:lvl1pPr algn="l" defTabSz="1017588" rtl="0" eaLnBrk="1" fontAlgn="base" hangingPunct="1">
        <a:spcBef>
          <a:spcPct val="0"/>
        </a:spcBef>
        <a:spcAft>
          <a:spcPct val="0"/>
        </a:spcAft>
        <a:defRPr sz="2800" b="0" kern="1200">
          <a:solidFill>
            <a:srgbClr val="404040"/>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p:titleStyle>
    <p:bodyStyle>
      <a:lvl1pPr marL="0" indent="0" algn="l" defTabSz="1017588" rtl="0" eaLnBrk="1" fontAlgn="base" hangingPunct="1">
        <a:lnSpc>
          <a:spcPts val="2800"/>
        </a:lnSpc>
        <a:spcBef>
          <a:spcPct val="20000"/>
        </a:spcBef>
        <a:spcAft>
          <a:spcPct val="0"/>
        </a:spcAft>
        <a:buFont typeface="Arial" charset="0"/>
        <a:defRPr sz="2400" kern="1200">
          <a:solidFill>
            <a:srgbClr val="7F7F7F"/>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MX"/>
      </a:defPPr>
      <a:lvl1pPr marL="0" algn="l" defTabSz="1018916" rtl="0" eaLnBrk="1" latinLnBrk="0" hangingPunct="1">
        <a:defRPr sz="2000" kern="1200">
          <a:solidFill>
            <a:schemeClr val="tx1"/>
          </a:solidFill>
          <a:latin typeface="+mn-lt"/>
          <a:ea typeface="+mn-ea"/>
          <a:cs typeface="+mn-cs"/>
        </a:defRPr>
      </a:lvl1pPr>
      <a:lvl2pPr marL="509458" algn="l" defTabSz="1018916" rtl="0" eaLnBrk="1" latinLnBrk="0" hangingPunct="1">
        <a:defRPr sz="2000" kern="1200">
          <a:solidFill>
            <a:schemeClr val="tx1"/>
          </a:solidFill>
          <a:latin typeface="+mn-lt"/>
          <a:ea typeface="+mn-ea"/>
          <a:cs typeface="+mn-cs"/>
        </a:defRPr>
      </a:lvl2pPr>
      <a:lvl3pPr marL="1018916" algn="l" defTabSz="1018916" rtl="0" eaLnBrk="1" latinLnBrk="0" hangingPunct="1">
        <a:defRPr sz="2000" kern="1200">
          <a:solidFill>
            <a:schemeClr val="tx1"/>
          </a:solidFill>
          <a:latin typeface="+mn-lt"/>
          <a:ea typeface="+mn-ea"/>
          <a:cs typeface="+mn-cs"/>
        </a:defRPr>
      </a:lvl3pPr>
      <a:lvl4pPr marL="1528374" algn="l" defTabSz="1018916" rtl="0" eaLnBrk="1" latinLnBrk="0" hangingPunct="1">
        <a:defRPr sz="2000" kern="1200">
          <a:solidFill>
            <a:schemeClr val="tx1"/>
          </a:solidFill>
          <a:latin typeface="+mn-lt"/>
          <a:ea typeface="+mn-ea"/>
          <a:cs typeface="+mn-cs"/>
        </a:defRPr>
      </a:lvl4pPr>
      <a:lvl5pPr marL="2037832" algn="l" defTabSz="1018916" rtl="0" eaLnBrk="1" latinLnBrk="0" hangingPunct="1">
        <a:defRPr sz="2000" kern="1200">
          <a:solidFill>
            <a:schemeClr val="tx1"/>
          </a:solidFill>
          <a:latin typeface="+mn-lt"/>
          <a:ea typeface="+mn-ea"/>
          <a:cs typeface="+mn-cs"/>
        </a:defRPr>
      </a:lvl5pPr>
      <a:lvl6pPr marL="2547290" algn="l" defTabSz="1018916" rtl="0" eaLnBrk="1" latinLnBrk="0" hangingPunct="1">
        <a:defRPr sz="2000" kern="1200">
          <a:solidFill>
            <a:schemeClr val="tx1"/>
          </a:solidFill>
          <a:latin typeface="+mn-lt"/>
          <a:ea typeface="+mn-ea"/>
          <a:cs typeface="+mn-cs"/>
        </a:defRPr>
      </a:lvl6pPr>
      <a:lvl7pPr marL="3056748" algn="l" defTabSz="1018916" rtl="0" eaLnBrk="1" latinLnBrk="0" hangingPunct="1">
        <a:defRPr sz="2000" kern="1200">
          <a:solidFill>
            <a:schemeClr val="tx1"/>
          </a:solidFill>
          <a:latin typeface="+mn-lt"/>
          <a:ea typeface="+mn-ea"/>
          <a:cs typeface="+mn-cs"/>
        </a:defRPr>
      </a:lvl7pPr>
      <a:lvl8pPr marL="3566206" algn="l" defTabSz="1018916" rtl="0" eaLnBrk="1" latinLnBrk="0" hangingPunct="1">
        <a:defRPr sz="2000" kern="1200">
          <a:solidFill>
            <a:schemeClr val="tx1"/>
          </a:solidFill>
          <a:latin typeface="+mn-lt"/>
          <a:ea typeface="+mn-ea"/>
          <a:cs typeface="+mn-cs"/>
        </a:defRPr>
      </a:lvl8pPr>
      <a:lvl9pPr marL="4075664" algn="l" defTabSz="101891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v.mx/dgdaie/afel/dafi/"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3.xml"/><Relationship Id="rId7" Type="http://schemas.openxmlformats.org/officeDocument/2006/relationships/image" Target="../media/image1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hyperlink" Target="http://www.uv.mx/dgdaie/afel/otros-espacios/" TargetMode="External"/><Relationship Id="rId4" Type="http://schemas.openxmlformats.org/officeDocument/2006/relationships/diagramQuickStyle" Target="../diagrams/quickStyle3.xml"/><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uv.mx/legislacion/files/2012/12/estatutodelosalumnos2008.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v.mx/dgdaie/afel/ee-propias-afel/"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hyperlink" Target="mailto:aassad@uv.mx"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lcabrera@uv.mx"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www.uv.mx/dgdaie/afel/catalogoee/"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texto"/>
          <p:cNvSpPr>
            <a:spLocks noGrp="1"/>
          </p:cNvSpPr>
          <p:nvPr>
            <p:ph type="body" sz="quarter" idx="10"/>
          </p:nvPr>
        </p:nvSpPr>
        <p:spPr/>
        <p:txBody>
          <a:bodyPr/>
          <a:lstStyle/>
          <a:p>
            <a:endParaRPr lang="es-MX"/>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54"/>
            <a:ext cx="10042269" cy="7772399"/>
          </a:xfrm>
          <a:prstGeom prst="rect">
            <a:avLst/>
          </a:prstGeom>
        </p:spPr>
      </p:pic>
      <p:sp>
        <p:nvSpPr>
          <p:cNvPr id="6" name="5 CuadroTexto"/>
          <p:cNvSpPr txBox="1"/>
          <p:nvPr/>
        </p:nvSpPr>
        <p:spPr>
          <a:xfrm>
            <a:off x="2551980" y="4567708"/>
            <a:ext cx="4938308" cy="923330"/>
          </a:xfrm>
          <a:prstGeom prst="rect">
            <a:avLst/>
          </a:prstGeom>
          <a:noFill/>
        </p:spPr>
        <p:txBody>
          <a:bodyPr wrap="square" rtlCol="0">
            <a:spAutoFit/>
          </a:bodyPr>
          <a:lstStyle/>
          <a:p>
            <a:pPr algn="ctr"/>
            <a:r>
              <a:rPr lang="es-MX" sz="1800" b="1" dirty="0">
                <a:latin typeface="Gill Sans MT" panose="020B0502020104020203" pitchFamily="34" charset="0"/>
                <a:cs typeface="Arial" panose="020B0604020202020204" pitchFamily="34" charset="0"/>
              </a:rPr>
              <a:t>Haga clic para agregar el nombre de la </a:t>
            </a:r>
            <a:r>
              <a:rPr lang="es-MX" sz="1800" b="1" dirty="0" smtClean="0">
                <a:latin typeface="Gill Sans MT" panose="020B0502020104020203" pitchFamily="34" charset="0"/>
                <a:cs typeface="Arial" panose="020B0604020202020204" pitchFamily="34" charset="0"/>
              </a:rPr>
              <a:t>Facultad (Fuente Gill Sans MT, en Negritas, tamaño18)</a:t>
            </a:r>
            <a:endParaRPr lang="es-MX" sz="1800" b="1" dirty="0">
              <a:solidFill>
                <a:schemeClr val="tx1"/>
              </a:solidFill>
              <a:latin typeface="Gill Sans MT" panose="020B0502020104020203" pitchFamily="34" charset="0"/>
              <a:cs typeface="Arial" panose="020B0604020202020204" pitchFamily="34" charset="0"/>
            </a:endParaRPr>
          </a:p>
        </p:txBody>
      </p:sp>
      <p:pic>
        <p:nvPicPr>
          <p:cNvPr id="7" name="6 Imagen" descr="logo simbolo RGB.png"/>
          <p:cNvPicPr>
            <a:picLocks noChangeAspect="1"/>
          </p:cNvPicPr>
          <p:nvPr/>
        </p:nvPicPr>
        <p:blipFill>
          <a:blip r:embed="rId3" cstate="print"/>
          <a:stretch>
            <a:fillRect/>
          </a:stretch>
        </p:blipFill>
        <p:spPr>
          <a:xfrm>
            <a:off x="3206793" y="1440309"/>
            <a:ext cx="3628681" cy="3127399"/>
          </a:xfrm>
          <a:prstGeom prst="rect">
            <a:avLst/>
          </a:prstGeom>
        </p:spPr>
      </p:pic>
    </p:spTree>
    <p:extLst>
      <p:ext uri="{BB962C8B-B14F-4D97-AF65-F5344CB8AC3E}">
        <p14:creationId xmlns:p14="http://schemas.microsoft.com/office/powerpoint/2010/main" xmlns="" val="87771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2570" y="1656333"/>
            <a:ext cx="7169939" cy="792088"/>
          </a:xfrm>
        </p:spPr>
        <p:txBody>
          <a:bodyPr/>
          <a:lstStyle/>
          <a:p>
            <a:pPr algn="ctr"/>
            <a:r>
              <a:rPr lang="es-MX" sz="2400" dirty="0" smtClean="0">
                <a:solidFill>
                  <a:srgbClr val="002060"/>
                </a:solidFill>
                <a:ea typeface="+mn-ea"/>
                <a:cs typeface="+mn-cs"/>
              </a:rPr>
              <a:t>Cursar Experiencias Educativas de otros Programas Educativos incorporados al modelo educativo</a:t>
            </a:r>
            <a:endParaRPr lang="es-MX" sz="2400" dirty="0">
              <a:solidFill>
                <a:srgbClr val="002060"/>
              </a:solidFill>
              <a:ea typeface="+mn-ea"/>
              <a:cs typeface="+mn-cs"/>
            </a:endParaRPr>
          </a:p>
        </p:txBody>
      </p:sp>
      <p:grpSp>
        <p:nvGrpSpPr>
          <p:cNvPr id="7" name="6 Grupo"/>
          <p:cNvGrpSpPr/>
          <p:nvPr/>
        </p:nvGrpSpPr>
        <p:grpSpPr>
          <a:xfrm>
            <a:off x="414338" y="1872357"/>
            <a:ext cx="1970937" cy="4752528"/>
            <a:chOff x="414338" y="1512317"/>
            <a:chExt cx="1970937" cy="4752528"/>
          </a:xfrm>
        </p:grpSpPr>
        <p:grpSp>
          <p:nvGrpSpPr>
            <p:cNvPr id="4" name="3 Grupo"/>
            <p:cNvGrpSpPr/>
            <p:nvPr/>
          </p:nvGrpSpPr>
          <p:grpSpPr>
            <a:xfrm>
              <a:off x="414338" y="1512317"/>
              <a:ext cx="1970937" cy="4752528"/>
              <a:chOff x="2088236" y="0"/>
              <a:chExt cx="1970937" cy="4752528"/>
            </a:xfrm>
          </p:grpSpPr>
          <p:sp>
            <p:nvSpPr>
              <p:cNvPr id="5" name="4 Rectángulo redondeado"/>
              <p:cNvSpPr/>
              <p:nvPr/>
            </p:nvSpPr>
            <p:spPr>
              <a:xfrm>
                <a:off x="2088236" y="0"/>
                <a:ext cx="1970937" cy="4752528"/>
              </a:xfrm>
              <a:prstGeom prst="roundRect">
                <a:avLst>
                  <a:gd name="adj" fmla="val 10000"/>
                </a:avLst>
              </a:pr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sp>
          <p:sp>
            <p:nvSpPr>
              <p:cNvPr id="6" name="5 Rectángulo"/>
              <p:cNvSpPr/>
              <p:nvPr/>
            </p:nvSpPr>
            <p:spPr>
              <a:xfrm>
                <a:off x="2088236" y="1901011"/>
                <a:ext cx="1970937" cy="1901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MX" sz="2300" kern="1200" dirty="0" smtClean="0">
                    <a:latin typeface="Gill Sans MT" pitchFamily="34" charset="0"/>
                  </a:rPr>
                  <a:t>Cursar EE de otros PE</a:t>
                </a:r>
                <a:endParaRPr lang="es-MX" sz="2300" kern="1200" dirty="0">
                  <a:latin typeface="Gill Sans MT" pitchFamily="34" charset="0"/>
                </a:endParaRPr>
              </a:p>
            </p:txBody>
          </p:sp>
        </p:grpSp>
        <p:sp>
          <p:nvSpPr>
            <p:cNvPr id="3" name="2 Elipse"/>
            <p:cNvSpPr/>
            <p:nvPr/>
          </p:nvSpPr>
          <p:spPr>
            <a:xfrm>
              <a:off x="558354" y="1800349"/>
              <a:ext cx="1582591" cy="1582591"/>
            </a:xfrm>
            <a:prstGeom prst="ellipse">
              <a:avLst/>
            </a:prstGeom>
            <a:blipFill>
              <a:blip r:embed="rId2" cstate="print">
                <a:extLst>
                  <a:ext uri="{28A0092B-C50C-407E-A947-70E740481C1C}">
                    <a14:useLocalDpi xmlns="" xmlns:dgm="http://schemas.openxmlformats.org/drawingml/2006/diagram" xmlns:a14="http://schemas.microsoft.com/office/drawing/2010/main" xmlns:lc="http://schemas.openxmlformats.org/drawingml/2006/lockedCanvas" val="0"/>
                  </a:ext>
                </a:extLst>
              </a:blip>
              <a:srcRect/>
              <a:stretch>
                <a:fillRect l="-27000" r="-27000"/>
              </a:stretch>
            </a:blipFill>
          </p:spPr>
          <p:style>
            <a:lnRef idx="2">
              <a:schemeClr val="lt1">
                <a:hueOff val="0"/>
                <a:satOff val="0"/>
                <a:lumOff val="0"/>
                <a:alphaOff val="0"/>
              </a:schemeClr>
            </a:lnRef>
            <a:fillRef idx="1">
              <a:scrgbClr r="0" g="0" b="0"/>
            </a:fillRef>
            <a:effectRef idx="0">
              <a:schemeClr val="accent4">
                <a:tint val="50000"/>
                <a:hueOff val="-1327093"/>
                <a:satOff val="7537"/>
                <a:lumOff val="598"/>
                <a:alphaOff val="0"/>
              </a:schemeClr>
            </a:effectRef>
            <a:fontRef idx="minor">
              <a:schemeClr val="lt1">
                <a:hueOff val="0"/>
                <a:satOff val="0"/>
                <a:lumOff val="0"/>
                <a:alphaOff val="0"/>
              </a:schemeClr>
            </a:fontRef>
          </p:style>
        </p:sp>
      </p:grpSp>
      <p:sp>
        <p:nvSpPr>
          <p:cNvPr id="8" name="1 Título"/>
          <p:cNvSpPr txBox="1">
            <a:spLocks/>
          </p:cNvSpPr>
          <p:nvPr/>
        </p:nvSpPr>
        <p:spPr bwMode="auto">
          <a:xfrm>
            <a:off x="3150642" y="2304405"/>
            <a:ext cx="5904656" cy="28803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just" defTabSz="1017588" rtl="0" eaLnBrk="1" fontAlgn="base" latinLnBrk="0" hangingPunct="1">
              <a:lnSpc>
                <a:spcPct val="100000"/>
              </a:lnSpc>
              <a:spcBef>
                <a:spcPct val="0"/>
              </a:spcBef>
              <a:spcAft>
                <a:spcPct val="0"/>
              </a:spcAft>
              <a:buClrTx/>
              <a:buSzTx/>
              <a:buFontTx/>
              <a:buNone/>
              <a:tabLst/>
              <a:defRPr/>
            </a:pPr>
            <a:r>
              <a:rPr lang="es-MX" dirty="0" smtClean="0">
                <a:solidFill>
                  <a:schemeClr val="bg1">
                    <a:lumMod val="50000"/>
                  </a:schemeClr>
                </a:solidFill>
                <a:latin typeface="Gill Sans MT" pitchFamily="34" charset="0"/>
                <a:cs typeface="+mn-cs"/>
              </a:rPr>
              <a:t>E</a:t>
            </a:r>
            <a:r>
              <a:rPr kumimoji="0" lang="es-MX" b="0" i="0" u="none" strike="noStrike" kern="1200" cap="none" spc="0" normalizeH="0" baseline="0" noProof="0" dirty="0" err="1" smtClean="0">
                <a:ln>
                  <a:noFill/>
                </a:ln>
                <a:solidFill>
                  <a:schemeClr val="bg1">
                    <a:lumMod val="50000"/>
                  </a:schemeClr>
                </a:solidFill>
                <a:effectLst/>
                <a:uLnTx/>
                <a:uFillTx/>
                <a:latin typeface="Gill Sans MT" pitchFamily="34" charset="0"/>
                <a:ea typeface="+mn-ea"/>
                <a:cs typeface="+mn-cs"/>
              </a:rPr>
              <a:t>stás</a:t>
            </a:r>
            <a:r>
              <a:rPr kumimoji="0" lang="es-MX" b="0" i="0" u="none" strike="noStrike" kern="1200" cap="none" spc="0" normalizeH="0" baseline="0" noProof="0" dirty="0" smtClean="0">
                <a:ln>
                  <a:noFill/>
                </a:ln>
                <a:solidFill>
                  <a:schemeClr val="bg1">
                    <a:lumMod val="50000"/>
                  </a:schemeClr>
                </a:solidFill>
                <a:effectLst/>
                <a:uLnTx/>
                <a:uFillTx/>
                <a:latin typeface="Gill Sans MT" pitchFamily="34" charset="0"/>
                <a:ea typeface="+mn-ea"/>
                <a:cs typeface="+mn-cs"/>
              </a:rPr>
              <a:t> cursando</a:t>
            </a:r>
            <a:r>
              <a:rPr kumimoji="0" lang="es-MX" b="0" i="0" u="none" strike="noStrike" kern="1200" cap="none" spc="0" normalizeH="0" noProof="0" dirty="0" smtClean="0">
                <a:ln>
                  <a:noFill/>
                </a:ln>
                <a:solidFill>
                  <a:schemeClr val="bg1">
                    <a:lumMod val="50000"/>
                  </a:schemeClr>
                </a:solidFill>
                <a:effectLst/>
                <a:uLnTx/>
                <a:uFillTx/>
                <a:latin typeface="Gill Sans MT" pitchFamily="34" charset="0"/>
                <a:ea typeface="+mn-ea"/>
                <a:cs typeface="+mn-cs"/>
              </a:rPr>
              <a:t> </a:t>
            </a:r>
            <a:r>
              <a:rPr lang="es-MX" dirty="0" smtClean="0">
                <a:solidFill>
                  <a:schemeClr val="bg1">
                    <a:lumMod val="50000"/>
                  </a:schemeClr>
                </a:solidFill>
                <a:latin typeface="Gill Sans MT" pitchFamily="34" charset="0"/>
                <a:cs typeface="+mn-cs"/>
              </a:rPr>
              <a:t>el Programa Educativo de </a:t>
            </a:r>
            <a:r>
              <a:rPr lang="es-MX" b="1" dirty="0" smtClean="0">
                <a:solidFill>
                  <a:schemeClr val="bg1">
                    <a:lumMod val="50000"/>
                  </a:schemeClr>
                </a:solidFill>
                <a:latin typeface="Gill Sans MT" pitchFamily="34" charset="0"/>
                <a:cs typeface="+mn-cs"/>
              </a:rPr>
              <a:t>Arquitectura</a:t>
            </a:r>
            <a:r>
              <a:rPr lang="es-MX" dirty="0" smtClean="0">
                <a:solidFill>
                  <a:schemeClr val="bg1">
                    <a:lumMod val="50000"/>
                  </a:schemeClr>
                </a:solidFill>
                <a:latin typeface="Gill Sans MT" pitchFamily="34" charset="0"/>
                <a:cs typeface="+mn-cs"/>
              </a:rPr>
              <a:t>, pero te interesa la Experiencia Educativa </a:t>
            </a:r>
            <a:r>
              <a:rPr lang="es-MX" b="1" dirty="0" smtClean="0">
                <a:solidFill>
                  <a:schemeClr val="bg1">
                    <a:lumMod val="50000"/>
                  </a:schemeClr>
                </a:solidFill>
                <a:latin typeface="Gill Sans MT" pitchFamily="34" charset="0"/>
                <a:cs typeface="+mn-cs"/>
              </a:rPr>
              <a:t>“Dibujo de representación</a:t>
            </a:r>
            <a:r>
              <a:rPr lang="es-MX" b="1" dirty="0" smtClean="0">
                <a:solidFill>
                  <a:schemeClr val="bg1">
                    <a:lumMod val="50000"/>
                  </a:schemeClr>
                </a:solidFill>
                <a:latin typeface="Gill Sans MT" pitchFamily="34" charset="0"/>
                <a:cs typeface="+mn-cs"/>
              </a:rPr>
              <a:t>”,</a:t>
            </a:r>
            <a:r>
              <a:rPr lang="es-MX" dirty="0" smtClean="0">
                <a:solidFill>
                  <a:schemeClr val="bg1">
                    <a:lumMod val="50000"/>
                  </a:schemeClr>
                </a:solidFill>
                <a:latin typeface="Gill Sans MT" pitchFamily="34" charset="0"/>
                <a:cs typeface="+mn-cs"/>
              </a:rPr>
              <a:t> </a:t>
            </a:r>
            <a:r>
              <a:rPr lang="es-MX" dirty="0" smtClean="0">
                <a:solidFill>
                  <a:schemeClr val="bg1">
                    <a:lumMod val="50000"/>
                  </a:schemeClr>
                </a:solidFill>
                <a:latin typeface="Gill Sans MT" pitchFamily="34" charset="0"/>
                <a:cs typeface="+mn-cs"/>
              </a:rPr>
              <a:t>impartida como parte del Área disciplinar del programa Educativo de </a:t>
            </a:r>
            <a:r>
              <a:rPr lang="es-MX" b="1" dirty="0" smtClean="0">
                <a:solidFill>
                  <a:schemeClr val="bg1">
                    <a:lumMod val="50000"/>
                  </a:schemeClr>
                </a:solidFill>
                <a:latin typeface="Gill Sans MT" pitchFamily="34" charset="0"/>
                <a:cs typeface="+mn-cs"/>
              </a:rPr>
              <a:t>Diseño de la Comunicación visual</a:t>
            </a:r>
            <a:r>
              <a:rPr lang="es-MX" dirty="0" smtClean="0">
                <a:solidFill>
                  <a:schemeClr val="bg1">
                    <a:lumMod val="50000"/>
                  </a:schemeClr>
                </a:solidFill>
                <a:latin typeface="Gill Sans MT" pitchFamily="34" charset="0"/>
                <a:cs typeface="+mn-cs"/>
              </a:rPr>
              <a:t>, ya que consideras que enriquecerá  tu formación como futuro(a)  Arquitecto (a).</a:t>
            </a:r>
            <a:endParaRPr kumimoji="0" lang="es-MX" b="0" i="0" u="none" strike="noStrike" kern="1200" cap="none" spc="0" normalizeH="0" baseline="0" noProof="0" dirty="0">
              <a:ln>
                <a:noFill/>
              </a:ln>
              <a:solidFill>
                <a:schemeClr val="bg1">
                  <a:lumMod val="50000"/>
                </a:schemeClr>
              </a:solidFill>
              <a:effectLst/>
              <a:uLnTx/>
              <a:uFillTx/>
              <a:latin typeface="Gill Sans MT" pitchFamily="34" charset="0"/>
              <a:ea typeface="+mn-ea"/>
              <a:cs typeface="+mn-cs"/>
            </a:endParaRPr>
          </a:p>
        </p:txBody>
      </p:sp>
      <p:sp>
        <p:nvSpPr>
          <p:cNvPr id="9" name="1 Título"/>
          <p:cNvSpPr txBox="1">
            <a:spLocks/>
          </p:cNvSpPr>
          <p:nvPr/>
        </p:nvSpPr>
        <p:spPr bwMode="auto">
          <a:xfrm>
            <a:off x="3294658" y="5256733"/>
            <a:ext cx="5904656" cy="14401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1017588" rtl="0" eaLnBrk="1" fontAlgn="base" latinLnBrk="0" hangingPunct="1">
              <a:lnSpc>
                <a:spcPct val="100000"/>
              </a:lnSpc>
              <a:spcBef>
                <a:spcPct val="0"/>
              </a:spcBef>
              <a:spcAft>
                <a:spcPct val="0"/>
              </a:spcAft>
              <a:buClrTx/>
              <a:buSzTx/>
              <a:buFontTx/>
              <a:buNone/>
              <a:tabLst/>
              <a:defRPr/>
            </a:pPr>
            <a:r>
              <a:rPr lang="es-MX" sz="2400" dirty="0" smtClean="0">
                <a:solidFill>
                  <a:srgbClr val="002060"/>
                </a:solidFill>
                <a:latin typeface="Gill Sans MT" pitchFamily="34" charset="0"/>
                <a:cs typeface="+mn-cs"/>
              </a:rPr>
              <a:t>Puedes tomar dicha EE en la Facultad de Artes y solicitar que los créditos te sean asignados en el AFEL del Programa de Arquitectura que </a:t>
            </a:r>
            <a:r>
              <a:rPr lang="es-MX" sz="2400" dirty="0" smtClean="0">
                <a:solidFill>
                  <a:srgbClr val="002060"/>
                </a:solidFill>
                <a:latin typeface="Gill Sans MT" pitchFamily="34" charset="0"/>
                <a:cs typeface="+mn-cs"/>
              </a:rPr>
              <a:t>cursas. Pregunta al Secretario Académico de tu Facultad el procedimiento a seguir.</a:t>
            </a:r>
            <a:endParaRPr lang="es-MX" sz="2400" dirty="0">
              <a:solidFill>
                <a:srgbClr val="002060"/>
              </a:solidFill>
              <a:latin typeface="Gill Sans MT" pitchFamily="34" charset="0"/>
              <a:cs typeface="+mn-cs"/>
            </a:endParaRPr>
          </a:p>
        </p:txBody>
      </p:sp>
    </p:spTree>
    <p:extLst>
      <p:ext uri="{BB962C8B-B14F-4D97-AF65-F5344CB8AC3E}">
        <p14:creationId xmlns:p14="http://schemas.microsoft.com/office/powerpoint/2010/main" xmlns="" val="2528185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62610" y="1584325"/>
            <a:ext cx="6336704" cy="1008112"/>
          </a:xfrm>
        </p:spPr>
        <p:txBody>
          <a:bodyPr/>
          <a:lstStyle/>
          <a:p>
            <a:pPr algn="ctr"/>
            <a:r>
              <a:rPr lang="es-MX" sz="2400" dirty="0" smtClean="0">
                <a:solidFill>
                  <a:srgbClr val="002060"/>
                </a:solidFill>
                <a:ea typeface="+mn-ea"/>
                <a:cs typeface="+mn-cs"/>
              </a:rPr>
              <a:t>Transferencia de créditos de un Programa Educativo a otro</a:t>
            </a:r>
            <a:endParaRPr lang="es-MX" sz="2400" dirty="0">
              <a:solidFill>
                <a:srgbClr val="002060"/>
              </a:solidFill>
              <a:ea typeface="+mn-ea"/>
              <a:cs typeface="+mn-cs"/>
            </a:endParaRPr>
          </a:p>
        </p:txBody>
      </p:sp>
      <p:sp>
        <p:nvSpPr>
          <p:cNvPr id="3" name="1 Título"/>
          <p:cNvSpPr txBox="1">
            <a:spLocks/>
          </p:cNvSpPr>
          <p:nvPr/>
        </p:nvSpPr>
        <p:spPr bwMode="auto">
          <a:xfrm>
            <a:off x="3150642" y="2664445"/>
            <a:ext cx="5688632" cy="27363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pPr lvl="0" algn="just"/>
            <a:r>
              <a:rPr lang="es-MX" sz="2000" dirty="0" smtClean="0">
                <a:solidFill>
                  <a:schemeClr val="bg1">
                    <a:lumMod val="50000"/>
                  </a:schemeClr>
                </a:solidFill>
                <a:ea typeface="+mn-ea"/>
                <a:cs typeface="+mn-cs"/>
              </a:rPr>
              <a:t>Si iniciaste tus estudios en el Programa Educativo de Contaduría, pero decidiste cambiarte al Programa Educativo de Informática, puedes solicitar la transferencia de los créditos cursados en Contaduría al AFEL del programa educativo en el que tu inscripción se encuentre vigente, en este caso al de Informática.</a:t>
            </a:r>
            <a:endParaRPr lang="es-MX" sz="2000" dirty="0" smtClean="0"/>
          </a:p>
          <a:p>
            <a:pPr algn="ctr"/>
            <a:r>
              <a:rPr lang="es-MX" sz="2000" dirty="0" smtClean="0">
                <a:solidFill>
                  <a:srgbClr val="002060"/>
                </a:solidFill>
                <a:ea typeface="+mn-ea"/>
                <a:cs typeface="+mn-cs"/>
              </a:rPr>
              <a:t> </a:t>
            </a:r>
            <a:endParaRPr lang="es-MX" sz="2000" dirty="0">
              <a:solidFill>
                <a:srgbClr val="002060"/>
              </a:solidFill>
              <a:ea typeface="+mn-ea"/>
              <a:cs typeface="+mn-cs"/>
            </a:endParaRPr>
          </a:p>
        </p:txBody>
      </p:sp>
      <p:grpSp>
        <p:nvGrpSpPr>
          <p:cNvPr id="4" name="3 Grupo"/>
          <p:cNvGrpSpPr/>
          <p:nvPr/>
        </p:nvGrpSpPr>
        <p:grpSpPr>
          <a:xfrm>
            <a:off x="486346" y="1656333"/>
            <a:ext cx="1970937" cy="4752528"/>
            <a:chOff x="4062012" y="0"/>
            <a:chExt cx="1970937" cy="4752528"/>
          </a:xfrm>
        </p:grpSpPr>
        <p:sp>
          <p:nvSpPr>
            <p:cNvPr id="6" name="5 Rectángulo redondeado"/>
            <p:cNvSpPr/>
            <p:nvPr/>
          </p:nvSpPr>
          <p:spPr>
            <a:xfrm>
              <a:off x="4062012" y="0"/>
              <a:ext cx="1970937" cy="4752528"/>
            </a:xfrm>
            <a:prstGeom prst="roundRect">
              <a:avLst>
                <a:gd name="adj" fmla="val 10000"/>
              </a:avLst>
            </a:prstGeom>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sp>
        <p:sp>
          <p:nvSpPr>
            <p:cNvPr id="7" name="6 Rectángulo"/>
            <p:cNvSpPr/>
            <p:nvPr/>
          </p:nvSpPr>
          <p:spPr>
            <a:xfrm>
              <a:off x="4062012" y="1901011"/>
              <a:ext cx="1970937" cy="1901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MX" sz="2400" dirty="0" smtClean="0">
                  <a:solidFill>
                    <a:schemeClr val="bg1"/>
                  </a:solidFill>
                  <a:latin typeface="Gill Sans MT" pitchFamily="34" charset="0"/>
                </a:rPr>
                <a:t>Transferencia de créditos de un PE a otro</a:t>
              </a:r>
              <a:endParaRPr lang="es-MX" sz="2400" dirty="0">
                <a:solidFill>
                  <a:schemeClr val="bg1"/>
                </a:solidFill>
                <a:latin typeface="Gill Sans MT" pitchFamily="34" charset="0"/>
              </a:endParaRPr>
            </a:p>
          </p:txBody>
        </p:sp>
      </p:grpSp>
      <p:sp>
        <p:nvSpPr>
          <p:cNvPr id="5" name="4 Elipse"/>
          <p:cNvSpPr/>
          <p:nvPr/>
        </p:nvSpPr>
        <p:spPr>
          <a:xfrm>
            <a:off x="680519" y="1941484"/>
            <a:ext cx="1582591" cy="1582591"/>
          </a:xfrm>
          <a:prstGeom prst="ellipse">
            <a:avLst/>
          </a:prstGeom>
          <a:blipFill>
            <a:blip r:embed="rId2" cstate="print">
              <a:extLst>
                <a:ext uri="{28A0092B-C50C-407E-A947-70E740481C1C}">
                  <a14:useLocalDpi xmlns="" xmlns:dgm="http://schemas.openxmlformats.org/drawingml/2006/diagram" xmlns:a14="http://schemas.microsoft.com/office/drawing/2010/main" xmlns:lc="http://schemas.openxmlformats.org/drawingml/2006/lockedCanvas" val="0"/>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2654186"/>
              <a:satOff val="15073"/>
              <a:lumOff val="1197"/>
              <a:alphaOff val="0"/>
            </a:schemeClr>
          </a:effectRef>
          <a:fontRef idx="minor">
            <a:schemeClr val="lt1">
              <a:hueOff val="0"/>
              <a:satOff val="0"/>
              <a:lumOff val="0"/>
              <a:alphaOff val="0"/>
            </a:schemeClr>
          </a:fontRef>
        </p:style>
      </p:sp>
      <p:sp>
        <p:nvSpPr>
          <p:cNvPr id="8" name="7 Rectángulo"/>
          <p:cNvSpPr/>
          <p:nvPr/>
        </p:nvSpPr>
        <p:spPr>
          <a:xfrm>
            <a:off x="3294658" y="5328741"/>
            <a:ext cx="5544616" cy="1323439"/>
          </a:xfrm>
          <a:prstGeom prst="rect">
            <a:avLst/>
          </a:prstGeom>
        </p:spPr>
        <p:txBody>
          <a:bodyPr wrap="square">
            <a:spAutoFit/>
          </a:bodyPr>
          <a:lstStyle/>
          <a:p>
            <a:pPr algn="ctr"/>
            <a:r>
              <a:rPr lang="es-MX" dirty="0" smtClean="0">
                <a:solidFill>
                  <a:srgbClr val="002060"/>
                </a:solidFill>
                <a:latin typeface="Gill Sans MT" pitchFamily="34" charset="0"/>
                <a:cs typeface="+mn-cs"/>
              </a:rPr>
              <a:t>La solicitud deberás dirigirla al Secretario(a) Académico(a) de tu Facultad o directamente al Departamento de Apoyo a la Formación Integral del Estudiante: </a:t>
            </a:r>
            <a:r>
              <a:rPr lang="es-MX" dirty="0" smtClean="0">
                <a:solidFill>
                  <a:srgbClr val="002060"/>
                </a:solidFill>
                <a:latin typeface="Gill Sans MT" pitchFamily="34" charset="0"/>
                <a:cs typeface="+mn-cs"/>
                <a:hlinkClick r:id="rId3"/>
              </a:rPr>
              <a:t>http://www.uv.mx/dgdaie/afel/dafi/</a:t>
            </a:r>
            <a:r>
              <a:rPr lang="es-MX" dirty="0" smtClean="0">
                <a:solidFill>
                  <a:srgbClr val="002060"/>
                </a:solidFill>
                <a:latin typeface="Gill Sans MT" pitchFamily="34" charset="0"/>
                <a:cs typeface="+mn-cs"/>
              </a:rPr>
              <a:t> </a:t>
            </a:r>
          </a:p>
        </p:txBody>
      </p:sp>
    </p:spTree>
    <p:extLst>
      <p:ext uri="{BB962C8B-B14F-4D97-AF65-F5344CB8AC3E}">
        <p14:creationId xmlns:p14="http://schemas.microsoft.com/office/powerpoint/2010/main" xmlns="" val="1304861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26506" y="1224285"/>
            <a:ext cx="5781213" cy="433387"/>
          </a:xfrm>
        </p:spPr>
        <p:txBody>
          <a:bodyPr/>
          <a:lstStyle/>
          <a:p>
            <a:pPr algn="ctr"/>
            <a:r>
              <a:rPr lang="es-MX" sz="3000" dirty="0">
                <a:solidFill>
                  <a:srgbClr val="002060"/>
                </a:solidFill>
                <a:ea typeface="+mn-ea"/>
                <a:cs typeface="+mn-cs"/>
              </a:rPr>
              <a:t>Otros espacios formativos</a:t>
            </a:r>
          </a:p>
        </p:txBody>
      </p:sp>
      <p:graphicFrame>
        <p:nvGraphicFramePr>
          <p:cNvPr id="4" name="3 Diagrama"/>
          <p:cNvGraphicFramePr/>
          <p:nvPr>
            <p:extLst>
              <p:ext uri="{D42A27DB-BD31-4B8C-83A1-F6EECF244321}">
                <p14:modId xmlns:p14="http://schemas.microsoft.com/office/powerpoint/2010/main" xmlns="" val="3293578415"/>
              </p:ext>
            </p:extLst>
          </p:nvPr>
        </p:nvGraphicFramePr>
        <p:xfrm>
          <a:off x="918395" y="1224285"/>
          <a:ext cx="8208912" cy="5472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a:picLocks noChangeAspect="1"/>
          </p:cNvPicPr>
          <p:nvPr/>
        </p:nvPicPr>
        <p:blipFill rotWithShape="1">
          <a:blip r:embed="rId7" cstate="print">
            <a:extLst>
              <a:ext uri="{28A0092B-C50C-407E-A947-70E740481C1C}">
                <a14:useLocalDpi xmlns:a14="http://schemas.microsoft.com/office/drawing/2010/main" xmlns="" val="0"/>
              </a:ext>
            </a:extLst>
          </a:blip>
          <a:srcRect b="23031"/>
          <a:stretch/>
        </p:blipFill>
        <p:spPr>
          <a:xfrm>
            <a:off x="918394" y="2376543"/>
            <a:ext cx="2475520" cy="1905377"/>
          </a:xfrm>
          <a:prstGeom prst="rect">
            <a:avLst/>
          </a:prstGeom>
          <a:ln>
            <a:noFill/>
          </a:ln>
          <a:effectLst>
            <a:outerShdw blurRad="292100" dist="139700" dir="2700000" algn="tl" rotWithShape="0">
              <a:srgbClr val="333333">
                <a:alpha val="65000"/>
              </a:srgbClr>
            </a:outerShdw>
          </a:effectLst>
        </p:spPr>
      </p:pic>
      <p:pic>
        <p:nvPicPr>
          <p:cNvPr id="7" name="6 Imagen"/>
          <p:cNvPicPr>
            <a:picLocks noChangeAspect="1"/>
          </p:cNvPicPr>
          <p:nvPr/>
        </p:nvPicPr>
        <p:blipFill rotWithShape="1">
          <a:blip r:embed="rId8" cstate="print">
            <a:extLst>
              <a:ext uri="{28A0092B-C50C-407E-A947-70E740481C1C}">
                <a14:useLocalDpi xmlns:a14="http://schemas.microsoft.com/office/drawing/2010/main" xmlns="" val="0"/>
              </a:ext>
            </a:extLst>
          </a:blip>
          <a:srcRect b="16094"/>
          <a:stretch/>
        </p:blipFill>
        <p:spPr>
          <a:xfrm>
            <a:off x="3726706" y="2880599"/>
            <a:ext cx="1944216" cy="2521116"/>
          </a:xfrm>
          <a:prstGeom prst="rect">
            <a:avLst/>
          </a:prstGeom>
          <a:ln>
            <a:noFill/>
          </a:ln>
          <a:effectLst>
            <a:outerShdw blurRad="292100" dist="139700" dir="2700000" algn="tl" rotWithShape="0">
              <a:srgbClr val="333333">
                <a:alpha val="65000"/>
              </a:srgbClr>
            </a:outerShdw>
          </a:effectLst>
        </p:spPr>
      </p:pic>
      <p:pic>
        <p:nvPicPr>
          <p:cNvPr id="8" name="7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174978" y="3456663"/>
            <a:ext cx="2088232" cy="2293575"/>
          </a:xfrm>
          <a:prstGeom prst="rect">
            <a:avLst/>
          </a:prstGeom>
          <a:ln>
            <a:noFill/>
          </a:ln>
          <a:effectLst>
            <a:outerShdw blurRad="292100" dist="139700" dir="2700000" algn="tl" rotWithShape="0">
              <a:srgbClr val="333333">
                <a:alpha val="65000"/>
              </a:srgbClr>
            </a:outerShdw>
          </a:effectLst>
        </p:spPr>
      </p:pic>
      <p:sp>
        <p:nvSpPr>
          <p:cNvPr id="9" name="8 Rectángulo"/>
          <p:cNvSpPr/>
          <p:nvPr/>
        </p:nvSpPr>
        <p:spPr>
          <a:xfrm>
            <a:off x="126306" y="4576524"/>
            <a:ext cx="2790602" cy="2308324"/>
          </a:xfrm>
          <a:prstGeom prst="rect">
            <a:avLst/>
          </a:prstGeom>
        </p:spPr>
        <p:txBody>
          <a:bodyPr wrap="square">
            <a:spAutoFit/>
          </a:bodyPr>
          <a:lstStyle/>
          <a:p>
            <a:pPr marL="0" indent="0" algn="ctr">
              <a:buNone/>
            </a:pPr>
            <a:r>
              <a:rPr lang="es-MX" sz="1800" dirty="0">
                <a:solidFill>
                  <a:srgbClr val="990099"/>
                </a:solidFill>
              </a:rPr>
              <a:t>¡</a:t>
            </a:r>
            <a:r>
              <a:rPr lang="es-MX" sz="1800" dirty="0" smtClean="0">
                <a:solidFill>
                  <a:srgbClr val="990099"/>
                </a:solidFill>
              </a:rPr>
              <a:t>Participa </a:t>
            </a:r>
            <a:r>
              <a:rPr lang="es-MX" sz="1800" dirty="0">
                <a:solidFill>
                  <a:srgbClr val="990099"/>
                </a:solidFill>
              </a:rPr>
              <a:t>en un proyecto de investigación y publica un artículo o presenta una ponencia en un foro </a:t>
            </a:r>
            <a:r>
              <a:rPr lang="es-MX" sz="1800" dirty="0" smtClean="0">
                <a:solidFill>
                  <a:srgbClr val="990099"/>
                </a:solidFill>
              </a:rPr>
              <a:t>académico!</a:t>
            </a:r>
          </a:p>
          <a:p>
            <a:pPr marL="0" indent="0" algn="ctr">
              <a:buNone/>
            </a:pPr>
            <a:endParaRPr lang="es-MX" sz="1800" dirty="0" smtClean="0"/>
          </a:p>
          <a:p>
            <a:pPr marL="0" indent="0" algn="ctr">
              <a:buNone/>
            </a:pPr>
            <a:r>
              <a:rPr lang="es-MX" sz="1800" b="1" dirty="0" smtClean="0">
                <a:solidFill>
                  <a:srgbClr val="0070C0"/>
                </a:solidFill>
              </a:rPr>
              <a:t>Desde 4 y hasta 10 créditos</a:t>
            </a:r>
            <a:endParaRPr lang="es-MX" sz="1800" b="1" dirty="0">
              <a:solidFill>
                <a:srgbClr val="0070C0"/>
              </a:solidFill>
            </a:endParaRPr>
          </a:p>
        </p:txBody>
      </p:sp>
      <p:sp>
        <p:nvSpPr>
          <p:cNvPr id="10" name="9 Rectángulo"/>
          <p:cNvSpPr/>
          <p:nvPr/>
        </p:nvSpPr>
        <p:spPr>
          <a:xfrm>
            <a:off x="3251104" y="5407520"/>
            <a:ext cx="2895420" cy="1754326"/>
          </a:xfrm>
          <a:prstGeom prst="rect">
            <a:avLst/>
          </a:prstGeom>
        </p:spPr>
        <p:txBody>
          <a:bodyPr wrap="square">
            <a:spAutoFit/>
          </a:bodyPr>
          <a:lstStyle/>
          <a:p>
            <a:pPr algn="ctr"/>
            <a:r>
              <a:rPr lang="es-MX" sz="1800" dirty="0">
                <a:solidFill>
                  <a:srgbClr val="990099"/>
                </a:solidFill>
              </a:rPr>
              <a:t>Disfruta y conoce diferentes expresiones artísticas: danza, teatro, canto, ejecución instrumental, entre </a:t>
            </a:r>
            <a:r>
              <a:rPr lang="es-MX" sz="1800" dirty="0" smtClean="0">
                <a:solidFill>
                  <a:srgbClr val="990099"/>
                </a:solidFill>
              </a:rPr>
              <a:t>otras</a:t>
            </a:r>
          </a:p>
          <a:p>
            <a:pPr algn="ctr"/>
            <a:r>
              <a:rPr lang="es-MX" sz="1800" b="1" dirty="0" smtClean="0">
                <a:solidFill>
                  <a:srgbClr val="0070C0"/>
                </a:solidFill>
              </a:rPr>
              <a:t>Hasta 6 créditos</a:t>
            </a:r>
            <a:endParaRPr lang="es-MX" sz="1800" dirty="0"/>
          </a:p>
        </p:txBody>
      </p:sp>
      <p:sp>
        <p:nvSpPr>
          <p:cNvPr id="11" name="10 Rectángulo"/>
          <p:cNvSpPr/>
          <p:nvPr/>
        </p:nvSpPr>
        <p:spPr>
          <a:xfrm>
            <a:off x="7150280" y="5328741"/>
            <a:ext cx="2895420" cy="1754326"/>
          </a:xfrm>
          <a:prstGeom prst="rect">
            <a:avLst/>
          </a:prstGeom>
        </p:spPr>
        <p:txBody>
          <a:bodyPr wrap="square">
            <a:spAutoFit/>
          </a:bodyPr>
          <a:lstStyle/>
          <a:p>
            <a:pPr algn="ctr"/>
            <a:r>
              <a:rPr lang="es-MX" sz="1800" dirty="0" smtClean="0">
                <a:solidFill>
                  <a:srgbClr val="990099"/>
                </a:solidFill>
              </a:rPr>
              <a:t>Asistente</a:t>
            </a:r>
          </a:p>
          <a:p>
            <a:pPr algn="ctr"/>
            <a:r>
              <a:rPr lang="es-MX" sz="1800" dirty="0" smtClean="0">
                <a:solidFill>
                  <a:srgbClr val="990099"/>
                </a:solidFill>
              </a:rPr>
              <a:t>Colaborador</a:t>
            </a:r>
          </a:p>
          <a:p>
            <a:pPr algn="ctr"/>
            <a:r>
              <a:rPr lang="es-MX" sz="1800" dirty="0" smtClean="0">
                <a:solidFill>
                  <a:srgbClr val="990099"/>
                </a:solidFill>
              </a:rPr>
              <a:t>Aprendiente</a:t>
            </a:r>
          </a:p>
          <a:p>
            <a:pPr algn="ctr"/>
            <a:r>
              <a:rPr lang="es-MX" sz="1800" dirty="0" smtClean="0">
                <a:solidFill>
                  <a:srgbClr val="990099"/>
                </a:solidFill>
              </a:rPr>
              <a:t>Divulgador</a:t>
            </a:r>
          </a:p>
          <a:p>
            <a:pPr algn="ctr"/>
            <a:r>
              <a:rPr lang="es-MX" sz="1800" b="1" dirty="0" smtClean="0">
                <a:solidFill>
                  <a:srgbClr val="0070C0"/>
                </a:solidFill>
              </a:rPr>
              <a:t>Cada 20 horas de aprendizaje = 1 crédito</a:t>
            </a:r>
            <a:endParaRPr lang="es-MX" sz="1800" dirty="0"/>
          </a:p>
        </p:txBody>
      </p:sp>
      <p:sp>
        <p:nvSpPr>
          <p:cNvPr id="12" name="11 Rectángulo"/>
          <p:cNvSpPr/>
          <p:nvPr/>
        </p:nvSpPr>
        <p:spPr>
          <a:xfrm>
            <a:off x="2430562" y="7200949"/>
            <a:ext cx="5112568" cy="369332"/>
          </a:xfrm>
          <a:prstGeom prst="rect">
            <a:avLst/>
          </a:prstGeom>
        </p:spPr>
        <p:txBody>
          <a:bodyPr wrap="square">
            <a:spAutoFit/>
          </a:bodyPr>
          <a:lstStyle/>
          <a:p>
            <a:r>
              <a:rPr lang="es-MX" sz="1800" dirty="0">
                <a:solidFill>
                  <a:srgbClr val="660066"/>
                </a:solidFill>
                <a:hlinkClick r:id="rId10"/>
              </a:rPr>
              <a:t>http://</a:t>
            </a:r>
            <a:r>
              <a:rPr lang="es-MX" sz="1800" dirty="0" smtClean="0">
                <a:solidFill>
                  <a:srgbClr val="660066"/>
                </a:solidFill>
                <a:hlinkClick r:id="rId10"/>
              </a:rPr>
              <a:t>www.uv.mx/dgdaie/afel/otros-espacios/</a:t>
            </a:r>
            <a:endParaRPr lang="es-MX" sz="1800" dirty="0" smtClean="0">
              <a:solidFill>
                <a:srgbClr val="660066"/>
              </a:solidFill>
            </a:endParaRPr>
          </a:p>
        </p:txBody>
      </p:sp>
    </p:spTree>
    <p:extLst>
      <p:ext uri="{BB962C8B-B14F-4D97-AF65-F5344CB8AC3E}">
        <p14:creationId xmlns:p14="http://schemas.microsoft.com/office/powerpoint/2010/main" xmlns="" val="1482090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6306" y="1440309"/>
            <a:ext cx="7920880" cy="433387"/>
          </a:xfrm>
        </p:spPr>
        <p:txBody>
          <a:bodyPr/>
          <a:lstStyle/>
          <a:p>
            <a:pPr algn="ctr"/>
            <a:r>
              <a:rPr lang="es-MX" sz="3200" dirty="0">
                <a:solidFill>
                  <a:srgbClr val="002060"/>
                </a:solidFill>
                <a:ea typeface="+mn-ea"/>
                <a:cs typeface="+mn-cs"/>
              </a:rPr>
              <a:t>Oportunidades de inscripción y acreditación</a:t>
            </a:r>
          </a:p>
        </p:txBody>
      </p:sp>
      <p:sp>
        <p:nvSpPr>
          <p:cNvPr id="3" name="2 Marcador de texto"/>
          <p:cNvSpPr>
            <a:spLocks noGrp="1"/>
          </p:cNvSpPr>
          <p:nvPr>
            <p:ph type="body" sz="quarter" idx="10"/>
          </p:nvPr>
        </p:nvSpPr>
        <p:spPr>
          <a:xfrm>
            <a:off x="630362" y="4464645"/>
            <a:ext cx="4551238" cy="1872208"/>
          </a:xfrm>
        </p:spPr>
        <p:txBody>
          <a:bodyPr/>
          <a:lstStyle/>
          <a:p>
            <a:pPr algn="just"/>
            <a:r>
              <a:rPr lang="es-MX" sz="2000" dirty="0" smtClean="0"/>
              <a:t>Artículo 31. Los </a:t>
            </a:r>
            <a:r>
              <a:rPr lang="es-MX" sz="2000" dirty="0"/>
              <a:t>alumnos que hayan seleccionado una experiencia educativa con carácter </a:t>
            </a:r>
            <a:r>
              <a:rPr lang="es-MX" sz="2000" dirty="0" smtClean="0"/>
              <a:t>de </a:t>
            </a:r>
            <a:r>
              <a:rPr lang="es-MX" sz="2000" dirty="0"/>
              <a:t>“optativa” o </a:t>
            </a:r>
            <a:r>
              <a:rPr lang="es-MX" sz="2000" dirty="0">
                <a:solidFill>
                  <a:srgbClr val="990099"/>
                </a:solidFill>
              </a:rPr>
              <a:t>“de elección libre”</a:t>
            </a:r>
            <a:r>
              <a:rPr lang="es-MX" sz="2000" dirty="0"/>
              <a:t> </a:t>
            </a:r>
            <a:r>
              <a:rPr lang="es-MX" sz="2000" dirty="0">
                <a:solidFill>
                  <a:srgbClr val="990099"/>
                </a:solidFill>
              </a:rPr>
              <a:t>y no la acrediten, podrán cursarla nuevamente, o cursar </a:t>
            </a:r>
            <a:r>
              <a:rPr lang="es-MX" sz="2000" dirty="0" smtClean="0">
                <a:solidFill>
                  <a:srgbClr val="990099"/>
                </a:solidFill>
              </a:rPr>
              <a:t>una </a:t>
            </a:r>
            <a:r>
              <a:rPr lang="es-MX" sz="2000" dirty="0">
                <a:solidFill>
                  <a:srgbClr val="990099"/>
                </a:solidFill>
              </a:rPr>
              <a:t>diferente </a:t>
            </a:r>
            <a:r>
              <a:rPr lang="es-MX" sz="2000" dirty="0" smtClean="0">
                <a:solidFill>
                  <a:srgbClr val="990099"/>
                </a:solidFill>
              </a:rPr>
              <a:t>en </a:t>
            </a:r>
            <a:r>
              <a:rPr lang="es-MX" sz="2000" dirty="0">
                <a:solidFill>
                  <a:srgbClr val="990099"/>
                </a:solidFill>
              </a:rPr>
              <a:t>otro período escolar, considerándola como segunda inscripción.</a:t>
            </a:r>
          </a:p>
        </p:txBody>
      </p:sp>
      <p:sp>
        <p:nvSpPr>
          <p:cNvPr id="4" name="2 Marcador de texto"/>
          <p:cNvSpPr txBox="1">
            <a:spLocks/>
          </p:cNvSpPr>
          <p:nvPr/>
        </p:nvSpPr>
        <p:spPr bwMode="auto">
          <a:xfrm>
            <a:off x="846386" y="2350612"/>
            <a:ext cx="352839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s-MX" dirty="0" smtClean="0"/>
              <a:t>Estatuto de alumnos 2008</a:t>
            </a:r>
            <a:endParaRPr lang="es-MX" dirty="0"/>
          </a:p>
        </p:txBody>
      </p:sp>
      <p:sp>
        <p:nvSpPr>
          <p:cNvPr id="5" name="2 Marcador de texto"/>
          <p:cNvSpPr txBox="1">
            <a:spLocks/>
          </p:cNvSpPr>
          <p:nvPr/>
        </p:nvSpPr>
        <p:spPr bwMode="auto">
          <a:xfrm>
            <a:off x="630362" y="2952477"/>
            <a:ext cx="4551238" cy="11620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2000" dirty="0" smtClean="0"/>
              <a:t>Artículo 25</a:t>
            </a:r>
            <a:r>
              <a:rPr lang="es-MX" sz="2000" dirty="0"/>
              <a:t>. …Los alumnos que cursen </a:t>
            </a:r>
            <a:r>
              <a:rPr lang="es-MX" sz="2000" dirty="0" smtClean="0"/>
              <a:t>planes </a:t>
            </a:r>
            <a:r>
              <a:rPr lang="es-MX" sz="2000" dirty="0"/>
              <a:t>de estudio flexible tienen </a:t>
            </a:r>
            <a:r>
              <a:rPr lang="es-MX" sz="2000" dirty="0">
                <a:solidFill>
                  <a:srgbClr val="990099"/>
                </a:solidFill>
              </a:rPr>
              <a:t>derecho a dos inscripciones por experiencia educativa en </a:t>
            </a:r>
            <a:r>
              <a:rPr lang="es-MX" sz="2000" dirty="0" smtClean="0">
                <a:solidFill>
                  <a:srgbClr val="990099"/>
                </a:solidFill>
              </a:rPr>
              <a:t>diferente </a:t>
            </a:r>
            <a:r>
              <a:rPr lang="es-MX" sz="2000" dirty="0">
                <a:solidFill>
                  <a:srgbClr val="990099"/>
                </a:solidFill>
              </a:rPr>
              <a:t>período escolar.</a:t>
            </a:r>
          </a:p>
        </p:txBody>
      </p:sp>
      <p:sp>
        <p:nvSpPr>
          <p:cNvPr id="6" name="5 Rectángulo"/>
          <p:cNvSpPr/>
          <p:nvPr/>
        </p:nvSpPr>
        <p:spPr>
          <a:xfrm>
            <a:off x="1134418" y="7128941"/>
            <a:ext cx="7776864" cy="369332"/>
          </a:xfrm>
          <a:prstGeom prst="rect">
            <a:avLst/>
          </a:prstGeom>
        </p:spPr>
        <p:txBody>
          <a:bodyPr wrap="square">
            <a:spAutoFit/>
          </a:bodyPr>
          <a:lstStyle/>
          <a:p>
            <a:r>
              <a:rPr lang="es-MX" sz="1800" dirty="0">
                <a:hlinkClick r:id="rId2"/>
              </a:rPr>
              <a:t>http://</a:t>
            </a:r>
            <a:r>
              <a:rPr lang="es-MX" sz="1800" dirty="0" smtClean="0">
                <a:hlinkClick r:id="rId2"/>
              </a:rPr>
              <a:t>www.uv.mx/legislacion/files/2012/12/estatutodelosalumnos2008.pdf</a:t>
            </a:r>
            <a:r>
              <a:rPr lang="es-MX" sz="1800" dirty="0" smtClean="0"/>
              <a:t> </a:t>
            </a:r>
          </a:p>
        </p:txBody>
      </p:sp>
      <p:sp>
        <p:nvSpPr>
          <p:cNvPr id="7" name="2 Marcador de texto"/>
          <p:cNvSpPr txBox="1">
            <a:spLocks/>
          </p:cNvSpPr>
          <p:nvPr/>
        </p:nvSpPr>
        <p:spPr bwMode="auto">
          <a:xfrm>
            <a:off x="5526906" y="2952477"/>
            <a:ext cx="3992884" cy="122413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2000" dirty="0" smtClean="0"/>
              <a:t>Si repruebas la misma Experiencia Educativa de AFEL en dos ocasiones es causa de baja definitiva de la UV</a:t>
            </a:r>
            <a:r>
              <a:rPr lang="es-MX" sz="2000" dirty="0" smtClean="0">
                <a:solidFill>
                  <a:srgbClr val="990099"/>
                </a:solidFill>
              </a:rPr>
              <a:t>.</a:t>
            </a:r>
            <a:endParaRPr lang="es-MX" sz="2000" dirty="0">
              <a:solidFill>
                <a:srgbClr val="990099"/>
              </a:solidFill>
            </a:endParaRPr>
          </a:p>
        </p:txBody>
      </p:sp>
      <p:sp>
        <p:nvSpPr>
          <p:cNvPr id="8" name="2 Marcador de texto"/>
          <p:cNvSpPr txBox="1">
            <a:spLocks/>
          </p:cNvSpPr>
          <p:nvPr/>
        </p:nvSpPr>
        <p:spPr bwMode="auto">
          <a:xfrm>
            <a:off x="5886946" y="4752677"/>
            <a:ext cx="3744416" cy="216024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s-MX" sz="2000" dirty="0" smtClean="0">
                <a:solidFill>
                  <a:srgbClr val="002060"/>
                </a:solidFill>
              </a:rPr>
              <a:t>Si por alguna razón no lograste acreditar una EE de AFEL en la primera inscripción, es mejor que no la curses en segunda inscripción para evitar ponerte en riesgo de causar baja definitiva.</a:t>
            </a:r>
            <a:endParaRPr lang="es-MX" sz="2000" dirty="0">
              <a:solidFill>
                <a:srgbClr val="002060"/>
              </a:solidFill>
            </a:endParaRPr>
          </a:p>
        </p:txBody>
      </p:sp>
      <p:pic>
        <p:nvPicPr>
          <p:cNvPr id="3074" name="Picture 2" descr="http://1.bp.blogspot.com/_HxIwUkPhGBU/S1-WHBvXPKI/AAAAAAAACNE/VVA2kJa7NBk/s400/400px-Alerta_Roja_svg.png"/>
          <p:cNvPicPr>
            <a:picLocks noChangeAspect="1" noChangeArrowheads="1"/>
          </p:cNvPicPr>
          <p:nvPr/>
        </p:nvPicPr>
        <p:blipFill>
          <a:blip r:embed="rId3" cstate="print"/>
          <a:srcRect/>
          <a:stretch>
            <a:fillRect/>
          </a:stretch>
        </p:blipFill>
        <p:spPr bwMode="auto">
          <a:xfrm>
            <a:off x="7759154" y="1224285"/>
            <a:ext cx="1656184" cy="1656184"/>
          </a:xfrm>
          <a:prstGeom prst="rect">
            <a:avLst/>
          </a:prstGeom>
          <a:noFill/>
        </p:spPr>
      </p:pic>
      <p:cxnSp>
        <p:nvCxnSpPr>
          <p:cNvPr id="11" name="10 Conector angular"/>
          <p:cNvCxnSpPr>
            <a:stCxn id="7" idx="2"/>
            <a:endCxn id="8" idx="0"/>
          </p:cNvCxnSpPr>
          <p:nvPr/>
        </p:nvCxnSpPr>
        <p:spPr>
          <a:xfrm rot="16200000" flipH="1">
            <a:off x="7353219" y="4346742"/>
            <a:ext cx="576064" cy="235806"/>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11 CuadroTexto"/>
          <p:cNvSpPr txBox="1"/>
          <p:nvPr/>
        </p:nvSpPr>
        <p:spPr>
          <a:xfrm>
            <a:off x="7759154" y="4320629"/>
            <a:ext cx="1800200" cy="307777"/>
          </a:xfrm>
          <a:prstGeom prst="rect">
            <a:avLst/>
          </a:prstGeom>
          <a:noFill/>
        </p:spPr>
        <p:txBody>
          <a:bodyPr wrap="square" rtlCol="0">
            <a:spAutoFit/>
          </a:bodyPr>
          <a:lstStyle/>
          <a:p>
            <a:r>
              <a:rPr lang="es-MX" sz="1400" dirty="0" smtClean="0"/>
              <a:t>POR LO TANTO</a:t>
            </a:r>
            <a:endParaRPr lang="es-MX" sz="1400" dirty="0"/>
          </a:p>
        </p:txBody>
      </p:sp>
    </p:spTree>
    <p:extLst>
      <p:ext uri="{BB962C8B-B14F-4D97-AF65-F5344CB8AC3E}">
        <p14:creationId xmlns:p14="http://schemas.microsoft.com/office/powerpoint/2010/main" xmlns="" val="3959900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velneo.es/files/2011/10/implanta2.jpg"/>
          <p:cNvPicPr>
            <a:picLocks noChangeAspect="1" noChangeArrowheads="1"/>
          </p:cNvPicPr>
          <p:nvPr/>
        </p:nvPicPr>
        <p:blipFill>
          <a:blip r:embed="rId2" cstate="print"/>
          <a:srcRect/>
          <a:stretch>
            <a:fillRect/>
          </a:stretch>
        </p:blipFill>
        <p:spPr bwMode="auto">
          <a:xfrm>
            <a:off x="8551242" y="6264845"/>
            <a:ext cx="1224136" cy="1224136"/>
          </a:xfrm>
          <a:prstGeom prst="rect">
            <a:avLst/>
          </a:prstGeom>
          <a:noFill/>
        </p:spPr>
      </p:pic>
      <p:sp>
        <p:nvSpPr>
          <p:cNvPr id="2" name="1 Título"/>
          <p:cNvSpPr>
            <a:spLocks noGrp="1"/>
          </p:cNvSpPr>
          <p:nvPr>
            <p:ph type="title"/>
          </p:nvPr>
        </p:nvSpPr>
        <p:spPr>
          <a:xfrm>
            <a:off x="3510682" y="1440309"/>
            <a:ext cx="5441747" cy="433387"/>
          </a:xfrm>
        </p:spPr>
        <p:txBody>
          <a:bodyPr/>
          <a:lstStyle/>
          <a:p>
            <a:r>
              <a:rPr lang="es-MX" sz="3200" dirty="0">
                <a:solidFill>
                  <a:schemeClr val="tx2">
                    <a:lumMod val="75000"/>
                  </a:schemeClr>
                </a:solidFill>
                <a:ea typeface="+mn-ea"/>
                <a:cs typeface="+mn-cs"/>
              </a:rPr>
              <a:t>¡</a:t>
            </a:r>
            <a:r>
              <a:rPr lang="es-MX" sz="3200" dirty="0" smtClean="0">
                <a:solidFill>
                  <a:schemeClr val="tx2">
                    <a:lumMod val="75000"/>
                  </a:schemeClr>
                </a:solidFill>
                <a:ea typeface="+mn-ea"/>
                <a:cs typeface="+mn-cs"/>
              </a:rPr>
              <a:t>Consideraciones importantes!</a:t>
            </a:r>
            <a:endParaRPr lang="es-MX" sz="3200" dirty="0">
              <a:solidFill>
                <a:schemeClr val="tx2">
                  <a:lumMod val="75000"/>
                </a:schemeClr>
              </a:solidFill>
              <a:ea typeface="+mn-ea"/>
              <a:cs typeface="+mn-cs"/>
            </a:endParaRPr>
          </a:p>
        </p:txBody>
      </p:sp>
      <p:sp>
        <p:nvSpPr>
          <p:cNvPr id="3" name="2 Marcador de texto"/>
          <p:cNvSpPr>
            <a:spLocks noGrp="1"/>
          </p:cNvSpPr>
          <p:nvPr>
            <p:ph type="body" sz="quarter" idx="10"/>
          </p:nvPr>
        </p:nvSpPr>
        <p:spPr>
          <a:xfrm>
            <a:off x="3006626" y="2088381"/>
            <a:ext cx="6624736" cy="4392488"/>
          </a:xfrm>
        </p:spPr>
        <p:txBody>
          <a:bodyPr/>
          <a:lstStyle/>
          <a:p>
            <a:r>
              <a:rPr lang="es-MX" sz="2000" dirty="0" smtClean="0">
                <a:solidFill>
                  <a:schemeClr val="tx2">
                    <a:lumMod val="75000"/>
                  </a:schemeClr>
                </a:solidFill>
              </a:rPr>
              <a:t>Para elegir EE de AFEL debes considerar </a:t>
            </a:r>
            <a:r>
              <a:rPr lang="es-MX" sz="2000" dirty="0">
                <a:solidFill>
                  <a:schemeClr val="tx2">
                    <a:lumMod val="75000"/>
                  </a:schemeClr>
                </a:solidFill>
              </a:rPr>
              <a:t>lo siguiente:</a:t>
            </a:r>
          </a:p>
          <a:p>
            <a:pPr marL="342900" lvl="0" indent="-342900" algn="just">
              <a:buFont typeface="Arial" panose="020B0604020202020204" pitchFamily="34" charset="0"/>
              <a:buChar char="•"/>
            </a:pPr>
            <a:r>
              <a:rPr lang="es-MX" sz="2000" dirty="0">
                <a:solidFill>
                  <a:schemeClr val="tx2">
                    <a:lumMod val="75000"/>
                  </a:schemeClr>
                </a:solidFill>
              </a:rPr>
              <a:t>No elijas las EE de AFEL sólo por el número de créditos, éstas son tan importantes como las disciplinares, por lo que debes buscar EE que enriquezcan tu formación humana, intelectual, social o profesional.</a:t>
            </a:r>
          </a:p>
          <a:p>
            <a:pPr marL="342900" lvl="0" indent="-342900" algn="just">
              <a:buFont typeface="Arial" panose="020B0604020202020204" pitchFamily="34" charset="0"/>
              <a:buChar char="•"/>
            </a:pPr>
            <a:r>
              <a:rPr lang="es-MX" sz="2000" dirty="0">
                <a:solidFill>
                  <a:schemeClr val="tx2">
                    <a:lumMod val="75000"/>
                  </a:schemeClr>
                </a:solidFill>
              </a:rPr>
              <a:t>La oferta cambia periodo con periodo, por lo que deberás consultar el portal del AFEL donde encontrarás información relativa a la oferta, alternativas de acreditación y trámites.</a:t>
            </a:r>
          </a:p>
          <a:p>
            <a:pPr marL="342900" lvl="0" indent="-342900" algn="just">
              <a:buFont typeface="Arial" panose="020B0604020202020204" pitchFamily="34" charset="0"/>
              <a:buChar char="•"/>
            </a:pPr>
            <a:r>
              <a:rPr lang="es-MX" sz="2000" dirty="0">
                <a:solidFill>
                  <a:srgbClr val="00B050"/>
                </a:solidFill>
              </a:rPr>
              <a:t>Al momento de elegir una EE de AFEL considera la ubicación de la entidad académica que la ofrece y el tiempo que necesitarás para trasladarte.</a:t>
            </a:r>
          </a:p>
        </p:txBody>
      </p:sp>
      <p:sp>
        <p:nvSpPr>
          <p:cNvPr id="7" name="6 Rectángulo"/>
          <p:cNvSpPr/>
          <p:nvPr/>
        </p:nvSpPr>
        <p:spPr>
          <a:xfrm>
            <a:off x="2358554" y="6912917"/>
            <a:ext cx="5400600" cy="400110"/>
          </a:xfrm>
          <a:prstGeom prst="rect">
            <a:avLst/>
          </a:prstGeom>
        </p:spPr>
        <p:txBody>
          <a:bodyPr wrap="square">
            <a:spAutoFit/>
          </a:bodyPr>
          <a:lstStyle/>
          <a:p>
            <a:r>
              <a:rPr lang="es-MX" dirty="0">
                <a:hlinkClick r:id="rId3"/>
              </a:rPr>
              <a:t>http://www.uv.mx/dgdaie/afel/ee-propias-afel</a:t>
            </a:r>
            <a:r>
              <a:rPr lang="es-MX" dirty="0" smtClean="0">
                <a:hlinkClick r:id="rId3"/>
              </a:rPr>
              <a:t>/</a:t>
            </a:r>
            <a:r>
              <a:rPr lang="es-MX" dirty="0" smtClean="0"/>
              <a:t> </a:t>
            </a:r>
            <a:endParaRPr lang="es-MX" dirty="0"/>
          </a:p>
        </p:txBody>
      </p:sp>
      <p:pic>
        <p:nvPicPr>
          <p:cNvPr id="4100" name="Picture 4" descr="http://www.ustea.es/sites/default/files/importante1.jpg"/>
          <p:cNvPicPr>
            <a:picLocks noChangeAspect="1" noChangeArrowheads="1"/>
          </p:cNvPicPr>
          <p:nvPr/>
        </p:nvPicPr>
        <p:blipFill>
          <a:blip r:embed="rId4" cstate="print"/>
          <a:srcRect/>
          <a:stretch>
            <a:fillRect/>
          </a:stretch>
        </p:blipFill>
        <p:spPr bwMode="auto">
          <a:xfrm>
            <a:off x="342330" y="2952477"/>
            <a:ext cx="2628900" cy="2400301"/>
          </a:xfrm>
          <a:prstGeom prst="rect">
            <a:avLst/>
          </a:prstGeom>
          <a:noFill/>
        </p:spPr>
      </p:pic>
    </p:spTree>
    <p:extLst>
      <p:ext uri="{BB962C8B-B14F-4D97-AF65-F5344CB8AC3E}">
        <p14:creationId xmlns:p14="http://schemas.microsoft.com/office/powerpoint/2010/main" xmlns="" val="1854196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texto"/>
          <p:cNvSpPr>
            <a:spLocks noGrp="1"/>
          </p:cNvSpPr>
          <p:nvPr>
            <p:ph type="body" sz="quarter" idx="10"/>
          </p:nvPr>
        </p:nvSpPr>
        <p:spPr/>
        <p:txBody>
          <a:bodyPr/>
          <a:lstStyle/>
          <a:p>
            <a:endParaRPr lang="es-MX"/>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54"/>
            <a:ext cx="10042269" cy="7772399"/>
          </a:xfrm>
          <a:prstGeom prst="rect">
            <a:avLst/>
          </a:prstGeom>
        </p:spPr>
      </p:pic>
      <p:sp>
        <p:nvSpPr>
          <p:cNvPr id="6" name="5 CuadroTexto"/>
          <p:cNvSpPr txBox="1"/>
          <p:nvPr/>
        </p:nvSpPr>
        <p:spPr>
          <a:xfrm>
            <a:off x="2551980" y="4567708"/>
            <a:ext cx="4938308" cy="2862322"/>
          </a:xfrm>
          <a:prstGeom prst="rect">
            <a:avLst/>
          </a:prstGeom>
          <a:noFill/>
        </p:spPr>
        <p:txBody>
          <a:bodyPr wrap="square" rtlCol="0">
            <a:spAutoFit/>
          </a:bodyPr>
          <a:lstStyle/>
          <a:p>
            <a:pPr algn="ctr"/>
            <a:r>
              <a:rPr lang="es-MX" sz="1800" b="1" dirty="0" smtClean="0">
                <a:latin typeface="Gill Sans MT" panose="020B0502020104020203" pitchFamily="34" charset="0"/>
                <a:cs typeface="Arial" panose="020B0604020202020204" pitchFamily="34" charset="0"/>
              </a:rPr>
              <a:t>MAYORES INFORMES</a:t>
            </a:r>
          </a:p>
          <a:p>
            <a:pPr algn="ctr"/>
            <a:endParaRPr lang="es-MX" sz="1800" b="1" dirty="0" smtClean="0">
              <a:latin typeface="Gill Sans MT" panose="020B0502020104020203" pitchFamily="34" charset="0"/>
              <a:cs typeface="Arial" panose="020B0604020202020204" pitchFamily="34" charset="0"/>
            </a:endParaRPr>
          </a:p>
          <a:p>
            <a:pPr algn="ctr"/>
            <a:r>
              <a:rPr lang="es-MX" sz="1800" b="1" dirty="0" smtClean="0">
                <a:latin typeface="Gill Sans MT" panose="020B0502020104020203" pitchFamily="34" charset="0"/>
                <a:cs typeface="Arial" panose="020B0604020202020204" pitchFamily="34" charset="0"/>
              </a:rPr>
              <a:t>Departamento de Apoyo a la Formación Integral del Estudiante</a:t>
            </a:r>
          </a:p>
          <a:p>
            <a:pPr algn="ctr"/>
            <a:r>
              <a:rPr lang="es-MX" sz="1800" b="1" dirty="0" smtClean="0">
                <a:solidFill>
                  <a:schemeClr val="tx1"/>
                </a:solidFill>
                <a:latin typeface="Gill Sans MT" panose="020B0502020104020203" pitchFamily="34" charset="0"/>
                <a:cs typeface="Arial" panose="020B0604020202020204" pitchFamily="34" charset="0"/>
              </a:rPr>
              <a:t>Mtra.  Alejandra Yamel Assad Meza</a:t>
            </a:r>
          </a:p>
          <a:p>
            <a:pPr algn="ctr"/>
            <a:r>
              <a:rPr lang="es-MX" sz="1800" b="1" dirty="0" smtClean="0">
                <a:latin typeface="Gill Sans MT" panose="020B0502020104020203" pitchFamily="34" charset="0"/>
                <a:cs typeface="Arial" panose="020B0604020202020204" pitchFamily="34" charset="0"/>
                <a:hlinkClick r:id="rId3"/>
              </a:rPr>
              <a:t>aassad@uv.mx</a:t>
            </a:r>
            <a:endParaRPr lang="es-MX" sz="1800" b="1" dirty="0" smtClean="0">
              <a:latin typeface="Gill Sans MT" panose="020B0502020104020203" pitchFamily="34" charset="0"/>
              <a:cs typeface="Arial" panose="020B0604020202020204" pitchFamily="34" charset="0"/>
            </a:endParaRPr>
          </a:p>
          <a:p>
            <a:pPr algn="ctr"/>
            <a:endParaRPr lang="es-MX" sz="1800" b="1" dirty="0" smtClean="0">
              <a:solidFill>
                <a:schemeClr val="tx1"/>
              </a:solidFill>
              <a:latin typeface="Gill Sans MT" panose="020B0502020104020203" pitchFamily="34" charset="0"/>
              <a:cs typeface="Arial" panose="020B0604020202020204" pitchFamily="34" charset="0"/>
            </a:endParaRPr>
          </a:p>
          <a:p>
            <a:pPr algn="ctr"/>
            <a:r>
              <a:rPr lang="es-MX" sz="1800" b="1" dirty="0" smtClean="0">
                <a:solidFill>
                  <a:schemeClr val="tx1"/>
                </a:solidFill>
                <a:latin typeface="Gill Sans MT" panose="020B0502020104020203" pitchFamily="34" charset="0"/>
                <a:cs typeface="Arial" panose="020B0604020202020204" pitchFamily="34" charset="0"/>
              </a:rPr>
              <a:t>Responsable  AFEL</a:t>
            </a:r>
          </a:p>
          <a:p>
            <a:pPr algn="ctr"/>
            <a:r>
              <a:rPr lang="es-MX" sz="1800" b="1" dirty="0" smtClean="0">
                <a:latin typeface="Gill Sans MT" panose="020B0502020104020203" pitchFamily="34" charset="0"/>
                <a:cs typeface="Arial" panose="020B0604020202020204" pitchFamily="34" charset="0"/>
              </a:rPr>
              <a:t>Lic. Mariela Cabrera Hernández</a:t>
            </a:r>
          </a:p>
          <a:p>
            <a:pPr algn="ctr"/>
            <a:r>
              <a:rPr lang="es-MX" sz="1800" b="1" dirty="0" smtClean="0">
                <a:solidFill>
                  <a:schemeClr val="tx1"/>
                </a:solidFill>
                <a:latin typeface="Gill Sans MT" panose="020B0502020104020203" pitchFamily="34" charset="0"/>
                <a:cs typeface="Arial" panose="020B0604020202020204" pitchFamily="34" charset="0"/>
                <a:hlinkClick r:id="rId4"/>
              </a:rPr>
              <a:t>lcabrera@uv.mx</a:t>
            </a:r>
            <a:r>
              <a:rPr lang="es-MX" sz="1800" b="1" dirty="0" smtClean="0">
                <a:solidFill>
                  <a:schemeClr val="tx1"/>
                </a:solidFill>
                <a:latin typeface="Gill Sans MT" panose="020B0502020104020203" pitchFamily="34" charset="0"/>
                <a:cs typeface="Arial" panose="020B0604020202020204" pitchFamily="34" charset="0"/>
              </a:rPr>
              <a:t> </a:t>
            </a:r>
            <a:endParaRPr lang="es-MX" sz="1800" b="1" dirty="0">
              <a:solidFill>
                <a:schemeClr val="tx1"/>
              </a:solidFill>
              <a:latin typeface="Gill Sans MT" panose="020B0502020104020203" pitchFamily="34" charset="0"/>
              <a:cs typeface="Arial" panose="020B0604020202020204" pitchFamily="34" charset="0"/>
            </a:endParaRPr>
          </a:p>
        </p:txBody>
      </p:sp>
      <p:pic>
        <p:nvPicPr>
          <p:cNvPr id="7" name="6 Imagen" descr="logo simbolo RGB.png"/>
          <p:cNvPicPr>
            <a:picLocks noChangeAspect="1"/>
          </p:cNvPicPr>
          <p:nvPr/>
        </p:nvPicPr>
        <p:blipFill>
          <a:blip r:embed="rId5" cstate="print"/>
          <a:stretch>
            <a:fillRect/>
          </a:stretch>
        </p:blipFill>
        <p:spPr>
          <a:xfrm>
            <a:off x="3206793" y="1440309"/>
            <a:ext cx="3628681" cy="3127399"/>
          </a:xfrm>
          <a:prstGeom prst="rect">
            <a:avLst/>
          </a:prstGeom>
        </p:spPr>
      </p:pic>
    </p:spTree>
    <p:extLst>
      <p:ext uri="{BB962C8B-B14F-4D97-AF65-F5344CB8AC3E}">
        <p14:creationId xmlns:p14="http://schemas.microsoft.com/office/powerpoint/2010/main" xmlns="" val="3675386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lejandra\Pictures\guia\luzi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6426" y="1656333"/>
            <a:ext cx="7328481" cy="42484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1 Título"/>
          <p:cNvSpPr>
            <a:spLocks noGrp="1"/>
          </p:cNvSpPr>
          <p:nvPr>
            <p:ph type="title"/>
          </p:nvPr>
        </p:nvSpPr>
        <p:spPr>
          <a:xfrm>
            <a:off x="846386" y="6264845"/>
            <a:ext cx="8826123" cy="433387"/>
          </a:xfrm>
        </p:spPr>
        <p:txBody>
          <a:bodyPr/>
          <a:lstStyle/>
          <a:p>
            <a:pPr algn="ctr"/>
            <a:r>
              <a:rPr lang="es-MX" sz="3200" dirty="0" smtClean="0">
                <a:solidFill>
                  <a:srgbClr val="002060"/>
                </a:solidFill>
                <a:ea typeface="+mn-ea"/>
                <a:cs typeface="+mn-cs"/>
              </a:rPr>
              <a:t>¡Sean Bienvenidos!</a:t>
            </a:r>
            <a:endParaRPr lang="es-MX" sz="3200" dirty="0">
              <a:solidFill>
                <a:srgbClr val="002060"/>
              </a:solidFill>
              <a:ea typeface="+mn-ea"/>
              <a:cs typeface="+mn-cs"/>
            </a:endParaRPr>
          </a:p>
        </p:txBody>
      </p:sp>
    </p:spTree>
    <p:extLst>
      <p:ext uri="{BB962C8B-B14F-4D97-AF65-F5344CB8AC3E}">
        <p14:creationId xmlns:p14="http://schemas.microsoft.com/office/powerpoint/2010/main" xmlns="" val="1882046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78235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Área de Formación de Elección Libre (AFEL)</a:t>
            </a:r>
            <a:endParaRPr lang="es-MX" dirty="0"/>
          </a:p>
        </p:txBody>
      </p:sp>
      <p:sp>
        <p:nvSpPr>
          <p:cNvPr id="3" name="2 Marcador de texto"/>
          <p:cNvSpPr>
            <a:spLocks noGrp="1"/>
          </p:cNvSpPr>
          <p:nvPr>
            <p:ph type="body" sz="quarter" idx="10"/>
          </p:nvPr>
        </p:nvSpPr>
        <p:spPr/>
        <p:txBody>
          <a:bodyPr/>
          <a:lstStyle/>
          <a:p>
            <a:pPr marL="514350" indent="-514350"/>
            <a:r>
              <a:rPr lang="es-MX" dirty="0" smtClean="0"/>
              <a:t>CONTENIDO</a:t>
            </a:r>
          </a:p>
          <a:p>
            <a:pPr marL="514350" indent="-514350">
              <a:buAutoNum type="romanUcPeriod"/>
            </a:pPr>
            <a:endParaRPr lang="es-MX" dirty="0" smtClean="0"/>
          </a:p>
          <a:p>
            <a:pPr marL="514350" indent="-514350">
              <a:buAutoNum type="romanUcPeriod"/>
            </a:pPr>
            <a:r>
              <a:rPr lang="es-MX" dirty="0" smtClean="0"/>
              <a:t>Ubicación del AFEL dentro del plan de estudios</a:t>
            </a:r>
          </a:p>
          <a:p>
            <a:pPr marL="514350" indent="-514350">
              <a:buAutoNum type="romanUcPeriod"/>
            </a:pPr>
            <a:r>
              <a:rPr lang="es-MX" dirty="0" smtClean="0"/>
              <a:t>Créditos AFEL en mi plan de estudios</a:t>
            </a:r>
          </a:p>
          <a:p>
            <a:pPr marL="514350" indent="-514350">
              <a:buFont typeface="Arial" charset="0"/>
              <a:buAutoNum type="romanUcPeriod"/>
            </a:pPr>
            <a:r>
              <a:rPr lang="es-MX" dirty="0" smtClean="0"/>
              <a:t>Importancia del Área de Formación de Elección Libre</a:t>
            </a:r>
          </a:p>
          <a:p>
            <a:pPr marL="514350" indent="-514350">
              <a:buAutoNum type="romanUcPeriod"/>
            </a:pPr>
            <a:r>
              <a:rPr lang="es-MX" dirty="0" smtClean="0"/>
              <a:t>Modalidades para cursar el AFEL</a:t>
            </a:r>
          </a:p>
          <a:p>
            <a:pPr marL="514350" indent="-514350">
              <a:buAutoNum type="romanUcPeriod"/>
            </a:pPr>
            <a:r>
              <a:rPr lang="es-MX" dirty="0" smtClean="0"/>
              <a:t>Alternativas para obtener créditos en el AFEL</a:t>
            </a:r>
          </a:p>
          <a:p>
            <a:pPr marL="514350" indent="-514350">
              <a:buAutoNum type="romanUcPeriod"/>
            </a:pPr>
            <a:r>
              <a:rPr lang="es-MX" dirty="0" smtClean="0"/>
              <a:t>Oportunidades de inscripción y acreditación</a:t>
            </a:r>
          </a:p>
          <a:p>
            <a:pPr marL="514350" indent="-514350">
              <a:buAutoNum type="romanUcPeriod"/>
            </a:pPr>
            <a:r>
              <a:rPr lang="es-MX" dirty="0" smtClean="0"/>
              <a:t>Consideraciones importantes</a:t>
            </a:r>
          </a:p>
          <a:p>
            <a:pPr marL="514350" indent="-514350">
              <a:buAutoNum type="romanUcPeriod"/>
            </a:pPr>
            <a:r>
              <a:rPr lang="es-MX" dirty="0" smtClean="0"/>
              <a:t> Mayores informes</a:t>
            </a:r>
          </a:p>
          <a:p>
            <a:pPr marL="514350" indent="-514350">
              <a:buAutoNum type="romanUcPeriod"/>
            </a:pPr>
            <a:endParaRPr lang="es-MX" dirty="0" smtClean="0"/>
          </a:p>
          <a:p>
            <a:pPr marL="514350" indent="-514350">
              <a:buAutoNum type="romanUcPeriod"/>
            </a:pPr>
            <a:endParaRPr lang="es-MX" dirty="0" smtClean="0"/>
          </a:p>
          <a:p>
            <a:pPr marL="514350" indent="-514350">
              <a:buAutoNum type="romanUcPeriod"/>
            </a:pP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p:txBody>
          <a:bodyPr/>
          <a:lstStyle/>
          <a:p>
            <a:endParaRPr lang="es-MX" dirty="0"/>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r="64556" b="63696"/>
          <a:stretch/>
        </p:blipFill>
        <p:spPr>
          <a:xfrm>
            <a:off x="296225" y="1440309"/>
            <a:ext cx="9551161" cy="597666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texto"/>
          <p:cNvSpPr txBox="1">
            <a:spLocks/>
          </p:cNvSpPr>
          <p:nvPr/>
        </p:nvSpPr>
        <p:spPr bwMode="auto">
          <a:xfrm>
            <a:off x="486346" y="1728341"/>
            <a:ext cx="8568952" cy="72550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marL="0" indent="0" algn="l" defTabSz="1017588" rtl="0" eaLnBrk="1" fontAlgn="base" hangingPunct="1">
              <a:lnSpc>
                <a:spcPts val="2600"/>
              </a:lnSpc>
              <a:spcBef>
                <a:spcPct val="20000"/>
              </a:spcBef>
              <a:spcAft>
                <a:spcPct val="0"/>
              </a:spcAft>
              <a:buFont typeface="Arial" charset="0"/>
              <a:buNone/>
              <a:defRPr sz="2400" b="0" kern="1200">
                <a:solidFill>
                  <a:schemeClr val="tx1"/>
                </a:solidFill>
                <a:latin typeface="Gill Sans MT" pitchFamily="34" charset="0"/>
                <a:ea typeface="+mn-ea"/>
                <a:cs typeface="+mn-cs"/>
              </a:defRPr>
            </a:lvl1pPr>
            <a:lvl2pPr marL="509458" indent="0" algn="l" defTabSz="1017588" rtl="0" eaLnBrk="1" fontAlgn="base" hangingPunct="1">
              <a:spcBef>
                <a:spcPct val="20000"/>
              </a:spcBef>
              <a:spcAft>
                <a:spcPct val="0"/>
              </a:spcAft>
              <a:buFont typeface="Arial" charset="0"/>
              <a:buNone/>
              <a:defRPr sz="2200" b="1" kern="1200">
                <a:solidFill>
                  <a:schemeClr val="tx1"/>
                </a:solidFill>
                <a:latin typeface="+mn-lt"/>
                <a:ea typeface="+mn-ea"/>
                <a:cs typeface="+mn-cs"/>
              </a:defRPr>
            </a:lvl2pPr>
            <a:lvl3pPr marL="1018916" indent="0" algn="l" defTabSz="1017588" rtl="0" eaLnBrk="1" fontAlgn="base" hangingPunct="1">
              <a:spcBef>
                <a:spcPct val="20000"/>
              </a:spcBef>
              <a:spcAft>
                <a:spcPct val="0"/>
              </a:spcAft>
              <a:buFont typeface="Arial" charset="0"/>
              <a:buNone/>
              <a:defRPr sz="2000" b="1" kern="1200">
                <a:solidFill>
                  <a:schemeClr val="tx1"/>
                </a:solidFill>
                <a:latin typeface="+mn-lt"/>
                <a:ea typeface="+mn-ea"/>
                <a:cs typeface="+mn-cs"/>
              </a:defRPr>
            </a:lvl3pPr>
            <a:lvl4pPr marL="1528374" indent="0" algn="l" defTabSz="1017588" rtl="0" eaLnBrk="1" fontAlgn="base" hangingPunct="1">
              <a:spcBef>
                <a:spcPct val="20000"/>
              </a:spcBef>
              <a:spcAft>
                <a:spcPct val="0"/>
              </a:spcAft>
              <a:buFont typeface="Arial" charset="0"/>
              <a:buNone/>
              <a:defRPr sz="1800" b="1" kern="1200">
                <a:solidFill>
                  <a:schemeClr val="tx1"/>
                </a:solidFill>
                <a:latin typeface="+mn-lt"/>
                <a:ea typeface="+mn-ea"/>
                <a:cs typeface="+mn-cs"/>
              </a:defRPr>
            </a:lvl4pPr>
            <a:lvl5pPr marL="2037832" indent="0" algn="l" defTabSz="1017588" rtl="0" eaLnBrk="1" fontAlgn="base" hangingPunct="1">
              <a:spcBef>
                <a:spcPct val="20000"/>
              </a:spcBef>
              <a:spcAft>
                <a:spcPct val="0"/>
              </a:spcAft>
              <a:buFont typeface="Arial" charset="0"/>
              <a:buNone/>
              <a:defRPr sz="1800" b="1" kern="1200">
                <a:solidFill>
                  <a:schemeClr val="tx1"/>
                </a:solidFill>
                <a:latin typeface="+mn-lt"/>
                <a:ea typeface="+mn-ea"/>
                <a:cs typeface="+mn-cs"/>
              </a:defRPr>
            </a:lvl5pPr>
            <a:lvl6pPr marL="2547290" indent="0" algn="l" defTabSz="1018916" rtl="0" eaLnBrk="1" latinLnBrk="0" hangingPunct="1">
              <a:spcBef>
                <a:spcPct val="20000"/>
              </a:spcBef>
              <a:buFont typeface="Arial" pitchFamily="34" charset="0"/>
              <a:buNone/>
              <a:defRPr sz="1800" b="1" kern="1200">
                <a:solidFill>
                  <a:schemeClr val="tx1"/>
                </a:solidFill>
                <a:latin typeface="+mn-lt"/>
                <a:ea typeface="+mn-ea"/>
                <a:cs typeface="+mn-cs"/>
              </a:defRPr>
            </a:lvl6pPr>
            <a:lvl7pPr marL="3056748" indent="0" algn="l" defTabSz="1018916" rtl="0" eaLnBrk="1" latinLnBrk="0" hangingPunct="1">
              <a:spcBef>
                <a:spcPct val="20000"/>
              </a:spcBef>
              <a:buFont typeface="Arial" pitchFamily="34" charset="0"/>
              <a:buNone/>
              <a:defRPr sz="1800" b="1" kern="1200">
                <a:solidFill>
                  <a:schemeClr val="tx1"/>
                </a:solidFill>
                <a:latin typeface="+mn-lt"/>
                <a:ea typeface="+mn-ea"/>
                <a:cs typeface="+mn-cs"/>
              </a:defRPr>
            </a:lvl7pPr>
            <a:lvl8pPr marL="3566206" indent="0" algn="l" defTabSz="1018916" rtl="0" eaLnBrk="1" latinLnBrk="0" hangingPunct="1">
              <a:spcBef>
                <a:spcPct val="20000"/>
              </a:spcBef>
              <a:buFont typeface="Arial" pitchFamily="34" charset="0"/>
              <a:buNone/>
              <a:defRPr sz="1800" b="1" kern="1200">
                <a:solidFill>
                  <a:schemeClr val="tx1"/>
                </a:solidFill>
                <a:latin typeface="+mn-lt"/>
                <a:ea typeface="+mn-ea"/>
                <a:cs typeface="+mn-cs"/>
              </a:defRPr>
            </a:lvl8pPr>
            <a:lvl9pPr marL="4075664" indent="0" algn="l" defTabSz="1018916" rtl="0" eaLnBrk="1" latinLnBrk="0" hangingPunct="1">
              <a:spcBef>
                <a:spcPct val="20000"/>
              </a:spcBef>
              <a:buFont typeface="Arial" pitchFamily="34" charset="0"/>
              <a:buNone/>
              <a:defRPr sz="1800" b="1" kern="1200">
                <a:solidFill>
                  <a:schemeClr val="tx1"/>
                </a:solidFill>
                <a:latin typeface="+mn-lt"/>
                <a:ea typeface="+mn-ea"/>
                <a:cs typeface="+mn-cs"/>
              </a:defRPr>
            </a:lvl9pPr>
          </a:lstStyle>
          <a:p>
            <a:pPr algn="ctr">
              <a:lnSpc>
                <a:spcPct val="100000"/>
              </a:lnSpc>
            </a:pPr>
            <a:r>
              <a:rPr lang="es-MX" sz="3200" dirty="0" smtClean="0">
                <a:solidFill>
                  <a:srgbClr val="002060"/>
                </a:solidFill>
              </a:rPr>
              <a:t>¿Cuántos créditos debo cubrir para AFEL dentro de mi plan de estudios?</a:t>
            </a:r>
          </a:p>
        </p:txBody>
      </p:sp>
      <p:grpSp>
        <p:nvGrpSpPr>
          <p:cNvPr id="11" name="10 Grupo"/>
          <p:cNvGrpSpPr/>
          <p:nvPr/>
        </p:nvGrpSpPr>
        <p:grpSpPr>
          <a:xfrm>
            <a:off x="814420" y="5478185"/>
            <a:ext cx="8835738" cy="2016224"/>
            <a:chOff x="814420" y="5478185"/>
            <a:chExt cx="8835738" cy="2016224"/>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545" t="55114" r="33750" b="36221"/>
            <a:stretch/>
          </p:blipFill>
          <p:spPr bwMode="auto">
            <a:xfrm>
              <a:off x="814420" y="6054249"/>
              <a:ext cx="8835738" cy="1440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1 Marcador de texto"/>
            <p:cNvSpPr txBox="1">
              <a:spLocks/>
            </p:cNvSpPr>
            <p:nvPr/>
          </p:nvSpPr>
          <p:spPr bwMode="auto">
            <a:xfrm>
              <a:off x="814420" y="5478185"/>
              <a:ext cx="8568952" cy="72550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marL="0" indent="0" algn="l" defTabSz="1017588" rtl="0" eaLnBrk="1" fontAlgn="base" hangingPunct="1">
                <a:lnSpc>
                  <a:spcPts val="2600"/>
                </a:lnSpc>
                <a:spcBef>
                  <a:spcPct val="20000"/>
                </a:spcBef>
                <a:spcAft>
                  <a:spcPct val="0"/>
                </a:spcAft>
                <a:buFont typeface="Arial" charset="0"/>
                <a:buNone/>
                <a:defRPr sz="2400" b="0" kern="1200">
                  <a:solidFill>
                    <a:schemeClr val="tx1"/>
                  </a:solidFill>
                  <a:latin typeface="Gill Sans MT" pitchFamily="34" charset="0"/>
                  <a:ea typeface="+mn-ea"/>
                  <a:cs typeface="+mn-cs"/>
                </a:defRPr>
              </a:lvl1pPr>
              <a:lvl2pPr marL="509458" indent="0" algn="l" defTabSz="1017588" rtl="0" eaLnBrk="1" fontAlgn="base" hangingPunct="1">
                <a:spcBef>
                  <a:spcPct val="20000"/>
                </a:spcBef>
                <a:spcAft>
                  <a:spcPct val="0"/>
                </a:spcAft>
                <a:buFont typeface="Arial" charset="0"/>
                <a:buNone/>
                <a:defRPr sz="2200" b="1" kern="1200">
                  <a:solidFill>
                    <a:schemeClr val="tx1"/>
                  </a:solidFill>
                  <a:latin typeface="+mn-lt"/>
                  <a:ea typeface="+mn-ea"/>
                  <a:cs typeface="+mn-cs"/>
                </a:defRPr>
              </a:lvl2pPr>
              <a:lvl3pPr marL="1018916" indent="0" algn="l" defTabSz="1017588" rtl="0" eaLnBrk="1" fontAlgn="base" hangingPunct="1">
                <a:spcBef>
                  <a:spcPct val="20000"/>
                </a:spcBef>
                <a:spcAft>
                  <a:spcPct val="0"/>
                </a:spcAft>
                <a:buFont typeface="Arial" charset="0"/>
                <a:buNone/>
                <a:defRPr sz="2000" b="1" kern="1200">
                  <a:solidFill>
                    <a:schemeClr val="tx1"/>
                  </a:solidFill>
                  <a:latin typeface="+mn-lt"/>
                  <a:ea typeface="+mn-ea"/>
                  <a:cs typeface="+mn-cs"/>
                </a:defRPr>
              </a:lvl3pPr>
              <a:lvl4pPr marL="1528374" indent="0" algn="l" defTabSz="1017588" rtl="0" eaLnBrk="1" fontAlgn="base" hangingPunct="1">
                <a:spcBef>
                  <a:spcPct val="20000"/>
                </a:spcBef>
                <a:spcAft>
                  <a:spcPct val="0"/>
                </a:spcAft>
                <a:buFont typeface="Arial" charset="0"/>
                <a:buNone/>
                <a:defRPr sz="1800" b="1" kern="1200">
                  <a:solidFill>
                    <a:schemeClr val="tx1"/>
                  </a:solidFill>
                  <a:latin typeface="+mn-lt"/>
                  <a:ea typeface="+mn-ea"/>
                  <a:cs typeface="+mn-cs"/>
                </a:defRPr>
              </a:lvl4pPr>
              <a:lvl5pPr marL="2037832" indent="0" algn="l" defTabSz="1017588" rtl="0" eaLnBrk="1" fontAlgn="base" hangingPunct="1">
                <a:spcBef>
                  <a:spcPct val="20000"/>
                </a:spcBef>
                <a:spcAft>
                  <a:spcPct val="0"/>
                </a:spcAft>
                <a:buFont typeface="Arial" charset="0"/>
                <a:buNone/>
                <a:defRPr sz="1800" b="1" kern="1200">
                  <a:solidFill>
                    <a:schemeClr val="tx1"/>
                  </a:solidFill>
                  <a:latin typeface="+mn-lt"/>
                  <a:ea typeface="+mn-ea"/>
                  <a:cs typeface="+mn-cs"/>
                </a:defRPr>
              </a:lvl5pPr>
              <a:lvl6pPr marL="2547290" indent="0" algn="l" defTabSz="1018916" rtl="0" eaLnBrk="1" latinLnBrk="0" hangingPunct="1">
                <a:spcBef>
                  <a:spcPct val="20000"/>
                </a:spcBef>
                <a:buFont typeface="Arial" pitchFamily="34" charset="0"/>
                <a:buNone/>
                <a:defRPr sz="1800" b="1" kern="1200">
                  <a:solidFill>
                    <a:schemeClr val="tx1"/>
                  </a:solidFill>
                  <a:latin typeface="+mn-lt"/>
                  <a:ea typeface="+mn-ea"/>
                  <a:cs typeface="+mn-cs"/>
                </a:defRPr>
              </a:lvl6pPr>
              <a:lvl7pPr marL="3056748" indent="0" algn="l" defTabSz="1018916" rtl="0" eaLnBrk="1" latinLnBrk="0" hangingPunct="1">
                <a:spcBef>
                  <a:spcPct val="20000"/>
                </a:spcBef>
                <a:buFont typeface="Arial" pitchFamily="34" charset="0"/>
                <a:buNone/>
                <a:defRPr sz="1800" b="1" kern="1200">
                  <a:solidFill>
                    <a:schemeClr val="tx1"/>
                  </a:solidFill>
                  <a:latin typeface="+mn-lt"/>
                  <a:ea typeface="+mn-ea"/>
                  <a:cs typeface="+mn-cs"/>
                </a:defRPr>
              </a:lvl7pPr>
              <a:lvl8pPr marL="3566206" indent="0" algn="l" defTabSz="1018916" rtl="0" eaLnBrk="1" latinLnBrk="0" hangingPunct="1">
                <a:spcBef>
                  <a:spcPct val="20000"/>
                </a:spcBef>
                <a:buFont typeface="Arial" pitchFamily="34" charset="0"/>
                <a:buNone/>
                <a:defRPr sz="1800" b="1" kern="1200">
                  <a:solidFill>
                    <a:schemeClr val="tx1"/>
                  </a:solidFill>
                  <a:latin typeface="+mn-lt"/>
                  <a:ea typeface="+mn-ea"/>
                  <a:cs typeface="+mn-cs"/>
                </a:defRPr>
              </a:lvl8pPr>
              <a:lvl9pPr marL="4075664" indent="0" algn="l" defTabSz="1018916" rtl="0" eaLnBrk="1" latinLnBrk="0" hangingPunct="1">
                <a:spcBef>
                  <a:spcPct val="20000"/>
                </a:spcBef>
                <a:buFont typeface="Arial" pitchFamily="34" charset="0"/>
                <a:buNone/>
                <a:defRPr sz="1800" b="1" kern="1200">
                  <a:solidFill>
                    <a:schemeClr val="tx1"/>
                  </a:solidFill>
                  <a:latin typeface="+mn-lt"/>
                  <a:ea typeface="+mn-ea"/>
                  <a:cs typeface="+mn-cs"/>
                </a:defRPr>
              </a:lvl9pPr>
            </a:lstStyle>
            <a:p>
              <a:pPr algn="ctr">
                <a:lnSpc>
                  <a:spcPct val="100000"/>
                </a:lnSpc>
              </a:pPr>
              <a:r>
                <a:rPr lang="es-MX" sz="3000" i="1" dirty="0" smtClean="0">
                  <a:solidFill>
                    <a:srgbClr val="002060"/>
                  </a:solidFill>
                </a:rPr>
                <a:t>Ver ejemplo de Ingeniería Civil </a:t>
              </a:r>
            </a:p>
          </p:txBody>
        </p:sp>
      </p:grpSp>
      <p:graphicFrame>
        <p:nvGraphicFramePr>
          <p:cNvPr id="10" name="9 Tabla"/>
          <p:cNvGraphicFramePr>
            <a:graphicFrameLocks noGrp="1"/>
          </p:cNvGraphicFramePr>
          <p:nvPr>
            <p:extLst>
              <p:ext uri="{D42A27DB-BD31-4B8C-83A1-F6EECF244321}">
                <p14:modId xmlns:p14="http://schemas.microsoft.com/office/powerpoint/2010/main" xmlns="" val="489202544"/>
              </p:ext>
            </p:extLst>
          </p:nvPr>
        </p:nvGraphicFramePr>
        <p:xfrm>
          <a:off x="306130" y="2952477"/>
          <a:ext cx="9577062" cy="2550459"/>
        </p:xfrm>
        <a:graphic>
          <a:graphicData uri="http://schemas.openxmlformats.org/drawingml/2006/table">
            <a:tbl>
              <a:tblPr firstRow="1" bandRow="1">
                <a:tableStyleId>{5C22544A-7EE6-4342-B048-85BDC9FD1C3A}</a:tableStyleId>
              </a:tblPr>
              <a:tblGrid>
                <a:gridCol w="1596177"/>
                <a:gridCol w="1596177"/>
                <a:gridCol w="1596177"/>
                <a:gridCol w="1596177"/>
                <a:gridCol w="1596177"/>
                <a:gridCol w="1596177"/>
              </a:tblGrid>
              <a:tr h="734535">
                <a:tc gridSpan="6">
                  <a:txBody>
                    <a:bodyPr/>
                    <a:lstStyle/>
                    <a:p>
                      <a:pPr algn="ctr"/>
                      <a:r>
                        <a:rPr lang="es-MX" sz="2200" b="0" kern="1200" dirty="0" smtClean="0">
                          <a:solidFill>
                            <a:schemeClr val="bg1"/>
                          </a:solidFill>
                          <a:latin typeface="Gill Sans MT" pitchFamily="34" charset="0"/>
                          <a:ea typeface="+mn-ea"/>
                          <a:cs typeface="+mn-cs"/>
                        </a:rPr>
                        <a:t>Programa Educativo: </a:t>
                      </a:r>
                      <a:r>
                        <a:rPr lang="es-MX" sz="2200" b="0" kern="1200" dirty="0" smtClean="0">
                          <a:solidFill>
                            <a:schemeClr val="accent2">
                              <a:lumMod val="60000"/>
                              <a:lumOff val="40000"/>
                            </a:schemeClr>
                          </a:solidFill>
                          <a:latin typeface="Gill Sans MT" pitchFamily="34" charset="0"/>
                          <a:ea typeface="+mn-ea"/>
                          <a:cs typeface="+mn-cs"/>
                        </a:rPr>
                        <a:t>(colocar el nombre del programa en cuestión y los créditos correspondientes donde</a:t>
                      </a:r>
                      <a:r>
                        <a:rPr lang="es-MX" sz="2200" b="0" kern="1200" baseline="0" dirty="0" smtClean="0">
                          <a:solidFill>
                            <a:schemeClr val="accent2">
                              <a:lumMod val="60000"/>
                              <a:lumOff val="40000"/>
                            </a:schemeClr>
                          </a:solidFill>
                          <a:latin typeface="Gill Sans MT" pitchFamily="34" charset="0"/>
                          <a:ea typeface="+mn-ea"/>
                          <a:cs typeface="+mn-cs"/>
                        </a:rPr>
                        <a:t> corresponda</a:t>
                      </a:r>
                      <a:r>
                        <a:rPr lang="es-MX" sz="2200" b="0" kern="1200" dirty="0" smtClean="0">
                          <a:solidFill>
                            <a:schemeClr val="accent2">
                              <a:lumMod val="60000"/>
                              <a:lumOff val="40000"/>
                            </a:schemeClr>
                          </a:solidFill>
                          <a:latin typeface="Gill Sans MT" pitchFamily="34" charset="0"/>
                          <a:ea typeface="+mn-ea"/>
                          <a:cs typeface="+mn-cs"/>
                        </a:rPr>
                        <a:t>)</a:t>
                      </a:r>
                      <a:endParaRPr lang="es-MX" sz="2200" b="0" kern="1200" dirty="0">
                        <a:solidFill>
                          <a:schemeClr val="accent2">
                            <a:lumMod val="60000"/>
                            <a:lumOff val="40000"/>
                          </a:schemeClr>
                        </a:solidFill>
                        <a:latin typeface="Gill Sans MT" pitchFamily="34" charset="0"/>
                        <a:ea typeface="+mn-ea"/>
                        <a:cs typeface="+mn-cs"/>
                      </a:endParaRPr>
                    </a:p>
                  </a:txBody>
                  <a:tcPr anchor="ctr"/>
                </a:tc>
                <a:tc hMerge="1">
                  <a:txBody>
                    <a:bodyPr/>
                    <a:lstStyle/>
                    <a:p>
                      <a:endParaRPr lang="es-MX" dirty="0"/>
                    </a:p>
                  </a:txBody>
                  <a:tcPr anchor="ctr"/>
                </a:tc>
                <a:tc hMerge="1">
                  <a:txBody>
                    <a:bodyPr/>
                    <a:lstStyle/>
                    <a:p>
                      <a:endParaRPr lang="es-MX" dirty="0"/>
                    </a:p>
                  </a:txBody>
                  <a:tcPr anchor="ctr"/>
                </a:tc>
                <a:tc hMerge="1">
                  <a:txBody>
                    <a:bodyPr/>
                    <a:lstStyle/>
                    <a:p>
                      <a:endParaRPr lang="es-MX" dirty="0"/>
                    </a:p>
                  </a:txBody>
                  <a:tcPr anchor="ctr"/>
                </a:tc>
                <a:tc hMerge="1">
                  <a:txBody>
                    <a:bodyPr/>
                    <a:lstStyle/>
                    <a:p>
                      <a:endParaRPr lang="es-MX" dirty="0"/>
                    </a:p>
                  </a:txBody>
                  <a:tcPr anchor="ctr"/>
                </a:tc>
                <a:tc hMerge="1">
                  <a:txBody>
                    <a:bodyPr/>
                    <a:lstStyle/>
                    <a:p>
                      <a:endParaRPr lang="es-MX" dirty="0"/>
                    </a:p>
                  </a:txBody>
                  <a:tcPr anchor="ctr"/>
                </a:tc>
              </a:tr>
              <a:tr h="596153">
                <a:tc>
                  <a:txBody>
                    <a:bodyPr/>
                    <a:lstStyle/>
                    <a:p>
                      <a:pPr algn="ctr"/>
                      <a:r>
                        <a:rPr lang="es-MX" sz="1500" dirty="0" smtClean="0">
                          <a:latin typeface="Gill Sans MT" panose="020B0502020104020203" pitchFamily="34" charset="0"/>
                        </a:rPr>
                        <a:t>EXPERIENCIAS</a:t>
                      </a:r>
                      <a:r>
                        <a:rPr lang="es-MX" sz="1500" baseline="0" dirty="0" smtClean="0">
                          <a:latin typeface="Gill Sans MT" panose="020B0502020104020203" pitchFamily="34" charset="0"/>
                        </a:rPr>
                        <a:t> EDUCATIVAS</a:t>
                      </a:r>
                      <a:endParaRPr lang="es-MX" sz="1500" dirty="0">
                        <a:latin typeface="Gill Sans MT" panose="020B0502020104020203" pitchFamily="34" charset="0"/>
                      </a:endParaRPr>
                    </a:p>
                  </a:txBody>
                  <a:tcPr/>
                </a:tc>
                <a:tc>
                  <a:txBody>
                    <a:bodyPr/>
                    <a:lstStyle/>
                    <a:p>
                      <a:pPr algn="ctr"/>
                      <a:r>
                        <a:rPr lang="es-MX" sz="1500" dirty="0" smtClean="0">
                          <a:latin typeface="Gill Sans MT" panose="020B0502020104020203" pitchFamily="34" charset="0"/>
                        </a:rPr>
                        <a:t>TEORÍA</a:t>
                      </a:r>
                      <a:endParaRPr lang="es-MX" sz="1500" dirty="0">
                        <a:latin typeface="Gill Sans MT" panose="020B0502020104020203" pitchFamily="34" charset="0"/>
                      </a:endParaRPr>
                    </a:p>
                  </a:txBody>
                  <a:tcPr/>
                </a:tc>
                <a:tc>
                  <a:txBody>
                    <a:bodyPr/>
                    <a:lstStyle/>
                    <a:p>
                      <a:pPr algn="ctr"/>
                      <a:r>
                        <a:rPr lang="es-MX" sz="1500" dirty="0" smtClean="0">
                          <a:latin typeface="Gill Sans MT" panose="020B0502020104020203" pitchFamily="34" charset="0"/>
                        </a:rPr>
                        <a:t>PRÁCTICA</a:t>
                      </a:r>
                      <a:endParaRPr lang="es-MX" sz="1500" dirty="0">
                        <a:latin typeface="Gill Sans MT" panose="020B0502020104020203" pitchFamily="34" charset="0"/>
                      </a:endParaRPr>
                    </a:p>
                  </a:txBody>
                  <a:tcPr/>
                </a:tc>
                <a:tc>
                  <a:txBody>
                    <a:bodyPr/>
                    <a:lstStyle/>
                    <a:p>
                      <a:pPr algn="ctr"/>
                      <a:r>
                        <a:rPr lang="es-MX" sz="1500" dirty="0" smtClean="0">
                          <a:latin typeface="Gill Sans MT" panose="020B0502020104020203" pitchFamily="34" charset="0"/>
                        </a:rPr>
                        <a:t>OTROS</a:t>
                      </a:r>
                      <a:endParaRPr lang="es-MX" sz="1500" dirty="0">
                        <a:latin typeface="Gill Sans MT" panose="020B0502020104020203" pitchFamily="34" charset="0"/>
                      </a:endParaRPr>
                    </a:p>
                  </a:txBody>
                  <a:tcPr/>
                </a:tc>
                <a:tc>
                  <a:txBody>
                    <a:bodyPr/>
                    <a:lstStyle/>
                    <a:p>
                      <a:pPr algn="ctr"/>
                      <a:r>
                        <a:rPr lang="es-MX" sz="1500" dirty="0" smtClean="0">
                          <a:latin typeface="Gill Sans MT" panose="020B0502020104020203" pitchFamily="34" charset="0"/>
                        </a:rPr>
                        <a:t>CRÉDITOS</a:t>
                      </a:r>
                      <a:endParaRPr lang="es-MX" sz="1500" dirty="0">
                        <a:latin typeface="Gill Sans MT" panose="020B0502020104020203" pitchFamily="34" charset="0"/>
                      </a:endParaRPr>
                    </a:p>
                  </a:txBody>
                  <a:tcPr/>
                </a:tc>
                <a:tc>
                  <a:txBody>
                    <a:bodyPr/>
                    <a:lstStyle/>
                    <a:p>
                      <a:pPr algn="ctr"/>
                      <a:r>
                        <a:rPr lang="es-MX" sz="1500" dirty="0" smtClean="0">
                          <a:latin typeface="Gill Sans MT" panose="020B0502020104020203" pitchFamily="34" charset="0"/>
                        </a:rPr>
                        <a:t>ANTECEDENTES</a:t>
                      </a:r>
                      <a:endParaRPr lang="es-MX" sz="1500" dirty="0">
                        <a:latin typeface="Gill Sans MT" panose="020B0502020104020203" pitchFamily="34" charset="0"/>
                      </a:endParaRPr>
                    </a:p>
                  </a:txBody>
                  <a:tcPr/>
                </a:tc>
              </a:tr>
              <a:tr h="596153">
                <a:tc>
                  <a:txBody>
                    <a:bodyPr/>
                    <a:lstStyle/>
                    <a:p>
                      <a:pPr algn="ctr"/>
                      <a:r>
                        <a:rPr lang="es-MX" sz="1500" dirty="0" smtClean="0">
                          <a:latin typeface="Gill Sans MT" panose="020B0502020104020203" pitchFamily="34" charset="0"/>
                        </a:rPr>
                        <a:t>ELECCIÓN</a:t>
                      </a:r>
                      <a:r>
                        <a:rPr lang="es-MX" sz="1500" baseline="0" dirty="0" smtClean="0">
                          <a:latin typeface="Gill Sans MT" panose="020B0502020104020203" pitchFamily="34" charset="0"/>
                        </a:rPr>
                        <a:t> LIBRE</a:t>
                      </a:r>
                      <a:endParaRPr lang="es-MX" sz="1500" dirty="0">
                        <a:latin typeface="Gill Sans MT" panose="020B0502020104020203" pitchFamily="34" charset="0"/>
                      </a:endParaRPr>
                    </a:p>
                  </a:txBody>
                  <a:tcPr>
                    <a:solidFill>
                      <a:schemeClr val="bg1">
                        <a:lumMod val="95000"/>
                      </a:schemeClr>
                    </a:solidFill>
                  </a:tcPr>
                </a:tc>
                <a:tc>
                  <a:txBody>
                    <a:bodyPr/>
                    <a:lstStyle/>
                    <a:p>
                      <a:pPr algn="ctr"/>
                      <a:endParaRPr lang="es-MX" sz="1500" dirty="0">
                        <a:latin typeface="Gill Sans MT" panose="020B0502020104020203" pitchFamily="34" charset="0"/>
                      </a:endParaRPr>
                    </a:p>
                  </a:txBody>
                  <a:tcPr>
                    <a:solidFill>
                      <a:schemeClr val="bg1">
                        <a:lumMod val="95000"/>
                      </a:schemeClr>
                    </a:solidFill>
                  </a:tcPr>
                </a:tc>
                <a:tc>
                  <a:txBody>
                    <a:bodyPr/>
                    <a:lstStyle/>
                    <a:p>
                      <a:pPr algn="ctr"/>
                      <a:endParaRPr lang="es-MX" sz="1500" dirty="0">
                        <a:latin typeface="Gill Sans MT" panose="020B0502020104020203" pitchFamily="34" charset="0"/>
                      </a:endParaRPr>
                    </a:p>
                  </a:txBody>
                  <a:tcPr>
                    <a:solidFill>
                      <a:schemeClr val="bg1">
                        <a:lumMod val="95000"/>
                      </a:schemeClr>
                    </a:solidFill>
                  </a:tcPr>
                </a:tc>
                <a:tc>
                  <a:txBody>
                    <a:bodyPr/>
                    <a:lstStyle/>
                    <a:p>
                      <a:pPr algn="ctr"/>
                      <a:endParaRPr lang="es-MX" sz="1500" dirty="0">
                        <a:latin typeface="Gill Sans MT" panose="020B0502020104020203" pitchFamily="34" charset="0"/>
                      </a:endParaRPr>
                    </a:p>
                  </a:txBody>
                  <a:tcPr>
                    <a:solidFill>
                      <a:schemeClr val="bg1">
                        <a:lumMod val="95000"/>
                      </a:schemeClr>
                    </a:solidFill>
                  </a:tcPr>
                </a:tc>
                <a:tc>
                  <a:txBody>
                    <a:bodyPr/>
                    <a:lstStyle/>
                    <a:p>
                      <a:pPr algn="ctr"/>
                      <a:endParaRPr lang="es-MX" sz="1500" dirty="0">
                        <a:latin typeface="Gill Sans MT" panose="020B0502020104020203" pitchFamily="34" charset="0"/>
                      </a:endParaRPr>
                    </a:p>
                  </a:txBody>
                  <a:tcPr>
                    <a:solidFill>
                      <a:schemeClr val="bg1">
                        <a:lumMod val="95000"/>
                      </a:schemeClr>
                    </a:solidFill>
                  </a:tcPr>
                </a:tc>
                <a:tc>
                  <a:txBody>
                    <a:bodyPr/>
                    <a:lstStyle/>
                    <a:p>
                      <a:pPr algn="ctr"/>
                      <a:r>
                        <a:rPr lang="es-MX" sz="1500" dirty="0" smtClean="0">
                          <a:latin typeface="Gill Sans MT" panose="020B0502020104020203" pitchFamily="34" charset="0"/>
                        </a:rPr>
                        <a:t>Ninguno </a:t>
                      </a:r>
                      <a:endParaRPr lang="es-MX" sz="1500" dirty="0">
                        <a:latin typeface="Gill Sans MT" panose="020B0502020104020203" pitchFamily="34" charset="0"/>
                      </a:endParaRPr>
                    </a:p>
                  </a:txBody>
                  <a:tcPr>
                    <a:solidFill>
                      <a:schemeClr val="bg1">
                        <a:lumMod val="95000"/>
                      </a:schemeClr>
                    </a:solidFill>
                  </a:tcPr>
                </a:tc>
              </a:tr>
              <a:tr h="596153">
                <a:tc>
                  <a:txBody>
                    <a:bodyPr/>
                    <a:lstStyle/>
                    <a:p>
                      <a:pPr algn="ctr"/>
                      <a:r>
                        <a:rPr lang="es-MX" sz="1500" dirty="0" smtClean="0">
                          <a:latin typeface="Gill Sans MT" panose="020B0502020104020203" pitchFamily="34" charset="0"/>
                        </a:rPr>
                        <a:t>CRÉDITOS MÍNIMOS</a:t>
                      </a:r>
                      <a:endParaRPr lang="es-MX" sz="1500" dirty="0">
                        <a:latin typeface="Gill Sans MT" panose="020B0502020104020203" pitchFamily="34" charset="0"/>
                      </a:endParaRPr>
                    </a:p>
                  </a:txBody>
                  <a:tcPr>
                    <a:solidFill>
                      <a:schemeClr val="bg1">
                        <a:lumMod val="95000"/>
                      </a:schemeClr>
                    </a:solidFill>
                  </a:tcPr>
                </a:tc>
                <a:tc>
                  <a:txBody>
                    <a:bodyPr/>
                    <a:lstStyle/>
                    <a:p>
                      <a:pPr algn="ctr"/>
                      <a:endParaRPr lang="es-MX" sz="1500" dirty="0">
                        <a:latin typeface="Gill Sans MT" panose="020B0502020104020203" pitchFamily="34" charset="0"/>
                      </a:endParaRPr>
                    </a:p>
                  </a:txBody>
                  <a:tcPr>
                    <a:solidFill>
                      <a:schemeClr val="bg1">
                        <a:lumMod val="95000"/>
                      </a:schemeClr>
                    </a:solidFill>
                  </a:tcPr>
                </a:tc>
                <a:tc>
                  <a:txBody>
                    <a:bodyPr/>
                    <a:lstStyle/>
                    <a:p>
                      <a:pPr algn="ctr"/>
                      <a:endParaRPr lang="es-MX" sz="1500" dirty="0">
                        <a:latin typeface="Gill Sans MT" panose="020B0502020104020203" pitchFamily="34" charset="0"/>
                      </a:endParaRPr>
                    </a:p>
                  </a:txBody>
                  <a:tcPr>
                    <a:solidFill>
                      <a:schemeClr val="bg1">
                        <a:lumMod val="95000"/>
                      </a:schemeClr>
                    </a:solidFill>
                  </a:tcPr>
                </a:tc>
                <a:tc>
                  <a:txBody>
                    <a:bodyPr/>
                    <a:lstStyle/>
                    <a:p>
                      <a:pPr algn="ctr"/>
                      <a:endParaRPr lang="es-MX" sz="1500" dirty="0">
                        <a:latin typeface="Gill Sans MT" panose="020B0502020104020203" pitchFamily="34" charset="0"/>
                      </a:endParaRPr>
                    </a:p>
                  </a:txBody>
                  <a:tcPr>
                    <a:solidFill>
                      <a:schemeClr val="bg1">
                        <a:lumMod val="95000"/>
                      </a:schemeClr>
                    </a:solidFill>
                  </a:tcPr>
                </a:tc>
                <a:tc>
                  <a:txBody>
                    <a:bodyPr/>
                    <a:lstStyle/>
                    <a:p>
                      <a:pPr algn="ctr"/>
                      <a:endParaRPr lang="es-MX" sz="1500" dirty="0">
                        <a:latin typeface="Gill Sans MT" panose="020B0502020104020203" pitchFamily="34" charset="0"/>
                      </a:endParaRPr>
                    </a:p>
                  </a:txBody>
                  <a:tcPr>
                    <a:solidFill>
                      <a:schemeClr val="bg1">
                        <a:lumMod val="95000"/>
                      </a:schemeClr>
                    </a:solidFill>
                  </a:tcPr>
                </a:tc>
                <a:tc>
                  <a:txBody>
                    <a:bodyPr/>
                    <a:lstStyle/>
                    <a:p>
                      <a:pPr algn="ctr"/>
                      <a:r>
                        <a:rPr lang="es-MX" sz="1500" dirty="0" smtClean="0">
                          <a:latin typeface="Gill Sans MT" panose="020B0502020104020203" pitchFamily="34" charset="0"/>
                        </a:rPr>
                        <a:t>Ninguno </a:t>
                      </a:r>
                      <a:endParaRPr lang="es-MX" sz="1500" dirty="0">
                        <a:latin typeface="Gill Sans MT" panose="020B0502020104020203" pitchFamily="34" charset="0"/>
                      </a:endParaRPr>
                    </a:p>
                  </a:txBody>
                  <a:tcP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xmlns="" val="0"/>
              </a:ext>
            </a:extLst>
          </a:blip>
          <a:srcRect b="16469"/>
          <a:stretch/>
        </p:blipFill>
        <p:spPr>
          <a:xfrm>
            <a:off x="1422450" y="1728341"/>
            <a:ext cx="7093003" cy="5924839"/>
          </a:xfrm>
          <a:prstGeom prst="rect">
            <a:avLst/>
          </a:prstGeom>
        </p:spPr>
      </p:pic>
      <p:sp>
        <p:nvSpPr>
          <p:cNvPr id="3" name="1 Marcador de texto"/>
          <p:cNvSpPr txBox="1">
            <a:spLocks/>
          </p:cNvSpPr>
          <p:nvPr/>
        </p:nvSpPr>
        <p:spPr bwMode="auto">
          <a:xfrm>
            <a:off x="486346" y="1002833"/>
            <a:ext cx="8568952" cy="72550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marL="0" indent="0" algn="l" defTabSz="1017588" rtl="0" eaLnBrk="1" fontAlgn="base" hangingPunct="1">
              <a:lnSpc>
                <a:spcPts val="2600"/>
              </a:lnSpc>
              <a:spcBef>
                <a:spcPct val="20000"/>
              </a:spcBef>
              <a:spcAft>
                <a:spcPct val="0"/>
              </a:spcAft>
              <a:buFont typeface="Arial" charset="0"/>
              <a:buNone/>
              <a:defRPr sz="2400" b="0" kern="1200">
                <a:solidFill>
                  <a:schemeClr val="tx1"/>
                </a:solidFill>
                <a:latin typeface="Gill Sans MT" pitchFamily="34" charset="0"/>
                <a:ea typeface="+mn-ea"/>
                <a:cs typeface="+mn-cs"/>
              </a:defRPr>
            </a:lvl1pPr>
            <a:lvl2pPr marL="509458" indent="0" algn="l" defTabSz="1017588" rtl="0" eaLnBrk="1" fontAlgn="base" hangingPunct="1">
              <a:spcBef>
                <a:spcPct val="20000"/>
              </a:spcBef>
              <a:spcAft>
                <a:spcPct val="0"/>
              </a:spcAft>
              <a:buFont typeface="Arial" charset="0"/>
              <a:buNone/>
              <a:defRPr sz="2200" b="1" kern="1200">
                <a:solidFill>
                  <a:schemeClr val="tx1"/>
                </a:solidFill>
                <a:latin typeface="+mn-lt"/>
                <a:ea typeface="+mn-ea"/>
                <a:cs typeface="+mn-cs"/>
              </a:defRPr>
            </a:lvl2pPr>
            <a:lvl3pPr marL="1018916" indent="0" algn="l" defTabSz="1017588" rtl="0" eaLnBrk="1" fontAlgn="base" hangingPunct="1">
              <a:spcBef>
                <a:spcPct val="20000"/>
              </a:spcBef>
              <a:spcAft>
                <a:spcPct val="0"/>
              </a:spcAft>
              <a:buFont typeface="Arial" charset="0"/>
              <a:buNone/>
              <a:defRPr sz="2000" b="1" kern="1200">
                <a:solidFill>
                  <a:schemeClr val="tx1"/>
                </a:solidFill>
                <a:latin typeface="+mn-lt"/>
                <a:ea typeface="+mn-ea"/>
                <a:cs typeface="+mn-cs"/>
              </a:defRPr>
            </a:lvl3pPr>
            <a:lvl4pPr marL="1528374" indent="0" algn="l" defTabSz="1017588" rtl="0" eaLnBrk="1" fontAlgn="base" hangingPunct="1">
              <a:spcBef>
                <a:spcPct val="20000"/>
              </a:spcBef>
              <a:spcAft>
                <a:spcPct val="0"/>
              </a:spcAft>
              <a:buFont typeface="Arial" charset="0"/>
              <a:buNone/>
              <a:defRPr sz="1800" b="1" kern="1200">
                <a:solidFill>
                  <a:schemeClr val="tx1"/>
                </a:solidFill>
                <a:latin typeface="+mn-lt"/>
                <a:ea typeface="+mn-ea"/>
                <a:cs typeface="+mn-cs"/>
              </a:defRPr>
            </a:lvl4pPr>
            <a:lvl5pPr marL="2037832" indent="0" algn="l" defTabSz="1017588" rtl="0" eaLnBrk="1" fontAlgn="base" hangingPunct="1">
              <a:spcBef>
                <a:spcPct val="20000"/>
              </a:spcBef>
              <a:spcAft>
                <a:spcPct val="0"/>
              </a:spcAft>
              <a:buFont typeface="Arial" charset="0"/>
              <a:buNone/>
              <a:defRPr sz="1800" b="1" kern="1200">
                <a:solidFill>
                  <a:schemeClr val="tx1"/>
                </a:solidFill>
                <a:latin typeface="+mn-lt"/>
                <a:ea typeface="+mn-ea"/>
                <a:cs typeface="+mn-cs"/>
              </a:defRPr>
            </a:lvl5pPr>
            <a:lvl6pPr marL="2547290" indent="0" algn="l" defTabSz="1018916" rtl="0" eaLnBrk="1" latinLnBrk="0" hangingPunct="1">
              <a:spcBef>
                <a:spcPct val="20000"/>
              </a:spcBef>
              <a:buFont typeface="Arial" pitchFamily="34" charset="0"/>
              <a:buNone/>
              <a:defRPr sz="1800" b="1" kern="1200">
                <a:solidFill>
                  <a:schemeClr val="tx1"/>
                </a:solidFill>
                <a:latin typeface="+mn-lt"/>
                <a:ea typeface="+mn-ea"/>
                <a:cs typeface="+mn-cs"/>
              </a:defRPr>
            </a:lvl6pPr>
            <a:lvl7pPr marL="3056748" indent="0" algn="l" defTabSz="1018916" rtl="0" eaLnBrk="1" latinLnBrk="0" hangingPunct="1">
              <a:spcBef>
                <a:spcPct val="20000"/>
              </a:spcBef>
              <a:buFont typeface="Arial" pitchFamily="34" charset="0"/>
              <a:buNone/>
              <a:defRPr sz="1800" b="1" kern="1200">
                <a:solidFill>
                  <a:schemeClr val="tx1"/>
                </a:solidFill>
                <a:latin typeface="+mn-lt"/>
                <a:ea typeface="+mn-ea"/>
                <a:cs typeface="+mn-cs"/>
              </a:defRPr>
            </a:lvl7pPr>
            <a:lvl8pPr marL="3566206" indent="0" algn="l" defTabSz="1018916" rtl="0" eaLnBrk="1" latinLnBrk="0" hangingPunct="1">
              <a:spcBef>
                <a:spcPct val="20000"/>
              </a:spcBef>
              <a:buFont typeface="Arial" pitchFamily="34" charset="0"/>
              <a:buNone/>
              <a:defRPr sz="1800" b="1" kern="1200">
                <a:solidFill>
                  <a:schemeClr val="tx1"/>
                </a:solidFill>
                <a:latin typeface="+mn-lt"/>
                <a:ea typeface="+mn-ea"/>
                <a:cs typeface="+mn-cs"/>
              </a:defRPr>
            </a:lvl8pPr>
            <a:lvl9pPr marL="4075664" indent="0" algn="l" defTabSz="1018916" rtl="0" eaLnBrk="1" latinLnBrk="0" hangingPunct="1">
              <a:spcBef>
                <a:spcPct val="20000"/>
              </a:spcBef>
              <a:buFont typeface="Arial" pitchFamily="34" charset="0"/>
              <a:buNone/>
              <a:defRPr sz="1800" b="1" kern="1200">
                <a:solidFill>
                  <a:schemeClr val="tx1"/>
                </a:solidFill>
                <a:latin typeface="+mn-lt"/>
                <a:ea typeface="+mn-ea"/>
                <a:cs typeface="+mn-cs"/>
              </a:defRPr>
            </a:lvl9pPr>
          </a:lstStyle>
          <a:p>
            <a:pPr algn="ctr">
              <a:lnSpc>
                <a:spcPct val="100000"/>
              </a:lnSpc>
            </a:pPr>
            <a:r>
              <a:rPr lang="es-MX" sz="3200" dirty="0" smtClean="0">
                <a:solidFill>
                  <a:srgbClr val="002060"/>
                </a:solidFill>
              </a:rPr>
              <a:t>Importancia del AFEL en mi plan de estudios</a:t>
            </a:r>
            <a:endParaRPr lang="es-MX" sz="3200" dirty="0" smtClean="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texto"/>
          <p:cNvSpPr txBox="1">
            <a:spLocks/>
          </p:cNvSpPr>
          <p:nvPr/>
        </p:nvSpPr>
        <p:spPr bwMode="auto">
          <a:xfrm>
            <a:off x="918394" y="1152277"/>
            <a:ext cx="8568952" cy="7255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defTabSz="1017588" rtl="0" eaLnBrk="1" fontAlgn="base" hangingPunct="1">
              <a:lnSpc>
                <a:spcPts val="2600"/>
              </a:lnSpc>
              <a:spcBef>
                <a:spcPct val="20000"/>
              </a:spcBef>
              <a:spcAft>
                <a:spcPct val="0"/>
              </a:spcAft>
              <a:buFont typeface="Arial" charset="0"/>
              <a:buNone/>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pPr>
            <a:r>
              <a:rPr lang="es-MX" sz="3200" dirty="0" smtClean="0">
                <a:solidFill>
                  <a:srgbClr val="002060"/>
                </a:solidFill>
              </a:rPr>
              <a:t>¿Bajo qué modalidad de estudio puedo cursar el AFEL?</a:t>
            </a:r>
            <a:endParaRPr lang="es-MX" sz="3200" dirty="0">
              <a:solidFill>
                <a:srgbClr val="002060"/>
              </a:solidFill>
            </a:endParaRPr>
          </a:p>
        </p:txBody>
      </p:sp>
      <p:graphicFrame>
        <p:nvGraphicFramePr>
          <p:cNvPr id="6" name="5 Diagrama"/>
          <p:cNvGraphicFramePr/>
          <p:nvPr>
            <p:extLst>
              <p:ext uri="{D42A27DB-BD31-4B8C-83A1-F6EECF244321}">
                <p14:modId xmlns:p14="http://schemas.microsoft.com/office/powerpoint/2010/main" xmlns="" val="690398999"/>
              </p:ext>
            </p:extLst>
          </p:nvPr>
        </p:nvGraphicFramePr>
        <p:xfrm>
          <a:off x="558354" y="2520429"/>
          <a:ext cx="6697133" cy="4464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5966" b="23296"/>
          <a:stretch/>
        </p:blipFill>
        <p:spPr bwMode="auto">
          <a:xfrm>
            <a:off x="6174978" y="4680669"/>
            <a:ext cx="3990157" cy="22580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texto"/>
          <p:cNvSpPr>
            <a:spLocks noGrp="1"/>
          </p:cNvSpPr>
          <p:nvPr>
            <p:ph type="body" idx="1"/>
          </p:nvPr>
        </p:nvSpPr>
        <p:spPr>
          <a:xfrm>
            <a:off x="486346" y="1512317"/>
            <a:ext cx="8568952" cy="725508"/>
          </a:xfrm>
        </p:spPr>
        <p:txBody>
          <a:bodyPr>
            <a:normAutofit/>
          </a:bodyPr>
          <a:lstStyle/>
          <a:p>
            <a:pPr algn="ctr">
              <a:lnSpc>
                <a:spcPct val="100000"/>
              </a:lnSpc>
            </a:pPr>
            <a:r>
              <a:rPr lang="es-MX" sz="3200" dirty="0" smtClean="0">
                <a:solidFill>
                  <a:srgbClr val="002060"/>
                </a:solidFill>
              </a:rPr>
              <a:t>Alternativas para obtener créditos </a:t>
            </a:r>
            <a:r>
              <a:rPr lang="es-MX" sz="3200" dirty="0" smtClean="0">
                <a:solidFill>
                  <a:srgbClr val="002060"/>
                </a:solidFill>
              </a:rPr>
              <a:t>en el AFEL</a:t>
            </a:r>
            <a:endParaRPr lang="es-MX" sz="3200" dirty="0" smtClean="0">
              <a:solidFill>
                <a:srgbClr val="002060"/>
              </a:solidFill>
            </a:endParaRPr>
          </a:p>
        </p:txBody>
      </p:sp>
      <p:graphicFrame>
        <p:nvGraphicFramePr>
          <p:cNvPr id="6" name="5 Diagrama"/>
          <p:cNvGraphicFramePr/>
          <p:nvPr>
            <p:extLst>
              <p:ext uri="{D42A27DB-BD31-4B8C-83A1-F6EECF244321}">
                <p14:modId xmlns:p14="http://schemas.microsoft.com/office/powerpoint/2010/main" xmlns="" val="4102655529"/>
              </p:ext>
            </p:extLst>
          </p:nvPr>
        </p:nvGraphicFramePr>
        <p:xfrm>
          <a:off x="846386" y="2520429"/>
          <a:ext cx="806489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84867" y="1368301"/>
            <a:ext cx="5363156" cy="433387"/>
          </a:xfrm>
        </p:spPr>
        <p:txBody>
          <a:bodyPr/>
          <a:lstStyle/>
          <a:p>
            <a:r>
              <a:rPr lang="es-MX" sz="2400" dirty="0" smtClean="0">
                <a:solidFill>
                  <a:srgbClr val="002060"/>
                </a:solidFill>
                <a:ea typeface="+mn-ea"/>
                <a:cs typeface="+mn-cs"/>
              </a:rPr>
              <a:t>Experiencias Educativas propias </a:t>
            </a:r>
            <a:r>
              <a:rPr lang="es-MX" sz="2400" dirty="0" smtClean="0">
                <a:solidFill>
                  <a:srgbClr val="002060"/>
                </a:solidFill>
                <a:ea typeface="+mn-ea"/>
                <a:cs typeface="+mn-cs"/>
              </a:rPr>
              <a:t>del </a:t>
            </a:r>
            <a:r>
              <a:rPr lang="es-MX" sz="2400" dirty="0" smtClean="0">
                <a:solidFill>
                  <a:srgbClr val="002060"/>
                </a:solidFill>
                <a:ea typeface="+mn-ea"/>
                <a:cs typeface="+mn-cs"/>
              </a:rPr>
              <a:t>AFEL</a:t>
            </a:r>
            <a:endParaRPr lang="es-MX" sz="2400" dirty="0">
              <a:solidFill>
                <a:srgbClr val="002060"/>
              </a:solidFill>
              <a:ea typeface="+mn-ea"/>
              <a:cs typeface="+mn-cs"/>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886" t="27841" r="61477" b="42613"/>
          <a:stretch/>
        </p:blipFill>
        <p:spPr bwMode="auto">
          <a:xfrm>
            <a:off x="2214538" y="2808461"/>
            <a:ext cx="2592288" cy="258718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Rectángulo"/>
          <p:cNvSpPr/>
          <p:nvPr/>
        </p:nvSpPr>
        <p:spPr>
          <a:xfrm>
            <a:off x="2520051" y="7126325"/>
            <a:ext cx="4893134" cy="400110"/>
          </a:xfrm>
          <a:prstGeom prst="rect">
            <a:avLst/>
          </a:prstGeom>
        </p:spPr>
        <p:txBody>
          <a:bodyPr wrap="none">
            <a:spAutoFit/>
          </a:bodyPr>
          <a:lstStyle/>
          <a:p>
            <a:r>
              <a:rPr lang="es-MX" dirty="0">
                <a:hlinkClick r:id="rId3"/>
              </a:rPr>
              <a:t>http://</a:t>
            </a:r>
            <a:r>
              <a:rPr lang="es-MX" dirty="0" smtClean="0">
                <a:hlinkClick r:id="rId3"/>
              </a:rPr>
              <a:t>www.uv.mx/dgdaie/afel/catalogoee/</a:t>
            </a:r>
            <a:r>
              <a:rPr lang="es-MX" dirty="0" smtClean="0"/>
              <a:t> </a:t>
            </a:r>
            <a:endParaRPr lang="es-MX" dirty="0"/>
          </a:p>
        </p:txBody>
      </p:sp>
      <p:sp>
        <p:nvSpPr>
          <p:cNvPr id="5" name="4 Rectángulo"/>
          <p:cNvSpPr/>
          <p:nvPr/>
        </p:nvSpPr>
        <p:spPr>
          <a:xfrm>
            <a:off x="4782256" y="2143717"/>
            <a:ext cx="2182008" cy="400110"/>
          </a:xfrm>
          <a:prstGeom prst="rect">
            <a:avLst/>
          </a:prstGeom>
        </p:spPr>
        <p:txBody>
          <a:bodyPr wrap="none">
            <a:spAutoFit/>
          </a:bodyPr>
          <a:lstStyle/>
          <a:p>
            <a:r>
              <a:rPr lang="es-MX" dirty="0">
                <a:solidFill>
                  <a:srgbClr val="17E6E6"/>
                </a:solidFill>
              </a:rPr>
              <a:t>Futbol asociación</a:t>
            </a:r>
          </a:p>
        </p:txBody>
      </p:sp>
      <p:sp>
        <p:nvSpPr>
          <p:cNvPr id="6" name="5 Rectángulo"/>
          <p:cNvSpPr/>
          <p:nvPr/>
        </p:nvSpPr>
        <p:spPr>
          <a:xfrm>
            <a:off x="4127429" y="2552328"/>
            <a:ext cx="2323072" cy="400110"/>
          </a:xfrm>
          <a:prstGeom prst="rect">
            <a:avLst/>
          </a:prstGeom>
        </p:spPr>
        <p:txBody>
          <a:bodyPr wrap="none">
            <a:spAutoFit/>
          </a:bodyPr>
          <a:lstStyle/>
          <a:p>
            <a:r>
              <a:rPr lang="es-MX" dirty="0">
                <a:solidFill>
                  <a:srgbClr val="FFC000"/>
                </a:solidFill>
              </a:rPr>
              <a:t>Gimnasia aeróbica</a:t>
            </a:r>
          </a:p>
        </p:txBody>
      </p:sp>
      <p:sp>
        <p:nvSpPr>
          <p:cNvPr id="7" name="6 Rectángulo"/>
          <p:cNvSpPr/>
          <p:nvPr/>
        </p:nvSpPr>
        <p:spPr>
          <a:xfrm>
            <a:off x="6964264" y="2372985"/>
            <a:ext cx="1197764" cy="400110"/>
          </a:xfrm>
          <a:prstGeom prst="rect">
            <a:avLst/>
          </a:prstGeom>
        </p:spPr>
        <p:txBody>
          <a:bodyPr wrap="none">
            <a:spAutoFit/>
          </a:bodyPr>
          <a:lstStyle/>
          <a:p>
            <a:r>
              <a:rPr lang="es-MX" dirty="0">
                <a:solidFill>
                  <a:schemeClr val="tx2">
                    <a:lumMod val="60000"/>
                    <a:lumOff val="40000"/>
                  </a:schemeClr>
                </a:solidFill>
              </a:rPr>
              <a:t>Natación</a:t>
            </a:r>
          </a:p>
        </p:txBody>
      </p:sp>
      <p:sp>
        <p:nvSpPr>
          <p:cNvPr id="8" name="7 Rectángulo"/>
          <p:cNvSpPr/>
          <p:nvPr/>
        </p:nvSpPr>
        <p:spPr>
          <a:xfrm>
            <a:off x="6401823" y="2888265"/>
            <a:ext cx="1467068" cy="400110"/>
          </a:xfrm>
          <a:prstGeom prst="rect">
            <a:avLst/>
          </a:prstGeom>
        </p:spPr>
        <p:txBody>
          <a:bodyPr wrap="none">
            <a:spAutoFit/>
          </a:bodyPr>
          <a:lstStyle/>
          <a:p>
            <a:r>
              <a:rPr lang="es-MX" dirty="0">
                <a:solidFill>
                  <a:schemeClr val="accent5">
                    <a:lumMod val="75000"/>
                  </a:schemeClr>
                </a:solidFill>
              </a:rPr>
              <a:t>Autoestima</a:t>
            </a:r>
          </a:p>
        </p:txBody>
      </p:sp>
      <p:sp>
        <p:nvSpPr>
          <p:cNvPr id="9" name="8 Rectángulo"/>
          <p:cNvSpPr/>
          <p:nvPr/>
        </p:nvSpPr>
        <p:spPr>
          <a:xfrm>
            <a:off x="5401229" y="3256068"/>
            <a:ext cx="3918252" cy="400110"/>
          </a:xfrm>
          <a:prstGeom prst="rect">
            <a:avLst/>
          </a:prstGeom>
        </p:spPr>
        <p:txBody>
          <a:bodyPr wrap="none">
            <a:spAutoFit/>
          </a:bodyPr>
          <a:lstStyle/>
          <a:p>
            <a:r>
              <a:rPr lang="es-MX" dirty="0">
                <a:solidFill>
                  <a:srgbClr val="17E6E6"/>
                </a:solidFill>
              </a:rPr>
              <a:t>Vive saludable, vive sin violencia</a:t>
            </a:r>
          </a:p>
        </p:txBody>
      </p:sp>
      <p:sp>
        <p:nvSpPr>
          <p:cNvPr id="10" name="9 Rectángulo"/>
          <p:cNvSpPr/>
          <p:nvPr/>
        </p:nvSpPr>
        <p:spPr>
          <a:xfrm>
            <a:off x="5022850" y="3672557"/>
            <a:ext cx="1377365" cy="369332"/>
          </a:xfrm>
          <a:prstGeom prst="rect">
            <a:avLst/>
          </a:prstGeom>
        </p:spPr>
        <p:txBody>
          <a:bodyPr wrap="none">
            <a:spAutoFit/>
          </a:bodyPr>
          <a:lstStyle/>
          <a:p>
            <a:r>
              <a:rPr lang="es-MX" sz="1800" dirty="0" err="1" smtClean="0">
                <a:solidFill>
                  <a:schemeClr val="accent4">
                    <a:lumMod val="75000"/>
                  </a:schemeClr>
                </a:solidFill>
              </a:rPr>
              <a:t>Tanatología</a:t>
            </a:r>
            <a:endParaRPr lang="es-MX" sz="1800" dirty="0">
              <a:solidFill>
                <a:schemeClr val="accent4">
                  <a:lumMod val="75000"/>
                </a:schemeClr>
              </a:solidFill>
            </a:endParaRPr>
          </a:p>
        </p:txBody>
      </p:sp>
      <p:sp>
        <p:nvSpPr>
          <p:cNvPr id="11" name="10 Rectángulo"/>
          <p:cNvSpPr/>
          <p:nvPr/>
        </p:nvSpPr>
        <p:spPr>
          <a:xfrm>
            <a:off x="8263210" y="2376413"/>
            <a:ext cx="1111202" cy="400110"/>
          </a:xfrm>
          <a:prstGeom prst="rect">
            <a:avLst/>
          </a:prstGeom>
        </p:spPr>
        <p:txBody>
          <a:bodyPr wrap="none">
            <a:spAutoFit/>
          </a:bodyPr>
          <a:lstStyle/>
          <a:p>
            <a:r>
              <a:rPr lang="es-MX" dirty="0" smtClean="0">
                <a:solidFill>
                  <a:srgbClr val="FF3300"/>
                </a:solidFill>
              </a:rPr>
              <a:t>Francés</a:t>
            </a:r>
            <a:endParaRPr lang="es-MX" dirty="0">
              <a:solidFill>
                <a:srgbClr val="FF3300"/>
              </a:solidFill>
            </a:endParaRPr>
          </a:p>
        </p:txBody>
      </p:sp>
      <p:sp>
        <p:nvSpPr>
          <p:cNvPr id="12" name="11 Rectángulo"/>
          <p:cNvSpPr/>
          <p:nvPr/>
        </p:nvSpPr>
        <p:spPr>
          <a:xfrm>
            <a:off x="5022850" y="5040709"/>
            <a:ext cx="1154483" cy="400110"/>
          </a:xfrm>
          <a:prstGeom prst="rect">
            <a:avLst/>
          </a:prstGeom>
        </p:spPr>
        <p:txBody>
          <a:bodyPr wrap="none">
            <a:spAutoFit/>
          </a:bodyPr>
          <a:lstStyle/>
          <a:p>
            <a:r>
              <a:rPr lang="es-MX" dirty="0" smtClean="0">
                <a:solidFill>
                  <a:srgbClr val="990099"/>
                </a:solidFill>
              </a:rPr>
              <a:t>Japonés</a:t>
            </a:r>
            <a:endParaRPr lang="es-MX" dirty="0">
              <a:solidFill>
                <a:srgbClr val="990099"/>
              </a:solidFill>
            </a:endParaRPr>
          </a:p>
        </p:txBody>
      </p:sp>
      <p:sp>
        <p:nvSpPr>
          <p:cNvPr id="13" name="12 Rectángulo"/>
          <p:cNvSpPr/>
          <p:nvPr/>
        </p:nvSpPr>
        <p:spPr>
          <a:xfrm>
            <a:off x="8078848" y="2944689"/>
            <a:ext cx="1426994" cy="400110"/>
          </a:xfrm>
          <a:prstGeom prst="rect">
            <a:avLst/>
          </a:prstGeom>
        </p:spPr>
        <p:txBody>
          <a:bodyPr wrap="none">
            <a:spAutoFit/>
          </a:bodyPr>
          <a:lstStyle/>
          <a:p>
            <a:r>
              <a:rPr lang="es-MX" dirty="0">
                <a:solidFill>
                  <a:srgbClr val="FFC000"/>
                </a:solidFill>
              </a:rPr>
              <a:t>Silvicultura</a:t>
            </a:r>
          </a:p>
        </p:txBody>
      </p:sp>
      <p:sp>
        <p:nvSpPr>
          <p:cNvPr id="14" name="13 Rectángulo"/>
          <p:cNvSpPr/>
          <p:nvPr/>
        </p:nvSpPr>
        <p:spPr>
          <a:xfrm>
            <a:off x="5022850" y="4752677"/>
            <a:ext cx="5022850" cy="584775"/>
          </a:xfrm>
          <a:prstGeom prst="rect">
            <a:avLst/>
          </a:prstGeom>
        </p:spPr>
        <p:txBody>
          <a:bodyPr>
            <a:spAutoFit/>
          </a:bodyPr>
          <a:lstStyle/>
          <a:p>
            <a:pPr algn="ctr"/>
            <a:r>
              <a:rPr lang="es-MX" sz="1600" dirty="0">
                <a:solidFill>
                  <a:schemeClr val="accent2">
                    <a:lumMod val="75000"/>
                  </a:schemeClr>
                </a:solidFill>
              </a:rPr>
              <a:t>Manejo y cultivo de hongos comestibles y medicinales</a:t>
            </a:r>
          </a:p>
        </p:txBody>
      </p:sp>
      <p:sp>
        <p:nvSpPr>
          <p:cNvPr id="15" name="14 Rectángulo"/>
          <p:cNvSpPr/>
          <p:nvPr/>
        </p:nvSpPr>
        <p:spPr>
          <a:xfrm>
            <a:off x="6682633" y="3735374"/>
            <a:ext cx="2823209" cy="400110"/>
          </a:xfrm>
          <a:prstGeom prst="rect">
            <a:avLst/>
          </a:prstGeom>
        </p:spPr>
        <p:txBody>
          <a:bodyPr wrap="none">
            <a:spAutoFit/>
          </a:bodyPr>
          <a:lstStyle/>
          <a:p>
            <a:r>
              <a:rPr lang="es-MX" dirty="0">
                <a:solidFill>
                  <a:srgbClr val="CC00CC"/>
                </a:solidFill>
              </a:rPr>
              <a:t>Manipulación de genes</a:t>
            </a:r>
          </a:p>
        </p:txBody>
      </p:sp>
      <p:sp>
        <p:nvSpPr>
          <p:cNvPr id="16" name="15 Rectángulo"/>
          <p:cNvSpPr/>
          <p:nvPr/>
        </p:nvSpPr>
        <p:spPr>
          <a:xfrm>
            <a:off x="2502570" y="2160389"/>
            <a:ext cx="2323072" cy="400110"/>
          </a:xfrm>
          <a:prstGeom prst="rect">
            <a:avLst/>
          </a:prstGeom>
        </p:spPr>
        <p:txBody>
          <a:bodyPr wrap="none">
            <a:spAutoFit/>
          </a:bodyPr>
          <a:lstStyle/>
          <a:p>
            <a:r>
              <a:rPr lang="es-MX" dirty="0"/>
              <a:t>Expresión corporal</a:t>
            </a:r>
          </a:p>
        </p:txBody>
      </p:sp>
      <p:sp>
        <p:nvSpPr>
          <p:cNvPr id="17" name="16 Rectángulo"/>
          <p:cNvSpPr/>
          <p:nvPr/>
        </p:nvSpPr>
        <p:spPr>
          <a:xfrm>
            <a:off x="7178425" y="4229325"/>
            <a:ext cx="1996059" cy="400110"/>
          </a:xfrm>
          <a:prstGeom prst="rect">
            <a:avLst/>
          </a:prstGeom>
        </p:spPr>
        <p:txBody>
          <a:bodyPr wrap="none">
            <a:spAutoFit/>
          </a:bodyPr>
          <a:lstStyle/>
          <a:p>
            <a:r>
              <a:rPr lang="es-MX" dirty="0"/>
              <a:t> </a:t>
            </a:r>
            <a:r>
              <a:rPr lang="es-MX" dirty="0" smtClean="0"/>
              <a:t>Bailes </a:t>
            </a:r>
            <a:r>
              <a:rPr lang="es-MX" dirty="0"/>
              <a:t>de salón</a:t>
            </a:r>
          </a:p>
        </p:txBody>
      </p:sp>
      <p:sp>
        <p:nvSpPr>
          <p:cNvPr id="18" name="17 Rectángulo"/>
          <p:cNvSpPr/>
          <p:nvPr/>
        </p:nvSpPr>
        <p:spPr>
          <a:xfrm>
            <a:off x="2430562" y="5472757"/>
            <a:ext cx="2964722" cy="400110"/>
          </a:xfrm>
          <a:prstGeom prst="rect">
            <a:avLst/>
          </a:prstGeom>
        </p:spPr>
        <p:txBody>
          <a:bodyPr wrap="none">
            <a:spAutoFit/>
          </a:bodyPr>
          <a:lstStyle/>
          <a:p>
            <a:r>
              <a:rPr lang="es-MX" dirty="0">
                <a:solidFill>
                  <a:schemeClr val="accent4">
                    <a:lumMod val="75000"/>
                  </a:schemeClr>
                </a:solidFill>
              </a:rPr>
              <a:t>Taller de pintura y dibujo</a:t>
            </a:r>
          </a:p>
        </p:txBody>
      </p:sp>
      <p:sp>
        <p:nvSpPr>
          <p:cNvPr id="19" name="18 Rectángulo"/>
          <p:cNvSpPr/>
          <p:nvPr/>
        </p:nvSpPr>
        <p:spPr>
          <a:xfrm>
            <a:off x="5166866" y="3888581"/>
            <a:ext cx="1351652" cy="707886"/>
          </a:xfrm>
          <a:prstGeom prst="rect">
            <a:avLst/>
          </a:prstGeom>
        </p:spPr>
        <p:txBody>
          <a:bodyPr wrap="none">
            <a:spAutoFit/>
          </a:bodyPr>
          <a:lstStyle/>
          <a:p>
            <a:endParaRPr lang="es-MX" dirty="0">
              <a:solidFill>
                <a:schemeClr val="tx2">
                  <a:lumMod val="60000"/>
                  <a:lumOff val="40000"/>
                </a:schemeClr>
              </a:solidFill>
            </a:endParaRPr>
          </a:p>
          <a:p>
            <a:r>
              <a:rPr lang="es-MX" dirty="0" smtClean="0">
                <a:solidFill>
                  <a:schemeClr val="tx2">
                    <a:lumMod val="60000"/>
                    <a:lumOff val="40000"/>
                  </a:schemeClr>
                </a:solidFill>
              </a:rPr>
              <a:t>Fotografía</a:t>
            </a:r>
            <a:endParaRPr lang="es-MX" dirty="0">
              <a:solidFill>
                <a:schemeClr val="tx2">
                  <a:lumMod val="60000"/>
                  <a:lumOff val="40000"/>
                </a:schemeClr>
              </a:solidFill>
            </a:endParaRPr>
          </a:p>
        </p:txBody>
      </p:sp>
      <p:sp>
        <p:nvSpPr>
          <p:cNvPr id="20" name="19 Rectángulo"/>
          <p:cNvSpPr/>
          <p:nvPr/>
        </p:nvSpPr>
        <p:spPr>
          <a:xfrm>
            <a:off x="6895058" y="1872357"/>
            <a:ext cx="2948243" cy="400110"/>
          </a:xfrm>
          <a:prstGeom prst="rect">
            <a:avLst/>
          </a:prstGeom>
        </p:spPr>
        <p:txBody>
          <a:bodyPr wrap="none">
            <a:spAutoFit/>
          </a:bodyPr>
          <a:lstStyle/>
          <a:p>
            <a:r>
              <a:rPr lang="es-MX" dirty="0">
                <a:solidFill>
                  <a:schemeClr val="accent5">
                    <a:lumMod val="75000"/>
                  </a:schemeClr>
                </a:solidFill>
              </a:rPr>
              <a:t>Como aprender en línea</a:t>
            </a:r>
          </a:p>
        </p:txBody>
      </p:sp>
      <p:sp>
        <p:nvSpPr>
          <p:cNvPr id="21" name="20 Rectángulo"/>
          <p:cNvSpPr/>
          <p:nvPr/>
        </p:nvSpPr>
        <p:spPr>
          <a:xfrm>
            <a:off x="3628254" y="5998285"/>
            <a:ext cx="3876382" cy="400110"/>
          </a:xfrm>
          <a:prstGeom prst="rect">
            <a:avLst/>
          </a:prstGeom>
        </p:spPr>
        <p:txBody>
          <a:bodyPr wrap="none">
            <a:spAutoFit/>
          </a:bodyPr>
          <a:lstStyle/>
          <a:p>
            <a:r>
              <a:rPr lang="es-MX" dirty="0">
                <a:solidFill>
                  <a:srgbClr val="17E6E6"/>
                </a:solidFill>
              </a:rPr>
              <a:t>Como mejorar mis calificaciones</a:t>
            </a:r>
          </a:p>
        </p:txBody>
      </p:sp>
      <p:sp>
        <p:nvSpPr>
          <p:cNvPr id="24" name="23 Rectángulo"/>
          <p:cNvSpPr/>
          <p:nvPr/>
        </p:nvSpPr>
        <p:spPr>
          <a:xfrm>
            <a:off x="5566445" y="5445039"/>
            <a:ext cx="3993401" cy="369332"/>
          </a:xfrm>
          <a:prstGeom prst="rect">
            <a:avLst/>
          </a:prstGeom>
        </p:spPr>
        <p:txBody>
          <a:bodyPr wrap="none">
            <a:spAutoFit/>
          </a:bodyPr>
          <a:lstStyle/>
          <a:p>
            <a:r>
              <a:rPr lang="es-MX" sz="1800" dirty="0">
                <a:solidFill>
                  <a:srgbClr val="FFC000"/>
                </a:solidFill>
              </a:rPr>
              <a:t>Aplicaciones web para el aprendizaje</a:t>
            </a:r>
          </a:p>
        </p:txBody>
      </p:sp>
      <p:sp>
        <p:nvSpPr>
          <p:cNvPr id="25" name="24 Rectángulo"/>
          <p:cNvSpPr/>
          <p:nvPr/>
        </p:nvSpPr>
        <p:spPr>
          <a:xfrm>
            <a:off x="4801949" y="6398395"/>
            <a:ext cx="5022850" cy="646331"/>
          </a:xfrm>
          <a:prstGeom prst="rect">
            <a:avLst/>
          </a:prstGeom>
        </p:spPr>
        <p:txBody>
          <a:bodyPr>
            <a:spAutoFit/>
          </a:bodyPr>
          <a:lstStyle/>
          <a:p>
            <a:r>
              <a:rPr lang="es-MX" sz="1800" dirty="0">
                <a:solidFill>
                  <a:srgbClr val="DD2384"/>
                </a:solidFill>
              </a:rPr>
              <a:t>Interacciones planta-animal: ecología y conservación</a:t>
            </a:r>
          </a:p>
        </p:txBody>
      </p:sp>
      <p:sp>
        <p:nvSpPr>
          <p:cNvPr id="26" name="25 Rectángulo"/>
          <p:cNvSpPr/>
          <p:nvPr/>
        </p:nvSpPr>
        <p:spPr>
          <a:xfrm>
            <a:off x="7761192" y="5839675"/>
            <a:ext cx="1582484" cy="400110"/>
          </a:xfrm>
          <a:prstGeom prst="rect">
            <a:avLst/>
          </a:prstGeom>
        </p:spPr>
        <p:txBody>
          <a:bodyPr wrap="none">
            <a:spAutoFit/>
          </a:bodyPr>
          <a:lstStyle/>
          <a:p>
            <a:r>
              <a:rPr lang="es-MX" dirty="0" err="1" smtClean="0">
                <a:solidFill>
                  <a:srgbClr val="FF5050"/>
                </a:solidFill>
              </a:rPr>
              <a:t>Dendrología</a:t>
            </a:r>
            <a:endParaRPr lang="es-MX" dirty="0">
              <a:solidFill>
                <a:srgbClr val="FF5050"/>
              </a:solidFill>
            </a:endParaRPr>
          </a:p>
        </p:txBody>
      </p:sp>
      <p:grpSp>
        <p:nvGrpSpPr>
          <p:cNvPr id="28" name="27 Grupo"/>
          <p:cNvGrpSpPr/>
          <p:nvPr/>
        </p:nvGrpSpPr>
        <p:grpSpPr>
          <a:xfrm>
            <a:off x="342330" y="1800349"/>
            <a:ext cx="1970937" cy="4752528"/>
            <a:chOff x="1880" y="0"/>
            <a:chExt cx="1970937" cy="4752528"/>
          </a:xfrm>
        </p:grpSpPr>
        <p:sp>
          <p:nvSpPr>
            <p:cNvPr id="29" name="28 Rectángulo redondeado"/>
            <p:cNvSpPr/>
            <p:nvPr/>
          </p:nvSpPr>
          <p:spPr>
            <a:xfrm>
              <a:off x="1880" y="0"/>
              <a:ext cx="1970937" cy="475252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29 Rectángulo"/>
            <p:cNvSpPr/>
            <p:nvPr/>
          </p:nvSpPr>
          <p:spPr>
            <a:xfrm>
              <a:off x="1880" y="1901011"/>
              <a:ext cx="1970937" cy="1901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s-MX" sz="2300" kern="1200" dirty="0" smtClean="0"/>
            </a:p>
            <a:p>
              <a:pPr lvl="0" algn="ctr" defTabSz="1022350">
                <a:lnSpc>
                  <a:spcPct val="90000"/>
                </a:lnSpc>
                <a:spcBef>
                  <a:spcPct val="0"/>
                </a:spcBef>
                <a:spcAft>
                  <a:spcPct val="35000"/>
                </a:spcAft>
              </a:pPr>
              <a:endParaRPr lang="es-MX" sz="2300" dirty="0" smtClean="0">
                <a:latin typeface="Gill Sans MT" pitchFamily="34" charset="0"/>
              </a:endParaRPr>
            </a:p>
            <a:p>
              <a:pPr lvl="0" algn="ctr" defTabSz="1022350">
                <a:lnSpc>
                  <a:spcPct val="90000"/>
                </a:lnSpc>
                <a:spcBef>
                  <a:spcPct val="0"/>
                </a:spcBef>
                <a:spcAft>
                  <a:spcPct val="35000"/>
                </a:spcAft>
              </a:pPr>
              <a:r>
                <a:rPr lang="es-MX" sz="2300" kern="1200" dirty="0" smtClean="0">
                  <a:latin typeface="Gill Sans MT" pitchFamily="34" charset="0"/>
                </a:rPr>
                <a:t>EE propias de AFEL</a:t>
              </a:r>
            </a:p>
            <a:p>
              <a:pPr lvl="0" algn="ctr" defTabSz="1022350">
                <a:lnSpc>
                  <a:spcPct val="90000"/>
                </a:lnSpc>
                <a:spcBef>
                  <a:spcPct val="0"/>
                </a:spcBef>
                <a:spcAft>
                  <a:spcPct val="35000"/>
                </a:spcAft>
              </a:pPr>
              <a:endParaRPr lang="es-MX" sz="2300" dirty="0" smtClean="0">
                <a:latin typeface="Gill Sans MT" pitchFamily="34" charset="0"/>
              </a:endParaRPr>
            </a:p>
            <a:p>
              <a:pPr lvl="0" algn="ctr" defTabSz="1022350">
                <a:lnSpc>
                  <a:spcPct val="90000"/>
                </a:lnSpc>
                <a:spcBef>
                  <a:spcPct val="0"/>
                </a:spcBef>
                <a:spcAft>
                  <a:spcPct val="35000"/>
                </a:spcAft>
              </a:pPr>
              <a:r>
                <a:rPr lang="es-MX" sz="2300" dirty="0" smtClean="0">
                  <a:solidFill>
                    <a:schemeClr val="bg1">
                      <a:lumMod val="85000"/>
                    </a:schemeClr>
                  </a:solidFill>
                  <a:latin typeface="Gill Sans MT" pitchFamily="34" charset="0"/>
                </a:rPr>
                <a:t>502 Experiencias Educativas</a:t>
              </a:r>
              <a:endParaRPr lang="es-MX" sz="2300" kern="1200" dirty="0">
                <a:solidFill>
                  <a:schemeClr val="bg1">
                    <a:lumMod val="85000"/>
                  </a:schemeClr>
                </a:solidFill>
                <a:latin typeface="Gill Sans MT" pitchFamily="34" charset="0"/>
              </a:endParaRPr>
            </a:p>
          </p:txBody>
        </p:sp>
      </p:grpSp>
      <p:sp>
        <p:nvSpPr>
          <p:cNvPr id="31" name="30 Elipse"/>
          <p:cNvSpPr/>
          <p:nvPr/>
        </p:nvSpPr>
        <p:spPr>
          <a:xfrm>
            <a:off x="535711" y="2089966"/>
            <a:ext cx="1582591" cy="1582591"/>
          </a:xfrm>
          <a:prstGeom prst="ellipse">
            <a:avLst/>
          </a:prstGeom>
          <a:blipFill rotWithShape="1">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881617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final</Template>
  <TotalTime>884</TotalTime>
  <Words>812</Words>
  <Application>Microsoft Office PowerPoint</Application>
  <PresentationFormat>Personalizado</PresentationFormat>
  <Paragraphs>111</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Presentación final</vt:lpstr>
      <vt:lpstr>Diapositiva 1</vt:lpstr>
      <vt:lpstr>Diapositiva 2</vt:lpstr>
      <vt:lpstr>Área de Formación de Elección Libre (AFEL)</vt:lpstr>
      <vt:lpstr>Diapositiva 4</vt:lpstr>
      <vt:lpstr>Diapositiva 5</vt:lpstr>
      <vt:lpstr>Diapositiva 6</vt:lpstr>
      <vt:lpstr>Diapositiva 7</vt:lpstr>
      <vt:lpstr>Diapositiva 8</vt:lpstr>
      <vt:lpstr>Experiencias Educativas propias del AFEL</vt:lpstr>
      <vt:lpstr>Cursar Experiencias Educativas de otros Programas Educativos incorporados al modelo educativo</vt:lpstr>
      <vt:lpstr>Transferencia de créditos de un Programa Educativo a otro</vt:lpstr>
      <vt:lpstr>Otros espacios formativos</vt:lpstr>
      <vt:lpstr>Oportunidades de inscripción y acreditación</vt:lpstr>
      <vt:lpstr>¡Consideraciones importantes!</vt:lpstr>
      <vt:lpstr>Diapositiva 15</vt:lpstr>
      <vt:lpstr>¡Sean Bienvenidos!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UV</dc:creator>
  <cp:lastModifiedBy>ARCE</cp:lastModifiedBy>
  <cp:revision>24</cp:revision>
  <dcterms:created xsi:type="dcterms:W3CDTF">2014-07-04T17:42:42Z</dcterms:created>
  <dcterms:modified xsi:type="dcterms:W3CDTF">2014-09-10T03:01:36Z</dcterms:modified>
</cp:coreProperties>
</file>