
<file path=[Content_Types].xml><?xml version="1.0" encoding="utf-8"?>
<Types xmlns="http://schemas.openxmlformats.org/package/2006/content-types">
  <Default Extension="emf" ContentType="image/x-emf"/>
  <Default Extension="jpeg" ContentType="image/jpeg"/>
  <Default Extension="jpg" ContentType="image/pn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handoutMasterIdLst>
    <p:handoutMasterId r:id="rId45"/>
  </p:handoutMasterIdLst>
  <p:sldIdLst>
    <p:sldId id="279" r:id="rId2"/>
    <p:sldId id="280" r:id="rId3"/>
    <p:sldId id="288" r:id="rId4"/>
    <p:sldId id="302" r:id="rId5"/>
    <p:sldId id="303" r:id="rId6"/>
    <p:sldId id="304" r:id="rId7"/>
    <p:sldId id="283" r:id="rId8"/>
    <p:sldId id="310" r:id="rId9"/>
    <p:sldId id="289" r:id="rId10"/>
    <p:sldId id="258" r:id="rId11"/>
    <p:sldId id="273" r:id="rId12"/>
    <p:sldId id="278" r:id="rId13"/>
    <p:sldId id="309" r:id="rId14"/>
    <p:sldId id="305" r:id="rId15"/>
    <p:sldId id="257" r:id="rId16"/>
    <p:sldId id="306" r:id="rId17"/>
    <p:sldId id="274" r:id="rId18"/>
    <p:sldId id="262" r:id="rId19"/>
    <p:sldId id="259" r:id="rId20"/>
    <p:sldId id="275" r:id="rId21"/>
    <p:sldId id="311" r:id="rId22"/>
    <p:sldId id="277" r:id="rId23"/>
    <p:sldId id="276" r:id="rId24"/>
    <p:sldId id="307" r:id="rId25"/>
    <p:sldId id="308" r:id="rId26"/>
    <p:sldId id="312" r:id="rId27"/>
    <p:sldId id="313" r:id="rId28"/>
    <p:sldId id="314" r:id="rId29"/>
    <p:sldId id="260" r:id="rId30"/>
    <p:sldId id="315" r:id="rId31"/>
    <p:sldId id="263" r:id="rId32"/>
    <p:sldId id="264" r:id="rId33"/>
    <p:sldId id="265" r:id="rId34"/>
    <p:sldId id="266" r:id="rId35"/>
    <p:sldId id="267" r:id="rId36"/>
    <p:sldId id="270" r:id="rId37"/>
    <p:sldId id="269" r:id="rId38"/>
    <p:sldId id="271" r:id="rId39"/>
    <p:sldId id="261" r:id="rId40"/>
    <p:sldId id="316" r:id="rId41"/>
    <p:sldId id="317" r:id="rId42"/>
    <p:sldId id="272" r:id="rId43"/>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8AD56"/>
    <a:srgbClr val="18529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752"/>
    <p:restoredTop sz="95447"/>
  </p:normalViewPr>
  <p:slideViewPr>
    <p:cSldViewPr snapToGrid="0">
      <p:cViewPr varScale="1">
        <p:scale>
          <a:sx n="105" d="100"/>
          <a:sy n="105" d="100"/>
        </p:scale>
        <p:origin x="1056" y="19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77" d="100"/>
          <a:sy n="77" d="100"/>
        </p:scale>
        <p:origin x="4112"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F6CA6C-BBF9-1845-8B0D-E826302BAA74}" type="doc">
      <dgm:prSet loTypeId="urn:microsoft.com/office/officeart/2005/8/layout/chevron2" loCatId="" qsTypeId="urn:microsoft.com/office/officeart/2005/8/quickstyle/simple1" qsCatId="simple" csTypeId="urn:microsoft.com/office/officeart/2005/8/colors/accent3_2" csCatId="accent3" phldr="1"/>
      <dgm:spPr/>
      <dgm:t>
        <a:bodyPr/>
        <a:lstStyle/>
        <a:p>
          <a:endParaRPr lang="es-MX"/>
        </a:p>
      </dgm:t>
    </dgm:pt>
    <dgm:pt modelId="{58CAC98A-864D-0E44-B5CD-1A9786D4E9BF}">
      <dgm:prSet phldrT="[Texto]" custT="1"/>
      <dgm:spPr>
        <a:solidFill>
          <a:srgbClr val="28AD56"/>
        </a:solidFill>
        <a:ln>
          <a:noFill/>
        </a:ln>
      </dgm:spPr>
      <dgm:t>
        <a:bodyPr/>
        <a:lstStyle/>
        <a:p>
          <a:r>
            <a:rPr lang="es-MX" sz="1400" dirty="0">
              <a:latin typeface="Gill Sans MT" panose="020B0502020104020203" pitchFamily="34" charset="77"/>
            </a:rPr>
            <a:t>1</a:t>
          </a:r>
        </a:p>
      </dgm:t>
    </dgm:pt>
    <dgm:pt modelId="{1BECB30E-CD22-5147-8AAE-4C7E778BDE72}" type="parTrans" cxnId="{5FECCAAE-E6B9-4647-B094-0D121DDDCF04}">
      <dgm:prSet/>
      <dgm:spPr/>
      <dgm:t>
        <a:bodyPr/>
        <a:lstStyle/>
        <a:p>
          <a:endParaRPr lang="es-MX" sz="1100">
            <a:latin typeface="Gill Sans MT" panose="020B0502020104020203" pitchFamily="34" charset="77"/>
          </a:endParaRPr>
        </a:p>
      </dgm:t>
    </dgm:pt>
    <dgm:pt modelId="{A244E1E0-1A98-E046-8C9B-EFFCAED1EFB7}" type="sibTrans" cxnId="{5FECCAAE-E6B9-4647-B094-0D121DDDCF04}">
      <dgm:prSet/>
      <dgm:spPr/>
      <dgm:t>
        <a:bodyPr/>
        <a:lstStyle/>
        <a:p>
          <a:endParaRPr lang="es-MX" sz="1100">
            <a:latin typeface="Gill Sans MT" panose="020B0502020104020203" pitchFamily="34" charset="77"/>
          </a:endParaRPr>
        </a:p>
      </dgm:t>
    </dgm:pt>
    <dgm:pt modelId="{67F06086-60E0-2345-B9B5-02658655A165}">
      <dgm:prSet phldrT="[Texto]" custT="1"/>
      <dgm:spPr>
        <a:ln>
          <a:noFill/>
        </a:ln>
      </dgm:spPr>
      <dgm:t>
        <a:bodyPr/>
        <a:lstStyle/>
        <a:p>
          <a:pPr>
            <a:buNone/>
          </a:pPr>
          <a:r>
            <a:rPr lang="es-MX" sz="1800" dirty="0">
              <a:latin typeface="Gill Sans MT" panose="020B0502020104020203" pitchFamily="34" charset="77"/>
            </a:rPr>
            <a:t>1.Aspirante sube documentos</a:t>
          </a:r>
        </a:p>
      </dgm:t>
    </dgm:pt>
    <dgm:pt modelId="{04201C3B-2B48-D144-B8D0-8A27EF130326}" type="parTrans" cxnId="{2F857C70-7B0A-DE47-AA0C-FFB58A26399D}">
      <dgm:prSet/>
      <dgm:spPr/>
      <dgm:t>
        <a:bodyPr/>
        <a:lstStyle/>
        <a:p>
          <a:endParaRPr lang="es-MX" sz="1100">
            <a:latin typeface="Gill Sans MT" panose="020B0502020104020203" pitchFamily="34" charset="77"/>
          </a:endParaRPr>
        </a:p>
      </dgm:t>
    </dgm:pt>
    <dgm:pt modelId="{9D9061CB-603D-1A42-8440-C127560F1F94}" type="sibTrans" cxnId="{2F857C70-7B0A-DE47-AA0C-FFB58A26399D}">
      <dgm:prSet/>
      <dgm:spPr/>
      <dgm:t>
        <a:bodyPr/>
        <a:lstStyle/>
        <a:p>
          <a:endParaRPr lang="es-MX" sz="1100">
            <a:latin typeface="Gill Sans MT" panose="020B0502020104020203" pitchFamily="34" charset="77"/>
          </a:endParaRPr>
        </a:p>
      </dgm:t>
    </dgm:pt>
    <dgm:pt modelId="{6920E41C-92BD-A64C-96D0-C4C93350C042}">
      <dgm:prSet phldrT="[Texto]" custT="1"/>
      <dgm:spPr>
        <a:solidFill>
          <a:srgbClr val="28AD56"/>
        </a:solidFill>
        <a:ln>
          <a:noFill/>
        </a:ln>
      </dgm:spPr>
      <dgm:t>
        <a:bodyPr/>
        <a:lstStyle/>
        <a:p>
          <a:r>
            <a:rPr lang="es-MX" sz="1400" dirty="0">
              <a:latin typeface="Gill Sans MT" panose="020B0502020104020203" pitchFamily="34" charset="77"/>
            </a:rPr>
            <a:t>2</a:t>
          </a:r>
        </a:p>
      </dgm:t>
    </dgm:pt>
    <dgm:pt modelId="{43C66860-2367-9343-984E-BDAAA212723F}" type="parTrans" cxnId="{FD103725-62CE-8947-B922-FB528BD22970}">
      <dgm:prSet/>
      <dgm:spPr/>
      <dgm:t>
        <a:bodyPr/>
        <a:lstStyle/>
        <a:p>
          <a:endParaRPr lang="es-MX" sz="1100">
            <a:latin typeface="Gill Sans MT" panose="020B0502020104020203" pitchFamily="34" charset="77"/>
          </a:endParaRPr>
        </a:p>
      </dgm:t>
    </dgm:pt>
    <dgm:pt modelId="{2F1F744A-8069-1043-9853-BB42B6D5F3B6}" type="sibTrans" cxnId="{FD103725-62CE-8947-B922-FB528BD22970}">
      <dgm:prSet/>
      <dgm:spPr/>
      <dgm:t>
        <a:bodyPr/>
        <a:lstStyle/>
        <a:p>
          <a:endParaRPr lang="es-MX" sz="1100">
            <a:latin typeface="Gill Sans MT" panose="020B0502020104020203" pitchFamily="34" charset="77"/>
          </a:endParaRPr>
        </a:p>
      </dgm:t>
    </dgm:pt>
    <dgm:pt modelId="{615A60F6-7433-0741-82E4-B30765BC0667}">
      <dgm:prSet phldrT="[Texto]" custT="1"/>
      <dgm:spPr>
        <a:ln>
          <a:noFill/>
        </a:ln>
      </dgm:spPr>
      <dgm:t>
        <a:bodyPr/>
        <a:lstStyle/>
        <a:p>
          <a:pPr>
            <a:buNone/>
          </a:pPr>
          <a:r>
            <a:rPr lang="es-MX" sz="1800" dirty="0">
              <a:latin typeface="Gill Sans MT" panose="020B0502020104020203" pitchFamily="34" charset="77"/>
            </a:rPr>
            <a:t>2.EA coteja documentos</a:t>
          </a:r>
        </a:p>
      </dgm:t>
    </dgm:pt>
    <dgm:pt modelId="{D34C8CBE-3340-FA47-9B76-89BB56F44193}" type="parTrans" cxnId="{8B787030-08FC-9C43-B885-56AD05A336A8}">
      <dgm:prSet/>
      <dgm:spPr/>
      <dgm:t>
        <a:bodyPr/>
        <a:lstStyle/>
        <a:p>
          <a:endParaRPr lang="es-MX" sz="1100">
            <a:latin typeface="Gill Sans MT" panose="020B0502020104020203" pitchFamily="34" charset="77"/>
          </a:endParaRPr>
        </a:p>
      </dgm:t>
    </dgm:pt>
    <dgm:pt modelId="{68AAAFEF-3892-D04C-A8AE-F1E3EF6AFCA4}" type="sibTrans" cxnId="{8B787030-08FC-9C43-B885-56AD05A336A8}">
      <dgm:prSet/>
      <dgm:spPr/>
      <dgm:t>
        <a:bodyPr/>
        <a:lstStyle/>
        <a:p>
          <a:endParaRPr lang="es-MX" sz="1100">
            <a:latin typeface="Gill Sans MT" panose="020B0502020104020203" pitchFamily="34" charset="77"/>
          </a:endParaRPr>
        </a:p>
      </dgm:t>
    </dgm:pt>
    <dgm:pt modelId="{8B123E33-192D-8941-AB18-D8202D931D26}">
      <dgm:prSet phldrT="[Texto]" custT="1"/>
      <dgm:spPr>
        <a:solidFill>
          <a:srgbClr val="28AD56"/>
        </a:solidFill>
        <a:ln>
          <a:noFill/>
        </a:ln>
      </dgm:spPr>
      <dgm:t>
        <a:bodyPr/>
        <a:lstStyle/>
        <a:p>
          <a:r>
            <a:rPr lang="es-MX" sz="1400" dirty="0">
              <a:latin typeface="Gill Sans MT" panose="020B0502020104020203" pitchFamily="34" charset="77"/>
            </a:rPr>
            <a:t>3</a:t>
          </a:r>
          <a:endParaRPr lang="es-MX" sz="1800" dirty="0">
            <a:latin typeface="Gill Sans MT" panose="020B0502020104020203" pitchFamily="34" charset="77"/>
          </a:endParaRPr>
        </a:p>
      </dgm:t>
    </dgm:pt>
    <dgm:pt modelId="{4513DA35-CA54-4B4B-B2B8-31140D7F37B5}" type="parTrans" cxnId="{DCA917BB-8839-6B4C-A9E7-F008C4CF38F8}">
      <dgm:prSet/>
      <dgm:spPr/>
      <dgm:t>
        <a:bodyPr/>
        <a:lstStyle/>
        <a:p>
          <a:endParaRPr lang="es-MX" sz="1100">
            <a:latin typeface="Gill Sans MT" panose="020B0502020104020203" pitchFamily="34" charset="77"/>
          </a:endParaRPr>
        </a:p>
      </dgm:t>
    </dgm:pt>
    <dgm:pt modelId="{C733F0FD-116C-EE42-A09F-8FF5E3A54A21}" type="sibTrans" cxnId="{DCA917BB-8839-6B4C-A9E7-F008C4CF38F8}">
      <dgm:prSet/>
      <dgm:spPr/>
      <dgm:t>
        <a:bodyPr/>
        <a:lstStyle/>
        <a:p>
          <a:endParaRPr lang="es-MX" sz="1100">
            <a:latin typeface="Gill Sans MT" panose="020B0502020104020203" pitchFamily="34" charset="77"/>
          </a:endParaRPr>
        </a:p>
      </dgm:t>
    </dgm:pt>
    <dgm:pt modelId="{3AE19F09-78F7-CB4B-AEC2-3AB2666D3D54}">
      <dgm:prSet phldrT="[Texto]" custT="1"/>
      <dgm:spPr>
        <a:ln>
          <a:noFill/>
        </a:ln>
      </dgm:spPr>
      <dgm:t>
        <a:bodyPr/>
        <a:lstStyle/>
        <a:p>
          <a:pPr>
            <a:buNone/>
          </a:pPr>
          <a:r>
            <a:rPr lang="es-MX" sz="1800" dirty="0">
              <a:latin typeface="Gill Sans MT" panose="020B0502020104020203" pitchFamily="34" charset="77"/>
            </a:rPr>
            <a:t>3.EA entrega formato de pago</a:t>
          </a:r>
        </a:p>
      </dgm:t>
    </dgm:pt>
    <dgm:pt modelId="{5022E241-1334-DA46-B847-186B4FCBF981}" type="parTrans" cxnId="{AD2D74A4-5140-D747-8542-6F4CBAA63A80}">
      <dgm:prSet/>
      <dgm:spPr/>
      <dgm:t>
        <a:bodyPr/>
        <a:lstStyle/>
        <a:p>
          <a:endParaRPr lang="es-MX" sz="1100">
            <a:latin typeface="Gill Sans MT" panose="020B0502020104020203" pitchFamily="34" charset="77"/>
          </a:endParaRPr>
        </a:p>
      </dgm:t>
    </dgm:pt>
    <dgm:pt modelId="{EACFA0AD-F238-9F41-B4CE-08076AD41772}" type="sibTrans" cxnId="{AD2D74A4-5140-D747-8542-6F4CBAA63A80}">
      <dgm:prSet/>
      <dgm:spPr/>
      <dgm:t>
        <a:bodyPr/>
        <a:lstStyle/>
        <a:p>
          <a:endParaRPr lang="es-MX" sz="1100">
            <a:latin typeface="Gill Sans MT" panose="020B0502020104020203" pitchFamily="34" charset="77"/>
          </a:endParaRPr>
        </a:p>
      </dgm:t>
    </dgm:pt>
    <dgm:pt modelId="{824E2DE2-AFD2-F847-95F1-8AC1E9CB2026}">
      <dgm:prSet custT="1"/>
      <dgm:spPr>
        <a:solidFill>
          <a:srgbClr val="28AD56"/>
        </a:solidFill>
        <a:ln>
          <a:noFill/>
        </a:ln>
      </dgm:spPr>
      <dgm:t>
        <a:bodyPr/>
        <a:lstStyle/>
        <a:p>
          <a:r>
            <a:rPr lang="es-MX" sz="1400" dirty="0">
              <a:latin typeface="Gill Sans MT" panose="020B0502020104020203" pitchFamily="34" charset="77"/>
            </a:rPr>
            <a:t>4</a:t>
          </a:r>
        </a:p>
      </dgm:t>
    </dgm:pt>
    <dgm:pt modelId="{433FC3E2-E26D-494C-85D8-6BB1F5DD1D25}" type="parTrans" cxnId="{AC5C5451-63F4-CC47-8771-4B21583568DF}">
      <dgm:prSet/>
      <dgm:spPr/>
      <dgm:t>
        <a:bodyPr/>
        <a:lstStyle/>
        <a:p>
          <a:endParaRPr lang="es-MX"/>
        </a:p>
      </dgm:t>
    </dgm:pt>
    <dgm:pt modelId="{E2C08B84-3BFE-CF4B-88E6-8EF32EBA39B8}" type="sibTrans" cxnId="{AC5C5451-63F4-CC47-8771-4B21583568DF}">
      <dgm:prSet/>
      <dgm:spPr/>
      <dgm:t>
        <a:bodyPr/>
        <a:lstStyle/>
        <a:p>
          <a:endParaRPr lang="es-MX"/>
        </a:p>
      </dgm:t>
    </dgm:pt>
    <dgm:pt modelId="{F2A29A35-32D6-6144-9AD6-7607AAA4396C}">
      <dgm:prSet custT="1"/>
      <dgm:spPr>
        <a:ln>
          <a:noFill/>
        </a:ln>
      </dgm:spPr>
      <dgm:t>
        <a:bodyPr/>
        <a:lstStyle/>
        <a:p>
          <a:pPr rtl="0">
            <a:buNone/>
          </a:pPr>
          <a:r>
            <a:rPr lang="es-MX" sz="1800" dirty="0">
              <a:latin typeface="Gill Sans MT"/>
            </a:rPr>
            <a:t>4.Aspirante paga en institución bancaria. Cantidad exacta.</a:t>
          </a:r>
          <a:endParaRPr lang="es-MX" sz="1800" dirty="0"/>
        </a:p>
      </dgm:t>
    </dgm:pt>
    <dgm:pt modelId="{8040FE5D-07DA-3347-BDAF-E7499C5D9198}" type="parTrans" cxnId="{15B7FFB9-2E5D-1041-BAC3-0AC77055812E}">
      <dgm:prSet/>
      <dgm:spPr/>
      <dgm:t>
        <a:bodyPr/>
        <a:lstStyle/>
        <a:p>
          <a:endParaRPr lang="es-MX"/>
        </a:p>
      </dgm:t>
    </dgm:pt>
    <dgm:pt modelId="{2373BFBB-D08E-754C-A9BB-DC78D3DE110C}" type="sibTrans" cxnId="{15B7FFB9-2E5D-1041-BAC3-0AC77055812E}">
      <dgm:prSet/>
      <dgm:spPr/>
      <dgm:t>
        <a:bodyPr/>
        <a:lstStyle/>
        <a:p>
          <a:endParaRPr lang="es-MX"/>
        </a:p>
      </dgm:t>
    </dgm:pt>
    <dgm:pt modelId="{204D0F99-9C52-F14B-BD9D-E746E7B9AF66}">
      <dgm:prSet custT="1"/>
      <dgm:spPr>
        <a:solidFill>
          <a:srgbClr val="28AD56"/>
        </a:solidFill>
        <a:ln>
          <a:noFill/>
        </a:ln>
      </dgm:spPr>
      <dgm:t>
        <a:bodyPr/>
        <a:lstStyle/>
        <a:p>
          <a:r>
            <a:rPr lang="es-MX" sz="1400" dirty="0">
              <a:latin typeface="Gill Sans MT" panose="020B0502020104020203" pitchFamily="34" charset="77"/>
            </a:rPr>
            <a:t>5</a:t>
          </a:r>
        </a:p>
      </dgm:t>
    </dgm:pt>
    <dgm:pt modelId="{D50D7B90-6C47-D542-A4DA-B203477DE601}" type="parTrans" cxnId="{4F45C444-78F4-AD41-9820-34F58B91D3A4}">
      <dgm:prSet/>
      <dgm:spPr/>
      <dgm:t>
        <a:bodyPr/>
        <a:lstStyle/>
        <a:p>
          <a:endParaRPr lang="es-MX"/>
        </a:p>
      </dgm:t>
    </dgm:pt>
    <dgm:pt modelId="{1DDE8F70-E106-744E-81D6-60A3655BEC25}" type="sibTrans" cxnId="{4F45C444-78F4-AD41-9820-34F58B91D3A4}">
      <dgm:prSet/>
      <dgm:spPr/>
      <dgm:t>
        <a:bodyPr/>
        <a:lstStyle/>
        <a:p>
          <a:endParaRPr lang="es-MX"/>
        </a:p>
      </dgm:t>
    </dgm:pt>
    <dgm:pt modelId="{51845309-1AFB-B14E-962C-90FDB5B444D8}">
      <dgm:prSet custT="1"/>
      <dgm:spPr>
        <a:solidFill>
          <a:srgbClr val="28AD56"/>
        </a:solidFill>
        <a:ln>
          <a:noFill/>
        </a:ln>
      </dgm:spPr>
      <dgm:t>
        <a:bodyPr/>
        <a:lstStyle/>
        <a:p>
          <a:r>
            <a:rPr lang="es-MX" sz="1400" dirty="0">
              <a:latin typeface="Gill Sans MT" panose="020B0502020104020203" pitchFamily="34" charset="77"/>
            </a:rPr>
            <a:t>6</a:t>
          </a:r>
        </a:p>
      </dgm:t>
    </dgm:pt>
    <dgm:pt modelId="{6FC669EC-D292-904D-A74A-3000E9F1ACD3}" type="parTrans" cxnId="{7AB4ED9B-FF41-1C4A-B254-E7FF25D22288}">
      <dgm:prSet/>
      <dgm:spPr/>
      <dgm:t>
        <a:bodyPr/>
        <a:lstStyle/>
        <a:p>
          <a:endParaRPr lang="es-MX"/>
        </a:p>
      </dgm:t>
    </dgm:pt>
    <dgm:pt modelId="{E4D37660-4200-D141-8F69-29D4AD7658CF}" type="sibTrans" cxnId="{7AB4ED9B-FF41-1C4A-B254-E7FF25D22288}">
      <dgm:prSet/>
      <dgm:spPr/>
      <dgm:t>
        <a:bodyPr/>
        <a:lstStyle/>
        <a:p>
          <a:endParaRPr lang="es-MX"/>
        </a:p>
      </dgm:t>
    </dgm:pt>
    <dgm:pt modelId="{8853138E-2BAC-304C-A3B8-71FDBD2123D5}">
      <dgm:prSet custT="1"/>
      <dgm:spPr>
        <a:solidFill>
          <a:srgbClr val="28AD56"/>
        </a:solidFill>
        <a:ln>
          <a:noFill/>
        </a:ln>
      </dgm:spPr>
      <dgm:t>
        <a:bodyPr/>
        <a:lstStyle/>
        <a:p>
          <a:r>
            <a:rPr lang="es-MX" sz="1400" dirty="0">
              <a:latin typeface="Gill Sans MT" panose="020B0502020104020203" pitchFamily="34" charset="77"/>
            </a:rPr>
            <a:t>7</a:t>
          </a:r>
        </a:p>
      </dgm:t>
    </dgm:pt>
    <dgm:pt modelId="{0C83F095-17A2-984A-B67B-245C4A704DFE}" type="parTrans" cxnId="{43E6C12A-F2F9-8E41-9FBA-3186CF3AC660}">
      <dgm:prSet/>
      <dgm:spPr/>
      <dgm:t>
        <a:bodyPr/>
        <a:lstStyle/>
        <a:p>
          <a:endParaRPr lang="es-MX"/>
        </a:p>
      </dgm:t>
    </dgm:pt>
    <dgm:pt modelId="{A1013F08-EAE6-1D42-ABF3-8103ACB2695E}" type="sibTrans" cxnId="{43E6C12A-F2F9-8E41-9FBA-3186CF3AC660}">
      <dgm:prSet/>
      <dgm:spPr/>
      <dgm:t>
        <a:bodyPr/>
        <a:lstStyle/>
        <a:p>
          <a:endParaRPr lang="es-MX"/>
        </a:p>
      </dgm:t>
    </dgm:pt>
    <dgm:pt modelId="{168A8513-9C2B-444E-B8B5-358EE0A83D9C}">
      <dgm:prSet custT="1"/>
      <dgm:spPr>
        <a:ln>
          <a:noFill/>
        </a:ln>
      </dgm:spPr>
      <dgm:t>
        <a:bodyPr/>
        <a:lstStyle/>
        <a:p>
          <a:pPr>
            <a:buNone/>
          </a:pPr>
          <a:r>
            <a:rPr lang="es-MX" sz="1800" dirty="0">
              <a:latin typeface="Gill Sans MT" panose="020B0502020104020203" pitchFamily="34" charset="77"/>
            </a:rPr>
            <a:t>5.EA valida comprobante de pago</a:t>
          </a:r>
          <a:endParaRPr lang="es-MX" sz="1800" dirty="0"/>
        </a:p>
      </dgm:t>
    </dgm:pt>
    <dgm:pt modelId="{392D28C2-6D44-9C48-A1D7-13FB2077B065}" type="parTrans" cxnId="{CF41DA69-3605-574C-B4E2-C43EAB37A0D2}">
      <dgm:prSet/>
      <dgm:spPr/>
      <dgm:t>
        <a:bodyPr/>
        <a:lstStyle/>
        <a:p>
          <a:endParaRPr lang="es-MX"/>
        </a:p>
      </dgm:t>
    </dgm:pt>
    <dgm:pt modelId="{CB0ED9C8-E0B8-A941-B912-10BFD8DA4E1C}" type="sibTrans" cxnId="{CF41DA69-3605-574C-B4E2-C43EAB37A0D2}">
      <dgm:prSet/>
      <dgm:spPr/>
      <dgm:t>
        <a:bodyPr/>
        <a:lstStyle/>
        <a:p>
          <a:endParaRPr lang="es-MX"/>
        </a:p>
      </dgm:t>
    </dgm:pt>
    <dgm:pt modelId="{94F77F00-310B-2242-AACA-E31C81E667C9}">
      <dgm:prSet custT="1"/>
      <dgm:spPr>
        <a:ln>
          <a:noFill/>
        </a:ln>
      </dgm:spPr>
      <dgm:t>
        <a:bodyPr/>
        <a:lstStyle/>
        <a:p>
          <a:pPr>
            <a:buNone/>
          </a:pPr>
          <a:r>
            <a:rPr lang="es-MX" sz="1800" dirty="0">
              <a:latin typeface="Gill Sans MT" panose="020B0502020104020203" pitchFamily="34" charset="77"/>
            </a:rPr>
            <a:t>6.Aspirante sube comprobante de pago</a:t>
          </a:r>
        </a:p>
      </dgm:t>
    </dgm:pt>
    <dgm:pt modelId="{F13B5AA9-DD86-F742-B81F-45D8C47CEF2A}" type="parTrans" cxnId="{2163D374-FFF0-AD44-835D-B59291143553}">
      <dgm:prSet/>
      <dgm:spPr/>
      <dgm:t>
        <a:bodyPr/>
        <a:lstStyle/>
        <a:p>
          <a:endParaRPr lang="es-MX"/>
        </a:p>
      </dgm:t>
    </dgm:pt>
    <dgm:pt modelId="{8FEB4F93-249B-0D4E-9D80-2EF5D890A2C4}" type="sibTrans" cxnId="{2163D374-FFF0-AD44-835D-B59291143553}">
      <dgm:prSet/>
      <dgm:spPr/>
      <dgm:t>
        <a:bodyPr/>
        <a:lstStyle/>
        <a:p>
          <a:endParaRPr lang="es-MX"/>
        </a:p>
      </dgm:t>
    </dgm:pt>
    <dgm:pt modelId="{E4432BCA-3484-7647-9E93-33DFCB4CC636}">
      <dgm:prSet custT="1"/>
      <dgm:spPr>
        <a:ln>
          <a:noFill/>
        </a:ln>
      </dgm:spPr>
      <dgm:t>
        <a:bodyPr/>
        <a:lstStyle/>
        <a:p>
          <a:pPr>
            <a:buNone/>
          </a:pPr>
          <a:r>
            <a:rPr lang="es-MX" sz="1800" dirty="0">
              <a:latin typeface="Gill Sans MT" panose="020B0502020104020203" pitchFamily="34" charset="77"/>
            </a:rPr>
            <a:t>7.Aspirante genera acta de inscripción</a:t>
          </a:r>
          <a:endParaRPr lang="es-MX" sz="1800" dirty="0"/>
        </a:p>
      </dgm:t>
    </dgm:pt>
    <dgm:pt modelId="{A29ED90A-9E48-AE4E-A463-DF837AFFC217}" type="parTrans" cxnId="{B7C2BCCD-9EED-D349-BA30-DD540037E340}">
      <dgm:prSet/>
      <dgm:spPr/>
      <dgm:t>
        <a:bodyPr/>
        <a:lstStyle/>
        <a:p>
          <a:endParaRPr lang="es-MX"/>
        </a:p>
      </dgm:t>
    </dgm:pt>
    <dgm:pt modelId="{B9950AE9-5763-7A49-8A24-FBA6CBBA75C5}" type="sibTrans" cxnId="{B7C2BCCD-9EED-D349-BA30-DD540037E340}">
      <dgm:prSet/>
      <dgm:spPr/>
      <dgm:t>
        <a:bodyPr/>
        <a:lstStyle/>
        <a:p>
          <a:endParaRPr lang="es-MX"/>
        </a:p>
      </dgm:t>
    </dgm:pt>
    <dgm:pt modelId="{E014A442-9975-7D40-B696-CA78E81B959A}" type="pres">
      <dgm:prSet presAssocID="{6AF6CA6C-BBF9-1845-8B0D-E826302BAA74}" presName="linearFlow" presStyleCnt="0">
        <dgm:presLayoutVars>
          <dgm:dir/>
          <dgm:animLvl val="lvl"/>
          <dgm:resizeHandles val="exact"/>
        </dgm:presLayoutVars>
      </dgm:prSet>
      <dgm:spPr/>
    </dgm:pt>
    <dgm:pt modelId="{2390CD02-D9C8-4F40-9E50-63978ECCB3DC}" type="pres">
      <dgm:prSet presAssocID="{58CAC98A-864D-0E44-B5CD-1A9786D4E9BF}" presName="composite" presStyleCnt="0"/>
      <dgm:spPr/>
    </dgm:pt>
    <dgm:pt modelId="{564DBD8C-9494-7B4E-8D1D-76DD93C179C4}" type="pres">
      <dgm:prSet presAssocID="{58CAC98A-864D-0E44-B5CD-1A9786D4E9BF}" presName="parentText" presStyleLbl="alignNode1" presStyleIdx="0" presStyleCnt="7">
        <dgm:presLayoutVars>
          <dgm:chMax val="1"/>
          <dgm:bulletEnabled val="1"/>
        </dgm:presLayoutVars>
      </dgm:prSet>
      <dgm:spPr/>
    </dgm:pt>
    <dgm:pt modelId="{CF067BAD-B424-6943-B8CD-1CC78045487A}" type="pres">
      <dgm:prSet presAssocID="{58CAC98A-864D-0E44-B5CD-1A9786D4E9BF}" presName="descendantText" presStyleLbl="alignAcc1" presStyleIdx="0" presStyleCnt="7">
        <dgm:presLayoutVars>
          <dgm:bulletEnabled val="1"/>
        </dgm:presLayoutVars>
      </dgm:prSet>
      <dgm:spPr/>
    </dgm:pt>
    <dgm:pt modelId="{7A257C90-00E6-7C4E-9407-851DAA6FB718}" type="pres">
      <dgm:prSet presAssocID="{A244E1E0-1A98-E046-8C9B-EFFCAED1EFB7}" presName="sp" presStyleCnt="0"/>
      <dgm:spPr/>
    </dgm:pt>
    <dgm:pt modelId="{3C5F5F26-36C6-D446-909F-6BC4D54F489D}" type="pres">
      <dgm:prSet presAssocID="{6920E41C-92BD-A64C-96D0-C4C93350C042}" presName="composite" presStyleCnt="0"/>
      <dgm:spPr/>
    </dgm:pt>
    <dgm:pt modelId="{DA8ACDD5-CE3B-3D47-B1CE-6576BB7547D0}" type="pres">
      <dgm:prSet presAssocID="{6920E41C-92BD-A64C-96D0-C4C93350C042}" presName="parentText" presStyleLbl="alignNode1" presStyleIdx="1" presStyleCnt="7" custLinFactNeighborX="-3974" custLinFactNeighborY="-582">
        <dgm:presLayoutVars>
          <dgm:chMax val="1"/>
          <dgm:bulletEnabled val="1"/>
        </dgm:presLayoutVars>
      </dgm:prSet>
      <dgm:spPr/>
    </dgm:pt>
    <dgm:pt modelId="{76A431A3-C2C3-B648-9F2F-36F843119BFA}" type="pres">
      <dgm:prSet presAssocID="{6920E41C-92BD-A64C-96D0-C4C93350C042}" presName="descendantText" presStyleLbl="alignAcc1" presStyleIdx="1" presStyleCnt="7">
        <dgm:presLayoutVars>
          <dgm:bulletEnabled val="1"/>
        </dgm:presLayoutVars>
      </dgm:prSet>
      <dgm:spPr/>
    </dgm:pt>
    <dgm:pt modelId="{0E59FA89-AC0D-C740-8CD0-8EF11C92F9C5}" type="pres">
      <dgm:prSet presAssocID="{2F1F744A-8069-1043-9853-BB42B6D5F3B6}" presName="sp" presStyleCnt="0"/>
      <dgm:spPr/>
    </dgm:pt>
    <dgm:pt modelId="{EFD2D761-71A0-6C43-AD5A-AD2638C4CED7}" type="pres">
      <dgm:prSet presAssocID="{8B123E33-192D-8941-AB18-D8202D931D26}" presName="composite" presStyleCnt="0"/>
      <dgm:spPr/>
    </dgm:pt>
    <dgm:pt modelId="{C2905713-B617-4C40-9A48-57A03D9C73B0}" type="pres">
      <dgm:prSet presAssocID="{8B123E33-192D-8941-AB18-D8202D931D26}" presName="parentText" presStyleLbl="alignNode1" presStyleIdx="2" presStyleCnt="7">
        <dgm:presLayoutVars>
          <dgm:chMax val="1"/>
          <dgm:bulletEnabled val="1"/>
        </dgm:presLayoutVars>
      </dgm:prSet>
      <dgm:spPr/>
    </dgm:pt>
    <dgm:pt modelId="{47106FA9-94F8-3549-B7AD-B8688632AF75}" type="pres">
      <dgm:prSet presAssocID="{8B123E33-192D-8941-AB18-D8202D931D26}" presName="descendantText" presStyleLbl="alignAcc1" presStyleIdx="2" presStyleCnt="7">
        <dgm:presLayoutVars>
          <dgm:bulletEnabled val="1"/>
        </dgm:presLayoutVars>
      </dgm:prSet>
      <dgm:spPr/>
    </dgm:pt>
    <dgm:pt modelId="{97D5E0D1-33E4-6343-A69E-D1569FCE5E04}" type="pres">
      <dgm:prSet presAssocID="{C733F0FD-116C-EE42-A09F-8FF5E3A54A21}" presName="sp" presStyleCnt="0"/>
      <dgm:spPr/>
    </dgm:pt>
    <dgm:pt modelId="{38F03F36-814F-5E41-97D1-DAEB5DDC8F2A}" type="pres">
      <dgm:prSet presAssocID="{824E2DE2-AFD2-F847-95F1-8AC1E9CB2026}" presName="composite" presStyleCnt="0"/>
      <dgm:spPr/>
    </dgm:pt>
    <dgm:pt modelId="{CE684595-142C-224B-8CDA-5952D1B40B53}" type="pres">
      <dgm:prSet presAssocID="{824E2DE2-AFD2-F847-95F1-8AC1E9CB2026}" presName="parentText" presStyleLbl="alignNode1" presStyleIdx="3" presStyleCnt="7">
        <dgm:presLayoutVars>
          <dgm:chMax val="1"/>
          <dgm:bulletEnabled val="1"/>
        </dgm:presLayoutVars>
      </dgm:prSet>
      <dgm:spPr/>
    </dgm:pt>
    <dgm:pt modelId="{24A5C201-CFD5-3845-AFAA-0B6152FAEEA3}" type="pres">
      <dgm:prSet presAssocID="{824E2DE2-AFD2-F847-95F1-8AC1E9CB2026}" presName="descendantText" presStyleLbl="alignAcc1" presStyleIdx="3" presStyleCnt="7">
        <dgm:presLayoutVars>
          <dgm:bulletEnabled val="1"/>
        </dgm:presLayoutVars>
      </dgm:prSet>
      <dgm:spPr/>
    </dgm:pt>
    <dgm:pt modelId="{EC992311-3E6F-B446-B740-15FFAA10EC27}" type="pres">
      <dgm:prSet presAssocID="{E2C08B84-3BFE-CF4B-88E6-8EF32EBA39B8}" presName="sp" presStyleCnt="0"/>
      <dgm:spPr/>
    </dgm:pt>
    <dgm:pt modelId="{98F521C3-821B-3B4C-9B69-EF663A138A86}" type="pres">
      <dgm:prSet presAssocID="{204D0F99-9C52-F14B-BD9D-E746E7B9AF66}" presName="composite" presStyleCnt="0"/>
      <dgm:spPr/>
    </dgm:pt>
    <dgm:pt modelId="{7986D8EE-5E72-E643-9B8F-958367BC465F}" type="pres">
      <dgm:prSet presAssocID="{204D0F99-9C52-F14B-BD9D-E746E7B9AF66}" presName="parentText" presStyleLbl="alignNode1" presStyleIdx="4" presStyleCnt="7">
        <dgm:presLayoutVars>
          <dgm:chMax val="1"/>
          <dgm:bulletEnabled val="1"/>
        </dgm:presLayoutVars>
      </dgm:prSet>
      <dgm:spPr/>
    </dgm:pt>
    <dgm:pt modelId="{EB7635C4-3CBC-554C-B4B8-48C93A7D825E}" type="pres">
      <dgm:prSet presAssocID="{204D0F99-9C52-F14B-BD9D-E746E7B9AF66}" presName="descendantText" presStyleLbl="alignAcc1" presStyleIdx="4" presStyleCnt="7">
        <dgm:presLayoutVars>
          <dgm:bulletEnabled val="1"/>
        </dgm:presLayoutVars>
      </dgm:prSet>
      <dgm:spPr/>
    </dgm:pt>
    <dgm:pt modelId="{91F8A1AB-229D-264C-A674-827B74E3C63A}" type="pres">
      <dgm:prSet presAssocID="{1DDE8F70-E106-744E-81D6-60A3655BEC25}" presName="sp" presStyleCnt="0"/>
      <dgm:spPr/>
    </dgm:pt>
    <dgm:pt modelId="{C79E44AA-6ADD-7A44-B255-32E4508B76E9}" type="pres">
      <dgm:prSet presAssocID="{51845309-1AFB-B14E-962C-90FDB5B444D8}" presName="composite" presStyleCnt="0"/>
      <dgm:spPr/>
    </dgm:pt>
    <dgm:pt modelId="{88223269-A312-4340-B836-2E27D0F2D331}" type="pres">
      <dgm:prSet presAssocID="{51845309-1AFB-B14E-962C-90FDB5B444D8}" presName="parentText" presStyleLbl="alignNode1" presStyleIdx="5" presStyleCnt="7">
        <dgm:presLayoutVars>
          <dgm:chMax val="1"/>
          <dgm:bulletEnabled val="1"/>
        </dgm:presLayoutVars>
      </dgm:prSet>
      <dgm:spPr/>
    </dgm:pt>
    <dgm:pt modelId="{ABBD29D2-C8DB-AB43-9D1E-6A38630C3AFC}" type="pres">
      <dgm:prSet presAssocID="{51845309-1AFB-B14E-962C-90FDB5B444D8}" presName="descendantText" presStyleLbl="alignAcc1" presStyleIdx="5" presStyleCnt="7">
        <dgm:presLayoutVars>
          <dgm:bulletEnabled val="1"/>
        </dgm:presLayoutVars>
      </dgm:prSet>
      <dgm:spPr/>
    </dgm:pt>
    <dgm:pt modelId="{CDE13063-833C-924A-A810-25B12593C2A8}" type="pres">
      <dgm:prSet presAssocID="{E4D37660-4200-D141-8F69-29D4AD7658CF}" presName="sp" presStyleCnt="0"/>
      <dgm:spPr/>
    </dgm:pt>
    <dgm:pt modelId="{0427CFB1-C550-A64E-8CB5-A8742EA06ECB}" type="pres">
      <dgm:prSet presAssocID="{8853138E-2BAC-304C-A3B8-71FDBD2123D5}" presName="composite" presStyleCnt="0"/>
      <dgm:spPr/>
    </dgm:pt>
    <dgm:pt modelId="{0B94DCA9-5A53-714F-B143-D6B63A8F85CA}" type="pres">
      <dgm:prSet presAssocID="{8853138E-2BAC-304C-A3B8-71FDBD2123D5}" presName="parentText" presStyleLbl="alignNode1" presStyleIdx="6" presStyleCnt="7">
        <dgm:presLayoutVars>
          <dgm:chMax val="1"/>
          <dgm:bulletEnabled val="1"/>
        </dgm:presLayoutVars>
      </dgm:prSet>
      <dgm:spPr/>
    </dgm:pt>
    <dgm:pt modelId="{AE20EDCB-7357-224E-9627-D27E9CEA166F}" type="pres">
      <dgm:prSet presAssocID="{8853138E-2BAC-304C-A3B8-71FDBD2123D5}" presName="descendantText" presStyleLbl="alignAcc1" presStyleIdx="6" presStyleCnt="7">
        <dgm:presLayoutVars>
          <dgm:bulletEnabled val="1"/>
        </dgm:presLayoutVars>
      </dgm:prSet>
      <dgm:spPr/>
    </dgm:pt>
  </dgm:ptLst>
  <dgm:cxnLst>
    <dgm:cxn modelId="{DFFBF106-C5CE-2E46-8510-5CBD0E5EB830}" type="presOf" srcId="{3AE19F09-78F7-CB4B-AEC2-3AB2666D3D54}" destId="{47106FA9-94F8-3549-B7AD-B8688632AF75}" srcOrd="0" destOrd="0" presId="urn:microsoft.com/office/officeart/2005/8/layout/chevron2"/>
    <dgm:cxn modelId="{31D7BA1B-3512-1948-A04B-3E59244B766A}" type="presOf" srcId="{E4432BCA-3484-7647-9E93-33DFCB4CC636}" destId="{AE20EDCB-7357-224E-9627-D27E9CEA166F}" srcOrd="0" destOrd="0" presId="urn:microsoft.com/office/officeart/2005/8/layout/chevron2"/>
    <dgm:cxn modelId="{FD103725-62CE-8947-B922-FB528BD22970}" srcId="{6AF6CA6C-BBF9-1845-8B0D-E826302BAA74}" destId="{6920E41C-92BD-A64C-96D0-C4C93350C042}" srcOrd="1" destOrd="0" parTransId="{43C66860-2367-9343-984E-BDAAA212723F}" sibTransId="{2F1F744A-8069-1043-9853-BB42B6D5F3B6}"/>
    <dgm:cxn modelId="{43E6C12A-F2F9-8E41-9FBA-3186CF3AC660}" srcId="{6AF6CA6C-BBF9-1845-8B0D-E826302BAA74}" destId="{8853138E-2BAC-304C-A3B8-71FDBD2123D5}" srcOrd="6" destOrd="0" parTransId="{0C83F095-17A2-984A-B67B-245C4A704DFE}" sibTransId="{A1013F08-EAE6-1D42-ABF3-8103ACB2695E}"/>
    <dgm:cxn modelId="{8B787030-08FC-9C43-B885-56AD05A336A8}" srcId="{6920E41C-92BD-A64C-96D0-C4C93350C042}" destId="{615A60F6-7433-0741-82E4-B30765BC0667}" srcOrd="0" destOrd="0" parTransId="{D34C8CBE-3340-FA47-9B76-89BB56F44193}" sibTransId="{68AAAFEF-3892-D04C-A8AE-F1E3EF6AFCA4}"/>
    <dgm:cxn modelId="{4F45C444-78F4-AD41-9820-34F58B91D3A4}" srcId="{6AF6CA6C-BBF9-1845-8B0D-E826302BAA74}" destId="{204D0F99-9C52-F14B-BD9D-E746E7B9AF66}" srcOrd="4" destOrd="0" parTransId="{D50D7B90-6C47-D542-A4DA-B203477DE601}" sibTransId="{1DDE8F70-E106-744E-81D6-60A3655BEC25}"/>
    <dgm:cxn modelId="{AC5C5451-63F4-CC47-8771-4B21583568DF}" srcId="{6AF6CA6C-BBF9-1845-8B0D-E826302BAA74}" destId="{824E2DE2-AFD2-F847-95F1-8AC1E9CB2026}" srcOrd="3" destOrd="0" parTransId="{433FC3E2-E26D-494C-85D8-6BB1F5DD1D25}" sibTransId="{E2C08B84-3BFE-CF4B-88E6-8EF32EBA39B8}"/>
    <dgm:cxn modelId="{F3077469-DF16-E94F-AB78-AE1B8531F635}" type="presOf" srcId="{824E2DE2-AFD2-F847-95F1-8AC1E9CB2026}" destId="{CE684595-142C-224B-8CDA-5952D1B40B53}" srcOrd="0" destOrd="0" presId="urn:microsoft.com/office/officeart/2005/8/layout/chevron2"/>
    <dgm:cxn modelId="{CF41DA69-3605-574C-B4E2-C43EAB37A0D2}" srcId="{204D0F99-9C52-F14B-BD9D-E746E7B9AF66}" destId="{168A8513-9C2B-444E-B8B5-358EE0A83D9C}" srcOrd="0" destOrd="0" parTransId="{392D28C2-6D44-9C48-A1D7-13FB2077B065}" sibTransId="{CB0ED9C8-E0B8-A941-B912-10BFD8DA4E1C}"/>
    <dgm:cxn modelId="{2F857C70-7B0A-DE47-AA0C-FFB58A26399D}" srcId="{58CAC98A-864D-0E44-B5CD-1A9786D4E9BF}" destId="{67F06086-60E0-2345-B9B5-02658655A165}" srcOrd="0" destOrd="0" parTransId="{04201C3B-2B48-D144-B8D0-8A27EF130326}" sibTransId="{9D9061CB-603D-1A42-8440-C127560F1F94}"/>
    <dgm:cxn modelId="{2163D374-FFF0-AD44-835D-B59291143553}" srcId="{51845309-1AFB-B14E-962C-90FDB5B444D8}" destId="{94F77F00-310B-2242-AACA-E31C81E667C9}" srcOrd="0" destOrd="0" parTransId="{F13B5AA9-DD86-F742-B81F-45D8C47CEF2A}" sibTransId="{8FEB4F93-249B-0D4E-9D80-2EF5D890A2C4}"/>
    <dgm:cxn modelId="{A2EE9F7B-14AD-5146-A277-B98A8437B374}" type="presOf" srcId="{94F77F00-310B-2242-AACA-E31C81E667C9}" destId="{ABBD29D2-C8DB-AB43-9D1E-6A38630C3AFC}" srcOrd="0" destOrd="0" presId="urn:microsoft.com/office/officeart/2005/8/layout/chevron2"/>
    <dgm:cxn modelId="{5B2F8C8F-0B69-254F-ACF4-BE45E7E9A2AB}" type="presOf" srcId="{51845309-1AFB-B14E-962C-90FDB5B444D8}" destId="{88223269-A312-4340-B836-2E27D0F2D331}" srcOrd="0" destOrd="0" presId="urn:microsoft.com/office/officeart/2005/8/layout/chevron2"/>
    <dgm:cxn modelId="{A3DA9790-F88E-8F4F-B86C-AA36076C7168}" type="presOf" srcId="{8853138E-2BAC-304C-A3B8-71FDBD2123D5}" destId="{0B94DCA9-5A53-714F-B143-D6B63A8F85CA}" srcOrd="0" destOrd="0" presId="urn:microsoft.com/office/officeart/2005/8/layout/chevron2"/>
    <dgm:cxn modelId="{2D3D5996-1AEF-124E-AAB7-77210AA24462}" type="presOf" srcId="{204D0F99-9C52-F14B-BD9D-E746E7B9AF66}" destId="{7986D8EE-5E72-E643-9B8F-958367BC465F}" srcOrd="0" destOrd="0" presId="urn:microsoft.com/office/officeart/2005/8/layout/chevron2"/>
    <dgm:cxn modelId="{7AB4ED9B-FF41-1C4A-B254-E7FF25D22288}" srcId="{6AF6CA6C-BBF9-1845-8B0D-E826302BAA74}" destId="{51845309-1AFB-B14E-962C-90FDB5B444D8}" srcOrd="5" destOrd="0" parTransId="{6FC669EC-D292-904D-A74A-3000E9F1ACD3}" sibTransId="{E4D37660-4200-D141-8F69-29D4AD7658CF}"/>
    <dgm:cxn modelId="{AD2D74A4-5140-D747-8542-6F4CBAA63A80}" srcId="{8B123E33-192D-8941-AB18-D8202D931D26}" destId="{3AE19F09-78F7-CB4B-AEC2-3AB2666D3D54}" srcOrd="0" destOrd="0" parTransId="{5022E241-1334-DA46-B847-186B4FCBF981}" sibTransId="{EACFA0AD-F238-9F41-B4CE-08076AD41772}"/>
    <dgm:cxn modelId="{0CF41AA7-53DE-1E41-9635-3A8AC40526F9}" type="presOf" srcId="{F2A29A35-32D6-6144-9AD6-7607AAA4396C}" destId="{24A5C201-CFD5-3845-AFAA-0B6152FAEEA3}" srcOrd="0" destOrd="0" presId="urn:microsoft.com/office/officeart/2005/8/layout/chevron2"/>
    <dgm:cxn modelId="{8B09AAAA-E610-3046-AD86-88671F30B75F}" type="presOf" srcId="{67F06086-60E0-2345-B9B5-02658655A165}" destId="{CF067BAD-B424-6943-B8CD-1CC78045487A}" srcOrd="0" destOrd="0" presId="urn:microsoft.com/office/officeart/2005/8/layout/chevron2"/>
    <dgm:cxn modelId="{5FECCAAE-E6B9-4647-B094-0D121DDDCF04}" srcId="{6AF6CA6C-BBF9-1845-8B0D-E826302BAA74}" destId="{58CAC98A-864D-0E44-B5CD-1A9786D4E9BF}" srcOrd="0" destOrd="0" parTransId="{1BECB30E-CD22-5147-8AAE-4C7E778BDE72}" sibTransId="{A244E1E0-1A98-E046-8C9B-EFFCAED1EFB7}"/>
    <dgm:cxn modelId="{15B7FFB9-2E5D-1041-BAC3-0AC77055812E}" srcId="{824E2DE2-AFD2-F847-95F1-8AC1E9CB2026}" destId="{F2A29A35-32D6-6144-9AD6-7607AAA4396C}" srcOrd="0" destOrd="0" parTransId="{8040FE5D-07DA-3347-BDAF-E7499C5D9198}" sibTransId="{2373BFBB-D08E-754C-A9BB-DC78D3DE110C}"/>
    <dgm:cxn modelId="{DCA917BB-8839-6B4C-A9E7-F008C4CF38F8}" srcId="{6AF6CA6C-BBF9-1845-8B0D-E826302BAA74}" destId="{8B123E33-192D-8941-AB18-D8202D931D26}" srcOrd="2" destOrd="0" parTransId="{4513DA35-CA54-4B4B-B2B8-31140D7F37B5}" sibTransId="{C733F0FD-116C-EE42-A09F-8FF5E3A54A21}"/>
    <dgm:cxn modelId="{A70C30C4-B741-8848-822B-E3176E4B0DFC}" type="presOf" srcId="{58CAC98A-864D-0E44-B5CD-1A9786D4E9BF}" destId="{564DBD8C-9494-7B4E-8D1D-76DD93C179C4}" srcOrd="0" destOrd="0" presId="urn:microsoft.com/office/officeart/2005/8/layout/chevron2"/>
    <dgm:cxn modelId="{A9A70DC6-C627-DC4C-82BA-E75548A698FD}" type="presOf" srcId="{168A8513-9C2B-444E-B8B5-358EE0A83D9C}" destId="{EB7635C4-3CBC-554C-B4B8-48C93A7D825E}" srcOrd="0" destOrd="0" presId="urn:microsoft.com/office/officeart/2005/8/layout/chevron2"/>
    <dgm:cxn modelId="{2E53E1CA-DBB4-6E43-B19D-998CD9C0490C}" type="presOf" srcId="{6920E41C-92BD-A64C-96D0-C4C93350C042}" destId="{DA8ACDD5-CE3B-3D47-B1CE-6576BB7547D0}" srcOrd="0" destOrd="0" presId="urn:microsoft.com/office/officeart/2005/8/layout/chevron2"/>
    <dgm:cxn modelId="{B7C2BCCD-9EED-D349-BA30-DD540037E340}" srcId="{8853138E-2BAC-304C-A3B8-71FDBD2123D5}" destId="{E4432BCA-3484-7647-9E93-33DFCB4CC636}" srcOrd="0" destOrd="0" parTransId="{A29ED90A-9E48-AE4E-A463-DF837AFFC217}" sibTransId="{B9950AE9-5763-7A49-8A24-FBA6CBBA75C5}"/>
    <dgm:cxn modelId="{8CF0A6CE-9231-A146-A06C-00C4756CC3BE}" type="presOf" srcId="{8B123E33-192D-8941-AB18-D8202D931D26}" destId="{C2905713-B617-4C40-9A48-57A03D9C73B0}" srcOrd="0" destOrd="0" presId="urn:microsoft.com/office/officeart/2005/8/layout/chevron2"/>
    <dgm:cxn modelId="{EDBC78DF-2988-304A-8B6A-487ED0BAC7D4}" type="presOf" srcId="{615A60F6-7433-0741-82E4-B30765BC0667}" destId="{76A431A3-C2C3-B648-9F2F-36F843119BFA}" srcOrd="0" destOrd="0" presId="urn:microsoft.com/office/officeart/2005/8/layout/chevron2"/>
    <dgm:cxn modelId="{E6F09FE5-66A9-1945-89C1-8E3A2C511B0C}" type="presOf" srcId="{6AF6CA6C-BBF9-1845-8B0D-E826302BAA74}" destId="{E014A442-9975-7D40-B696-CA78E81B959A}" srcOrd="0" destOrd="0" presId="urn:microsoft.com/office/officeart/2005/8/layout/chevron2"/>
    <dgm:cxn modelId="{DA151B0B-2D40-2742-AED9-40F2F14B0E03}" type="presParOf" srcId="{E014A442-9975-7D40-B696-CA78E81B959A}" destId="{2390CD02-D9C8-4F40-9E50-63978ECCB3DC}" srcOrd="0" destOrd="0" presId="urn:microsoft.com/office/officeart/2005/8/layout/chevron2"/>
    <dgm:cxn modelId="{293895F3-2ABF-9F40-93F8-215EAE31BC68}" type="presParOf" srcId="{2390CD02-D9C8-4F40-9E50-63978ECCB3DC}" destId="{564DBD8C-9494-7B4E-8D1D-76DD93C179C4}" srcOrd="0" destOrd="0" presId="urn:microsoft.com/office/officeart/2005/8/layout/chevron2"/>
    <dgm:cxn modelId="{7684B88E-3D5E-D949-B425-E365497875C4}" type="presParOf" srcId="{2390CD02-D9C8-4F40-9E50-63978ECCB3DC}" destId="{CF067BAD-B424-6943-B8CD-1CC78045487A}" srcOrd="1" destOrd="0" presId="urn:microsoft.com/office/officeart/2005/8/layout/chevron2"/>
    <dgm:cxn modelId="{6C91ABF1-1F00-6940-99F8-E0F640101121}" type="presParOf" srcId="{E014A442-9975-7D40-B696-CA78E81B959A}" destId="{7A257C90-00E6-7C4E-9407-851DAA6FB718}" srcOrd="1" destOrd="0" presId="urn:microsoft.com/office/officeart/2005/8/layout/chevron2"/>
    <dgm:cxn modelId="{2A0234B8-89E3-C14B-A859-BF3AF365B369}" type="presParOf" srcId="{E014A442-9975-7D40-B696-CA78E81B959A}" destId="{3C5F5F26-36C6-D446-909F-6BC4D54F489D}" srcOrd="2" destOrd="0" presId="urn:microsoft.com/office/officeart/2005/8/layout/chevron2"/>
    <dgm:cxn modelId="{7384FD6C-A030-DB4A-A3C1-252E3B7B936B}" type="presParOf" srcId="{3C5F5F26-36C6-D446-909F-6BC4D54F489D}" destId="{DA8ACDD5-CE3B-3D47-B1CE-6576BB7547D0}" srcOrd="0" destOrd="0" presId="urn:microsoft.com/office/officeart/2005/8/layout/chevron2"/>
    <dgm:cxn modelId="{BAC2C077-7470-6F4D-956D-D5C4D2D28499}" type="presParOf" srcId="{3C5F5F26-36C6-D446-909F-6BC4D54F489D}" destId="{76A431A3-C2C3-B648-9F2F-36F843119BFA}" srcOrd="1" destOrd="0" presId="urn:microsoft.com/office/officeart/2005/8/layout/chevron2"/>
    <dgm:cxn modelId="{C226D24F-1CFD-AF46-ABC0-3C758F388F51}" type="presParOf" srcId="{E014A442-9975-7D40-B696-CA78E81B959A}" destId="{0E59FA89-AC0D-C740-8CD0-8EF11C92F9C5}" srcOrd="3" destOrd="0" presId="urn:microsoft.com/office/officeart/2005/8/layout/chevron2"/>
    <dgm:cxn modelId="{885C1560-0B8D-1941-B8A6-8D72B23887C5}" type="presParOf" srcId="{E014A442-9975-7D40-B696-CA78E81B959A}" destId="{EFD2D761-71A0-6C43-AD5A-AD2638C4CED7}" srcOrd="4" destOrd="0" presId="urn:microsoft.com/office/officeart/2005/8/layout/chevron2"/>
    <dgm:cxn modelId="{11E396B9-53AC-584A-B4E0-9BE1F99032E1}" type="presParOf" srcId="{EFD2D761-71A0-6C43-AD5A-AD2638C4CED7}" destId="{C2905713-B617-4C40-9A48-57A03D9C73B0}" srcOrd="0" destOrd="0" presId="urn:microsoft.com/office/officeart/2005/8/layout/chevron2"/>
    <dgm:cxn modelId="{4946779F-EE7D-7A41-BBF0-245C000F9DF7}" type="presParOf" srcId="{EFD2D761-71A0-6C43-AD5A-AD2638C4CED7}" destId="{47106FA9-94F8-3549-B7AD-B8688632AF75}" srcOrd="1" destOrd="0" presId="urn:microsoft.com/office/officeart/2005/8/layout/chevron2"/>
    <dgm:cxn modelId="{12B0903C-5204-5949-B428-03D45B2FBF6A}" type="presParOf" srcId="{E014A442-9975-7D40-B696-CA78E81B959A}" destId="{97D5E0D1-33E4-6343-A69E-D1569FCE5E04}" srcOrd="5" destOrd="0" presId="urn:microsoft.com/office/officeart/2005/8/layout/chevron2"/>
    <dgm:cxn modelId="{C9E954E2-2A7B-F242-BB9E-824A834314F0}" type="presParOf" srcId="{E014A442-9975-7D40-B696-CA78E81B959A}" destId="{38F03F36-814F-5E41-97D1-DAEB5DDC8F2A}" srcOrd="6" destOrd="0" presId="urn:microsoft.com/office/officeart/2005/8/layout/chevron2"/>
    <dgm:cxn modelId="{F650C167-B4BE-7C43-972D-F34CA4D858BD}" type="presParOf" srcId="{38F03F36-814F-5E41-97D1-DAEB5DDC8F2A}" destId="{CE684595-142C-224B-8CDA-5952D1B40B53}" srcOrd="0" destOrd="0" presId="urn:microsoft.com/office/officeart/2005/8/layout/chevron2"/>
    <dgm:cxn modelId="{C4D083AA-3731-6241-B403-76D9F48E18BE}" type="presParOf" srcId="{38F03F36-814F-5E41-97D1-DAEB5DDC8F2A}" destId="{24A5C201-CFD5-3845-AFAA-0B6152FAEEA3}" srcOrd="1" destOrd="0" presId="urn:microsoft.com/office/officeart/2005/8/layout/chevron2"/>
    <dgm:cxn modelId="{6E2E7834-4F89-AB43-846B-E862F0CFD093}" type="presParOf" srcId="{E014A442-9975-7D40-B696-CA78E81B959A}" destId="{EC992311-3E6F-B446-B740-15FFAA10EC27}" srcOrd="7" destOrd="0" presId="urn:microsoft.com/office/officeart/2005/8/layout/chevron2"/>
    <dgm:cxn modelId="{EC2B1388-35FE-C34E-9AC2-CF436E5F0999}" type="presParOf" srcId="{E014A442-9975-7D40-B696-CA78E81B959A}" destId="{98F521C3-821B-3B4C-9B69-EF663A138A86}" srcOrd="8" destOrd="0" presId="urn:microsoft.com/office/officeart/2005/8/layout/chevron2"/>
    <dgm:cxn modelId="{DFE9FEE8-0209-304D-AB41-52EC80FE7088}" type="presParOf" srcId="{98F521C3-821B-3B4C-9B69-EF663A138A86}" destId="{7986D8EE-5E72-E643-9B8F-958367BC465F}" srcOrd="0" destOrd="0" presId="urn:microsoft.com/office/officeart/2005/8/layout/chevron2"/>
    <dgm:cxn modelId="{7224651C-67BF-484B-AC5B-F84EBDC2BC1E}" type="presParOf" srcId="{98F521C3-821B-3B4C-9B69-EF663A138A86}" destId="{EB7635C4-3CBC-554C-B4B8-48C93A7D825E}" srcOrd="1" destOrd="0" presId="urn:microsoft.com/office/officeart/2005/8/layout/chevron2"/>
    <dgm:cxn modelId="{CA52CD93-2651-C644-B8F0-1BAB9EFA911D}" type="presParOf" srcId="{E014A442-9975-7D40-B696-CA78E81B959A}" destId="{91F8A1AB-229D-264C-A674-827B74E3C63A}" srcOrd="9" destOrd="0" presId="urn:microsoft.com/office/officeart/2005/8/layout/chevron2"/>
    <dgm:cxn modelId="{BA253215-0FF5-EB41-ACA0-E22234239BC8}" type="presParOf" srcId="{E014A442-9975-7D40-B696-CA78E81B959A}" destId="{C79E44AA-6ADD-7A44-B255-32E4508B76E9}" srcOrd="10" destOrd="0" presId="urn:microsoft.com/office/officeart/2005/8/layout/chevron2"/>
    <dgm:cxn modelId="{6FDFEC7D-D68F-A046-BD95-CC260E560DB1}" type="presParOf" srcId="{C79E44AA-6ADD-7A44-B255-32E4508B76E9}" destId="{88223269-A312-4340-B836-2E27D0F2D331}" srcOrd="0" destOrd="0" presId="urn:microsoft.com/office/officeart/2005/8/layout/chevron2"/>
    <dgm:cxn modelId="{95B9837B-E367-8145-B34E-7E6BE1C4C6EB}" type="presParOf" srcId="{C79E44AA-6ADD-7A44-B255-32E4508B76E9}" destId="{ABBD29D2-C8DB-AB43-9D1E-6A38630C3AFC}" srcOrd="1" destOrd="0" presId="urn:microsoft.com/office/officeart/2005/8/layout/chevron2"/>
    <dgm:cxn modelId="{687CD3C8-2B29-2748-A3E2-52CB466A3756}" type="presParOf" srcId="{E014A442-9975-7D40-B696-CA78E81B959A}" destId="{CDE13063-833C-924A-A810-25B12593C2A8}" srcOrd="11" destOrd="0" presId="urn:microsoft.com/office/officeart/2005/8/layout/chevron2"/>
    <dgm:cxn modelId="{42B990A1-4D0D-7546-A0EF-6BD42E32B85D}" type="presParOf" srcId="{E014A442-9975-7D40-B696-CA78E81B959A}" destId="{0427CFB1-C550-A64E-8CB5-A8742EA06ECB}" srcOrd="12" destOrd="0" presId="urn:microsoft.com/office/officeart/2005/8/layout/chevron2"/>
    <dgm:cxn modelId="{7E656407-7920-5341-8264-F6B4FD874CDA}" type="presParOf" srcId="{0427CFB1-C550-A64E-8CB5-A8742EA06ECB}" destId="{0B94DCA9-5A53-714F-B143-D6B63A8F85CA}" srcOrd="0" destOrd="0" presId="urn:microsoft.com/office/officeart/2005/8/layout/chevron2"/>
    <dgm:cxn modelId="{BA9CD0B7-BCA6-904D-8C69-829BC8BC2E63}" type="presParOf" srcId="{0427CFB1-C550-A64E-8CB5-A8742EA06ECB}" destId="{AE20EDCB-7357-224E-9627-D27E9CEA166F}"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4DBD8C-9494-7B4E-8D1D-76DD93C179C4}">
      <dsp:nvSpPr>
        <dsp:cNvPr id="0" name=""/>
        <dsp:cNvSpPr/>
      </dsp:nvSpPr>
      <dsp:spPr>
        <a:xfrm rot="5400000">
          <a:off x="-119186" y="121227"/>
          <a:ext cx="794579" cy="556205"/>
        </a:xfrm>
        <a:prstGeom prst="chevron">
          <a:avLst/>
        </a:prstGeom>
        <a:solidFill>
          <a:srgbClr val="28AD56"/>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MX" sz="1400" kern="1200" dirty="0">
              <a:latin typeface="Gill Sans MT" panose="020B0502020104020203" pitchFamily="34" charset="77"/>
            </a:rPr>
            <a:t>1</a:t>
          </a:r>
        </a:p>
      </dsp:txBody>
      <dsp:txXfrm rot="-5400000">
        <a:off x="2" y="280143"/>
        <a:ext cx="556205" cy="238374"/>
      </dsp:txXfrm>
    </dsp:sp>
    <dsp:sp modelId="{CF067BAD-B424-6943-B8CD-1CC78045487A}">
      <dsp:nvSpPr>
        <dsp:cNvPr id="0" name=""/>
        <dsp:cNvSpPr/>
      </dsp:nvSpPr>
      <dsp:spPr>
        <a:xfrm rot="5400000">
          <a:off x="3176809" y="-2618563"/>
          <a:ext cx="516476" cy="5757684"/>
        </a:xfrm>
        <a:prstGeom prst="round2SameRect">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None/>
          </a:pPr>
          <a:r>
            <a:rPr lang="es-MX" sz="1800" kern="1200" dirty="0">
              <a:latin typeface="Gill Sans MT" panose="020B0502020104020203" pitchFamily="34" charset="77"/>
            </a:rPr>
            <a:t>1.Aspirante sube documentos</a:t>
          </a:r>
        </a:p>
      </dsp:txBody>
      <dsp:txXfrm rot="-5400000">
        <a:off x="556205" y="27253"/>
        <a:ext cx="5732472" cy="466052"/>
      </dsp:txXfrm>
    </dsp:sp>
    <dsp:sp modelId="{DA8ACDD5-CE3B-3D47-B1CE-6576BB7547D0}">
      <dsp:nvSpPr>
        <dsp:cNvPr id="0" name=""/>
        <dsp:cNvSpPr/>
      </dsp:nvSpPr>
      <dsp:spPr>
        <a:xfrm rot="5400000">
          <a:off x="-119186" y="827089"/>
          <a:ext cx="794579" cy="556205"/>
        </a:xfrm>
        <a:prstGeom prst="chevron">
          <a:avLst/>
        </a:prstGeom>
        <a:solidFill>
          <a:srgbClr val="28AD56"/>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MX" sz="1400" kern="1200" dirty="0">
              <a:latin typeface="Gill Sans MT" panose="020B0502020104020203" pitchFamily="34" charset="77"/>
            </a:rPr>
            <a:t>2</a:t>
          </a:r>
        </a:p>
      </dsp:txBody>
      <dsp:txXfrm rot="-5400000">
        <a:off x="2" y="986005"/>
        <a:ext cx="556205" cy="238374"/>
      </dsp:txXfrm>
    </dsp:sp>
    <dsp:sp modelId="{76A431A3-C2C3-B648-9F2F-36F843119BFA}">
      <dsp:nvSpPr>
        <dsp:cNvPr id="0" name=""/>
        <dsp:cNvSpPr/>
      </dsp:nvSpPr>
      <dsp:spPr>
        <a:xfrm rot="5400000">
          <a:off x="3176809" y="-1908077"/>
          <a:ext cx="516476" cy="5757684"/>
        </a:xfrm>
        <a:prstGeom prst="round2SameRect">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None/>
          </a:pPr>
          <a:r>
            <a:rPr lang="es-MX" sz="1800" kern="1200" dirty="0">
              <a:latin typeface="Gill Sans MT" panose="020B0502020104020203" pitchFamily="34" charset="77"/>
            </a:rPr>
            <a:t>2.EA coteja documentos</a:t>
          </a:r>
        </a:p>
      </dsp:txBody>
      <dsp:txXfrm rot="-5400000">
        <a:off x="556205" y="737739"/>
        <a:ext cx="5732472" cy="466052"/>
      </dsp:txXfrm>
    </dsp:sp>
    <dsp:sp modelId="{C2905713-B617-4C40-9A48-57A03D9C73B0}">
      <dsp:nvSpPr>
        <dsp:cNvPr id="0" name=""/>
        <dsp:cNvSpPr/>
      </dsp:nvSpPr>
      <dsp:spPr>
        <a:xfrm rot="5400000">
          <a:off x="-119186" y="1542200"/>
          <a:ext cx="794579" cy="556205"/>
        </a:xfrm>
        <a:prstGeom prst="chevron">
          <a:avLst/>
        </a:prstGeom>
        <a:solidFill>
          <a:srgbClr val="28AD56"/>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MX" sz="1400" kern="1200" dirty="0">
              <a:latin typeface="Gill Sans MT" panose="020B0502020104020203" pitchFamily="34" charset="77"/>
            </a:rPr>
            <a:t>3</a:t>
          </a:r>
          <a:endParaRPr lang="es-MX" sz="1800" kern="1200" dirty="0">
            <a:latin typeface="Gill Sans MT" panose="020B0502020104020203" pitchFamily="34" charset="77"/>
          </a:endParaRPr>
        </a:p>
      </dsp:txBody>
      <dsp:txXfrm rot="-5400000">
        <a:off x="2" y="1701116"/>
        <a:ext cx="556205" cy="238374"/>
      </dsp:txXfrm>
    </dsp:sp>
    <dsp:sp modelId="{47106FA9-94F8-3549-B7AD-B8688632AF75}">
      <dsp:nvSpPr>
        <dsp:cNvPr id="0" name=""/>
        <dsp:cNvSpPr/>
      </dsp:nvSpPr>
      <dsp:spPr>
        <a:xfrm rot="5400000">
          <a:off x="3176809" y="-1197590"/>
          <a:ext cx="516476" cy="5757684"/>
        </a:xfrm>
        <a:prstGeom prst="round2SameRect">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None/>
          </a:pPr>
          <a:r>
            <a:rPr lang="es-MX" sz="1800" kern="1200" dirty="0">
              <a:latin typeface="Gill Sans MT" panose="020B0502020104020203" pitchFamily="34" charset="77"/>
            </a:rPr>
            <a:t>3.EA entrega formato de pago</a:t>
          </a:r>
        </a:p>
      </dsp:txBody>
      <dsp:txXfrm rot="-5400000">
        <a:off x="556205" y="1448226"/>
        <a:ext cx="5732472" cy="466052"/>
      </dsp:txXfrm>
    </dsp:sp>
    <dsp:sp modelId="{CE684595-142C-224B-8CDA-5952D1B40B53}">
      <dsp:nvSpPr>
        <dsp:cNvPr id="0" name=""/>
        <dsp:cNvSpPr/>
      </dsp:nvSpPr>
      <dsp:spPr>
        <a:xfrm rot="5400000">
          <a:off x="-119186" y="2252687"/>
          <a:ext cx="794579" cy="556205"/>
        </a:xfrm>
        <a:prstGeom prst="chevron">
          <a:avLst/>
        </a:prstGeom>
        <a:solidFill>
          <a:srgbClr val="28AD56"/>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MX" sz="1400" kern="1200" dirty="0">
              <a:latin typeface="Gill Sans MT" panose="020B0502020104020203" pitchFamily="34" charset="77"/>
            </a:rPr>
            <a:t>4</a:t>
          </a:r>
        </a:p>
      </dsp:txBody>
      <dsp:txXfrm rot="-5400000">
        <a:off x="2" y="2411603"/>
        <a:ext cx="556205" cy="238374"/>
      </dsp:txXfrm>
    </dsp:sp>
    <dsp:sp modelId="{24A5C201-CFD5-3845-AFAA-0B6152FAEEA3}">
      <dsp:nvSpPr>
        <dsp:cNvPr id="0" name=""/>
        <dsp:cNvSpPr/>
      </dsp:nvSpPr>
      <dsp:spPr>
        <a:xfrm rot="5400000">
          <a:off x="3176809" y="-487103"/>
          <a:ext cx="516476" cy="5757684"/>
        </a:xfrm>
        <a:prstGeom prst="round2SameRect">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rtl="0">
            <a:lnSpc>
              <a:spcPct val="90000"/>
            </a:lnSpc>
            <a:spcBef>
              <a:spcPct val="0"/>
            </a:spcBef>
            <a:spcAft>
              <a:spcPct val="15000"/>
            </a:spcAft>
            <a:buNone/>
          </a:pPr>
          <a:r>
            <a:rPr lang="es-MX" sz="1800" kern="1200" dirty="0">
              <a:latin typeface="Gill Sans MT"/>
            </a:rPr>
            <a:t>4.Aspirante paga en institución bancaria. Cantidad exacta.</a:t>
          </a:r>
          <a:endParaRPr lang="es-MX" sz="1800" kern="1200" dirty="0"/>
        </a:p>
      </dsp:txBody>
      <dsp:txXfrm rot="-5400000">
        <a:off x="556205" y="2158713"/>
        <a:ext cx="5732472" cy="466052"/>
      </dsp:txXfrm>
    </dsp:sp>
    <dsp:sp modelId="{7986D8EE-5E72-E643-9B8F-958367BC465F}">
      <dsp:nvSpPr>
        <dsp:cNvPr id="0" name=""/>
        <dsp:cNvSpPr/>
      </dsp:nvSpPr>
      <dsp:spPr>
        <a:xfrm rot="5400000">
          <a:off x="-119186" y="2963174"/>
          <a:ext cx="794579" cy="556205"/>
        </a:xfrm>
        <a:prstGeom prst="chevron">
          <a:avLst/>
        </a:prstGeom>
        <a:solidFill>
          <a:srgbClr val="28AD56"/>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MX" sz="1400" kern="1200" dirty="0">
              <a:latin typeface="Gill Sans MT" panose="020B0502020104020203" pitchFamily="34" charset="77"/>
            </a:rPr>
            <a:t>5</a:t>
          </a:r>
        </a:p>
      </dsp:txBody>
      <dsp:txXfrm rot="-5400000">
        <a:off x="2" y="3122090"/>
        <a:ext cx="556205" cy="238374"/>
      </dsp:txXfrm>
    </dsp:sp>
    <dsp:sp modelId="{EB7635C4-3CBC-554C-B4B8-48C93A7D825E}">
      <dsp:nvSpPr>
        <dsp:cNvPr id="0" name=""/>
        <dsp:cNvSpPr/>
      </dsp:nvSpPr>
      <dsp:spPr>
        <a:xfrm rot="5400000">
          <a:off x="3176809" y="223383"/>
          <a:ext cx="516476" cy="5757684"/>
        </a:xfrm>
        <a:prstGeom prst="round2SameRect">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None/>
          </a:pPr>
          <a:r>
            <a:rPr lang="es-MX" sz="1800" kern="1200" dirty="0">
              <a:latin typeface="Gill Sans MT" panose="020B0502020104020203" pitchFamily="34" charset="77"/>
            </a:rPr>
            <a:t>5.EA valida comprobante de pago</a:t>
          </a:r>
          <a:endParaRPr lang="es-MX" sz="1800" kern="1200" dirty="0"/>
        </a:p>
      </dsp:txBody>
      <dsp:txXfrm rot="-5400000">
        <a:off x="556205" y="2869199"/>
        <a:ext cx="5732472" cy="466052"/>
      </dsp:txXfrm>
    </dsp:sp>
    <dsp:sp modelId="{88223269-A312-4340-B836-2E27D0F2D331}">
      <dsp:nvSpPr>
        <dsp:cNvPr id="0" name=""/>
        <dsp:cNvSpPr/>
      </dsp:nvSpPr>
      <dsp:spPr>
        <a:xfrm rot="5400000">
          <a:off x="-119186" y="3673660"/>
          <a:ext cx="794579" cy="556205"/>
        </a:xfrm>
        <a:prstGeom prst="chevron">
          <a:avLst/>
        </a:prstGeom>
        <a:solidFill>
          <a:srgbClr val="28AD56"/>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MX" sz="1400" kern="1200" dirty="0">
              <a:latin typeface="Gill Sans MT" panose="020B0502020104020203" pitchFamily="34" charset="77"/>
            </a:rPr>
            <a:t>6</a:t>
          </a:r>
        </a:p>
      </dsp:txBody>
      <dsp:txXfrm rot="-5400000">
        <a:off x="2" y="3832576"/>
        <a:ext cx="556205" cy="238374"/>
      </dsp:txXfrm>
    </dsp:sp>
    <dsp:sp modelId="{ABBD29D2-C8DB-AB43-9D1E-6A38630C3AFC}">
      <dsp:nvSpPr>
        <dsp:cNvPr id="0" name=""/>
        <dsp:cNvSpPr/>
      </dsp:nvSpPr>
      <dsp:spPr>
        <a:xfrm rot="5400000">
          <a:off x="3176809" y="933869"/>
          <a:ext cx="516476" cy="5757684"/>
        </a:xfrm>
        <a:prstGeom prst="round2SameRect">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None/>
          </a:pPr>
          <a:r>
            <a:rPr lang="es-MX" sz="1800" kern="1200" dirty="0">
              <a:latin typeface="Gill Sans MT" panose="020B0502020104020203" pitchFamily="34" charset="77"/>
            </a:rPr>
            <a:t>6.Aspirante sube comprobante de pago</a:t>
          </a:r>
        </a:p>
      </dsp:txBody>
      <dsp:txXfrm rot="-5400000">
        <a:off x="556205" y="3579685"/>
        <a:ext cx="5732472" cy="466052"/>
      </dsp:txXfrm>
    </dsp:sp>
    <dsp:sp modelId="{0B94DCA9-5A53-714F-B143-D6B63A8F85CA}">
      <dsp:nvSpPr>
        <dsp:cNvPr id="0" name=""/>
        <dsp:cNvSpPr/>
      </dsp:nvSpPr>
      <dsp:spPr>
        <a:xfrm rot="5400000">
          <a:off x="-119186" y="4384147"/>
          <a:ext cx="794579" cy="556205"/>
        </a:xfrm>
        <a:prstGeom prst="chevron">
          <a:avLst/>
        </a:prstGeom>
        <a:solidFill>
          <a:srgbClr val="28AD56"/>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MX" sz="1400" kern="1200" dirty="0">
              <a:latin typeface="Gill Sans MT" panose="020B0502020104020203" pitchFamily="34" charset="77"/>
            </a:rPr>
            <a:t>7</a:t>
          </a:r>
        </a:p>
      </dsp:txBody>
      <dsp:txXfrm rot="-5400000">
        <a:off x="2" y="4543063"/>
        <a:ext cx="556205" cy="238374"/>
      </dsp:txXfrm>
    </dsp:sp>
    <dsp:sp modelId="{AE20EDCB-7357-224E-9627-D27E9CEA166F}">
      <dsp:nvSpPr>
        <dsp:cNvPr id="0" name=""/>
        <dsp:cNvSpPr/>
      </dsp:nvSpPr>
      <dsp:spPr>
        <a:xfrm rot="5400000">
          <a:off x="3176809" y="1644356"/>
          <a:ext cx="516476" cy="5757684"/>
        </a:xfrm>
        <a:prstGeom prst="round2SameRect">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None/>
          </a:pPr>
          <a:r>
            <a:rPr lang="es-MX" sz="1800" kern="1200" dirty="0">
              <a:latin typeface="Gill Sans MT" panose="020B0502020104020203" pitchFamily="34" charset="77"/>
            </a:rPr>
            <a:t>7.Aspirante genera acta de inscripción</a:t>
          </a:r>
          <a:endParaRPr lang="es-MX" sz="1800" kern="1200" dirty="0"/>
        </a:p>
      </dsp:txBody>
      <dsp:txXfrm rot="-5400000">
        <a:off x="556205" y="4290172"/>
        <a:ext cx="5732472" cy="466052"/>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AC55298F-9898-B5A8-C18D-218B5D3A7DB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a:extLst>
              <a:ext uri="{FF2B5EF4-FFF2-40B4-BE49-F238E27FC236}">
                <a16:creationId xmlns:a16="http://schemas.microsoft.com/office/drawing/2014/main" id="{37D4FDCD-1A6D-E98E-3B87-0F279BFAA62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30478FD-E235-CC44-92FC-236F34D5FE4D}" type="datetimeFigureOut">
              <a:rPr lang="es-MX" smtClean="0"/>
              <a:t>21/09/26</a:t>
            </a:fld>
            <a:endParaRPr lang="es-MX"/>
          </a:p>
        </p:txBody>
      </p:sp>
      <p:sp>
        <p:nvSpPr>
          <p:cNvPr id="4" name="Marcador de pie de página 3">
            <a:extLst>
              <a:ext uri="{FF2B5EF4-FFF2-40B4-BE49-F238E27FC236}">
                <a16:creationId xmlns:a16="http://schemas.microsoft.com/office/drawing/2014/main" id="{841775F7-0FC8-91A8-0E90-41C615AE72B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9E225E1A-27EB-0C7C-EF11-10285019DE2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897ACE-EA68-5F45-AE12-457209AE2CB8}" type="slidenum">
              <a:rPr lang="es-MX" smtClean="0"/>
              <a:t>‹Nº›</a:t>
            </a:fld>
            <a:endParaRPr lang="es-MX"/>
          </a:p>
        </p:txBody>
      </p:sp>
    </p:spTree>
    <p:extLst>
      <p:ext uri="{BB962C8B-B14F-4D97-AF65-F5344CB8AC3E}">
        <p14:creationId xmlns:p14="http://schemas.microsoft.com/office/powerpoint/2010/main" val="21632950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8A0E80-7C5C-9542-A49E-D975BCD9CAB3}" type="datetimeFigureOut">
              <a:rPr lang="es-MX" smtClean="0"/>
              <a:t>21/09/26</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1C83A2-6DB4-464B-9C32-45FFA9882AC2}" type="slidenum">
              <a:rPr lang="es-MX" smtClean="0"/>
              <a:t>‹Nº›</a:t>
            </a:fld>
            <a:endParaRPr lang="es-MX"/>
          </a:p>
        </p:txBody>
      </p:sp>
    </p:spTree>
    <p:extLst>
      <p:ext uri="{BB962C8B-B14F-4D97-AF65-F5344CB8AC3E}">
        <p14:creationId xmlns:p14="http://schemas.microsoft.com/office/powerpoint/2010/main" val="1520858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25A31-D4C9-0953-592D-39DDB885DB7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E531DAB-6E15-61D7-22CE-7EB6106D9BB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BB14530-4EBB-60F9-698D-24D849F2768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BED677DF-A0EB-DEC6-9E9E-4C3E0ED6E0E8}"/>
              </a:ext>
            </a:extLst>
          </p:cNvPr>
          <p:cNvSpPr>
            <a:spLocks noGrp="1"/>
          </p:cNvSpPr>
          <p:nvPr>
            <p:ph type="sldNum" sz="quarter" idx="5"/>
          </p:nvPr>
        </p:nvSpPr>
        <p:spPr/>
        <p:txBody>
          <a:bodyPr/>
          <a:lstStyle/>
          <a:p>
            <a:fld id="{041C83A2-6DB4-464B-9C32-45FFA9882AC2}" type="slidenum">
              <a:rPr lang="es-MX" smtClean="0"/>
              <a:t>11</a:t>
            </a:fld>
            <a:endParaRPr lang="es-MX"/>
          </a:p>
        </p:txBody>
      </p:sp>
    </p:spTree>
    <p:extLst>
      <p:ext uri="{BB962C8B-B14F-4D97-AF65-F5344CB8AC3E}">
        <p14:creationId xmlns:p14="http://schemas.microsoft.com/office/powerpoint/2010/main" val="38432626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25A31-D4C9-0953-592D-39DDB885DB7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E531DAB-6E15-61D7-22CE-7EB6106D9BB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BB14530-4EBB-60F9-698D-24D849F2768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BED677DF-A0EB-DEC6-9E9E-4C3E0ED6E0E8}"/>
              </a:ext>
            </a:extLst>
          </p:cNvPr>
          <p:cNvSpPr>
            <a:spLocks noGrp="1"/>
          </p:cNvSpPr>
          <p:nvPr>
            <p:ph type="sldNum" sz="quarter" idx="5"/>
          </p:nvPr>
        </p:nvSpPr>
        <p:spPr/>
        <p:txBody>
          <a:bodyPr/>
          <a:lstStyle/>
          <a:p>
            <a:fld id="{041C83A2-6DB4-464B-9C32-45FFA9882AC2}" type="slidenum">
              <a:rPr lang="es-MX" smtClean="0"/>
              <a:t>16</a:t>
            </a:fld>
            <a:endParaRPr lang="es-MX"/>
          </a:p>
        </p:txBody>
      </p:sp>
    </p:spTree>
    <p:extLst>
      <p:ext uri="{BB962C8B-B14F-4D97-AF65-F5344CB8AC3E}">
        <p14:creationId xmlns:p14="http://schemas.microsoft.com/office/powerpoint/2010/main" val="38432626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578D2-7DBA-695E-5AB9-7336A02F8FE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A6C8D97-7C21-9DE4-76BA-CC8F9176E12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2169F7B-6217-A4AC-D9B7-B42D3F85356B}"/>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105ED445-E6E8-BDBC-E2E9-0BC297869644}"/>
              </a:ext>
            </a:extLst>
          </p:cNvPr>
          <p:cNvSpPr>
            <a:spLocks noGrp="1"/>
          </p:cNvSpPr>
          <p:nvPr>
            <p:ph type="sldNum" sz="quarter" idx="5"/>
          </p:nvPr>
        </p:nvSpPr>
        <p:spPr/>
        <p:txBody>
          <a:bodyPr/>
          <a:lstStyle/>
          <a:p>
            <a:fld id="{041C83A2-6DB4-464B-9C32-45FFA9882AC2}" type="slidenum">
              <a:rPr lang="es-MX" smtClean="0"/>
              <a:t>17</a:t>
            </a:fld>
            <a:endParaRPr lang="es-MX"/>
          </a:p>
        </p:txBody>
      </p:sp>
    </p:spTree>
    <p:extLst>
      <p:ext uri="{BB962C8B-B14F-4D97-AF65-F5344CB8AC3E}">
        <p14:creationId xmlns:p14="http://schemas.microsoft.com/office/powerpoint/2010/main" val="546628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041C83A2-6DB4-464B-9C32-45FFA9882AC2}" type="slidenum">
              <a:rPr lang="es-MX" smtClean="0"/>
              <a:t>18</a:t>
            </a:fld>
            <a:endParaRPr lang="es-MX"/>
          </a:p>
        </p:txBody>
      </p:sp>
    </p:spTree>
    <p:extLst>
      <p:ext uri="{BB962C8B-B14F-4D97-AF65-F5344CB8AC3E}">
        <p14:creationId xmlns:p14="http://schemas.microsoft.com/office/powerpoint/2010/main" val="1942714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61CFD-75D5-293F-3452-14F28BCA8DC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160D499-F566-D2E7-C361-AB8E80806EB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7885C939-1998-B548-69BC-A08A3037F17F}"/>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145C3857-5C3B-CFD8-4693-A35351B714F1}"/>
              </a:ext>
            </a:extLst>
          </p:cNvPr>
          <p:cNvSpPr>
            <a:spLocks noGrp="1"/>
          </p:cNvSpPr>
          <p:nvPr>
            <p:ph type="sldNum" sz="quarter" idx="5"/>
          </p:nvPr>
        </p:nvSpPr>
        <p:spPr/>
        <p:txBody>
          <a:bodyPr/>
          <a:lstStyle/>
          <a:p>
            <a:fld id="{041C83A2-6DB4-464B-9C32-45FFA9882AC2}" type="slidenum">
              <a:rPr lang="es-MX" smtClean="0"/>
              <a:t>20</a:t>
            </a:fld>
            <a:endParaRPr lang="es-MX"/>
          </a:p>
        </p:txBody>
      </p:sp>
    </p:spTree>
    <p:extLst>
      <p:ext uri="{BB962C8B-B14F-4D97-AF65-F5344CB8AC3E}">
        <p14:creationId xmlns:p14="http://schemas.microsoft.com/office/powerpoint/2010/main" val="22944960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25A31-D4C9-0953-592D-39DDB885DB7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E531DAB-6E15-61D7-22CE-7EB6106D9BB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BB14530-4EBB-60F9-698D-24D849F2768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BED677DF-A0EB-DEC6-9E9E-4C3E0ED6E0E8}"/>
              </a:ext>
            </a:extLst>
          </p:cNvPr>
          <p:cNvSpPr>
            <a:spLocks noGrp="1"/>
          </p:cNvSpPr>
          <p:nvPr>
            <p:ph type="sldNum" sz="quarter" idx="5"/>
          </p:nvPr>
        </p:nvSpPr>
        <p:spPr/>
        <p:txBody>
          <a:bodyPr/>
          <a:lstStyle/>
          <a:p>
            <a:fld id="{041C83A2-6DB4-464B-9C32-45FFA9882AC2}" type="slidenum">
              <a:rPr lang="es-MX" smtClean="0"/>
              <a:t>21</a:t>
            </a:fld>
            <a:endParaRPr lang="es-MX"/>
          </a:p>
        </p:txBody>
      </p:sp>
    </p:spTree>
    <p:extLst>
      <p:ext uri="{BB962C8B-B14F-4D97-AF65-F5344CB8AC3E}">
        <p14:creationId xmlns:p14="http://schemas.microsoft.com/office/powerpoint/2010/main" val="4201869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74237-1E00-38F5-3ACA-380B233310A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8EA4A74-05A0-56B8-290E-87567863888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3A00CE4-9383-8DD3-1EF3-460C09CC1126}"/>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A1C725FA-A5BF-E3A2-B08C-D3F69AD281CD}"/>
              </a:ext>
            </a:extLst>
          </p:cNvPr>
          <p:cNvSpPr>
            <a:spLocks noGrp="1"/>
          </p:cNvSpPr>
          <p:nvPr>
            <p:ph type="sldNum" sz="quarter" idx="5"/>
          </p:nvPr>
        </p:nvSpPr>
        <p:spPr/>
        <p:txBody>
          <a:bodyPr/>
          <a:lstStyle/>
          <a:p>
            <a:fld id="{041C83A2-6DB4-464B-9C32-45FFA9882AC2}" type="slidenum">
              <a:rPr lang="es-MX" smtClean="0"/>
              <a:t>22</a:t>
            </a:fld>
            <a:endParaRPr lang="es-MX"/>
          </a:p>
        </p:txBody>
      </p:sp>
    </p:spTree>
    <p:extLst>
      <p:ext uri="{BB962C8B-B14F-4D97-AF65-F5344CB8AC3E}">
        <p14:creationId xmlns:p14="http://schemas.microsoft.com/office/powerpoint/2010/main" val="29596620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03D64-905A-47BA-70B0-11364BE385E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72C9920-A2BE-AF45-00D5-FDADA6A66F2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285795B-06E9-37DF-0075-8808CB2D70B5}"/>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22A87AFA-ECC1-ECE6-BAAC-58442603813D}"/>
              </a:ext>
            </a:extLst>
          </p:cNvPr>
          <p:cNvSpPr>
            <a:spLocks noGrp="1"/>
          </p:cNvSpPr>
          <p:nvPr>
            <p:ph type="sldNum" sz="quarter" idx="5"/>
          </p:nvPr>
        </p:nvSpPr>
        <p:spPr/>
        <p:txBody>
          <a:bodyPr/>
          <a:lstStyle/>
          <a:p>
            <a:fld id="{041C83A2-6DB4-464B-9C32-45FFA9882AC2}" type="slidenum">
              <a:rPr lang="es-MX" smtClean="0"/>
              <a:t>23</a:t>
            </a:fld>
            <a:endParaRPr lang="es-MX"/>
          </a:p>
        </p:txBody>
      </p:sp>
    </p:spTree>
    <p:extLst>
      <p:ext uri="{BB962C8B-B14F-4D97-AF65-F5344CB8AC3E}">
        <p14:creationId xmlns:p14="http://schemas.microsoft.com/office/powerpoint/2010/main" val="26825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041C83A2-6DB4-464B-9C32-45FFA9882AC2}" type="slidenum">
              <a:rPr lang="es-MX" smtClean="0"/>
              <a:t>30</a:t>
            </a:fld>
            <a:endParaRPr lang="es-MX"/>
          </a:p>
        </p:txBody>
      </p:sp>
    </p:spTree>
    <p:extLst>
      <p:ext uri="{BB962C8B-B14F-4D97-AF65-F5344CB8AC3E}">
        <p14:creationId xmlns:p14="http://schemas.microsoft.com/office/powerpoint/2010/main" val="19427141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EADC7-159A-FB69-AADF-1CBB82EBA88E}"/>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7CCB18C-6F23-0DEE-FB0A-1826102BF05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EC0A891-B63E-316C-F881-00BD91193426}"/>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7CAC64C8-5977-F4A4-A276-32BE0A2479EC}"/>
              </a:ext>
            </a:extLst>
          </p:cNvPr>
          <p:cNvSpPr>
            <a:spLocks noGrp="1"/>
          </p:cNvSpPr>
          <p:nvPr>
            <p:ph type="sldNum" sz="quarter" idx="5"/>
          </p:nvPr>
        </p:nvSpPr>
        <p:spPr/>
        <p:txBody>
          <a:bodyPr/>
          <a:lstStyle/>
          <a:p>
            <a:fld id="{041C83A2-6DB4-464B-9C32-45FFA9882AC2}" type="slidenum">
              <a:rPr lang="es-MX" smtClean="0"/>
              <a:t>31</a:t>
            </a:fld>
            <a:endParaRPr lang="es-MX"/>
          </a:p>
        </p:txBody>
      </p:sp>
    </p:spTree>
    <p:extLst>
      <p:ext uri="{BB962C8B-B14F-4D97-AF65-F5344CB8AC3E}">
        <p14:creationId xmlns:p14="http://schemas.microsoft.com/office/powerpoint/2010/main" val="3136106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433F8-F37B-7EE4-CF38-C71F849E4DD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4E0A681-E29F-ABDE-BF92-0902025AC1C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9DCA1AB-5B43-E29D-45F6-0E71566AAAE7}"/>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B49CE6B7-FA15-C5E3-D879-681D3736CD7C}"/>
              </a:ext>
            </a:extLst>
          </p:cNvPr>
          <p:cNvSpPr>
            <a:spLocks noGrp="1"/>
          </p:cNvSpPr>
          <p:nvPr>
            <p:ph type="sldNum" sz="quarter" idx="5"/>
          </p:nvPr>
        </p:nvSpPr>
        <p:spPr/>
        <p:txBody>
          <a:bodyPr/>
          <a:lstStyle/>
          <a:p>
            <a:fld id="{041C83A2-6DB4-464B-9C32-45FFA9882AC2}" type="slidenum">
              <a:rPr lang="es-MX" smtClean="0"/>
              <a:t>32</a:t>
            </a:fld>
            <a:endParaRPr lang="es-MX"/>
          </a:p>
        </p:txBody>
      </p:sp>
    </p:spTree>
    <p:extLst>
      <p:ext uri="{BB962C8B-B14F-4D97-AF65-F5344CB8AC3E}">
        <p14:creationId xmlns:p14="http://schemas.microsoft.com/office/powerpoint/2010/main" val="22943413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AADE9-7347-851C-0C1D-DB9F227D76F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8FA6520-D147-A5DA-6863-FBA86755308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E80B771-01A6-925B-D06A-30BF127D911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D55128F2-31D6-2475-9AD2-15FCFF248CA4}"/>
              </a:ext>
            </a:extLst>
          </p:cNvPr>
          <p:cNvSpPr>
            <a:spLocks noGrp="1"/>
          </p:cNvSpPr>
          <p:nvPr>
            <p:ph type="sldNum" sz="quarter" idx="5"/>
          </p:nvPr>
        </p:nvSpPr>
        <p:spPr/>
        <p:txBody>
          <a:bodyPr/>
          <a:lstStyle/>
          <a:p>
            <a:fld id="{041C83A2-6DB4-464B-9C32-45FFA9882AC2}" type="slidenum">
              <a:rPr lang="es-MX" smtClean="0"/>
              <a:t>33</a:t>
            </a:fld>
            <a:endParaRPr lang="es-MX"/>
          </a:p>
        </p:txBody>
      </p:sp>
    </p:spTree>
    <p:extLst>
      <p:ext uri="{BB962C8B-B14F-4D97-AF65-F5344CB8AC3E}">
        <p14:creationId xmlns:p14="http://schemas.microsoft.com/office/powerpoint/2010/main" val="28018295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52088-DE23-269F-6953-D863CF1603D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CA6D2F6-3FB0-D646-90A8-83DB800DA7C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787A7DD-4661-A125-F3BF-6E9B7502C2B7}"/>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BFF41FE6-1C3A-179E-6A52-561CB4F4F173}"/>
              </a:ext>
            </a:extLst>
          </p:cNvPr>
          <p:cNvSpPr>
            <a:spLocks noGrp="1"/>
          </p:cNvSpPr>
          <p:nvPr>
            <p:ph type="sldNum" sz="quarter" idx="5"/>
          </p:nvPr>
        </p:nvSpPr>
        <p:spPr/>
        <p:txBody>
          <a:bodyPr/>
          <a:lstStyle/>
          <a:p>
            <a:fld id="{041C83A2-6DB4-464B-9C32-45FFA9882AC2}" type="slidenum">
              <a:rPr lang="es-MX" smtClean="0"/>
              <a:t>35</a:t>
            </a:fld>
            <a:endParaRPr lang="es-MX"/>
          </a:p>
        </p:txBody>
      </p:sp>
    </p:spTree>
    <p:extLst>
      <p:ext uri="{BB962C8B-B14F-4D97-AF65-F5344CB8AC3E}">
        <p14:creationId xmlns:p14="http://schemas.microsoft.com/office/powerpoint/2010/main" val="40356867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29C4A-BBDB-4B0F-376C-05AE851269E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81B99F8-B44B-C0AB-E954-7B884C296EA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E28AD324-4BB8-F47E-F180-64FB0F233758}"/>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4011B704-102E-B926-6E26-E1F868E62E4C}"/>
              </a:ext>
            </a:extLst>
          </p:cNvPr>
          <p:cNvSpPr>
            <a:spLocks noGrp="1"/>
          </p:cNvSpPr>
          <p:nvPr>
            <p:ph type="sldNum" sz="quarter" idx="5"/>
          </p:nvPr>
        </p:nvSpPr>
        <p:spPr/>
        <p:txBody>
          <a:bodyPr/>
          <a:lstStyle/>
          <a:p>
            <a:fld id="{041C83A2-6DB4-464B-9C32-45FFA9882AC2}" type="slidenum">
              <a:rPr lang="es-MX" smtClean="0"/>
              <a:t>36</a:t>
            </a:fld>
            <a:endParaRPr lang="es-MX"/>
          </a:p>
        </p:txBody>
      </p:sp>
    </p:spTree>
    <p:extLst>
      <p:ext uri="{BB962C8B-B14F-4D97-AF65-F5344CB8AC3E}">
        <p14:creationId xmlns:p14="http://schemas.microsoft.com/office/powerpoint/2010/main" val="31211074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CF34E-1160-0D84-E198-30B93FFAE79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5C3E513-03B2-755D-F06D-9BEE0A86F95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687C8A9-8246-077A-5EAA-84C131847DF4}"/>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32968AC-3A68-91F8-FE64-F23FF9BAAF0B}"/>
              </a:ext>
            </a:extLst>
          </p:cNvPr>
          <p:cNvSpPr>
            <a:spLocks noGrp="1"/>
          </p:cNvSpPr>
          <p:nvPr>
            <p:ph type="sldNum" sz="quarter" idx="5"/>
          </p:nvPr>
        </p:nvSpPr>
        <p:spPr/>
        <p:txBody>
          <a:bodyPr/>
          <a:lstStyle/>
          <a:p>
            <a:fld id="{041C83A2-6DB4-464B-9C32-45FFA9882AC2}" type="slidenum">
              <a:rPr lang="es-MX" smtClean="0"/>
              <a:t>37</a:t>
            </a:fld>
            <a:endParaRPr lang="es-MX"/>
          </a:p>
        </p:txBody>
      </p:sp>
    </p:spTree>
    <p:extLst>
      <p:ext uri="{BB962C8B-B14F-4D97-AF65-F5344CB8AC3E}">
        <p14:creationId xmlns:p14="http://schemas.microsoft.com/office/powerpoint/2010/main" val="30912670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B4978-A2CF-DC57-B20C-E534710911D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779A413-3AF7-18F5-8907-CF16C6CECB52}"/>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6B64F69-9DA4-5E62-6544-3CDE020928F1}"/>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E70D284B-C1CC-E662-7BC5-AAEFB5E58E5D}"/>
              </a:ext>
            </a:extLst>
          </p:cNvPr>
          <p:cNvSpPr>
            <a:spLocks noGrp="1"/>
          </p:cNvSpPr>
          <p:nvPr>
            <p:ph type="sldNum" sz="quarter" idx="5"/>
          </p:nvPr>
        </p:nvSpPr>
        <p:spPr/>
        <p:txBody>
          <a:bodyPr/>
          <a:lstStyle/>
          <a:p>
            <a:fld id="{041C83A2-6DB4-464B-9C32-45FFA9882AC2}" type="slidenum">
              <a:rPr lang="es-MX" smtClean="0"/>
              <a:t>38</a:t>
            </a:fld>
            <a:endParaRPr lang="es-MX"/>
          </a:p>
        </p:txBody>
      </p:sp>
    </p:spTree>
    <p:extLst>
      <p:ext uri="{BB962C8B-B14F-4D97-AF65-F5344CB8AC3E}">
        <p14:creationId xmlns:p14="http://schemas.microsoft.com/office/powerpoint/2010/main" val="20676169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4C9EF2-6E2B-8F94-EE2B-C81E3469C9A7}"/>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p>
        </p:txBody>
      </p:sp>
      <p:sp>
        <p:nvSpPr>
          <p:cNvPr id="3" name="Subtítulo 2">
            <a:extLst>
              <a:ext uri="{FF2B5EF4-FFF2-40B4-BE49-F238E27FC236}">
                <a16:creationId xmlns:a16="http://schemas.microsoft.com/office/drawing/2014/main" id="{CB68380D-5988-ED48-2C2C-4E27CB8106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p>
        </p:txBody>
      </p:sp>
      <p:sp>
        <p:nvSpPr>
          <p:cNvPr id="4" name="Marcador de fecha 3">
            <a:extLst>
              <a:ext uri="{FF2B5EF4-FFF2-40B4-BE49-F238E27FC236}">
                <a16:creationId xmlns:a16="http://schemas.microsoft.com/office/drawing/2014/main" id="{B051F06B-E93A-65F1-F13F-D0BDC0A645F4}"/>
              </a:ext>
            </a:extLst>
          </p:cNvPr>
          <p:cNvSpPr>
            <a:spLocks noGrp="1"/>
          </p:cNvSpPr>
          <p:nvPr>
            <p:ph type="dt" sz="half" idx="10"/>
          </p:nvPr>
        </p:nvSpPr>
        <p:spPr/>
        <p:txBody>
          <a:bodyPr/>
          <a:lstStyle/>
          <a:p>
            <a:fld id="{4C6BCCAB-F3A7-4749-B2B8-FCFC79257C89}" type="datetimeFigureOut">
              <a:rPr lang="es-MX" smtClean="0"/>
              <a:t>21/09/26</a:t>
            </a:fld>
            <a:endParaRPr lang="es-MX"/>
          </a:p>
        </p:txBody>
      </p:sp>
      <p:sp>
        <p:nvSpPr>
          <p:cNvPr id="5" name="Marcador de pie de página 4">
            <a:extLst>
              <a:ext uri="{FF2B5EF4-FFF2-40B4-BE49-F238E27FC236}">
                <a16:creationId xmlns:a16="http://schemas.microsoft.com/office/drawing/2014/main" id="{7B0B4330-7A0E-D896-2845-95BD4520DAF5}"/>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79978101-F584-181C-8CB6-AD737D4F870F}"/>
              </a:ext>
            </a:extLst>
          </p:cNvPr>
          <p:cNvSpPr>
            <a:spLocks noGrp="1"/>
          </p:cNvSpPr>
          <p:nvPr>
            <p:ph type="sldNum" sz="quarter" idx="12"/>
          </p:nvPr>
        </p:nvSpPr>
        <p:spPr/>
        <p:txBody>
          <a:bodyPr/>
          <a:lstStyle/>
          <a:p>
            <a:fld id="{27F93B87-B0CA-BF40-B059-0ED5C2EB182E}" type="slidenum">
              <a:rPr lang="es-MX" smtClean="0"/>
              <a:t>‹Nº›</a:t>
            </a:fld>
            <a:endParaRPr lang="es-MX"/>
          </a:p>
        </p:txBody>
      </p:sp>
    </p:spTree>
    <p:extLst>
      <p:ext uri="{BB962C8B-B14F-4D97-AF65-F5344CB8AC3E}">
        <p14:creationId xmlns:p14="http://schemas.microsoft.com/office/powerpoint/2010/main" val="36233474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0F8737-36F5-843C-2332-E20D0FA3548E}"/>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7E7ABAC0-27AF-A1CE-2AB9-D10B0234359B}"/>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E0FD1250-8F66-23B4-3CF5-4BFD110B6771}"/>
              </a:ext>
            </a:extLst>
          </p:cNvPr>
          <p:cNvSpPr>
            <a:spLocks noGrp="1"/>
          </p:cNvSpPr>
          <p:nvPr>
            <p:ph type="dt" sz="half" idx="10"/>
          </p:nvPr>
        </p:nvSpPr>
        <p:spPr/>
        <p:txBody>
          <a:bodyPr/>
          <a:lstStyle/>
          <a:p>
            <a:fld id="{4C6BCCAB-F3A7-4749-B2B8-FCFC79257C89}" type="datetimeFigureOut">
              <a:rPr lang="es-MX" smtClean="0"/>
              <a:t>21/09/26</a:t>
            </a:fld>
            <a:endParaRPr lang="es-MX"/>
          </a:p>
        </p:txBody>
      </p:sp>
      <p:sp>
        <p:nvSpPr>
          <p:cNvPr id="5" name="Marcador de pie de página 4">
            <a:extLst>
              <a:ext uri="{FF2B5EF4-FFF2-40B4-BE49-F238E27FC236}">
                <a16:creationId xmlns:a16="http://schemas.microsoft.com/office/drawing/2014/main" id="{FECFADEB-8188-C7C1-B039-D5F65CD9537D}"/>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0C1AC039-258B-2211-A4DD-D628EBB923C7}"/>
              </a:ext>
            </a:extLst>
          </p:cNvPr>
          <p:cNvSpPr>
            <a:spLocks noGrp="1"/>
          </p:cNvSpPr>
          <p:nvPr>
            <p:ph type="sldNum" sz="quarter" idx="12"/>
          </p:nvPr>
        </p:nvSpPr>
        <p:spPr/>
        <p:txBody>
          <a:bodyPr/>
          <a:lstStyle/>
          <a:p>
            <a:fld id="{27F93B87-B0CA-BF40-B059-0ED5C2EB182E}" type="slidenum">
              <a:rPr lang="es-MX" smtClean="0"/>
              <a:t>‹Nº›</a:t>
            </a:fld>
            <a:endParaRPr lang="es-MX"/>
          </a:p>
        </p:txBody>
      </p:sp>
    </p:spTree>
    <p:extLst>
      <p:ext uri="{BB962C8B-B14F-4D97-AF65-F5344CB8AC3E}">
        <p14:creationId xmlns:p14="http://schemas.microsoft.com/office/powerpoint/2010/main" val="2146179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5A40FB-471C-CB22-9F0A-3CFCEE1EEED9}"/>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p>
        </p:txBody>
      </p:sp>
      <p:sp>
        <p:nvSpPr>
          <p:cNvPr id="3" name="Marcador de texto 2">
            <a:extLst>
              <a:ext uri="{FF2B5EF4-FFF2-40B4-BE49-F238E27FC236}">
                <a16:creationId xmlns:a16="http://schemas.microsoft.com/office/drawing/2014/main" id="{0A923CB4-5D22-AF45-1275-B36B5FD4633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8F459FB6-551B-0324-9BD6-9EB6F0ACBD70}"/>
              </a:ext>
            </a:extLst>
          </p:cNvPr>
          <p:cNvSpPr>
            <a:spLocks noGrp="1"/>
          </p:cNvSpPr>
          <p:nvPr>
            <p:ph type="dt" sz="half" idx="10"/>
          </p:nvPr>
        </p:nvSpPr>
        <p:spPr/>
        <p:txBody>
          <a:bodyPr/>
          <a:lstStyle/>
          <a:p>
            <a:fld id="{4C6BCCAB-F3A7-4749-B2B8-FCFC79257C89}" type="datetimeFigureOut">
              <a:rPr lang="es-MX" smtClean="0"/>
              <a:t>21/09/26</a:t>
            </a:fld>
            <a:endParaRPr lang="es-MX"/>
          </a:p>
        </p:txBody>
      </p:sp>
      <p:sp>
        <p:nvSpPr>
          <p:cNvPr id="5" name="Marcador de pie de página 4">
            <a:extLst>
              <a:ext uri="{FF2B5EF4-FFF2-40B4-BE49-F238E27FC236}">
                <a16:creationId xmlns:a16="http://schemas.microsoft.com/office/drawing/2014/main" id="{702F48A1-6811-78D8-D7EE-6A635592C2BF}"/>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50210D19-D0E5-05F3-E89F-244666A78629}"/>
              </a:ext>
            </a:extLst>
          </p:cNvPr>
          <p:cNvSpPr>
            <a:spLocks noGrp="1"/>
          </p:cNvSpPr>
          <p:nvPr>
            <p:ph type="sldNum" sz="quarter" idx="12"/>
          </p:nvPr>
        </p:nvSpPr>
        <p:spPr/>
        <p:txBody>
          <a:bodyPr/>
          <a:lstStyle/>
          <a:p>
            <a:fld id="{27F93B87-B0CA-BF40-B059-0ED5C2EB182E}" type="slidenum">
              <a:rPr lang="es-MX" smtClean="0"/>
              <a:t>‹Nº›</a:t>
            </a:fld>
            <a:endParaRPr lang="es-MX"/>
          </a:p>
        </p:txBody>
      </p:sp>
    </p:spTree>
    <p:extLst>
      <p:ext uri="{BB962C8B-B14F-4D97-AF65-F5344CB8AC3E}">
        <p14:creationId xmlns:p14="http://schemas.microsoft.com/office/powerpoint/2010/main" val="792577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FFCB1E-DDAF-3D1A-5A2C-BE4A60B75B76}"/>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39003073-972D-4713-C0F6-F7C95C575849}"/>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contenido 3">
            <a:extLst>
              <a:ext uri="{FF2B5EF4-FFF2-40B4-BE49-F238E27FC236}">
                <a16:creationId xmlns:a16="http://schemas.microsoft.com/office/drawing/2014/main" id="{6068664B-EF0F-3FAF-1FF7-2E57A8B1C1D0}"/>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fecha 4">
            <a:extLst>
              <a:ext uri="{FF2B5EF4-FFF2-40B4-BE49-F238E27FC236}">
                <a16:creationId xmlns:a16="http://schemas.microsoft.com/office/drawing/2014/main" id="{CAEAA972-DE19-3486-FE67-7CB256B7A968}"/>
              </a:ext>
            </a:extLst>
          </p:cNvPr>
          <p:cNvSpPr>
            <a:spLocks noGrp="1"/>
          </p:cNvSpPr>
          <p:nvPr>
            <p:ph type="dt" sz="half" idx="10"/>
          </p:nvPr>
        </p:nvSpPr>
        <p:spPr/>
        <p:txBody>
          <a:bodyPr/>
          <a:lstStyle/>
          <a:p>
            <a:fld id="{4C6BCCAB-F3A7-4749-B2B8-FCFC79257C89}" type="datetimeFigureOut">
              <a:rPr lang="es-MX" smtClean="0"/>
              <a:t>21/09/26</a:t>
            </a:fld>
            <a:endParaRPr lang="es-MX"/>
          </a:p>
        </p:txBody>
      </p:sp>
      <p:sp>
        <p:nvSpPr>
          <p:cNvPr id="6" name="Marcador de pie de página 5">
            <a:extLst>
              <a:ext uri="{FF2B5EF4-FFF2-40B4-BE49-F238E27FC236}">
                <a16:creationId xmlns:a16="http://schemas.microsoft.com/office/drawing/2014/main" id="{FB7117EB-4817-60AE-AEE0-C00E7A2A1A96}"/>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1B056FE0-3C3B-2EC8-9BF6-238E32E731E4}"/>
              </a:ext>
            </a:extLst>
          </p:cNvPr>
          <p:cNvSpPr>
            <a:spLocks noGrp="1"/>
          </p:cNvSpPr>
          <p:nvPr>
            <p:ph type="sldNum" sz="quarter" idx="12"/>
          </p:nvPr>
        </p:nvSpPr>
        <p:spPr/>
        <p:txBody>
          <a:bodyPr/>
          <a:lstStyle/>
          <a:p>
            <a:fld id="{27F93B87-B0CA-BF40-B059-0ED5C2EB182E}" type="slidenum">
              <a:rPr lang="es-MX" smtClean="0"/>
              <a:t>‹Nº›</a:t>
            </a:fld>
            <a:endParaRPr lang="es-MX"/>
          </a:p>
        </p:txBody>
      </p:sp>
    </p:spTree>
    <p:extLst>
      <p:ext uri="{BB962C8B-B14F-4D97-AF65-F5344CB8AC3E}">
        <p14:creationId xmlns:p14="http://schemas.microsoft.com/office/powerpoint/2010/main" val="2740878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74901C-B24A-1DCB-2BF0-D2AF6D92EEA4}"/>
              </a:ext>
            </a:extLst>
          </p:cNvPr>
          <p:cNvSpPr>
            <a:spLocks noGrp="1"/>
          </p:cNvSpPr>
          <p:nvPr>
            <p:ph type="title"/>
          </p:nvPr>
        </p:nvSpPr>
        <p:spPr>
          <a:xfrm>
            <a:off x="839788" y="365125"/>
            <a:ext cx="10515600" cy="1325563"/>
          </a:xfrm>
        </p:spPr>
        <p:txBody>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E1BAD122-3439-445C-94CC-B4C15A5A51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21B725AE-8EEC-EB43-9D71-7A7DF48156D4}"/>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texto 4">
            <a:extLst>
              <a:ext uri="{FF2B5EF4-FFF2-40B4-BE49-F238E27FC236}">
                <a16:creationId xmlns:a16="http://schemas.microsoft.com/office/drawing/2014/main" id="{ABDF86E2-97B9-66D6-DC8E-E92F38E243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45452FA3-B5C3-A7B6-A456-83DCE695CC75}"/>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7" name="Marcador de fecha 6">
            <a:extLst>
              <a:ext uri="{FF2B5EF4-FFF2-40B4-BE49-F238E27FC236}">
                <a16:creationId xmlns:a16="http://schemas.microsoft.com/office/drawing/2014/main" id="{231B868E-5EDB-C6CF-1555-BD97C8FC3BD5}"/>
              </a:ext>
            </a:extLst>
          </p:cNvPr>
          <p:cNvSpPr>
            <a:spLocks noGrp="1"/>
          </p:cNvSpPr>
          <p:nvPr>
            <p:ph type="dt" sz="half" idx="10"/>
          </p:nvPr>
        </p:nvSpPr>
        <p:spPr/>
        <p:txBody>
          <a:bodyPr/>
          <a:lstStyle/>
          <a:p>
            <a:fld id="{4C6BCCAB-F3A7-4749-B2B8-FCFC79257C89}" type="datetimeFigureOut">
              <a:rPr lang="es-MX" smtClean="0"/>
              <a:t>21/09/26</a:t>
            </a:fld>
            <a:endParaRPr lang="es-MX"/>
          </a:p>
        </p:txBody>
      </p:sp>
      <p:sp>
        <p:nvSpPr>
          <p:cNvPr id="8" name="Marcador de pie de página 7">
            <a:extLst>
              <a:ext uri="{FF2B5EF4-FFF2-40B4-BE49-F238E27FC236}">
                <a16:creationId xmlns:a16="http://schemas.microsoft.com/office/drawing/2014/main" id="{E25BC52A-808F-05FE-E2FE-61EDDBA24ED2}"/>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579BEBB6-41A7-0C54-D8C3-B570CE0D4CA5}"/>
              </a:ext>
            </a:extLst>
          </p:cNvPr>
          <p:cNvSpPr>
            <a:spLocks noGrp="1"/>
          </p:cNvSpPr>
          <p:nvPr>
            <p:ph type="sldNum" sz="quarter" idx="12"/>
          </p:nvPr>
        </p:nvSpPr>
        <p:spPr/>
        <p:txBody>
          <a:bodyPr/>
          <a:lstStyle/>
          <a:p>
            <a:fld id="{27F93B87-B0CA-BF40-B059-0ED5C2EB182E}" type="slidenum">
              <a:rPr lang="es-MX" smtClean="0"/>
              <a:t>‹Nº›</a:t>
            </a:fld>
            <a:endParaRPr lang="es-MX"/>
          </a:p>
        </p:txBody>
      </p:sp>
    </p:spTree>
    <p:extLst>
      <p:ext uri="{BB962C8B-B14F-4D97-AF65-F5344CB8AC3E}">
        <p14:creationId xmlns:p14="http://schemas.microsoft.com/office/powerpoint/2010/main" val="818517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18FBCC-1929-D502-9217-65098DEE0288}"/>
              </a:ext>
            </a:extLst>
          </p:cNvPr>
          <p:cNvSpPr>
            <a:spLocks noGrp="1"/>
          </p:cNvSpPr>
          <p:nvPr>
            <p:ph type="title"/>
          </p:nvPr>
        </p:nvSpPr>
        <p:spPr/>
        <p:txBody>
          <a:bodyPr/>
          <a:lstStyle/>
          <a:p>
            <a:r>
              <a:rPr lang="es-MX"/>
              <a:t>Haz clic para modificar el estilo de título del patrón</a:t>
            </a:r>
          </a:p>
        </p:txBody>
      </p:sp>
      <p:sp>
        <p:nvSpPr>
          <p:cNvPr id="3" name="Marcador de fecha 2">
            <a:extLst>
              <a:ext uri="{FF2B5EF4-FFF2-40B4-BE49-F238E27FC236}">
                <a16:creationId xmlns:a16="http://schemas.microsoft.com/office/drawing/2014/main" id="{788FE275-AF02-20FB-21B4-AC25BDC9F746}"/>
              </a:ext>
            </a:extLst>
          </p:cNvPr>
          <p:cNvSpPr>
            <a:spLocks noGrp="1"/>
          </p:cNvSpPr>
          <p:nvPr>
            <p:ph type="dt" sz="half" idx="10"/>
          </p:nvPr>
        </p:nvSpPr>
        <p:spPr/>
        <p:txBody>
          <a:bodyPr/>
          <a:lstStyle/>
          <a:p>
            <a:fld id="{4C6BCCAB-F3A7-4749-B2B8-FCFC79257C89}" type="datetimeFigureOut">
              <a:rPr lang="es-MX" smtClean="0"/>
              <a:t>21/09/26</a:t>
            </a:fld>
            <a:endParaRPr lang="es-MX"/>
          </a:p>
        </p:txBody>
      </p:sp>
      <p:sp>
        <p:nvSpPr>
          <p:cNvPr id="4" name="Marcador de pie de página 3">
            <a:extLst>
              <a:ext uri="{FF2B5EF4-FFF2-40B4-BE49-F238E27FC236}">
                <a16:creationId xmlns:a16="http://schemas.microsoft.com/office/drawing/2014/main" id="{DCED342C-1A91-C7BE-DB7A-6120EFD0D944}"/>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938424C8-B296-82A3-B2AD-9318CF8DB8B7}"/>
              </a:ext>
            </a:extLst>
          </p:cNvPr>
          <p:cNvSpPr>
            <a:spLocks noGrp="1"/>
          </p:cNvSpPr>
          <p:nvPr>
            <p:ph type="sldNum" sz="quarter" idx="12"/>
          </p:nvPr>
        </p:nvSpPr>
        <p:spPr/>
        <p:txBody>
          <a:bodyPr/>
          <a:lstStyle/>
          <a:p>
            <a:fld id="{27F93B87-B0CA-BF40-B059-0ED5C2EB182E}" type="slidenum">
              <a:rPr lang="es-MX" smtClean="0"/>
              <a:t>‹Nº›</a:t>
            </a:fld>
            <a:endParaRPr lang="es-MX"/>
          </a:p>
        </p:txBody>
      </p:sp>
    </p:spTree>
    <p:extLst>
      <p:ext uri="{BB962C8B-B14F-4D97-AF65-F5344CB8AC3E}">
        <p14:creationId xmlns:p14="http://schemas.microsoft.com/office/powerpoint/2010/main" val="3369412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891FE9D-AED6-5314-F4E8-1A0BEA51FFDA}"/>
              </a:ext>
            </a:extLst>
          </p:cNvPr>
          <p:cNvSpPr>
            <a:spLocks noGrp="1"/>
          </p:cNvSpPr>
          <p:nvPr>
            <p:ph type="dt" sz="half" idx="10"/>
          </p:nvPr>
        </p:nvSpPr>
        <p:spPr/>
        <p:txBody>
          <a:bodyPr/>
          <a:lstStyle/>
          <a:p>
            <a:fld id="{4C6BCCAB-F3A7-4749-B2B8-FCFC79257C89}" type="datetimeFigureOut">
              <a:rPr lang="es-MX" smtClean="0"/>
              <a:t>21/09/26</a:t>
            </a:fld>
            <a:endParaRPr lang="es-MX"/>
          </a:p>
        </p:txBody>
      </p:sp>
      <p:sp>
        <p:nvSpPr>
          <p:cNvPr id="3" name="Marcador de pie de página 2">
            <a:extLst>
              <a:ext uri="{FF2B5EF4-FFF2-40B4-BE49-F238E27FC236}">
                <a16:creationId xmlns:a16="http://schemas.microsoft.com/office/drawing/2014/main" id="{C58FD783-BA53-9ACA-4746-516597E8C8F2}"/>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9CD6BE18-DBF8-1F76-46E1-51EE3178423F}"/>
              </a:ext>
            </a:extLst>
          </p:cNvPr>
          <p:cNvSpPr>
            <a:spLocks noGrp="1"/>
          </p:cNvSpPr>
          <p:nvPr>
            <p:ph type="sldNum" sz="quarter" idx="12"/>
          </p:nvPr>
        </p:nvSpPr>
        <p:spPr/>
        <p:txBody>
          <a:bodyPr/>
          <a:lstStyle/>
          <a:p>
            <a:fld id="{27F93B87-B0CA-BF40-B059-0ED5C2EB182E}" type="slidenum">
              <a:rPr lang="es-MX" smtClean="0"/>
              <a:t>‹Nº›</a:t>
            </a:fld>
            <a:endParaRPr lang="es-MX"/>
          </a:p>
        </p:txBody>
      </p:sp>
    </p:spTree>
    <p:extLst>
      <p:ext uri="{BB962C8B-B14F-4D97-AF65-F5344CB8AC3E}">
        <p14:creationId xmlns:p14="http://schemas.microsoft.com/office/powerpoint/2010/main" val="1425078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F861FD-B314-5278-48E5-641A915937F0}"/>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4E605450-9BD9-5E55-77F0-29E0C841F6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texto 3">
            <a:extLst>
              <a:ext uri="{FF2B5EF4-FFF2-40B4-BE49-F238E27FC236}">
                <a16:creationId xmlns:a16="http://schemas.microsoft.com/office/drawing/2014/main" id="{64F36A3F-7472-9EF3-DAD5-7C661980A0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01E52A7F-DE58-1D47-4195-99D60B751E43}"/>
              </a:ext>
            </a:extLst>
          </p:cNvPr>
          <p:cNvSpPr>
            <a:spLocks noGrp="1"/>
          </p:cNvSpPr>
          <p:nvPr>
            <p:ph type="dt" sz="half" idx="10"/>
          </p:nvPr>
        </p:nvSpPr>
        <p:spPr/>
        <p:txBody>
          <a:bodyPr/>
          <a:lstStyle/>
          <a:p>
            <a:fld id="{4C6BCCAB-F3A7-4749-B2B8-FCFC79257C89}" type="datetimeFigureOut">
              <a:rPr lang="es-MX" smtClean="0"/>
              <a:t>21/09/26</a:t>
            </a:fld>
            <a:endParaRPr lang="es-MX"/>
          </a:p>
        </p:txBody>
      </p:sp>
      <p:sp>
        <p:nvSpPr>
          <p:cNvPr id="6" name="Marcador de pie de página 5">
            <a:extLst>
              <a:ext uri="{FF2B5EF4-FFF2-40B4-BE49-F238E27FC236}">
                <a16:creationId xmlns:a16="http://schemas.microsoft.com/office/drawing/2014/main" id="{6358618F-17B3-C902-553C-12848255BB19}"/>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9E170CC4-4282-BF97-8926-5B4DC29FD89C}"/>
              </a:ext>
            </a:extLst>
          </p:cNvPr>
          <p:cNvSpPr>
            <a:spLocks noGrp="1"/>
          </p:cNvSpPr>
          <p:nvPr>
            <p:ph type="sldNum" sz="quarter" idx="12"/>
          </p:nvPr>
        </p:nvSpPr>
        <p:spPr/>
        <p:txBody>
          <a:bodyPr/>
          <a:lstStyle/>
          <a:p>
            <a:fld id="{27F93B87-B0CA-BF40-B059-0ED5C2EB182E}" type="slidenum">
              <a:rPr lang="es-MX" smtClean="0"/>
              <a:t>‹Nº›</a:t>
            </a:fld>
            <a:endParaRPr lang="es-MX"/>
          </a:p>
        </p:txBody>
      </p:sp>
    </p:spTree>
    <p:extLst>
      <p:ext uri="{BB962C8B-B14F-4D97-AF65-F5344CB8AC3E}">
        <p14:creationId xmlns:p14="http://schemas.microsoft.com/office/powerpoint/2010/main" val="2987559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369D50-5FBD-BBDC-ED82-51950948B551}"/>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p>
        </p:txBody>
      </p:sp>
      <p:sp>
        <p:nvSpPr>
          <p:cNvPr id="3" name="Marcador de posición de imagen 2">
            <a:extLst>
              <a:ext uri="{FF2B5EF4-FFF2-40B4-BE49-F238E27FC236}">
                <a16:creationId xmlns:a16="http://schemas.microsoft.com/office/drawing/2014/main" id="{4A732595-8F6A-2FDB-E131-3B21251F87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43A535BF-7858-C956-CE2F-C97419579A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4BB7299D-2C28-2A30-E655-2B655315FB71}"/>
              </a:ext>
            </a:extLst>
          </p:cNvPr>
          <p:cNvSpPr>
            <a:spLocks noGrp="1"/>
          </p:cNvSpPr>
          <p:nvPr>
            <p:ph type="dt" sz="half" idx="10"/>
          </p:nvPr>
        </p:nvSpPr>
        <p:spPr/>
        <p:txBody>
          <a:bodyPr/>
          <a:lstStyle/>
          <a:p>
            <a:fld id="{4C6BCCAB-F3A7-4749-B2B8-FCFC79257C89}" type="datetimeFigureOut">
              <a:rPr lang="es-MX" smtClean="0"/>
              <a:t>21/09/26</a:t>
            </a:fld>
            <a:endParaRPr lang="es-MX"/>
          </a:p>
        </p:txBody>
      </p:sp>
      <p:sp>
        <p:nvSpPr>
          <p:cNvPr id="6" name="Marcador de pie de página 5">
            <a:extLst>
              <a:ext uri="{FF2B5EF4-FFF2-40B4-BE49-F238E27FC236}">
                <a16:creationId xmlns:a16="http://schemas.microsoft.com/office/drawing/2014/main" id="{B0986D2F-60ED-1DF6-23A5-DD61C767E1B1}"/>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08E14BFA-737C-B54E-2AA1-3BA77B2CA2E2}"/>
              </a:ext>
            </a:extLst>
          </p:cNvPr>
          <p:cNvSpPr>
            <a:spLocks noGrp="1"/>
          </p:cNvSpPr>
          <p:nvPr>
            <p:ph type="sldNum" sz="quarter" idx="12"/>
          </p:nvPr>
        </p:nvSpPr>
        <p:spPr/>
        <p:txBody>
          <a:bodyPr/>
          <a:lstStyle/>
          <a:p>
            <a:fld id="{27F93B87-B0CA-BF40-B059-0ED5C2EB182E}" type="slidenum">
              <a:rPr lang="es-MX" smtClean="0"/>
              <a:t>‹Nº›</a:t>
            </a:fld>
            <a:endParaRPr lang="es-MX"/>
          </a:p>
        </p:txBody>
      </p:sp>
    </p:spTree>
    <p:extLst>
      <p:ext uri="{BB962C8B-B14F-4D97-AF65-F5344CB8AC3E}">
        <p14:creationId xmlns:p14="http://schemas.microsoft.com/office/powerpoint/2010/main" val="13857177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4461CC-77AC-38BB-434A-F94311310A6D}"/>
              </a:ext>
            </a:extLst>
          </p:cNvPr>
          <p:cNvSpPr>
            <a:spLocks noGrp="1"/>
          </p:cNvSpPr>
          <p:nvPr>
            <p:ph type="title"/>
          </p:nvPr>
        </p:nvSpPr>
        <p:spPr/>
        <p:txBody>
          <a:bodyPr/>
          <a:lstStyle/>
          <a:p>
            <a:r>
              <a:rPr lang="es-MX"/>
              <a:t>Haz clic para modificar el estilo de título del patrón</a:t>
            </a:r>
          </a:p>
        </p:txBody>
      </p:sp>
      <p:sp>
        <p:nvSpPr>
          <p:cNvPr id="3" name="Marcador de texto vertical 2">
            <a:extLst>
              <a:ext uri="{FF2B5EF4-FFF2-40B4-BE49-F238E27FC236}">
                <a16:creationId xmlns:a16="http://schemas.microsoft.com/office/drawing/2014/main" id="{683CCAE6-71A2-9301-DDD4-C56DEF65AF19}"/>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B700A714-A6D6-0BED-8DBA-311CC22622D1}"/>
              </a:ext>
            </a:extLst>
          </p:cNvPr>
          <p:cNvSpPr>
            <a:spLocks noGrp="1"/>
          </p:cNvSpPr>
          <p:nvPr>
            <p:ph type="dt" sz="half" idx="10"/>
          </p:nvPr>
        </p:nvSpPr>
        <p:spPr/>
        <p:txBody>
          <a:bodyPr/>
          <a:lstStyle/>
          <a:p>
            <a:fld id="{4C6BCCAB-F3A7-4749-B2B8-FCFC79257C89}" type="datetimeFigureOut">
              <a:rPr lang="es-MX" smtClean="0"/>
              <a:t>21/09/26</a:t>
            </a:fld>
            <a:endParaRPr lang="es-MX"/>
          </a:p>
        </p:txBody>
      </p:sp>
      <p:sp>
        <p:nvSpPr>
          <p:cNvPr id="5" name="Marcador de pie de página 4">
            <a:extLst>
              <a:ext uri="{FF2B5EF4-FFF2-40B4-BE49-F238E27FC236}">
                <a16:creationId xmlns:a16="http://schemas.microsoft.com/office/drawing/2014/main" id="{AE832B1F-89CE-DB90-8C0D-E4CE740C1961}"/>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752E679D-85B2-EF1D-9CF4-51B870F4DDA1}"/>
              </a:ext>
            </a:extLst>
          </p:cNvPr>
          <p:cNvSpPr>
            <a:spLocks noGrp="1"/>
          </p:cNvSpPr>
          <p:nvPr>
            <p:ph type="sldNum" sz="quarter" idx="12"/>
          </p:nvPr>
        </p:nvSpPr>
        <p:spPr/>
        <p:txBody>
          <a:bodyPr/>
          <a:lstStyle/>
          <a:p>
            <a:fld id="{27F93B87-B0CA-BF40-B059-0ED5C2EB182E}" type="slidenum">
              <a:rPr lang="es-MX" smtClean="0"/>
              <a:t>‹Nº›</a:t>
            </a:fld>
            <a:endParaRPr lang="es-MX"/>
          </a:p>
        </p:txBody>
      </p:sp>
    </p:spTree>
    <p:extLst>
      <p:ext uri="{BB962C8B-B14F-4D97-AF65-F5344CB8AC3E}">
        <p14:creationId xmlns:p14="http://schemas.microsoft.com/office/powerpoint/2010/main" val="832290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1A4DF0E-7517-4F97-E29C-5DAC53721928}"/>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p>
        </p:txBody>
      </p:sp>
      <p:sp>
        <p:nvSpPr>
          <p:cNvPr id="3" name="Marcador de texto vertical 2">
            <a:extLst>
              <a:ext uri="{FF2B5EF4-FFF2-40B4-BE49-F238E27FC236}">
                <a16:creationId xmlns:a16="http://schemas.microsoft.com/office/drawing/2014/main" id="{5A5E9ED3-DACE-7EDD-9D07-4CA3C5B3319F}"/>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DB26AE50-E249-79A3-458D-4D2D5C137B7F}"/>
              </a:ext>
            </a:extLst>
          </p:cNvPr>
          <p:cNvSpPr>
            <a:spLocks noGrp="1"/>
          </p:cNvSpPr>
          <p:nvPr>
            <p:ph type="dt" sz="half" idx="10"/>
          </p:nvPr>
        </p:nvSpPr>
        <p:spPr/>
        <p:txBody>
          <a:bodyPr/>
          <a:lstStyle/>
          <a:p>
            <a:fld id="{4C6BCCAB-F3A7-4749-B2B8-FCFC79257C89}" type="datetimeFigureOut">
              <a:rPr lang="es-MX" smtClean="0"/>
              <a:t>21/09/26</a:t>
            </a:fld>
            <a:endParaRPr lang="es-MX"/>
          </a:p>
        </p:txBody>
      </p:sp>
      <p:sp>
        <p:nvSpPr>
          <p:cNvPr id="5" name="Marcador de pie de página 4">
            <a:extLst>
              <a:ext uri="{FF2B5EF4-FFF2-40B4-BE49-F238E27FC236}">
                <a16:creationId xmlns:a16="http://schemas.microsoft.com/office/drawing/2014/main" id="{CBA9928F-2F38-D687-5FC6-8969D1C1A937}"/>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12F6210C-EEA9-AC48-6D27-7A2326D1C304}"/>
              </a:ext>
            </a:extLst>
          </p:cNvPr>
          <p:cNvSpPr>
            <a:spLocks noGrp="1"/>
          </p:cNvSpPr>
          <p:nvPr>
            <p:ph type="sldNum" sz="quarter" idx="12"/>
          </p:nvPr>
        </p:nvSpPr>
        <p:spPr/>
        <p:txBody>
          <a:bodyPr/>
          <a:lstStyle/>
          <a:p>
            <a:fld id="{27F93B87-B0CA-BF40-B059-0ED5C2EB182E}" type="slidenum">
              <a:rPr lang="es-MX" smtClean="0"/>
              <a:t>‹Nº›</a:t>
            </a:fld>
            <a:endParaRPr lang="es-MX"/>
          </a:p>
        </p:txBody>
      </p:sp>
    </p:spTree>
    <p:extLst>
      <p:ext uri="{BB962C8B-B14F-4D97-AF65-F5344CB8AC3E}">
        <p14:creationId xmlns:p14="http://schemas.microsoft.com/office/powerpoint/2010/main" val="3992150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erpo de texto">
    <p:spTree>
      <p:nvGrpSpPr>
        <p:cNvPr id="1" name=""/>
        <p:cNvGrpSpPr/>
        <p:nvPr/>
      </p:nvGrpSpPr>
      <p:grpSpPr>
        <a:xfrm>
          <a:off x="0" y="0"/>
          <a:ext cx="0" cy="0"/>
          <a:chOff x="0" y="0"/>
          <a:chExt cx="0" cy="0"/>
        </a:xfrm>
      </p:grpSpPr>
      <p:sp>
        <p:nvSpPr>
          <p:cNvPr id="2" name="1 Título"/>
          <p:cNvSpPr>
            <a:spLocks noGrp="1"/>
          </p:cNvSpPr>
          <p:nvPr>
            <p:ph type="title"/>
          </p:nvPr>
        </p:nvSpPr>
        <p:spPr>
          <a:xfrm>
            <a:off x="677652" y="1333586"/>
            <a:ext cx="10711856" cy="382167"/>
          </a:xfrm>
        </p:spPr>
        <p:txBody>
          <a:bodyPr/>
          <a:lstStyle>
            <a:lvl1pPr>
              <a:defRPr>
                <a:solidFill>
                  <a:srgbClr val="28AD56"/>
                </a:solidFill>
              </a:defRPr>
            </a:lvl1pPr>
          </a:lstStyle>
          <a:p>
            <a:r>
              <a:rPr lang="es-ES"/>
              <a:t>Haga clic para modificar el estilo de título del patrón</a:t>
            </a:r>
            <a:endParaRPr lang="es-MX" dirty="0"/>
          </a:p>
        </p:txBody>
      </p:sp>
      <p:sp>
        <p:nvSpPr>
          <p:cNvPr id="4" name="3 Marcador de texto"/>
          <p:cNvSpPr>
            <a:spLocks noGrp="1"/>
          </p:cNvSpPr>
          <p:nvPr>
            <p:ph type="body" sz="quarter" idx="10"/>
          </p:nvPr>
        </p:nvSpPr>
        <p:spPr>
          <a:xfrm>
            <a:off x="1726366" y="1968556"/>
            <a:ext cx="9613204" cy="4127341"/>
          </a:xfrm>
        </p:spPr>
        <p:txBody>
          <a:bodyPr/>
          <a:lstStyle>
            <a:lvl1pPr>
              <a:defRPr sz="2533">
                <a:solidFill>
                  <a:schemeClr val="tx1">
                    <a:lumMod val="50000"/>
                    <a:lumOff val="50000"/>
                  </a:schemeClr>
                </a:solidFill>
              </a:defRPr>
            </a:lvl1pPr>
          </a:lstStyle>
          <a:p>
            <a:pPr lvl="0"/>
            <a:r>
              <a:rPr lang="es-ES"/>
              <a:t>Editar el estilo de texto del patrón</a:t>
            </a:r>
          </a:p>
        </p:txBody>
      </p:sp>
    </p:spTree>
    <p:extLst>
      <p:ext uri="{BB962C8B-B14F-4D97-AF65-F5344CB8AC3E}">
        <p14:creationId xmlns:p14="http://schemas.microsoft.com/office/powerpoint/2010/main" val="3718803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E057955-7202-7067-C832-C927C1F3FE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51F13F65-E2C8-0AF4-48FA-6811B4460E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FBDA59CC-B94A-0F0B-1030-0C6D1029DC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C6BCCAB-F3A7-4749-B2B8-FCFC79257C89}" type="datetimeFigureOut">
              <a:rPr lang="es-MX" smtClean="0"/>
              <a:t>21/09/26</a:t>
            </a:fld>
            <a:endParaRPr lang="es-MX"/>
          </a:p>
        </p:txBody>
      </p:sp>
      <p:sp>
        <p:nvSpPr>
          <p:cNvPr id="5" name="Marcador de pie de página 4">
            <a:extLst>
              <a:ext uri="{FF2B5EF4-FFF2-40B4-BE49-F238E27FC236}">
                <a16:creationId xmlns:a16="http://schemas.microsoft.com/office/drawing/2014/main" id="{4E4DE0CF-232F-8FED-94FA-F0E42EF77A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MX"/>
          </a:p>
        </p:txBody>
      </p:sp>
      <p:sp>
        <p:nvSpPr>
          <p:cNvPr id="6" name="Marcador de número de diapositiva 5">
            <a:extLst>
              <a:ext uri="{FF2B5EF4-FFF2-40B4-BE49-F238E27FC236}">
                <a16:creationId xmlns:a16="http://schemas.microsoft.com/office/drawing/2014/main" id="{E307A979-47DA-C75A-E4D2-EE89672705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7F93B87-B0CA-BF40-B059-0ED5C2EB182E}" type="slidenum">
              <a:rPr lang="es-MX" smtClean="0"/>
              <a:t>‹Nº›</a:t>
            </a:fld>
            <a:endParaRPr lang="es-MX"/>
          </a:p>
        </p:txBody>
      </p:sp>
    </p:spTree>
    <p:extLst>
      <p:ext uri="{BB962C8B-B14F-4D97-AF65-F5344CB8AC3E}">
        <p14:creationId xmlns:p14="http://schemas.microsoft.com/office/powerpoint/2010/main" val="25805939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hyperlink" Target="https://www.uv.mx/sgcuv/permanencia-p/"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18.png"/><Relationship Id="rId5" Type="http://schemas.openxmlformats.org/officeDocument/2006/relationships/diagramQuickStyle" Target="../diagrams/quickStyle1.xml"/><Relationship Id="rId10" Type="http://schemas.openxmlformats.org/officeDocument/2006/relationships/image" Target="../media/image17.png"/><Relationship Id="rId4" Type="http://schemas.openxmlformats.org/officeDocument/2006/relationships/diagramLayout" Target="../diagrams/layout1.xml"/><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4.png"/><Relationship Id="rId7"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hyperlink" Target="https://www.uv.mx/uge/files/2025/07/" TargetMode="External"/><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hyperlink" Target="mailto:aclemente@uv.mx" TargetMode="Externa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40.sv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24.png"/><Relationship Id="rId7" Type="http://schemas.openxmlformats.org/officeDocument/2006/relationships/image" Target="../media/image49.sv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15.png"/><Relationship Id="rId4" Type="http://schemas.openxmlformats.org/officeDocument/2006/relationships/image" Target="../media/image32.png"/><Relationship Id="rId9" Type="http://schemas.openxmlformats.org/officeDocument/2006/relationships/image" Target="../media/image51.svg"/></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58.emf"/><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7.emf"/><Relationship Id="rId5" Type="http://schemas.openxmlformats.org/officeDocument/2006/relationships/image" Target="../media/image56.png"/><Relationship Id="rId4" Type="http://schemas.openxmlformats.org/officeDocument/2006/relationships/image" Target="../media/image55.png"/></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61.sv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6.png"/></Relationships>
</file>

<file path=ppt/slides/_rels/slide3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32.png"/></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58.emf"/><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57.emf"/><Relationship Id="rId5" Type="http://schemas.openxmlformats.org/officeDocument/2006/relationships/image" Target="../media/image56.png"/><Relationship Id="rId4" Type="http://schemas.openxmlformats.org/officeDocument/2006/relationships/image" Target="../media/image64.png"/></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58.emf"/><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57.emf"/><Relationship Id="rId5" Type="http://schemas.openxmlformats.org/officeDocument/2006/relationships/image" Target="../media/image56.png"/><Relationship Id="rId4" Type="http://schemas.openxmlformats.org/officeDocument/2006/relationships/image" Target="../media/image55.png"/></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61.sv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56.png"/><Relationship Id="rId4" Type="http://schemas.openxmlformats.org/officeDocument/2006/relationships/image" Target="../media/image65.png"/></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ondo">
            <a:extLst>
              <a:ext uri="{FF2B5EF4-FFF2-40B4-BE49-F238E27FC236}">
                <a16:creationId xmlns:a16="http://schemas.microsoft.com/office/drawing/2014/main" id="{97A065D9-0045-7E6C-53FC-634FF1AD5E1D}"/>
              </a:ext>
            </a:extLst>
          </p:cNvPr>
          <p:cNvPicPr>
            <a:picLocks noGrp="1" noRot="1" noChangeAspect="1" noMove="1" noResize="1" noEditPoints="1" noAdjustHandles="1" noChangeArrowheads="1" noChangeShapeType="1" noCrop="1"/>
          </p:cNvPicPr>
          <p:nvPr/>
        </p:nvPicPr>
        <p:blipFill>
          <a:blip r:embed="rId2"/>
          <a:srcRect b="15476"/>
          <a:stretch>
            <a:fillRect/>
          </a:stretch>
        </p:blipFill>
        <p:spPr>
          <a:xfrm>
            <a:off x="0" y="1045956"/>
            <a:ext cx="12192000" cy="5812044"/>
          </a:xfrm>
          <a:prstGeom prst="rect">
            <a:avLst/>
          </a:prstGeom>
        </p:spPr>
      </p:pic>
      <p:sp>
        <p:nvSpPr>
          <p:cNvPr id="3" name="3 Marcador de texto">
            <a:extLst>
              <a:ext uri="{FF2B5EF4-FFF2-40B4-BE49-F238E27FC236}">
                <a16:creationId xmlns:a16="http://schemas.microsoft.com/office/drawing/2014/main" id="{455AA31C-2FD8-0A82-4FA5-9FA51071907F}"/>
              </a:ext>
            </a:extLst>
          </p:cNvPr>
          <p:cNvSpPr txBox="1">
            <a:spLocks/>
          </p:cNvSpPr>
          <p:nvPr/>
        </p:nvSpPr>
        <p:spPr>
          <a:xfrm>
            <a:off x="413899" y="1548335"/>
            <a:ext cx="7633387"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4000" dirty="0">
                <a:solidFill>
                  <a:srgbClr val="28AD56"/>
                </a:solidFill>
                <a:latin typeface="Gill Sans MT" panose="020B0502020104020203" pitchFamily="34" charset="77"/>
              </a:rPr>
              <a:t>Capacitación</a:t>
            </a:r>
          </a:p>
        </p:txBody>
      </p:sp>
      <p:sp>
        <p:nvSpPr>
          <p:cNvPr id="4" name="3 Marcador de texto">
            <a:extLst>
              <a:ext uri="{FF2B5EF4-FFF2-40B4-BE49-F238E27FC236}">
                <a16:creationId xmlns:a16="http://schemas.microsoft.com/office/drawing/2014/main" id="{69F3DAC2-1F74-4BCC-C35A-A9418566F4C5}"/>
              </a:ext>
            </a:extLst>
          </p:cNvPr>
          <p:cNvSpPr txBox="1">
            <a:spLocks/>
          </p:cNvSpPr>
          <p:nvPr/>
        </p:nvSpPr>
        <p:spPr>
          <a:xfrm>
            <a:off x="413899" y="364946"/>
            <a:ext cx="8730101" cy="138025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2800" dirty="0">
                <a:ln w="0"/>
                <a:solidFill>
                  <a:schemeClr val="accent1"/>
                </a:solidFill>
                <a:effectLst>
                  <a:outerShdw blurRad="38100" dist="25400" dir="5400000" algn="ctr" rotWithShape="0">
                    <a:srgbClr val="6E747A">
                      <a:alpha val="43000"/>
                    </a:srgbClr>
                  </a:outerShdw>
                </a:effectLst>
              </a:rPr>
              <a:t>Departamento de Supervisión y Desarrollo Escolar</a:t>
            </a:r>
          </a:p>
        </p:txBody>
      </p:sp>
      <p:sp>
        <p:nvSpPr>
          <p:cNvPr id="5" name="5 Marcador de texto">
            <a:extLst>
              <a:ext uri="{FF2B5EF4-FFF2-40B4-BE49-F238E27FC236}">
                <a16:creationId xmlns:a16="http://schemas.microsoft.com/office/drawing/2014/main" id="{8D6A31F1-CD7B-29B1-9260-BE5155A10D51}"/>
              </a:ext>
            </a:extLst>
          </p:cNvPr>
          <p:cNvSpPr txBox="1">
            <a:spLocks/>
          </p:cNvSpPr>
          <p:nvPr/>
        </p:nvSpPr>
        <p:spPr>
          <a:xfrm>
            <a:off x="7851648" y="5812044"/>
            <a:ext cx="3876135" cy="681010"/>
          </a:xfrm>
          <a:prstGeom prst="rect">
            <a:avLst/>
          </a:prstGeom>
        </p:spPr>
        <p:txBody>
          <a:bodyPr vert="horz" lIns="91440" tIns="45720" rIns="91440" bIns="45720" rtlCol="0" anchor="ctr"/>
          <a:lstStyle>
            <a:defPPr>
              <a:defRPr lang="es-MX"/>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dirty="0"/>
              <a:t>Septiembre  2026</a:t>
            </a:r>
          </a:p>
          <a:p>
            <a:endParaRPr lang="es-MX" dirty="0"/>
          </a:p>
        </p:txBody>
      </p:sp>
      <p:pic>
        <p:nvPicPr>
          <p:cNvPr id="6" name="Imagen 5">
            <a:extLst>
              <a:ext uri="{FF2B5EF4-FFF2-40B4-BE49-F238E27FC236}">
                <a16:creationId xmlns:a16="http://schemas.microsoft.com/office/drawing/2014/main" id="{F06D6E8D-E4D0-3CE2-35FB-FC5D7337CA20}"/>
              </a:ext>
            </a:extLst>
          </p:cNvPr>
          <p:cNvPicPr>
            <a:picLocks noChangeAspect="1"/>
          </p:cNvPicPr>
          <p:nvPr/>
        </p:nvPicPr>
        <p:blipFill>
          <a:blip r:embed="rId3"/>
          <a:stretch>
            <a:fillRect/>
          </a:stretch>
        </p:blipFill>
        <p:spPr>
          <a:xfrm>
            <a:off x="10610575" y="4413504"/>
            <a:ext cx="996970" cy="1115994"/>
          </a:xfrm>
          <a:prstGeom prst="rect">
            <a:avLst/>
          </a:prstGeom>
        </p:spPr>
      </p:pic>
    </p:spTree>
    <p:extLst>
      <p:ext uri="{BB962C8B-B14F-4D97-AF65-F5344CB8AC3E}">
        <p14:creationId xmlns:p14="http://schemas.microsoft.com/office/powerpoint/2010/main" val="3989489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E3BBE-4931-3DBD-FEE3-F598F25FF34A}"/>
            </a:ext>
          </a:extLst>
        </p:cNvPr>
        <p:cNvGrpSpPr/>
        <p:nvPr/>
      </p:nvGrpSpPr>
      <p:grpSpPr>
        <a:xfrm>
          <a:off x="0" y="0"/>
          <a:ext cx="0" cy="0"/>
          <a:chOff x="0" y="0"/>
          <a:chExt cx="0" cy="0"/>
        </a:xfrm>
      </p:grpSpPr>
      <p:pic>
        <p:nvPicPr>
          <p:cNvPr id="5" name="Fondo">
            <a:extLst>
              <a:ext uri="{FF2B5EF4-FFF2-40B4-BE49-F238E27FC236}">
                <a16:creationId xmlns:a16="http://schemas.microsoft.com/office/drawing/2014/main" id="{01947BF5-F5BD-3A70-6FDA-567FFEA52765}"/>
              </a:ext>
            </a:extLst>
          </p:cNvPr>
          <p:cNvPicPr>
            <a:picLocks noGrp="1" noRot="1" noChangeAspect="1" noMove="1" noResize="1" noEditPoints="1" noAdjustHandles="1" noChangeArrowheads="1" noChangeShapeType="1" noCrop="1"/>
          </p:cNvPicPr>
          <p:nvPr/>
        </p:nvPicPr>
        <p:blipFill>
          <a:blip r:embed="rId2"/>
          <a:srcRect b="15476"/>
          <a:stretch>
            <a:fillRect/>
          </a:stretch>
        </p:blipFill>
        <p:spPr>
          <a:xfrm>
            <a:off x="0" y="1045956"/>
            <a:ext cx="12192000" cy="5812044"/>
          </a:xfrm>
          <a:prstGeom prst="rect">
            <a:avLst/>
          </a:prstGeom>
        </p:spPr>
      </p:pic>
      <p:sp>
        <p:nvSpPr>
          <p:cNvPr id="9" name="3 Marcador de texto">
            <a:extLst>
              <a:ext uri="{FF2B5EF4-FFF2-40B4-BE49-F238E27FC236}">
                <a16:creationId xmlns:a16="http://schemas.microsoft.com/office/drawing/2014/main" id="{F5E48F1D-7BDB-F6A1-8350-971ACAAF1E0C}"/>
              </a:ext>
            </a:extLst>
          </p:cNvPr>
          <p:cNvSpPr txBox="1">
            <a:spLocks/>
          </p:cNvSpPr>
          <p:nvPr/>
        </p:nvSpPr>
        <p:spPr>
          <a:xfrm>
            <a:off x="500907" y="299105"/>
            <a:ext cx="1803382" cy="1662387"/>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3200" dirty="0">
                <a:solidFill>
                  <a:srgbClr val="18529D"/>
                </a:solidFill>
                <a:latin typeface="Gill Sans MT" panose="020B0502020104020203" pitchFamily="34" charset="77"/>
              </a:rPr>
              <a:t>TEMAS</a:t>
            </a:r>
          </a:p>
          <a:p>
            <a:endParaRPr lang="es-MX" sz="5400" dirty="0">
              <a:solidFill>
                <a:srgbClr val="18529D"/>
              </a:solidFill>
              <a:latin typeface="Gill Sans MT" panose="020B0502020104020203" pitchFamily="34" charset="77"/>
            </a:endParaRPr>
          </a:p>
        </p:txBody>
      </p:sp>
      <p:pic>
        <p:nvPicPr>
          <p:cNvPr id="2" name="Imagen 1">
            <a:extLst>
              <a:ext uri="{FF2B5EF4-FFF2-40B4-BE49-F238E27FC236}">
                <a16:creationId xmlns:a16="http://schemas.microsoft.com/office/drawing/2014/main" id="{D8E576F2-1E25-5D33-D97C-8CD00DBE8D34}"/>
              </a:ext>
            </a:extLst>
          </p:cNvPr>
          <p:cNvPicPr>
            <a:picLocks noChangeAspect="1"/>
          </p:cNvPicPr>
          <p:nvPr/>
        </p:nvPicPr>
        <p:blipFill>
          <a:blip r:embed="rId3"/>
          <a:stretch>
            <a:fillRect/>
          </a:stretch>
        </p:blipFill>
        <p:spPr>
          <a:xfrm>
            <a:off x="10987453" y="63072"/>
            <a:ext cx="996970" cy="1067226"/>
          </a:xfrm>
          <a:prstGeom prst="rect">
            <a:avLst/>
          </a:prstGeom>
        </p:spPr>
      </p:pic>
      <p:sp>
        <p:nvSpPr>
          <p:cNvPr id="7" name="CuadroTexto 6">
            <a:extLst>
              <a:ext uri="{FF2B5EF4-FFF2-40B4-BE49-F238E27FC236}">
                <a16:creationId xmlns:a16="http://schemas.microsoft.com/office/drawing/2014/main" id="{2997E252-CA8D-73E3-D84B-B860E8AFB6D5}"/>
              </a:ext>
            </a:extLst>
          </p:cNvPr>
          <p:cNvSpPr txBox="1"/>
          <p:nvPr/>
        </p:nvSpPr>
        <p:spPr>
          <a:xfrm>
            <a:off x="2060448" y="575604"/>
            <a:ext cx="8071104" cy="3376374"/>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a:spAutoFit/>
          </a:bodyPr>
          <a:lstStyle/>
          <a:p>
            <a:pPr marL="342900" indent="-342900" algn="ctr">
              <a:lnSpc>
                <a:spcPct val="150000"/>
              </a:lnSpc>
              <a:buFont typeface="+mj-lt"/>
              <a:buAutoNum type="arabicPeriod"/>
            </a:pPr>
            <a:r>
              <a:rPr lang="es-MX" dirty="0">
                <a:ln w="0"/>
                <a:solidFill>
                  <a:schemeClr val="accent1"/>
                </a:solidFill>
                <a:effectLst>
                  <a:outerShdw blurRad="38100" dist="25400" dir="5400000" algn="ctr" rotWithShape="0">
                    <a:srgbClr val="6E747A">
                      <a:alpha val="43000"/>
                    </a:srgbClr>
                  </a:outerShdw>
                </a:effectLst>
              </a:rPr>
              <a:t>Funciones y estructura del DSDE</a:t>
            </a:r>
          </a:p>
          <a:p>
            <a:pPr marL="342900" indent="-342900" algn="ctr">
              <a:lnSpc>
                <a:spcPct val="150000"/>
              </a:lnSpc>
              <a:buFont typeface="+mj-lt"/>
              <a:buAutoNum type="arabicPeriod"/>
            </a:pPr>
            <a:r>
              <a:rPr lang="es-MX" dirty="0">
                <a:ln w="0"/>
                <a:solidFill>
                  <a:schemeClr val="accent1"/>
                </a:solidFill>
                <a:effectLst>
                  <a:outerShdw blurRad="38100" dist="25400" dir="5400000" algn="ctr" rotWithShape="0">
                    <a:srgbClr val="6E747A">
                      <a:alpha val="43000"/>
                    </a:srgbClr>
                  </a:outerShdw>
                </a:effectLst>
              </a:rPr>
              <a:t>Supervisión Escolar</a:t>
            </a:r>
          </a:p>
          <a:p>
            <a:pPr marL="342900" indent="-342900" algn="ctr">
              <a:lnSpc>
                <a:spcPct val="150000"/>
              </a:lnSpc>
              <a:buFont typeface="+mj-lt"/>
              <a:buAutoNum type="arabicPeriod"/>
            </a:pPr>
            <a:r>
              <a:rPr lang="es-MX" dirty="0">
                <a:ln w="0"/>
                <a:solidFill>
                  <a:schemeClr val="accent1"/>
                </a:solidFill>
                <a:effectLst>
                  <a:outerShdw blurRad="38100" dist="25400" dir="5400000" algn="ctr" rotWithShape="0">
                    <a:srgbClr val="6E747A">
                      <a:alpha val="43000"/>
                    </a:srgbClr>
                  </a:outerShdw>
                </a:effectLst>
              </a:rPr>
              <a:t>Proceso de Inscripción de Nuevo Ingreso</a:t>
            </a:r>
          </a:p>
          <a:p>
            <a:pPr marL="342900" indent="-342900" algn="ctr">
              <a:lnSpc>
                <a:spcPct val="150000"/>
              </a:lnSpc>
              <a:buFont typeface="+mj-lt"/>
              <a:buAutoNum type="arabicPeriod"/>
            </a:pPr>
            <a:r>
              <a:rPr lang="es-MX" dirty="0">
                <a:ln w="0"/>
                <a:solidFill>
                  <a:schemeClr val="accent1"/>
                </a:solidFill>
                <a:effectLst>
                  <a:outerShdw blurRad="38100" dist="25400" dir="5400000" algn="ctr" rotWithShape="0">
                    <a:srgbClr val="6E747A">
                      <a:alpha val="43000"/>
                    </a:srgbClr>
                  </a:outerShdw>
                </a:effectLst>
              </a:rPr>
              <a:t>Inducción al sistema de Documentos de Inscripción</a:t>
            </a:r>
          </a:p>
          <a:p>
            <a:pPr marL="342900" indent="-342900" algn="ctr">
              <a:lnSpc>
                <a:spcPct val="150000"/>
              </a:lnSpc>
              <a:buFont typeface="+mj-lt"/>
              <a:buAutoNum type="arabicPeriod"/>
            </a:pPr>
            <a:r>
              <a:rPr lang="es-MX" dirty="0">
                <a:ln w="0"/>
                <a:solidFill>
                  <a:schemeClr val="accent1"/>
                </a:solidFill>
                <a:effectLst>
                  <a:outerShdw blurRad="38100" dist="25400" dir="5400000" algn="ctr" rotWithShape="0">
                    <a:srgbClr val="6E747A">
                      <a:alpha val="43000"/>
                    </a:srgbClr>
                  </a:outerShdw>
                </a:effectLst>
              </a:rPr>
              <a:t>Becas y Estímulos Institucionales, Becas Externas y Programas Federales</a:t>
            </a:r>
          </a:p>
          <a:p>
            <a:pPr marL="342900" indent="-342900" algn="ctr">
              <a:lnSpc>
                <a:spcPct val="150000"/>
              </a:lnSpc>
              <a:buFont typeface="+mj-lt"/>
              <a:buAutoNum type="arabicPeriod"/>
            </a:pPr>
            <a:r>
              <a:rPr lang="es-MX" dirty="0">
                <a:ln w="0"/>
                <a:solidFill>
                  <a:schemeClr val="accent1"/>
                </a:solidFill>
                <a:effectLst>
                  <a:outerShdw blurRad="38100" dist="25400" dir="5400000" algn="ctr" rotWithShape="0">
                    <a:srgbClr val="6E747A">
                      <a:alpha val="43000"/>
                    </a:srgbClr>
                  </a:outerShdw>
                </a:effectLst>
              </a:rPr>
              <a:t>Trámites del Seguro Facultativo</a:t>
            </a:r>
          </a:p>
          <a:p>
            <a:pPr marL="342900" indent="-342900" algn="ctr">
              <a:lnSpc>
                <a:spcPct val="150000"/>
              </a:lnSpc>
              <a:buFont typeface="+mj-lt"/>
              <a:buAutoNum type="arabicPeriod"/>
            </a:pPr>
            <a:r>
              <a:rPr lang="es-MX" dirty="0">
                <a:ln w="0"/>
                <a:solidFill>
                  <a:schemeClr val="accent1"/>
                </a:solidFill>
                <a:effectLst>
                  <a:outerShdw blurRad="38100" dist="25400" dir="5400000" algn="ctr" rotWithShape="0">
                    <a:srgbClr val="6E747A">
                      <a:alpha val="43000"/>
                    </a:srgbClr>
                  </a:outerShdw>
                </a:effectLst>
              </a:rPr>
              <a:t>Credencialización y hologramas</a:t>
            </a:r>
          </a:p>
          <a:p>
            <a:pPr algn="ctr">
              <a:lnSpc>
                <a:spcPct val="150000"/>
              </a:lnSpc>
            </a:pPr>
            <a:r>
              <a:rPr lang="es-MX" dirty="0">
                <a:ln w="0"/>
                <a:solidFill>
                  <a:schemeClr val="accent1"/>
                </a:solidFill>
                <a:effectLst>
                  <a:outerShdw blurRad="38100" dist="25400" dir="5400000" algn="ctr" rotWithShape="0">
                    <a:srgbClr val="6E747A">
                      <a:alpha val="43000"/>
                    </a:srgbClr>
                  </a:outerShdw>
                </a:effectLst>
              </a:rPr>
              <a:t>Generales</a:t>
            </a:r>
          </a:p>
        </p:txBody>
      </p:sp>
      <p:sp>
        <p:nvSpPr>
          <p:cNvPr id="8" name="Freeform 40">
            <a:extLst>
              <a:ext uri="{FF2B5EF4-FFF2-40B4-BE49-F238E27FC236}">
                <a16:creationId xmlns:a16="http://schemas.microsoft.com/office/drawing/2014/main" id="{301DFB3A-DBB9-4031-9DD8-ADAB80F0A3C6}"/>
              </a:ext>
            </a:extLst>
          </p:cNvPr>
          <p:cNvSpPr/>
          <p:nvPr/>
        </p:nvSpPr>
        <p:spPr>
          <a:xfrm>
            <a:off x="10737126" y="1877149"/>
            <a:ext cx="849300" cy="968309"/>
          </a:xfrm>
          <a:custGeom>
            <a:avLst/>
            <a:gdLst/>
            <a:ahLst/>
            <a:cxnLst/>
            <a:rect l="l" t="t" r="r" b="b"/>
            <a:pathLst>
              <a:path w="1218068" h="1295817">
                <a:moveTo>
                  <a:pt x="0" y="0"/>
                </a:moveTo>
                <a:lnTo>
                  <a:pt x="1218068" y="0"/>
                </a:lnTo>
                <a:lnTo>
                  <a:pt x="1218068" y="1295817"/>
                </a:lnTo>
                <a:lnTo>
                  <a:pt x="0" y="129581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extLst>
      <p:ext uri="{BB962C8B-B14F-4D97-AF65-F5344CB8AC3E}">
        <p14:creationId xmlns:p14="http://schemas.microsoft.com/office/powerpoint/2010/main" val="14483594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bwMode="auto">
          <a:xfrm>
            <a:off x="-91510" y="184933"/>
            <a:ext cx="3956604" cy="382167"/>
          </a:xfrm>
          <a:prstGeom prst="rect">
            <a:avLst/>
          </a:prstGeom>
          <a:noFill/>
          <a:ln w="9525">
            <a:noFill/>
            <a:miter lim="800000"/>
            <a:headEnd/>
            <a:tailEnd/>
          </a:ln>
        </p:spPr>
        <p:txBody>
          <a:bodyPr vert="horz" wrap="square" lIns="97723" tIns="48861" rIns="97723" bIns="48861" numCol="1" anchor="ctr" anchorCtr="0" compatLnSpc="1">
            <a:prstTxWarp prst="textNoShape">
              <a:avLst/>
            </a:prstTxWarp>
          </a:bodyPr>
          <a:lstStyle>
            <a:lvl1pPr algn="l" defTabSz="815610" rtl="0" eaLnBrk="1" fontAlgn="base" hangingPunct="1">
              <a:spcBef>
                <a:spcPct val="0"/>
              </a:spcBef>
              <a:spcAft>
                <a:spcPct val="0"/>
              </a:spcAft>
              <a:defRPr sz="2200" b="0" kern="1200">
                <a:solidFill>
                  <a:srgbClr val="28AD56"/>
                </a:solidFill>
                <a:latin typeface="Gill Sans MT" pitchFamily="34" charset="0"/>
                <a:ea typeface="+mj-ea"/>
                <a:cs typeface="+mj-cs"/>
              </a:defRPr>
            </a:lvl1pPr>
            <a:lvl2pPr algn="l" defTabSz="815610" rtl="0" eaLnBrk="1" fontAlgn="base" hangingPunct="1">
              <a:spcBef>
                <a:spcPct val="0"/>
              </a:spcBef>
              <a:spcAft>
                <a:spcPct val="0"/>
              </a:spcAft>
              <a:defRPr sz="1600" b="1">
                <a:solidFill>
                  <a:srgbClr val="404040"/>
                </a:solidFill>
                <a:latin typeface="Gill Sans MT" pitchFamily="34" charset="0"/>
              </a:defRPr>
            </a:lvl2pPr>
            <a:lvl3pPr algn="l" defTabSz="815610" rtl="0" eaLnBrk="1" fontAlgn="base" hangingPunct="1">
              <a:spcBef>
                <a:spcPct val="0"/>
              </a:spcBef>
              <a:spcAft>
                <a:spcPct val="0"/>
              </a:spcAft>
              <a:defRPr sz="1600" b="1">
                <a:solidFill>
                  <a:srgbClr val="404040"/>
                </a:solidFill>
                <a:latin typeface="Gill Sans MT" pitchFamily="34" charset="0"/>
              </a:defRPr>
            </a:lvl3pPr>
            <a:lvl4pPr algn="l" defTabSz="815610" rtl="0" eaLnBrk="1" fontAlgn="base" hangingPunct="1">
              <a:spcBef>
                <a:spcPct val="0"/>
              </a:spcBef>
              <a:spcAft>
                <a:spcPct val="0"/>
              </a:spcAft>
              <a:defRPr sz="1600" b="1">
                <a:solidFill>
                  <a:srgbClr val="404040"/>
                </a:solidFill>
                <a:latin typeface="Gill Sans MT" pitchFamily="34" charset="0"/>
              </a:defRPr>
            </a:lvl4pPr>
            <a:lvl5pPr algn="l" defTabSz="815610" rtl="0" eaLnBrk="1" fontAlgn="base" hangingPunct="1">
              <a:spcBef>
                <a:spcPct val="0"/>
              </a:spcBef>
              <a:spcAft>
                <a:spcPct val="0"/>
              </a:spcAft>
              <a:defRPr sz="1600" b="1">
                <a:solidFill>
                  <a:srgbClr val="404040"/>
                </a:solidFill>
                <a:latin typeface="Gill Sans MT" pitchFamily="34" charset="0"/>
              </a:defRPr>
            </a:lvl5pPr>
            <a:lvl6pPr marL="366452" algn="ctr" defTabSz="815610" rtl="0" eaLnBrk="1" fontAlgn="base" hangingPunct="1">
              <a:spcBef>
                <a:spcPct val="0"/>
              </a:spcBef>
              <a:spcAft>
                <a:spcPct val="0"/>
              </a:spcAft>
              <a:defRPr sz="3900">
                <a:solidFill>
                  <a:schemeClr val="tx1"/>
                </a:solidFill>
                <a:latin typeface="Calibri" pitchFamily="34" charset="0"/>
              </a:defRPr>
            </a:lvl6pPr>
            <a:lvl7pPr marL="732903" algn="ctr" defTabSz="815610" rtl="0" eaLnBrk="1" fontAlgn="base" hangingPunct="1">
              <a:spcBef>
                <a:spcPct val="0"/>
              </a:spcBef>
              <a:spcAft>
                <a:spcPct val="0"/>
              </a:spcAft>
              <a:defRPr sz="3900">
                <a:solidFill>
                  <a:schemeClr val="tx1"/>
                </a:solidFill>
                <a:latin typeface="Calibri" pitchFamily="34" charset="0"/>
              </a:defRPr>
            </a:lvl7pPr>
            <a:lvl8pPr marL="1099355" algn="ctr" defTabSz="815610" rtl="0" eaLnBrk="1" fontAlgn="base" hangingPunct="1">
              <a:spcBef>
                <a:spcPct val="0"/>
              </a:spcBef>
              <a:spcAft>
                <a:spcPct val="0"/>
              </a:spcAft>
              <a:defRPr sz="3900">
                <a:solidFill>
                  <a:schemeClr val="tx1"/>
                </a:solidFill>
                <a:latin typeface="Calibri" pitchFamily="34" charset="0"/>
              </a:defRPr>
            </a:lvl8pPr>
            <a:lvl9pPr marL="1465806" algn="ctr" defTabSz="815610" rtl="0" eaLnBrk="1" fontAlgn="base" hangingPunct="1">
              <a:spcBef>
                <a:spcPct val="0"/>
              </a:spcBef>
              <a:spcAft>
                <a:spcPct val="0"/>
              </a:spcAft>
              <a:defRPr sz="3900">
                <a:solidFill>
                  <a:schemeClr val="tx1"/>
                </a:solidFill>
                <a:latin typeface="Calibri" pitchFamily="34" charset="0"/>
              </a:defRPr>
            </a:lvl9pPr>
          </a:lstStyle>
          <a:p>
            <a:pPr marL="342900" indent="-342900" algn="ctr">
              <a:lnSpc>
                <a:spcPct val="150000"/>
              </a:lnSpc>
              <a:buFont typeface="+mj-lt"/>
              <a:buAutoNum type="arabicPeriod"/>
            </a:pPr>
            <a:r>
              <a:rPr lang="es-MX" sz="1600" dirty="0">
                <a:ln w="0"/>
                <a:solidFill>
                  <a:schemeClr val="accent1"/>
                </a:solidFill>
                <a:effectLst>
                  <a:outerShdw blurRad="38100" dist="25400" dir="5400000" algn="ctr" rotWithShape="0">
                    <a:srgbClr val="6E747A">
                      <a:alpha val="43000"/>
                    </a:srgbClr>
                  </a:outerShdw>
                </a:effectLst>
              </a:rPr>
              <a:t>Funciones y estructura del DSDE</a:t>
            </a:r>
          </a:p>
        </p:txBody>
      </p:sp>
      <p:grpSp>
        <p:nvGrpSpPr>
          <p:cNvPr id="30" name="Grupo 29"/>
          <p:cNvGrpSpPr/>
          <p:nvPr/>
        </p:nvGrpSpPr>
        <p:grpSpPr>
          <a:xfrm>
            <a:off x="3146416" y="1035315"/>
            <a:ext cx="5281764" cy="5473255"/>
            <a:chOff x="2093378" y="794322"/>
            <a:chExt cx="3961323" cy="4104941"/>
          </a:xfrm>
        </p:grpSpPr>
        <p:grpSp>
          <p:nvGrpSpPr>
            <p:cNvPr id="5" name="Group 3"/>
            <p:cNvGrpSpPr/>
            <p:nvPr/>
          </p:nvGrpSpPr>
          <p:grpSpPr>
            <a:xfrm>
              <a:off x="2123728" y="3075806"/>
              <a:ext cx="1824074" cy="1823457"/>
              <a:chOff x="0" y="0"/>
              <a:chExt cx="4262896" cy="4261452"/>
            </a:xfrm>
            <a:solidFill>
              <a:schemeClr val="tx2"/>
            </a:solidFill>
          </p:grpSpPr>
          <p:sp>
            <p:nvSpPr>
              <p:cNvPr id="6" name="Freeform 4"/>
              <p:cNvSpPr/>
              <p:nvPr/>
            </p:nvSpPr>
            <p:spPr>
              <a:xfrm>
                <a:off x="0" y="0"/>
                <a:ext cx="4262882" cy="4261485"/>
              </a:xfrm>
              <a:custGeom>
                <a:avLst/>
                <a:gdLst/>
                <a:ahLst/>
                <a:cxnLst/>
                <a:rect l="l" t="t" r="r" b="b"/>
                <a:pathLst>
                  <a:path w="4262882" h="4261485">
                    <a:moveTo>
                      <a:pt x="1699387" y="28829"/>
                    </a:moveTo>
                    <a:cubicBezTo>
                      <a:pt x="28829" y="1698879"/>
                      <a:pt x="28829" y="1698879"/>
                      <a:pt x="28829" y="1698879"/>
                    </a:cubicBezTo>
                    <a:cubicBezTo>
                      <a:pt x="0" y="1727708"/>
                      <a:pt x="0" y="1785239"/>
                      <a:pt x="28829" y="1814068"/>
                    </a:cubicBezTo>
                    <a:cubicBezTo>
                      <a:pt x="2477135" y="4232656"/>
                      <a:pt x="2477135" y="4232656"/>
                      <a:pt x="2477135" y="4232656"/>
                    </a:cubicBezTo>
                    <a:cubicBezTo>
                      <a:pt x="2505964" y="4261485"/>
                      <a:pt x="2534793" y="4261485"/>
                      <a:pt x="2563495" y="4232656"/>
                    </a:cubicBezTo>
                    <a:cubicBezTo>
                      <a:pt x="4262882" y="2562606"/>
                      <a:pt x="4262882" y="2562606"/>
                      <a:pt x="4262882" y="2562606"/>
                    </a:cubicBezTo>
                    <a:cubicBezTo>
                      <a:pt x="4262882" y="2562606"/>
                      <a:pt x="4262882" y="2533777"/>
                      <a:pt x="4262882" y="2505075"/>
                    </a:cubicBezTo>
                    <a:cubicBezTo>
                      <a:pt x="4262882" y="86360"/>
                      <a:pt x="4262882" y="86360"/>
                      <a:pt x="4262882" y="86360"/>
                    </a:cubicBezTo>
                    <a:cubicBezTo>
                      <a:pt x="4262882" y="28829"/>
                      <a:pt x="4234053" y="0"/>
                      <a:pt x="4205224" y="0"/>
                    </a:cubicBezTo>
                    <a:cubicBezTo>
                      <a:pt x="1757045" y="0"/>
                      <a:pt x="1757045" y="0"/>
                      <a:pt x="1757045" y="0"/>
                    </a:cubicBezTo>
                    <a:cubicBezTo>
                      <a:pt x="1728216" y="0"/>
                      <a:pt x="1728216" y="0"/>
                      <a:pt x="1699387" y="28829"/>
                    </a:cubicBezTo>
                    <a:close/>
                  </a:path>
                </a:pathLst>
              </a:custGeom>
              <a:grpFill/>
            </p:spPr>
          </p:sp>
        </p:grpSp>
        <p:grpSp>
          <p:nvGrpSpPr>
            <p:cNvPr id="7" name="Group 5"/>
            <p:cNvGrpSpPr/>
            <p:nvPr/>
          </p:nvGrpSpPr>
          <p:grpSpPr>
            <a:xfrm>
              <a:off x="4193710" y="3075806"/>
              <a:ext cx="1860991" cy="1823457"/>
              <a:chOff x="0" y="0"/>
              <a:chExt cx="4349172" cy="4261452"/>
            </a:xfrm>
            <a:solidFill>
              <a:schemeClr val="tx2"/>
            </a:solidFill>
          </p:grpSpPr>
          <p:sp>
            <p:nvSpPr>
              <p:cNvPr id="8" name="Freeform 6"/>
              <p:cNvSpPr/>
              <p:nvPr/>
            </p:nvSpPr>
            <p:spPr>
              <a:xfrm>
                <a:off x="0" y="0"/>
                <a:ext cx="4349242" cy="4261485"/>
              </a:xfrm>
              <a:custGeom>
                <a:avLst/>
                <a:gdLst/>
                <a:ahLst/>
                <a:cxnLst/>
                <a:rect l="l" t="t" r="r" b="b"/>
                <a:pathLst>
                  <a:path w="4349242" h="4261485">
                    <a:moveTo>
                      <a:pt x="28829" y="28829"/>
                    </a:moveTo>
                    <a:cubicBezTo>
                      <a:pt x="0" y="28829"/>
                      <a:pt x="0" y="57531"/>
                      <a:pt x="0" y="86360"/>
                    </a:cubicBezTo>
                    <a:cubicBezTo>
                      <a:pt x="0" y="2447417"/>
                      <a:pt x="0" y="2447417"/>
                      <a:pt x="0" y="2447417"/>
                    </a:cubicBezTo>
                    <a:cubicBezTo>
                      <a:pt x="0" y="2447417"/>
                      <a:pt x="0" y="2476246"/>
                      <a:pt x="28829" y="2476246"/>
                    </a:cubicBezTo>
                    <a:cubicBezTo>
                      <a:pt x="1785747" y="4232656"/>
                      <a:pt x="1785747" y="4232656"/>
                      <a:pt x="1785747" y="4232656"/>
                    </a:cubicBezTo>
                    <a:cubicBezTo>
                      <a:pt x="1814576" y="4261485"/>
                      <a:pt x="1843405" y="4261485"/>
                      <a:pt x="1872107" y="4232656"/>
                    </a:cubicBezTo>
                    <a:cubicBezTo>
                      <a:pt x="4320413" y="1813941"/>
                      <a:pt x="4320413" y="1813941"/>
                      <a:pt x="4320413" y="1813941"/>
                    </a:cubicBezTo>
                    <a:cubicBezTo>
                      <a:pt x="4349242" y="1785112"/>
                      <a:pt x="4349242" y="1727581"/>
                      <a:pt x="4320413" y="1698752"/>
                    </a:cubicBezTo>
                    <a:cubicBezTo>
                      <a:pt x="2649855" y="28829"/>
                      <a:pt x="2649855" y="28829"/>
                      <a:pt x="2649855" y="28829"/>
                    </a:cubicBezTo>
                    <a:cubicBezTo>
                      <a:pt x="2621026" y="0"/>
                      <a:pt x="2621026" y="0"/>
                      <a:pt x="2592197" y="0"/>
                    </a:cubicBezTo>
                    <a:cubicBezTo>
                      <a:pt x="57658" y="0"/>
                      <a:pt x="57658" y="0"/>
                      <a:pt x="57658" y="0"/>
                    </a:cubicBezTo>
                    <a:cubicBezTo>
                      <a:pt x="57658" y="0"/>
                      <a:pt x="28829" y="0"/>
                      <a:pt x="28829" y="28829"/>
                    </a:cubicBezTo>
                    <a:close/>
                  </a:path>
                </a:pathLst>
              </a:custGeom>
              <a:grpFill/>
            </p:spPr>
          </p:sp>
        </p:grpSp>
        <p:grpSp>
          <p:nvGrpSpPr>
            <p:cNvPr id="9" name="Group 7"/>
            <p:cNvGrpSpPr/>
            <p:nvPr/>
          </p:nvGrpSpPr>
          <p:grpSpPr>
            <a:xfrm>
              <a:off x="4193710" y="980646"/>
              <a:ext cx="1860991" cy="1860837"/>
              <a:chOff x="0" y="0"/>
              <a:chExt cx="4349172" cy="4348811"/>
            </a:xfrm>
            <a:solidFill>
              <a:schemeClr val="tx2"/>
            </a:solidFill>
          </p:grpSpPr>
          <p:sp>
            <p:nvSpPr>
              <p:cNvPr id="10" name="Freeform 8"/>
              <p:cNvSpPr/>
              <p:nvPr/>
            </p:nvSpPr>
            <p:spPr>
              <a:xfrm>
                <a:off x="0" y="0"/>
                <a:ext cx="4349242" cy="4348861"/>
              </a:xfrm>
              <a:custGeom>
                <a:avLst/>
                <a:gdLst/>
                <a:ahLst/>
                <a:cxnLst/>
                <a:rect l="l" t="t" r="r" b="b"/>
                <a:pathLst>
                  <a:path w="4349242" h="4348861">
                    <a:moveTo>
                      <a:pt x="144018" y="4348861"/>
                    </a:moveTo>
                    <a:cubicBezTo>
                      <a:pt x="2505837" y="4348861"/>
                      <a:pt x="2505837" y="4348861"/>
                      <a:pt x="2505837" y="4348861"/>
                    </a:cubicBezTo>
                    <a:cubicBezTo>
                      <a:pt x="2534666" y="4348861"/>
                      <a:pt x="2534666" y="4320032"/>
                      <a:pt x="2563495" y="4320032"/>
                    </a:cubicBezTo>
                    <a:cubicBezTo>
                      <a:pt x="4320413" y="2563241"/>
                      <a:pt x="4320413" y="2563241"/>
                      <a:pt x="4320413" y="2563241"/>
                    </a:cubicBezTo>
                    <a:cubicBezTo>
                      <a:pt x="4349242" y="2534412"/>
                      <a:pt x="4349242" y="2476881"/>
                      <a:pt x="4320413" y="2448052"/>
                    </a:cubicBezTo>
                    <a:cubicBezTo>
                      <a:pt x="1872107" y="28829"/>
                      <a:pt x="1872107" y="28829"/>
                      <a:pt x="1872107" y="28829"/>
                    </a:cubicBezTo>
                    <a:cubicBezTo>
                      <a:pt x="1843278" y="0"/>
                      <a:pt x="1814449" y="0"/>
                      <a:pt x="1785747" y="28829"/>
                    </a:cubicBezTo>
                    <a:cubicBezTo>
                      <a:pt x="28829" y="1785620"/>
                      <a:pt x="28829" y="1785620"/>
                      <a:pt x="28829" y="1785620"/>
                    </a:cubicBezTo>
                    <a:cubicBezTo>
                      <a:pt x="0" y="1785620"/>
                      <a:pt x="0" y="1814449"/>
                      <a:pt x="0" y="1814449"/>
                    </a:cubicBezTo>
                    <a:cubicBezTo>
                      <a:pt x="0" y="4233672"/>
                      <a:pt x="0" y="4233672"/>
                      <a:pt x="0" y="4233672"/>
                    </a:cubicBezTo>
                    <a:cubicBezTo>
                      <a:pt x="0" y="4348861"/>
                      <a:pt x="57658" y="4348861"/>
                      <a:pt x="144018" y="4348861"/>
                    </a:cubicBezTo>
                    <a:close/>
                  </a:path>
                </a:pathLst>
              </a:custGeom>
              <a:grpFill/>
            </p:spPr>
          </p:sp>
        </p:grpSp>
        <p:grpSp>
          <p:nvGrpSpPr>
            <p:cNvPr id="11" name="Group 9"/>
            <p:cNvGrpSpPr/>
            <p:nvPr/>
          </p:nvGrpSpPr>
          <p:grpSpPr>
            <a:xfrm>
              <a:off x="2155160" y="1001966"/>
              <a:ext cx="1824074" cy="1860837"/>
              <a:chOff x="0" y="0"/>
              <a:chExt cx="4262896" cy="4348811"/>
            </a:xfrm>
            <a:solidFill>
              <a:schemeClr val="tx2"/>
            </a:solidFill>
          </p:grpSpPr>
          <p:sp>
            <p:nvSpPr>
              <p:cNvPr id="12" name="Freeform 10"/>
              <p:cNvSpPr/>
              <p:nvPr/>
            </p:nvSpPr>
            <p:spPr>
              <a:xfrm>
                <a:off x="0" y="0"/>
                <a:ext cx="4262882" cy="4348861"/>
              </a:xfrm>
              <a:custGeom>
                <a:avLst/>
                <a:gdLst/>
                <a:ahLst/>
                <a:cxnLst/>
                <a:rect l="l" t="t" r="r" b="b"/>
                <a:pathLst>
                  <a:path w="4262882" h="4348861">
                    <a:moveTo>
                      <a:pt x="4262882" y="4320032"/>
                    </a:moveTo>
                    <a:cubicBezTo>
                      <a:pt x="4262882" y="4291203"/>
                      <a:pt x="4262882" y="4291203"/>
                      <a:pt x="4262882" y="4262374"/>
                    </a:cubicBezTo>
                    <a:cubicBezTo>
                      <a:pt x="4262882" y="1727962"/>
                      <a:pt x="4262882" y="1727962"/>
                      <a:pt x="4262882" y="1727962"/>
                    </a:cubicBezTo>
                    <a:cubicBezTo>
                      <a:pt x="4262882" y="1727962"/>
                      <a:pt x="4262882" y="1699133"/>
                      <a:pt x="4262882" y="1699133"/>
                    </a:cubicBezTo>
                    <a:cubicBezTo>
                      <a:pt x="2563495" y="28829"/>
                      <a:pt x="2563495" y="28829"/>
                      <a:pt x="2563495" y="28829"/>
                    </a:cubicBezTo>
                    <a:cubicBezTo>
                      <a:pt x="2534666" y="0"/>
                      <a:pt x="2505837" y="0"/>
                      <a:pt x="2477135" y="28829"/>
                    </a:cubicBezTo>
                    <a:cubicBezTo>
                      <a:pt x="28829" y="2448052"/>
                      <a:pt x="28829" y="2448052"/>
                      <a:pt x="28829" y="2448052"/>
                    </a:cubicBezTo>
                    <a:cubicBezTo>
                      <a:pt x="0" y="2476881"/>
                      <a:pt x="0" y="2534412"/>
                      <a:pt x="28829" y="2563241"/>
                    </a:cubicBezTo>
                    <a:cubicBezTo>
                      <a:pt x="1785747" y="4320032"/>
                      <a:pt x="1785747" y="4320032"/>
                      <a:pt x="1785747" y="4320032"/>
                    </a:cubicBezTo>
                    <a:cubicBezTo>
                      <a:pt x="1814576" y="4320032"/>
                      <a:pt x="1814576" y="4348861"/>
                      <a:pt x="1843405" y="4348861"/>
                    </a:cubicBezTo>
                    <a:cubicBezTo>
                      <a:pt x="4205224" y="4348861"/>
                      <a:pt x="4205224" y="4348861"/>
                      <a:pt x="4205224" y="4348861"/>
                    </a:cubicBezTo>
                    <a:cubicBezTo>
                      <a:pt x="4205224" y="4348861"/>
                      <a:pt x="4234053" y="4320032"/>
                      <a:pt x="4262882" y="4320032"/>
                    </a:cubicBezTo>
                    <a:close/>
                  </a:path>
                </a:pathLst>
              </a:custGeom>
              <a:grpFill/>
            </p:spPr>
          </p:sp>
        </p:grpSp>
        <p:sp>
          <p:nvSpPr>
            <p:cNvPr id="14" name="Freeform 12"/>
            <p:cNvSpPr/>
            <p:nvPr/>
          </p:nvSpPr>
          <p:spPr>
            <a:xfrm>
              <a:off x="2730722" y="794322"/>
              <a:ext cx="452262" cy="452262"/>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accent6"/>
            </a:solidFill>
            <a:ln cap="sq">
              <a:noFill/>
              <a:prstDash val="solid"/>
              <a:miter/>
            </a:ln>
          </p:spPr>
        </p:sp>
        <p:sp>
          <p:nvSpPr>
            <p:cNvPr id="15" name="TextBox 13"/>
            <p:cNvSpPr txBox="1"/>
            <p:nvPr/>
          </p:nvSpPr>
          <p:spPr>
            <a:xfrm>
              <a:off x="2773121" y="835875"/>
              <a:ext cx="367463" cy="383364"/>
            </a:xfrm>
            <a:prstGeom prst="rect">
              <a:avLst/>
            </a:prstGeom>
            <a:noFill/>
          </p:spPr>
          <p:txBody>
            <a:bodyPr lIns="33867" tIns="33867" rIns="33867" bIns="33867" rtlCol="0" anchor="ctr"/>
            <a:lstStyle/>
            <a:p>
              <a:pPr algn="ctr">
                <a:lnSpc>
                  <a:spcPts val="2600"/>
                </a:lnSpc>
              </a:pPr>
              <a:r>
                <a:rPr lang="en-US" sz="2000" dirty="0">
                  <a:solidFill>
                    <a:srgbClr val="FFFFFF"/>
                  </a:solidFill>
                  <a:latin typeface="TT Drugs"/>
                </a:rPr>
                <a:t>01</a:t>
              </a:r>
            </a:p>
          </p:txBody>
        </p:sp>
        <p:sp>
          <p:nvSpPr>
            <p:cNvPr id="17" name="Freeform 17"/>
            <p:cNvSpPr/>
            <p:nvPr/>
          </p:nvSpPr>
          <p:spPr>
            <a:xfrm>
              <a:off x="4884506" y="794322"/>
              <a:ext cx="452262" cy="452262"/>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accent6"/>
            </a:solidFill>
            <a:ln cap="sq">
              <a:noFill/>
              <a:prstDash val="solid"/>
              <a:miter/>
            </a:ln>
          </p:spPr>
        </p:sp>
        <p:sp>
          <p:nvSpPr>
            <p:cNvPr id="18" name="TextBox 18"/>
            <p:cNvSpPr txBox="1"/>
            <p:nvPr/>
          </p:nvSpPr>
          <p:spPr>
            <a:xfrm>
              <a:off x="4940488" y="828771"/>
              <a:ext cx="367463" cy="383363"/>
            </a:xfrm>
            <a:prstGeom prst="rect">
              <a:avLst/>
            </a:prstGeom>
            <a:noFill/>
          </p:spPr>
          <p:txBody>
            <a:bodyPr lIns="33867" tIns="33867" rIns="33867" bIns="33867" rtlCol="0" anchor="ctr"/>
            <a:lstStyle/>
            <a:p>
              <a:pPr algn="ctr">
                <a:lnSpc>
                  <a:spcPts val="2600"/>
                </a:lnSpc>
              </a:pPr>
              <a:r>
                <a:rPr lang="en-US" sz="2000" dirty="0">
                  <a:solidFill>
                    <a:srgbClr val="FFFFFF"/>
                  </a:solidFill>
                  <a:latin typeface="TT Drugs"/>
                </a:rPr>
                <a:t>02</a:t>
              </a:r>
            </a:p>
          </p:txBody>
        </p:sp>
        <p:sp>
          <p:nvSpPr>
            <p:cNvPr id="20" name="Freeform 21"/>
            <p:cNvSpPr/>
            <p:nvPr/>
          </p:nvSpPr>
          <p:spPr>
            <a:xfrm>
              <a:off x="2607690" y="2912035"/>
              <a:ext cx="416859" cy="452262"/>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accent6"/>
            </a:solidFill>
            <a:ln cap="sq">
              <a:noFill/>
              <a:prstDash val="solid"/>
              <a:miter/>
            </a:ln>
          </p:spPr>
        </p:sp>
        <p:sp>
          <p:nvSpPr>
            <p:cNvPr id="21" name="TextBox 22"/>
            <p:cNvSpPr txBox="1"/>
            <p:nvPr/>
          </p:nvSpPr>
          <p:spPr>
            <a:xfrm>
              <a:off x="2632387" y="2936810"/>
              <a:ext cx="367463" cy="383363"/>
            </a:xfrm>
            <a:prstGeom prst="rect">
              <a:avLst/>
            </a:prstGeom>
          </p:spPr>
          <p:txBody>
            <a:bodyPr lIns="33867" tIns="33867" rIns="33867" bIns="33867" rtlCol="0" anchor="ctr"/>
            <a:lstStyle/>
            <a:p>
              <a:pPr algn="ctr">
                <a:lnSpc>
                  <a:spcPts val="2600"/>
                </a:lnSpc>
              </a:pPr>
              <a:r>
                <a:rPr lang="en-US" sz="2000" dirty="0">
                  <a:solidFill>
                    <a:srgbClr val="FFFFFF"/>
                  </a:solidFill>
                  <a:latin typeface="TT Drugs"/>
                </a:rPr>
                <a:t>03</a:t>
              </a:r>
            </a:p>
          </p:txBody>
        </p:sp>
        <p:sp>
          <p:nvSpPr>
            <p:cNvPr id="23" name="Freeform 25"/>
            <p:cNvSpPr/>
            <p:nvPr/>
          </p:nvSpPr>
          <p:spPr>
            <a:xfrm>
              <a:off x="5110637" y="2912035"/>
              <a:ext cx="452262" cy="452262"/>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accent6"/>
            </a:solidFill>
            <a:ln cap="sq">
              <a:noFill/>
              <a:prstDash val="solid"/>
              <a:miter/>
            </a:ln>
          </p:spPr>
        </p:sp>
        <p:sp>
          <p:nvSpPr>
            <p:cNvPr id="24" name="TextBox 26"/>
            <p:cNvSpPr txBox="1"/>
            <p:nvPr/>
          </p:nvSpPr>
          <p:spPr>
            <a:xfrm>
              <a:off x="5134263" y="2971478"/>
              <a:ext cx="409863" cy="392819"/>
            </a:xfrm>
            <a:prstGeom prst="rect">
              <a:avLst/>
            </a:prstGeom>
          </p:spPr>
          <p:txBody>
            <a:bodyPr lIns="33867" tIns="33867" rIns="33867" bIns="33867" rtlCol="0" anchor="ctr"/>
            <a:lstStyle/>
            <a:p>
              <a:pPr algn="ctr">
                <a:lnSpc>
                  <a:spcPts val="2600"/>
                </a:lnSpc>
              </a:pPr>
              <a:r>
                <a:rPr lang="en-US" sz="2000" dirty="0">
                  <a:solidFill>
                    <a:srgbClr val="FFFFFF"/>
                  </a:solidFill>
                  <a:latin typeface="TT Drugs"/>
                </a:rPr>
                <a:t>04</a:t>
              </a:r>
            </a:p>
          </p:txBody>
        </p:sp>
        <p:sp>
          <p:nvSpPr>
            <p:cNvPr id="25" name="TextBox 14"/>
            <p:cNvSpPr txBox="1"/>
            <p:nvPr/>
          </p:nvSpPr>
          <p:spPr>
            <a:xfrm>
              <a:off x="2283051" y="2077996"/>
              <a:ext cx="1505420" cy="211597"/>
            </a:xfrm>
            <a:prstGeom prst="rect">
              <a:avLst/>
            </a:prstGeom>
          </p:spPr>
          <p:txBody>
            <a:bodyPr wrap="square" lIns="0" tIns="0" rIns="0" bIns="0" rtlCol="0" anchor="t">
              <a:spAutoFit/>
            </a:bodyPr>
            <a:lstStyle/>
            <a:p>
              <a:pPr algn="r">
                <a:lnSpc>
                  <a:spcPts val="2175"/>
                </a:lnSpc>
                <a:spcBef>
                  <a:spcPct val="0"/>
                </a:spcBef>
              </a:pPr>
              <a:r>
                <a:rPr lang="en-US" sz="2133" b="1" spc="155" dirty="0">
                  <a:solidFill>
                    <a:schemeClr val="bg1"/>
                  </a:solidFill>
                  <a:latin typeface="Segoe UI Variable Display Light" pitchFamily="2" charset="0"/>
                </a:rPr>
                <a:t>JEFATURA</a:t>
              </a:r>
            </a:p>
          </p:txBody>
        </p:sp>
        <p:sp>
          <p:nvSpPr>
            <p:cNvPr id="26" name="TextBox 19"/>
            <p:cNvSpPr txBox="1"/>
            <p:nvPr/>
          </p:nvSpPr>
          <p:spPr>
            <a:xfrm>
              <a:off x="4337118" y="1879183"/>
              <a:ext cx="1485675" cy="769441"/>
            </a:xfrm>
            <a:prstGeom prst="rect">
              <a:avLst/>
            </a:prstGeom>
          </p:spPr>
          <p:txBody>
            <a:bodyPr wrap="square" lIns="0" tIns="0" rIns="0" bIns="0" rtlCol="0" anchor="t">
              <a:spAutoFit/>
            </a:bodyPr>
            <a:lstStyle/>
            <a:p>
              <a:pPr>
                <a:lnSpc>
                  <a:spcPts val="2027"/>
                </a:lnSpc>
                <a:spcBef>
                  <a:spcPct val="0"/>
                </a:spcBef>
              </a:pPr>
              <a:r>
                <a:rPr lang="en-US" sz="2000" b="1" spc="144" dirty="0">
                  <a:solidFill>
                    <a:schemeClr val="bg1"/>
                  </a:solidFill>
                  <a:latin typeface="Segoe UI Variable Display Light" pitchFamily="2" charset="0"/>
                </a:rPr>
                <a:t>ANALISTA DE SUPERVISION Y DESARROLLO  ESCOLAR</a:t>
              </a:r>
            </a:p>
          </p:txBody>
        </p:sp>
        <p:sp>
          <p:nvSpPr>
            <p:cNvPr id="27" name="TextBox 23"/>
            <p:cNvSpPr txBox="1"/>
            <p:nvPr/>
          </p:nvSpPr>
          <p:spPr>
            <a:xfrm>
              <a:off x="2093378" y="3595336"/>
              <a:ext cx="1824068" cy="403957"/>
            </a:xfrm>
            <a:prstGeom prst="rect">
              <a:avLst/>
            </a:prstGeom>
          </p:spPr>
          <p:txBody>
            <a:bodyPr wrap="square" lIns="0" tIns="0" rIns="0" bIns="0" rtlCol="0" anchor="t">
              <a:spAutoFit/>
            </a:bodyPr>
            <a:lstStyle/>
            <a:p>
              <a:pPr algn="r">
                <a:lnSpc>
                  <a:spcPts val="2083"/>
                </a:lnSpc>
                <a:spcBef>
                  <a:spcPct val="0"/>
                </a:spcBef>
              </a:pPr>
              <a:r>
                <a:rPr lang="en-US" sz="2000" b="1" dirty="0">
                  <a:solidFill>
                    <a:schemeClr val="bg1"/>
                  </a:solidFill>
                  <a:latin typeface="Segoe UI Variable Display Light" pitchFamily="2" charset="0"/>
                </a:rPr>
                <a:t>ANALISTA DE CREDENCIALIZACIÓN</a:t>
              </a:r>
            </a:p>
          </p:txBody>
        </p:sp>
        <p:sp>
          <p:nvSpPr>
            <p:cNvPr id="28" name="TextBox 27"/>
            <p:cNvSpPr txBox="1"/>
            <p:nvPr/>
          </p:nvSpPr>
          <p:spPr>
            <a:xfrm>
              <a:off x="4254342" y="3320173"/>
              <a:ext cx="1647053" cy="807913"/>
            </a:xfrm>
            <a:prstGeom prst="rect">
              <a:avLst/>
            </a:prstGeom>
          </p:spPr>
          <p:txBody>
            <a:bodyPr wrap="square" lIns="0" tIns="0" rIns="0" bIns="0" rtlCol="0" anchor="t">
              <a:spAutoFit/>
            </a:bodyPr>
            <a:lstStyle/>
            <a:p>
              <a:pPr>
                <a:lnSpc>
                  <a:spcPts val="2083"/>
                </a:lnSpc>
                <a:spcBef>
                  <a:spcPct val="0"/>
                </a:spcBef>
              </a:pPr>
              <a:r>
                <a:rPr lang="en-US" sz="2000" b="1" spc="148" dirty="0">
                  <a:solidFill>
                    <a:schemeClr val="bg1"/>
                  </a:solidFill>
                  <a:latin typeface="Segoe UI Variable Display Light" pitchFamily="2" charset="0"/>
                </a:rPr>
                <a:t>ANALISTA RESPONSABLE DE TRÁMITES ANTE EL IMSS</a:t>
              </a:r>
            </a:p>
          </p:txBody>
        </p:sp>
      </p:grpSp>
      <p:sp>
        <p:nvSpPr>
          <p:cNvPr id="13" name="CuadroTexto 12">
            <a:extLst>
              <a:ext uri="{FF2B5EF4-FFF2-40B4-BE49-F238E27FC236}">
                <a16:creationId xmlns:a16="http://schemas.microsoft.com/office/drawing/2014/main" id="{E612F27D-8961-B6AB-F9AE-FF308322A8BF}"/>
              </a:ext>
            </a:extLst>
          </p:cNvPr>
          <p:cNvSpPr txBox="1"/>
          <p:nvPr/>
        </p:nvSpPr>
        <p:spPr>
          <a:xfrm>
            <a:off x="87979" y="6398140"/>
            <a:ext cx="9470549" cy="461665"/>
          </a:xfrm>
          <a:prstGeom prst="rect">
            <a:avLst/>
          </a:prstGeom>
          <a:noFill/>
        </p:spPr>
        <p:txBody>
          <a:bodyPr wrap="square">
            <a:spAutoFit/>
          </a:bodyPr>
          <a:lstStyle/>
          <a:p>
            <a:r>
              <a:rPr lang="es-MX" sz="2400" b="1" dirty="0">
                <a:solidFill>
                  <a:schemeClr val="accent6">
                    <a:lumMod val="75000"/>
                  </a:schemeClr>
                </a:solidFill>
              </a:rPr>
              <a:t>https://www.uv.mx/dgae/general/directorio-dgae/</a:t>
            </a:r>
          </a:p>
        </p:txBody>
      </p:sp>
      <p:pic>
        <p:nvPicPr>
          <p:cNvPr id="22" name="Imagen 21" descr="Mancha De Pintura Celeste PNG para descargar gratis">
            <a:extLst>
              <a:ext uri="{FF2B5EF4-FFF2-40B4-BE49-F238E27FC236}">
                <a16:creationId xmlns:a16="http://schemas.microsoft.com/office/drawing/2014/main" id="{C7C7755B-AEE9-702E-60B9-EC24D524860F}"/>
              </a:ext>
            </a:extLst>
          </p:cNvPr>
          <p:cNvPicPr>
            <a:picLocks noChangeAspect="1"/>
          </p:cNvPicPr>
          <p:nvPr/>
        </p:nvPicPr>
        <p:blipFill rotWithShape="1">
          <a:blip r:embed="rId2" cstate="print">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brightnessContrast bright="40000" contrast="-40000"/>
                    </a14:imgEffect>
                  </a14:imgLayer>
                </a14:imgProps>
              </a:ext>
              <a:ext uri="{28A0092B-C50C-407E-A947-70E740481C1C}">
                <a14:useLocalDpi xmlns:a14="http://schemas.microsoft.com/office/drawing/2010/main" val="0"/>
              </a:ext>
            </a:extLst>
          </a:blip>
          <a:srcRect t="14809"/>
          <a:stretch/>
        </p:blipFill>
        <p:spPr>
          <a:xfrm rot="10800000">
            <a:off x="-71586" y="843959"/>
            <a:ext cx="3619288" cy="1512228"/>
          </a:xfrm>
          <a:prstGeom prst="rect">
            <a:avLst/>
          </a:prstGeom>
        </p:spPr>
      </p:pic>
      <p:sp>
        <p:nvSpPr>
          <p:cNvPr id="19" name="TextBox 41">
            <a:extLst>
              <a:ext uri="{FF2B5EF4-FFF2-40B4-BE49-F238E27FC236}">
                <a16:creationId xmlns:a16="http://schemas.microsoft.com/office/drawing/2014/main" id="{D0471318-4403-E92E-7D56-6AB1A227641A}"/>
              </a:ext>
            </a:extLst>
          </p:cNvPr>
          <p:cNvSpPr txBox="1"/>
          <p:nvPr/>
        </p:nvSpPr>
        <p:spPr>
          <a:xfrm>
            <a:off x="540468" y="1127119"/>
            <a:ext cx="2686993" cy="1161087"/>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lIns="0" tIns="0" rIns="0" bIns="0" rtlCol="0" anchor="t">
            <a:spAutoFit/>
          </a:bodyPr>
          <a:lstStyle/>
          <a:p>
            <a:pPr marL="0" lvl="1" algn="ctr">
              <a:lnSpc>
                <a:spcPts val="1460"/>
              </a:lnSpc>
              <a:spcBef>
                <a:spcPct val="0"/>
              </a:spcBef>
            </a:pPr>
            <a:r>
              <a:rPr lang="en-US" dirty="0">
                <a:ln w="0"/>
                <a:solidFill>
                  <a:schemeClr val="tx1"/>
                </a:solidFill>
                <a:latin typeface="Gill Sans MT" panose="020B0502020104020203" pitchFamily="34" charset="0"/>
              </a:rPr>
              <a:t>Coordinar las </a:t>
            </a:r>
            <a:r>
              <a:rPr lang="en-US" dirty="0" err="1">
                <a:ln w="0"/>
                <a:solidFill>
                  <a:schemeClr val="tx1"/>
                </a:solidFill>
                <a:latin typeface="Gill Sans MT" panose="020B0502020104020203" pitchFamily="34" charset="0"/>
              </a:rPr>
              <a:t>actividades</a:t>
            </a:r>
            <a:r>
              <a:rPr lang="en-US" dirty="0">
                <a:ln w="0"/>
                <a:solidFill>
                  <a:schemeClr val="tx1"/>
                </a:solidFill>
                <a:latin typeface="Gill Sans MT" panose="020B0502020104020203" pitchFamily="34" charset="0"/>
              </a:rPr>
              <a:t> de </a:t>
            </a:r>
            <a:r>
              <a:rPr lang="en-US" dirty="0" err="1">
                <a:ln w="0"/>
                <a:solidFill>
                  <a:schemeClr val="tx1"/>
                </a:solidFill>
                <a:latin typeface="Gill Sans MT" panose="020B0502020104020203" pitchFamily="34" charset="0"/>
              </a:rPr>
              <a:t>supervisión</a:t>
            </a:r>
            <a:r>
              <a:rPr lang="en-US" dirty="0">
                <a:ln w="0"/>
                <a:solidFill>
                  <a:schemeClr val="tx1"/>
                </a:solidFill>
                <a:latin typeface="Gill Sans MT" panose="020B0502020104020203" pitchFamily="34" charset="0"/>
              </a:rPr>
              <a:t> y </a:t>
            </a:r>
            <a:r>
              <a:rPr lang="en-US" dirty="0" err="1">
                <a:ln w="0"/>
                <a:solidFill>
                  <a:schemeClr val="tx1"/>
                </a:solidFill>
                <a:latin typeface="Gill Sans MT" panose="020B0502020104020203" pitchFamily="34" charset="0"/>
              </a:rPr>
              <a:t>desarrollo</a:t>
            </a:r>
            <a:r>
              <a:rPr lang="en-US" dirty="0">
                <a:ln w="0"/>
                <a:solidFill>
                  <a:schemeClr val="tx1"/>
                </a:solidFill>
                <a:latin typeface="Gill Sans MT" panose="020B0502020104020203" pitchFamily="34" charset="0"/>
              </a:rPr>
              <a:t> escolar </a:t>
            </a:r>
          </a:p>
          <a:p>
            <a:pPr marL="0" lvl="1" algn="ctr">
              <a:lnSpc>
                <a:spcPts val="1460"/>
              </a:lnSpc>
              <a:spcBef>
                <a:spcPct val="0"/>
              </a:spcBef>
            </a:pPr>
            <a:r>
              <a:rPr lang="en-US" dirty="0">
                <a:ln w="0"/>
                <a:solidFill>
                  <a:schemeClr val="tx1"/>
                </a:solidFill>
                <a:latin typeface="Gill Sans MT" panose="020B0502020104020203" pitchFamily="34" charset="0"/>
              </a:rPr>
              <a:t>de las y </a:t>
            </a:r>
            <a:r>
              <a:rPr lang="en-US" dirty="0" err="1">
                <a:ln w="0"/>
                <a:solidFill>
                  <a:schemeClr val="tx1"/>
                </a:solidFill>
                <a:latin typeface="Gill Sans MT" panose="020B0502020104020203" pitchFamily="34" charset="0"/>
              </a:rPr>
              <a:t>los</a:t>
            </a:r>
            <a:r>
              <a:rPr lang="en-US" dirty="0">
                <a:ln w="0"/>
                <a:solidFill>
                  <a:schemeClr val="tx1"/>
                </a:solidFill>
                <a:latin typeface="Gill Sans MT" panose="020B0502020104020203" pitchFamily="34" charset="0"/>
              </a:rPr>
              <a:t> </a:t>
            </a:r>
            <a:r>
              <a:rPr lang="en-US" dirty="0" err="1">
                <a:ln w="0"/>
                <a:solidFill>
                  <a:schemeClr val="tx1"/>
                </a:solidFill>
                <a:latin typeface="Gill Sans MT" panose="020B0502020104020203" pitchFamily="34" charset="0"/>
              </a:rPr>
              <a:t>estudiantes</a:t>
            </a:r>
            <a:r>
              <a:rPr lang="en-US" dirty="0">
                <a:ln w="0"/>
                <a:solidFill>
                  <a:schemeClr val="tx1"/>
                </a:solidFill>
                <a:latin typeface="Gill Sans MT" panose="020B0502020104020203" pitchFamily="34" charset="0"/>
              </a:rPr>
              <a:t> durante su permanencia en la UV.</a:t>
            </a:r>
          </a:p>
        </p:txBody>
      </p:sp>
      <p:sp>
        <p:nvSpPr>
          <p:cNvPr id="29" name="CuadroTexto 28">
            <a:extLst>
              <a:ext uri="{FF2B5EF4-FFF2-40B4-BE49-F238E27FC236}">
                <a16:creationId xmlns:a16="http://schemas.microsoft.com/office/drawing/2014/main" id="{02B30BF4-A554-3E8A-4D9E-C29A2DA97FD8}"/>
              </a:ext>
            </a:extLst>
          </p:cNvPr>
          <p:cNvSpPr txBox="1"/>
          <p:nvPr/>
        </p:nvSpPr>
        <p:spPr>
          <a:xfrm>
            <a:off x="8619430" y="1415274"/>
            <a:ext cx="3487054"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chemeClr val="tx2"/>
                </a:solidFill>
                <a:latin typeface="Gill Sans MT" panose="020B0502020104020203" pitchFamily="34" charset="0"/>
                <a:hlinkClick r:id="rId4"/>
              </a:rPr>
              <a:t>PROCESOS CERTIFICADOS</a:t>
            </a:r>
          </a:p>
          <a:p>
            <a:r>
              <a:rPr lang="en-US" sz="1400" dirty="0">
                <a:solidFill>
                  <a:schemeClr val="tx2"/>
                </a:solidFill>
                <a:latin typeface="Gill Sans MT" panose="020B0502020104020203" pitchFamily="34" charset="0"/>
                <a:hlinkClick r:id="rId4"/>
              </a:rPr>
              <a:t>https://www.uv.mx/sgcuv/permanencia-p</a:t>
            </a:r>
            <a:r>
              <a:rPr lang="en-US" b="1" dirty="0">
                <a:solidFill>
                  <a:schemeClr val="tx2"/>
                </a:solidFill>
                <a:hlinkClick r:id="rId4"/>
              </a:rPr>
              <a:t>/</a:t>
            </a:r>
          </a:p>
        </p:txBody>
      </p:sp>
      <p:grpSp>
        <p:nvGrpSpPr>
          <p:cNvPr id="34" name="Group 22">
            <a:extLst>
              <a:ext uri="{FF2B5EF4-FFF2-40B4-BE49-F238E27FC236}">
                <a16:creationId xmlns:a16="http://schemas.microsoft.com/office/drawing/2014/main" id="{8A709CB3-FA09-AA93-6752-D530031EC764}"/>
              </a:ext>
            </a:extLst>
          </p:cNvPr>
          <p:cNvGrpSpPr/>
          <p:nvPr/>
        </p:nvGrpSpPr>
        <p:grpSpPr>
          <a:xfrm>
            <a:off x="8619430" y="2177930"/>
            <a:ext cx="3378637" cy="1251070"/>
            <a:chOff x="-398352" y="-924950"/>
            <a:chExt cx="8846640" cy="2399793"/>
          </a:xfrm>
          <a:solidFill>
            <a:srgbClr val="92D050"/>
          </a:solidFill>
        </p:grpSpPr>
        <p:sp>
          <p:nvSpPr>
            <p:cNvPr id="35" name="Freeform 23">
              <a:extLst>
                <a:ext uri="{FF2B5EF4-FFF2-40B4-BE49-F238E27FC236}">
                  <a16:creationId xmlns:a16="http://schemas.microsoft.com/office/drawing/2014/main" id="{FBB04F9A-7C3F-7B2F-C251-B94A375F08B1}"/>
                </a:ext>
              </a:extLst>
            </p:cNvPr>
            <p:cNvSpPr/>
            <p:nvPr/>
          </p:nvSpPr>
          <p:spPr>
            <a:xfrm>
              <a:off x="-398352" y="-924950"/>
              <a:ext cx="8846640" cy="2399793"/>
            </a:xfrm>
            <a:custGeom>
              <a:avLst/>
              <a:gdLst/>
              <a:ahLst/>
              <a:cxnLst/>
              <a:rect l="l" t="t" r="r" b="b"/>
              <a:pathLst>
                <a:path w="8846640" h="2399792">
                  <a:moveTo>
                    <a:pt x="7114576" y="0"/>
                  </a:moveTo>
                  <a:cubicBezTo>
                    <a:pt x="1743046" y="0"/>
                    <a:pt x="1743046" y="0"/>
                    <a:pt x="1743046" y="0"/>
                  </a:cubicBezTo>
                  <a:cubicBezTo>
                    <a:pt x="800237" y="0"/>
                    <a:pt x="21934" y="540893"/>
                    <a:pt x="21934" y="1196086"/>
                  </a:cubicBezTo>
                  <a:cubicBezTo>
                    <a:pt x="21934" y="1409446"/>
                    <a:pt x="98704" y="1607439"/>
                    <a:pt x="241095" y="1782699"/>
                  </a:cubicBezTo>
                  <a:cubicBezTo>
                    <a:pt x="0" y="2262632"/>
                    <a:pt x="0" y="2262632"/>
                    <a:pt x="0" y="2262632"/>
                  </a:cubicBezTo>
                  <a:cubicBezTo>
                    <a:pt x="723467" y="2163572"/>
                    <a:pt x="723467" y="2163572"/>
                    <a:pt x="723467" y="2163572"/>
                  </a:cubicBezTo>
                  <a:cubicBezTo>
                    <a:pt x="1008430" y="2308352"/>
                    <a:pt x="1370163" y="2399792"/>
                    <a:pt x="1743046" y="2399792"/>
                  </a:cubicBezTo>
                  <a:cubicBezTo>
                    <a:pt x="7114576" y="2399792"/>
                    <a:pt x="7114576" y="2399792"/>
                    <a:pt x="7114576" y="2399792"/>
                  </a:cubicBezTo>
                  <a:cubicBezTo>
                    <a:pt x="8068352" y="2399792"/>
                    <a:pt x="8846640" y="1858899"/>
                    <a:pt x="8846640" y="1196086"/>
                  </a:cubicBezTo>
                  <a:cubicBezTo>
                    <a:pt x="8846640" y="540893"/>
                    <a:pt x="8068352" y="0"/>
                    <a:pt x="7114576" y="0"/>
                  </a:cubicBezTo>
                  <a:close/>
                </a:path>
              </a:pathLst>
            </a:custGeom>
          </p:spPr>
          <p:style>
            <a:lnRef idx="1">
              <a:schemeClr val="accent1"/>
            </a:lnRef>
            <a:fillRef idx="2">
              <a:schemeClr val="accent1"/>
            </a:fillRef>
            <a:effectRef idx="1">
              <a:schemeClr val="accent1"/>
            </a:effectRef>
            <a:fontRef idx="minor">
              <a:schemeClr val="dk1"/>
            </a:fontRef>
          </p:style>
          <p:txBody>
            <a:bodyPr/>
            <a:lstStyle/>
            <a:p>
              <a:endParaRPr lang="es-MX">
                <a:ln w="0"/>
                <a:solidFill>
                  <a:schemeClr val="accent1"/>
                </a:solidFill>
                <a:effectLst>
                  <a:outerShdw blurRad="38100" dist="25400" dir="5400000" algn="ctr" rotWithShape="0">
                    <a:srgbClr val="6E747A">
                      <a:alpha val="43000"/>
                    </a:srgbClr>
                  </a:outerShdw>
                </a:effectLst>
              </a:endParaRPr>
            </a:p>
          </p:txBody>
        </p:sp>
      </p:grpSp>
      <p:sp>
        <p:nvSpPr>
          <p:cNvPr id="31" name="TextBox 44">
            <a:extLst>
              <a:ext uri="{FF2B5EF4-FFF2-40B4-BE49-F238E27FC236}">
                <a16:creationId xmlns:a16="http://schemas.microsoft.com/office/drawing/2014/main" id="{439E34E5-F3F6-30FF-EB42-10EE4B09FF9D}"/>
              </a:ext>
            </a:extLst>
          </p:cNvPr>
          <p:cNvSpPr txBox="1"/>
          <p:nvPr/>
        </p:nvSpPr>
        <p:spPr>
          <a:xfrm>
            <a:off x="8714196" y="2356188"/>
            <a:ext cx="2755992" cy="593624"/>
          </a:xfrm>
          <a:prstGeom prst="rect">
            <a:avLst/>
          </a:prstGeom>
        </p:spPr>
        <p:txBody>
          <a:bodyPr wrap="square" lIns="0" tIns="0" rIns="0" bIns="0" rtlCol="0" anchor="t">
            <a:spAutoFit/>
          </a:bodyPr>
          <a:lstStyle/>
          <a:p>
            <a:pPr marL="285750" indent="-285750" algn="ctr">
              <a:lnSpc>
                <a:spcPts val="2413"/>
              </a:lnSpc>
              <a:spcBef>
                <a:spcPct val="0"/>
              </a:spcBef>
              <a:buFont typeface="Arial" panose="020B0604020202020204" pitchFamily="34" charset="0"/>
              <a:buChar char="•"/>
            </a:pPr>
            <a:r>
              <a:rPr lang="en-US" sz="1800" dirty="0" err="1">
                <a:ln w="0"/>
                <a:solidFill>
                  <a:schemeClr val="accent1"/>
                </a:solidFill>
                <a:effectLst>
                  <a:outerShdw blurRad="38100" dist="25400" dir="5400000" algn="ctr" rotWithShape="0">
                    <a:srgbClr val="6E747A">
                      <a:alpha val="43000"/>
                    </a:srgbClr>
                  </a:outerShdw>
                </a:effectLst>
                <a:latin typeface="Gill Sans MT" panose="020B0502020104020203" pitchFamily="34" charset="0"/>
              </a:rPr>
              <a:t>Credencialización</a:t>
            </a:r>
            <a:endParaRPr lang="en-US" sz="1800" dirty="0">
              <a:ln w="0"/>
              <a:solidFill>
                <a:schemeClr val="accent1"/>
              </a:solidFill>
              <a:effectLst>
                <a:outerShdw blurRad="38100" dist="25400" dir="5400000" algn="ctr" rotWithShape="0">
                  <a:srgbClr val="6E747A">
                    <a:alpha val="43000"/>
                  </a:srgbClr>
                </a:outerShdw>
              </a:effectLst>
              <a:latin typeface="Gill Sans MT" panose="020B0502020104020203" pitchFamily="34" charset="0"/>
            </a:endParaRPr>
          </a:p>
          <a:p>
            <a:pPr marL="285750" indent="-285750" algn="ctr">
              <a:lnSpc>
                <a:spcPts val="2413"/>
              </a:lnSpc>
              <a:spcBef>
                <a:spcPct val="0"/>
              </a:spcBef>
              <a:buFont typeface="Arial" panose="020B0604020202020204" pitchFamily="34" charset="0"/>
              <a:buChar char="•"/>
            </a:pPr>
            <a:r>
              <a:rPr lang="en-US" sz="1800" dirty="0">
                <a:ln w="0"/>
                <a:solidFill>
                  <a:schemeClr val="accent1"/>
                </a:solidFill>
                <a:effectLst>
                  <a:outerShdw blurRad="38100" dist="25400" dir="5400000" algn="ctr" rotWithShape="0">
                    <a:srgbClr val="6E747A">
                      <a:alpha val="43000"/>
                    </a:srgbClr>
                  </a:outerShdw>
                </a:effectLst>
                <a:latin typeface="Gill Sans MT" panose="020B0502020104020203" pitchFamily="34" charset="0"/>
              </a:rPr>
              <a:t>Seguro Facultativo</a:t>
            </a:r>
          </a:p>
        </p:txBody>
      </p:sp>
      <p:grpSp>
        <p:nvGrpSpPr>
          <p:cNvPr id="32" name="Group 18">
            <a:extLst>
              <a:ext uri="{FF2B5EF4-FFF2-40B4-BE49-F238E27FC236}">
                <a16:creationId xmlns:a16="http://schemas.microsoft.com/office/drawing/2014/main" id="{6F46414D-96D0-3017-2863-C4AD8575BB3E}"/>
              </a:ext>
            </a:extLst>
          </p:cNvPr>
          <p:cNvGrpSpPr/>
          <p:nvPr/>
        </p:nvGrpSpPr>
        <p:grpSpPr>
          <a:xfrm>
            <a:off x="8388486" y="5619772"/>
            <a:ext cx="3470393" cy="774647"/>
            <a:chOff x="0" y="0"/>
            <a:chExt cx="9951134" cy="2404080"/>
          </a:xfrm>
          <a:solidFill>
            <a:schemeClr val="accent6"/>
          </a:solidFill>
        </p:grpSpPr>
        <p:sp>
          <p:nvSpPr>
            <p:cNvPr id="33" name="Freeform 19">
              <a:extLst>
                <a:ext uri="{FF2B5EF4-FFF2-40B4-BE49-F238E27FC236}">
                  <a16:creationId xmlns:a16="http://schemas.microsoft.com/office/drawing/2014/main" id="{BD146CD0-BAA5-6F4F-6695-9EFCA7BBF208}"/>
                </a:ext>
              </a:extLst>
            </p:cNvPr>
            <p:cNvSpPr/>
            <p:nvPr/>
          </p:nvSpPr>
          <p:spPr>
            <a:xfrm>
              <a:off x="0" y="0"/>
              <a:ext cx="9951167" cy="2404110"/>
            </a:xfrm>
            <a:custGeom>
              <a:avLst/>
              <a:gdLst/>
              <a:ahLst/>
              <a:cxnLst/>
              <a:rect l="l" t="t" r="r" b="b"/>
              <a:pathLst>
                <a:path w="9951167" h="2404110">
                  <a:moveTo>
                    <a:pt x="8002853" y="0"/>
                  </a:moveTo>
                  <a:cubicBezTo>
                    <a:pt x="1960671" y="0"/>
                    <a:pt x="1960671" y="0"/>
                    <a:pt x="1960671" y="0"/>
                  </a:cubicBezTo>
                  <a:cubicBezTo>
                    <a:pt x="1541438" y="0"/>
                    <a:pt x="1134541" y="83947"/>
                    <a:pt x="813794" y="228981"/>
                  </a:cubicBezTo>
                  <a:cubicBezTo>
                    <a:pt x="0" y="137414"/>
                    <a:pt x="0" y="137414"/>
                    <a:pt x="0" y="137414"/>
                  </a:cubicBezTo>
                  <a:cubicBezTo>
                    <a:pt x="271196" y="618236"/>
                    <a:pt x="271196" y="618236"/>
                    <a:pt x="271196" y="618236"/>
                  </a:cubicBezTo>
                  <a:cubicBezTo>
                    <a:pt x="111028" y="793750"/>
                    <a:pt x="24673" y="992124"/>
                    <a:pt x="24673" y="1198245"/>
                  </a:cubicBezTo>
                  <a:cubicBezTo>
                    <a:pt x="24673" y="1862201"/>
                    <a:pt x="900149" y="2404110"/>
                    <a:pt x="1960671" y="2404110"/>
                  </a:cubicBezTo>
                  <a:cubicBezTo>
                    <a:pt x="8002853" y="2404110"/>
                    <a:pt x="8002853" y="2404110"/>
                    <a:pt x="8002853" y="2404110"/>
                  </a:cubicBezTo>
                  <a:cubicBezTo>
                    <a:pt x="9075712" y="2404110"/>
                    <a:pt x="9951167" y="1862201"/>
                    <a:pt x="9951167" y="1198245"/>
                  </a:cubicBezTo>
                  <a:cubicBezTo>
                    <a:pt x="9951167" y="541909"/>
                    <a:pt x="9075712" y="0"/>
                    <a:pt x="8002853" y="0"/>
                  </a:cubicBezTo>
                  <a:close/>
                </a:path>
              </a:pathLst>
            </a:custGeom>
          </p:spPr>
          <p:style>
            <a:lnRef idx="1">
              <a:schemeClr val="accent1"/>
            </a:lnRef>
            <a:fillRef idx="2">
              <a:schemeClr val="accent1"/>
            </a:fillRef>
            <a:effectRef idx="1">
              <a:schemeClr val="accent1"/>
            </a:effectRef>
            <a:fontRef idx="minor">
              <a:schemeClr val="dk1"/>
            </a:fontRef>
          </p:style>
          <p:txBody>
            <a:bodyPr/>
            <a:lstStyle/>
            <a:p>
              <a:endParaRPr lang="es-MX"/>
            </a:p>
          </p:txBody>
        </p:sp>
      </p:grpSp>
      <p:sp>
        <p:nvSpPr>
          <p:cNvPr id="36" name="Rectángulo 35">
            <a:extLst>
              <a:ext uri="{FF2B5EF4-FFF2-40B4-BE49-F238E27FC236}">
                <a16:creationId xmlns:a16="http://schemas.microsoft.com/office/drawing/2014/main" id="{C9DECCEC-30DC-4D97-D584-48EC7B11C50E}"/>
              </a:ext>
            </a:extLst>
          </p:cNvPr>
          <p:cNvSpPr/>
          <p:nvPr/>
        </p:nvSpPr>
        <p:spPr>
          <a:xfrm>
            <a:off x="8477586" y="5902034"/>
            <a:ext cx="3470393" cy="361637"/>
          </a:xfrm>
          <a:prstGeom prst="rect">
            <a:avLst/>
          </a:prstGeom>
        </p:spPr>
        <p:txBody>
          <a:bodyPr wrap="square">
            <a:spAutoFit/>
          </a:bodyPr>
          <a:lstStyle/>
          <a:p>
            <a:pPr algn="ctr">
              <a:lnSpc>
                <a:spcPts val="2085"/>
              </a:lnSpc>
            </a:pPr>
            <a:r>
              <a:rPr lang="en-US" sz="1800" spc="15" dirty="0" err="1">
                <a:solidFill>
                  <a:srgbClr val="002060"/>
                </a:solidFill>
                <a:latin typeface="Gill Sans MT" panose="020B0502020104020203" pitchFamily="34" charset="0"/>
              </a:rPr>
              <a:t>Becas</a:t>
            </a:r>
            <a:r>
              <a:rPr lang="en-US" sz="1800" spc="15" dirty="0">
                <a:solidFill>
                  <a:srgbClr val="002060"/>
                </a:solidFill>
                <a:latin typeface="Gill Sans MT" panose="020B0502020104020203" pitchFamily="34" charset="0"/>
              </a:rPr>
              <a:t> </a:t>
            </a:r>
            <a:r>
              <a:rPr lang="en-US" sz="1800" spc="15" dirty="0" err="1">
                <a:solidFill>
                  <a:srgbClr val="002060"/>
                </a:solidFill>
                <a:latin typeface="Gill Sans MT" panose="020B0502020104020203" pitchFamily="34" charset="0"/>
              </a:rPr>
              <a:t>Institucionales</a:t>
            </a:r>
            <a:r>
              <a:rPr lang="en-US" sz="1800" spc="15" dirty="0">
                <a:solidFill>
                  <a:srgbClr val="002060"/>
                </a:solidFill>
                <a:latin typeface="Gill Sans MT" panose="020B0502020104020203" pitchFamily="34" charset="0"/>
              </a:rPr>
              <a:t>, </a:t>
            </a:r>
            <a:r>
              <a:rPr lang="en-US" sz="1800" spc="15" dirty="0" err="1">
                <a:solidFill>
                  <a:srgbClr val="002060"/>
                </a:solidFill>
                <a:latin typeface="Gill Sans MT" panose="020B0502020104020203" pitchFamily="34" charset="0"/>
              </a:rPr>
              <a:t>Externas</a:t>
            </a:r>
            <a:endParaRPr lang="en-US" sz="1800" spc="15" dirty="0">
              <a:solidFill>
                <a:srgbClr val="002060"/>
              </a:solidFill>
              <a:latin typeface="Gill Sans MT" panose="020B0502020104020203" pitchFamily="34" charset="0"/>
            </a:endParaRPr>
          </a:p>
        </p:txBody>
      </p:sp>
      <p:sp>
        <p:nvSpPr>
          <p:cNvPr id="37" name="Freeform 21">
            <a:extLst>
              <a:ext uri="{FF2B5EF4-FFF2-40B4-BE49-F238E27FC236}">
                <a16:creationId xmlns:a16="http://schemas.microsoft.com/office/drawing/2014/main" id="{817A95BA-84CD-44E4-317F-F6137FBE94B7}"/>
              </a:ext>
            </a:extLst>
          </p:cNvPr>
          <p:cNvSpPr/>
          <p:nvPr/>
        </p:nvSpPr>
        <p:spPr>
          <a:xfrm>
            <a:off x="8562901" y="4534264"/>
            <a:ext cx="2820624" cy="774346"/>
          </a:xfrm>
          <a:custGeom>
            <a:avLst/>
            <a:gdLst/>
            <a:ahLst/>
            <a:cxnLst/>
            <a:rect l="l" t="t" r="r" b="b"/>
            <a:pathLst>
              <a:path w="7801916" h="2400554">
                <a:moveTo>
                  <a:pt x="6365391" y="0"/>
                </a:moveTo>
                <a:cubicBezTo>
                  <a:pt x="1918650" y="0"/>
                  <a:pt x="1918650" y="0"/>
                  <a:pt x="1918650" y="0"/>
                </a:cubicBezTo>
                <a:cubicBezTo>
                  <a:pt x="1236763" y="0"/>
                  <a:pt x="654757" y="403860"/>
                  <a:pt x="518349" y="945007"/>
                </a:cubicBezTo>
                <a:cubicBezTo>
                  <a:pt x="0" y="1204087"/>
                  <a:pt x="0" y="1204087"/>
                  <a:pt x="0" y="1204087"/>
                </a:cubicBezTo>
                <a:cubicBezTo>
                  <a:pt x="518349" y="1447927"/>
                  <a:pt x="518349" y="1447927"/>
                  <a:pt x="518349" y="1447927"/>
                </a:cubicBezTo>
                <a:cubicBezTo>
                  <a:pt x="654757" y="1996567"/>
                  <a:pt x="1227670" y="2400554"/>
                  <a:pt x="1918651" y="2400554"/>
                </a:cubicBezTo>
                <a:cubicBezTo>
                  <a:pt x="6365239" y="2400554"/>
                  <a:pt x="6365239" y="2400554"/>
                  <a:pt x="6365239" y="2400554"/>
                </a:cubicBezTo>
                <a:cubicBezTo>
                  <a:pt x="7156404" y="2400554"/>
                  <a:pt x="7801916" y="1859534"/>
                  <a:pt x="7801916" y="1196467"/>
                </a:cubicBezTo>
                <a:cubicBezTo>
                  <a:pt x="7801916" y="533400"/>
                  <a:pt x="7156404" y="0"/>
                  <a:pt x="6365391" y="0"/>
                </a:cubicBezTo>
                <a:close/>
              </a:path>
            </a:pathLst>
          </a:custGeom>
        </p:spPr>
        <p:style>
          <a:lnRef idx="1">
            <a:schemeClr val="accent1"/>
          </a:lnRef>
          <a:fillRef idx="2">
            <a:schemeClr val="accent1"/>
          </a:fillRef>
          <a:effectRef idx="1">
            <a:schemeClr val="accent1"/>
          </a:effectRef>
          <a:fontRef idx="minor">
            <a:schemeClr val="dk1"/>
          </a:fontRef>
        </p:style>
      </p:sp>
      <p:sp>
        <p:nvSpPr>
          <p:cNvPr id="38" name="Rectángulo 37">
            <a:extLst>
              <a:ext uri="{FF2B5EF4-FFF2-40B4-BE49-F238E27FC236}">
                <a16:creationId xmlns:a16="http://schemas.microsoft.com/office/drawing/2014/main" id="{BFC6F01D-B99D-4C18-3E67-E5791E01BE51}"/>
              </a:ext>
            </a:extLst>
          </p:cNvPr>
          <p:cNvSpPr/>
          <p:nvPr/>
        </p:nvSpPr>
        <p:spPr>
          <a:xfrm>
            <a:off x="9071624" y="4703336"/>
            <a:ext cx="2041136" cy="378180"/>
          </a:xfrm>
          <a:prstGeom prst="rect">
            <a:avLst/>
          </a:prstGeom>
        </p:spPr>
        <p:txBody>
          <a:bodyPr wrap="none">
            <a:spAutoFit/>
          </a:bodyPr>
          <a:lstStyle/>
          <a:p>
            <a:pPr>
              <a:lnSpc>
                <a:spcPts val="2413"/>
              </a:lnSpc>
            </a:pPr>
            <a:r>
              <a:rPr lang="en-US" sz="1800" spc="17" dirty="0">
                <a:solidFill>
                  <a:srgbClr val="002060"/>
                </a:solidFill>
                <a:latin typeface="Gill Sans MT" panose="020B0502020104020203" pitchFamily="34" charset="0"/>
              </a:rPr>
              <a:t>Supervisión Escolar</a:t>
            </a:r>
          </a:p>
        </p:txBody>
      </p:sp>
      <p:sp>
        <p:nvSpPr>
          <p:cNvPr id="39" name="CuadroTexto 38">
            <a:extLst>
              <a:ext uri="{FF2B5EF4-FFF2-40B4-BE49-F238E27FC236}">
                <a16:creationId xmlns:a16="http://schemas.microsoft.com/office/drawing/2014/main" id="{013B9EB7-F581-C4D1-F09C-1ED24749DC56}"/>
              </a:ext>
            </a:extLst>
          </p:cNvPr>
          <p:cNvSpPr txBox="1"/>
          <p:nvPr/>
        </p:nvSpPr>
        <p:spPr>
          <a:xfrm>
            <a:off x="9045512" y="3997684"/>
            <a:ext cx="2196087"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ln w="0"/>
                <a:effectLst>
                  <a:outerShdw blurRad="38100" dist="19050" dir="2700000" algn="tl" rotWithShape="0">
                    <a:schemeClr val="dk1">
                      <a:alpha val="40000"/>
                    </a:schemeClr>
                  </a:outerShdw>
                </a:effectLst>
                <a:latin typeface="Gill Sans MT" panose="020B0502020104020203" pitchFamily="34" charset="0"/>
                <a:hlinkClick r:id="rId4"/>
              </a:rPr>
              <a:t>PROCESOS AUDITABLES</a:t>
            </a:r>
          </a:p>
        </p:txBody>
      </p:sp>
    </p:spTree>
    <p:extLst>
      <p:ext uri="{BB962C8B-B14F-4D97-AF65-F5344CB8AC3E}">
        <p14:creationId xmlns:p14="http://schemas.microsoft.com/office/powerpoint/2010/main" val="2262498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1214863" y="908352"/>
            <a:ext cx="10828697" cy="3662541"/>
          </a:xfrm>
          <a:prstGeom prst="rect">
            <a:avLst/>
          </a:prstGeom>
        </p:spPr>
        <p:txBody>
          <a:bodyPr wrap="square" lIns="91440" tIns="45720" rIns="91440" bIns="45720" anchor="t">
            <a:spAutoFit/>
          </a:bodyPr>
          <a:lstStyle/>
          <a:p>
            <a:pPr algn="just"/>
            <a:r>
              <a:rPr lang="es-MX" sz="2400" b="1" dirty="0">
                <a:solidFill>
                  <a:srgbClr val="FF0000"/>
                </a:solidFill>
                <a:latin typeface="Gill Sans MT" panose="020B0502020104020203" pitchFamily="34" charset="0"/>
                <a:cs typeface="Arial"/>
              </a:rPr>
              <a:t>1.Estudiantes en riesgo (art 40 EA 2008)</a:t>
            </a:r>
            <a:endParaRPr lang="es-ES" sz="2400" b="1" dirty="0">
              <a:solidFill>
                <a:srgbClr val="FF0000"/>
              </a:solidFill>
              <a:latin typeface="Gill Sans MT" panose="020B0502020104020203" pitchFamily="34" charset="0"/>
            </a:endParaRPr>
          </a:p>
          <a:p>
            <a:pPr algn="just"/>
            <a:endParaRPr lang="es-MX" sz="1600" dirty="0">
              <a:latin typeface="Gill Sans MT" panose="020B0502020104020203" pitchFamily="34" charset="0"/>
              <a:cs typeface="Arial"/>
            </a:endParaRPr>
          </a:p>
          <a:p>
            <a:pPr marL="342891" indent="-342891" algn="just">
              <a:buAutoNum type="arabicPeriod"/>
            </a:pPr>
            <a:endParaRPr lang="es-MX" sz="1600" dirty="0">
              <a:latin typeface="Gill Sans MT" panose="020B0502020104020203" pitchFamily="34" charset="0"/>
              <a:cs typeface="Arial"/>
            </a:endParaRPr>
          </a:p>
          <a:p>
            <a:pPr marL="342891" indent="-342891" algn="just">
              <a:buAutoNum type="arabicPeriod"/>
            </a:pPr>
            <a:endParaRPr lang="es-MX" sz="1600" dirty="0">
              <a:latin typeface="Gill Sans MT" panose="020B0502020104020203" pitchFamily="34" charset="0"/>
              <a:cs typeface="Arial"/>
            </a:endParaRPr>
          </a:p>
          <a:p>
            <a:pPr marL="342891" indent="-342891" algn="just">
              <a:buAutoNum type="arabicPeriod"/>
            </a:pPr>
            <a:endParaRPr lang="es-MX" sz="1600" dirty="0">
              <a:latin typeface="Gill Sans MT" panose="020B0502020104020203" pitchFamily="34" charset="0"/>
              <a:cs typeface="Arial"/>
            </a:endParaRPr>
          </a:p>
          <a:p>
            <a:pPr algn="r"/>
            <a:endParaRPr lang="es-MX" sz="1600" b="1" dirty="0">
              <a:solidFill>
                <a:srgbClr val="00B050"/>
              </a:solidFill>
              <a:latin typeface="Gill Sans MT" panose="020B0502020104020203" pitchFamily="34" charset="0"/>
              <a:cs typeface="Arial"/>
            </a:endParaRPr>
          </a:p>
          <a:p>
            <a:pPr algn="r"/>
            <a:endParaRPr lang="es-MX" sz="1600" b="1" dirty="0">
              <a:solidFill>
                <a:srgbClr val="00B050"/>
              </a:solidFill>
              <a:latin typeface="Gill Sans MT" panose="020B0502020104020203" pitchFamily="34" charset="0"/>
              <a:cs typeface="Arial"/>
            </a:endParaRPr>
          </a:p>
          <a:p>
            <a:pPr algn="r"/>
            <a:endParaRPr lang="es-MX" sz="1600" b="1" dirty="0">
              <a:solidFill>
                <a:srgbClr val="00B050"/>
              </a:solidFill>
              <a:latin typeface="Gill Sans MT" panose="020B0502020104020203" pitchFamily="34" charset="0"/>
              <a:cs typeface="Arial"/>
            </a:endParaRPr>
          </a:p>
          <a:p>
            <a:pPr algn="r"/>
            <a:r>
              <a:rPr lang="es-MX" sz="2400" b="1" dirty="0">
                <a:solidFill>
                  <a:srgbClr val="FF0000"/>
                </a:solidFill>
                <a:latin typeface="Gill Sans MT" panose="020B0502020104020203" pitchFamily="34" charset="0"/>
                <a:cs typeface="Arial"/>
              </a:rPr>
              <a:t>2.Nuevo Ingreso</a:t>
            </a:r>
            <a:endParaRPr lang="es-MX" sz="2400" b="1" dirty="0">
              <a:solidFill>
                <a:srgbClr val="FF0000"/>
              </a:solidFill>
              <a:latin typeface="Gill Sans MT" panose="020B0502020104020203" pitchFamily="34" charset="0"/>
              <a:cs typeface="Arial" panose="020B0604020202020204" pitchFamily="34" charset="0"/>
            </a:endParaRPr>
          </a:p>
          <a:p>
            <a:pPr marL="800080" lvl="1" indent="-342891" algn="r">
              <a:buAutoNum type="arabicPeriod"/>
            </a:pPr>
            <a:r>
              <a:rPr lang="es-MX" sz="2400" dirty="0">
                <a:solidFill>
                  <a:schemeClr val="tx2">
                    <a:lumMod val="50000"/>
                  </a:schemeClr>
                </a:solidFill>
                <a:latin typeface="Gill Sans MT" panose="020B0502020104020203" pitchFamily="34" charset="0"/>
                <a:cs typeface="Arial"/>
              </a:rPr>
              <a:t>Validación de documentos (COTEJO)</a:t>
            </a:r>
            <a:endParaRPr lang="es-MX" sz="2400" dirty="0">
              <a:solidFill>
                <a:schemeClr val="tx2">
                  <a:lumMod val="50000"/>
                </a:schemeClr>
              </a:solidFill>
              <a:latin typeface="Gill Sans MT" panose="020B0502020104020203" pitchFamily="34" charset="0"/>
              <a:cs typeface="Arial" panose="020B0604020202020204" pitchFamily="34" charset="0"/>
            </a:endParaRPr>
          </a:p>
          <a:p>
            <a:pPr marL="800080" lvl="1" indent="-342891" algn="r">
              <a:buAutoNum type="arabicPeriod"/>
            </a:pPr>
            <a:r>
              <a:rPr lang="es-MX" sz="2400" dirty="0">
                <a:solidFill>
                  <a:schemeClr val="tx2">
                    <a:lumMod val="50000"/>
                  </a:schemeClr>
                </a:solidFill>
                <a:latin typeface="Gill Sans MT" panose="020B0502020104020203" pitchFamily="34" charset="0"/>
                <a:cs typeface="Arial"/>
              </a:rPr>
              <a:t>Generación formatos de pago</a:t>
            </a:r>
            <a:endParaRPr lang="es-MX" sz="2400" dirty="0">
              <a:solidFill>
                <a:schemeClr val="tx2">
                  <a:lumMod val="50000"/>
                </a:schemeClr>
              </a:solidFill>
              <a:latin typeface="Gill Sans MT" panose="020B0502020104020203" pitchFamily="34" charset="0"/>
              <a:cs typeface="Arial" panose="020B0604020202020204" pitchFamily="34" charset="0"/>
            </a:endParaRPr>
          </a:p>
          <a:p>
            <a:pPr marL="800080" lvl="1" indent="-342891" algn="r">
              <a:buAutoNum type="arabicPeriod"/>
            </a:pPr>
            <a:r>
              <a:rPr lang="es-MX" sz="2400" dirty="0">
                <a:solidFill>
                  <a:schemeClr val="tx2">
                    <a:lumMod val="50000"/>
                  </a:schemeClr>
                </a:solidFill>
                <a:latin typeface="Gill Sans MT" panose="020B0502020104020203" pitchFamily="34" charset="0"/>
                <a:cs typeface="Arial"/>
              </a:rPr>
              <a:t>Seguimiento Adeudo Doctos</a:t>
            </a:r>
            <a:endParaRPr lang="es-MX" sz="1600" dirty="0">
              <a:latin typeface="Gill Sans MT" panose="020B0502020104020203" pitchFamily="34" charset="0"/>
              <a:cs typeface="Arial"/>
            </a:endParaRPr>
          </a:p>
        </p:txBody>
      </p:sp>
      <p:pic>
        <p:nvPicPr>
          <p:cNvPr id="10" name="Imagen 9"/>
          <p:cNvPicPr>
            <a:picLocks noChangeAspect="1"/>
          </p:cNvPicPr>
          <p:nvPr/>
        </p:nvPicPr>
        <p:blipFill>
          <a:blip r:embed="rId2"/>
          <a:stretch>
            <a:fillRect/>
          </a:stretch>
        </p:blipFill>
        <p:spPr>
          <a:xfrm>
            <a:off x="333457" y="5181070"/>
            <a:ext cx="2390775" cy="1295400"/>
          </a:xfrm>
          <a:prstGeom prst="rect">
            <a:avLst/>
          </a:prstGeom>
        </p:spPr>
      </p:pic>
      <p:pic>
        <p:nvPicPr>
          <p:cNvPr id="2" name="Imagen 1">
            <a:extLst>
              <a:ext uri="{FF2B5EF4-FFF2-40B4-BE49-F238E27FC236}">
                <a16:creationId xmlns:a16="http://schemas.microsoft.com/office/drawing/2014/main" id="{C61E0919-E1E4-1363-A614-D8534D1F3939}"/>
              </a:ext>
            </a:extLst>
          </p:cNvPr>
          <p:cNvPicPr>
            <a:picLocks noChangeAspect="1"/>
          </p:cNvPicPr>
          <p:nvPr/>
        </p:nvPicPr>
        <p:blipFill>
          <a:blip r:embed="rId3"/>
          <a:stretch>
            <a:fillRect/>
          </a:stretch>
        </p:blipFill>
        <p:spPr>
          <a:xfrm>
            <a:off x="861662" y="2229648"/>
            <a:ext cx="7697189" cy="623289"/>
          </a:xfrm>
          <a:prstGeom prst="rect">
            <a:avLst/>
          </a:prstGeom>
        </p:spPr>
      </p:pic>
      <p:pic>
        <p:nvPicPr>
          <p:cNvPr id="3" name="Imagen 2">
            <a:extLst>
              <a:ext uri="{FF2B5EF4-FFF2-40B4-BE49-F238E27FC236}">
                <a16:creationId xmlns:a16="http://schemas.microsoft.com/office/drawing/2014/main" id="{815EF3B7-BBF2-326B-EC3D-EB2A5623FC52}"/>
              </a:ext>
            </a:extLst>
          </p:cNvPr>
          <p:cNvPicPr>
            <a:picLocks noChangeAspect="1"/>
          </p:cNvPicPr>
          <p:nvPr/>
        </p:nvPicPr>
        <p:blipFill>
          <a:blip r:embed="rId4"/>
          <a:stretch>
            <a:fillRect/>
          </a:stretch>
        </p:blipFill>
        <p:spPr>
          <a:xfrm>
            <a:off x="911425" y="1676930"/>
            <a:ext cx="7924684" cy="599943"/>
          </a:xfrm>
          <a:prstGeom prst="rect">
            <a:avLst/>
          </a:prstGeom>
        </p:spPr>
      </p:pic>
      <p:pic>
        <p:nvPicPr>
          <p:cNvPr id="5" name="Imagen 4" descr="Texto&#10;&#10;Descripción generada automáticamente">
            <a:extLst>
              <a:ext uri="{FF2B5EF4-FFF2-40B4-BE49-F238E27FC236}">
                <a16:creationId xmlns:a16="http://schemas.microsoft.com/office/drawing/2014/main" id="{6A00CA3C-F448-8644-CAA1-7515F383A4C0}"/>
              </a:ext>
            </a:extLst>
          </p:cNvPr>
          <p:cNvPicPr>
            <a:picLocks noChangeAspect="1"/>
          </p:cNvPicPr>
          <p:nvPr/>
        </p:nvPicPr>
        <p:blipFill>
          <a:blip r:embed="rId5"/>
          <a:stretch>
            <a:fillRect/>
          </a:stretch>
        </p:blipFill>
        <p:spPr>
          <a:xfrm>
            <a:off x="413936" y="3174142"/>
            <a:ext cx="6049496" cy="1141988"/>
          </a:xfrm>
          <a:prstGeom prst="rect">
            <a:avLst/>
          </a:prstGeom>
        </p:spPr>
      </p:pic>
      <p:pic>
        <p:nvPicPr>
          <p:cNvPr id="7" name="Imagen 6">
            <a:extLst>
              <a:ext uri="{FF2B5EF4-FFF2-40B4-BE49-F238E27FC236}">
                <a16:creationId xmlns:a16="http://schemas.microsoft.com/office/drawing/2014/main" id="{0D914F14-0041-EFFD-B355-F470F66E5ADD}"/>
              </a:ext>
            </a:extLst>
          </p:cNvPr>
          <p:cNvPicPr>
            <a:picLocks noChangeAspect="1"/>
          </p:cNvPicPr>
          <p:nvPr/>
        </p:nvPicPr>
        <p:blipFill>
          <a:blip r:embed="rId6"/>
          <a:stretch>
            <a:fillRect/>
          </a:stretch>
        </p:blipFill>
        <p:spPr>
          <a:xfrm>
            <a:off x="745645" y="1328543"/>
            <a:ext cx="8763672" cy="409293"/>
          </a:xfrm>
          <a:prstGeom prst="rect">
            <a:avLst/>
          </a:prstGeom>
        </p:spPr>
      </p:pic>
      <p:sp>
        <p:nvSpPr>
          <p:cNvPr id="8" name="Rectángulo 7"/>
          <p:cNvSpPr/>
          <p:nvPr/>
        </p:nvSpPr>
        <p:spPr>
          <a:xfrm>
            <a:off x="2862438" y="4893857"/>
            <a:ext cx="3294620" cy="461665"/>
          </a:xfrm>
          <a:prstGeom prst="rect">
            <a:avLst/>
          </a:prstGeom>
        </p:spPr>
        <p:txBody>
          <a:bodyPr wrap="none">
            <a:spAutoFit/>
          </a:bodyPr>
          <a:lstStyle/>
          <a:p>
            <a:pPr algn="just"/>
            <a:r>
              <a:rPr lang="es-MX" sz="2400" dirty="0">
                <a:solidFill>
                  <a:srgbClr val="FF0000"/>
                </a:solidFill>
                <a:latin typeface="Gill Sans MT" panose="020B0502020104020203" pitchFamily="34" charset="0"/>
                <a:cs typeface="Arial"/>
              </a:rPr>
              <a:t>3. </a:t>
            </a:r>
            <a:r>
              <a:rPr lang="es-MX" sz="2400" b="1" dirty="0">
                <a:solidFill>
                  <a:srgbClr val="FF0000"/>
                </a:solidFill>
                <a:latin typeface="Gill Sans MT" panose="020B0502020104020203" pitchFamily="34" charset="0"/>
                <a:cs typeface="Arial"/>
              </a:rPr>
              <a:t>RCI-Cierre de actas</a:t>
            </a:r>
            <a:endParaRPr lang="es-MX" sz="2400" b="1" dirty="0">
              <a:solidFill>
                <a:srgbClr val="FF0000"/>
              </a:solidFill>
              <a:latin typeface="Gill Sans MT" panose="020B0502020104020203" pitchFamily="34" charset="0"/>
              <a:cs typeface="Arial" panose="020B0604020202020204" pitchFamily="34" charset="0"/>
            </a:endParaRPr>
          </a:p>
        </p:txBody>
      </p:sp>
      <p:cxnSp>
        <p:nvCxnSpPr>
          <p:cNvPr id="20" name="Conector recto 19">
            <a:extLst>
              <a:ext uri="{FF2B5EF4-FFF2-40B4-BE49-F238E27FC236}">
                <a16:creationId xmlns:a16="http://schemas.microsoft.com/office/drawing/2014/main" id="{75423896-D854-CAF6-137E-1F9C3DC05A31}"/>
              </a:ext>
            </a:extLst>
          </p:cNvPr>
          <p:cNvCxnSpPr>
            <a:cxnSpLocks/>
          </p:cNvCxnSpPr>
          <p:nvPr/>
        </p:nvCxnSpPr>
        <p:spPr>
          <a:xfrm flipV="1">
            <a:off x="413936" y="2927690"/>
            <a:ext cx="11629624" cy="32352"/>
          </a:xfrm>
          <a:prstGeom prst="line">
            <a:avLst/>
          </a:prstGeom>
        </p:spPr>
        <p:style>
          <a:lnRef idx="1">
            <a:schemeClr val="accent2"/>
          </a:lnRef>
          <a:fillRef idx="0">
            <a:schemeClr val="accent2"/>
          </a:fillRef>
          <a:effectRef idx="0">
            <a:schemeClr val="accent2"/>
          </a:effectRef>
          <a:fontRef idx="minor">
            <a:schemeClr val="tx1"/>
          </a:fontRef>
        </p:style>
      </p:cxnSp>
      <p:sp>
        <p:nvSpPr>
          <p:cNvPr id="22" name="CuadroTexto 21">
            <a:extLst>
              <a:ext uri="{FF2B5EF4-FFF2-40B4-BE49-F238E27FC236}">
                <a16:creationId xmlns:a16="http://schemas.microsoft.com/office/drawing/2014/main" id="{9E7978D1-69E3-A5B9-20E6-C7B6301D01C0}"/>
              </a:ext>
            </a:extLst>
          </p:cNvPr>
          <p:cNvSpPr txBox="1"/>
          <p:nvPr/>
        </p:nvSpPr>
        <p:spPr>
          <a:xfrm>
            <a:off x="2893635" y="5361625"/>
            <a:ext cx="4415047" cy="1200329"/>
          </a:xfrm>
          <a:prstGeom prst="rect">
            <a:avLst/>
          </a:prstGeom>
          <a:noFill/>
        </p:spPr>
        <p:txBody>
          <a:bodyPr wrap="square" rtlCol="0">
            <a:spAutoFit/>
          </a:bodyPr>
          <a:lstStyle/>
          <a:p>
            <a:r>
              <a:rPr lang="es-MX" sz="2400" dirty="0"/>
              <a:t>Al concluir, el periodo de evaluaciones calendarizado dar Seguimiento</a:t>
            </a:r>
          </a:p>
        </p:txBody>
      </p:sp>
      <p:sp>
        <p:nvSpPr>
          <p:cNvPr id="23" name="Rectángulo 22">
            <a:extLst>
              <a:ext uri="{FF2B5EF4-FFF2-40B4-BE49-F238E27FC236}">
                <a16:creationId xmlns:a16="http://schemas.microsoft.com/office/drawing/2014/main" id="{6854EE0C-0861-1ACA-1800-5F25BF6B7EB1}"/>
              </a:ext>
            </a:extLst>
          </p:cNvPr>
          <p:cNvSpPr/>
          <p:nvPr/>
        </p:nvSpPr>
        <p:spPr>
          <a:xfrm>
            <a:off x="7653170" y="5232795"/>
            <a:ext cx="3990131" cy="461665"/>
          </a:xfrm>
          <a:prstGeom prst="rect">
            <a:avLst/>
          </a:prstGeom>
        </p:spPr>
        <p:txBody>
          <a:bodyPr wrap="none">
            <a:spAutoFit/>
          </a:bodyPr>
          <a:lstStyle/>
          <a:p>
            <a:pPr algn="just"/>
            <a:r>
              <a:rPr lang="es-MX" sz="2400" dirty="0">
                <a:solidFill>
                  <a:srgbClr val="C00000"/>
                </a:solidFill>
                <a:latin typeface="Gill Sans MT" panose="020B0502020104020203" pitchFamily="34" charset="0"/>
                <a:cs typeface="Arial"/>
              </a:rPr>
              <a:t>4. </a:t>
            </a:r>
            <a:r>
              <a:rPr lang="es-MX" sz="2400" b="1" dirty="0">
                <a:solidFill>
                  <a:srgbClr val="C00000"/>
                </a:solidFill>
                <a:latin typeface="Gill Sans MT" panose="020B0502020104020203" pitchFamily="34" charset="0"/>
                <a:cs typeface="Arial"/>
              </a:rPr>
              <a:t>Etiquetado de egresados</a:t>
            </a:r>
            <a:endParaRPr lang="es-MX" sz="2400" b="1" dirty="0">
              <a:solidFill>
                <a:srgbClr val="C00000"/>
              </a:solidFill>
              <a:latin typeface="Gill Sans MT" panose="020B0502020104020203" pitchFamily="34" charset="0"/>
              <a:cs typeface="Arial" panose="020B0604020202020204" pitchFamily="34" charset="0"/>
            </a:endParaRPr>
          </a:p>
        </p:txBody>
      </p:sp>
      <p:sp>
        <p:nvSpPr>
          <p:cNvPr id="24" name="CuadroTexto 23">
            <a:extLst>
              <a:ext uri="{FF2B5EF4-FFF2-40B4-BE49-F238E27FC236}">
                <a16:creationId xmlns:a16="http://schemas.microsoft.com/office/drawing/2014/main" id="{036D37C6-D121-3805-690B-7ADC606D4A38}"/>
              </a:ext>
            </a:extLst>
          </p:cNvPr>
          <p:cNvSpPr txBox="1"/>
          <p:nvPr/>
        </p:nvSpPr>
        <p:spPr>
          <a:xfrm>
            <a:off x="7689545" y="5638942"/>
            <a:ext cx="3639544" cy="379656"/>
          </a:xfrm>
          <a:prstGeom prst="rect">
            <a:avLst/>
          </a:prstGeom>
          <a:noFill/>
        </p:spPr>
        <p:txBody>
          <a:bodyPr wrap="square" rtlCol="0">
            <a:spAutoFit/>
          </a:bodyPr>
          <a:lstStyle/>
          <a:p>
            <a:r>
              <a:rPr lang="es-MX" sz="1867" dirty="0"/>
              <a:t>Circular de trámites escolares </a:t>
            </a:r>
          </a:p>
        </p:txBody>
      </p:sp>
      <p:sp>
        <p:nvSpPr>
          <p:cNvPr id="26" name="CuadroTexto 25">
            <a:extLst>
              <a:ext uri="{FF2B5EF4-FFF2-40B4-BE49-F238E27FC236}">
                <a16:creationId xmlns:a16="http://schemas.microsoft.com/office/drawing/2014/main" id="{45ED3AE4-AB83-23DE-7460-B739F191E034}"/>
              </a:ext>
            </a:extLst>
          </p:cNvPr>
          <p:cNvSpPr txBox="1"/>
          <p:nvPr/>
        </p:nvSpPr>
        <p:spPr>
          <a:xfrm>
            <a:off x="7734177" y="5931745"/>
            <a:ext cx="4177672" cy="379656"/>
          </a:xfrm>
          <a:prstGeom prst="rect">
            <a:avLst/>
          </a:prstGeom>
          <a:noFill/>
        </p:spPr>
        <p:txBody>
          <a:bodyPr wrap="square">
            <a:spAutoFit/>
          </a:bodyPr>
          <a:lstStyle/>
          <a:p>
            <a:r>
              <a:rPr lang="es-MX" sz="1867" b="1" dirty="0">
                <a:solidFill>
                  <a:srgbClr val="FFC000"/>
                </a:solidFill>
              </a:rPr>
              <a:t>https://www.uv.mx/dgae/circulares/</a:t>
            </a:r>
          </a:p>
        </p:txBody>
      </p:sp>
      <p:sp>
        <p:nvSpPr>
          <p:cNvPr id="13" name="3 Marcador de texto">
            <a:extLst>
              <a:ext uri="{FF2B5EF4-FFF2-40B4-BE49-F238E27FC236}">
                <a16:creationId xmlns:a16="http://schemas.microsoft.com/office/drawing/2014/main" id="{7086DA63-5803-0B01-3C55-7D6E7EA3E2C6}"/>
              </a:ext>
            </a:extLst>
          </p:cNvPr>
          <p:cNvSpPr txBox="1">
            <a:spLocks/>
          </p:cNvSpPr>
          <p:nvPr/>
        </p:nvSpPr>
        <p:spPr>
          <a:xfrm>
            <a:off x="413937" y="117620"/>
            <a:ext cx="7474288" cy="715979"/>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3200" dirty="0">
                <a:solidFill>
                  <a:srgbClr val="18529D"/>
                </a:solidFill>
                <a:latin typeface="Gill Sans MT" panose="020B0502020104020203" pitchFamily="34" charset="77"/>
              </a:rPr>
              <a:t>2. SUPERVISION ESCOLAR</a:t>
            </a:r>
          </a:p>
        </p:txBody>
      </p:sp>
    </p:spTree>
    <p:extLst>
      <p:ext uri="{BB962C8B-B14F-4D97-AF65-F5344CB8AC3E}">
        <p14:creationId xmlns:p14="http://schemas.microsoft.com/office/powerpoint/2010/main" val="652320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E3BBE-4931-3DBD-FEE3-F598F25FF34A}"/>
            </a:ext>
          </a:extLst>
        </p:cNvPr>
        <p:cNvGrpSpPr/>
        <p:nvPr/>
      </p:nvGrpSpPr>
      <p:grpSpPr>
        <a:xfrm>
          <a:off x="0" y="0"/>
          <a:ext cx="0" cy="0"/>
          <a:chOff x="0" y="0"/>
          <a:chExt cx="0" cy="0"/>
        </a:xfrm>
      </p:grpSpPr>
      <p:pic>
        <p:nvPicPr>
          <p:cNvPr id="5" name="Fondo">
            <a:extLst>
              <a:ext uri="{FF2B5EF4-FFF2-40B4-BE49-F238E27FC236}">
                <a16:creationId xmlns:a16="http://schemas.microsoft.com/office/drawing/2014/main" id="{01947BF5-F5BD-3A70-6FDA-567FFEA52765}"/>
              </a:ext>
            </a:extLst>
          </p:cNvPr>
          <p:cNvPicPr>
            <a:picLocks noGrp="1" noRot="1" noChangeAspect="1" noMove="1" noResize="1" noEditPoints="1" noAdjustHandles="1" noChangeArrowheads="1" noChangeShapeType="1" noCrop="1"/>
          </p:cNvPicPr>
          <p:nvPr/>
        </p:nvPicPr>
        <p:blipFill>
          <a:blip r:embed="rId2"/>
          <a:srcRect t="7738" b="16537"/>
          <a:stretch>
            <a:fillRect/>
          </a:stretch>
        </p:blipFill>
        <p:spPr>
          <a:xfrm>
            <a:off x="0" y="1650987"/>
            <a:ext cx="12192000" cy="5207013"/>
          </a:xfrm>
          <a:prstGeom prst="rect">
            <a:avLst/>
          </a:prstGeom>
        </p:spPr>
      </p:pic>
      <p:pic>
        <p:nvPicPr>
          <p:cNvPr id="2" name="Imagen 1">
            <a:extLst>
              <a:ext uri="{FF2B5EF4-FFF2-40B4-BE49-F238E27FC236}">
                <a16:creationId xmlns:a16="http://schemas.microsoft.com/office/drawing/2014/main" id="{D8E576F2-1E25-5D33-D97C-8CD00DBE8D34}"/>
              </a:ext>
            </a:extLst>
          </p:cNvPr>
          <p:cNvPicPr>
            <a:picLocks noChangeAspect="1"/>
          </p:cNvPicPr>
          <p:nvPr/>
        </p:nvPicPr>
        <p:blipFill>
          <a:blip r:embed="rId3"/>
          <a:srcRect b="28191"/>
          <a:stretch>
            <a:fillRect/>
          </a:stretch>
        </p:blipFill>
        <p:spPr>
          <a:xfrm>
            <a:off x="9968766" y="4444717"/>
            <a:ext cx="1767850" cy="1147403"/>
          </a:xfrm>
          <a:prstGeom prst="rect">
            <a:avLst/>
          </a:prstGeom>
        </p:spPr>
      </p:pic>
      <p:sp>
        <p:nvSpPr>
          <p:cNvPr id="6" name="3 Marcador de texto">
            <a:extLst>
              <a:ext uri="{FF2B5EF4-FFF2-40B4-BE49-F238E27FC236}">
                <a16:creationId xmlns:a16="http://schemas.microsoft.com/office/drawing/2014/main" id="{C560E4FA-1800-B139-005D-4E58141E6B1F}"/>
              </a:ext>
            </a:extLst>
          </p:cNvPr>
          <p:cNvSpPr txBox="1">
            <a:spLocks/>
          </p:cNvSpPr>
          <p:nvPr/>
        </p:nvSpPr>
        <p:spPr>
          <a:xfrm>
            <a:off x="5791212" y="5467030"/>
            <a:ext cx="5490019" cy="889016"/>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s-MX" sz="1800" dirty="0">
                <a:solidFill>
                  <a:schemeClr val="bg1"/>
                </a:solidFill>
                <a:latin typeface="Gill Sans MT" panose="020B0502020104020203" pitchFamily="34" charset="77"/>
              </a:rPr>
              <a:t>Dirección General de Administración Escolar</a:t>
            </a:r>
          </a:p>
          <a:p>
            <a:pPr algn="r"/>
            <a:r>
              <a:rPr lang="es-MX" sz="1800" dirty="0">
                <a:solidFill>
                  <a:schemeClr val="bg1"/>
                </a:solidFill>
                <a:latin typeface="Gill Sans MT" panose="020B0502020104020203" pitchFamily="34" charset="77"/>
              </a:rPr>
              <a:t>Dirección de Servicios Escolares</a:t>
            </a:r>
          </a:p>
        </p:txBody>
      </p:sp>
      <p:pic>
        <p:nvPicPr>
          <p:cNvPr id="11" name="Imagen 10">
            <a:extLst>
              <a:ext uri="{FF2B5EF4-FFF2-40B4-BE49-F238E27FC236}">
                <a16:creationId xmlns:a16="http://schemas.microsoft.com/office/drawing/2014/main" id="{06660850-740D-5B3F-A3DE-46F002F0B5BB}"/>
              </a:ext>
            </a:extLst>
          </p:cNvPr>
          <p:cNvPicPr>
            <a:picLocks noChangeAspect="1"/>
          </p:cNvPicPr>
          <p:nvPr/>
        </p:nvPicPr>
        <p:blipFill>
          <a:blip r:embed="rId4"/>
          <a:srcRect/>
          <a:stretch/>
        </p:blipFill>
        <p:spPr>
          <a:xfrm>
            <a:off x="929983" y="713825"/>
            <a:ext cx="1062590" cy="1062590"/>
          </a:xfrm>
          <a:prstGeom prst="rect">
            <a:avLst/>
          </a:prstGeom>
        </p:spPr>
      </p:pic>
      <p:sp>
        <p:nvSpPr>
          <p:cNvPr id="9" name="3 Marcador de texto">
            <a:extLst>
              <a:ext uri="{FF2B5EF4-FFF2-40B4-BE49-F238E27FC236}">
                <a16:creationId xmlns:a16="http://schemas.microsoft.com/office/drawing/2014/main" id="{F5E48F1D-7BDB-F6A1-8350-971ACAAF1E0C}"/>
              </a:ext>
            </a:extLst>
          </p:cNvPr>
          <p:cNvSpPr txBox="1">
            <a:spLocks/>
          </p:cNvSpPr>
          <p:nvPr/>
        </p:nvSpPr>
        <p:spPr>
          <a:xfrm>
            <a:off x="929983" y="2095476"/>
            <a:ext cx="7326913" cy="889016"/>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4800" b="1" dirty="0">
                <a:solidFill>
                  <a:srgbClr val="18529D"/>
                </a:solidFill>
                <a:latin typeface="Gill Sans MT" panose="020B0502020104020203" pitchFamily="34" charset="77"/>
              </a:rPr>
              <a:t>Proceso de Inscripción</a:t>
            </a:r>
          </a:p>
          <a:p>
            <a:endParaRPr lang="es-MX" sz="5400" b="1" dirty="0">
              <a:solidFill>
                <a:srgbClr val="18529D"/>
              </a:solidFill>
              <a:latin typeface="Gill Sans MT" panose="020B0502020104020203" pitchFamily="34" charset="77"/>
            </a:endParaRPr>
          </a:p>
        </p:txBody>
      </p:sp>
      <p:sp>
        <p:nvSpPr>
          <p:cNvPr id="3" name="3 Marcador de texto">
            <a:extLst>
              <a:ext uri="{FF2B5EF4-FFF2-40B4-BE49-F238E27FC236}">
                <a16:creationId xmlns:a16="http://schemas.microsoft.com/office/drawing/2014/main" id="{7EF23D2B-2CB1-A898-9378-C4D0C464119B}"/>
              </a:ext>
            </a:extLst>
          </p:cNvPr>
          <p:cNvSpPr txBox="1">
            <a:spLocks/>
          </p:cNvSpPr>
          <p:nvPr/>
        </p:nvSpPr>
        <p:spPr>
          <a:xfrm>
            <a:off x="929982" y="2539984"/>
            <a:ext cx="7326913" cy="889016"/>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4000" dirty="0">
                <a:solidFill>
                  <a:srgbClr val="18529D"/>
                </a:solidFill>
                <a:latin typeface="Gill Sans MT" panose="020B0502020104020203" pitchFamily="34" charset="77"/>
              </a:rPr>
              <a:t>Nuevo</a:t>
            </a:r>
            <a:r>
              <a:rPr lang="es-MX" sz="4000" b="1" dirty="0">
                <a:solidFill>
                  <a:srgbClr val="18529D"/>
                </a:solidFill>
                <a:latin typeface="Gill Sans MT" panose="020B0502020104020203" pitchFamily="34" charset="77"/>
              </a:rPr>
              <a:t> </a:t>
            </a:r>
            <a:r>
              <a:rPr lang="es-MX" sz="4000" dirty="0">
                <a:solidFill>
                  <a:srgbClr val="18529D"/>
                </a:solidFill>
                <a:latin typeface="Gill Sans MT" panose="020B0502020104020203" pitchFamily="34" charset="77"/>
              </a:rPr>
              <a:t>Ingreso</a:t>
            </a:r>
          </a:p>
          <a:p>
            <a:endParaRPr lang="es-MX" sz="4400" dirty="0">
              <a:solidFill>
                <a:srgbClr val="18529D"/>
              </a:solidFill>
              <a:latin typeface="Gill Sans MT" panose="020B0502020104020203" pitchFamily="34" charset="77"/>
            </a:endParaRPr>
          </a:p>
        </p:txBody>
      </p:sp>
    </p:spTree>
    <p:extLst>
      <p:ext uri="{BB962C8B-B14F-4D97-AF65-F5344CB8AC3E}">
        <p14:creationId xmlns:p14="http://schemas.microsoft.com/office/powerpoint/2010/main" val="152604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3ABEE-8F2D-ADE8-23CC-80AC532B9AA5}"/>
            </a:ext>
          </a:extLst>
        </p:cNvPr>
        <p:cNvGrpSpPr/>
        <p:nvPr/>
      </p:nvGrpSpPr>
      <p:grpSpPr>
        <a:xfrm>
          <a:off x="0" y="0"/>
          <a:ext cx="0" cy="0"/>
          <a:chOff x="0" y="0"/>
          <a:chExt cx="0" cy="0"/>
        </a:xfrm>
      </p:grpSpPr>
      <p:pic>
        <p:nvPicPr>
          <p:cNvPr id="8" name="fondo">
            <a:extLst>
              <a:ext uri="{FF2B5EF4-FFF2-40B4-BE49-F238E27FC236}">
                <a16:creationId xmlns:a16="http://schemas.microsoft.com/office/drawing/2014/main" id="{DD2935D1-FA64-982D-096F-FD7270F5EB46}"/>
              </a:ext>
            </a:extLst>
          </p:cNvPr>
          <p:cNvPicPr>
            <a:picLocks noGrp="1" noRot="1" noChangeAspect="1" noMove="1" noResize="1" noEditPoints="1" noAdjustHandles="1" noChangeArrowheads="1" noChangeShapeType="1" noCrop="1"/>
          </p:cNvPicPr>
          <p:nvPr/>
        </p:nvPicPr>
        <p:blipFill>
          <a:blip r:embed="rId2"/>
          <a:stretch>
            <a:fillRect/>
          </a:stretch>
        </p:blipFill>
        <p:spPr>
          <a:xfrm>
            <a:off x="0" y="0"/>
            <a:ext cx="12192000" cy="6876182"/>
          </a:xfrm>
          <a:prstGeom prst="rect">
            <a:avLst/>
          </a:prstGeom>
        </p:spPr>
      </p:pic>
      <p:sp>
        <p:nvSpPr>
          <p:cNvPr id="10" name="3 Marcador de texto">
            <a:extLst>
              <a:ext uri="{FF2B5EF4-FFF2-40B4-BE49-F238E27FC236}">
                <a16:creationId xmlns:a16="http://schemas.microsoft.com/office/drawing/2014/main" id="{4D4A7C5D-805D-B323-0299-5F40A23D4124}"/>
              </a:ext>
            </a:extLst>
          </p:cNvPr>
          <p:cNvSpPr txBox="1">
            <a:spLocks/>
          </p:cNvSpPr>
          <p:nvPr/>
        </p:nvSpPr>
        <p:spPr>
          <a:xfrm>
            <a:off x="746297" y="1024260"/>
            <a:ext cx="7633387"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5400" dirty="0">
                <a:solidFill>
                  <a:srgbClr val="18529D"/>
                </a:solidFill>
                <a:latin typeface="Gill Sans MT" panose="020B0502020104020203" pitchFamily="34" charset="77"/>
              </a:rPr>
              <a:t>Contenido</a:t>
            </a:r>
          </a:p>
        </p:txBody>
      </p:sp>
      <p:sp>
        <p:nvSpPr>
          <p:cNvPr id="12" name="Rectángulo 11">
            <a:extLst>
              <a:ext uri="{FF2B5EF4-FFF2-40B4-BE49-F238E27FC236}">
                <a16:creationId xmlns:a16="http://schemas.microsoft.com/office/drawing/2014/main" id="{5979C510-8BFD-7EA7-39E6-61B9F177118C}"/>
              </a:ext>
            </a:extLst>
          </p:cNvPr>
          <p:cNvSpPr/>
          <p:nvPr/>
        </p:nvSpPr>
        <p:spPr>
          <a:xfrm rot="5400000">
            <a:off x="1305384" y="1359666"/>
            <a:ext cx="45719" cy="948634"/>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3 Marcador de texto">
            <a:extLst>
              <a:ext uri="{FF2B5EF4-FFF2-40B4-BE49-F238E27FC236}">
                <a16:creationId xmlns:a16="http://schemas.microsoft.com/office/drawing/2014/main" id="{D35B41BA-7F83-6F50-CAA6-7AD5C64B7B40}"/>
              </a:ext>
            </a:extLst>
          </p:cNvPr>
          <p:cNvSpPr txBox="1">
            <a:spLocks/>
          </p:cNvSpPr>
          <p:nvPr/>
        </p:nvSpPr>
        <p:spPr>
          <a:xfrm>
            <a:off x="853926" y="2169807"/>
            <a:ext cx="7633387"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5400" dirty="0">
                <a:solidFill>
                  <a:srgbClr val="18529D"/>
                </a:solidFill>
                <a:latin typeface="Gill Sans MT" panose="020B0502020104020203" pitchFamily="34" charset="77"/>
              </a:rPr>
              <a:t>01</a:t>
            </a:r>
          </a:p>
        </p:txBody>
      </p:sp>
      <p:sp>
        <p:nvSpPr>
          <p:cNvPr id="15" name="3 Marcador de texto">
            <a:extLst>
              <a:ext uri="{FF2B5EF4-FFF2-40B4-BE49-F238E27FC236}">
                <a16:creationId xmlns:a16="http://schemas.microsoft.com/office/drawing/2014/main" id="{18304C49-7857-B85F-C1B2-45753CC223A8}"/>
              </a:ext>
            </a:extLst>
          </p:cNvPr>
          <p:cNvSpPr txBox="1">
            <a:spLocks/>
          </p:cNvSpPr>
          <p:nvPr/>
        </p:nvSpPr>
        <p:spPr>
          <a:xfrm>
            <a:off x="1712554" y="2169807"/>
            <a:ext cx="7633387"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2400" dirty="0">
                <a:solidFill>
                  <a:sysClr val="windowText" lastClr="000000"/>
                </a:solidFill>
                <a:latin typeface="Gill Sans MT" panose="020B0502020104020203" pitchFamily="34" charset="77"/>
              </a:rPr>
              <a:t>Calendario del proceso</a:t>
            </a:r>
          </a:p>
        </p:txBody>
      </p:sp>
      <p:sp>
        <p:nvSpPr>
          <p:cNvPr id="16" name="3 Marcador de texto">
            <a:extLst>
              <a:ext uri="{FF2B5EF4-FFF2-40B4-BE49-F238E27FC236}">
                <a16:creationId xmlns:a16="http://schemas.microsoft.com/office/drawing/2014/main" id="{C8F3C6F6-098D-913C-D657-DF55BBF957A5}"/>
              </a:ext>
            </a:extLst>
          </p:cNvPr>
          <p:cNvSpPr txBox="1">
            <a:spLocks/>
          </p:cNvSpPr>
          <p:nvPr/>
        </p:nvSpPr>
        <p:spPr>
          <a:xfrm>
            <a:off x="853926" y="3079160"/>
            <a:ext cx="7633387"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5400" dirty="0">
                <a:solidFill>
                  <a:srgbClr val="18529D"/>
                </a:solidFill>
                <a:latin typeface="Gill Sans MT" panose="020B0502020104020203" pitchFamily="34" charset="77"/>
              </a:rPr>
              <a:t>02</a:t>
            </a:r>
          </a:p>
        </p:txBody>
      </p:sp>
      <p:sp>
        <p:nvSpPr>
          <p:cNvPr id="17" name="3 Marcador de texto">
            <a:extLst>
              <a:ext uri="{FF2B5EF4-FFF2-40B4-BE49-F238E27FC236}">
                <a16:creationId xmlns:a16="http://schemas.microsoft.com/office/drawing/2014/main" id="{1934CD4E-97FC-CB7D-1E58-FFF051D5C818}"/>
              </a:ext>
            </a:extLst>
          </p:cNvPr>
          <p:cNvSpPr txBox="1">
            <a:spLocks/>
          </p:cNvSpPr>
          <p:nvPr/>
        </p:nvSpPr>
        <p:spPr>
          <a:xfrm>
            <a:off x="1712554" y="3079160"/>
            <a:ext cx="7633387"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2400" dirty="0">
                <a:solidFill>
                  <a:sysClr val="windowText" lastClr="000000"/>
                </a:solidFill>
                <a:latin typeface="Gill Sans MT" panose="020B0502020104020203" pitchFamily="34" charset="77"/>
              </a:rPr>
              <a:t>Generación de formatos de pago</a:t>
            </a:r>
          </a:p>
        </p:txBody>
      </p:sp>
      <p:sp>
        <p:nvSpPr>
          <p:cNvPr id="18" name="3 Marcador de texto">
            <a:extLst>
              <a:ext uri="{FF2B5EF4-FFF2-40B4-BE49-F238E27FC236}">
                <a16:creationId xmlns:a16="http://schemas.microsoft.com/office/drawing/2014/main" id="{F905002D-4871-F855-FB8E-8FC98751CD9C}"/>
              </a:ext>
            </a:extLst>
          </p:cNvPr>
          <p:cNvSpPr txBox="1">
            <a:spLocks/>
          </p:cNvSpPr>
          <p:nvPr/>
        </p:nvSpPr>
        <p:spPr>
          <a:xfrm>
            <a:off x="853926" y="3982529"/>
            <a:ext cx="7633387"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5400" dirty="0">
                <a:solidFill>
                  <a:srgbClr val="18529D"/>
                </a:solidFill>
                <a:latin typeface="Gill Sans MT" panose="020B0502020104020203" pitchFamily="34" charset="77"/>
              </a:rPr>
              <a:t>03</a:t>
            </a:r>
          </a:p>
        </p:txBody>
      </p:sp>
      <p:sp>
        <p:nvSpPr>
          <p:cNvPr id="19" name="3 Marcador de texto">
            <a:extLst>
              <a:ext uri="{FF2B5EF4-FFF2-40B4-BE49-F238E27FC236}">
                <a16:creationId xmlns:a16="http://schemas.microsoft.com/office/drawing/2014/main" id="{92DF9A5E-2C11-FF1B-7A7D-8510921DF673}"/>
              </a:ext>
            </a:extLst>
          </p:cNvPr>
          <p:cNvSpPr txBox="1">
            <a:spLocks/>
          </p:cNvSpPr>
          <p:nvPr/>
        </p:nvSpPr>
        <p:spPr>
          <a:xfrm>
            <a:off x="1712554" y="3982529"/>
            <a:ext cx="7633387"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2400" dirty="0">
                <a:solidFill>
                  <a:sysClr val="windowText" lastClr="000000"/>
                </a:solidFill>
                <a:latin typeface="Gill Sans MT" panose="020B0502020104020203" pitchFamily="34" charset="77"/>
              </a:rPr>
              <a:t>Proceso de inscripción</a:t>
            </a:r>
          </a:p>
        </p:txBody>
      </p:sp>
      <p:sp>
        <p:nvSpPr>
          <p:cNvPr id="20" name="3 Marcador de texto">
            <a:extLst>
              <a:ext uri="{FF2B5EF4-FFF2-40B4-BE49-F238E27FC236}">
                <a16:creationId xmlns:a16="http://schemas.microsoft.com/office/drawing/2014/main" id="{10AD5F5F-31D2-D1DA-42C4-1C3078CEC2B9}"/>
              </a:ext>
            </a:extLst>
          </p:cNvPr>
          <p:cNvSpPr txBox="1">
            <a:spLocks/>
          </p:cNvSpPr>
          <p:nvPr/>
        </p:nvSpPr>
        <p:spPr>
          <a:xfrm>
            <a:off x="6453809" y="2241984"/>
            <a:ext cx="7633387"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5400" dirty="0">
                <a:solidFill>
                  <a:srgbClr val="18529D"/>
                </a:solidFill>
                <a:latin typeface="Gill Sans MT" panose="020B0502020104020203" pitchFamily="34" charset="77"/>
              </a:rPr>
              <a:t>04</a:t>
            </a:r>
          </a:p>
        </p:txBody>
      </p:sp>
      <p:sp>
        <p:nvSpPr>
          <p:cNvPr id="21" name="3 Marcador de texto">
            <a:extLst>
              <a:ext uri="{FF2B5EF4-FFF2-40B4-BE49-F238E27FC236}">
                <a16:creationId xmlns:a16="http://schemas.microsoft.com/office/drawing/2014/main" id="{BFAA576D-5F6A-D787-4358-DB10FA1A4CC3}"/>
              </a:ext>
            </a:extLst>
          </p:cNvPr>
          <p:cNvSpPr txBox="1">
            <a:spLocks/>
          </p:cNvSpPr>
          <p:nvPr/>
        </p:nvSpPr>
        <p:spPr>
          <a:xfrm>
            <a:off x="7312437" y="2169807"/>
            <a:ext cx="7633387"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2400" dirty="0">
                <a:solidFill>
                  <a:sysClr val="windowText" lastClr="000000"/>
                </a:solidFill>
                <a:latin typeface="Gill Sans MT" panose="020B0502020104020203" pitchFamily="34" charset="77"/>
              </a:rPr>
              <a:t>Documentos de inscripción</a:t>
            </a:r>
          </a:p>
        </p:txBody>
      </p:sp>
      <p:sp>
        <p:nvSpPr>
          <p:cNvPr id="22" name="3 Marcador de texto">
            <a:extLst>
              <a:ext uri="{FF2B5EF4-FFF2-40B4-BE49-F238E27FC236}">
                <a16:creationId xmlns:a16="http://schemas.microsoft.com/office/drawing/2014/main" id="{4124D01C-FEEB-3BDE-739D-3C1238880B7D}"/>
              </a:ext>
            </a:extLst>
          </p:cNvPr>
          <p:cNvSpPr txBox="1">
            <a:spLocks/>
          </p:cNvSpPr>
          <p:nvPr/>
        </p:nvSpPr>
        <p:spPr>
          <a:xfrm>
            <a:off x="6453809" y="3026152"/>
            <a:ext cx="7633387"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5400" dirty="0">
                <a:solidFill>
                  <a:srgbClr val="18529D"/>
                </a:solidFill>
                <a:latin typeface="Gill Sans MT" panose="020B0502020104020203" pitchFamily="34" charset="77"/>
              </a:rPr>
              <a:t>05</a:t>
            </a:r>
          </a:p>
        </p:txBody>
      </p:sp>
      <p:sp>
        <p:nvSpPr>
          <p:cNvPr id="23" name="3 Marcador de texto">
            <a:extLst>
              <a:ext uri="{FF2B5EF4-FFF2-40B4-BE49-F238E27FC236}">
                <a16:creationId xmlns:a16="http://schemas.microsoft.com/office/drawing/2014/main" id="{088462F0-E3AE-C65F-577B-601401539FC9}"/>
              </a:ext>
            </a:extLst>
          </p:cNvPr>
          <p:cNvSpPr txBox="1">
            <a:spLocks/>
          </p:cNvSpPr>
          <p:nvPr/>
        </p:nvSpPr>
        <p:spPr>
          <a:xfrm>
            <a:off x="7312437" y="3026152"/>
            <a:ext cx="7633387"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2400" dirty="0">
                <a:solidFill>
                  <a:sysClr val="windowText" lastClr="000000"/>
                </a:solidFill>
                <a:latin typeface="Gill Sans MT" panose="020B0502020104020203" pitchFamily="34" charset="77"/>
              </a:rPr>
              <a:t>Condonaciones</a:t>
            </a:r>
          </a:p>
        </p:txBody>
      </p:sp>
      <p:sp>
        <p:nvSpPr>
          <p:cNvPr id="24" name="3 Marcador de texto">
            <a:extLst>
              <a:ext uri="{FF2B5EF4-FFF2-40B4-BE49-F238E27FC236}">
                <a16:creationId xmlns:a16="http://schemas.microsoft.com/office/drawing/2014/main" id="{1062E52B-B9C8-4D2A-2D82-0E102D26DDCC}"/>
              </a:ext>
            </a:extLst>
          </p:cNvPr>
          <p:cNvSpPr txBox="1">
            <a:spLocks/>
          </p:cNvSpPr>
          <p:nvPr/>
        </p:nvSpPr>
        <p:spPr>
          <a:xfrm>
            <a:off x="6453809" y="3982529"/>
            <a:ext cx="7633387"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5400" dirty="0">
                <a:solidFill>
                  <a:srgbClr val="18529D"/>
                </a:solidFill>
                <a:latin typeface="Gill Sans MT" panose="020B0502020104020203" pitchFamily="34" charset="77"/>
              </a:rPr>
              <a:t>06</a:t>
            </a:r>
          </a:p>
        </p:txBody>
      </p:sp>
      <p:sp>
        <p:nvSpPr>
          <p:cNvPr id="25" name="3 Marcador de texto">
            <a:extLst>
              <a:ext uri="{FF2B5EF4-FFF2-40B4-BE49-F238E27FC236}">
                <a16:creationId xmlns:a16="http://schemas.microsoft.com/office/drawing/2014/main" id="{CE1E666D-F105-928C-9652-72C7DFD1310B}"/>
              </a:ext>
            </a:extLst>
          </p:cNvPr>
          <p:cNvSpPr txBox="1">
            <a:spLocks/>
          </p:cNvSpPr>
          <p:nvPr/>
        </p:nvSpPr>
        <p:spPr>
          <a:xfrm>
            <a:off x="7312437" y="3982529"/>
            <a:ext cx="7633387"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2400" dirty="0">
                <a:solidFill>
                  <a:sysClr val="windowText" lastClr="000000"/>
                </a:solidFill>
                <a:latin typeface="Gill Sans MT" panose="020B0502020104020203" pitchFamily="34" charset="77"/>
              </a:rPr>
              <a:t>Generales</a:t>
            </a:r>
          </a:p>
        </p:txBody>
      </p:sp>
      <p:sp>
        <p:nvSpPr>
          <p:cNvPr id="3" name="CuadroTexto 2">
            <a:extLst>
              <a:ext uri="{FF2B5EF4-FFF2-40B4-BE49-F238E27FC236}">
                <a16:creationId xmlns:a16="http://schemas.microsoft.com/office/drawing/2014/main" id="{653C01E5-BCAF-A2F8-C95C-3918AF396AC3}"/>
              </a:ext>
            </a:extLst>
          </p:cNvPr>
          <p:cNvSpPr txBox="1"/>
          <p:nvPr/>
        </p:nvSpPr>
        <p:spPr>
          <a:xfrm>
            <a:off x="744657" y="5388149"/>
            <a:ext cx="10702686" cy="923330"/>
          </a:xfrm>
          <a:prstGeom prst="rect">
            <a:avLst/>
          </a:prstGeom>
          <a:noFill/>
        </p:spPr>
        <p:txBody>
          <a:bodyPr wrap="square">
            <a:spAutoFit/>
          </a:bodyPr>
          <a:lstStyle/>
          <a:p>
            <a:r>
              <a:rPr lang="es-MX" dirty="0"/>
              <a:t>https://www.uv.mx/dgae/general/instructivos-siiu/?_gl=1*1j6l3qz*_up*MQ..*_ga*MTAyMjI3NTY5My4xNzkwMDM3MTAw*_ga_JGC00CDFZK*czE3OTAwMzcwOTkkbzEkZzAkdDE3OTAwMzcwOTkkajYwJGwwJGgw</a:t>
            </a:r>
          </a:p>
        </p:txBody>
      </p:sp>
    </p:spTree>
    <p:extLst>
      <p:ext uri="{BB962C8B-B14F-4D97-AF65-F5344CB8AC3E}">
        <p14:creationId xmlns:p14="http://schemas.microsoft.com/office/powerpoint/2010/main" val="12578833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139B5-15E0-B030-7C95-230CC19DA9B7}"/>
            </a:ext>
          </a:extLst>
        </p:cNvPr>
        <p:cNvGrpSpPr/>
        <p:nvPr/>
      </p:nvGrpSpPr>
      <p:grpSpPr>
        <a:xfrm>
          <a:off x="0" y="0"/>
          <a:ext cx="0" cy="0"/>
          <a:chOff x="0" y="0"/>
          <a:chExt cx="0" cy="0"/>
        </a:xfrm>
      </p:grpSpPr>
      <p:pic>
        <p:nvPicPr>
          <p:cNvPr id="8" name="fondo">
            <a:extLst>
              <a:ext uri="{FF2B5EF4-FFF2-40B4-BE49-F238E27FC236}">
                <a16:creationId xmlns:a16="http://schemas.microsoft.com/office/drawing/2014/main" id="{E8FF54AE-CA2E-4848-BAF4-6EE87161732E}"/>
              </a:ext>
            </a:extLst>
          </p:cNvPr>
          <p:cNvPicPr>
            <a:picLocks noGrp="1" noRot="1" noChangeAspect="1" noMove="1" noResize="1" noEditPoints="1" noAdjustHandles="1" noChangeArrowheads="1" noChangeShapeType="1" noCrop="1"/>
          </p:cNvPicPr>
          <p:nvPr/>
        </p:nvPicPr>
        <p:blipFill>
          <a:blip r:embed="rId2"/>
          <a:stretch>
            <a:fillRect/>
          </a:stretch>
        </p:blipFill>
        <p:spPr>
          <a:xfrm>
            <a:off x="0" y="0"/>
            <a:ext cx="12192000" cy="6876182"/>
          </a:xfrm>
          <a:prstGeom prst="rect">
            <a:avLst/>
          </a:prstGeom>
        </p:spPr>
      </p:pic>
      <p:graphicFrame>
        <p:nvGraphicFramePr>
          <p:cNvPr id="9" name="Diagrama 8">
            <a:extLst>
              <a:ext uri="{FF2B5EF4-FFF2-40B4-BE49-F238E27FC236}">
                <a16:creationId xmlns:a16="http://schemas.microsoft.com/office/drawing/2014/main" id="{D149F29E-0034-7DFE-0ECC-938461426B90}"/>
              </a:ext>
            </a:extLst>
          </p:cNvPr>
          <p:cNvGraphicFramePr/>
          <p:nvPr/>
        </p:nvGraphicFramePr>
        <p:xfrm>
          <a:off x="4501555" y="1060219"/>
          <a:ext cx="6313890" cy="50615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ángulo 1">
            <a:extLst>
              <a:ext uri="{FF2B5EF4-FFF2-40B4-BE49-F238E27FC236}">
                <a16:creationId xmlns:a16="http://schemas.microsoft.com/office/drawing/2014/main" id="{EE49D517-E43F-7D0B-FD92-930E66B69010}"/>
              </a:ext>
            </a:extLst>
          </p:cNvPr>
          <p:cNvSpPr/>
          <p:nvPr/>
        </p:nvSpPr>
        <p:spPr>
          <a:xfrm>
            <a:off x="4027686" y="956603"/>
            <a:ext cx="1086756" cy="527526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pic>
        <p:nvPicPr>
          <p:cNvPr id="4" name="Imagen 3">
            <a:extLst>
              <a:ext uri="{FF2B5EF4-FFF2-40B4-BE49-F238E27FC236}">
                <a16:creationId xmlns:a16="http://schemas.microsoft.com/office/drawing/2014/main" id="{DE8098C0-D2C5-0CF0-4318-8B51B764B33A}"/>
              </a:ext>
            </a:extLst>
          </p:cNvPr>
          <p:cNvPicPr>
            <a:picLocks noChangeAspect="1"/>
          </p:cNvPicPr>
          <p:nvPr/>
        </p:nvPicPr>
        <p:blipFill>
          <a:blip r:embed="rId8"/>
          <a:stretch>
            <a:fillRect/>
          </a:stretch>
        </p:blipFill>
        <p:spPr>
          <a:xfrm>
            <a:off x="4185195" y="831755"/>
            <a:ext cx="851932" cy="851932"/>
          </a:xfrm>
          <a:prstGeom prst="rect">
            <a:avLst/>
          </a:prstGeom>
        </p:spPr>
      </p:pic>
      <p:pic>
        <p:nvPicPr>
          <p:cNvPr id="6" name="Imagen 5">
            <a:extLst>
              <a:ext uri="{FF2B5EF4-FFF2-40B4-BE49-F238E27FC236}">
                <a16:creationId xmlns:a16="http://schemas.microsoft.com/office/drawing/2014/main" id="{D7A755F2-5685-0608-B34C-5883801A0BD3}"/>
              </a:ext>
            </a:extLst>
          </p:cNvPr>
          <p:cNvPicPr>
            <a:picLocks noChangeAspect="1"/>
          </p:cNvPicPr>
          <p:nvPr/>
        </p:nvPicPr>
        <p:blipFill>
          <a:blip r:embed="rId9"/>
          <a:stretch>
            <a:fillRect/>
          </a:stretch>
        </p:blipFill>
        <p:spPr>
          <a:xfrm>
            <a:off x="4231825" y="1568606"/>
            <a:ext cx="758673" cy="758673"/>
          </a:xfrm>
          <a:prstGeom prst="rect">
            <a:avLst/>
          </a:prstGeom>
        </p:spPr>
      </p:pic>
      <p:pic>
        <p:nvPicPr>
          <p:cNvPr id="15" name="Imagen 14">
            <a:extLst>
              <a:ext uri="{FF2B5EF4-FFF2-40B4-BE49-F238E27FC236}">
                <a16:creationId xmlns:a16="http://schemas.microsoft.com/office/drawing/2014/main" id="{3E6069FA-E781-2E08-4E09-F1A8E0FB9921}"/>
              </a:ext>
            </a:extLst>
          </p:cNvPr>
          <p:cNvPicPr>
            <a:picLocks noChangeAspect="1"/>
          </p:cNvPicPr>
          <p:nvPr/>
        </p:nvPicPr>
        <p:blipFill>
          <a:blip r:embed="rId10"/>
          <a:stretch>
            <a:fillRect/>
          </a:stretch>
        </p:blipFill>
        <p:spPr>
          <a:xfrm>
            <a:off x="4215368" y="2916001"/>
            <a:ext cx="863991" cy="863991"/>
          </a:xfrm>
          <a:prstGeom prst="rect">
            <a:avLst/>
          </a:prstGeom>
        </p:spPr>
      </p:pic>
      <p:pic>
        <p:nvPicPr>
          <p:cNvPr id="17" name="Imagen 16">
            <a:extLst>
              <a:ext uri="{FF2B5EF4-FFF2-40B4-BE49-F238E27FC236}">
                <a16:creationId xmlns:a16="http://schemas.microsoft.com/office/drawing/2014/main" id="{7232A31E-E668-7EE0-3EE0-3CC6A3C4FD70}"/>
              </a:ext>
            </a:extLst>
          </p:cNvPr>
          <p:cNvPicPr>
            <a:picLocks noChangeAspect="1"/>
          </p:cNvPicPr>
          <p:nvPr/>
        </p:nvPicPr>
        <p:blipFill>
          <a:blip r:embed="rId11"/>
          <a:stretch>
            <a:fillRect/>
          </a:stretch>
        </p:blipFill>
        <p:spPr>
          <a:xfrm>
            <a:off x="4185196" y="2257684"/>
            <a:ext cx="924333" cy="924333"/>
          </a:xfrm>
          <a:prstGeom prst="rect">
            <a:avLst/>
          </a:prstGeom>
        </p:spPr>
      </p:pic>
      <p:pic>
        <p:nvPicPr>
          <p:cNvPr id="18" name="Imagen 17">
            <a:extLst>
              <a:ext uri="{FF2B5EF4-FFF2-40B4-BE49-F238E27FC236}">
                <a16:creationId xmlns:a16="http://schemas.microsoft.com/office/drawing/2014/main" id="{63B642CE-2B3B-753C-9C26-DEF70C594D8B}"/>
              </a:ext>
            </a:extLst>
          </p:cNvPr>
          <p:cNvPicPr>
            <a:picLocks noChangeAspect="1"/>
          </p:cNvPicPr>
          <p:nvPr/>
        </p:nvPicPr>
        <p:blipFill>
          <a:blip r:embed="rId8"/>
          <a:stretch>
            <a:fillRect/>
          </a:stretch>
        </p:blipFill>
        <p:spPr>
          <a:xfrm>
            <a:off x="4185196" y="4483098"/>
            <a:ext cx="851932" cy="851932"/>
          </a:xfrm>
          <a:prstGeom prst="rect">
            <a:avLst/>
          </a:prstGeom>
        </p:spPr>
      </p:pic>
      <p:pic>
        <p:nvPicPr>
          <p:cNvPr id="20" name="Imagen 19">
            <a:extLst>
              <a:ext uri="{FF2B5EF4-FFF2-40B4-BE49-F238E27FC236}">
                <a16:creationId xmlns:a16="http://schemas.microsoft.com/office/drawing/2014/main" id="{39038A92-20E3-A5A7-174D-0786DB06E5A6}"/>
              </a:ext>
            </a:extLst>
          </p:cNvPr>
          <p:cNvPicPr>
            <a:picLocks noChangeAspect="1"/>
          </p:cNvPicPr>
          <p:nvPr/>
        </p:nvPicPr>
        <p:blipFill>
          <a:blip r:embed="rId12"/>
          <a:stretch>
            <a:fillRect/>
          </a:stretch>
        </p:blipFill>
        <p:spPr>
          <a:xfrm>
            <a:off x="4154201" y="3685764"/>
            <a:ext cx="954107" cy="954107"/>
          </a:xfrm>
          <a:prstGeom prst="rect">
            <a:avLst/>
          </a:prstGeom>
        </p:spPr>
      </p:pic>
      <p:pic>
        <p:nvPicPr>
          <p:cNvPr id="23" name="Imagen 22">
            <a:extLst>
              <a:ext uri="{FF2B5EF4-FFF2-40B4-BE49-F238E27FC236}">
                <a16:creationId xmlns:a16="http://schemas.microsoft.com/office/drawing/2014/main" id="{49CE70E8-5780-21E4-845B-8E3B20F21835}"/>
              </a:ext>
            </a:extLst>
          </p:cNvPr>
          <p:cNvPicPr>
            <a:picLocks noChangeAspect="1"/>
          </p:cNvPicPr>
          <p:nvPr/>
        </p:nvPicPr>
        <p:blipFill>
          <a:blip r:embed="rId12"/>
          <a:stretch>
            <a:fillRect/>
          </a:stretch>
        </p:blipFill>
        <p:spPr>
          <a:xfrm>
            <a:off x="4185195" y="5138337"/>
            <a:ext cx="954107" cy="954107"/>
          </a:xfrm>
          <a:prstGeom prst="rect">
            <a:avLst/>
          </a:prstGeom>
        </p:spPr>
      </p:pic>
      <p:pic>
        <p:nvPicPr>
          <p:cNvPr id="3" name="Imagen 2">
            <a:extLst>
              <a:ext uri="{FF2B5EF4-FFF2-40B4-BE49-F238E27FC236}">
                <a16:creationId xmlns:a16="http://schemas.microsoft.com/office/drawing/2014/main" id="{23A61CC0-9D04-62D0-FC2A-D81847962496}"/>
              </a:ext>
            </a:extLst>
          </p:cNvPr>
          <p:cNvPicPr>
            <a:picLocks noChangeAspect="1"/>
          </p:cNvPicPr>
          <p:nvPr/>
        </p:nvPicPr>
        <p:blipFill>
          <a:blip r:embed="rId13"/>
          <a:stretch>
            <a:fillRect/>
          </a:stretch>
        </p:blipFill>
        <p:spPr>
          <a:xfrm>
            <a:off x="499249" y="1487985"/>
            <a:ext cx="3451122" cy="3847045"/>
          </a:xfrm>
          <a:prstGeom prst="rect">
            <a:avLst/>
          </a:prstGeom>
        </p:spPr>
      </p:pic>
    </p:spTree>
    <p:extLst>
      <p:ext uri="{BB962C8B-B14F-4D97-AF65-F5344CB8AC3E}">
        <p14:creationId xmlns:p14="http://schemas.microsoft.com/office/powerpoint/2010/main" val="3106064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7E381-7C03-F90C-7D6F-A28EE6C68F6D}"/>
            </a:ext>
          </a:extLst>
        </p:cNvPr>
        <p:cNvGrpSpPr/>
        <p:nvPr/>
      </p:nvGrpSpPr>
      <p:grpSpPr>
        <a:xfrm>
          <a:off x="0" y="0"/>
          <a:ext cx="0" cy="0"/>
          <a:chOff x="0" y="0"/>
          <a:chExt cx="0" cy="0"/>
        </a:xfrm>
      </p:grpSpPr>
      <p:pic>
        <p:nvPicPr>
          <p:cNvPr id="8" name="fondo">
            <a:extLst>
              <a:ext uri="{FF2B5EF4-FFF2-40B4-BE49-F238E27FC236}">
                <a16:creationId xmlns:a16="http://schemas.microsoft.com/office/drawing/2014/main" id="{F1CAE906-43D4-D3A7-F11E-2842E8222F5B}"/>
              </a:ext>
            </a:extLst>
          </p:cNvPr>
          <p:cNvPicPr>
            <a:picLocks noGrp="1" noRot="1" noChangeAspect="1" noMove="1" noResize="1" noEditPoints="1" noAdjustHandles="1" noChangeArrowheads="1" noChangeShapeType="1" noCrop="1"/>
          </p:cNvPicPr>
          <p:nvPr/>
        </p:nvPicPr>
        <p:blipFill>
          <a:blip r:embed="rId2"/>
          <a:srcRect/>
          <a:stretch/>
        </p:blipFill>
        <p:spPr>
          <a:xfrm>
            <a:off x="0" y="0"/>
            <a:ext cx="12191999" cy="6876182"/>
          </a:xfrm>
          <a:prstGeom prst="rect">
            <a:avLst/>
          </a:prstGeom>
        </p:spPr>
      </p:pic>
      <p:sp>
        <p:nvSpPr>
          <p:cNvPr id="3" name="3 Marcador de texto">
            <a:extLst>
              <a:ext uri="{FF2B5EF4-FFF2-40B4-BE49-F238E27FC236}">
                <a16:creationId xmlns:a16="http://schemas.microsoft.com/office/drawing/2014/main" id="{C74B5247-9983-0363-3FE9-160070C6083F}"/>
              </a:ext>
            </a:extLst>
          </p:cNvPr>
          <p:cNvSpPr txBox="1">
            <a:spLocks/>
          </p:cNvSpPr>
          <p:nvPr/>
        </p:nvSpPr>
        <p:spPr>
          <a:xfrm>
            <a:off x="570122" y="296790"/>
            <a:ext cx="10134454" cy="889016"/>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tabLst>
                <a:tab pos="2971800" algn="l"/>
              </a:tabLst>
            </a:pPr>
            <a:r>
              <a:rPr lang="es-MX" sz="4000" dirty="0">
                <a:solidFill>
                  <a:schemeClr val="bg1"/>
                </a:solidFill>
                <a:latin typeface="Gill Sans MT" panose="020B0502020104020203" pitchFamily="34" charset="77"/>
              </a:rPr>
              <a:t>Sistema COTEJO- INSCRIPCIONES</a:t>
            </a:r>
            <a:endParaRPr lang="es-MX" sz="4400" dirty="0">
              <a:solidFill>
                <a:schemeClr val="bg1"/>
              </a:solidFill>
              <a:latin typeface="Gill Sans MT" panose="020B0502020104020203" pitchFamily="34" charset="77"/>
            </a:endParaRPr>
          </a:p>
        </p:txBody>
      </p:sp>
      <p:sp>
        <p:nvSpPr>
          <p:cNvPr id="2" name="3 Marcador de texto">
            <a:extLst>
              <a:ext uri="{FF2B5EF4-FFF2-40B4-BE49-F238E27FC236}">
                <a16:creationId xmlns:a16="http://schemas.microsoft.com/office/drawing/2014/main" id="{8E44A725-84DE-255B-E346-01291D374123}"/>
              </a:ext>
            </a:extLst>
          </p:cNvPr>
          <p:cNvSpPr txBox="1">
            <a:spLocks/>
          </p:cNvSpPr>
          <p:nvPr/>
        </p:nvSpPr>
        <p:spPr>
          <a:xfrm>
            <a:off x="753002" y="3686245"/>
            <a:ext cx="7326913" cy="889016"/>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MX" sz="5400" b="1" dirty="0">
              <a:solidFill>
                <a:schemeClr val="bg1"/>
              </a:solidFill>
              <a:latin typeface="Gill Sans MT" panose="020B0502020104020203" pitchFamily="34" charset="77"/>
            </a:endParaRPr>
          </a:p>
        </p:txBody>
      </p:sp>
      <p:sp>
        <p:nvSpPr>
          <p:cNvPr id="7" name="CuadroTexto 6">
            <a:extLst>
              <a:ext uri="{FF2B5EF4-FFF2-40B4-BE49-F238E27FC236}">
                <a16:creationId xmlns:a16="http://schemas.microsoft.com/office/drawing/2014/main" id="{700E38D8-DC21-7B85-7A01-3B2029AD0C25}"/>
              </a:ext>
            </a:extLst>
          </p:cNvPr>
          <p:cNvSpPr txBox="1"/>
          <p:nvPr/>
        </p:nvSpPr>
        <p:spPr>
          <a:xfrm>
            <a:off x="1670328" y="1617683"/>
            <a:ext cx="8385142" cy="2677656"/>
          </a:xfrm>
          <a:prstGeom prst="rect">
            <a:avLst/>
          </a:prstGeom>
          <a:noFill/>
        </p:spPr>
        <p:txBody>
          <a:bodyPr wrap="square">
            <a:spAutoFit/>
          </a:bodyPr>
          <a:lstStyle/>
          <a:p>
            <a:r>
              <a:rPr lang="es-MX" sz="2400" dirty="0">
                <a:solidFill>
                  <a:schemeClr val="accent6">
                    <a:lumMod val="20000"/>
                    <a:lumOff val="80000"/>
                  </a:schemeClr>
                </a:solidFill>
                <a:latin typeface="Gill Sans MT" panose="020B0502020104020203" pitchFamily="34" charset="77"/>
              </a:rPr>
              <a:t>VALIDAR DOCUMENTOS</a:t>
            </a:r>
          </a:p>
          <a:p>
            <a:endParaRPr lang="es-MX" sz="2400" dirty="0">
              <a:solidFill>
                <a:schemeClr val="accent6">
                  <a:lumMod val="20000"/>
                  <a:lumOff val="80000"/>
                </a:schemeClr>
              </a:solidFill>
              <a:latin typeface="Gill Sans MT" panose="020B0502020104020203" pitchFamily="34" charset="77"/>
            </a:endParaRPr>
          </a:p>
          <a:p>
            <a:r>
              <a:rPr lang="es-MX" sz="2400" dirty="0">
                <a:solidFill>
                  <a:schemeClr val="accent6">
                    <a:lumMod val="20000"/>
                    <a:lumOff val="80000"/>
                  </a:schemeClr>
                </a:solidFill>
                <a:latin typeface="Gill Sans MT" panose="020B0502020104020203" pitchFamily="34" charset="77"/>
              </a:rPr>
              <a:t>VALIDAR COMPROBANTE DE PAGO</a:t>
            </a:r>
          </a:p>
          <a:p>
            <a:endParaRPr lang="es-MX" sz="2400" dirty="0">
              <a:solidFill>
                <a:schemeClr val="accent6">
                  <a:lumMod val="20000"/>
                  <a:lumOff val="80000"/>
                </a:schemeClr>
              </a:solidFill>
              <a:latin typeface="Gill Sans MT" panose="020B0502020104020203" pitchFamily="34" charset="77"/>
            </a:endParaRPr>
          </a:p>
          <a:p>
            <a:r>
              <a:rPr lang="es-MX" sz="2400" dirty="0">
                <a:solidFill>
                  <a:schemeClr val="accent6">
                    <a:lumMod val="20000"/>
                    <a:lumOff val="80000"/>
                  </a:schemeClr>
                </a:solidFill>
                <a:latin typeface="Gill Sans MT" panose="020B0502020104020203" pitchFamily="34" charset="77"/>
              </a:rPr>
              <a:t>EMITIR.Y VALIDAR REPORTE DE COTEJO</a:t>
            </a:r>
          </a:p>
          <a:p>
            <a:endParaRPr lang="es-MX" sz="2400" dirty="0">
              <a:solidFill>
                <a:schemeClr val="accent6">
                  <a:lumMod val="20000"/>
                  <a:lumOff val="80000"/>
                </a:schemeClr>
              </a:solidFill>
              <a:latin typeface="Gill Sans MT" panose="020B0502020104020203" pitchFamily="34" charset="77"/>
            </a:endParaRPr>
          </a:p>
          <a:p>
            <a:r>
              <a:rPr lang="es-MX" sz="2400" dirty="0">
                <a:solidFill>
                  <a:schemeClr val="accent6">
                    <a:lumMod val="20000"/>
                    <a:lumOff val="80000"/>
                  </a:schemeClr>
                </a:solidFill>
                <a:latin typeface="Gill Sans MT" panose="020B0502020104020203" pitchFamily="34" charset="77"/>
              </a:rPr>
              <a:t>CARGAR REPORTE DE COTEJO</a:t>
            </a:r>
          </a:p>
        </p:txBody>
      </p:sp>
      <p:pic>
        <p:nvPicPr>
          <p:cNvPr id="9" name="Imagen 8">
            <a:extLst>
              <a:ext uri="{FF2B5EF4-FFF2-40B4-BE49-F238E27FC236}">
                <a16:creationId xmlns:a16="http://schemas.microsoft.com/office/drawing/2014/main" id="{3BD42DC4-25AF-828D-9187-E424E6870B1E}"/>
              </a:ext>
            </a:extLst>
          </p:cNvPr>
          <p:cNvPicPr>
            <a:picLocks noChangeAspect="1"/>
          </p:cNvPicPr>
          <p:nvPr/>
        </p:nvPicPr>
        <p:blipFill>
          <a:blip r:embed="rId3"/>
          <a:stretch>
            <a:fillRect/>
          </a:stretch>
        </p:blipFill>
        <p:spPr>
          <a:xfrm>
            <a:off x="1069210" y="1613689"/>
            <a:ext cx="540895" cy="540895"/>
          </a:xfrm>
          <a:prstGeom prst="rect">
            <a:avLst/>
          </a:prstGeom>
        </p:spPr>
      </p:pic>
      <p:pic>
        <p:nvPicPr>
          <p:cNvPr id="10" name="Imagen 9">
            <a:extLst>
              <a:ext uri="{FF2B5EF4-FFF2-40B4-BE49-F238E27FC236}">
                <a16:creationId xmlns:a16="http://schemas.microsoft.com/office/drawing/2014/main" id="{2DCE32A9-222D-D2ED-F845-36F365424C84}"/>
              </a:ext>
            </a:extLst>
          </p:cNvPr>
          <p:cNvPicPr>
            <a:picLocks noChangeAspect="1"/>
          </p:cNvPicPr>
          <p:nvPr/>
        </p:nvPicPr>
        <p:blipFill>
          <a:blip r:embed="rId3"/>
          <a:stretch>
            <a:fillRect/>
          </a:stretch>
        </p:blipFill>
        <p:spPr>
          <a:xfrm>
            <a:off x="1069210" y="2312019"/>
            <a:ext cx="540895" cy="540895"/>
          </a:xfrm>
          <a:prstGeom prst="rect">
            <a:avLst/>
          </a:prstGeom>
        </p:spPr>
      </p:pic>
      <p:pic>
        <p:nvPicPr>
          <p:cNvPr id="11" name="Imagen 10">
            <a:extLst>
              <a:ext uri="{FF2B5EF4-FFF2-40B4-BE49-F238E27FC236}">
                <a16:creationId xmlns:a16="http://schemas.microsoft.com/office/drawing/2014/main" id="{1A24DF48-178F-50D6-3657-4D2CF0ACE076}"/>
              </a:ext>
            </a:extLst>
          </p:cNvPr>
          <p:cNvPicPr>
            <a:picLocks noChangeAspect="1"/>
          </p:cNvPicPr>
          <p:nvPr/>
        </p:nvPicPr>
        <p:blipFill>
          <a:blip r:embed="rId3"/>
          <a:stretch>
            <a:fillRect/>
          </a:stretch>
        </p:blipFill>
        <p:spPr>
          <a:xfrm>
            <a:off x="1069209" y="3038858"/>
            <a:ext cx="540895" cy="540895"/>
          </a:xfrm>
          <a:prstGeom prst="rect">
            <a:avLst/>
          </a:prstGeom>
        </p:spPr>
      </p:pic>
      <p:pic>
        <p:nvPicPr>
          <p:cNvPr id="12" name="Imagen 11">
            <a:extLst>
              <a:ext uri="{FF2B5EF4-FFF2-40B4-BE49-F238E27FC236}">
                <a16:creationId xmlns:a16="http://schemas.microsoft.com/office/drawing/2014/main" id="{8A5F49E7-2FC0-5A4D-3543-813CC23EF661}"/>
              </a:ext>
            </a:extLst>
          </p:cNvPr>
          <p:cNvPicPr>
            <a:picLocks noChangeAspect="1"/>
          </p:cNvPicPr>
          <p:nvPr/>
        </p:nvPicPr>
        <p:blipFill>
          <a:blip r:embed="rId3"/>
          <a:stretch>
            <a:fillRect/>
          </a:stretch>
        </p:blipFill>
        <p:spPr>
          <a:xfrm>
            <a:off x="1099321" y="3760546"/>
            <a:ext cx="540895" cy="540895"/>
          </a:xfrm>
          <a:prstGeom prst="rect">
            <a:avLst/>
          </a:prstGeom>
        </p:spPr>
      </p:pic>
      <p:sp>
        <p:nvSpPr>
          <p:cNvPr id="4" name="CuadroTexto 3">
            <a:extLst>
              <a:ext uri="{FF2B5EF4-FFF2-40B4-BE49-F238E27FC236}">
                <a16:creationId xmlns:a16="http://schemas.microsoft.com/office/drawing/2014/main" id="{5CEC61EC-5684-8B47-CE54-549479E66563}"/>
              </a:ext>
            </a:extLst>
          </p:cNvPr>
          <p:cNvSpPr txBox="1"/>
          <p:nvPr/>
        </p:nvSpPr>
        <p:spPr>
          <a:xfrm>
            <a:off x="8116491" y="1460565"/>
            <a:ext cx="3547125" cy="2585323"/>
          </a:xfrm>
          <a:prstGeom prst="rect">
            <a:avLst/>
          </a:prstGeom>
          <a:noFill/>
        </p:spPr>
        <p:txBody>
          <a:bodyPr wrap="square" rtlCol="0">
            <a:spAutoFit/>
          </a:bodyPr>
          <a:lstStyle/>
          <a:p>
            <a:pPr algn="ctr"/>
            <a:r>
              <a:rPr lang="es-MX" dirty="0">
                <a:latin typeface="Gill Sans MT" panose="020B0502020104020203" pitchFamily="34" charset="0"/>
              </a:rPr>
              <a:t>Incidencias </a:t>
            </a:r>
          </a:p>
          <a:p>
            <a:pPr algn="ctr"/>
            <a:endParaRPr lang="es-MX" dirty="0">
              <a:latin typeface="Gill Sans MT" panose="020B0502020104020203" pitchFamily="34" charset="0"/>
            </a:endParaRPr>
          </a:p>
          <a:p>
            <a:pPr marL="342900" indent="-342900" algn="ctr">
              <a:buAutoNum type="arabicPeriod"/>
            </a:pPr>
            <a:r>
              <a:rPr lang="es-MX" dirty="0">
                <a:solidFill>
                  <a:schemeClr val="accent6">
                    <a:lumMod val="20000"/>
                    <a:lumOff val="80000"/>
                  </a:schemeClr>
                </a:solidFill>
                <a:latin typeface="Gill Sans MT" panose="020B0502020104020203" pitchFamily="34" charset="0"/>
              </a:rPr>
              <a:t>Acceso al sistema</a:t>
            </a:r>
          </a:p>
          <a:p>
            <a:pPr marL="342900" indent="-342900" algn="ctr">
              <a:buAutoNum type="arabicPeriod"/>
            </a:pPr>
            <a:r>
              <a:rPr lang="es-MX" dirty="0">
                <a:solidFill>
                  <a:schemeClr val="accent6">
                    <a:lumMod val="20000"/>
                    <a:lumOff val="80000"/>
                  </a:schemeClr>
                </a:solidFill>
                <a:latin typeface="Gill Sans MT" panose="020B0502020104020203" pitchFamily="34" charset="0"/>
              </a:rPr>
              <a:t>No despliega foto</a:t>
            </a:r>
          </a:p>
          <a:p>
            <a:pPr marL="342900" indent="-342900" algn="ctr">
              <a:buAutoNum type="arabicPeriod"/>
            </a:pPr>
            <a:r>
              <a:rPr lang="es-MX" dirty="0">
                <a:solidFill>
                  <a:schemeClr val="accent6">
                    <a:lumMod val="20000"/>
                    <a:lumOff val="80000"/>
                  </a:schemeClr>
                </a:solidFill>
                <a:latin typeface="Gill Sans MT" panose="020B0502020104020203" pitchFamily="34" charset="0"/>
              </a:rPr>
              <a:t>No coincide monto sistema/comprobante de pago</a:t>
            </a:r>
          </a:p>
          <a:p>
            <a:pPr marL="342900" indent="-342900" algn="ctr">
              <a:buAutoNum type="arabicPeriod"/>
            </a:pPr>
            <a:r>
              <a:rPr lang="es-MX" dirty="0">
                <a:solidFill>
                  <a:schemeClr val="accent6">
                    <a:lumMod val="20000"/>
                    <a:lumOff val="80000"/>
                  </a:schemeClr>
                </a:solidFill>
                <a:latin typeface="Gill Sans MT" panose="020B0502020104020203" pitchFamily="34" charset="0"/>
              </a:rPr>
              <a:t>No se valida reporte de cotejo</a:t>
            </a:r>
          </a:p>
          <a:p>
            <a:pPr marL="342900" indent="-342900" algn="ctr">
              <a:buAutoNum type="arabicPeriod"/>
            </a:pPr>
            <a:r>
              <a:rPr lang="es-MX" dirty="0">
                <a:solidFill>
                  <a:schemeClr val="accent6">
                    <a:lumMod val="20000"/>
                    <a:lumOff val="80000"/>
                  </a:schemeClr>
                </a:solidFill>
                <a:latin typeface="Gill Sans MT" panose="020B0502020104020203" pitchFamily="34" charset="0"/>
              </a:rPr>
              <a:t>No se carga correctamente reporte de cotejo</a:t>
            </a:r>
          </a:p>
        </p:txBody>
      </p:sp>
    </p:spTree>
    <p:extLst>
      <p:ext uri="{BB962C8B-B14F-4D97-AF65-F5344CB8AC3E}">
        <p14:creationId xmlns:p14="http://schemas.microsoft.com/office/powerpoint/2010/main" val="3576519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7E381-7C03-F90C-7D6F-A28EE6C68F6D}"/>
            </a:ext>
          </a:extLst>
        </p:cNvPr>
        <p:cNvGrpSpPr/>
        <p:nvPr/>
      </p:nvGrpSpPr>
      <p:grpSpPr>
        <a:xfrm>
          <a:off x="0" y="0"/>
          <a:ext cx="0" cy="0"/>
          <a:chOff x="0" y="0"/>
          <a:chExt cx="0" cy="0"/>
        </a:xfrm>
      </p:grpSpPr>
      <p:pic>
        <p:nvPicPr>
          <p:cNvPr id="8" name="fondo">
            <a:extLst>
              <a:ext uri="{FF2B5EF4-FFF2-40B4-BE49-F238E27FC236}">
                <a16:creationId xmlns:a16="http://schemas.microsoft.com/office/drawing/2014/main" id="{F1CAE906-43D4-D3A7-F11E-2842E8222F5B}"/>
              </a:ext>
            </a:extLst>
          </p:cNvPr>
          <p:cNvPicPr>
            <a:picLocks noGrp="1" noRot="1" noChangeAspect="1" noMove="1" noResize="1" noEditPoints="1" noAdjustHandles="1" noChangeArrowheads="1" noChangeShapeType="1" noCrop="1"/>
          </p:cNvPicPr>
          <p:nvPr/>
        </p:nvPicPr>
        <p:blipFill>
          <a:blip r:embed="rId2"/>
          <a:srcRect/>
          <a:stretch/>
        </p:blipFill>
        <p:spPr>
          <a:xfrm>
            <a:off x="0" y="0"/>
            <a:ext cx="12191999" cy="6876182"/>
          </a:xfrm>
          <a:prstGeom prst="rect">
            <a:avLst/>
          </a:prstGeom>
        </p:spPr>
      </p:pic>
      <p:sp>
        <p:nvSpPr>
          <p:cNvPr id="3" name="3 Marcador de texto">
            <a:extLst>
              <a:ext uri="{FF2B5EF4-FFF2-40B4-BE49-F238E27FC236}">
                <a16:creationId xmlns:a16="http://schemas.microsoft.com/office/drawing/2014/main" id="{C74B5247-9983-0363-3FE9-160070C6083F}"/>
              </a:ext>
            </a:extLst>
          </p:cNvPr>
          <p:cNvSpPr txBox="1">
            <a:spLocks/>
          </p:cNvSpPr>
          <p:nvPr/>
        </p:nvSpPr>
        <p:spPr>
          <a:xfrm>
            <a:off x="570122" y="296790"/>
            <a:ext cx="10134454" cy="889016"/>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tabLst>
                <a:tab pos="2971800" algn="l"/>
              </a:tabLst>
            </a:pPr>
            <a:r>
              <a:rPr lang="es-MX" sz="4000" dirty="0">
                <a:solidFill>
                  <a:schemeClr val="bg1"/>
                </a:solidFill>
                <a:latin typeface="Gill Sans MT" panose="020B0502020104020203" pitchFamily="34" charset="77"/>
              </a:rPr>
              <a:t>Sistema Documentos de inscripción</a:t>
            </a:r>
            <a:endParaRPr lang="es-MX" sz="4400" dirty="0">
              <a:solidFill>
                <a:schemeClr val="bg1"/>
              </a:solidFill>
              <a:latin typeface="Gill Sans MT" panose="020B0502020104020203" pitchFamily="34" charset="77"/>
            </a:endParaRPr>
          </a:p>
        </p:txBody>
      </p:sp>
      <p:sp>
        <p:nvSpPr>
          <p:cNvPr id="2" name="3 Marcador de texto">
            <a:extLst>
              <a:ext uri="{FF2B5EF4-FFF2-40B4-BE49-F238E27FC236}">
                <a16:creationId xmlns:a16="http://schemas.microsoft.com/office/drawing/2014/main" id="{8E44A725-84DE-255B-E346-01291D374123}"/>
              </a:ext>
            </a:extLst>
          </p:cNvPr>
          <p:cNvSpPr txBox="1">
            <a:spLocks/>
          </p:cNvSpPr>
          <p:nvPr/>
        </p:nvSpPr>
        <p:spPr>
          <a:xfrm>
            <a:off x="753002" y="3686245"/>
            <a:ext cx="7326913" cy="889016"/>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MX" sz="5400" b="1" dirty="0">
              <a:solidFill>
                <a:schemeClr val="bg1"/>
              </a:solidFill>
              <a:latin typeface="Gill Sans MT" panose="020B0502020104020203" pitchFamily="34" charset="77"/>
            </a:endParaRPr>
          </a:p>
        </p:txBody>
      </p:sp>
      <p:sp>
        <p:nvSpPr>
          <p:cNvPr id="7" name="CuadroTexto 6">
            <a:extLst>
              <a:ext uri="{FF2B5EF4-FFF2-40B4-BE49-F238E27FC236}">
                <a16:creationId xmlns:a16="http://schemas.microsoft.com/office/drawing/2014/main" id="{700E38D8-DC21-7B85-7A01-3B2029AD0C25}"/>
              </a:ext>
            </a:extLst>
          </p:cNvPr>
          <p:cNvSpPr txBox="1"/>
          <p:nvPr/>
        </p:nvSpPr>
        <p:spPr>
          <a:xfrm>
            <a:off x="1750815" y="1230416"/>
            <a:ext cx="6173985" cy="3416320"/>
          </a:xfrm>
          <a:prstGeom prst="rect">
            <a:avLst/>
          </a:prstGeom>
          <a:noFill/>
        </p:spPr>
        <p:txBody>
          <a:bodyPr wrap="square">
            <a:spAutoFit/>
          </a:bodyPr>
          <a:lstStyle/>
          <a:p>
            <a:r>
              <a:rPr lang="es-MX" sz="2400" dirty="0">
                <a:solidFill>
                  <a:schemeClr val="accent6">
                    <a:lumMod val="20000"/>
                    <a:lumOff val="80000"/>
                  </a:schemeClr>
                </a:solidFill>
                <a:latin typeface="Gill Sans MT" panose="020B0502020104020203" pitchFamily="34" charset="77"/>
              </a:rPr>
              <a:t>Acta de nacimiento.</a:t>
            </a:r>
          </a:p>
          <a:p>
            <a:endParaRPr lang="es-MX" sz="2400" dirty="0">
              <a:solidFill>
                <a:schemeClr val="accent6">
                  <a:lumMod val="20000"/>
                  <a:lumOff val="80000"/>
                </a:schemeClr>
              </a:solidFill>
              <a:latin typeface="Gill Sans MT" panose="020B0502020104020203" pitchFamily="34" charset="77"/>
            </a:endParaRPr>
          </a:p>
          <a:p>
            <a:r>
              <a:rPr lang="es-MX" sz="2400" dirty="0">
                <a:solidFill>
                  <a:schemeClr val="accent6">
                    <a:lumMod val="20000"/>
                    <a:lumOff val="80000"/>
                  </a:schemeClr>
                </a:solidFill>
                <a:latin typeface="Gill Sans MT" panose="020B0502020104020203" pitchFamily="34" charset="77"/>
              </a:rPr>
              <a:t>Certificado de estudios completo de bachillerato (o el nivel que aplique). </a:t>
            </a:r>
          </a:p>
          <a:p>
            <a:endParaRPr lang="es-MX" sz="2400" dirty="0">
              <a:solidFill>
                <a:schemeClr val="accent6">
                  <a:lumMod val="20000"/>
                  <a:lumOff val="80000"/>
                </a:schemeClr>
              </a:solidFill>
              <a:latin typeface="Gill Sans MT" panose="020B0502020104020203" pitchFamily="34" charset="77"/>
            </a:endParaRPr>
          </a:p>
          <a:p>
            <a:r>
              <a:rPr lang="es-MX" sz="2400" dirty="0">
                <a:solidFill>
                  <a:schemeClr val="accent6">
                    <a:lumMod val="20000"/>
                    <a:lumOff val="80000"/>
                  </a:schemeClr>
                </a:solidFill>
                <a:latin typeface="Gill Sans MT" panose="020B0502020104020203" pitchFamily="34" charset="77"/>
              </a:rPr>
              <a:t>Constancia de asignación de Número de Seguridad Social (NSS) – Formato de responsiva</a:t>
            </a:r>
          </a:p>
          <a:p>
            <a:endParaRPr lang="es-MX" sz="2400" dirty="0">
              <a:solidFill>
                <a:schemeClr val="accent6">
                  <a:lumMod val="20000"/>
                  <a:lumOff val="80000"/>
                </a:schemeClr>
              </a:solidFill>
              <a:latin typeface="Gill Sans MT" panose="020B0502020104020203" pitchFamily="34" charset="77"/>
            </a:endParaRPr>
          </a:p>
          <a:p>
            <a:r>
              <a:rPr lang="es-MX" sz="2400" dirty="0">
                <a:solidFill>
                  <a:schemeClr val="accent6">
                    <a:lumMod val="20000"/>
                    <a:lumOff val="80000"/>
                  </a:schemeClr>
                </a:solidFill>
                <a:latin typeface="Gill Sans MT" panose="020B0502020104020203" pitchFamily="34" charset="77"/>
              </a:rPr>
              <a:t>Aquellos que apliquen por PE.</a:t>
            </a:r>
          </a:p>
        </p:txBody>
      </p:sp>
      <p:pic>
        <p:nvPicPr>
          <p:cNvPr id="9" name="Imagen 8">
            <a:extLst>
              <a:ext uri="{FF2B5EF4-FFF2-40B4-BE49-F238E27FC236}">
                <a16:creationId xmlns:a16="http://schemas.microsoft.com/office/drawing/2014/main" id="{3BD42DC4-25AF-828D-9187-E424E6870B1E}"/>
              </a:ext>
            </a:extLst>
          </p:cNvPr>
          <p:cNvPicPr>
            <a:picLocks noChangeAspect="1"/>
          </p:cNvPicPr>
          <p:nvPr/>
        </p:nvPicPr>
        <p:blipFill>
          <a:blip r:embed="rId3"/>
          <a:stretch>
            <a:fillRect/>
          </a:stretch>
        </p:blipFill>
        <p:spPr>
          <a:xfrm>
            <a:off x="1209920" y="1222671"/>
            <a:ext cx="540895" cy="540895"/>
          </a:xfrm>
          <a:prstGeom prst="rect">
            <a:avLst/>
          </a:prstGeom>
        </p:spPr>
      </p:pic>
      <p:pic>
        <p:nvPicPr>
          <p:cNvPr id="10" name="Imagen 9">
            <a:extLst>
              <a:ext uri="{FF2B5EF4-FFF2-40B4-BE49-F238E27FC236}">
                <a16:creationId xmlns:a16="http://schemas.microsoft.com/office/drawing/2014/main" id="{2DCE32A9-222D-D2ED-F845-36F365424C84}"/>
              </a:ext>
            </a:extLst>
          </p:cNvPr>
          <p:cNvPicPr>
            <a:picLocks noChangeAspect="1"/>
          </p:cNvPicPr>
          <p:nvPr/>
        </p:nvPicPr>
        <p:blipFill>
          <a:blip r:embed="rId3"/>
          <a:stretch>
            <a:fillRect/>
          </a:stretch>
        </p:blipFill>
        <p:spPr>
          <a:xfrm>
            <a:off x="1209195" y="1978818"/>
            <a:ext cx="540895" cy="540895"/>
          </a:xfrm>
          <a:prstGeom prst="rect">
            <a:avLst/>
          </a:prstGeom>
        </p:spPr>
      </p:pic>
      <p:pic>
        <p:nvPicPr>
          <p:cNvPr id="11" name="Imagen 10">
            <a:extLst>
              <a:ext uri="{FF2B5EF4-FFF2-40B4-BE49-F238E27FC236}">
                <a16:creationId xmlns:a16="http://schemas.microsoft.com/office/drawing/2014/main" id="{1A24DF48-178F-50D6-3657-4D2CF0ACE076}"/>
              </a:ext>
            </a:extLst>
          </p:cNvPr>
          <p:cNvPicPr>
            <a:picLocks noChangeAspect="1"/>
          </p:cNvPicPr>
          <p:nvPr/>
        </p:nvPicPr>
        <p:blipFill>
          <a:blip r:embed="rId3"/>
          <a:stretch>
            <a:fillRect/>
          </a:stretch>
        </p:blipFill>
        <p:spPr>
          <a:xfrm>
            <a:off x="1209194" y="3042277"/>
            <a:ext cx="540895" cy="540895"/>
          </a:xfrm>
          <a:prstGeom prst="rect">
            <a:avLst/>
          </a:prstGeom>
        </p:spPr>
      </p:pic>
      <p:pic>
        <p:nvPicPr>
          <p:cNvPr id="12" name="Imagen 11">
            <a:extLst>
              <a:ext uri="{FF2B5EF4-FFF2-40B4-BE49-F238E27FC236}">
                <a16:creationId xmlns:a16="http://schemas.microsoft.com/office/drawing/2014/main" id="{8A5F49E7-2FC0-5A4D-3543-813CC23EF661}"/>
              </a:ext>
            </a:extLst>
          </p:cNvPr>
          <p:cNvPicPr>
            <a:picLocks noChangeAspect="1"/>
          </p:cNvPicPr>
          <p:nvPr/>
        </p:nvPicPr>
        <p:blipFill>
          <a:blip r:embed="rId3"/>
          <a:stretch>
            <a:fillRect/>
          </a:stretch>
        </p:blipFill>
        <p:spPr>
          <a:xfrm>
            <a:off x="1171894" y="4130753"/>
            <a:ext cx="540895" cy="540895"/>
          </a:xfrm>
          <a:prstGeom prst="rect">
            <a:avLst/>
          </a:prstGeom>
        </p:spPr>
      </p:pic>
      <p:sp>
        <p:nvSpPr>
          <p:cNvPr id="13" name="CuadroTexto 12">
            <a:extLst>
              <a:ext uri="{FF2B5EF4-FFF2-40B4-BE49-F238E27FC236}">
                <a16:creationId xmlns:a16="http://schemas.microsoft.com/office/drawing/2014/main" id="{204A4CCF-A0C7-5FD7-2C84-321FFFADC5D4}"/>
              </a:ext>
            </a:extLst>
          </p:cNvPr>
          <p:cNvSpPr txBox="1"/>
          <p:nvPr/>
        </p:nvSpPr>
        <p:spPr>
          <a:xfrm>
            <a:off x="8418303" y="2474825"/>
            <a:ext cx="3762954"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sz="1600" dirty="0">
                <a:highlight>
                  <a:srgbClr val="FFFF00"/>
                </a:highlight>
                <a:latin typeface="Gill Sans MT"/>
                <a:cs typeface="Calibri"/>
              </a:rPr>
              <a:t>Utilidad:</a:t>
            </a:r>
          </a:p>
          <a:p>
            <a:pPr algn="ctr"/>
            <a:r>
              <a:rPr lang="es-ES" sz="1600" dirty="0">
                <a:highlight>
                  <a:srgbClr val="FFFF00"/>
                </a:highlight>
                <a:latin typeface="Gill Sans MT"/>
                <a:cs typeface="Calibri"/>
              </a:rPr>
              <a:t>-Dar seguimiento adeudo de documentos (proceso de nuevo ingreso)</a:t>
            </a:r>
          </a:p>
          <a:p>
            <a:pPr algn="ctr"/>
            <a:r>
              <a:rPr lang="es-ES" sz="1600" dirty="0">
                <a:highlight>
                  <a:srgbClr val="FFFF00"/>
                </a:highlight>
                <a:latin typeface="Gill Sans MT"/>
                <a:cs typeface="Calibri"/>
              </a:rPr>
              <a:t>-Consultar documentos de inscripción</a:t>
            </a:r>
          </a:p>
        </p:txBody>
      </p:sp>
      <p:sp>
        <p:nvSpPr>
          <p:cNvPr id="14" name="CuadroTexto 13">
            <a:extLst>
              <a:ext uri="{FF2B5EF4-FFF2-40B4-BE49-F238E27FC236}">
                <a16:creationId xmlns:a16="http://schemas.microsoft.com/office/drawing/2014/main" id="{7FABD949-5EE7-BCE8-E585-1BAAA34D8A9A}"/>
              </a:ext>
            </a:extLst>
          </p:cNvPr>
          <p:cNvSpPr txBox="1"/>
          <p:nvPr/>
        </p:nvSpPr>
        <p:spPr>
          <a:xfrm>
            <a:off x="484632" y="4841062"/>
            <a:ext cx="11222734" cy="1815882"/>
          </a:xfrm>
          <a:prstGeom prst="rect">
            <a:avLst/>
          </a:prstGeom>
          <a:noFill/>
        </p:spPr>
        <p:txBody>
          <a:bodyPr wrap="square">
            <a:spAutoFit/>
          </a:bodyPr>
          <a:lstStyle/>
          <a:p>
            <a:pPr algn="ctr" fontAlgn="base"/>
            <a:r>
              <a:rPr lang="es-MX" sz="1600" b="1" dirty="0">
                <a:solidFill>
                  <a:srgbClr val="0070C0"/>
                </a:solidFill>
                <a:highlight>
                  <a:srgbClr val="FFFF00"/>
                </a:highlight>
                <a:latin typeface="Gill Sans MT" panose="020B0502020104020203" pitchFamily="34" charset="0"/>
              </a:rPr>
              <a:t>Solicitud de permisos de acceso al sistema</a:t>
            </a:r>
          </a:p>
          <a:p>
            <a:pPr algn="ctr" fontAlgn="base"/>
            <a:endParaRPr lang="es-MX" sz="1600" b="1" dirty="0">
              <a:solidFill>
                <a:schemeClr val="bg1"/>
              </a:solidFill>
              <a:latin typeface="Gill Sans MT" panose="020B0502020104020203" pitchFamily="34" charset="0"/>
            </a:endParaRPr>
          </a:p>
          <a:p>
            <a:pPr algn="just" fontAlgn="base"/>
            <a:r>
              <a:rPr lang="es-MX" sz="1600" dirty="0">
                <a:solidFill>
                  <a:schemeClr val="bg1"/>
                </a:solidFill>
                <a:latin typeface="Gill Sans MT" panose="020B0502020104020203" pitchFamily="34" charset="0"/>
              </a:rPr>
              <a:t>El secretario de la entidad académica debe enviar al analista de supervisionescolar con el </a:t>
            </a:r>
            <a:r>
              <a:rPr lang="es-MX" sz="1600" b="1" dirty="0">
                <a:solidFill>
                  <a:schemeClr val="bg1"/>
                </a:solidFill>
                <a:latin typeface="Gill Sans MT" panose="020B0502020104020203" pitchFamily="34" charset="0"/>
              </a:rPr>
              <a:t>asunto ALTA USUARIO</a:t>
            </a:r>
            <a:r>
              <a:rPr lang="es-MX" sz="1600" dirty="0">
                <a:solidFill>
                  <a:schemeClr val="bg1"/>
                </a:solidFill>
                <a:latin typeface="Gill Sans MT" panose="020B0502020104020203" pitchFamily="34" charset="0"/>
              </a:rPr>
              <a:t>, la solicitud de permisos para su personal de apoyo, informando lo siguiente: *nombre completo   *cuenta institucional *número de personal *teléfono o extensión *cargo. *correo personal (no obligatorio) *región *área *modalidad *facultad/entidad *programa (s) educativos (s) para los que requiere permisos.</a:t>
            </a:r>
          </a:p>
          <a:p>
            <a:pPr algn="l" fontAlgn="base"/>
            <a:r>
              <a:rPr lang="es-MX" sz="1600" dirty="0">
                <a:solidFill>
                  <a:schemeClr val="bg1"/>
                </a:solidFill>
                <a:latin typeface="Gill Sans MT" panose="020B0502020104020203" pitchFamily="34" charset="0"/>
              </a:rPr>
              <a:t>La respuesta del alta de usuarios le será notificada por su analista de supervisión escolar.</a:t>
            </a:r>
          </a:p>
        </p:txBody>
      </p:sp>
    </p:spTree>
    <p:extLst>
      <p:ext uri="{BB962C8B-B14F-4D97-AF65-F5344CB8AC3E}">
        <p14:creationId xmlns:p14="http://schemas.microsoft.com/office/powerpoint/2010/main" val="34477299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E3BBE-4931-3DBD-FEE3-F598F25FF34A}"/>
            </a:ext>
          </a:extLst>
        </p:cNvPr>
        <p:cNvGrpSpPr/>
        <p:nvPr/>
      </p:nvGrpSpPr>
      <p:grpSpPr>
        <a:xfrm>
          <a:off x="0" y="0"/>
          <a:ext cx="0" cy="0"/>
          <a:chOff x="0" y="0"/>
          <a:chExt cx="0" cy="0"/>
        </a:xfrm>
      </p:grpSpPr>
      <p:pic>
        <p:nvPicPr>
          <p:cNvPr id="5" name="Fondo">
            <a:extLst>
              <a:ext uri="{FF2B5EF4-FFF2-40B4-BE49-F238E27FC236}">
                <a16:creationId xmlns:a16="http://schemas.microsoft.com/office/drawing/2014/main" id="{01947BF5-F5BD-3A70-6FDA-567FFEA52765}"/>
              </a:ext>
            </a:extLst>
          </p:cNvPr>
          <p:cNvPicPr>
            <a:picLocks noGrp="1" noRot="1" noChangeAspect="1" noMove="1" noResize="1" noEditPoints="1" noAdjustHandles="1" noChangeArrowheads="1" noChangeShapeType="1" noCrop="1"/>
          </p:cNvPicPr>
          <p:nvPr/>
        </p:nvPicPr>
        <p:blipFill>
          <a:blip r:embed="rId2"/>
          <a:srcRect b="15476"/>
          <a:stretch>
            <a:fillRect/>
          </a:stretch>
        </p:blipFill>
        <p:spPr>
          <a:xfrm>
            <a:off x="0" y="1045956"/>
            <a:ext cx="12192000" cy="5812044"/>
          </a:xfrm>
          <a:prstGeom prst="rect">
            <a:avLst/>
          </a:prstGeom>
        </p:spPr>
      </p:pic>
      <p:sp>
        <p:nvSpPr>
          <p:cNvPr id="9" name="3 Marcador de texto">
            <a:extLst>
              <a:ext uri="{FF2B5EF4-FFF2-40B4-BE49-F238E27FC236}">
                <a16:creationId xmlns:a16="http://schemas.microsoft.com/office/drawing/2014/main" id="{F5E48F1D-7BDB-F6A1-8350-971ACAAF1E0C}"/>
              </a:ext>
            </a:extLst>
          </p:cNvPr>
          <p:cNvSpPr txBox="1">
            <a:spLocks/>
          </p:cNvSpPr>
          <p:nvPr/>
        </p:nvSpPr>
        <p:spPr>
          <a:xfrm>
            <a:off x="976394" y="3012931"/>
            <a:ext cx="10024115"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3200" dirty="0">
                <a:solidFill>
                  <a:srgbClr val="18529D"/>
                </a:solidFill>
                <a:latin typeface="Gill Sans MT" panose="020B0502020104020203" pitchFamily="34" charset="77"/>
              </a:rPr>
              <a:t>Becas y Estímulos Institucionales, Becas Externas y Programas Federales</a:t>
            </a:r>
          </a:p>
          <a:p>
            <a:endParaRPr lang="es-MX" sz="5400" dirty="0">
              <a:solidFill>
                <a:srgbClr val="18529D"/>
              </a:solidFill>
              <a:latin typeface="Gill Sans MT" panose="020B0502020104020203" pitchFamily="34" charset="77"/>
            </a:endParaRPr>
          </a:p>
        </p:txBody>
      </p:sp>
      <p:pic>
        <p:nvPicPr>
          <p:cNvPr id="2" name="Imagen 1">
            <a:extLst>
              <a:ext uri="{FF2B5EF4-FFF2-40B4-BE49-F238E27FC236}">
                <a16:creationId xmlns:a16="http://schemas.microsoft.com/office/drawing/2014/main" id="{D8E576F2-1E25-5D33-D97C-8CD00DBE8D34}"/>
              </a:ext>
            </a:extLst>
          </p:cNvPr>
          <p:cNvPicPr>
            <a:picLocks noChangeAspect="1"/>
          </p:cNvPicPr>
          <p:nvPr/>
        </p:nvPicPr>
        <p:blipFill>
          <a:blip r:embed="rId3"/>
          <a:stretch>
            <a:fillRect/>
          </a:stretch>
        </p:blipFill>
        <p:spPr>
          <a:xfrm>
            <a:off x="10281391" y="4479541"/>
            <a:ext cx="996970" cy="1379141"/>
          </a:xfrm>
          <a:prstGeom prst="rect">
            <a:avLst/>
          </a:prstGeom>
        </p:spPr>
      </p:pic>
      <p:sp>
        <p:nvSpPr>
          <p:cNvPr id="6" name="3 Marcador de texto">
            <a:extLst>
              <a:ext uri="{FF2B5EF4-FFF2-40B4-BE49-F238E27FC236}">
                <a16:creationId xmlns:a16="http://schemas.microsoft.com/office/drawing/2014/main" id="{C560E4FA-1800-B139-005D-4E58141E6B1F}"/>
              </a:ext>
            </a:extLst>
          </p:cNvPr>
          <p:cNvSpPr txBox="1">
            <a:spLocks/>
          </p:cNvSpPr>
          <p:nvPr/>
        </p:nvSpPr>
        <p:spPr>
          <a:xfrm>
            <a:off x="5788342" y="6078166"/>
            <a:ext cx="5490019" cy="191828"/>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s-MX" sz="1800" dirty="0">
                <a:solidFill>
                  <a:srgbClr val="18529D"/>
                </a:solidFill>
                <a:latin typeface="Gill Sans MT" panose="020B0502020104020203" pitchFamily="34" charset="77"/>
              </a:rPr>
              <a:t>Departamento de Supervisión y Desarrollo Escolar</a:t>
            </a:r>
          </a:p>
        </p:txBody>
      </p:sp>
      <p:pic>
        <p:nvPicPr>
          <p:cNvPr id="4" name="Imagen 3">
            <a:extLst>
              <a:ext uri="{FF2B5EF4-FFF2-40B4-BE49-F238E27FC236}">
                <a16:creationId xmlns:a16="http://schemas.microsoft.com/office/drawing/2014/main" id="{8326B186-E1B3-4C90-896A-96EBD76257DF}"/>
              </a:ext>
            </a:extLst>
          </p:cNvPr>
          <p:cNvPicPr>
            <a:picLocks noChangeAspect="1"/>
          </p:cNvPicPr>
          <p:nvPr/>
        </p:nvPicPr>
        <p:blipFill>
          <a:blip r:embed="rId4"/>
          <a:srcRect b="27612"/>
          <a:stretch>
            <a:fillRect/>
          </a:stretch>
        </p:blipFill>
        <p:spPr>
          <a:xfrm>
            <a:off x="962539" y="774820"/>
            <a:ext cx="1298490" cy="939953"/>
          </a:xfrm>
          <a:prstGeom prst="rect">
            <a:avLst/>
          </a:prstGeom>
        </p:spPr>
      </p:pic>
    </p:spTree>
    <p:extLst>
      <p:ext uri="{BB962C8B-B14F-4D97-AF65-F5344CB8AC3E}">
        <p14:creationId xmlns:p14="http://schemas.microsoft.com/office/powerpoint/2010/main" val="20082008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68259-8EDC-08AB-32CF-58BB32286E2A}"/>
            </a:ext>
          </a:extLst>
        </p:cNvPr>
        <p:cNvGrpSpPr/>
        <p:nvPr/>
      </p:nvGrpSpPr>
      <p:grpSpPr>
        <a:xfrm>
          <a:off x="0" y="0"/>
          <a:ext cx="0" cy="0"/>
          <a:chOff x="0" y="0"/>
          <a:chExt cx="0" cy="0"/>
        </a:xfrm>
      </p:grpSpPr>
      <p:pic>
        <p:nvPicPr>
          <p:cNvPr id="3" name="Fondo">
            <a:extLst>
              <a:ext uri="{FF2B5EF4-FFF2-40B4-BE49-F238E27FC236}">
                <a16:creationId xmlns:a16="http://schemas.microsoft.com/office/drawing/2014/main" id="{20D6CFFB-E4CA-B9BF-1B8A-CD561AAB96FE}"/>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76182"/>
          </a:xfrm>
          <a:prstGeom prst="rect">
            <a:avLst/>
          </a:prstGeom>
        </p:spPr>
      </p:pic>
      <p:sp>
        <p:nvSpPr>
          <p:cNvPr id="6" name="Rectángulo blanco">
            <a:extLst>
              <a:ext uri="{FF2B5EF4-FFF2-40B4-BE49-F238E27FC236}">
                <a16:creationId xmlns:a16="http://schemas.microsoft.com/office/drawing/2014/main" id="{6631F3F8-63C9-DDC7-EB14-10CE4A0C43C8}"/>
              </a:ext>
            </a:extLst>
          </p:cNvPr>
          <p:cNvSpPr>
            <a:spLocks noGrp="1" noRot="1" noMove="1" noResize="1" noEditPoints="1" noAdjustHandles="1" noChangeArrowheads="1" noChangeShapeType="1"/>
          </p:cNvSpPr>
          <p:nvPr/>
        </p:nvSpPr>
        <p:spPr>
          <a:xfrm flipV="1">
            <a:off x="0" y="2052200"/>
            <a:ext cx="12192000" cy="4805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 name="3 Marcador de texto">
            <a:extLst>
              <a:ext uri="{FF2B5EF4-FFF2-40B4-BE49-F238E27FC236}">
                <a16:creationId xmlns:a16="http://schemas.microsoft.com/office/drawing/2014/main" id="{76E45ACF-8673-EFFF-55C6-659C1F532134}"/>
              </a:ext>
            </a:extLst>
          </p:cNvPr>
          <p:cNvSpPr txBox="1">
            <a:spLocks/>
          </p:cNvSpPr>
          <p:nvPr/>
        </p:nvSpPr>
        <p:spPr>
          <a:xfrm>
            <a:off x="902020" y="942792"/>
            <a:ext cx="8473168"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5400" dirty="0">
                <a:solidFill>
                  <a:srgbClr val="18529D"/>
                </a:solidFill>
                <a:latin typeface="Gill Sans MT" panose="020B0502020104020203" pitchFamily="34" charset="77"/>
              </a:rPr>
              <a:t>Tipos de becas y estímulos</a:t>
            </a:r>
          </a:p>
        </p:txBody>
      </p:sp>
      <p:pic>
        <p:nvPicPr>
          <p:cNvPr id="51" name="Imagen 50">
            <a:extLst>
              <a:ext uri="{FF2B5EF4-FFF2-40B4-BE49-F238E27FC236}">
                <a16:creationId xmlns:a16="http://schemas.microsoft.com/office/drawing/2014/main" id="{C1EA188A-0862-A224-7749-F831445291EF}"/>
              </a:ext>
            </a:extLst>
          </p:cNvPr>
          <p:cNvPicPr>
            <a:picLocks noChangeAspect="1"/>
          </p:cNvPicPr>
          <p:nvPr/>
        </p:nvPicPr>
        <p:blipFill>
          <a:blip r:embed="rId4"/>
          <a:srcRect b="34206"/>
          <a:stretch>
            <a:fillRect/>
          </a:stretch>
        </p:blipFill>
        <p:spPr>
          <a:xfrm>
            <a:off x="2341559" y="1490588"/>
            <a:ext cx="7144508" cy="5367412"/>
          </a:xfrm>
          <a:prstGeom prst="rect">
            <a:avLst/>
          </a:prstGeom>
        </p:spPr>
      </p:pic>
      <p:sp>
        <p:nvSpPr>
          <p:cNvPr id="10" name="Rectángulo 9" hidden="1">
            <a:extLst>
              <a:ext uri="{FF2B5EF4-FFF2-40B4-BE49-F238E27FC236}">
                <a16:creationId xmlns:a16="http://schemas.microsoft.com/office/drawing/2014/main" id="{2DF937A4-6D66-255D-940D-77CB00697DB3}"/>
              </a:ext>
            </a:extLst>
          </p:cNvPr>
          <p:cNvSpPr/>
          <p:nvPr/>
        </p:nvSpPr>
        <p:spPr>
          <a:xfrm>
            <a:off x="702366" y="3438091"/>
            <a:ext cx="67180" cy="505259"/>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a:extLst>
              <a:ext uri="{FF2B5EF4-FFF2-40B4-BE49-F238E27FC236}">
                <a16:creationId xmlns:a16="http://schemas.microsoft.com/office/drawing/2014/main" id="{6B899217-A5A0-912B-9354-78F7F97186BC}"/>
              </a:ext>
            </a:extLst>
          </p:cNvPr>
          <p:cNvSpPr/>
          <p:nvPr/>
        </p:nvSpPr>
        <p:spPr>
          <a:xfrm rot="5400000" flipH="1">
            <a:off x="1545689" y="389994"/>
            <a:ext cx="86536" cy="3237875"/>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Rectángulo verde" hidden="1">
            <a:extLst>
              <a:ext uri="{FF2B5EF4-FFF2-40B4-BE49-F238E27FC236}">
                <a16:creationId xmlns:a16="http://schemas.microsoft.com/office/drawing/2014/main" id="{84F4B0F2-D07D-1320-11E1-D35005A31DC8}"/>
              </a:ext>
            </a:extLst>
          </p:cNvPr>
          <p:cNvSpPr/>
          <p:nvPr/>
        </p:nvSpPr>
        <p:spPr>
          <a:xfrm>
            <a:off x="0" y="6562165"/>
            <a:ext cx="12221981" cy="314017"/>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grpSp>
        <p:nvGrpSpPr>
          <p:cNvPr id="39" name="Grupo 38">
            <a:extLst>
              <a:ext uri="{FF2B5EF4-FFF2-40B4-BE49-F238E27FC236}">
                <a16:creationId xmlns:a16="http://schemas.microsoft.com/office/drawing/2014/main" id="{0137C039-F7EE-7965-B888-0DBBA9CD3C2F}"/>
              </a:ext>
            </a:extLst>
          </p:cNvPr>
          <p:cNvGrpSpPr/>
          <p:nvPr/>
        </p:nvGrpSpPr>
        <p:grpSpPr>
          <a:xfrm>
            <a:off x="1553166" y="2812655"/>
            <a:ext cx="2115427" cy="729844"/>
            <a:chOff x="2198481" y="2961583"/>
            <a:chExt cx="2637465" cy="909953"/>
          </a:xfrm>
        </p:grpSpPr>
        <p:sp>
          <p:nvSpPr>
            <p:cNvPr id="8" name="Rectángulo redondeado 7">
              <a:extLst>
                <a:ext uri="{FF2B5EF4-FFF2-40B4-BE49-F238E27FC236}">
                  <a16:creationId xmlns:a16="http://schemas.microsoft.com/office/drawing/2014/main" id="{775CC944-D78F-948E-9638-FF60C84B0B71}"/>
                </a:ext>
              </a:extLst>
            </p:cNvPr>
            <p:cNvSpPr/>
            <p:nvPr/>
          </p:nvSpPr>
          <p:spPr>
            <a:xfrm>
              <a:off x="2198481" y="2961583"/>
              <a:ext cx="2637465" cy="909953"/>
            </a:xfrm>
            <a:prstGeom prst="roundRect">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CuadroTexto 8">
              <a:extLst>
                <a:ext uri="{FF2B5EF4-FFF2-40B4-BE49-F238E27FC236}">
                  <a16:creationId xmlns:a16="http://schemas.microsoft.com/office/drawing/2014/main" id="{370221AF-DB70-06FE-C0F0-3AD2BA2D3450}"/>
                </a:ext>
              </a:extLst>
            </p:cNvPr>
            <p:cNvSpPr txBox="1"/>
            <p:nvPr/>
          </p:nvSpPr>
          <p:spPr>
            <a:xfrm>
              <a:off x="2371022" y="3116602"/>
              <a:ext cx="2303238" cy="460475"/>
            </a:xfrm>
            <a:prstGeom prst="rect">
              <a:avLst/>
            </a:prstGeom>
            <a:noFill/>
          </p:spPr>
          <p:txBody>
            <a:bodyPr wrap="square" rtlCol="0">
              <a:spAutoFit/>
            </a:bodyPr>
            <a:lstStyle/>
            <a:p>
              <a:pPr algn="ctr"/>
              <a:r>
                <a:rPr lang="es-MX" b="1" dirty="0">
                  <a:solidFill>
                    <a:schemeClr val="bg1"/>
                  </a:solidFill>
                  <a:latin typeface="Gill Sans MT" panose="020B0502020104020203" pitchFamily="34" charset="77"/>
                </a:rPr>
                <a:t>Institucionales</a:t>
              </a:r>
              <a:endParaRPr lang="es-MX" dirty="0">
                <a:solidFill>
                  <a:schemeClr val="bg1"/>
                </a:solidFill>
                <a:latin typeface="Gill Sans MT" panose="020B0502020104020203" pitchFamily="34" charset="77"/>
              </a:endParaRPr>
            </a:p>
          </p:txBody>
        </p:sp>
      </p:grpSp>
      <p:grpSp>
        <p:nvGrpSpPr>
          <p:cNvPr id="38" name="Grupo 37">
            <a:extLst>
              <a:ext uri="{FF2B5EF4-FFF2-40B4-BE49-F238E27FC236}">
                <a16:creationId xmlns:a16="http://schemas.microsoft.com/office/drawing/2014/main" id="{3808DB32-5EF2-3E60-5778-08A9004AD732}"/>
              </a:ext>
            </a:extLst>
          </p:cNvPr>
          <p:cNvGrpSpPr/>
          <p:nvPr/>
        </p:nvGrpSpPr>
        <p:grpSpPr>
          <a:xfrm>
            <a:off x="1712830" y="3877080"/>
            <a:ext cx="1955763" cy="942128"/>
            <a:chOff x="4789930" y="2955984"/>
            <a:chExt cx="2438400" cy="1174624"/>
          </a:xfrm>
          <a:solidFill>
            <a:srgbClr val="28AD56"/>
          </a:solidFill>
        </p:grpSpPr>
        <p:sp>
          <p:nvSpPr>
            <p:cNvPr id="13" name="Rectángulo redondeado 12">
              <a:extLst>
                <a:ext uri="{FF2B5EF4-FFF2-40B4-BE49-F238E27FC236}">
                  <a16:creationId xmlns:a16="http://schemas.microsoft.com/office/drawing/2014/main" id="{C1F646E4-297F-A73C-7305-CE17CDAF8F29}"/>
                </a:ext>
              </a:extLst>
            </p:cNvPr>
            <p:cNvSpPr/>
            <p:nvPr/>
          </p:nvSpPr>
          <p:spPr>
            <a:xfrm>
              <a:off x="4789930" y="2955984"/>
              <a:ext cx="2438400" cy="117462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 name="CuadroTexto 13">
              <a:extLst>
                <a:ext uri="{FF2B5EF4-FFF2-40B4-BE49-F238E27FC236}">
                  <a16:creationId xmlns:a16="http://schemas.microsoft.com/office/drawing/2014/main" id="{F34FDF9E-1908-8559-2E98-EDD70D2BBE2B}"/>
                </a:ext>
              </a:extLst>
            </p:cNvPr>
            <p:cNvSpPr txBox="1"/>
            <p:nvPr/>
          </p:nvSpPr>
          <p:spPr>
            <a:xfrm>
              <a:off x="5036257" y="3099274"/>
              <a:ext cx="1945744" cy="805831"/>
            </a:xfrm>
            <a:prstGeom prst="rect">
              <a:avLst/>
            </a:prstGeom>
            <a:grpFill/>
          </p:spPr>
          <p:txBody>
            <a:bodyPr wrap="square" rtlCol="0">
              <a:spAutoFit/>
            </a:bodyPr>
            <a:lstStyle/>
            <a:p>
              <a:pPr algn="ctr"/>
              <a:r>
                <a:rPr lang="es-MX" b="1" dirty="0">
                  <a:solidFill>
                    <a:schemeClr val="bg1"/>
                  </a:solidFill>
                  <a:latin typeface="Gill Sans MT" panose="020B0502020104020203" pitchFamily="34" charset="77"/>
                </a:rPr>
                <a:t>Plan de Apoyos</a:t>
              </a:r>
              <a:endParaRPr lang="es-MX" dirty="0">
                <a:solidFill>
                  <a:schemeClr val="bg1"/>
                </a:solidFill>
                <a:latin typeface="Gill Sans MT" panose="020B0502020104020203" pitchFamily="34" charset="77"/>
              </a:endParaRPr>
            </a:p>
          </p:txBody>
        </p:sp>
      </p:grpSp>
      <p:grpSp>
        <p:nvGrpSpPr>
          <p:cNvPr id="37" name="Grupo 36">
            <a:extLst>
              <a:ext uri="{FF2B5EF4-FFF2-40B4-BE49-F238E27FC236}">
                <a16:creationId xmlns:a16="http://schemas.microsoft.com/office/drawing/2014/main" id="{74FC1689-AB9D-3521-30B1-85401C46DD46}"/>
              </a:ext>
            </a:extLst>
          </p:cNvPr>
          <p:cNvGrpSpPr/>
          <p:nvPr/>
        </p:nvGrpSpPr>
        <p:grpSpPr>
          <a:xfrm>
            <a:off x="8619055" y="5797075"/>
            <a:ext cx="2094152" cy="729844"/>
            <a:chOff x="7381378" y="2955984"/>
            <a:chExt cx="2610940" cy="909953"/>
          </a:xfrm>
        </p:grpSpPr>
        <p:sp>
          <p:nvSpPr>
            <p:cNvPr id="15" name="Rectángulo redondeado 14">
              <a:extLst>
                <a:ext uri="{FF2B5EF4-FFF2-40B4-BE49-F238E27FC236}">
                  <a16:creationId xmlns:a16="http://schemas.microsoft.com/office/drawing/2014/main" id="{ED31AA83-16DD-ECCB-3472-6A928B06E356}"/>
                </a:ext>
              </a:extLst>
            </p:cNvPr>
            <p:cNvSpPr/>
            <p:nvPr/>
          </p:nvSpPr>
          <p:spPr>
            <a:xfrm>
              <a:off x="7381378" y="2955984"/>
              <a:ext cx="2610940" cy="909953"/>
            </a:xfrm>
            <a:prstGeom prst="roundRect">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8" name="CuadroTexto 17">
              <a:extLst>
                <a:ext uri="{FF2B5EF4-FFF2-40B4-BE49-F238E27FC236}">
                  <a16:creationId xmlns:a16="http://schemas.microsoft.com/office/drawing/2014/main" id="{7343AFAD-FC5F-DB6B-96EE-51B144CB0B96}"/>
                </a:ext>
              </a:extLst>
            </p:cNvPr>
            <p:cNvSpPr txBox="1"/>
            <p:nvPr/>
          </p:nvSpPr>
          <p:spPr>
            <a:xfrm>
              <a:off x="7553918" y="3191585"/>
              <a:ext cx="2438399" cy="460475"/>
            </a:xfrm>
            <a:prstGeom prst="rect">
              <a:avLst/>
            </a:prstGeom>
            <a:noFill/>
          </p:spPr>
          <p:txBody>
            <a:bodyPr wrap="square" rtlCol="0">
              <a:spAutoFit/>
            </a:bodyPr>
            <a:lstStyle/>
            <a:p>
              <a:pPr algn="ctr"/>
              <a:r>
                <a:rPr lang="es-MX" b="1" dirty="0">
                  <a:solidFill>
                    <a:schemeClr val="bg1"/>
                  </a:solidFill>
                  <a:latin typeface="Gill Sans MT" panose="020B0502020104020203" pitchFamily="34" charset="77"/>
                </a:rPr>
                <a:t>Fundación UV</a:t>
              </a:r>
              <a:endParaRPr lang="es-MX" dirty="0">
                <a:solidFill>
                  <a:schemeClr val="bg1"/>
                </a:solidFill>
                <a:latin typeface="Gill Sans MT" panose="020B0502020104020203" pitchFamily="34" charset="77"/>
              </a:endParaRPr>
            </a:p>
          </p:txBody>
        </p:sp>
      </p:grpSp>
      <p:grpSp>
        <p:nvGrpSpPr>
          <p:cNvPr id="36" name="Grupo 35">
            <a:extLst>
              <a:ext uri="{FF2B5EF4-FFF2-40B4-BE49-F238E27FC236}">
                <a16:creationId xmlns:a16="http://schemas.microsoft.com/office/drawing/2014/main" id="{85A40A51-D12B-E1E2-8C61-667BE110F76D}"/>
              </a:ext>
            </a:extLst>
          </p:cNvPr>
          <p:cNvGrpSpPr/>
          <p:nvPr/>
        </p:nvGrpSpPr>
        <p:grpSpPr>
          <a:xfrm>
            <a:off x="525823" y="5087849"/>
            <a:ext cx="3165664" cy="836685"/>
            <a:chOff x="1151823" y="4016146"/>
            <a:chExt cx="3946876" cy="1043160"/>
          </a:xfrm>
        </p:grpSpPr>
        <p:sp>
          <p:nvSpPr>
            <p:cNvPr id="20" name="Rectángulo redondeado 19">
              <a:extLst>
                <a:ext uri="{FF2B5EF4-FFF2-40B4-BE49-F238E27FC236}">
                  <a16:creationId xmlns:a16="http://schemas.microsoft.com/office/drawing/2014/main" id="{91CBF52A-F3A4-7DD7-2A4E-D33AFC131DE0}"/>
                </a:ext>
              </a:extLst>
            </p:cNvPr>
            <p:cNvSpPr/>
            <p:nvPr/>
          </p:nvSpPr>
          <p:spPr>
            <a:xfrm>
              <a:off x="1151823" y="4016146"/>
              <a:ext cx="3946876" cy="1043160"/>
            </a:xfrm>
            <a:prstGeom prst="roundRect">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1" name="CuadroTexto 20">
              <a:extLst>
                <a:ext uri="{FF2B5EF4-FFF2-40B4-BE49-F238E27FC236}">
                  <a16:creationId xmlns:a16="http://schemas.microsoft.com/office/drawing/2014/main" id="{832A830E-78DA-FAFB-4AF2-A1306EBE82F5}"/>
                </a:ext>
              </a:extLst>
            </p:cNvPr>
            <p:cNvSpPr txBox="1"/>
            <p:nvPr/>
          </p:nvSpPr>
          <p:spPr>
            <a:xfrm>
              <a:off x="1373034" y="4135067"/>
              <a:ext cx="3638106" cy="646331"/>
            </a:xfrm>
            <a:prstGeom prst="rect">
              <a:avLst/>
            </a:prstGeom>
            <a:noFill/>
          </p:spPr>
          <p:txBody>
            <a:bodyPr wrap="square" rtlCol="0">
              <a:spAutoFit/>
            </a:bodyPr>
            <a:lstStyle/>
            <a:p>
              <a:pPr algn="ctr"/>
              <a:r>
                <a:rPr lang="es-MX" b="1" dirty="0">
                  <a:solidFill>
                    <a:schemeClr val="bg1"/>
                  </a:solidFill>
                  <a:latin typeface="Gill Sans MT" panose="020B0502020104020203" pitchFamily="34" charset="77"/>
                </a:rPr>
                <a:t>Programas federales y estatales</a:t>
              </a:r>
            </a:p>
            <a:p>
              <a:pPr algn="ctr"/>
              <a:endParaRPr lang="es-MX" b="1" dirty="0">
                <a:solidFill>
                  <a:schemeClr val="bg1"/>
                </a:solidFill>
                <a:latin typeface="Gill Sans MT" panose="020B0502020104020203" pitchFamily="34" charset="77"/>
              </a:endParaRPr>
            </a:p>
          </p:txBody>
        </p:sp>
      </p:grpSp>
      <p:grpSp>
        <p:nvGrpSpPr>
          <p:cNvPr id="35" name="Grupo 34">
            <a:extLst>
              <a:ext uri="{FF2B5EF4-FFF2-40B4-BE49-F238E27FC236}">
                <a16:creationId xmlns:a16="http://schemas.microsoft.com/office/drawing/2014/main" id="{E8F9CC7B-FA02-6D4C-7FF8-AA4609A0FC80}"/>
              </a:ext>
            </a:extLst>
          </p:cNvPr>
          <p:cNvGrpSpPr/>
          <p:nvPr/>
        </p:nvGrpSpPr>
        <p:grpSpPr>
          <a:xfrm>
            <a:off x="8619056" y="2526608"/>
            <a:ext cx="2115427" cy="729844"/>
            <a:chOff x="5225058" y="3981072"/>
            <a:chExt cx="2637465" cy="909953"/>
          </a:xfrm>
          <a:solidFill>
            <a:srgbClr val="28AD56"/>
          </a:solidFill>
        </p:grpSpPr>
        <p:sp>
          <p:nvSpPr>
            <p:cNvPr id="22" name="Rectángulo redondeado 21">
              <a:extLst>
                <a:ext uri="{FF2B5EF4-FFF2-40B4-BE49-F238E27FC236}">
                  <a16:creationId xmlns:a16="http://schemas.microsoft.com/office/drawing/2014/main" id="{2CAE898C-696A-CCE0-FC7D-45C09B5807C2}"/>
                </a:ext>
              </a:extLst>
            </p:cNvPr>
            <p:cNvSpPr/>
            <p:nvPr/>
          </p:nvSpPr>
          <p:spPr>
            <a:xfrm>
              <a:off x="5225058" y="3981072"/>
              <a:ext cx="2637465" cy="909953"/>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4" name="CuadroTexto 23">
              <a:extLst>
                <a:ext uri="{FF2B5EF4-FFF2-40B4-BE49-F238E27FC236}">
                  <a16:creationId xmlns:a16="http://schemas.microsoft.com/office/drawing/2014/main" id="{338F1AFC-9DA2-D181-FF13-861290775FFF}"/>
                </a:ext>
              </a:extLst>
            </p:cNvPr>
            <p:cNvSpPr txBox="1"/>
            <p:nvPr/>
          </p:nvSpPr>
          <p:spPr>
            <a:xfrm>
              <a:off x="5310587" y="4127753"/>
              <a:ext cx="2466406" cy="477273"/>
            </a:xfrm>
            <a:prstGeom prst="rect">
              <a:avLst/>
            </a:prstGeom>
            <a:grpFill/>
          </p:spPr>
          <p:txBody>
            <a:bodyPr wrap="square" rtlCol="0">
              <a:spAutoFit/>
            </a:bodyPr>
            <a:lstStyle/>
            <a:p>
              <a:pPr algn="ctr"/>
              <a:r>
                <a:rPr lang="es-MX" b="1" dirty="0">
                  <a:solidFill>
                    <a:schemeClr val="bg1"/>
                  </a:solidFill>
                  <a:latin typeface="Gill Sans MT" panose="020B0502020104020203" pitchFamily="34" charset="77"/>
                </a:rPr>
                <a:t>Becas externas</a:t>
              </a:r>
            </a:p>
          </p:txBody>
        </p:sp>
      </p:grpSp>
      <p:grpSp>
        <p:nvGrpSpPr>
          <p:cNvPr id="34" name="Grupo 33">
            <a:extLst>
              <a:ext uri="{FF2B5EF4-FFF2-40B4-BE49-F238E27FC236}">
                <a16:creationId xmlns:a16="http://schemas.microsoft.com/office/drawing/2014/main" id="{96621E87-FADB-85F3-84B7-F8160BA154D0}"/>
              </a:ext>
            </a:extLst>
          </p:cNvPr>
          <p:cNvGrpSpPr/>
          <p:nvPr/>
        </p:nvGrpSpPr>
        <p:grpSpPr>
          <a:xfrm>
            <a:off x="8619055" y="4728505"/>
            <a:ext cx="1487709" cy="729844"/>
            <a:chOff x="7663458" y="3981072"/>
            <a:chExt cx="1854841" cy="909953"/>
          </a:xfrm>
          <a:solidFill>
            <a:srgbClr val="28AD56"/>
          </a:solidFill>
        </p:grpSpPr>
        <p:sp>
          <p:nvSpPr>
            <p:cNvPr id="25" name="Rectángulo redondeado 24">
              <a:extLst>
                <a:ext uri="{FF2B5EF4-FFF2-40B4-BE49-F238E27FC236}">
                  <a16:creationId xmlns:a16="http://schemas.microsoft.com/office/drawing/2014/main" id="{D9E20181-0134-5416-F480-92DB192A8927}"/>
                </a:ext>
              </a:extLst>
            </p:cNvPr>
            <p:cNvSpPr/>
            <p:nvPr/>
          </p:nvSpPr>
          <p:spPr>
            <a:xfrm>
              <a:off x="7663458" y="3981072"/>
              <a:ext cx="1854841" cy="909953"/>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6" name="CuadroTexto 25">
              <a:extLst>
                <a:ext uri="{FF2B5EF4-FFF2-40B4-BE49-F238E27FC236}">
                  <a16:creationId xmlns:a16="http://schemas.microsoft.com/office/drawing/2014/main" id="{EB865244-72A1-AB6B-904A-28152BBF6490}"/>
                </a:ext>
              </a:extLst>
            </p:cNvPr>
            <p:cNvSpPr txBox="1"/>
            <p:nvPr/>
          </p:nvSpPr>
          <p:spPr>
            <a:xfrm>
              <a:off x="7836001" y="4216673"/>
              <a:ext cx="1539187" cy="369332"/>
            </a:xfrm>
            <a:prstGeom prst="rect">
              <a:avLst/>
            </a:prstGeom>
            <a:grpFill/>
          </p:spPr>
          <p:txBody>
            <a:bodyPr wrap="square" rtlCol="0">
              <a:spAutoFit/>
            </a:bodyPr>
            <a:lstStyle/>
            <a:p>
              <a:pPr algn="ctr"/>
              <a:r>
                <a:rPr lang="es-MX" b="1" dirty="0">
                  <a:solidFill>
                    <a:schemeClr val="bg1"/>
                  </a:solidFill>
                  <a:latin typeface="Gill Sans MT" panose="020B0502020104020203" pitchFamily="34" charset="77"/>
                </a:rPr>
                <a:t>Movilidad</a:t>
              </a:r>
            </a:p>
          </p:txBody>
        </p:sp>
      </p:grpSp>
      <p:grpSp>
        <p:nvGrpSpPr>
          <p:cNvPr id="32" name="Grupo 31">
            <a:extLst>
              <a:ext uri="{FF2B5EF4-FFF2-40B4-BE49-F238E27FC236}">
                <a16:creationId xmlns:a16="http://schemas.microsoft.com/office/drawing/2014/main" id="{3C48AE02-4662-0828-35F7-8EBFC917FA4B}"/>
              </a:ext>
            </a:extLst>
          </p:cNvPr>
          <p:cNvGrpSpPr/>
          <p:nvPr/>
        </p:nvGrpSpPr>
        <p:grpSpPr>
          <a:xfrm>
            <a:off x="8619055" y="3618299"/>
            <a:ext cx="1571889" cy="729845"/>
            <a:chOff x="9682988" y="3981074"/>
            <a:chExt cx="1959795" cy="909953"/>
          </a:xfrm>
        </p:grpSpPr>
        <p:sp>
          <p:nvSpPr>
            <p:cNvPr id="29" name="Rectángulo redondeado 28">
              <a:extLst>
                <a:ext uri="{FF2B5EF4-FFF2-40B4-BE49-F238E27FC236}">
                  <a16:creationId xmlns:a16="http://schemas.microsoft.com/office/drawing/2014/main" id="{40B61CE6-E6E5-D0E7-4373-7E3E9D0B4FA8}"/>
                </a:ext>
              </a:extLst>
            </p:cNvPr>
            <p:cNvSpPr/>
            <p:nvPr/>
          </p:nvSpPr>
          <p:spPr>
            <a:xfrm>
              <a:off x="9682988" y="3981074"/>
              <a:ext cx="1959795" cy="909953"/>
            </a:xfrm>
            <a:prstGeom prst="roundRect">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0" name="CuadroTexto 29">
              <a:extLst>
                <a:ext uri="{FF2B5EF4-FFF2-40B4-BE49-F238E27FC236}">
                  <a16:creationId xmlns:a16="http://schemas.microsoft.com/office/drawing/2014/main" id="{3D0208E4-8280-7821-F8FE-BAECD5A7B8F8}"/>
                </a:ext>
              </a:extLst>
            </p:cNvPr>
            <p:cNvSpPr txBox="1"/>
            <p:nvPr/>
          </p:nvSpPr>
          <p:spPr>
            <a:xfrm>
              <a:off x="9799996" y="4155044"/>
              <a:ext cx="1650256" cy="460474"/>
            </a:xfrm>
            <a:prstGeom prst="rect">
              <a:avLst/>
            </a:prstGeom>
            <a:noFill/>
          </p:spPr>
          <p:txBody>
            <a:bodyPr wrap="square" rtlCol="0">
              <a:spAutoFit/>
            </a:bodyPr>
            <a:lstStyle/>
            <a:p>
              <a:pPr algn="ctr"/>
              <a:r>
                <a:rPr lang="es-MX" b="1" dirty="0">
                  <a:solidFill>
                    <a:schemeClr val="bg1"/>
                  </a:solidFill>
                  <a:latin typeface="Gill Sans MT" panose="020B0502020104020203" pitchFamily="34" charset="77"/>
                </a:rPr>
                <a:t>Posgrado</a:t>
              </a:r>
            </a:p>
          </p:txBody>
        </p:sp>
      </p:grpSp>
    </p:spTree>
    <p:extLst>
      <p:ext uri="{BB962C8B-B14F-4D97-AF65-F5344CB8AC3E}">
        <p14:creationId xmlns:p14="http://schemas.microsoft.com/office/powerpoint/2010/main" val="989421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497DF-9657-BF33-EEEA-396EEB89485D}"/>
            </a:ext>
          </a:extLst>
        </p:cNvPr>
        <p:cNvGrpSpPr/>
        <p:nvPr/>
      </p:nvGrpSpPr>
      <p:grpSpPr>
        <a:xfrm>
          <a:off x="0" y="0"/>
          <a:ext cx="0" cy="0"/>
          <a:chOff x="0" y="0"/>
          <a:chExt cx="0" cy="0"/>
        </a:xfrm>
      </p:grpSpPr>
      <p:pic>
        <p:nvPicPr>
          <p:cNvPr id="3" name="Fondo">
            <a:extLst>
              <a:ext uri="{FF2B5EF4-FFF2-40B4-BE49-F238E27FC236}">
                <a16:creationId xmlns:a16="http://schemas.microsoft.com/office/drawing/2014/main" id="{D4FA2A63-A56C-49D9-F102-0A2E3DD43E2E}"/>
              </a:ext>
            </a:extLst>
          </p:cNvPr>
          <p:cNvPicPr>
            <a:picLocks noChangeAspect="1"/>
          </p:cNvPicPr>
          <p:nvPr/>
        </p:nvPicPr>
        <p:blipFill>
          <a:blip r:embed="rId2"/>
          <a:stretch>
            <a:fillRect/>
          </a:stretch>
        </p:blipFill>
        <p:spPr>
          <a:xfrm>
            <a:off x="0" y="0"/>
            <a:ext cx="12192000" cy="6876182"/>
          </a:xfrm>
          <a:prstGeom prst="rect">
            <a:avLst/>
          </a:prstGeom>
        </p:spPr>
      </p:pic>
      <p:sp>
        <p:nvSpPr>
          <p:cNvPr id="2" name="3 Marcador de texto">
            <a:extLst>
              <a:ext uri="{FF2B5EF4-FFF2-40B4-BE49-F238E27FC236}">
                <a16:creationId xmlns:a16="http://schemas.microsoft.com/office/drawing/2014/main" id="{B4B9EA83-C0F2-ADBA-7A0D-A9EF4613E245}"/>
              </a:ext>
            </a:extLst>
          </p:cNvPr>
          <p:cNvSpPr txBox="1">
            <a:spLocks/>
          </p:cNvSpPr>
          <p:nvPr/>
        </p:nvSpPr>
        <p:spPr>
          <a:xfrm>
            <a:off x="2221604" y="1248417"/>
            <a:ext cx="7748792"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MX" sz="2400" dirty="0">
                <a:solidFill>
                  <a:srgbClr val="18529D"/>
                </a:solidFill>
                <a:latin typeface="Gill Sans MT" panose="020B0502020104020203" pitchFamily="34" charset="77"/>
              </a:rPr>
              <a:t>Para conocer los tipos de becas y sus convocatorias, deben ingresar al Portal de Estudiantes:</a:t>
            </a:r>
          </a:p>
          <a:p>
            <a:pPr algn="ctr"/>
            <a:endParaRPr lang="es-MX" sz="3600" dirty="0">
              <a:solidFill>
                <a:srgbClr val="18529D"/>
              </a:solidFill>
              <a:latin typeface="Gill Sans MT" panose="020B0502020104020203" pitchFamily="34" charset="77"/>
            </a:endParaRPr>
          </a:p>
        </p:txBody>
      </p:sp>
      <p:sp>
        <p:nvSpPr>
          <p:cNvPr id="4" name="Rectángulo redondeado 3">
            <a:extLst>
              <a:ext uri="{FF2B5EF4-FFF2-40B4-BE49-F238E27FC236}">
                <a16:creationId xmlns:a16="http://schemas.microsoft.com/office/drawing/2014/main" id="{AEFE2629-DA0D-C6EA-D83C-9BEB98001261}"/>
              </a:ext>
            </a:extLst>
          </p:cNvPr>
          <p:cNvSpPr/>
          <p:nvPr/>
        </p:nvSpPr>
        <p:spPr>
          <a:xfrm>
            <a:off x="4462399" y="2143575"/>
            <a:ext cx="3267202" cy="5357604"/>
          </a:xfrm>
          <a:prstGeom prst="round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9" name="Imagen 8">
            <a:extLst>
              <a:ext uri="{FF2B5EF4-FFF2-40B4-BE49-F238E27FC236}">
                <a16:creationId xmlns:a16="http://schemas.microsoft.com/office/drawing/2014/main" id="{8DC844D8-0BEA-A928-AC25-2FCB95C791AB}"/>
              </a:ext>
            </a:extLst>
          </p:cNvPr>
          <p:cNvPicPr>
            <a:picLocks noChangeAspect="1"/>
          </p:cNvPicPr>
          <p:nvPr/>
        </p:nvPicPr>
        <p:blipFill>
          <a:blip r:embed="rId3"/>
          <a:srcRect/>
          <a:stretch/>
        </p:blipFill>
        <p:spPr>
          <a:xfrm>
            <a:off x="4736903" y="2629274"/>
            <a:ext cx="2718194" cy="2718194"/>
          </a:xfrm>
          <a:prstGeom prst="rect">
            <a:avLst/>
          </a:prstGeom>
        </p:spPr>
      </p:pic>
      <p:sp>
        <p:nvSpPr>
          <p:cNvPr id="10" name="Marcador de contenido 2">
            <a:extLst>
              <a:ext uri="{FF2B5EF4-FFF2-40B4-BE49-F238E27FC236}">
                <a16:creationId xmlns:a16="http://schemas.microsoft.com/office/drawing/2014/main" id="{F2FD9140-9AE7-F30C-00AB-EA0E42AF2AF8}"/>
              </a:ext>
            </a:extLst>
          </p:cNvPr>
          <p:cNvSpPr txBox="1">
            <a:spLocks/>
          </p:cNvSpPr>
          <p:nvPr/>
        </p:nvSpPr>
        <p:spPr>
          <a:xfrm>
            <a:off x="4736903" y="5636264"/>
            <a:ext cx="2718194" cy="1239918"/>
          </a:xfrm>
          <a:prstGeom prst="rect">
            <a:avLst/>
          </a:prstGeom>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lvl="0" indent="0" algn="ctr" defTabSz="914400" rtl="0" eaLnBrk="1" fontAlgn="base" latinLnBrk="0" hangingPunct="1">
              <a:lnSpc>
                <a:spcPct val="90000"/>
              </a:lnSpc>
              <a:spcBef>
                <a:spcPts val="1200"/>
              </a:spcBef>
              <a:spcAft>
                <a:spcPts val="200"/>
              </a:spcAft>
              <a:buClr>
                <a:srgbClr val="4F81BD"/>
              </a:buClr>
              <a:buSzPct val="100000"/>
              <a:buNone/>
              <a:tabLst/>
              <a:defRPr/>
            </a:pPr>
            <a:r>
              <a:rPr kumimoji="0" lang="es-MX" sz="1400" u="none" strike="noStrike" kern="1200" cap="none" spc="0" normalizeH="0" baseline="0" noProof="0" dirty="0">
                <a:ln>
                  <a:noFill/>
                </a:ln>
                <a:solidFill>
                  <a:schemeClr val="bg1"/>
                </a:solidFill>
                <a:effectLst/>
                <a:uLnTx/>
                <a:uFillTx/>
                <a:latin typeface="Gill Sans MT" panose="020B0502020104020203" pitchFamily="34" charset="77"/>
                <a:cs typeface="Calibri"/>
              </a:rPr>
              <a:t>https://www.uv.mx/estudiantes/becas-y-estimulos/ </a:t>
            </a:r>
          </a:p>
          <a:p>
            <a:pPr marL="0" marR="0" lvl="0" indent="0" algn="ctr" defTabSz="914400" rtl="0" eaLnBrk="1" fontAlgn="base" latinLnBrk="0" hangingPunct="1">
              <a:lnSpc>
                <a:spcPct val="90000"/>
              </a:lnSpc>
              <a:spcBef>
                <a:spcPts val="1200"/>
              </a:spcBef>
              <a:spcAft>
                <a:spcPts val="200"/>
              </a:spcAft>
              <a:buClr>
                <a:srgbClr val="4F81BD"/>
              </a:buClr>
              <a:buSzPct val="100000"/>
              <a:buNone/>
              <a:tabLst/>
              <a:defRPr/>
            </a:pPr>
            <a:endParaRPr kumimoji="0" lang="es-MX" sz="1400" u="none" strike="noStrike" kern="1200" cap="none" spc="0" normalizeH="0" baseline="0" noProof="0" dirty="0">
              <a:ln>
                <a:noFill/>
              </a:ln>
              <a:solidFill>
                <a:schemeClr val="bg1"/>
              </a:solidFill>
              <a:effectLst/>
              <a:uLnTx/>
              <a:uFillTx/>
              <a:latin typeface="Gill Sans MT" panose="020B0502020104020203" pitchFamily="34" charset="77"/>
              <a:cs typeface="Calibri"/>
            </a:endParaRPr>
          </a:p>
        </p:txBody>
      </p:sp>
      <p:pic>
        <p:nvPicPr>
          <p:cNvPr id="8" name="Imagen 7">
            <a:extLst>
              <a:ext uri="{FF2B5EF4-FFF2-40B4-BE49-F238E27FC236}">
                <a16:creationId xmlns:a16="http://schemas.microsoft.com/office/drawing/2014/main" id="{A1FDD24C-462C-FC67-ADF6-5BB296A5D422}"/>
              </a:ext>
            </a:extLst>
          </p:cNvPr>
          <p:cNvPicPr>
            <a:picLocks noChangeAspect="1"/>
          </p:cNvPicPr>
          <p:nvPr/>
        </p:nvPicPr>
        <p:blipFill>
          <a:blip r:embed="rId4"/>
          <a:stretch>
            <a:fillRect/>
          </a:stretch>
        </p:blipFill>
        <p:spPr>
          <a:xfrm>
            <a:off x="0" y="3426006"/>
            <a:ext cx="5764386" cy="3842924"/>
          </a:xfrm>
          <a:prstGeom prst="rect">
            <a:avLst/>
          </a:prstGeom>
        </p:spPr>
      </p:pic>
    </p:spTree>
    <p:extLst>
      <p:ext uri="{BB962C8B-B14F-4D97-AF65-F5344CB8AC3E}">
        <p14:creationId xmlns:p14="http://schemas.microsoft.com/office/powerpoint/2010/main" val="1559620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33552-75F8-2695-8B5B-535EEDCC2AC5}"/>
            </a:ext>
          </a:extLst>
        </p:cNvPr>
        <p:cNvGrpSpPr/>
        <p:nvPr/>
      </p:nvGrpSpPr>
      <p:grpSpPr>
        <a:xfrm>
          <a:off x="0" y="0"/>
          <a:ext cx="0" cy="0"/>
          <a:chOff x="0" y="0"/>
          <a:chExt cx="0" cy="0"/>
        </a:xfrm>
      </p:grpSpPr>
      <p:pic>
        <p:nvPicPr>
          <p:cNvPr id="3" name="Fondo">
            <a:extLst>
              <a:ext uri="{FF2B5EF4-FFF2-40B4-BE49-F238E27FC236}">
                <a16:creationId xmlns:a16="http://schemas.microsoft.com/office/drawing/2014/main" id="{D346852E-F058-2D17-D4E3-1099709FE8D7}"/>
              </a:ext>
            </a:extLst>
          </p:cNvPr>
          <p:cNvPicPr>
            <a:picLocks noGrp="1" noRot="1" noChangeAspect="1" noMove="1" noResize="1" noEditPoints="1" noAdjustHandles="1" noChangeArrowheads="1" noChangeShapeType="1" noCrop="1"/>
          </p:cNvPicPr>
          <p:nvPr/>
        </p:nvPicPr>
        <p:blipFill>
          <a:blip r:embed="rId2"/>
          <a:stretch>
            <a:fillRect/>
          </a:stretch>
        </p:blipFill>
        <p:spPr>
          <a:xfrm>
            <a:off x="0" y="0"/>
            <a:ext cx="12192000" cy="6876182"/>
          </a:xfrm>
          <a:prstGeom prst="rect">
            <a:avLst/>
          </a:prstGeom>
        </p:spPr>
      </p:pic>
      <p:sp>
        <p:nvSpPr>
          <p:cNvPr id="6" name="Rectángulo blanco">
            <a:extLst>
              <a:ext uri="{FF2B5EF4-FFF2-40B4-BE49-F238E27FC236}">
                <a16:creationId xmlns:a16="http://schemas.microsoft.com/office/drawing/2014/main" id="{94C1916E-A701-9F27-322D-46DDE5F689E6}"/>
              </a:ext>
            </a:extLst>
          </p:cNvPr>
          <p:cNvSpPr>
            <a:spLocks noGrp="1" noRot="1" noMove="1" noResize="1" noEditPoints="1" noAdjustHandles="1" noChangeArrowheads="1" noChangeShapeType="1"/>
          </p:cNvSpPr>
          <p:nvPr/>
        </p:nvSpPr>
        <p:spPr>
          <a:xfrm flipV="1">
            <a:off x="0" y="4026309"/>
            <a:ext cx="12192000" cy="28316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Rectángulo 9" hidden="1">
            <a:extLst>
              <a:ext uri="{FF2B5EF4-FFF2-40B4-BE49-F238E27FC236}">
                <a16:creationId xmlns:a16="http://schemas.microsoft.com/office/drawing/2014/main" id="{522777B7-3383-2AA1-D14C-6E3192D8D27B}"/>
              </a:ext>
            </a:extLst>
          </p:cNvPr>
          <p:cNvSpPr/>
          <p:nvPr/>
        </p:nvSpPr>
        <p:spPr>
          <a:xfrm>
            <a:off x="702366" y="3438091"/>
            <a:ext cx="67180" cy="505259"/>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3 Marcador de texto">
            <a:extLst>
              <a:ext uri="{FF2B5EF4-FFF2-40B4-BE49-F238E27FC236}">
                <a16:creationId xmlns:a16="http://schemas.microsoft.com/office/drawing/2014/main" id="{2F5CC4BA-E207-E44F-D644-ED4EF5535052}"/>
              </a:ext>
            </a:extLst>
          </p:cNvPr>
          <p:cNvSpPr txBox="1">
            <a:spLocks/>
          </p:cNvSpPr>
          <p:nvPr/>
        </p:nvSpPr>
        <p:spPr>
          <a:xfrm>
            <a:off x="3651794" y="2436639"/>
            <a:ext cx="4888410"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MX" sz="8800" dirty="0">
                <a:solidFill>
                  <a:srgbClr val="18529D"/>
                </a:solidFill>
                <a:latin typeface="Gill Sans MT" panose="020B0502020104020203" pitchFamily="34" charset="77"/>
              </a:rPr>
              <a:t>¡DUDAS!</a:t>
            </a:r>
          </a:p>
        </p:txBody>
      </p:sp>
      <p:sp>
        <p:nvSpPr>
          <p:cNvPr id="4" name="CuadroTexto 3">
            <a:extLst>
              <a:ext uri="{FF2B5EF4-FFF2-40B4-BE49-F238E27FC236}">
                <a16:creationId xmlns:a16="http://schemas.microsoft.com/office/drawing/2014/main" id="{57096686-7AB6-F80A-62D9-D927568696FC}"/>
              </a:ext>
            </a:extLst>
          </p:cNvPr>
          <p:cNvSpPr txBox="1"/>
          <p:nvPr/>
        </p:nvSpPr>
        <p:spPr>
          <a:xfrm>
            <a:off x="1778287" y="4426491"/>
            <a:ext cx="8635423" cy="1015663"/>
          </a:xfrm>
          <a:prstGeom prst="rect">
            <a:avLst/>
          </a:prstGeom>
          <a:noFill/>
        </p:spPr>
        <p:txBody>
          <a:bodyPr wrap="square" rtlCol="0">
            <a:spAutoFit/>
          </a:bodyPr>
          <a:lstStyle/>
          <a:p>
            <a:pPr algn="ctr"/>
            <a:r>
              <a:rPr lang="es-MX" sz="2400" dirty="0">
                <a:solidFill>
                  <a:srgbClr val="28AD56"/>
                </a:solidFill>
              </a:rPr>
              <a:t>Departamento de Supervisión y Desarrollo Escolar. </a:t>
            </a:r>
            <a:endParaRPr lang="es-MX" sz="2400" dirty="0">
              <a:solidFill>
                <a:srgbClr val="28AD56"/>
              </a:solidFill>
              <a:latin typeface="Gill Sans MT" panose="020B0502020104020203" pitchFamily="34" charset="77"/>
            </a:endParaRPr>
          </a:p>
          <a:p>
            <a:pPr algn="ctr"/>
            <a:endParaRPr lang="es-MX" dirty="0">
              <a:solidFill>
                <a:srgbClr val="28AD56"/>
              </a:solidFill>
              <a:latin typeface="Gill Sans MT" panose="020B0502020104020203" pitchFamily="34" charset="77"/>
            </a:endParaRPr>
          </a:p>
          <a:p>
            <a:pPr algn="ctr"/>
            <a:endParaRPr lang="es-MX" dirty="0">
              <a:solidFill>
                <a:srgbClr val="28AD56"/>
              </a:solidFill>
              <a:latin typeface="Gill Sans MT" panose="020B0502020104020203" pitchFamily="34" charset="77"/>
            </a:endParaRPr>
          </a:p>
        </p:txBody>
      </p:sp>
      <p:pic>
        <p:nvPicPr>
          <p:cNvPr id="19" name="Imagen 18">
            <a:extLst>
              <a:ext uri="{FF2B5EF4-FFF2-40B4-BE49-F238E27FC236}">
                <a16:creationId xmlns:a16="http://schemas.microsoft.com/office/drawing/2014/main" id="{8DF9800C-8C58-DA29-F6ED-3B41CB0657AA}"/>
              </a:ext>
            </a:extLst>
          </p:cNvPr>
          <p:cNvPicPr>
            <a:picLocks noChangeAspect="1"/>
          </p:cNvPicPr>
          <p:nvPr/>
        </p:nvPicPr>
        <p:blipFill>
          <a:blip r:embed="rId3"/>
          <a:stretch>
            <a:fillRect/>
          </a:stretch>
        </p:blipFill>
        <p:spPr>
          <a:xfrm>
            <a:off x="5597514" y="916070"/>
            <a:ext cx="996970" cy="1379141"/>
          </a:xfrm>
          <a:prstGeom prst="rect">
            <a:avLst/>
          </a:prstGeom>
        </p:spPr>
      </p:pic>
    </p:spTree>
    <p:extLst>
      <p:ext uri="{BB962C8B-B14F-4D97-AF65-F5344CB8AC3E}">
        <p14:creationId xmlns:p14="http://schemas.microsoft.com/office/powerpoint/2010/main" val="40767203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E3BBE-4931-3DBD-FEE3-F598F25FF34A}"/>
            </a:ext>
          </a:extLst>
        </p:cNvPr>
        <p:cNvGrpSpPr/>
        <p:nvPr/>
      </p:nvGrpSpPr>
      <p:grpSpPr>
        <a:xfrm>
          <a:off x="0" y="0"/>
          <a:ext cx="0" cy="0"/>
          <a:chOff x="0" y="0"/>
          <a:chExt cx="0" cy="0"/>
        </a:xfrm>
      </p:grpSpPr>
      <p:pic>
        <p:nvPicPr>
          <p:cNvPr id="5" name="Fondo">
            <a:extLst>
              <a:ext uri="{FF2B5EF4-FFF2-40B4-BE49-F238E27FC236}">
                <a16:creationId xmlns:a16="http://schemas.microsoft.com/office/drawing/2014/main" id="{01947BF5-F5BD-3A70-6FDA-567FFEA52765}"/>
              </a:ext>
            </a:extLst>
          </p:cNvPr>
          <p:cNvPicPr>
            <a:picLocks noGrp="1" noRot="1" noChangeAspect="1" noMove="1" noResize="1" noEditPoints="1" noAdjustHandles="1" noChangeArrowheads="1" noChangeShapeType="1" noCrop="1"/>
          </p:cNvPicPr>
          <p:nvPr/>
        </p:nvPicPr>
        <p:blipFill>
          <a:blip r:embed="rId2"/>
          <a:srcRect b="15476"/>
          <a:stretch>
            <a:fillRect/>
          </a:stretch>
        </p:blipFill>
        <p:spPr>
          <a:xfrm>
            <a:off x="0" y="1045956"/>
            <a:ext cx="12192000" cy="5812044"/>
          </a:xfrm>
          <a:prstGeom prst="rect">
            <a:avLst/>
          </a:prstGeom>
        </p:spPr>
      </p:pic>
      <p:sp>
        <p:nvSpPr>
          <p:cNvPr id="9" name="3 Marcador de texto">
            <a:extLst>
              <a:ext uri="{FF2B5EF4-FFF2-40B4-BE49-F238E27FC236}">
                <a16:creationId xmlns:a16="http://schemas.microsoft.com/office/drawing/2014/main" id="{F5E48F1D-7BDB-F6A1-8350-971ACAAF1E0C}"/>
              </a:ext>
            </a:extLst>
          </p:cNvPr>
          <p:cNvSpPr txBox="1">
            <a:spLocks/>
          </p:cNvSpPr>
          <p:nvPr/>
        </p:nvSpPr>
        <p:spPr>
          <a:xfrm>
            <a:off x="976394" y="2670328"/>
            <a:ext cx="7633387"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5400" dirty="0">
                <a:solidFill>
                  <a:srgbClr val="18529D"/>
                </a:solidFill>
                <a:latin typeface="Gill Sans MT" panose="020B0502020104020203" pitchFamily="34" charset="77"/>
              </a:rPr>
              <a:t>Credencialización</a:t>
            </a:r>
          </a:p>
        </p:txBody>
      </p:sp>
      <p:pic>
        <p:nvPicPr>
          <p:cNvPr id="2" name="Imagen 1">
            <a:extLst>
              <a:ext uri="{FF2B5EF4-FFF2-40B4-BE49-F238E27FC236}">
                <a16:creationId xmlns:a16="http://schemas.microsoft.com/office/drawing/2014/main" id="{D8E576F2-1E25-5D33-D97C-8CD00DBE8D34}"/>
              </a:ext>
            </a:extLst>
          </p:cNvPr>
          <p:cNvPicPr>
            <a:picLocks noChangeAspect="1"/>
          </p:cNvPicPr>
          <p:nvPr/>
        </p:nvPicPr>
        <p:blipFill>
          <a:blip r:embed="rId3"/>
          <a:stretch>
            <a:fillRect/>
          </a:stretch>
        </p:blipFill>
        <p:spPr>
          <a:xfrm>
            <a:off x="10281391" y="4479541"/>
            <a:ext cx="996970" cy="1379141"/>
          </a:xfrm>
          <a:prstGeom prst="rect">
            <a:avLst/>
          </a:prstGeom>
        </p:spPr>
      </p:pic>
      <p:sp>
        <p:nvSpPr>
          <p:cNvPr id="6" name="3 Marcador de texto">
            <a:extLst>
              <a:ext uri="{FF2B5EF4-FFF2-40B4-BE49-F238E27FC236}">
                <a16:creationId xmlns:a16="http://schemas.microsoft.com/office/drawing/2014/main" id="{C560E4FA-1800-B139-005D-4E58141E6B1F}"/>
              </a:ext>
            </a:extLst>
          </p:cNvPr>
          <p:cNvSpPr txBox="1">
            <a:spLocks/>
          </p:cNvSpPr>
          <p:nvPr/>
        </p:nvSpPr>
        <p:spPr>
          <a:xfrm>
            <a:off x="5788342" y="6078166"/>
            <a:ext cx="5490019" cy="191828"/>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s-MX" sz="1800" dirty="0">
                <a:solidFill>
                  <a:srgbClr val="18529D"/>
                </a:solidFill>
                <a:latin typeface="Gill Sans MT" panose="020B0502020104020203" pitchFamily="34" charset="77"/>
              </a:rPr>
              <a:t>Departamento de Supervisión y Desarrollo Escolar</a:t>
            </a:r>
          </a:p>
        </p:txBody>
      </p:sp>
      <p:sp>
        <p:nvSpPr>
          <p:cNvPr id="7" name="3 Marcador de texto">
            <a:extLst>
              <a:ext uri="{FF2B5EF4-FFF2-40B4-BE49-F238E27FC236}">
                <a16:creationId xmlns:a16="http://schemas.microsoft.com/office/drawing/2014/main" id="{F94223FB-E358-0530-2A4A-E78196A59801}"/>
              </a:ext>
            </a:extLst>
          </p:cNvPr>
          <p:cNvSpPr txBox="1">
            <a:spLocks/>
          </p:cNvSpPr>
          <p:nvPr/>
        </p:nvSpPr>
        <p:spPr>
          <a:xfrm>
            <a:off x="976394" y="2055887"/>
            <a:ext cx="7633387"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4000" dirty="0">
                <a:solidFill>
                  <a:srgbClr val="28AD56"/>
                </a:solidFill>
                <a:latin typeface="Gill Sans MT" panose="020B0502020104020203" pitchFamily="34" charset="77"/>
              </a:rPr>
              <a:t>Capacitación:</a:t>
            </a:r>
          </a:p>
        </p:txBody>
      </p:sp>
      <p:pic>
        <p:nvPicPr>
          <p:cNvPr id="11" name="Imagen 10">
            <a:extLst>
              <a:ext uri="{FF2B5EF4-FFF2-40B4-BE49-F238E27FC236}">
                <a16:creationId xmlns:a16="http://schemas.microsoft.com/office/drawing/2014/main" id="{06660850-740D-5B3F-A3DE-46F002F0B5BB}"/>
              </a:ext>
            </a:extLst>
          </p:cNvPr>
          <p:cNvPicPr>
            <a:picLocks noChangeAspect="1"/>
          </p:cNvPicPr>
          <p:nvPr/>
        </p:nvPicPr>
        <p:blipFill>
          <a:blip r:embed="rId4"/>
          <a:srcRect/>
          <a:stretch/>
        </p:blipFill>
        <p:spPr>
          <a:xfrm>
            <a:off x="976394" y="1246087"/>
            <a:ext cx="809800" cy="809800"/>
          </a:xfrm>
          <a:prstGeom prst="rect">
            <a:avLst/>
          </a:prstGeom>
        </p:spPr>
      </p:pic>
    </p:spTree>
    <p:extLst>
      <p:ext uri="{BB962C8B-B14F-4D97-AF65-F5344CB8AC3E}">
        <p14:creationId xmlns:p14="http://schemas.microsoft.com/office/powerpoint/2010/main" val="32874806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F29FA-CDB2-D4D2-8C87-E3174B5D4184}"/>
            </a:ext>
          </a:extLst>
        </p:cNvPr>
        <p:cNvGrpSpPr/>
        <p:nvPr/>
      </p:nvGrpSpPr>
      <p:grpSpPr>
        <a:xfrm>
          <a:off x="0" y="0"/>
          <a:ext cx="0" cy="0"/>
          <a:chOff x="0" y="0"/>
          <a:chExt cx="0" cy="0"/>
        </a:xfrm>
      </p:grpSpPr>
      <p:pic>
        <p:nvPicPr>
          <p:cNvPr id="3" name="Fondo">
            <a:extLst>
              <a:ext uri="{FF2B5EF4-FFF2-40B4-BE49-F238E27FC236}">
                <a16:creationId xmlns:a16="http://schemas.microsoft.com/office/drawing/2014/main" id="{33FCA72A-E349-189C-2ED5-A272DDEA3F44}"/>
              </a:ext>
            </a:extLst>
          </p:cNvPr>
          <p:cNvPicPr>
            <a:picLocks noGrp="1" noRot="1" noChangeAspect="1" noMove="1" noResize="1" noEditPoints="1" noAdjustHandles="1" noChangeArrowheads="1" noChangeShapeType="1" noCrop="1"/>
          </p:cNvPicPr>
          <p:nvPr/>
        </p:nvPicPr>
        <p:blipFill>
          <a:blip r:embed="rId2"/>
          <a:stretch>
            <a:fillRect/>
          </a:stretch>
        </p:blipFill>
        <p:spPr>
          <a:xfrm>
            <a:off x="0" y="0"/>
            <a:ext cx="12192000" cy="6876182"/>
          </a:xfrm>
          <a:prstGeom prst="rect">
            <a:avLst/>
          </a:prstGeom>
        </p:spPr>
      </p:pic>
      <p:sp>
        <p:nvSpPr>
          <p:cNvPr id="6" name="Rectángulo blanco">
            <a:extLst>
              <a:ext uri="{FF2B5EF4-FFF2-40B4-BE49-F238E27FC236}">
                <a16:creationId xmlns:a16="http://schemas.microsoft.com/office/drawing/2014/main" id="{7348EC18-9B7D-89C9-7690-981A86B6013D}"/>
              </a:ext>
            </a:extLst>
          </p:cNvPr>
          <p:cNvSpPr>
            <a:spLocks noGrp="1" noRot="1" noMove="1" noResize="1" noEditPoints="1" noAdjustHandles="1" noChangeArrowheads="1" noChangeShapeType="1"/>
          </p:cNvSpPr>
          <p:nvPr/>
        </p:nvSpPr>
        <p:spPr>
          <a:xfrm flipV="1">
            <a:off x="0" y="2994991"/>
            <a:ext cx="12192000" cy="38630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 name="3 Marcador de texto">
            <a:extLst>
              <a:ext uri="{FF2B5EF4-FFF2-40B4-BE49-F238E27FC236}">
                <a16:creationId xmlns:a16="http://schemas.microsoft.com/office/drawing/2014/main" id="{13220E7A-0E0A-537A-0E70-F4AF58146F0A}"/>
              </a:ext>
            </a:extLst>
          </p:cNvPr>
          <p:cNvSpPr txBox="1">
            <a:spLocks/>
          </p:cNvSpPr>
          <p:nvPr/>
        </p:nvSpPr>
        <p:spPr>
          <a:xfrm>
            <a:off x="1741800" y="1915563"/>
            <a:ext cx="7633387"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5400" dirty="0">
                <a:solidFill>
                  <a:srgbClr val="18529D"/>
                </a:solidFill>
                <a:latin typeface="Gill Sans MT" panose="020B0502020104020203" pitchFamily="34" charset="77"/>
              </a:rPr>
              <a:t>Credenciales</a:t>
            </a:r>
          </a:p>
        </p:txBody>
      </p:sp>
      <p:sp>
        <p:nvSpPr>
          <p:cNvPr id="8" name="CuadroTexto 7">
            <a:extLst>
              <a:ext uri="{FF2B5EF4-FFF2-40B4-BE49-F238E27FC236}">
                <a16:creationId xmlns:a16="http://schemas.microsoft.com/office/drawing/2014/main" id="{5AD2CA39-2F27-52F3-4D67-EF6FEE168E87}"/>
              </a:ext>
            </a:extLst>
          </p:cNvPr>
          <p:cNvSpPr txBox="1"/>
          <p:nvPr/>
        </p:nvSpPr>
        <p:spPr>
          <a:xfrm>
            <a:off x="902019" y="3347383"/>
            <a:ext cx="7058613" cy="1477328"/>
          </a:xfrm>
          <a:prstGeom prst="rect">
            <a:avLst/>
          </a:prstGeom>
          <a:noFill/>
        </p:spPr>
        <p:txBody>
          <a:bodyPr wrap="square" rtlCol="0">
            <a:spAutoFit/>
          </a:bodyPr>
          <a:lstStyle/>
          <a:p>
            <a:r>
              <a:rPr lang="es-MX" dirty="0">
                <a:latin typeface="Gill Sans MT" panose="020B0502020104020203" pitchFamily="34" charset="77"/>
              </a:rPr>
              <a:t>El Estatuto de los Alumnos 2008 en el Capítulo I De los derechos de los alumnos, en su artículo 168 fracción XXI, establece como derecho de las y los estudiantes, el recibir la credencial que lo identifica como alumno(a) de la Universidad Veracruzana.</a:t>
            </a:r>
          </a:p>
          <a:p>
            <a:endParaRPr lang="es-MX" dirty="0">
              <a:latin typeface="Gill Sans MT" panose="020B0502020104020203" pitchFamily="34" charset="77"/>
            </a:endParaRPr>
          </a:p>
        </p:txBody>
      </p:sp>
      <p:sp>
        <p:nvSpPr>
          <p:cNvPr id="9" name="CuadroTexto 8">
            <a:extLst>
              <a:ext uri="{FF2B5EF4-FFF2-40B4-BE49-F238E27FC236}">
                <a16:creationId xmlns:a16="http://schemas.microsoft.com/office/drawing/2014/main" id="{E1FB6A25-752E-0950-3A54-6BCC9CD52BEF}"/>
              </a:ext>
            </a:extLst>
          </p:cNvPr>
          <p:cNvSpPr txBox="1"/>
          <p:nvPr/>
        </p:nvSpPr>
        <p:spPr>
          <a:xfrm>
            <a:off x="902019" y="4570748"/>
            <a:ext cx="6900702" cy="369332"/>
          </a:xfrm>
          <a:prstGeom prst="rect">
            <a:avLst/>
          </a:prstGeom>
          <a:noFill/>
        </p:spPr>
        <p:txBody>
          <a:bodyPr wrap="square" rtlCol="0">
            <a:spAutoFit/>
          </a:bodyPr>
          <a:lstStyle/>
          <a:p>
            <a:r>
              <a:rPr lang="es-MX" b="1" i="1" dirty="0">
                <a:solidFill>
                  <a:srgbClr val="28AD56"/>
                </a:solidFill>
                <a:latin typeface="Gill Sans MT" panose="020B0502020104020203" pitchFamily="34" charset="77"/>
              </a:rPr>
              <a:t>La credencial de las y los estudiantes se emite en 2 modalidades:</a:t>
            </a:r>
          </a:p>
        </p:txBody>
      </p:sp>
      <p:sp>
        <p:nvSpPr>
          <p:cNvPr id="10" name="Rectángulo 9" hidden="1">
            <a:extLst>
              <a:ext uri="{FF2B5EF4-FFF2-40B4-BE49-F238E27FC236}">
                <a16:creationId xmlns:a16="http://schemas.microsoft.com/office/drawing/2014/main" id="{9EA40AEE-9C96-C33C-105A-819C62A28BD1}"/>
              </a:ext>
            </a:extLst>
          </p:cNvPr>
          <p:cNvSpPr/>
          <p:nvPr/>
        </p:nvSpPr>
        <p:spPr>
          <a:xfrm>
            <a:off x="702366" y="3438091"/>
            <a:ext cx="67180" cy="505259"/>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a:extLst>
              <a:ext uri="{FF2B5EF4-FFF2-40B4-BE49-F238E27FC236}">
                <a16:creationId xmlns:a16="http://schemas.microsoft.com/office/drawing/2014/main" id="{E873F6E6-CADC-6D0D-8BDE-93FA3F8994B7}"/>
              </a:ext>
            </a:extLst>
          </p:cNvPr>
          <p:cNvSpPr/>
          <p:nvPr/>
        </p:nvSpPr>
        <p:spPr>
          <a:xfrm rot="5400000" flipH="1">
            <a:off x="1545689" y="1362765"/>
            <a:ext cx="86536" cy="3237875"/>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Rectángulo verde">
            <a:extLst>
              <a:ext uri="{FF2B5EF4-FFF2-40B4-BE49-F238E27FC236}">
                <a16:creationId xmlns:a16="http://schemas.microsoft.com/office/drawing/2014/main" id="{53E5FC7B-470D-7772-B23E-DD18D5C1B100}"/>
              </a:ext>
            </a:extLst>
          </p:cNvPr>
          <p:cNvSpPr/>
          <p:nvPr/>
        </p:nvSpPr>
        <p:spPr>
          <a:xfrm>
            <a:off x="0" y="6562165"/>
            <a:ext cx="12221981" cy="314017"/>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14" name="Imagen 13">
            <a:extLst>
              <a:ext uri="{FF2B5EF4-FFF2-40B4-BE49-F238E27FC236}">
                <a16:creationId xmlns:a16="http://schemas.microsoft.com/office/drawing/2014/main" id="{B4B91E02-B000-691D-D4C3-7D5D57B75656}"/>
              </a:ext>
            </a:extLst>
          </p:cNvPr>
          <p:cNvPicPr>
            <a:picLocks noChangeAspect="1"/>
          </p:cNvPicPr>
          <p:nvPr/>
        </p:nvPicPr>
        <p:blipFill>
          <a:blip r:embed="rId3"/>
          <a:srcRect/>
          <a:stretch/>
        </p:blipFill>
        <p:spPr>
          <a:xfrm>
            <a:off x="902019" y="1877208"/>
            <a:ext cx="809800" cy="809800"/>
          </a:xfrm>
          <a:prstGeom prst="rect">
            <a:avLst/>
          </a:prstGeom>
        </p:spPr>
      </p:pic>
      <p:pic>
        <p:nvPicPr>
          <p:cNvPr id="4" name="Imagen 3">
            <a:extLst>
              <a:ext uri="{FF2B5EF4-FFF2-40B4-BE49-F238E27FC236}">
                <a16:creationId xmlns:a16="http://schemas.microsoft.com/office/drawing/2014/main" id="{454EC667-32C4-D49F-CB2A-89A628D698CA}"/>
              </a:ext>
            </a:extLst>
          </p:cNvPr>
          <p:cNvPicPr>
            <a:picLocks noChangeAspect="1"/>
          </p:cNvPicPr>
          <p:nvPr/>
        </p:nvPicPr>
        <p:blipFill>
          <a:blip r:embed="rId4"/>
          <a:stretch>
            <a:fillRect/>
          </a:stretch>
        </p:blipFill>
        <p:spPr>
          <a:xfrm>
            <a:off x="902019" y="4990388"/>
            <a:ext cx="540895" cy="540895"/>
          </a:xfrm>
          <a:prstGeom prst="rect">
            <a:avLst/>
          </a:prstGeom>
        </p:spPr>
      </p:pic>
      <p:sp>
        <p:nvSpPr>
          <p:cNvPr id="5" name="CuadroTexto 4">
            <a:extLst>
              <a:ext uri="{FF2B5EF4-FFF2-40B4-BE49-F238E27FC236}">
                <a16:creationId xmlns:a16="http://schemas.microsoft.com/office/drawing/2014/main" id="{94E9463B-92C5-9691-73B9-F3095F51A472}"/>
              </a:ext>
            </a:extLst>
          </p:cNvPr>
          <p:cNvSpPr txBox="1"/>
          <p:nvPr/>
        </p:nvSpPr>
        <p:spPr>
          <a:xfrm>
            <a:off x="1442914" y="5065091"/>
            <a:ext cx="1882177" cy="369332"/>
          </a:xfrm>
          <a:prstGeom prst="rect">
            <a:avLst/>
          </a:prstGeom>
          <a:noFill/>
        </p:spPr>
        <p:txBody>
          <a:bodyPr wrap="square" rtlCol="0">
            <a:spAutoFit/>
          </a:bodyPr>
          <a:lstStyle/>
          <a:p>
            <a:r>
              <a:rPr lang="es-MX" b="1" i="1" dirty="0">
                <a:solidFill>
                  <a:srgbClr val="28AD56"/>
                </a:solidFill>
                <a:latin typeface="Gill Sans MT" panose="020B0502020104020203" pitchFamily="34" charset="77"/>
              </a:rPr>
              <a:t>Credencial física</a:t>
            </a:r>
          </a:p>
        </p:txBody>
      </p:sp>
      <p:pic>
        <p:nvPicPr>
          <p:cNvPr id="12" name="Imagen 11">
            <a:extLst>
              <a:ext uri="{FF2B5EF4-FFF2-40B4-BE49-F238E27FC236}">
                <a16:creationId xmlns:a16="http://schemas.microsoft.com/office/drawing/2014/main" id="{FC136CF4-DA98-F984-3EE4-1447FE92CD42}"/>
              </a:ext>
            </a:extLst>
          </p:cNvPr>
          <p:cNvPicPr>
            <a:picLocks noChangeAspect="1"/>
          </p:cNvPicPr>
          <p:nvPr/>
        </p:nvPicPr>
        <p:blipFill>
          <a:blip r:embed="rId4"/>
          <a:stretch>
            <a:fillRect/>
          </a:stretch>
        </p:blipFill>
        <p:spPr>
          <a:xfrm>
            <a:off x="3265800" y="5010087"/>
            <a:ext cx="540895" cy="540895"/>
          </a:xfrm>
          <a:prstGeom prst="rect">
            <a:avLst/>
          </a:prstGeom>
        </p:spPr>
      </p:pic>
      <p:sp>
        <p:nvSpPr>
          <p:cNvPr id="15" name="CuadroTexto 14">
            <a:extLst>
              <a:ext uri="{FF2B5EF4-FFF2-40B4-BE49-F238E27FC236}">
                <a16:creationId xmlns:a16="http://schemas.microsoft.com/office/drawing/2014/main" id="{145C0E88-1F11-7B34-FD6E-3AB02BA02B8F}"/>
              </a:ext>
            </a:extLst>
          </p:cNvPr>
          <p:cNvSpPr txBox="1"/>
          <p:nvPr/>
        </p:nvSpPr>
        <p:spPr>
          <a:xfrm>
            <a:off x="3806695" y="5084790"/>
            <a:ext cx="2784196" cy="369332"/>
          </a:xfrm>
          <a:prstGeom prst="rect">
            <a:avLst/>
          </a:prstGeom>
          <a:noFill/>
        </p:spPr>
        <p:txBody>
          <a:bodyPr wrap="square" rtlCol="0">
            <a:spAutoFit/>
          </a:bodyPr>
          <a:lstStyle/>
          <a:p>
            <a:r>
              <a:rPr lang="es-MX" b="1" i="1" dirty="0">
                <a:solidFill>
                  <a:srgbClr val="28AD56"/>
                </a:solidFill>
                <a:latin typeface="Gill Sans MT" panose="020B0502020104020203" pitchFamily="34" charset="77"/>
              </a:rPr>
              <a:t>Credencial electrónica</a:t>
            </a:r>
          </a:p>
        </p:txBody>
      </p:sp>
      <p:pic>
        <p:nvPicPr>
          <p:cNvPr id="19" name="Imagen 18">
            <a:extLst>
              <a:ext uri="{FF2B5EF4-FFF2-40B4-BE49-F238E27FC236}">
                <a16:creationId xmlns:a16="http://schemas.microsoft.com/office/drawing/2014/main" id="{E508592A-DD8F-06EF-8889-13E232A37692}"/>
              </a:ext>
            </a:extLst>
          </p:cNvPr>
          <p:cNvPicPr>
            <a:picLocks noChangeAspect="1"/>
          </p:cNvPicPr>
          <p:nvPr/>
        </p:nvPicPr>
        <p:blipFill>
          <a:blip r:embed="rId5"/>
          <a:stretch>
            <a:fillRect/>
          </a:stretch>
        </p:blipFill>
        <p:spPr>
          <a:xfrm>
            <a:off x="7960633" y="1028644"/>
            <a:ext cx="3168102" cy="5136507"/>
          </a:xfrm>
          <a:prstGeom prst="rect">
            <a:avLst/>
          </a:prstGeom>
        </p:spPr>
      </p:pic>
    </p:spTree>
    <p:extLst>
      <p:ext uri="{BB962C8B-B14F-4D97-AF65-F5344CB8AC3E}">
        <p14:creationId xmlns:p14="http://schemas.microsoft.com/office/powerpoint/2010/main" val="2640295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68259-8EDC-08AB-32CF-58BB32286E2A}"/>
            </a:ext>
          </a:extLst>
        </p:cNvPr>
        <p:cNvGrpSpPr/>
        <p:nvPr/>
      </p:nvGrpSpPr>
      <p:grpSpPr>
        <a:xfrm>
          <a:off x="0" y="0"/>
          <a:ext cx="0" cy="0"/>
          <a:chOff x="0" y="0"/>
          <a:chExt cx="0" cy="0"/>
        </a:xfrm>
      </p:grpSpPr>
      <p:pic>
        <p:nvPicPr>
          <p:cNvPr id="3" name="Fondo">
            <a:extLst>
              <a:ext uri="{FF2B5EF4-FFF2-40B4-BE49-F238E27FC236}">
                <a16:creationId xmlns:a16="http://schemas.microsoft.com/office/drawing/2014/main" id="{20D6CFFB-E4CA-B9BF-1B8A-CD561AAB96FE}"/>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76182"/>
          </a:xfrm>
          <a:prstGeom prst="rect">
            <a:avLst/>
          </a:prstGeom>
        </p:spPr>
      </p:pic>
      <p:sp>
        <p:nvSpPr>
          <p:cNvPr id="6" name="Rectángulo blanco">
            <a:extLst>
              <a:ext uri="{FF2B5EF4-FFF2-40B4-BE49-F238E27FC236}">
                <a16:creationId xmlns:a16="http://schemas.microsoft.com/office/drawing/2014/main" id="{6631F3F8-63C9-DDC7-EB14-10CE4A0C43C8}"/>
              </a:ext>
            </a:extLst>
          </p:cNvPr>
          <p:cNvSpPr>
            <a:spLocks noGrp="1" noRot="1" noMove="1" noResize="1" noEditPoints="1" noAdjustHandles="1" noChangeArrowheads="1" noChangeShapeType="1"/>
          </p:cNvSpPr>
          <p:nvPr/>
        </p:nvSpPr>
        <p:spPr>
          <a:xfrm flipV="1">
            <a:off x="0" y="2052200"/>
            <a:ext cx="12192000" cy="4805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 name="3 Marcador de texto">
            <a:extLst>
              <a:ext uri="{FF2B5EF4-FFF2-40B4-BE49-F238E27FC236}">
                <a16:creationId xmlns:a16="http://schemas.microsoft.com/office/drawing/2014/main" id="{76E45ACF-8673-EFFF-55C6-659C1F532134}"/>
              </a:ext>
            </a:extLst>
          </p:cNvPr>
          <p:cNvSpPr txBox="1">
            <a:spLocks/>
          </p:cNvSpPr>
          <p:nvPr/>
        </p:nvSpPr>
        <p:spPr>
          <a:xfrm>
            <a:off x="902020" y="942792"/>
            <a:ext cx="8473168"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5400" dirty="0">
                <a:solidFill>
                  <a:srgbClr val="18529D"/>
                </a:solidFill>
                <a:latin typeface="Gill Sans MT" panose="020B0502020104020203" pitchFamily="34" charset="77"/>
              </a:rPr>
              <a:t>Credencialización</a:t>
            </a:r>
          </a:p>
        </p:txBody>
      </p:sp>
      <p:sp>
        <p:nvSpPr>
          <p:cNvPr id="4" name="Rectángulo redondeado 3">
            <a:extLst>
              <a:ext uri="{FF2B5EF4-FFF2-40B4-BE49-F238E27FC236}">
                <a16:creationId xmlns:a16="http://schemas.microsoft.com/office/drawing/2014/main" id="{7BC15014-36D6-1296-BABA-769C34DA73EB}"/>
              </a:ext>
            </a:extLst>
          </p:cNvPr>
          <p:cNvSpPr/>
          <p:nvPr/>
        </p:nvSpPr>
        <p:spPr>
          <a:xfrm>
            <a:off x="6506479" y="2592669"/>
            <a:ext cx="2438400" cy="588863"/>
          </a:xfrm>
          <a:prstGeom prst="roundRect">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ángulo 9" hidden="1">
            <a:extLst>
              <a:ext uri="{FF2B5EF4-FFF2-40B4-BE49-F238E27FC236}">
                <a16:creationId xmlns:a16="http://schemas.microsoft.com/office/drawing/2014/main" id="{2DF937A4-6D66-255D-940D-77CB00697DB3}"/>
              </a:ext>
            </a:extLst>
          </p:cNvPr>
          <p:cNvSpPr/>
          <p:nvPr/>
        </p:nvSpPr>
        <p:spPr>
          <a:xfrm>
            <a:off x="702366" y="3438091"/>
            <a:ext cx="67180" cy="505259"/>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a:extLst>
              <a:ext uri="{FF2B5EF4-FFF2-40B4-BE49-F238E27FC236}">
                <a16:creationId xmlns:a16="http://schemas.microsoft.com/office/drawing/2014/main" id="{6B899217-A5A0-912B-9354-78F7F97186BC}"/>
              </a:ext>
            </a:extLst>
          </p:cNvPr>
          <p:cNvSpPr/>
          <p:nvPr/>
        </p:nvSpPr>
        <p:spPr>
          <a:xfrm rot="5400000" flipH="1">
            <a:off x="1545689" y="389994"/>
            <a:ext cx="86536" cy="3237875"/>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Rectángulo verde" hidden="1">
            <a:extLst>
              <a:ext uri="{FF2B5EF4-FFF2-40B4-BE49-F238E27FC236}">
                <a16:creationId xmlns:a16="http://schemas.microsoft.com/office/drawing/2014/main" id="{84F4B0F2-D07D-1320-11E1-D35005A31DC8}"/>
              </a:ext>
            </a:extLst>
          </p:cNvPr>
          <p:cNvSpPr/>
          <p:nvPr/>
        </p:nvSpPr>
        <p:spPr>
          <a:xfrm>
            <a:off x="0" y="6562165"/>
            <a:ext cx="12221981" cy="314017"/>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9" name="CuadroTexto 18">
            <a:extLst>
              <a:ext uri="{FF2B5EF4-FFF2-40B4-BE49-F238E27FC236}">
                <a16:creationId xmlns:a16="http://schemas.microsoft.com/office/drawing/2014/main" id="{40FBC73F-E99B-B014-EDE7-546E566D7706}"/>
              </a:ext>
            </a:extLst>
          </p:cNvPr>
          <p:cNvSpPr txBox="1"/>
          <p:nvPr/>
        </p:nvSpPr>
        <p:spPr>
          <a:xfrm>
            <a:off x="6622087" y="2667904"/>
            <a:ext cx="2151810" cy="369332"/>
          </a:xfrm>
          <a:prstGeom prst="rect">
            <a:avLst/>
          </a:prstGeom>
          <a:noFill/>
        </p:spPr>
        <p:txBody>
          <a:bodyPr wrap="square" rtlCol="0">
            <a:spAutoFit/>
          </a:bodyPr>
          <a:lstStyle/>
          <a:p>
            <a:pPr algn="ctr"/>
            <a:r>
              <a:rPr lang="es-MX" dirty="0">
                <a:solidFill>
                  <a:schemeClr val="bg1"/>
                </a:solidFill>
                <a:latin typeface="Gill Sans MT" panose="020B0502020104020203" pitchFamily="34" charset="77"/>
              </a:rPr>
              <a:t>Nuevo ingreso</a:t>
            </a:r>
          </a:p>
        </p:txBody>
      </p:sp>
      <p:sp>
        <p:nvSpPr>
          <p:cNvPr id="17" name="Rectángulo redondeado 16">
            <a:extLst>
              <a:ext uri="{FF2B5EF4-FFF2-40B4-BE49-F238E27FC236}">
                <a16:creationId xmlns:a16="http://schemas.microsoft.com/office/drawing/2014/main" id="{B754D98C-068F-42C4-67D6-54CA7C0650E7}"/>
              </a:ext>
            </a:extLst>
          </p:cNvPr>
          <p:cNvSpPr/>
          <p:nvPr/>
        </p:nvSpPr>
        <p:spPr>
          <a:xfrm>
            <a:off x="7039896" y="3947731"/>
            <a:ext cx="2438400" cy="588863"/>
          </a:xfrm>
          <a:prstGeom prst="roundRect">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3" name="CuadroTexto 22">
            <a:extLst>
              <a:ext uri="{FF2B5EF4-FFF2-40B4-BE49-F238E27FC236}">
                <a16:creationId xmlns:a16="http://schemas.microsoft.com/office/drawing/2014/main" id="{BA6853A4-E23F-852B-B61A-DD5E13455E93}"/>
              </a:ext>
            </a:extLst>
          </p:cNvPr>
          <p:cNvSpPr txBox="1"/>
          <p:nvPr/>
        </p:nvSpPr>
        <p:spPr>
          <a:xfrm>
            <a:off x="7155504" y="4022966"/>
            <a:ext cx="2151810" cy="369332"/>
          </a:xfrm>
          <a:prstGeom prst="rect">
            <a:avLst/>
          </a:prstGeom>
          <a:noFill/>
        </p:spPr>
        <p:txBody>
          <a:bodyPr wrap="square" rtlCol="0">
            <a:spAutoFit/>
          </a:bodyPr>
          <a:lstStyle/>
          <a:p>
            <a:pPr algn="ctr"/>
            <a:r>
              <a:rPr lang="es-MX" dirty="0">
                <a:solidFill>
                  <a:schemeClr val="bg1"/>
                </a:solidFill>
                <a:latin typeface="Gill Sans MT" panose="020B0502020104020203" pitchFamily="34" charset="77"/>
              </a:rPr>
              <a:t>Reexpedición</a:t>
            </a:r>
          </a:p>
        </p:txBody>
      </p:sp>
      <p:sp>
        <p:nvSpPr>
          <p:cNvPr id="27" name="Rectángulo redondeado 26">
            <a:extLst>
              <a:ext uri="{FF2B5EF4-FFF2-40B4-BE49-F238E27FC236}">
                <a16:creationId xmlns:a16="http://schemas.microsoft.com/office/drawing/2014/main" id="{4FCA8402-FA40-2E41-3F0B-FD63D2D98191}"/>
              </a:ext>
            </a:extLst>
          </p:cNvPr>
          <p:cNvSpPr/>
          <p:nvPr/>
        </p:nvSpPr>
        <p:spPr>
          <a:xfrm>
            <a:off x="6390870" y="5473552"/>
            <a:ext cx="3227456" cy="588863"/>
          </a:xfrm>
          <a:prstGeom prst="roundRect">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8" name="CuadroTexto 27">
            <a:extLst>
              <a:ext uri="{FF2B5EF4-FFF2-40B4-BE49-F238E27FC236}">
                <a16:creationId xmlns:a16="http://schemas.microsoft.com/office/drawing/2014/main" id="{0093D393-897C-F7D6-68C1-D6422E3D7AC4}"/>
              </a:ext>
            </a:extLst>
          </p:cNvPr>
          <p:cNvSpPr txBox="1"/>
          <p:nvPr/>
        </p:nvSpPr>
        <p:spPr>
          <a:xfrm>
            <a:off x="6506479" y="5548787"/>
            <a:ext cx="3227456" cy="646331"/>
          </a:xfrm>
          <a:prstGeom prst="rect">
            <a:avLst/>
          </a:prstGeom>
          <a:noFill/>
        </p:spPr>
        <p:txBody>
          <a:bodyPr wrap="square" rtlCol="0">
            <a:spAutoFit/>
          </a:bodyPr>
          <a:lstStyle/>
          <a:p>
            <a:pPr algn="ctr"/>
            <a:r>
              <a:rPr lang="es-MX" dirty="0">
                <a:solidFill>
                  <a:schemeClr val="bg1"/>
                </a:solidFill>
                <a:latin typeface="Gill Sans MT" panose="020B0502020104020203" pitchFamily="34" charset="77"/>
              </a:rPr>
              <a:t>Credencial electrónica UV</a:t>
            </a:r>
          </a:p>
          <a:p>
            <a:pPr algn="ctr"/>
            <a:endParaRPr lang="es-MX" dirty="0">
              <a:solidFill>
                <a:schemeClr val="bg1"/>
              </a:solidFill>
              <a:latin typeface="Gill Sans MT" panose="020B0502020104020203" pitchFamily="34" charset="77"/>
            </a:endParaRPr>
          </a:p>
        </p:txBody>
      </p:sp>
      <p:grpSp>
        <p:nvGrpSpPr>
          <p:cNvPr id="41" name="Group 8">
            <a:extLst>
              <a:ext uri="{FF2B5EF4-FFF2-40B4-BE49-F238E27FC236}">
                <a16:creationId xmlns:a16="http://schemas.microsoft.com/office/drawing/2014/main" id="{1AE00CD6-855F-6EB0-B14C-00454AFDC942}"/>
              </a:ext>
            </a:extLst>
          </p:cNvPr>
          <p:cNvGrpSpPr/>
          <p:nvPr/>
        </p:nvGrpSpPr>
        <p:grpSpPr>
          <a:xfrm>
            <a:off x="5850574" y="2925970"/>
            <a:ext cx="107272" cy="104725"/>
            <a:chOff x="0" y="0"/>
            <a:chExt cx="260640" cy="260640"/>
          </a:xfrm>
          <a:solidFill>
            <a:srgbClr val="28AD56"/>
          </a:solidFill>
        </p:grpSpPr>
        <p:sp>
          <p:nvSpPr>
            <p:cNvPr id="42" name="Freeform 9">
              <a:extLst>
                <a:ext uri="{FF2B5EF4-FFF2-40B4-BE49-F238E27FC236}">
                  <a16:creationId xmlns:a16="http://schemas.microsoft.com/office/drawing/2014/main" id="{79173D6C-5761-C97A-80CA-88D72D949A21}"/>
                </a:ext>
              </a:extLst>
            </p:cNvPr>
            <p:cNvSpPr/>
            <p:nvPr/>
          </p:nvSpPr>
          <p:spPr>
            <a:xfrm>
              <a:off x="0" y="0"/>
              <a:ext cx="260604" cy="260604"/>
            </a:xfrm>
            <a:custGeom>
              <a:avLst/>
              <a:gdLst/>
              <a:ahLst/>
              <a:cxnLst/>
              <a:rect l="l" t="t" r="r" b="b"/>
              <a:pathLst>
                <a:path w="260604" h="260604">
                  <a:moveTo>
                    <a:pt x="0" y="130302"/>
                  </a:moveTo>
                  <a:cubicBezTo>
                    <a:pt x="0" y="58293"/>
                    <a:pt x="58293" y="0"/>
                    <a:pt x="130302" y="0"/>
                  </a:cubicBezTo>
                  <a:cubicBezTo>
                    <a:pt x="202311" y="0"/>
                    <a:pt x="260604" y="58293"/>
                    <a:pt x="260604" y="130302"/>
                  </a:cubicBezTo>
                  <a:cubicBezTo>
                    <a:pt x="260604" y="202311"/>
                    <a:pt x="202311" y="260604"/>
                    <a:pt x="130302" y="260604"/>
                  </a:cubicBezTo>
                  <a:cubicBezTo>
                    <a:pt x="58293" y="260604"/>
                    <a:pt x="0" y="202311"/>
                    <a:pt x="0" y="130302"/>
                  </a:cubicBezTo>
                  <a:close/>
                </a:path>
              </a:pathLst>
            </a:custGeom>
            <a:grpFill/>
          </p:spPr>
          <p:txBody>
            <a:bodyPr/>
            <a:lstStyle/>
            <a:p>
              <a:endParaRPr lang="es-MX"/>
            </a:p>
          </p:txBody>
        </p:sp>
      </p:grpSp>
      <p:grpSp>
        <p:nvGrpSpPr>
          <p:cNvPr id="43" name="Group 12">
            <a:extLst>
              <a:ext uri="{FF2B5EF4-FFF2-40B4-BE49-F238E27FC236}">
                <a16:creationId xmlns:a16="http://schemas.microsoft.com/office/drawing/2014/main" id="{40423691-59AD-DB1C-7180-59ED233AC085}"/>
              </a:ext>
            </a:extLst>
          </p:cNvPr>
          <p:cNvGrpSpPr/>
          <p:nvPr/>
        </p:nvGrpSpPr>
        <p:grpSpPr>
          <a:xfrm>
            <a:off x="6572803" y="4207632"/>
            <a:ext cx="107272" cy="104725"/>
            <a:chOff x="0" y="0"/>
            <a:chExt cx="260640" cy="260640"/>
          </a:xfrm>
          <a:solidFill>
            <a:srgbClr val="28AD56"/>
          </a:solidFill>
        </p:grpSpPr>
        <p:sp>
          <p:nvSpPr>
            <p:cNvPr id="44" name="Freeform 13">
              <a:extLst>
                <a:ext uri="{FF2B5EF4-FFF2-40B4-BE49-F238E27FC236}">
                  <a16:creationId xmlns:a16="http://schemas.microsoft.com/office/drawing/2014/main" id="{639339A8-4252-69A8-96E8-204A03E56E57}"/>
                </a:ext>
              </a:extLst>
            </p:cNvPr>
            <p:cNvSpPr/>
            <p:nvPr/>
          </p:nvSpPr>
          <p:spPr>
            <a:xfrm>
              <a:off x="0" y="0"/>
              <a:ext cx="260604" cy="260604"/>
            </a:xfrm>
            <a:custGeom>
              <a:avLst/>
              <a:gdLst/>
              <a:ahLst/>
              <a:cxnLst/>
              <a:rect l="l" t="t" r="r" b="b"/>
              <a:pathLst>
                <a:path w="260604" h="260604">
                  <a:moveTo>
                    <a:pt x="0" y="130302"/>
                  </a:moveTo>
                  <a:cubicBezTo>
                    <a:pt x="0" y="58293"/>
                    <a:pt x="58293" y="0"/>
                    <a:pt x="130302" y="0"/>
                  </a:cubicBezTo>
                  <a:cubicBezTo>
                    <a:pt x="202311" y="0"/>
                    <a:pt x="260604" y="58293"/>
                    <a:pt x="260604" y="130302"/>
                  </a:cubicBezTo>
                  <a:cubicBezTo>
                    <a:pt x="260604" y="202311"/>
                    <a:pt x="202311" y="260604"/>
                    <a:pt x="130302" y="260604"/>
                  </a:cubicBezTo>
                  <a:cubicBezTo>
                    <a:pt x="58293" y="260604"/>
                    <a:pt x="0" y="202311"/>
                    <a:pt x="0" y="130302"/>
                  </a:cubicBezTo>
                  <a:close/>
                </a:path>
              </a:pathLst>
            </a:custGeom>
            <a:grpFill/>
          </p:spPr>
          <p:txBody>
            <a:bodyPr/>
            <a:lstStyle/>
            <a:p>
              <a:endParaRPr lang="es-MX"/>
            </a:p>
          </p:txBody>
        </p:sp>
      </p:grpSp>
      <p:grpSp>
        <p:nvGrpSpPr>
          <p:cNvPr id="45" name="Group 16">
            <a:extLst>
              <a:ext uri="{FF2B5EF4-FFF2-40B4-BE49-F238E27FC236}">
                <a16:creationId xmlns:a16="http://schemas.microsoft.com/office/drawing/2014/main" id="{29057913-CBB1-E53F-6840-F007FB9B443E}"/>
              </a:ext>
            </a:extLst>
          </p:cNvPr>
          <p:cNvGrpSpPr/>
          <p:nvPr/>
        </p:nvGrpSpPr>
        <p:grpSpPr>
          <a:xfrm>
            <a:off x="5844824" y="5414940"/>
            <a:ext cx="107272" cy="103279"/>
            <a:chOff x="0" y="0"/>
            <a:chExt cx="260640" cy="257040"/>
          </a:xfrm>
          <a:solidFill>
            <a:srgbClr val="28AD56"/>
          </a:solidFill>
        </p:grpSpPr>
        <p:sp>
          <p:nvSpPr>
            <p:cNvPr id="46" name="Freeform 17">
              <a:extLst>
                <a:ext uri="{FF2B5EF4-FFF2-40B4-BE49-F238E27FC236}">
                  <a16:creationId xmlns:a16="http://schemas.microsoft.com/office/drawing/2014/main" id="{5BC031DC-E4AC-A646-6A83-F5F205254F54}"/>
                </a:ext>
              </a:extLst>
            </p:cNvPr>
            <p:cNvSpPr/>
            <p:nvPr/>
          </p:nvSpPr>
          <p:spPr>
            <a:xfrm>
              <a:off x="0" y="0"/>
              <a:ext cx="260604" cy="257048"/>
            </a:xfrm>
            <a:custGeom>
              <a:avLst/>
              <a:gdLst/>
              <a:ahLst/>
              <a:cxnLst/>
              <a:rect l="l" t="t" r="r" b="b"/>
              <a:pathLst>
                <a:path w="260604" h="257048">
                  <a:moveTo>
                    <a:pt x="0" y="128524"/>
                  </a:moveTo>
                  <a:cubicBezTo>
                    <a:pt x="0" y="57531"/>
                    <a:pt x="58293" y="0"/>
                    <a:pt x="130302" y="0"/>
                  </a:cubicBezTo>
                  <a:cubicBezTo>
                    <a:pt x="202311" y="0"/>
                    <a:pt x="260604" y="57531"/>
                    <a:pt x="260604" y="128524"/>
                  </a:cubicBezTo>
                  <a:cubicBezTo>
                    <a:pt x="260604" y="199517"/>
                    <a:pt x="202311" y="257048"/>
                    <a:pt x="130302" y="257048"/>
                  </a:cubicBezTo>
                  <a:cubicBezTo>
                    <a:pt x="58293" y="257048"/>
                    <a:pt x="0" y="199517"/>
                    <a:pt x="0" y="128524"/>
                  </a:cubicBezTo>
                  <a:close/>
                </a:path>
              </a:pathLst>
            </a:custGeom>
            <a:grpFill/>
          </p:spPr>
          <p:txBody>
            <a:bodyPr/>
            <a:lstStyle/>
            <a:p>
              <a:endParaRPr lang="es-MX"/>
            </a:p>
          </p:txBody>
        </p:sp>
      </p:grpSp>
      <p:grpSp>
        <p:nvGrpSpPr>
          <p:cNvPr id="47" name="Group 2">
            <a:extLst>
              <a:ext uri="{FF2B5EF4-FFF2-40B4-BE49-F238E27FC236}">
                <a16:creationId xmlns:a16="http://schemas.microsoft.com/office/drawing/2014/main" id="{B9733212-858B-D052-805D-352BBE6D4F2E}"/>
              </a:ext>
            </a:extLst>
          </p:cNvPr>
          <p:cNvGrpSpPr/>
          <p:nvPr/>
        </p:nvGrpSpPr>
        <p:grpSpPr>
          <a:xfrm>
            <a:off x="5952951" y="4351986"/>
            <a:ext cx="673490" cy="1074427"/>
            <a:chOff x="0" y="0"/>
            <a:chExt cx="1120320" cy="2213280"/>
          </a:xfrm>
        </p:grpSpPr>
        <p:sp>
          <p:nvSpPr>
            <p:cNvPr id="48" name="Freeform 3">
              <a:extLst>
                <a:ext uri="{FF2B5EF4-FFF2-40B4-BE49-F238E27FC236}">
                  <a16:creationId xmlns:a16="http://schemas.microsoft.com/office/drawing/2014/main" id="{3B8AF1EB-A8B7-29B6-44A4-61606BEA1C58}"/>
                </a:ext>
              </a:extLst>
            </p:cNvPr>
            <p:cNvSpPr/>
            <p:nvPr/>
          </p:nvSpPr>
          <p:spPr>
            <a:xfrm>
              <a:off x="5334" y="14732"/>
              <a:ext cx="1114933" cy="2194560"/>
            </a:xfrm>
            <a:custGeom>
              <a:avLst/>
              <a:gdLst/>
              <a:ahLst/>
              <a:cxnLst/>
              <a:rect l="l" t="t" r="r" b="b"/>
              <a:pathLst>
                <a:path w="1114933" h="2194560">
                  <a:moveTo>
                    <a:pt x="1114933" y="2159"/>
                  </a:moveTo>
                  <a:cubicBezTo>
                    <a:pt x="1053719" y="876173"/>
                    <a:pt x="640588" y="1650365"/>
                    <a:pt x="20955" y="2194560"/>
                  </a:cubicBezTo>
                  <a:lnTo>
                    <a:pt x="0" y="2170811"/>
                  </a:lnTo>
                  <a:cubicBezTo>
                    <a:pt x="613791" y="1631823"/>
                    <a:pt x="1022731" y="865251"/>
                    <a:pt x="1083310" y="0"/>
                  </a:cubicBezTo>
                  <a:close/>
                </a:path>
              </a:pathLst>
            </a:custGeom>
            <a:solidFill>
              <a:srgbClr val="414042"/>
            </a:solidFill>
            <a:ln>
              <a:solidFill>
                <a:srgbClr val="18529D"/>
              </a:solidFill>
            </a:ln>
          </p:spPr>
          <p:txBody>
            <a:bodyPr/>
            <a:lstStyle/>
            <a:p>
              <a:endParaRPr lang="es-MX"/>
            </a:p>
          </p:txBody>
        </p:sp>
      </p:grpSp>
      <p:grpSp>
        <p:nvGrpSpPr>
          <p:cNvPr id="49" name="Group 4">
            <a:extLst>
              <a:ext uri="{FF2B5EF4-FFF2-40B4-BE49-F238E27FC236}">
                <a16:creationId xmlns:a16="http://schemas.microsoft.com/office/drawing/2014/main" id="{B0E4743D-93C5-D3C8-7124-78FFD5E00AC7}"/>
              </a:ext>
            </a:extLst>
          </p:cNvPr>
          <p:cNvGrpSpPr/>
          <p:nvPr/>
        </p:nvGrpSpPr>
        <p:grpSpPr>
          <a:xfrm>
            <a:off x="5954669" y="3011004"/>
            <a:ext cx="667354" cy="1154933"/>
            <a:chOff x="0" y="0"/>
            <a:chExt cx="1120320" cy="2203200"/>
          </a:xfrm>
        </p:grpSpPr>
        <p:sp>
          <p:nvSpPr>
            <p:cNvPr id="50" name="Freeform 5">
              <a:extLst>
                <a:ext uri="{FF2B5EF4-FFF2-40B4-BE49-F238E27FC236}">
                  <a16:creationId xmlns:a16="http://schemas.microsoft.com/office/drawing/2014/main" id="{9F326B82-5729-9083-5477-68C94B3094A3}"/>
                </a:ext>
              </a:extLst>
            </p:cNvPr>
            <p:cNvSpPr/>
            <p:nvPr/>
          </p:nvSpPr>
          <p:spPr>
            <a:xfrm>
              <a:off x="5334" y="3937"/>
              <a:ext cx="1114933" cy="2184654"/>
            </a:xfrm>
            <a:custGeom>
              <a:avLst/>
              <a:gdLst/>
              <a:ahLst/>
              <a:cxnLst/>
              <a:rect l="l" t="t" r="r" b="b"/>
              <a:pathLst>
                <a:path w="1114933" h="2184654">
                  <a:moveTo>
                    <a:pt x="20955" y="0"/>
                  </a:moveTo>
                  <a:cubicBezTo>
                    <a:pt x="640588" y="543560"/>
                    <a:pt x="1053719" y="1316863"/>
                    <a:pt x="1114933" y="2182368"/>
                  </a:cubicBezTo>
                  <a:lnTo>
                    <a:pt x="1083310" y="2184654"/>
                  </a:lnTo>
                  <a:cubicBezTo>
                    <a:pt x="1022731" y="1327912"/>
                    <a:pt x="613791" y="562229"/>
                    <a:pt x="0" y="23749"/>
                  </a:cubicBezTo>
                  <a:close/>
                </a:path>
              </a:pathLst>
            </a:custGeom>
            <a:solidFill>
              <a:srgbClr val="414042"/>
            </a:solidFill>
            <a:ln>
              <a:solidFill>
                <a:srgbClr val="18529D"/>
              </a:solidFill>
            </a:ln>
          </p:spPr>
          <p:txBody>
            <a:bodyPr/>
            <a:lstStyle/>
            <a:p>
              <a:endParaRPr lang="es-MX" dirty="0"/>
            </a:p>
          </p:txBody>
        </p:sp>
      </p:grpSp>
      <p:pic>
        <p:nvPicPr>
          <p:cNvPr id="52" name="Imagen 51">
            <a:extLst>
              <a:ext uri="{FF2B5EF4-FFF2-40B4-BE49-F238E27FC236}">
                <a16:creationId xmlns:a16="http://schemas.microsoft.com/office/drawing/2014/main" id="{D04348CE-DBD0-D05C-1666-9C8D5E29EBC4}"/>
              </a:ext>
            </a:extLst>
          </p:cNvPr>
          <p:cNvPicPr>
            <a:picLocks noChangeAspect="1"/>
          </p:cNvPicPr>
          <p:nvPr/>
        </p:nvPicPr>
        <p:blipFill>
          <a:blip r:embed="rId4"/>
          <a:stretch>
            <a:fillRect/>
          </a:stretch>
        </p:blipFill>
        <p:spPr>
          <a:xfrm>
            <a:off x="2648759" y="1633774"/>
            <a:ext cx="2947563" cy="5049010"/>
          </a:xfrm>
          <a:prstGeom prst="rect">
            <a:avLst/>
          </a:prstGeom>
        </p:spPr>
      </p:pic>
    </p:spTree>
    <p:extLst>
      <p:ext uri="{BB962C8B-B14F-4D97-AF65-F5344CB8AC3E}">
        <p14:creationId xmlns:p14="http://schemas.microsoft.com/office/powerpoint/2010/main" val="10759937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4620B-33E4-9513-A27B-17BA8AC2B430}"/>
            </a:ext>
          </a:extLst>
        </p:cNvPr>
        <p:cNvGrpSpPr/>
        <p:nvPr/>
      </p:nvGrpSpPr>
      <p:grpSpPr>
        <a:xfrm>
          <a:off x="0" y="0"/>
          <a:ext cx="0" cy="0"/>
          <a:chOff x="0" y="0"/>
          <a:chExt cx="0" cy="0"/>
        </a:xfrm>
      </p:grpSpPr>
      <p:pic>
        <p:nvPicPr>
          <p:cNvPr id="3" name="Fondo">
            <a:extLst>
              <a:ext uri="{FF2B5EF4-FFF2-40B4-BE49-F238E27FC236}">
                <a16:creationId xmlns:a16="http://schemas.microsoft.com/office/drawing/2014/main" id="{0829A944-80F8-87ED-3307-90E7F29A26E9}"/>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76182"/>
          </a:xfrm>
          <a:prstGeom prst="rect">
            <a:avLst/>
          </a:prstGeom>
        </p:spPr>
      </p:pic>
      <p:sp>
        <p:nvSpPr>
          <p:cNvPr id="6" name="Rectángulo blanco">
            <a:extLst>
              <a:ext uri="{FF2B5EF4-FFF2-40B4-BE49-F238E27FC236}">
                <a16:creationId xmlns:a16="http://schemas.microsoft.com/office/drawing/2014/main" id="{22B8B15B-80B4-1FEE-C86A-EC3597E2340D}"/>
              </a:ext>
            </a:extLst>
          </p:cNvPr>
          <p:cNvSpPr>
            <a:spLocks noGrp="1" noRot="1" noMove="1" noResize="1" noEditPoints="1" noAdjustHandles="1" noChangeArrowheads="1" noChangeShapeType="1"/>
          </p:cNvSpPr>
          <p:nvPr/>
        </p:nvSpPr>
        <p:spPr>
          <a:xfrm flipV="1">
            <a:off x="0" y="1323805"/>
            <a:ext cx="12192000" cy="55341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 name="3 Marcador de texto">
            <a:extLst>
              <a:ext uri="{FF2B5EF4-FFF2-40B4-BE49-F238E27FC236}">
                <a16:creationId xmlns:a16="http://schemas.microsoft.com/office/drawing/2014/main" id="{C834A4B5-1B8F-3A7E-7E75-E2C72888E314}"/>
              </a:ext>
            </a:extLst>
          </p:cNvPr>
          <p:cNvSpPr txBox="1">
            <a:spLocks/>
          </p:cNvSpPr>
          <p:nvPr/>
        </p:nvSpPr>
        <p:spPr>
          <a:xfrm>
            <a:off x="473394" y="411155"/>
            <a:ext cx="8473168"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3600" dirty="0">
                <a:solidFill>
                  <a:srgbClr val="18529D"/>
                </a:solidFill>
                <a:latin typeface="Gill Sans MT" panose="020B0502020104020203" pitchFamily="34" charset="77"/>
              </a:rPr>
              <a:t>Nuevo Ingreso (por examen de admisión)</a:t>
            </a:r>
          </a:p>
        </p:txBody>
      </p:sp>
      <p:sp>
        <p:nvSpPr>
          <p:cNvPr id="11" name="Rectángulo 10">
            <a:extLst>
              <a:ext uri="{FF2B5EF4-FFF2-40B4-BE49-F238E27FC236}">
                <a16:creationId xmlns:a16="http://schemas.microsoft.com/office/drawing/2014/main" id="{8C5DEDC0-AE86-5D06-8135-B2B65449588C}"/>
              </a:ext>
            </a:extLst>
          </p:cNvPr>
          <p:cNvSpPr/>
          <p:nvPr/>
        </p:nvSpPr>
        <p:spPr>
          <a:xfrm rot="5400000" flipH="1">
            <a:off x="1575670" y="-280441"/>
            <a:ext cx="86536" cy="3237875"/>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Rectángulo verde" hidden="1">
            <a:extLst>
              <a:ext uri="{FF2B5EF4-FFF2-40B4-BE49-F238E27FC236}">
                <a16:creationId xmlns:a16="http://schemas.microsoft.com/office/drawing/2014/main" id="{6A3BAEB8-DF07-8C4D-F046-9B9F8337FD32}"/>
              </a:ext>
            </a:extLst>
          </p:cNvPr>
          <p:cNvSpPr/>
          <p:nvPr/>
        </p:nvSpPr>
        <p:spPr>
          <a:xfrm>
            <a:off x="0" y="6562165"/>
            <a:ext cx="12221981" cy="314017"/>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 name="CuadroTexto 4">
            <a:extLst>
              <a:ext uri="{FF2B5EF4-FFF2-40B4-BE49-F238E27FC236}">
                <a16:creationId xmlns:a16="http://schemas.microsoft.com/office/drawing/2014/main" id="{085106B6-A58C-4E25-D4FF-B337BE1A9409}"/>
              </a:ext>
            </a:extLst>
          </p:cNvPr>
          <p:cNvSpPr txBox="1"/>
          <p:nvPr/>
        </p:nvSpPr>
        <p:spPr>
          <a:xfrm>
            <a:off x="2115479" y="2228080"/>
            <a:ext cx="7961040" cy="1569660"/>
          </a:xfrm>
          <a:prstGeom prst="rect">
            <a:avLst/>
          </a:prstGeom>
          <a:noFill/>
        </p:spPr>
        <p:txBody>
          <a:bodyPr wrap="square" rtlCol="0">
            <a:spAutoFit/>
          </a:bodyPr>
          <a:lstStyle/>
          <a:p>
            <a:pPr algn="ctr"/>
            <a:r>
              <a:rPr lang="es-MX" sz="2400" dirty="0">
                <a:latin typeface="Gill Sans MT" panose="020B0502020104020203" pitchFamily="34" charset="77"/>
              </a:rPr>
              <a:t>El estudiante de nuevo ingreso (por examen) recibirá una credencial física que lo identifica como alumno(a) de la Universidad Veracruzana y con ella tendrá acceso a los servicios e instalaciones con los que la institución cuenta. </a:t>
            </a:r>
          </a:p>
        </p:txBody>
      </p:sp>
      <p:sp>
        <p:nvSpPr>
          <p:cNvPr id="4" name="Rectángulo redondeado 3">
            <a:extLst>
              <a:ext uri="{FF2B5EF4-FFF2-40B4-BE49-F238E27FC236}">
                <a16:creationId xmlns:a16="http://schemas.microsoft.com/office/drawing/2014/main" id="{4A3B6DFA-067F-286E-4E3B-19F2C8288E59}"/>
              </a:ext>
            </a:extLst>
          </p:cNvPr>
          <p:cNvSpPr/>
          <p:nvPr/>
        </p:nvSpPr>
        <p:spPr>
          <a:xfrm>
            <a:off x="3061485" y="4264145"/>
            <a:ext cx="6069029" cy="1200635"/>
          </a:xfrm>
          <a:prstGeom prst="roundRect">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CuadroTexto 7">
            <a:extLst>
              <a:ext uri="{FF2B5EF4-FFF2-40B4-BE49-F238E27FC236}">
                <a16:creationId xmlns:a16="http://schemas.microsoft.com/office/drawing/2014/main" id="{B1B5285C-0512-A4F6-6907-3D55BB93DB5A}"/>
              </a:ext>
            </a:extLst>
          </p:cNvPr>
          <p:cNvSpPr txBox="1"/>
          <p:nvPr/>
        </p:nvSpPr>
        <p:spPr>
          <a:xfrm>
            <a:off x="3418137" y="4459642"/>
            <a:ext cx="5355724" cy="923330"/>
          </a:xfrm>
          <a:prstGeom prst="rect">
            <a:avLst/>
          </a:prstGeom>
          <a:noFill/>
        </p:spPr>
        <p:txBody>
          <a:bodyPr wrap="square" rtlCol="0">
            <a:spAutoFit/>
          </a:bodyPr>
          <a:lstStyle/>
          <a:p>
            <a:pPr algn="ctr"/>
            <a:r>
              <a:rPr lang="es-MX" dirty="0">
                <a:solidFill>
                  <a:schemeClr val="bg1"/>
                </a:solidFill>
                <a:latin typeface="Gill Sans MT" panose="020B0502020104020203" pitchFamily="34" charset="77"/>
              </a:rPr>
              <a:t>El costo de esta credencial quedó cubierto al realizar el pago de la inscripción.</a:t>
            </a:r>
          </a:p>
          <a:p>
            <a:pPr algn="ctr"/>
            <a:endParaRPr lang="es-MX" dirty="0">
              <a:solidFill>
                <a:schemeClr val="bg1"/>
              </a:solidFill>
              <a:latin typeface="Gill Sans MT" panose="020B0502020104020203" pitchFamily="34" charset="77"/>
            </a:endParaRPr>
          </a:p>
        </p:txBody>
      </p:sp>
    </p:spTree>
    <p:extLst>
      <p:ext uri="{BB962C8B-B14F-4D97-AF65-F5344CB8AC3E}">
        <p14:creationId xmlns:p14="http://schemas.microsoft.com/office/powerpoint/2010/main" val="810331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4FDB8-294B-AC93-B8C6-3EF5878CB187}"/>
            </a:ext>
          </a:extLst>
        </p:cNvPr>
        <p:cNvGrpSpPr/>
        <p:nvPr/>
      </p:nvGrpSpPr>
      <p:grpSpPr>
        <a:xfrm>
          <a:off x="0" y="0"/>
          <a:ext cx="0" cy="0"/>
          <a:chOff x="0" y="0"/>
          <a:chExt cx="0" cy="0"/>
        </a:xfrm>
      </p:grpSpPr>
      <p:pic>
        <p:nvPicPr>
          <p:cNvPr id="3" name="Fondo">
            <a:extLst>
              <a:ext uri="{FF2B5EF4-FFF2-40B4-BE49-F238E27FC236}">
                <a16:creationId xmlns:a16="http://schemas.microsoft.com/office/drawing/2014/main" id="{994BD024-2F8E-B728-F899-7E09BDB228C6}"/>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76182"/>
          </a:xfrm>
          <a:prstGeom prst="rect">
            <a:avLst/>
          </a:prstGeom>
        </p:spPr>
      </p:pic>
      <p:sp>
        <p:nvSpPr>
          <p:cNvPr id="6" name="Rectángulo blanco">
            <a:extLst>
              <a:ext uri="{FF2B5EF4-FFF2-40B4-BE49-F238E27FC236}">
                <a16:creationId xmlns:a16="http://schemas.microsoft.com/office/drawing/2014/main" id="{2A79DF5B-AC24-D5DE-62AD-7F6685049BB4}"/>
              </a:ext>
            </a:extLst>
          </p:cNvPr>
          <p:cNvSpPr>
            <a:spLocks noGrp="1" noRot="1" noMove="1" noResize="1" noEditPoints="1" noAdjustHandles="1" noChangeArrowheads="1" noChangeShapeType="1"/>
          </p:cNvSpPr>
          <p:nvPr/>
        </p:nvSpPr>
        <p:spPr>
          <a:xfrm flipV="1">
            <a:off x="0" y="1713412"/>
            <a:ext cx="12192000" cy="51445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2" name="Chevron 11">
            <a:extLst>
              <a:ext uri="{FF2B5EF4-FFF2-40B4-BE49-F238E27FC236}">
                <a16:creationId xmlns:a16="http://schemas.microsoft.com/office/drawing/2014/main" id="{A1F422B1-459E-CAE5-1EA2-9DAD88052D01}"/>
              </a:ext>
            </a:extLst>
          </p:cNvPr>
          <p:cNvSpPr/>
          <p:nvPr/>
        </p:nvSpPr>
        <p:spPr>
          <a:xfrm>
            <a:off x="927797" y="2359288"/>
            <a:ext cx="3220077" cy="1969477"/>
          </a:xfrm>
          <a:prstGeom prst="chevron">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15" name="Chevron 14">
            <a:extLst>
              <a:ext uri="{FF2B5EF4-FFF2-40B4-BE49-F238E27FC236}">
                <a16:creationId xmlns:a16="http://schemas.microsoft.com/office/drawing/2014/main" id="{DECE9561-EB1C-0EF5-1766-5954B8F7F1E0}"/>
              </a:ext>
            </a:extLst>
          </p:cNvPr>
          <p:cNvSpPr/>
          <p:nvPr/>
        </p:nvSpPr>
        <p:spPr>
          <a:xfrm>
            <a:off x="3328659" y="2343556"/>
            <a:ext cx="3237876" cy="1969477"/>
          </a:xfrm>
          <a:prstGeom prst="chevron">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18" name="Chevron 17">
            <a:extLst>
              <a:ext uri="{FF2B5EF4-FFF2-40B4-BE49-F238E27FC236}">
                <a16:creationId xmlns:a16="http://schemas.microsoft.com/office/drawing/2014/main" id="{148114E5-0CAF-AB36-4524-96A29E5E5A25}"/>
              </a:ext>
            </a:extLst>
          </p:cNvPr>
          <p:cNvSpPr/>
          <p:nvPr/>
        </p:nvSpPr>
        <p:spPr>
          <a:xfrm>
            <a:off x="5718778" y="2310962"/>
            <a:ext cx="3430290" cy="1969477"/>
          </a:xfrm>
          <a:prstGeom prst="chevron">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20" name="Chevron 19">
            <a:extLst>
              <a:ext uri="{FF2B5EF4-FFF2-40B4-BE49-F238E27FC236}">
                <a16:creationId xmlns:a16="http://schemas.microsoft.com/office/drawing/2014/main" id="{FA4CF326-90BD-595B-A6EE-11613ABC1DAB}"/>
              </a:ext>
            </a:extLst>
          </p:cNvPr>
          <p:cNvSpPr/>
          <p:nvPr/>
        </p:nvSpPr>
        <p:spPr>
          <a:xfrm>
            <a:off x="8284676" y="2324725"/>
            <a:ext cx="3002678" cy="1969477"/>
          </a:xfrm>
          <a:prstGeom prst="chevron">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7" name="3 Marcador de texto">
            <a:extLst>
              <a:ext uri="{FF2B5EF4-FFF2-40B4-BE49-F238E27FC236}">
                <a16:creationId xmlns:a16="http://schemas.microsoft.com/office/drawing/2014/main" id="{F39AB8C3-AEE9-7CEC-0AB7-8E8530396583}"/>
              </a:ext>
            </a:extLst>
          </p:cNvPr>
          <p:cNvSpPr txBox="1">
            <a:spLocks/>
          </p:cNvSpPr>
          <p:nvPr/>
        </p:nvSpPr>
        <p:spPr>
          <a:xfrm>
            <a:off x="902020" y="330704"/>
            <a:ext cx="8473168" cy="62700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5400" dirty="0">
                <a:solidFill>
                  <a:srgbClr val="18529D"/>
                </a:solidFill>
                <a:latin typeface="Gill Sans MT" panose="020B0502020104020203" pitchFamily="34" charset="77"/>
              </a:rPr>
              <a:t>Nuevo ingreso</a:t>
            </a:r>
          </a:p>
        </p:txBody>
      </p:sp>
      <p:sp>
        <p:nvSpPr>
          <p:cNvPr id="10" name="Rectángulo 9" hidden="1">
            <a:extLst>
              <a:ext uri="{FF2B5EF4-FFF2-40B4-BE49-F238E27FC236}">
                <a16:creationId xmlns:a16="http://schemas.microsoft.com/office/drawing/2014/main" id="{0DF2E6AB-A9D6-2F5C-17B5-362900555403}"/>
              </a:ext>
            </a:extLst>
          </p:cNvPr>
          <p:cNvSpPr/>
          <p:nvPr/>
        </p:nvSpPr>
        <p:spPr>
          <a:xfrm>
            <a:off x="702366" y="3438091"/>
            <a:ext cx="67180" cy="505259"/>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a:extLst>
              <a:ext uri="{FF2B5EF4-FFF2-40B4-BE49-F238E27FC236}">
                <a16:creationId xmlns:a16="http://schemas.microsoft.com/office/drawing/2014/main" id="{ED81E4B9-40EF-437C-D866-A269C3BE17D0}"/>
              </a:ext>
            </a:extLst>
          </p:cNvPr>
          <p:cNvSpPr/>
          <p:nvPr/>
        </p:nvSpPr>
        <p:spPr>
          <a:xfrm rot="5400000" flipH="1">
            <a:off x="1545689" y="137743"/>
            <a:ext cx="86536" cy="3237875"/>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Rectángulo verde" hidden="1">
            <a:extLst>
              <a:ext uri="{FF2B5EF4-FFF2-40B4-BE49-F238E27FC236}">
                <a16:creationId xmlns:a16="http://schemas.microsoft.com/office/drawing/2014/main" id="{D18A05C7-4292-2139-BF77-579FC66275EC}"/>
              </a:ext>
            </a:extLst>
          </p:cNvPr>
          <p:cNvSpPr/>
          <p:nvPr/>
        </p:nvSpPr>
        <p:spPr>
          <a:xfrm>
            <a:off x="0" y="6562165"/>
            <a:ext cx="12221981" cy="314017"/>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9" name="CuadroTexto 18">
            <a:extLst>
              <a:ext uri="{FF2B5EF4-FFF2-40B4-BE49-F238E27FC236}">
                <a16:creationId xmlns:a16="http://schemas.microsoft.com/office/drawing/2014/main" id="{51B85F36-F4A9-204E-A364-F347EF8E7BDA}"/>
              </a:ext>
            </a:extLst>
          </p:cNvPr>
          <p:cNvSpPr txBox="1"/>
          <p:nvPr/>
        </p:nvSpPr>
        <p:spPr>
          <a:xfrm>
            <a:off x="1673024" y="2865058"/>
            <a:ext cx="2093316" cy="1477328"/>
          </a:xfrm>
          <a:prstGeom prst="rect">
            <a:avLst/>
          </a:prstGeom>
          <a:noFill/>
        </p:spPr>
        <p:txBody>
          <a:bodyPr wrap="square" rtlCol="0">
            <a:spAutoFit/>
          </a:bodyPr>
          <a:lstStyle/>
          <a:p>
            <a:pPr algn="ctr"/>
            <a:r>
              <a:rPr lang="es-MX" b="1" dirty="0">
                <a:solidFill>
                  <a:schemeClr val="bg1"/>
                </a:solidFill>
                <a:latin typeface="Gill Sans MT" panose="020B0502020104020203" pitchFamily="34" charset="77"/>
              </a:rPr>
              <a:t>Estudiante: </a:t>
            </a:r>
          </a:p>
          <a:p>
            <a:pPr marL="285750" indent="-285750" algn="ctr">
              <a:buFont typeface="Arial" panose="020B0604020202020204" pitchFamily="34" charset="0"/>
              <a:buChar char="•"/>
            </a:pPr>
            <a:r>
              <a:rPr lang="es-MX" dirty="0">
                <a:solidFill>
                  <a:schemeClr val="bg1"/>
                </a:solidFill>
                <a:latin typeface="Gill Sans MT" panose="020B0502020104020203" pitchFamily="34" charset="77"/>
              </a:rPr>
              <a:t>Realiza pago</a:t>
            </a:r>
          </a:p>
          <a:p>
            <a:pPr marL="285750" indent="-285750" algn="ctr">
              <a:buFont typeface="Arial" panose="020B0604020202020204" pitchFamily="34" charset="0"/>
              <a:buChar char="•"/>
            </a:pPr>
            <a:r>
              <a:rPr lang="es-MX" dirty="0">
                <a:solidFill>
                  <a:schemeClr val="bg1"/>
                </a:solidFill>
                <a:latin typeface="Gill Sans MT" panose="020B0502020104020203" pitchFamily="34" charset="77"/>
              </a:rPr>
              <a:t>Digitaliza foto y firma</a:t>
            </a:r>
          </a:p>
          <a:p>
            <a:pPr algn="ctr"/>
            <a:endParaRPr lang="es-MX" dirty="0">
              <a:solidFill>
                <a:schemeClr val="bg1"/>
              </a:solidFill>
              <a:latin typeface="Gill Sans MT" panose="020B0502020104020203" pitchFamily="34" charset="77"/>
            </a:endParaRPr>
          </a:p>
        </p:txBody>
      </p:sp>
      <p:sp>
        <p:nvSpPr>
          <p:cNvPr id="25" name="CuadroTexto 24">
            <a:extLst>
              <a:ext uri="{FF2B5EF4-FFF2-40B4-BE49-F238E27FC236}">
                <a16:creationId xmlns:a16="http://schemas.microsoft.com/office/drawing/2014/main" id="{9C553D05-CAFD-32B7-0CAB-15D60687D7C2}"/>
              </a:ext>
            </a:extLst>
          </p:cNvPr>
          <p:cNvSpPr txBox="1"/>
          <p:nvPr/>
        </p:nvSpPr>
        <p:spPr>
          <a:xfrm>
            <a:off x="1050158" y="4466461"/>
            <a:ext cx="9885858" cy="369332"/>
          </a:xfrm>
          <a:prstGeom prst="rect">
            <a:avLst/>
          </a:prstGeom>
          <a:noFill/>
        </p:spPr>
        <p:txBody>
          <a:bodyPr wrap="square" rtlCol="0">
            <a:spAutoFit/>
          </a:bodyPr>
          <a:lstStyle/>
          <a:p>
            <a:r>
              <a:rPr lang="es-MX" b="1" dirty="0">
                <a:solidFill>
                  <a:srgbClr val="28AD56"/>
                </a:solidFill>
                <a:latin typeface="Gill Sans MT" panose="020B0502020104020203" pitchFamily="34" charset="77"/>
              </a:rPr>
              <a:t>Importante: </a:t>
            </a:r>
          </a:p>
        </p:txBody>
      </p:sp>
      <p:sp>
        <p:nvSpPr>
          <p:cNvPr id="2" name="3 Marcador de texto">
            <a:extLst>
              <a:ext uri="{FF2B5EF4-FFF2-40B4-BE49-F238E27FC236}">
                <a16:creationId xmlns:a16="http://schemas.microsoft.com/office/drawing/2014/main" id="{97B5AB00-F510-1B23-AFA3-5FB848001429}"/>
              </a:ext>
            </a:extLst>
          </p:cNvPr>
          <p:cNvSpPr txBox="1">
            <a:spLocks/>
          </p:cNvSpPr>
          <p:nvPr/>
        </p:nvSpPr>
        <p:spPr>
          <a:xfrm>
            <a:off x="902020" y="960976"/>
            <a:ext cx="11289980" cy="62700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2800" dirty="0">
                <a:solidFill>
                  <a:srgbClr val="18529D"/>
                </a:solidFill>
                <a:latin typeface="Gill Sans MT" panose="020B0502020104020203" pitchFamily="34" charset="77"/>
              </a:rPr>
              <a:t>(por trámite de revalidación/equivalencia)</a:t>
            </a:r>
          </a:p>
        </p:txBody>
      </p:sp>
      <p:sp>
        <p:nvSpPr>
          <p:cNvPr id="13" name="CuadroTexto 12">
            <a:extLst>
              <a:ext uri="{FF2B5EF4-FFF2-40B4-BE49-F238E27FC236}">
                <a16:creationId xmlns:a16="http://schemas.microsoft.com/office/drawing/2014/main" id="{D6809EAB-D480-C952-329C-2ADF2E3A75AD}"/>
              </a:ext>
            </a:extLst>
          </p:cNvPr>
          <p:cNvSpPr txBox="1"/>
          <p:nvPr/>
        </p:nvSpPr>
        <p:spPr>
          <a:xfrm>
            <a:off x="4224711" y="2755899"/>
            <a:ext cx="1744042" cy="1754326"/>
          </a:xfrm>
          <a:prstGeom prst="rect">
            <a:avLst/>
          </a:prstGeom>
          <a:noFill/>
        </p:spPr>
        <p:txBody>
          <a:bodyPr wrap="square" rtlCol="0">
            <a:spAutoFit/>
          </a:bodyPr>
          <a:lstStyle/>
          <a:p>
            <a:pPr algn="ctr"/>
            <a:r>
              <a:rPr lang="es-MX" dirty="0">
                <a:solidFill>
                  <a:schemeClr val="bg1"/>
                </a:solidFill>
                <a:latin typeface="Gill Sans MT" panose="020B0502020104020203" pitchFamily="34" charset="77"/>
              </a:rPr>
              <a:t>Entrega aranceles de pago, foto y firma</a:t>
            </a:r>
          </a:p>
          <a:p>
            <a:pPr algn="ctr"/>
            <a:endParaRPr lang="es-MX" dirty="0">
              <a:solidFill>
                <a:schemeClr val="bg1"/>
              </a:solidFill>
              <a:latin typeface="Gill Sans MT" panose="020B0502020104020203" pitchFamily="34" charset="77"/>
            </a:endParaRPr>
          </a:p>
          <a:p>
            <a:pPr algn="ctr"/>
            <a:endParaRPr lang="es-MX" dirty="0">
              <a:solidFill>
                <a:schemeClr val="bg1"/>
              </a:solidFill>
              <a:latin typeface="Gill Sans MT" panose="020B0502020104020203" pitchFamily="34" charset="77"/>
            </a:endParaRPr>
          </a:p>
        </p:txBody>
      </p:sp>
      <p:sp>
        <p:nvSpPr>
          <p:cNvPr id="14" name="CuadroTexto 13">
            <a:extLst>
              <a:ext uri="{FF2B5EF4-FFF2-40B4-BE49-F238E27FC236}">
                <a16:creationId xmlns:a16="http://schemas.microsoft.com/office/drawing/2014/main" id="{8756C613-C8F5-77FA-D591-9684D61806DB}"/>
              </a:ext>
            </a:extLst>
          </p:cNvPr>
          <p:cNvSpPr txBox="1"/>
          <p:nvPr/>
        </p:nvSpPr>
        <p:spPr>
          <a:xfrm>
            <a:off x="8910142" y="2984705"/>
            <a:ext cx="2093316" cy="1200329"/>
          </a:xfrm>
          <a:prstGeom prst="rect">
            <a:avLst/>
          </a:prstGeom>
          <a:noFill/>
        </p:spPr>
        <p:txBody>
          <a:bodyPr wrap="square" rtlCol="0">
            <a:spAutoFit/>
          </a:bodyPr>
          <a:lstStyle/>
          <a:p>
            <a:pPr algn="ctr"/>
            <a:r>
              <a:rPr lang="es-MX" b="1" dirty="0">
                <a:solidFill>
                  <a:schemeClr val="bg1"/>
                </a:solidFill>
                <a:latin typeface="Gill Sans MT" panose="020B0502020104020203" pitchFamily="34" charset="77"/>
              </a:rPr>
              <a:t>Entrega credencial</a:t>
            </a:r>
          </a:p>
          <a:p>
            <a:pPr algn="ctr"/>
            <a:endParaRPr lang="es-MX" b="1" dirty="0">
              <a:solidFill>
                <a:schemeClr val="bg1"/>
              </a:solidFill>
              <a:latin typeface="Gill Sans MT" panose="020B0502020104020203" pitchFamily="34" charset="77"/>
            </a:endParaRPr>
          </a:p>
          <a:p>
            <a:pPr algn="ctr"/>
            <a:endParaRPr lang="es-MX" dirty="0">
              <a:solidFill>
                <a:schemeClr val="bg1"/>
              </a:solidFill>
              <a:latin typeface="Gill Sans MT" panose="020B0502020104020203" pitchFamily="34" charset="77"/>
            </a:endParaRPr>
          </a:p>
        </p:txBody>
      </p:sp>
      <p:sp>
        <p:nvSpPr>
          <p:cNvPr id="17" name="CuadroTexto 16">
            <a:extLst>
              <a:ext uri="{FF2B5EF4-FFF2-40B4-BE49-F238E27FC236}">
                <a16:creationId xmlns:a16="http://schemas.microsoft.com/office/drawing/2014/main" id="{E1EBF466-7689-4EE1-7D02-86314CE62B2C}"/>
              </a:ext>
            </a:extLst>
          </p:cNvPr>
          <p:cNvSpPr txBox="1"/>
          <p:nvPr/>
        </p:nvSpPr>
        <p:spPr>
          <a:xfrm>
            <a:off x="6594219" y="2646287"/>
            <a:ext cx="1908504" cy="2031325"/>
          </a:xfrm>
          <a:prstGeom prst="rect">
            <a:avLst/>
          </a:prstGeom>
          <a:noFill/>
        </p:spPr>
        <p:txBody>
          <a:bodyPr wrap="square" rtlCol="0">
            <a:spAutoFit/>
          </a:bodyPr>
          <a:lstStyle/>
          <a:p>
            <a:pPr algn="ctr"/>
            <a:r>
              <a:rPr lang="es-MX" b="1" dirty="0">
                <a:solidFill>
                  <a:schemeClr val="bg1"/>
                </a:solidFill>
                <a:latin typeface="Gill Sans MT" panose="020B0502020104020203" pitchFamily="34" charset="77"/>
              </a:rPr>
              <a:t>Entidad Académica:</a:t>
            </a:r>
          </a:p>
          <a:p>
            <a:pPr algn="ctr"/>
            <a:r>
              <a:rPr lang="es-MX" dirty="0">
                <a:solidFill>
                  <a:schemeClr val="bg1"/>
                </a:solidFill>
                <a:latin typeface="Gill Sans MT" panose="020B0502020104020203" pitchFamily="34" charset="77"/>
              </a:rPr>
              <a:t>Envía solicitud para generar credencial</a:t>
            </a:r>
          </a:p>
          <a:p>
            <a:pPr algn="ctr"/>
            <a:endParaRPr lang="es-MX" dirty="0">
              <a:solidFill>
                <a:schemeClr val="bg1"/>
              </a:solidFill>
              <a:latin typeface="Gill Sans MT" panose="020B0502020104020203" pitchFamily="34" charset="77"/>
            </a:endParaRPr>
          </a:p>
          <a:p>
            <a:pPr algn="ctr"/>
            <a:endParaRPr lang="es-MX" dirty="0">
              <a:solidFill>
                <a:schemeClr val="bg1"/>
              </a:solidFill>
              <a:latin typeface="Gill Sans MT" panose="020B0502020104020203" pitchFamily="34" charset="77"/>
            </a:endParaRPr>
          </a:p>
        </p:txBody>
      </p:sp>
      <p:sp>
        <p:nvSpPr>
          <p:cNvPr id="48" name="CuadroTexto 47">
            <a:extLst>
              <a:ext uri="{FF2B5EF4-FFF2-40B4-BE49-F238E27FC236}">
                <a16:creationId xmlns:a16="http://schemas.microsoft.com/office/drawing/2014/main" id="{9BBFEDFB-CE9E-4837-E8E0-26E30AFCDEAE}"/>
              </a:ext>
            </a:extLst>
          </p:cNvPr>
          <p:cNvSpPr txBox="1"/>
          <p:nvPr/>
        </p:nvSpPr>
        <p:spPr>
          <a:xfrm>
            <a:off x="1162972" y="4819681"/>
            <a:ext cx="11064240" cy="1615827"/>
          </a:xfrm>
          <a:prstGeom prst="rect">
            <a:avLst/>
          </a:prstGeom>
          <a:noFill/>
        </p:spPr>
        <p:txBody>
          <a:bodyPr wrap="square" rtlCol="0">
            <a:spAutoFit/>
          </a:bodyPr>
          <a:lstStyle/>
          <a:p>
            <a:pPr>
              <a:lnSpc>
                <a:spcPct val="150000"/>
              </a:lnSpc>
            </a:pPr>
            <a:r>
              <a:rPr lang="es-MX" dirty="0">
                <a:latin typeface="Gill Sans MT" panose="020B0502020104020203" pitchFamily="34" charset="77"/>
              </a:rPr>
              <a:t>Digitalizar la fotografía en formato jpg. (nombre del archivo la matrícula asignada, ejemplo S18012345.jpg).</a:t>
            </a:r>
          </a:p>
          <a:p>
            <a:pPr>
              <a:lnSpc>
                <a:spcPct val="150000"/>
              </a:lnSpc>
            </a:pPr>
            <a:r>
              <a:rPr lang="es-MX" dirty="0">
                <a:latin typeface="Gill Sans MT" panose="020B0502020104020203" pitchFamily="34" charset="77"/>
              </a:rPr>
              <a:t>Características: A color, fondo blanco y ropa negra, sin retocar y tomada recientemente.</a:t>
            </a:r>
          </a:p>
          <a:p>
            <a:pPr>
              <a:lnSpc>
                <a:spcPct val="150000"/>
              </a:lnSpc>
            </a:pPr>
            <a:r>
              <a:rPr lang="es-MX" dirty="0">
                <a:latin typeface="Gill Sans MT" panose="020B0502020104020203" pitchFamily="34" charset="77"/>
              </a:rPr>
              <a:t>El archivo debe de tener un peso máximo de 1 MB. Tamaño 480 x 640 px.</a:t>
            </a:r>
          </a:p>
          <a:p>
            <a:pPr algn="ctr"/>
            <a:endParaRPr lang="es-MX" dirty="0">
              <a:latin typeface="Gill Sans MT" panose="020B0502020104020203" pitchFamily="34" charset="77"/>
            </a:endParaRPr>
          </a:p>
        </p:txBody>
      </p:sp>
      <p:pic>
        <p:nvPicPr>
          <p:cNvPr id="49" name="Imagen 48">
            <a:extLst>
              <a:ext uri="{FF2B5EF4-FFF2-40B4-BE49-F238E27FC236}">
                <a16:creationId xmlns:a16="http://schemas.microsoft.com/office/drawing/2014/main" id="{0118432A-42EC-F830-24F1-5BCE968A0E61}"/>
              </a:ext>
            </a:extLst>
          </p:cNvPr>
          <p:cNvPicPr>
            <a:picLocks noChangeAspect="1"/>
          </p:cNvPicPr>
          <p:nvPr/>
        </p:nvPicPr>
        <p:blipFill>
          <a:blip r:embed="rId4"/>
          <a:stretch>
            <a:fillRect/>
          </a:stretch>
        </p:blipFill>
        <p:spPr>
          <a:xfrm>
            <a:off x="715089" y="4835793"/>
            <a:ext cx="540895" cy="540895"/>
          </a:xfrm>
          <a:prstGeom prst="rect">
            <a:avLst/>
          </a:prstGeom>
        </p:spPr>
      </p:pic>
      <p:pic>
        <p:nvPicPr>
          <p:cNvPr id="50" name="Imagen 49">
            <a:extLst>
              <a:ext uri="{FF2B5EF4-FFF2-40B4-BE49-F238E27FC236}">
                <a16:creationId xmlns:a16="http://schemas.microsoft.com/office/drawing/2014/main" id="{85D14195-9891-1A06-DBCE-88626F62CB6F}"/>
              </a:ext>
            </a:extLst>
          </p:cNvPr>
          <p:cNvPicPr>
            <a:picLocks noChangeAspect="1"/>
          </p:cNvPicPr>
          <p:nvPr/>
        </p:nvPicPr>
        <p:blipFill>
          <a:blip r:embed="rId4"/>
          <a:stretch>
            <a:fillRect/>
          </a:stretch>
        </p:blipFill>
        <p:spPr>
          <a:xfrm>
            <a:off x="715088" y="5241452"/>
            <a:ext cx="540895" cy="540895"/>
          </a:xfrm>
          <a:prstGeom prst="rect">
            <a:avLst/>
          </a:prstGeom>
        </p:spPr>
      </p:pic>
      <p:pic>
        <p:nvPicPr>
          <p:cNvPr id="51" name="Imagen 50">
            <a:extLst>
              <a:ext uri="{FF2B5EF4-FFF2-40B4-BE49-F238E27FC236}">
                <a16:creationId xmlns:a16="http://schemas.microsoft.com/office/drawing/2014/main" id="{CFE44718-E31D-1233-0E5E-C2B30170301A}"/>
              </a:ext>
            </a:extLst>
          </p:cNvPr>
          <p:cNvPicPr>
            <a:picLocks noChangeAspect="1"/>
          </p:cNvPicPr>
          <p:nvPr/>
        </p:nvPicPr>
        <p:blipFill>
          <a:blip r:embed="rId4"/>
          <a:stretch>
            <a:fillRect/>
          </a:stretch>
        </p:blipFill>
        <p:spPr>
          <a:xfrm>
            <a:off x="715087" y="5665261"/>
            <a:ext cx="540895" cy="540895"/>
          </a:xfrm>
          <a:prstGeom prst="rect">
            <a:avLst/>
          </a:prstGeom>
        </p:spPr>
      </p:pic>
      <p:pic>
        <p:nvPicPr>
          <p:cNvPr id="22" name="Imagen 21">
            <a:extLst>
              <a:ext uri="{FF2B5EF4-FFF2-40B4-BE49-F238E27FC236}">
                <a16:creationId xmlns:a16="http://schemas.microsoft.com/office/drawing/2014/main" id="{81121E30-0A3B-FBF1-E42A-D880209EDEAF}"/>
              </a:ext>
            </a:extLst>
          </p:cNvPr>
          <p:cNvPicPr>
            <a:picLocks noChangeAspect="1"/>
          </p:cNvPicPr>
          <p:nvPr/>
        </p:nvPicPr>
        <p:blipFill>
          <a:blip r:embed="rId5"/>
          <a:stretch>
            <a:fillRect/>
          </a:stretch>
        </p:blipFill>
        <p:spPr>
          <a:xfrm>
            <a:off x="1724836" y="1760222"/>
            <a:ext cx="1398353" cy="1398353"/>
          </a:xfrm>
          <a:prstGeom prst="rect">
            <a:avLst/>
          </a:prstGeom>
        </p:spPr>
      </p:pic>
      <p:pic>
        <p:nvPicPr>
          <p:cNvPr id="24" name="Imagen 23">
            <a:extLst>
              <a:ext uri="{FF2B5EF4-FFF2-40B4-BE49-F238E27FC236}">
                <a16:creationId xmlns:a16="http://schemas.microsoft.com/office/drawing/2014/main" id="{E1832A40-7E5D-2D67-7D85-6B5D772E8D28}"/>
              </a:ext>
            </a:extLst>
          </p:cNvPr>
          <p:cNvPicPr>
            <a:picLocks noChangeAspect="1"/>
          </p:cNvPicPr>
          <p:nvPr/>
        </p:nvPicPr>
        <p:blipFill>
          <a:blip r:embed="rId6"/>
          <a:stretch>
            <a:fillRect/>
          </a:stretch>
        </p:blipFill>
        <p:spPr>
          <a:xfrm>
            <a:off x="4161885" y="1712053"/>
            <a:ext cx="1202635" cy="1202635"/>
          </a:xfrm>
          <a:prstGeom prst="rect">
            <a:avLst/>
          </a:prstGeom>
        </p:spPr>
      </p:pic>
      <p:pic>
        <p:nvPicPr>
          <p:cNvPr id="30" name="Imagen 29">
            <a:extLst>
              <a:ext uri="{FF2B5EF4-FFF2-40B4-BE49-F238E27FC236}">
                <a16:creationId xmlns:a16="http://schemas.microsoft.com/office/drawing/2014/main" id="{5E517D0D-2F3E-2183-B002-7F5EF36C8E74}"/>
              </a:ext>
            </a:extLst>
          </p:cNvPr>
          <p:cNvPicPr>
            <a:picLocks noChangeAspect="1"/>
          </p:cNvPicPr>
          <p:nvPr/>
        </p:nvPicPr>
        <p:blipFill>
          <a:blip r:embed="rId7"/>
          <a:stretch>
            <a:fillRect/>
          </a:stretch>
        </p:blipFill>
        <p:spPr>
          <a:xfrm>
            <a:off x="6614325" y="1698413"/>
            <a:ext cx="1252623" cy="1252623"/>
          </a:xfrm>
          <a:prstGeom prst="rect">
            <a:avLst/>
          </a:prstGeom>
        </p:spPr>
      </p:pic>
      <p:pic>
        <p:nvPicPr>
          <p:cNvPr id="32" name="Imagen 31">
            <a:extLst>
              <a:ext uri="{FF2B5EF4-FFF2-40B4-BE49-F238E27FC236}">
                <a16:creationId xmlns:a16="http://schemas.microsoft.com/office/drawing/2014/main" id="{199C1545-283F-D18D-9F1A-36AA9A6E7989}"/>
              </a:ext>
            </a:extLst>
          </p:cNvPr>
          <p:cNvPicPr>
            <a:picLocks noChangeAspect="1"/>
          </p:cNvPicPr>
          <p:nvPr/>
        </p:nvPicPr>
        <p:blipFill>
          <a:blip r:embed="rId8"/>
          <a:stretch>
            <a:fillRect/>
          </a:stretch>
        </p:blipFill>
        <p:spPr>
          <a:xfrm>
            <a:off x="9032787" y="1088718"/>
            <a:ext cx="1483493" cy="2541140"/>
          </a:xfrm>
          <a:prstGeom prst="rect">
            <a:avLst/>
          </a:prstGeom>
        </p:spPr>
      </p:pic>
    </p:spTree>
    <p:extLst>
      <p:ext uri="{BB962C8B-B14F-4D97-AF65-F5344CB8AC3E}">
        <p14:creationId xmlns:p14="http://schemas.microsoft.com/office/powerpoint/2010/main" val="11679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6C079-FE2D-5E30-5104-F6B46EB23C73}"/>
            </a:ext>
          </a:extLst>
        </p:cNvPr>
        <p:cNvGrpSpPr/>
        <p:nvPr/>
      </p:nvGrpSpPr>
      <p:grpSpPr>
        <a:xfrm>
          <a:off x="0" y="0"/>
          <a:ext cx="0" cy="0"/>
          <a:chOff x="0" y="0"/>
          <a:chExt cx="0" cy="0"/>
        </a:xfrm>
      </p:grpSpPr>
      <p:pic>
        <p:nvPicPr>
          <p:cNvPr id="3" name="Fondo">
            <a:extLst>
              <a:ext uri="{FF2B5EF4-FFF2-40B4-BE49-F238E27FC236}">
                <a16:creationId xmlns:a16="http://schemas.microsoft.com/office/drawing/2014/main" id="{D9779358-911B-E498-7863-AA1F666221B8}"/>
              </a:ext>
            </a:extLst>
          </p:cNvPr>
          <p:cNvPicPr>
            <a:picLocks noGrp="1" noRot="1" noChangeAspect="1" noMove="1" noResize="1" noEditPoints="1" noAdjustHandles="1" noChangeArrowheads="1" noChangeShapeType="1" noCrop="1"/>
          </p:cNvPicPr>
          <p:nvPr/>
        </p:nvPicPr>
        <p:blipFill>
          <a:blip r:embed="rId2"/>
          <a:stretch>
            <a:fillRect/>
          </a:stretch>
        </p:blipFill>
        <p:spPr>
          <a:xfrm>
            <a:off x="0" y="0"/>
            <a:ext cx="12192000" cy="6876182"/>
          </a:xfrm>
          <a:prstGeom prst="rect">
            <a:avLst/>
          </a:prstGeom>
        </p:spPr>
      </p:pic>
      <p:sp>
        <p:nvSpPr>
          <p:cNvPr id="2" name="blanco">
            <a:extLst>
              <a:ext uri="{FF2B5EF4-FFF2-40B4-BE49-F238E27FC236}">
                <a16:creationId xmlns:a16="http://schemas.microsoft.com/office/drawing/2014/main" id="{5F880695-80F6-E50F-4AB5-A521A5BDBD80}"/>
              </a:ext>
            </a:extLst>
          </p:cNvPr>
          <p:cNvSpPr/>
          <p:nvPr/>
        </p:nvSpPr>
        <p:spPr>
          <a:xfrm>
            <a:off x="7834168" y="0"/>
            <a:ext cx="4357832" cy="68761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7" name="CuadroTexto 16">
            <a:extLst>
              <a:ext uri="{FF2B5EF4-FFF2-40B4-BE49-F238E27FC236}">
                <a16:creationId xmlns:a16="http://schemas.microsoft.com/office/drawing/2014/main" id="{0D38C4C1-950D-C158-B08A-746541628BE9}"/>
              </a:ext>
            </a:extLst>
          </p:cNvPr>
          <p:cNvSpPr txBox="1"/>
          <p:nvPr/>
        </p:nvSpPr>
        <p:spPr>
          <a:xfrm>
            <a:off x="8343317" y="348736"/>
            <a:ext cx="3496071" cy="1569660"/>
          </a:xfrm>
          <a:prstGeom prst="rect">
            <a:avLst/>
          </a:prstGeom>
          <a:noFill/>
        </p:spPr>
        <p:txBody>
          <a:bodyPr wrap="square" rtlCol="0">
            <a:spAutoFit/>
          </a:bodyPr>
          <a:lstStyle/>
          <a:p>
            <a:pPr algn="ctr"/>
            <a:r>
              <a:rPr lang="es-MX" sz="2400" dirty="0">
                <a:solidFill>
                  <a:srgbClr val="18529D"/>
                </a:solidFill>
                <a:latin typeface="Gill Sans MT" panose="020B0502020104020203" pitchFamily="34" charset="77"/>
              </a:rPr>
              <a:t>Cambio de identidad</a:t>
            </a:r>
          </a:p>
          <a:p>
            <a:pPr algn="ctr"/>
            <a:r>
              <a:rPr lang="es-MX" sz="2400" dirty="0">
                <a:solidFill>
                  <a:srgbClr val="18529D"/>
                </a:solidFill>
                <a:latin typeface="Gill Sans MT" panose="020B0502020104020203" pitchFamily="34" charset="77"/>
              </a:rPr>
              <a:t>Indicaciones establecidas en los lineamientos </a:t>
            </a:r>
          </a:p>
          <a:p>
            <a:pPr algn="ctr"/>
            <a:endParaRPr lang="es-MX" sz="2400" dirty="0">
              <a:solidFill>
                <a:srgbClr val="18529D"/>
              </a:solidFill>
              <a:latin typeface="Gill Sans MT" panose="020B0502020104020203" pitchFamily="34" charset="77"/>
            </a:endParaRPr>
          </a:p>
        </p:txBody>
      </p:sp>
      <p:sp>
        <p:nvSpPr>
          <p:cNvPr id="4" name="Rectángulo redondeado 3">
            <a:extLst>
              <a:ext uri="{FF2B5EF4-FFF2-40B4-BE49-F238E27FC236}">
                <a16:creationId xmlns:a16="http://schemas.microsoft.com/office/drawing/2014/main" id="{8A049A8F-86AA-AA3D-18B6-0146338312C2}"/>
              </a:ext>
            </a:extLst>
          </p:cNvPr>
          <p:cNvSpPr/>
          <p:nvPr/>
        </p:nvSpPr>
        <p:spPr>
          <a:xfrm>
            <a:off x="8451401" y="2121818"/>
            <a:ext cx="3267202" cy="4763603"/>
          </a:xfrm>
          <a:prstGeom prst="round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8" name="Rectángulo 17">
            <a:extLst>
              <a:ext uri="{FF2B5EF4-FFF2-40B4-BE49-F238E27FC236}">
                <a16:creationId xmlns:a16="http://schemas.microsoft.com/office/drawing/2014/main" id="{FAEDF752-1806-CA27-09B4-5EAECB9B9D0F}"/>
              </a:ext>
            </a:extLst>
          </p:cNvPr>
          <p:cNvSpPr/>
          <p:nvPr/>
        </p:nvSpPr>
        <p:spPr>
          <a:xfrm>
            <a:off x="8451402" y="3438239"/>
            <a:ext cx="3267204" cy="3447184"/>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9" name="Marcador de contenido 2">
            <a:extLst>
              <a:ext uri="{FF2B5EF4-FFF2-40B4-BE49-F238E27FC236}">
                <a16:creationId xmlns:a16="http://schemas.microsoft.com/office/drawing/2014/main" id="{60BF0CFE-7645-32F8-A69E-DBBB3C51C7F4}"/>
              </a:ext>
            </a:extLst>
          </p:cNvPr>
          <p:cNvSpPr txBox="1">
            <a:spLocks/>
          </p:cNvSpPr>
          <p:nvPr/>
        </p:nvSpPr>
        <p:spPr>
          <a:xfrm>
            <a:off x="8693289" y="6301282"/>
            <a:ext cx="2781864" cy="671973"/>
          </a:xfrm>
          <a:prstGeom prst="rect">
            <a:avLst/>
          </a:prstGeom>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lvl="0" indent="0" algn="ctr" fontAlgn="base">
              <a:buClr>
                <a:srgbClr val="4F81BD"/>
              </a:buClr>
              <a:buNone/>
              <a:defRPr/>
            </a:pPr>
            <a:r>
              <a:rPr lang="es-MX" sz="1200" dirty="0">
                <a:solidFill>
                  <a:schemeClr val="bg1"/>
                </a:solidFill>
                <a:latin typeface="Gill Sans MT" panose="020B0502020104020203" pitchFamily="34" charset="77"/>
                <a:cs typeface="Calibri"/>
                <a:hlinkClick r:id="rId3">
                  <a:extLst>
                    <a:ext uri="{A12FA001-AC4F-418D-AE19-62706E023703}">
                      <ahyp:hlinkClr xmlns:ahyp="http://schemas.microsoft.com/office/drawing/2018/hyperlinkcolor" val="tx"/>
                    </a:ext>
                  </a:extLst>
                </a:hlinkClick>
              </a:rPr>
              <a:t>https://www.uv.mx/uge/files/2025/07/</a:t>
            </a:r>
            <a:r>
              <a:rPr lang="es-MX" sz="1200" dirty="0">
                <a:solidFill>
                  <a:schemeClr val="bg1"/>
                </a:solidFill>
                <a:latin typeface="Gill Sans MT" panose="020B0502020104020203" pitchFamily="34" charset="77"/>
                <a:cs typeface="Calibri"/>
              </a:rPr>
              <a:t> Lineamientos-actualizados-24-06-2025.pdf </a:t>
            </a:r>
          </a:p>
          <a:p>
            <a:pPr marL="0" lvl="0" indent="0" algn="ctr" fontAlgn="base">
              <a:buClr>
                <a:srgbClr val="4F81BD"/>
              </a:buClr>
              <a:buNone/>
              <a:defRPr/>
            </a:pPr>
            <a:endParaRPr lang="es-MX" sz="1200" dirty="0">
              <a:solidFill>
                <a:schemeClr val="bg1"/>
              </a:solidFill>
              <a:latin typeface="Gill Sans MT" panose="020B0502020104020203" pitchFamily="34" charset="77"/>
              <a:cs typeface="Calibri"/>
            </a:endParaRPr>
          </a:p>
          <a:p>
            <a:pPr marL="0" marR="0" lvl="0" indent="0" algn="l" defTabSz="914400" rtl="0" eaLnBrk="1" fontAlgn="base" latinLnBrk="0" hangingPunct="1">
              <a:lnSpc>
                <a:spcPct val="90000"/>
              </a:lnSpc>
              <a:spcBef>
                <a:spcPts val="1200"/>
              </a:spcBef>
              <a:spcAft>
                <a:spcPts val="200"/>
              </a:spcAft>
              <a:buClr>
                <a:srgbClr val="4F81BD"/>
              </a:buClr>
              <a:buSzPct val="100000"/>
              <a:buFont typeface="Calibri" panose="020F0502020204030204" pitchFamily="34" charset="0"/>
              <a:buNone/>
              <a:tabLst/>
              <a:defRPr/>
            </a:pPr>
            <a:endParaRPr kumimoji="0" lang="es-MX" sz="2000" b="0" i="0" strike="noStrike" kern="1200" cap="none" spc="0" normalizeH="0" baseline="0" noProof="0" dirty="0">
              <a:ln>
                <a:noFill/>
              </a:ln>
              <a:solidFill>
                <a:schemeClr val="bg1"/>
              </a:solidFill>
              <a:effectLst/>
              <a:uLnTx/>
              <a:uFillTx/>
              <a:latin typeface="Calibri"/>
              <a:ea typeface="+mn-ea"/>
              <a:cs typeface="Calibri"/>
            </a:endParaRPr>
          </a:p>
          <a:p>
            <a:pPr marL="0" marR="0" lvl="0" indent="0" algn="l" defTabSz="914400" rtl="0" eaLnBrk="1" fontAlgn="base" latinLnBrk="0" hangingPunct="1">
              <a:lnSpc>
                <a:spcPct val="90000"/>
              </a:lnSpc>
              <a:spcBef>
                <a:spcPts val="1200"/>
              </a:spcBef>
              <a:spcAft>
                <a:spcPts val="200"/>
              </a:spcAft>
              <a:buClr>
                <a:srgbClr val="4F81BD"/>
              </a:buClr>
              <a:buSzPct val="100000"/>
              <a:buFont typeface="Calibri" panose="020F0502020204030204" pitchFamily="34" charset="0"/>
              <a:buNone/>
              <a:tabLst/>
              <a:defRPr/>
            </a:pPr>
            <a:endParaRPr kumimoji="0" lang="es-MX" sz="2000" b="0" i="0" strike="noStrike" kern="1200" cap="none" spc="0" normalizeH="0" baseline="0" noProof="0" dirty="0">
              <a:ln>
                <a:noFill/>
              </a:ln>
              <a:solidFill>
                <a:schemeClr val="bg1"/>
              </a:solidFill>
              <a:effectLst/>
              <a:uLnTx/>
              <a:uFillTx/>
              <a:latin typeface="Calibri"/>
              <a:ea typeface="+mn-ea"/>
              <a:cs typeface="Calibri"/>
            </a:endParaRPr>
          </a:p>
          <a:p>
            <a:pPr marL="91440" marR="0" lvl="0" indent="-91440" algn="l" defTabSz="914400" rtl="0" eaLnBrk="1" fontAlgn="base" latinLnBrk="0" hangingPunct="1">
              <a:lnSpc>
                <a:spcPct val="90000"/>
              </a:lnSpc>
              <a:spcBef>
                <a:spcPts val="1200"/>
              </a:spcBef>
              <a:spcAft>
                <a:spcPts val="200"/>
              </a:spcAft>
              <a:buClr>
                <a:srgbClr val="4F81BD"/>
              </a:buClr>
              <a:buSzPct val="100000"/>
              <a:buFont typeface="Calibri" panose="020F0502020204030204" pitchFamily="34" charset="0"/>
              <a:buChar char=" "/>
              <a:tabLst/>
              <a:defRPr/>
            </a:pPr>
            <a:endParaRPr kumimoji="0" lang="es-MX" sz="2000" b="0" i="0" u="none" strike="noStrike" kern="1200" cap="none" spc="0" normalizeH="0" baseline="0" noProof="0" dirty="0">
              <a:ln>
                <a:noFill/>
              </a:ln>
              <a:solidFill>
                <a:prstClr val="black">
                  <a:lumMod val="75000"/>
                  <a:lumOff val="25000"/>
                </a:prstClr>
              </a:solidFill>
              <a:effectLst/>
              <a:uLnTx/>
              <a:uFillTx/>
              <a:latin typeface="Calibri"/>
              <a:ea typeface="+mn-ea"/>
              <a:cs typeface="Calibri"/>
            </a:endParaRPr>
          </a:p>
        </p:txBody>
      </p:sp>
      <p:pic>
        <p:nvPicPr>
          <p:cNvPr id="6" name="Imagen 5">
            <a:extLst>
              <a:ext uri="{FF2B5EF4-FFF2-40B4-BE49-F238E27FC236}">
                <a16:creationId xmlns:a16="http://schemas.microsoft.com/office/drawing/2014/main" id="{B4C69181-B398-9F76-23B5-D89A278F3A2E}"/>
              </a:ext>
            </a:extLst>
          </p:cNvPr>
          <p:cNvPicPr>
            <a:picLocks noChangeAspect="1"/>
          </p:cNvPicPr>
          <p:nvPr/>
        </p:nvPicPr>
        <p:blipFill rotWithShape="1">
          <a:blip r:embed="rId4"/>
          <a:srcRect l="4515" r="7496"/>
          <a:stretch/>
        </p:blipFill>
        <p:spPr>
          <a:xfrm>
            <a:off x="8841871" y="3452131"/>
            <a:ext cx="2438829" cy="2698239"/>
          </a:xfrm>
          <a:prstGeom prst="rect">
            <a:avLst/>
          </a:prstGeom>
        </p:spPr>
      </p:pic>
      <p:sp>
        <p:nvSpPr>
          <p:cNvPr id="9" name="Rectángulo 8">
            <a:extLst>
              <a:ext uri="{FF2B5EF4-FFF2-40B4-BE49-F238E27FC236}">
                <a16:creationId xmlns:a16="http://schemas.microsoft.com/office/drawing/2014/main" id="{EF08210F-E132-66B5-C50D-6584E4D43865}"/>
              </a:ext>
            </a:extLst>
          </p:cNvPr>
          <p:cNvSpPr/>
          <p:nvPr/>
        </p:nvSpPr>
        <p:spPr>
          <a:xfrm>
            <a:off x="9213924" y="1617957"/>
            <a:ext cx="1694725" cy="1669370"/>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8" name="Imagen 7">
            <a:extLst>
              <a:ext uri="{FF2B5EF4-FFF2-40B4-BE49-F238E27FC236}">
                <a16:creationId xmlns:a16="http://schemas.microsoft.com/office/drawing/2014/main" id="{C141A121-B4E2-BEEF-E3A7-58DBD03600F5}"/>
              </a:ext>
            </a:extLst>
          </p:cNvPr>
          <p:cNvPicPr>
            <a:picLocks noChangeAspect="1"/>
          </p:cNvPicPr>
          <p:nvPr/>
        </p:nvPicPr>
        <p:blipFill>
          <a:blip r:embed="rId5"/>
          <a:stretch>
            <a:fillRect/>
          </a:stretch>
        </p:blipFill>
        <p:spPr>
          <a:xfrm>
            <a:off x="8818937" y="1200823"/>
            <a:ext cx="2484698" cy="2484698"/>
          </a:xfrm>
          <a:prstGeom prst="rect">
            <a:avLst/>
          </a:prstGeom>
        </p:spPr>
      </p:pic>
      <p:sp>
        <p:nvSpPr>
          <p:cNvPr id="10" name="Rectángulo redondeado 9">
            <a:extLst>
              <a:ext uri="{FF2B5EF4-FFF2-40B4-BE49-F238E27FC236}">
                <a16:creationId xmlns:a16="http://schemas.microsoft.com/office/drawing/2014/main" id="{D58D5136-A1A8-541C-4C36-62B28B2D4FC6}"/>
              </a:ext>
            </a:extLst>
          </p:cNvPr>
          <p:cNvSpPr/>
          <p:nvPr/>
        </p:nvSpPr>
        <p:spPr>
          <a:xfrm>
            <a:off x="685489" y="2190107"/>
            <a:ext cx="5885791" cy="588863"/>
          </a:xfrm>
          <a:prstGeom prst="roundRect">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CuadroTexto 10">
            <a:extLst>
              <a:ext uri="{FF2B5EF4-FFF2-40B4-BE49-F238E27FC236}">
                <a16:creationId xmlns:a16="http://schemas.microsoft.com/office/drawing/2014/main" id="{B83FDE1E-EAC3-3853-3F68-F162B478BE2E}"/>
              </a:ext>
            </a:extLst>
          </p:cNvPr>
          <p:cNvSpPr txBox="1"/>
          <p:nvPr/>
        </p:nvSpPr>
        <p:spPr>
          <a:xfrm>
            <a:off x="801097" y="2265342"/>
            <a:ext cx="6347583" cy="738664"/>
          </a:xfrm>
          <a:prstGeom prst="rect">
            <a:avLst/>
          </a:prstGeom>
          <a:noFill/>
        </p:spPr>
        <p:txBody>
          <a:bodyPr wrap="square" rtlCol="0">
            <a:spAutoFit/>
          </a:bodyPr>
          <a:lstStyle/>
          <a:p>
            <a:r>
              <a:rPr lang="es-MX" sz="2400" dirty="0">
                <a:solidFill>
                  <a:schemeClr val="bg1"/>
                </a:solidFill>
                <a:latin typeface="Gill Sans MT" panose="020B0502020104020203" pitchFamily="34" charset="77"/>
              </a:rPr>
              <a:t>Por robo, extravío o actualización de datos.</a:t>
            </a:r>
          </a:p>
          <a:p>
            <a:endParaRPr lang="es-MX" dirty="0">
              <a:solidFill>
                <a:schemeClr val="bg1"/>
              </a:solidFill>
              <a:latin typeface="Gill Sans MT" panose="020B0502020104020203" pitchFamily="34" charset="77"/>
            </a:endParaRPr>
          </a:p>
        </p:txBody>
      </p:sp>
      <p:sp>
        <p:nvSpPr>
          <p:cNvPr id="13" name="3 Marcador de texto">
            <a:extLst>
              <a:ext uri="{FF2B5EF4-FFF2-40B4-BE49-F238E27FC236}">
                <a16:creationId xmlns:a16="http://schemas.microsoft.com/office/drawing/2014/main" id="{5301C290-17AF-2E75-53D4-C3DBE632867B}"/>
              </a:ext>
            </a:extLst>
          </p:cNvPr>
          <p:cNvSpPr txBox="1">
            <a:spLocks/>
          </p:cNvSpPr>
          <p:nvPr/>
        </p:nvSpPr>
        <p:spPr>
          <a:xfrm>
            <a:off x="473394" y="411155"/>
            <a:ext cx="8473168"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3600" dirty="0">
                <a:solidFill>
                  <a:srgbClr val="18529D"/>
                </a:solidFill>
                <a:latin typeface="Gill Sans MT" panose="020B0502020104020203" pitchFamily="34" charset="77"/>
              </a:rPr>
              <a:t>Reexpedición (Semestres superiores)</a:t>
            </a:r>
          </a:p>
        </p:txBody>
      </p:sp>
      <p:sp>
        <p:nvSpPr>
          <p:cNvPr id="14" name="Rectángulo 13">
            <a:extLst>
              <a:ext uri="{FF2B5EF4-FFF2-40B4-BE49-F238E27FC236}">
                <a16:creationId xmlns:a16="http://schemas.microsoft.com/office/drawing/2014/main" id="{604CCD1A-8A31-DF14-C13A-7D1F599169E6}"/>
              </a:ext>
            </a:extLst>
          </p:cNvPr>
          <p:cNvSpPr/>
          <p:nvPr/>
        </p:nvSpPr>
        <p:spPr>
          <a:xfrm rot="5400000" flipH="1">
            <a:off x="1575670" y="-280441"/>
            <a:ext cx="86536" cy="3237875"/>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5" name="CuadroTexto 14">
            <a:extLst>
              <a:ext uri="{FF2B5EF4-FFF2-40B4-BE49-F238E27FC236}">
                <a16:creationId xmlns:a16="http://schemas.microsoft.com/office/drawing/2014/main" id="{062AD458-CE1F-A619-5BD8-8284D365EFC6}"/>
              </a:ext>
            </a:extLst>
          </p:cNvPr>
          <p:cNvSpPr txBox="1"/>
          <p:nvPr/>
        </p:nvSpPr>
        <p:spPr>
          <a:xfrm>
            <a:off x="732249" y="3194627"/>
            <a:ext cx="6566166" cy="1569660"/>
          </a:xfrm>
          <a:prstGeom prst="rect">
            <a:avLst/>
          </a:prstGeom>
          <a:noFill/>
        </p:spPr>
        <p:txBody>
          <a:bodyPr wrap="square" rtlCol="0">
            <a:spAutoFit/>
          </a:bodyPr>
          <a:lstStyle/>
          <a:p>
            <a:r>
              <a:rPr lang="es-MX" sz="2400" dirty="0">
                <a:latin typeface="Gill Sans MT" panose="020B0502020104020203" pitchFamily="34" charset="77"/>
              </a:rPr>
              <a:t>El/la estudiante podrá solicitar su reexpedición en su Entidad Académica, previo pago de $50.00 por concepto de reexpedición de credencial. </a:t>
            </a:r>
          </a:p>
          <a:p>
            <a:endParaRPr lang="es-MX" sz="2400" dirty="0">
              <a:latin typeface="Gill Sans MT" panose="020B0502020104020203" pitchFamily="34" charset="77"/>
            </a:endParaRPr>
          </a:p>
        </p:txBody>
      </p:sp>
    </p:spTree>
    <p:extLst>
      <p:ext uri="{BB962C8B-B14F-4D97-AF65-F5344CB8AC3E}">
        <p14:creationId xmlns:p14="http://schemas.microsoft.com/office/powerpoint/2010/main" val="646230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17C68-6030-8FF9-CB06-243CBA273094}"/>
            </a:ext>
          </a:extLst>
        </p:cNvPr>
        <p:cNvGrpSpPr/>
        <p:nvPr/>
      </p:nvGrpSpPr>
      <p:grpSpPr>
        <a:xfrm>
          <a:off x="0" y="0"/>
          <a:ext cx="0" cy="0"/>
          <a:chOff x="0" y="0"/>
          <a:chExt cx="0" cy="0"/>
        </a:xfrm>
      </p:grpSpPr>
      <p:pic>
        <p:nvPicPr>
          <p:cNvPr id="3" name="Fondo">
            <a:extLst>
              <a:ext uri="{FF2B5EF4-FFF2-40B4-BE49-F238E27FC236}">
                <a16:creationId xmlns:a16="http://schemas.microsoft.com/office/drawing/2014/main" id="{134AD4B8-9681-A6E8-5070-55ECACD394B1}"/>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76182"/>
          </a:xfrm>
          <a:prstGeom prst="rect">
            <a:avLst/>
          </a:prstGeom>
        </p:spPr>
      </p:pic>
      <p:sp>
        <p:nvSpPr>
          <p:cNvPr id="6" name="Rectángulo blanco">
            <a:extLst>
              <a:ext uri="{FF2B5EF4-FFF2-40B4-BE49-F238E27FC236}">
                <a16:creationId xmlns:a16="http://schemas.microsoft.com/office/drawing/2014/main" id="{D81A8BF9-5D6A-3829-BB4B-88A20B90C508}"/>
              </a:ext>
            </a:extLst>
          </p:cNvPr>
          <p:cNvSpPr>
            <a:spLocks noGrp="1" noRot="1" noMove="1" noResize="1" noEditPoints="1" noAdjustHandles="1" noChangeArrowheads="1" noChangeShapeType="1"/>
          </p:cNvSpPr>
          <p:nvPr/>
        </p:nvSpPr>
        <p:spPr>
          <a:xfrm flipV="1">
            <a:off x="0" y="1323805"/>
            <a:ext cx="12192000" cy="55341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 name="3 Marcador de texto">
            <a:extLst>
              <a:ext uri="{FF2B5EF4-FFF2-40B4-BE49-F238E27FC236}">
                <a16:creationId xmlns:a16="http://schemas.microsoft.com/office/drawing/2014/main" id="{A61FB2D7-58E7-0538-7E1A-005991B99BE2}"/>
              </a:ext>
            </a:extLst>
          </p:cNvPr>
          <p:cNvSpPr txBox="1">
            <a:spLocks/>
          </p:cNvSpPr>
          <p:nvPr/>
        </p:nvSpPr>
        <p:spPr>
          <a:xfrm>
            <a:off x="473394" y="411155"/>
            <a:ext cx="8473168"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3600" dirty="0">
                <a:solidFill>
                  <a:srgbClr val="18529D"/>
                </a:solidFill>
                <a:latin typeface="Gill Sans MT" panose="020B0502020104020203" pitchFamily="34" charset="77"/>
              </a:rPr>
              <a:t>Reexpedición (Semestres superiores)</a:t>
            </a:r>
          </a:p>
        </p:txBody>
      </p:sp>
      <p:sp>
        <p:nvSpPr>
          <p:cNvPr id="11" name="Rectángulo 10">
            <a:extLst>
              <a:ext uri="{FF2B5EF4-FFF2-40B4-BE49-F238E27FC236}">
                <a16:creationId xmlns:a16="http://schemas.microsoft.com/office/drawing/2014/main" id="{B5CB306F-E838-0DCB-9D4B-0722D5717948}"/>
              </a:ext>
            </a:extLst>
          </p:cNvPr>
          <p:cNvSpPr/>
          <p:nvPr/>
        </p:nvSpPr>
        <p:spPr>
          <a:xfrm rot="5400000" flipH="1">
            <a:off x="1575670" y="-280441"/>
            <a:ext cx="86536" cy="3237875"/>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Rectángulo verde" hidden="1">
            <a:extLst>
              <a:ext uri="{FF2B5EF4-FFF2-40B4-BE49-F238E27FC236}">
                <a16:creationId xmlns:a16="http://schemas.microsoft.com/office/drawing/2014/main" id="{D16D4549-DF4F-AFCB-0B30-EE8CD144DFC0}"/>
              </a:ext>
            </a:extLst>
          </p:cNvPr>
          <p:cNvSpPr/>
          <p:nvPr/>
        </p:nvSpPr>
        <p:spPr>
          <a:xfrm>
            <a:off x="0" y="6562165"/>
            <a:ext cx="12221981" cy="314017"/>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 name="CuadroTexto 4">
            <a:extLst>
              <a:ext uri="{FF2B5EF4-FFF2-40B4-BE49-F238E27FC236}">
                <a16:creationId xmlns:a16="http://schemas.microsoft.com/office/drawing/2014/main" id="{92F97F9B-B969-B516-0B0D-BBE64B816FAD}"/>
              </a:ext>
            </a:extLst>
          </p:cNvPr>
          <p:cNvSpPr txBox="1"/>
          <p:nvPr/>
        </p:nvSpPr>
        <p:spPr>
          <a:xfrm>
            <a:off x="783357" y="1813566"/>
            <a:ext cx="10575989" cy="1015663"/>
          </a:xfrm>
          <a:prstGeom prst="rect">
            <a:avLst/>
          </a:prstGeom>
          <a:noFill/>
        </p:spPr>
        <p:txBody>
          <a:bodyPr wrap="square" rtlCol="0">
            <a:spAutoFit/>
          </a:bodyPr>
          <a:lstStyle/>
          <a:p>
            <a:r>
              <a:rPr lang="es-MX" sz="2000" dirty="0">
                <a:latin typeface="Gill Sans MT" panose="020B0502020104020203" pitchFamily="34" charset="77"/>
              </a:rPr>
              <a:t>Las entidades académicas de las regiones </a:t>
            </a:r>
            <a:r>
              <a:rPr lang="es-MX" sz="2000" b="1" dirty="0">
                <a:latin typeface="Gill Sans MT" panose="020B0502020104020203" pitchFamily="34" charset="77"/>
              </a:rPr>
              <a:t>Xalapa, Orizaba-Córdoba</a:t>
            </a:r>
            <a:r>
              <a:rPr lang="es-MX" sz="2000" dirty="0">
                <a:latin typeface="Gill Sans MT" panose="020B0502020104020203" pitchFamily="34" charset="77"/>
              </a:rPr>
              <a:t>, así como las </a:t>
            </a:r>
            <a:r>
              <a:rPr lang="es-MX" sz="2000" b="1" dirty="0">
                <a:latin typeface="Gill Sans MT" panose="020B0502020104020203" pitchFamily="34" charset="77"/>
              </a:rPr>
              <a:t>coordinaciones de posgrado</a:t>
            </a:r>
            <a:r>
              <a:rPr lang="es-MX" sz="2000" dirty="0">
                <a:latin typeface="Gill Sans MT" panose="020B0502020104020203" pitchFamily="34" charset="77"/>
              </a:rPr>
              <a:t>, podrán gestionar la reexpedición de credencial física a través del correo electrónico credencialuv@uv.mx de acuerdo a las siguientes indicaciones. </a:t>
            </a:r>
          </a:p>
        </p:txBody>
      </p:sp>
      <p:sp>
        <p:nvSpPr>
          <p:cNvPr id="4" name="Rectángulo redondeado 3">
            <a:extLst>
              <a:ext uri="{FF2B5EF4-FFF2-40B4-BE49-F238E27FC236}">
                <a16:creationId xmlns:a16="http://schemas.microsoft.com/office/drawing/2014/main" id="{CBD4B867-0DC6-C648-5C76-6068D1D06E4C}"/>
              </a:ext>
            </a:extLst>
          </p:cNvPr>
          <p:cNvSpPr/>
          <p:nvPr/>
        </p:nvSpPr>
        <p:spPr>
          <a:xfrm>
            <a:off x="783358" y="3107194"/>
            <a:ext cx="5431461" cy="2022746"/>
          </a:xfrm>
          <a:prstGeom prst="roundRect">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CuadroTexto 7">
            <a:extLst>
              <a:ext uri="{FF2B5EF4-FFF2-40B4-BE49-F238E27FC236}">
                <a16:creationId xmlns:a16="http://schemas.microsoft.com/office/drawing/2014/main" id="{1F6A799B-19A0-D886-A34E-725EDF15D0FB}"/>
              </a:ext>
            </a:extLst>
          </p:cNvPr>
          <p:cNvSpPr txBox="1"/>
          <p:nvPr/>
        </p:nvSpPr>
        <p:spPr>
          <a:xfrm>
            <a:off x="1070839" y="3529592"/>
            <a:ext cx="4988997" cy="1754326"/>
          </a:xfrm>
          <a:prstGeom prst="rect">
            <a:avLst/>
          </a:prstGeom>
          <a:noFill/>
        </p:spPr>
        <p:txBody>
          <a:bodyPr wrap="square" rtlCol="0">
            <a:spAutoFit/>
          </a:bodyPr>
          <a:lstStyle/>
          <a:p>
            <a:pPr algn="ctr"/>
            <a:r>
              <a:rPr lang="es-MX" dirty="0">
                <a:solidFill>
                  <a:schemeClr val="bg1"/>
                </a:solidFill>
                <a:latin typeface="Gill Sans MT" panose="020B0502020104020203" pitchFamily="34" charset="77"/>
              </a:rPr>
              <a:t>Incluir en el correo electrónico los datos escolares del estudiante (matrícula, nombre completo, programa educativo, región, modalidad) adjuntar aranceles de pago, y en su caso, la fotografía/firma.</a:t>
            </a:r>
          </a:p>
          <a:p>
            <a:pPr algn="ctr"/>
            <a:endParaRPr lang="es-MX" dirty="0">
              <a:solidFill>
                <a:schemeClr val="bg1"/>
              </a:solidFill>
              <a:latin typeface="Gill Sans MT" panose="020B0502020104020203" pitchFamily="34" charset="77"/>
            </a:endParaRPr>
          </a:p>
          <a:p>
            <a:pPr algn="ctr"/>
            <a:endParaRPr lang="es-MX" dirty="0">
              <a:solidFill>
                <a:schemeClr val="bg1"/>
              </a:solidFill>
              <a:latin typeface="Gill Sans MT" panose="020B0502020104020203" pitchFamily="34" charset="77"/>
            </a:endParaRPr>
          </a:p>
        </p:txBody>
      </p:sp>
      <p:sp>
        <p:nvSpPr>
          <p:cNvPr id="10" name="Rectángulo redondeado 9">
            <a:extLst>
              <a:ext uri="{FF2B5EF4-FFF2-40B4-BE49-F238E27FC236}">
                <a16:creationId xmlns:a16="http://schemas.microsoft.com/office/drawing/2014/main" id="{874F6FFF-2E60-BCB1-ECA9-082AF878289E}"/>
              </a:ext>
            </a:extLst>
          </p:cNvPr>
          <p:cNvSpPr/>
          <p:nvPr/>
        </p:nvSpPr>
        <p:spPr>
          <a:xfrm>
            <a:off x="6347317" y="3107194"/>
            <a:ext cx="2440221" cy="2022746"/>
          </a:xfrm>
          <a:prstGeom prst="roundRect">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CuadroTexto 11">
            <a:extLst>
              <a:ext uri="{FF2B5EF4-FFF2-40B4-BE49-F238E27FC236}">
                <a16:creationId xmlns:a16="http://schemas.microsoft.com/office/drawing/2014/main" id="{4C870E3A-08DC-37F7-B4B7-2D6F68C25426}"/>
              </a:ext>
            </a:extLst>
          </p:cNvPr>
          <p:cNvSpPr txBox="1"/>
          <p:nvPr/>
        </p:nvSpPr>
        <p:spPr>
          <a:xfrm>
            <a:off x="6502300" y="3463220"/>
            <a:ext cx="2140587" cy="1754326"/>
          </a:xfrm>
          <a:prstGeom prst="rect">
            <a:avLst/>
          </a:prstGeom>
          <a:noFill/>
        </p:spPr>
        <p:txBody>
          <a:bodyPr wrap="square" rtlCol="0">
            <a:spAutoFit/>
          </a:bodyPr>
          <a:lstStyle/>
          <a:p>
            <a:pPr algn="ctr"/>
            <a:r>
              <a:rPr lang="es-MX" dirty="0">
                <a:solidFill>
                  <a:schemeClr val="bg1"/>
                </a:solidFill>
                <a:latin typeface="Gill Sans MT" panose="020B0502020104020203" pitchFamily="34" charset="77"/>
              </a:rPr>
              <a:t>Previo al envío de correo validar cuenta con </a:t>
            </a:r>
          </a:p>
          <a:p>
            <a:pPr algn="ctr"/>
            <a:r>
              <a:rPr lang="es-MX" dirty="0">
                <a:solidFill>
                  <a:schemeClr val="bg1"/>
                </a:solidFill>
                <a:latin typeface="Gill Sans MT" panose="020B0502020104020203" pitchFamily="34" charset="77"/>
              </a:rPr>
              <a:t>inscripción vigente.</a:t>
            </a:r>
          </a:p>
          <a:p>
            <a:pPr algn="ctr"/>
            <a:endParaRPr lang="es-MX" dirty="0">
              <a:solidFill>
                <a:schemeClr val="bg1"/>
              </a:solidFill>
              <a:latin typeface="Gill Sans MT" panose="020B0502020104020203" pitchFamily="34" charset="77"/>
            </a:endParaRPr>
          </a:p>
          <a:p>
            <a:pPr algn="ctr"/>
            <a:endParaRPr lang="es-MX" dirty="0">
              <a:solidFill>
                <a:schemeClr val="bg1"/>
              </a:solidFill>
              <a:latin typeface="Gill Sans MT" panose="020B0502020104020203" pitchFamily="34" charset="77"/>
            </a:endParaRPr>
          </a:p>
        </p:txBody>
      </p:sp>
      <p:sp>
        <p:nvSpPr>
          <p:cNvPr id="13" name="Rectángulo redondeado 12">
            <a:extLst>
              <a:ext uri="{FF2B5EF4-FFF2-40B4-BE49-F238E27FC236}">
                <a16:creationId xmlns:a16="http://schemas.microsoft.com/office/drawing/2014/main" id="{2B00E64F-DF67-9733-0DE4-A33A439E9E09}"/>
              </a:ext>
            </a:extLst>
          </p:cNvPr>
          <p:cNvSpPr/>
          <p:nvPr/>
        </p:nvSpPr>
        <p:spPr>
          <a:xfrm>
            <a:off x="8919125" y="3107193"/>
            <a:ext cx="2440221" cy="2022746"/>
          </a:xfrm>
          <a:prstGeom prst="roundRect">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CuadroTexto 13">
            <a:extLst>
              <a:ext uri="{FF2B5EF4-FFF2-40B4-BE49-F238E27FC236}">
                <a16:creationId xmlns:a16="http://schemas.microsoft.com/office/drawing/2014/main" id="{ECC517B4-753D-E11E-622D-199C3C09A401}"/>
              </a:ext>
            </a:extLst>
          </p:cNvPr>
          <p:cNvSpPr txBox="1"/>
          <p:nvPr/>
        </p:nvSpPr>
        <p:spPr>
          <a:xfrm>
            <a:off x="9119239" y="3365484"/>
            <a:ext cx="2140587" cy="2031325"/>
          </a:xfrm>
          <a:prstGeom prst="rect">
            <a:avLst/>
          </a:prstGeom>
          <a:noFill/>
        </p:spPr>
        <p:txBody>
          <a:bodyPr wrap="square" rtlCol="0">
            <a:spAutoFit/>
          </a:bodyPr>
          <a:lstStyle/>
          <a:p>
            <a:pPr algn="ctr"/>
            <a:r>
              <a:rPr lang="es-MX" dirty="0">
                <a:solidFill>
                  <a:schemeClr val="bg1"/>
                </a:solidFill>
                <a:latin typeface="Gill Sans MT" panose="020B0502020104020203" pitchFamily="34" charset="77"/>
              </a:rPr>
              <a:t>Previo al envío del correo validar la vigencia, monto y datos en el </a:t>
            </a:r>
          </a:p>
          <a:p>
            <a:pPr algn="ctr"/>
            <a:r>
              <a:rPr lang="es-MX" dirty="0">
                <a:solidFill>
                  <a:schemeClr val="bg1"/>
                </a:solidFill>
                <a:latin typeface="Gill Sans MT" panose="020B0502020104020203" pitchFamily="34" charset="77"/>
              </a:rPr>
              <a:t>arancel de pago.</a:t>
            </a:r>
          </a:p>
          <a:p>
            <a:pPr algn="ctr"/>
            <a:endParaRPr lang="es-MX" dirty="0">
              <a:solidFill>
                <a:schemeClr val="bg1"/>
              </a:solidFill>
              <a:latin typeface="Gill Sans MT" panose="020B0502020104020203" pitchFamily="34" charset="77"/>
            </a:endParaRPr>
          </a:p>
          <a:p>
            <a:pPr algn="ctr"/>
            <a:endParaRPr lang="es-MX" dirty="0">
              <a:solidFill>
                <a:schemeClr val="bg1"/>
              </a:solidFill>
              <a:latin typeface="Gill Sans MT" panose="020B0502020104020203" pitchFamily="34" charset="77"/>
            </a:endParaRPr>
          </a:p>
        </p:txBody>
      </p:sp>
      <p:sp>
        <p:nvSpPr>
          <p:cNvPr id="17" name="CuadroTexto 16">
            <a:extLst>
              <a:ext uri="{FF2B5EF4-FFF2-40B4-BE49-F238E27FC236}">
                <a16:creationId xmlns:a16="http://schemas.microsoft.com/office/drawing/2014/main" id="{C1A17668-EFD0-BC74-4286-3E2D3F70D90C}"/>
              </a:ext>
            </a:extLst>
          </p:cNvPr>
          <p:cNvSpPr txBox="1"/>
          <p:nvPr/>
        </p:nvSpPr>
        <p:spPr>
          <a:xfrm>
            <a:off x="808005" y="5536691"/>
            <a:ext cx="10575989" cy="1015663"/>
          </a:xfrm>
          <a:prstGeom prst="rect">
            <a:avLst/>
          </a:prstGeom>
          <a:noFill/>
        </p:spPr>
        <p:txBody>
          <a:bodyPr wrap="square" rtlCol="0">
            <a:spAutoFit/>
          </a:bodyPr>
          <a:lstStyle/>
          <a:p>
            <a:r>
              <a:rPr lang="es-MX" sz="2000" dirty="0">
                <a:latin typeface="Gill Sans MT" panose="020B0502020104020203" pitchFamily="34" charset="77"/>
              </a:rPr>
              <a:t>Región </a:t>
            </a:r>
            <a:r>
              <a:rPr lang="es-MX" sz="2000" b="1" dirty="0">
                <a:latin typeface="Gill Sans MT" panose="020B0502020104020203" pitchFamily="34" charset="77"/>
              </a:rPr>
              <a:t>Veracruz, Poza Rica y Coatzacoalcos</a:t>
            </a:r>
          </a:p>
          <a:p>
            <a:r>
              <a:rPr lang="es-MX" sz="2000" b="1" dirty="0">
                <a:latin typeface="Gill Sans MT" panose="020B0502020104020203" pitchFamily="34" charset="77"/>
              </a:rPr>
              <a:t>La gestión de las credenciales </a:t>
            </a:r>
          </a:p>
          <a:p>
            <a:endParaRPr lang="es-MX" sz="2000" dirty="0">
              <a:latin typeface="Gill Sans MT" panose="020B0502020104020203" pitchFamily="34" charset="77"/>
            </a:endParaRPr>
          </a:p>
        </p:txBody>
      </p:sp>
    </p:spTree>
    <p:extLst>
      <p:ext uri="{BB962C8B-B14F-4D97-AF65-F5344CB8AC3E}">
        <p14:creationId xmlns:p14="http://schemas.microsoft.com/office/powerpoint/2010/main" val="29536646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68259-8EDC-08AB-32CF-58BB32286E2A}"/>
            </a:ext>
          </a:extLst>
        </p:cNvPr>
        <p:cNvGrpSpPr/>
        <p:nvPr/>
      </p:nvGrpSpPr>
      <p:grpSpPr>
        <a:xfrm>
          <a:off x="0" y="0"/>
          <a:ext cx="0" cy="0"/>
          <a:chOff x="0" y="0"/>
          <a:chExt cx="0" cy="0"/>
        </a:xfrm>
      </p:grpSpPr>
      <p:pic>
        <p:nvPicPr>
          <p:cNvPr id="3" name="Fondo">
            <a:extLst>
              <a:ext uri="{FF2B5EF4-FFF2-40B4-BE49-F238E27FC236}">
                <a16:creationId xmlns:a16="http://schemas.microsoft.com/office/drawing/2014/main" id="{20D6CFFB-E4CA-B9BF-1B8A-CD561AAB96FE}"/>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76182"/>
          </a:xfrm>
          <a:prstGeom prst="rect">
            <a:avLst/>
          </a:prstGeom>
        </p:spPr>
      </p:pic>
      <p:sp>
        <p:nvSpPr>
          <p:cNvPr id="7" name="3 Marcador de texto">
            <a:extLst>
              <a:ext uri="{FF2B5EF4-FFF2-40B4-BE49-F238E27FC236}">
                <a16:creationId xmlns:a16="http://schemas.microsoft.com/office/drawing/2014/main" id="{76E45ACF-8673-EFFF-55C6-659C1F532134}"/>
              </a:ext>
            </a:extLst>
          </p:cNvPr>
          <p:cNvSpPr txBox="1">
            <a:spLocks/>
          </p:cNvSpPr>
          <p:nvPr/>
        </p:nvSpPr>
        <p:spPr>
          <a:xfrm>
            <a:off x="902020" y="942792"/>
            <a:ext cx="9339260"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5400" dirty="0">
                <a:solidFill>
                  <a:srgbClr val="18529D"/>
                </a:solidFill>
                <a:latin typeface="Gill Sans MT" panose="020B0502020104020203" pitchFamily="34" charset="77"/>
              </a:rPr>
              <a:t>Credencialización POSGRADO</a:t>
            </a:r>
          </a:p>
        </p:txBody>
      </p:sp>
      <p:sp>
        <p:nvSpPr>
          <p:cNvPr id="10" name="Rectángulo 9" hidden="1">
            <a:extLst>
              <a:ext uri="{FF2B5EF4-FFF2-40B4-BE49-F238E27FC236}">
                <a16:creationId xmlns:a16="http://schemas.microsoft.com/office/drawing/2014/main" id="{2DF937A4-6D66-255D-940D-77CB00697DB3}"/>
              </a:ext>
            </a:extLst>
          </p:cNvPr>
          <p:cNvSpPr/>
          <p:nvPr/>
        </p:nvSpPr>
        <p:spPr>
          <a:xfrm>
            <a:off x="702366" y="3438091"/>
            <a:ext cx="67180" cy="505259"/>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a:extLst>
              <a:ext uri="{FF2B5EF4-FFF2-40B4-BE49-F238E27FC236}">
                <a16:creationId xmlns:a16="http://schemas.microsoft.com/office/drawing/2014/main" id="{6B899217-A5A0-912B-9354-78F7F97186BC}"/>
              </a:ext>
            </a:extLst>
          </p:cNvPr>
          <p:cNvSpPr/>
          <p:nvPr/>
        </p:nvSpPr>
        <p:spPr>
          <a:xfrm rot="5400000" flipH="1">
            <a:off x="1545689" y="389994"/>
            <a:ext cx="86536" cy="3237875"/>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Rectángulo verde" hidden="1">
            <a:extLst>
              <a:ext uri="{FF2B5EF4-FFF2-40B4-BE49-F238E27FC236}">
                <a16:creationId xmlns:a16="http://schemas.microsoft.com/office/drawing/2014/main" id="{84F4B0F2-D07D-1320-11E1-D35005A31DC8}"/>
              </a:ext>
            </a:extLst>
          </p:cNvPr>
          <p:cNvSpPr/>
          <p:nvPr/>
        </p:nvSpPr>
        <p:spPr>
          <a:xfrm>
            <a:off x="0" y="6562165"/>
            <a:ext cx="12221981" cy="314017"/>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grpSp>
        <p:nvGrpSpPr>
          <p:cNvPr id="41" name="Group 8">
            <a:extLst>
              <a:ext uri="{FF2B5EF4-FFF2-40B4-BE49-F238E27FC236}">
                <a16:creationId xmlns:a16="http://schemas.microsoft.com/office/drawing/2014/main" id="{1AE00CD6-855F-6EB0-B14C-00454AFDC942}"/>
              </a:ext>
            </a:extLst>
          </p:cNvPr>
          <p:cNvGrpSpPr/>
          <p:nvPr/>
        </p:nvGrpSpPr>
        <p:grpSpPr>
          <a:xfrm>
            <a:off x="5850574" y="2925970"/>
            <a:ext cx="107272" cy="104725"/>
            <a:chOff x="0" y="0"/>
            <a:chExt cx="260640" cy="260640"/>
          </a:xfrm>
          <a:solidFill>
            <a:srgbClr val="28AD56"/>
          </a:solidFill>
        </p:grpSpPr>
        <p:sp>
          <p:nvSpPr>
            <p:cNvPr id="42" name="Freeform 9">
              <a:extLst>
                <a:ext uri="{FF2B5EF4-FFF2-40B4-BE49-F238E27FC236}">
                  <a16:creationId xmlns:a16="http://schemas.microsoft.com/office/drawing/2014/main" id="{79173D6C-5761-C97A-80CA-88D72D949A21}"/>
                </a:ext>
              </a:extLst>
            </p:cNvPr>
            <p:cNvSpPr/>
            <p:nvPr/>
          </p:nvSpPr>
          <p:spPr>
            <a:xfrm>
              <a:off x="0" y="0"/>
              <a:ext cx="260604" cy="260604"/>
            </a:xfrm>
            <a:custGeom>
              <a:avLst/>
              <a:gdLst/>
              <a:ahLst/>
              <a:cxnLst/>
              <a:rect l="l" t="t" r="r" b="b"/>
              <a:pathLst>
                <a:path w="260604" h="260604">
                  <a:moveTo>
                    <a:pt x="0" y="130302"/>
                  </a:moveTo>
                  <a:cubicBezTo>
                    <a:pt x="0" y="58293"/>
                    <a:pt x="58293" y="0"/>
                    <a:pt x="130302" y="0"/>
                  </a:cubicBezTo>
                  <a:cubicBezTo>
                    <a:pt x="202311" y="0"/>
                    <a:pt x="260604" y="58293"/>
                    <a:pt x="260604" y="130302"/>
                  </a:cubicBezTo>
                  <a:cubicBezTo>
                    <a:pt x="260604" y="202311"/>
                    <a:pt x="202311" y="260604"/>
                    <a:pt x="130302" y="260604"/>
                  </a:cubicBezTo>
                  <a:cubicBezTo>
                    <a:pt x="58293" y="260604"/>
                    <a:pt x="0" y="202311"/>
                    <a:pt x="0" y="130302"/>
                  </a:cubicBezTo>
                  <a:close/>
                </a:path>
              </a:pathLst>
            </a:custGeom>
            <a:grpFill/>
          </p:spPr>
          <p:txBody>
            <a:bodyPr/>
            <a:lstStyle/>
            <a:p>
              <a:endParaRPr lang="es-MX"/>
            </a:p>
          </p:txBody>
        </p:sp>
      </p:grpSp>
      <p:grpSp>
        <p:nvGrpSpPr>
          <p:cNvPr id="43" name="Group 12">
            <a:extLst>
              <a:ext uri="{FF2B5EF4-FFF2-40B4-BE49-F238E27FC236}">
                <a16:creationId xmlns:a16="http://schemas.microsoft.com/office/drawing/2014/main" id="{40423691-59AD-DB1C-7180-59ED233AC085}"/>
              </a:ext>
            </a:extLst>
          </p:cNvPr>
          <p:cNvGrpSpPr/>
          <p:nvPr/>
        </p:nvGrpSpPr>
        <p:grpSpPr>
          <a:xfrm>
            <a:off x="6572803" y="4207632"/>
            <a:ext cx="107272" cy="104725"/>
            <a:chOff x="0" y="0"/>
            <a:chExt cx="260640" cy="260640"/>
          </a:xfrm>
          <a:solidFill>
            <a:srgbClr val="28AD56"/>
          </a:solidFill>
        </p:grpSpPr>
        <p:sp>
          <p:nvSpPr>
            <p:cNvPr id="44" name="Freeform 13">
              <a:extLst>
                <a:ext uri="{FF2B5EF4-FFF2-40B4-BE49-F238E27FC236}">
                  <a16:creationId xmlns:a16="http://schemas.microsoft.com/office/drawing/2014/main" id="{639339A8-4252-69A8-96E8-204A03E56E57}"/>
                </a:ext>
              </a:extLst>
            </p:cNvPr>
            <p:cNvSpPr/>
            <p:nvPr/>
          </p:nvSpPr>
          <p:spPr>
            <a:xfrm>
              <a:off x="0" y="0"/>
              <a:ext cx="260604" cy="260604"/>
            </a:xfrm>
            <a:custGeom>
              <a:avLst/>
              <a:gdLst/>
              <a:ahLst/>
              <a:cxnLst/>
              <a:rect l="l" t="t" r="r" b="b"/>
              <a:pathLst>
                <a:path w="260604" h="260604">
                  <a:moveTo>
                    <a:pt x="0" y="130302"/>
                  </a:moveTo>
                  <a:cubicBezTo>
                    <a:pt x="0" y="58293"/>
                    <a:pt x="58293" y="0"/>
                    <a:pt x="130302" y="0"/>
                  </a:cubicBezTo>
                  <a:cubicBezTo>
                    <a:pt x="202311" y="0"/>
                    <a:pt x="260604" y="58293"/>
                    <a:pt x="260604" y="130302"/>
                  </a:cubicBezTo>
                  <a:cubicBezTo>
                    <a:pt x="260604" y="202311"/>
                    <a:pt x="202311" y="260604"/>
                    <a:pt x="130302" y="260604"/>
                  </a:cubicBezTo>
                  <a:cubicBezTo>
                    <a:pt x="58293" y="260604"/>
                    <a:pt x="0" y="202311"/>
                    <a:pt x="0" y="130302"/>
                  </a:cubicBezTo>
                  <a:close/>
                </a:path>
              </a:pathLst>
            </a:custGeom>
            <a:grpFill/>
          </p:spPr>
          <p:txBody>
            <a:bodyPr/>
            <a:lstStyle/>
            <a:p>
              <a:endParaRPr lang="es-MX"/>
            </a:p>
          </p:txBody>
        </p:sp>
      </p:grpSp>
      <p:grpSp>
        <p:nvGrpSpPr>
          <p:cNvPr id="45" name="Group 16">
            <a:extLst>
              <a:ext uri="{FF2B5EF4-FFF2-40B4-BE49-F238E27FC236}">
                <a16:creationId xmlns:a16="http://schemas.microsoft.com/office/drawing/2014/main" id="{29057913-CBB1-E53F-6840-F007FB9B443E}"/>
              </a:ext>
            </a:extLst>
          </p:cNvPr>
          <p:cNvGrpSpPr/>
          <p:nvPr/>
        </p:nvGrpSpPr>
        <p:grpSpPr>
          <a:xfrm>
            <a:off x="5844824" y="5414940"/>
            <a:ext cx="107272" cy="103279"/>
            <a:chOff x="0" y="0"/>
            <a:chExt cx="260640" cy="257040"/>
          </a:xfrm>
          <a:solidFill>
            <a:srgbClr val="28AD56"/>
          </a:solidFill>
        </p:grpSpPr>
        <p:sp>
          <p:nvSpPr>
            <p:cNvPr id="46" name="Freeform 17">
              <a:extLst>
                <a:ext uri="{FF2B5EF4-FFF2-40B4-BE49-F238E27FC236}">
                  <a16:creationId xmlns:a16="http://schemas.microsoft.com/office/drawing/2014/main" id="{5BC031DC-E4AC-A646-6A83-F5F205254F54}"/>
                </a:ext>
              </a:extLst>
            </p:cNvPr>
            <p:cNvSpPr/>
            <p:nvPr/>
          </p:nvSpPr>
          <p:spPr>
            <a:xfrm>
              <a:off x="0" y="0"/>
              <a:ext cx="260604" cy="257048"/>
            </a:xfrm>
            <a:custGeom>
              <a:avLst/>
              <a:gdLst/>
              <a:ahLst/>
              <a:cxnLst/>
              <a:rect l="l" t="t" r="r" b="b"/>
              <a:pathLst>
                <a:path w="260604" h="257048">
                  <a:moveTo>
                    <a:pt x="0" y="128524"/>
                  </a:moveTo>
                  <a:cubicBezTo>
                    <a:pt x="0" y="57531"/>
                    <a:pt x="58293" y="0"/>
                    <a:pt x="130302" y="0"/>
                  </a:cubicBezTo>
                  <a:cubicBezTo>
                    <a:pt x="202311" y="0"/>
                    <a:pt x="260604" y="57531"/>
                    <a:pt x="260604" y="128524"/>
                  </a:cubicBezTo>
                  <a:cubicBezTo>
                    <a:pt x="260604" y="199517"/>
                    <a:pt x="202311" y="257048"/>
                    <a:pt x="130302" y="257048"/>
                  </a:cubicBezTo>
                  <a:cubicBezTo>
                    <a:pt x="58293" y="257048"/>
                    <a:pt x="0" y="199517"/>
                    <a:pt x="0" y="128524"/>
                  </a:cubicBezTo>
                  <a:close/>
                </a:path>
              </a:pathLst>
            </a:custGeom>
            <a:grpFill/>
          </p:spPr>
          <p:txBody>
            <a:bodyPr/>
            <a:lstStyle/>
            <a:p>
              <a:endParaRPr lang="es-MX"/>
            </a:p>
          </p:txBody>
        </p:sp>
      </p:grpSp>
      <p:pic>
        <p:nvPicPr>
          <p:cNvPr id="52" name="Imagen 51">
            <a:extLst>
              <a:ext uri="{FF2B5EF4-FFF2-40B4-BE49-F238E27FC236}">
                <a16:creationId xmlns:a16="http://schemas.microsoft.com/office/drawing/2014/main" id="{D04348CE-DBD0-D05C-1666-9C8D5E29EBC4}"/>
              </a:ext>
            </a:extLst>
          </p:cNvPr>
          <p:cNvPicPr>
            <a:picLocks noChangeAspect="1"/>
          </p:cNvPicPr>
          <p:nvPr/>
        </p:nvPicPr>
        <p:blipFill>
          <a:blip r:embed="rId4"/>
          <a:stretch>
            <a:fillRect/>
          </a:stretch>
        </p:blipFill>
        <p:spPr>
          <a:xfrm>
            <a:off x="9390961" y="1490917"/>
            <a:ext cx="2947563" cy="5049010"/>
          </a:xfrm>
          <a:prstGeom prst="rect">
            <a:avLst/>
          </a:prstGeom>
        </p:spPr>
      </p:pic>
      <p:sp>
        <p:nvSpPr>
          <p:cNvPr id="5" name="CuadroTexto 4">
            <a:extLst>
              <a:ext uri="{FF2B5EF4-FFF2-40B4-BE49-F238E27FC236}">
                <a16:creationId xmlns:a16="http://schemas.microsoft.com/office/drawing/2014/main" id="{452A61A4-5C93-AF55-5B3F-32A369D0A2CF}"/>
              </a:ext>
            </a:extLst>
          </p:cNvPr>
          <p:cNvSpPr txBox="1"/>
          <p:nvPr/>
        </p:nvSpPr>
        <p:spPr>
          <a:xfrm>
            <a:off x="146524" y="2137119"/>
            <a:ext cx="9850916" cy="4508927"/>
          </a:xfrm>
          <a:prstGeom prst="rect">
            <a:avLst/>
          </a:prstGeom>
          <a:noFill/>
        </p:spPr>
        <p:txBody>
          <a:bodyPr wrap="square">
            <a:spAutoFit/>
          </a:bodyPr>
          <a:lstStyle/>
          <a:p>
            <a:r>
              <a:rPr lang="es-MX" sz="1200" spc="-15" dirty="0">
                <a:solidFill>
                  <a:srgbClr val="000000"/>
                </a:solidFill>
                <a:effectLst/>
                <a:latin typeface="Roboto" panose="020F0502020204030204" pitchFamily="34" charset="0"/>
              </a:rPr>
              <a:t>Procedimiento para recibir hologramas/credenciales del actual periodo escolar:</a:t>
            </a:r>
            <a:endParaRPr lang="es-MX" sz="1100" dirty="0">
              <a:effectLst/>
              <a:latin typeface="Calibri" panose="020F0502020204030204" pitchFamily="34" charset="0"/>
            </a:endParaRPr>
          </a:p>
          <a:p>
            <a:r>
              <a:rPr lang="es-MX" sz="1200" dirty="0">
                <a:effectLst/>
                <a:latin typeface="Calibri" panose="020F0502020204030204" pitchFamily="34" charset="0"/>
              </a:rPr>
              <a:t> </a:t>
            </a:r>
            <a:endParaRPr lang="es-MX" sz="1100" dirty="0">
              <a:effectLst/>
              <a:latin typeface="Calibri" panose="020F0502020204030204" pitchFamily="34" charset="0"/>
            </a:endParaRPr>
          </a:p>
          <a:p>
            <a:r>
              <a:rPr lang="es-MX" sz="1200" dirty="0">
                <a:solidFill>
                  <a:srgbClr val="000000"/>
                </a:solidFill>
                <a:effectLst/>
                <a:latin typeface="Calibri" panose="020F0502020204030204" pitchFamily="34" charset="0"/>
              </a:rPr>
              <a:t>1. </a:t>
            </a:r>
            <a:r>
              <a:rPr lang="es-MX" sz="1200" spc="-15" dirty="0">
                <a:solidFill>
                  <a:srgbClr val="212529"/>
                </a:solidFill>
                <a:effectLst/>
                <a:latin typeface="Roboto" panose="02000000000000000000" pitchFamily="2" charset="0"/>
              </a:rPr>
              <a:t>Las y los Coordinadores de los PE de Posgrado deben enviar el Concentrado de Inscripción digitalizado correctamente al correo</a:t>
            </a:r>
            <a:r>
              <a:rPr lang="es-MX" sz="1200" dirty="0">
                <a:solidFill>
                  <a:srgbClr val="000000"/>
                </a:solidFill>
                <a:effectLst/>
                <a:latin typeface="Calibri" panose="020F0502020204030204" pitchFamily="34" charset="0"/>
              </a:rPr>
              <a:t> </a:t>
            </a:r>
            <a:r>
              <a:rPr lang="es-MX" sz="1200" u="sng" dirty="0">
                <a:solidFill>
                  <a:srgbClr val="0563C1"/>
                </a:solidFill>
                <a:effectLst/>
                <a:latin typeface="Calibri" panose="020F0502020204030204" pitchFamily="34" charset="0"/>
                <a:hlinkClick r:id="rId5" tooltip="mailto:aclemente@uv.mx"/>
              </a:rPr>
              <a:t>aclemente@uv.mx</a:t>
            </a:r>
            <a:r>
              <a:rPr lang="es-MX" sz="1200" dirty="0">
                <a:solidFill>
                  <a:srgbClr val="000000"/>
                </a:solidFill>
                <a:effectLst/>
                <a:latin typeface="Calibri" panose="020F0502020204030204" pitchFamily="34" charset="0"/>
              </a:rPr>
              <a:t>, y </a:t>
            </a:r>
            <a:r>
              <a:rPr lang="es-MX" sz="1200" spc="-15" dirty="0">
                <a:solidFill>
                  <a:srgbClr val="212529"/>
                </a:solidFill>
                <a:effectLst/>
                <a:latin typeface="Roboto" panose="02000000000000000000" pitchFamily="2" charset="0"/>
              </a:rPr>
              <a:t>en caso de que hayan atendido inscripciones de nuevo ingreso, informarlo en el mismo correo especificando los PROGRAMAS EDUCATIVOS y nivel (ESPECIALIDAD, MAESTRIA, DOCTORADO) para preparar la entrega de las credenciales de nuevo ingreso. Quienes aún no cuentan con el concentrado de su inscripción, atender sus inscripciones, para que el concentrado que envien incluya todos sus estudiantes inscritos. Aclaración, este concentrado que envien es independiente al que deben porporcionar al Depto. de Control Escolar.</a:t>
            </a:r>
            <a:endParaRPr lang="es-MX" sz="1100" dirty="0">
              <a:effectLst/>
              <a:latin typeface="Calibri" panose="020F0502020204030204" pitchFamily="34" charset="0"/>
            </a:endParaRPr>
          </a:p>
          <a:p>
            <a:r>
              <a:rPr lang="es-MX" sz="1200" dirty="0">
                <a:effectLst/>
                <a:latin typeface="Calibri" panose="020F0502020204030204" pitchFamily="34" charset="0"/>
              </a:rPr>
              <a:t> </a:t>
            </a:r>
            <a:endParaRPr lang="es-MX" sz="1100" dirty="0">
              <a:highlight>
                <a:srgbClr val="FFFF00"/>
              </a:highlight>
              <a:latin typeface="Calibri" panose="020F0502020204030204" pitchFamily="34" charset="0"/>
            </a:endParaRPr>
          </a:p>
          <a:p>
            <a:r>
              <a:rPr lang="es-MX" sz="1200" b="1" dirty="0">
                <a:effectLst/>
                <a:highlight>
                  <a:srgbClr val="FFFF00"/>
                </a:highlight>
                <a:latin typeface="Calibri" panose="020F0502020204030204" pitchFamily="34" charset="0"/>
              </a:rPr>
              <a:t>IMPORTANTE:</a:t>
            </a:r>
            <a:r>
              <a:rPr lang="es-MX" sz="1200" dirty="0">
                <a:effectLst/>
                <a:highlight>
                  <a:srgbClr val="FFFF00"/>
                </a:highlight>
                <a:latin typeface="Calibri" panose="020F0502020204030204" pitchFamily="34" charset="0"/>
              </a:rPr>
              <a:t> La persona que envía el correo debe ser de preferencia el Coordinador, en caso de que sea una secretaria o un auxiliar, debe ser de una cuenta institucional (no personal)  y con copia al Coordinador para que esté enterado.</a:t>
            </a:r>
            <a:endParaRPr lang="es-MX" sz="1100" dirty="0">
              <a:highlight>
                <a:srgbClr val="FFFF00"/>
              </a:highlight>
              <a:latin typeface="Calibri" panose="020F0502020204030204" pitchFamily="34" charset="0"/>
            </a:endParaRPr>
          </a:p>
          <a:p>
            <a:r>
              <a:rPr lang="es-MX" sz="1200" dirty="0">
                <a:effectLst/>
                <a:highlight>
                  <a:srgbClr val="FFFF00"/>
                </a:highlight>
                <a:latin typeface="Calibri" panose="020F0502020204030204" pitchFamily="34" charset="0"/>
              </a:rPr>
              <a:t>Para el caso de las regiones (Veracruz, Orizaba, Poza Rica y Tuxpan), enviar en </a:t>
            </a:r>
            <a:r>
              <a:rPr lang="es-MX" sz="1200" b="1" dirty="0">
                <a:effectLst/>
                <a:highlight>
                  <a:srgbClr val="FFFF00"/>
                </a:highlight>
                <a:latin typeface="Calibri" panose="020F0502020204030204" pitchFamily="34" charset="0"/>
              </a:rPr>
              <a:t>un solo correo todos los Concentrados de Inscripción de los PE de su región</a:t>
            </a:r>
            <a:r>
              <a:rPr lang="es-MX" sz="1200" dirty="0">
                <a:effectLst/>
                <a:highlight>
                  <a:srgbClr val="FFFF00"/>
                </a:highlight>
                <a:latin typeface="Calibri" panose="020F0502020204030204" pitchFamily="34" charset="0"/>
              </a:rPr>
              <a:t>, y </a:t>
            </a:r>
            <a:r>
              <a:rPr lang="es-MX" sz="1200" b="1" dirty="0">
                <a:effectLst/>
                <a:highlight>
                  <a:srgbClr val="FFFF00"/>
                </a:highlight>
                <a:latin typeface="Calibri" panose="020F0502020204030204" pitchFamily="34" charset="0"/>
              </a:rPr>
              <a:t>una tabla con cuantos hologramas son por carrera </a:t>
            </a:r>
            <a:r>
              <a:rPr lang="es-MX" sz="1200" dirty="0">
                <a:effectLst/>
                <a:highlight>
                  <a:srgbClr val="FFFF00"/>
                </a:highlight>
                <a:latin typeface="Calibri" panose="020F0502020204030204" pitchFamily="34" charset="0"/>
              </a:rPr>
              <a:t>(programa educativo), como se ha venido manejando hasta ahora.</a:t>
            </a:r>
            <a:endParaRPr lang="es-MX" sz="1100" dirty="0">
              <a:effectLst/>
              <a:highlight>
                <a:srgbClr val="FFFF00"/>
              </a:highlight>
              <a:latin typeface="Calibri" panose="020F0502020204030204" pitchFamily="34" charset="0"/>
            </a:endParaRPr>
          </a:p>
          <a:p>
            <a:r>
              <a:rPr lang="es-MX" sz="1200" dirty="0">
                <a:effectLst/>
                <a:latin typeface="Calibri" panose="020F0502020204030204" pitchFamily="34" charset="0"/>
              </a:rPr>
              <a:t> </a:t>
            </a:r>
            <a:endParaRPr lang="es-MX" sz="1100" dirty="0">
              <a:effectLst/>
              <a:latin typeface="Calibri" panose="020F0502020204030204" pitchFamily="34" charset="0"/>
            </a:endParaRPr>
          </a:p>
          <a:p>
            <a:r>
              <a:rPr lang="es-MX" sz="1200" dirty="0">
                <a:effectLst/>
                <a:latin typeface="Calibri" panose="020F0502020204030204" pitchFamily="34" charset="0"/>
              </a:rPr>
              <a:t>2. </a:t>
            </a:r>
            <a:r>
              <a:rPr lang="es-MX" sz="1200" spc="-15" dirty="0">
                <a:solidFill>
                  <a:srgbClr val="212529"/>
                </a:solidFill>
                <a:effectLst/>
                <a:latin typeface="Roboto" panose="02000000000000000000" pitchFamily="2" charset="0"/>
              </a:rPr>
              <a:t>El C. Alfredo Clemente recibe correo con el Concentrado de Inscripción, prepara hologramas, y da respuesta notificando cuando y en que horario pueden pasar por ellos. Si hay credenciales</a:t>
            </a:r>
            <a:r>
              <a:rPr lang="es-MX" sz="1200" dirty="0">
                <a:effectLst/>
                <a:latin typeface="Calibri" panose="020F0502020204030204" pitchFamily="34" charset="0"/>
              </a:rPr>
              <a:t> </a:t>
            </a:r>
            <a:r>
              <a:rPr lang="es-MX" sz="1200" spc="-15" dirty="0">
                <a:solidFill>
                  <a:srgbClr val="212529"/>
                </a:solidFill>
                <a:effectLst/>
                <a:latin typeface="Roboto" panose="02000000000000000000" pitchFamily="2" charset="0"/>
              </a:rPr>
              <a:t>de nuevo ingreso, les informará si estan listas para su entrega.</a:t>
            </a:r>
          </a:p>
          <a:p>
            <a:endParaRPr lang="es-MX" sz="1100" spc="-15" dirty="0">
              <a:solidFill>
                <a:srgbClr val="212529"/>
              </a:solidFill>
              <a:latin typeface="Calibri" panose="020F0502020204030204" pitchFamily="34" charset="0"/>
            </a:endParaRPr>
          </a:p>
          <a:p>
            <a:r>
              <a:rPr lang="es-MX" sz="1200" b="1" dirty="0">
                <a:effectLst/>
                <a:highlight>
                  <a:srgbClr val="FFFF00"/>
                </a:highlight>
                <a:latin typeface="Calibri" panose="020F0502020204030204" pitchFamily="34" charset="0"/>
              </a:rPr>
              <a:t>MPORTANTE:</a:t>
            </a:r>
            <a:r>
              <a:rPr lang="es-MX" sz="1200" dirty="0">
                <a:effectLst/>
                <a:highlight>
                  <a:srgbClr val="FFFF00"/>
                </a:highlight>
                <a:latin typeface="Calibri" panose="020F0502020204030204" pitchFamily="34" charset="0"/>
              </a:rPr>
              <a:t> Favor de tomar en cuenta el horario en que se les solicita acudir, para que se organicen, puesto que deben validar lo que se llevan. </a:t>
            </a:r>
            <a:r>
              <a:rPr lang="es-MX" sz="1200" b="1" dirty="0">
                <a:effectLst/>
                <a:highlight>
                  <a:srgbClr val="FFFF00"/>
                </a:highlight>
                <a:latin typeface="Calibri" panose="020F0502020204030204" pitchFamily="34" charset="0"/>
              </a:rPr>
              <a:t>En las regiones, el envío es a través de los auxiliares regionales, se les avisará cuando se haga este envío.</a:t>
            </a:r>
            <a:endParaRPr lang="es-MX" sz="1100" dirty="0">
              <a:effectLst/>
              <a:highlight>
                <a:srgbClr val="FFFF00"/>
              </a:highlight>
              <a:latin typeface="Calibri" panose="020F0502020204030204" pitchFamily="34" charset="0"/>
            </a:endParaRPr>
          </a:p>
          <a:p>
            <a:r>
              <a:rPr lang="es-MX" sz="1200" dirty="0">
                <a:effectLst/>
                <a:latin typeface="Calibri" panose="020F0502020204030204" pitchFamily="34" charset="0"/>
              </a:rPr>
              <a:t> </a:t>
            </a:r>
            <a:endParaRPr lang="es-MX" sz="1100" dirty="0">
              <a:effectLst/>
              <a:latin typeface="Calibri" panose="020F0502020204030204" pitchFamily="34" charset="0"/>
            </a:endParaRPr>
          </a:p>
          <a:p>
            <a:r>
              <a:rPr lang="es-MX" sz="1200" dirty="0">
                <a:effectLst/>
                <a:latin typeface="Calibri" panose="020F0502020204030204" pitchFamily="34" charset="0"/>
              </a:rPr>
              <a:t>3. </a:t>
            </a:r>
            <a:r>
              <a:rPr lang="es-MX" sz="1200" spc="-15" dirty="0">
                <a:solidFill>
                  <a:srgbClr val="212529"/>
                </a:solidFill>
                <a:effectLst/>
                <a:latin typeface="Roboto" panose="02000000000000000000" pitchFamily="2" charset="0"/>
              </a:rPr>
              <a:t>En Xalapa, cuando envien a su auxiliar o acudan los Coordinadores directamente, favor de traer</a:t>
            </a:r>
            <a:r>
              <a:rPr lang="es-MX" sz="1200" dirty="0">
                <a:effectLst/>
                <a:latin typeface="Calibri" panose="020F0502020204030204" pitchFamily="34" charset="0"/>
              </a:rPr>
              <a:t> </a:t>
            </a:r>
            <a:r>
              <a:rPr lang="es-MX" sz="1200" b="1" dirty="0">
                <a:effectLst/>
                <a:latin typeface="Calibri" panose="020F0502020204030204" pitchFamily="34" charset="0"/>
              </a:rPr>
              <a:t>una copia del Concentrado de Inscripción de o los PE, de los cuales se entregarán hologramas y credenciales</a:t>
            </a:r>
            <a:r>
              <a:rPr lang="es-MX" sz="1200" dirty="0">
                <a:effectLst/>
                <a:latin typeface="Calibri" panose="020F0502020204030204" pitchFamily="34" charset="0"/>
              </a:rPr>
              <a:t> (</a:t>
            </a:r>
            <a:r>
              <a:rPr lang="es-MX" sz="1200" spc="-15" dirty="0">
                <a:solidFill>
                  <a:srgbClr val="212529"/>
                </a:solidFill>
                <a:effectLst/>
                <a:latin typeface="Roboto" panose="02000000000000000000" pitchFamily="2" charset="0"/>
              </a:rPr>
              <a:t>si es que las hay).En caso de no traerlo, no se le hará entrega.</a:t>
            </a:r>
            <a:endParaRPr lang="es-MX" sz="1100" dirty="0">
              <a:effectLst/>
              <a:latin typeface="Calibri" panose="020F0502020204030204" pitchFamily="34" charset="0"/>
            </a:endParaRPr>
          </a:p>
          <a:p>
            <a:r>
              <a:rPr lang="es-MX" sz="1200" spc="-15" dirty="0">
                <a:solidFill>
                  <a:srgbClr val="212529"/>
                </a:solidFill>
                <a:effectLst/>
                <a:latin typeface="Roboto" panose="02000000000000000000" pitchFamily="2" charset="0"/>
              </a:rPr>
              <a:t> </a:t>
            </a:r>
            <a:endParaRPr lang="es-MX" sz="1100" dirty="0">
              <a:effectLst/>
              <a:latin typeface="Calibri" panose="020F0502020204030204" pitchFamily="34" charset="0"/>
            </a:endParaRPr>
          </a:p>
          <a:p>
            <a:r>
              <a:rPr lang="es-MX" sz="1200" dirty="0">
                <a:effectLst/>
                <a:latin typeface="Calibri" panose="020F0502020204030204" pitchFamily="34" charset="0"/>
              </a:rPr>
              <a:t>4. </a:t>
            </a:r>
            <a:r>
              <a:rPr lang="es-MX" sz="1200" spc="-15" dirty="0">
                <a:solidFill>
                  <a:srgbClr val="212529"/>
                </a:solidFill>
                <a:effectLst/>
                <a:latin typeface="Roboto" panose="02000000000000000000" pitchFamily="2" charset="0"/>
              </a:rPr>
              <a:t>Una vez que reciban los hologramas y las credenciales (si las hay), deberán proporcionar los siguientes datos para cualquier aclaración:</a:t>
            </a:r>
            <a:endParaRPr lang="es-MX" sz="1100" dirty="0">
              <a:effectLst/>
              <a:latin typeface="Calibri" panose="020F0502020204030204" pitchFamily="34" charset="0"/>
            </a:endParaRPr>
          </a:p>
          <a:p>
            <a:pPr>
              <a:spcAft>
                <a:spcPts val="800"/>
              </a:spcAft>
              <a:buFont typeface="Arial" panose="020B0604020202020204" pitchFamily="34" charset="0"/>
              <a:buChar char="•"/>
            </a:pPr>
            <a:r>
              <a:rPr lang="es-MX" sz="1200" spc="-15" dirty="0">
                <a:solidFill>
                  <a:srgbClr val="212529"/>
                </a:solidFill>
                <a:effectLst/>
                <a:latin typeface="Roboto" panose="02000000000000000000" pitchFamily="2" charset="0"/>
              </a:rPr>
              <a:t>Cantidad de hologramas que recibió,  Nombre completo de quién recibe (</a:t>
            </a:r>
            <a:r>
              <a:rPr lang="es-MX" sz="1200" b="1" dirty="0">
                <a:effectLst/>
                <a:latin typeface="Calibri" panose="020F0502020204030204" pitchFamily="34" charset="0"/>
              </a:rPr>
              <a:t>No iniciales) </a:t>
            </a:r>
            <a:r>
              <a:rPr lang="es-MX" sz="1200" dirty="0">
                <a:effectLst/>
                <a:latin typeface="Calibri" panose="020F0502020204030204" pitchFamily="34" charset="0"/>
              </a:rPr>
              <a:t>, </a:t>
            </a:r>
            <a:r>
              <a:rPr lang="es-MX" sz="1200" spc="-15" dirty="0">
                <a:solidFill>
                  <a:srgbClr val="212529"/>
                </a:solidFill>
                <a:effectLst/>
                <a:latin typeface="Roboto" panose="02000000000000000000" pitchFamily="2" charset="0"/>
              </a:rPr>
              <a:t>Fecha en la que recibe,  Firma/rúbrica de quién recibe.</a:t>
            </a:r>
            <a:endParaRPr lang="es-MX" sz="1100" dirty="0">
              <a:effectLst/>
              <a:latin typeface="Calibri" panose="020F0502020204030204" pitchFamily="34" charset="0"/>
            </a:endParaRPr>
          </a:p>
        </p:txBody>
      </p:sp>
    </p:spTree>
    <p:extLst>
      <p:ext uri="{BB962C8B-B14F-4D97-AF65-F5344CB8AC3E}">
        <p14:creationId xmlns:p14="http://schemas.microsoft.com/office/powerpoint/2010/main" val="6943525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B43F5-065C-5D1A-71ED-C1662B583AA8}"/>
            </a:ext>
          </a:extLst>
        </p:cNvPr>
        <p:cNvGrpSpPr/>
        <p:nvPr/>
      </p:nvGrpSpPr>
      <p:grpSpPr>
        <a:xfrm>
          <a:off x="0" y="0"/>
          <a:ext cx="0" cy="0"/>
          <a:chOff x="0" y="0"/>
          <a:chExt cx="0" cy="0"/>
        </a:xfrm>
      </p:grpSpPr>
      <p:pic>
        <p:nvPicPr>
          <p:cNvPr id="3" name="Fondo">
            <a:extLst>
              <a:ext uri="{FF2B5EF4-FFF2-40B4-BE49-F238E27FC236}">
                <a16:creationId xmlns:a16="http://schemas.microsoft.com/office/drawing/2014/main" id="{A4228D41-7A37-A1F9-1FE0-003F3049CF5D}"/>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76182"/>
          </a:xfrm>
          <a:prstGeom prst="rect">
            <a:avLst/>
          </a:prstGeom>
        </p:spPr>
      </p:pic>
      <p:sp>
        <p:nvSpPr>
          <p:cNvPr id="6" name="Rectángulo blanco">
            <a:extLst>
              <a:ext uri="{FF2B5EF4-FFF2-40B4-BE49-F238E27FC236}">
                <a16:creationId xmlns:a16="http://schemas.microsoft.com/office/drawing/2014/main" id="{3B6F4844-784D-E992-D866-C4C8D988F47D}"/>
              </a:ext>
            </a:extLst>
          </p:cNvPr>
          <p:cNvSpPr>
            <a:spLocks noGrp="1" noRot="1" noMove="1" noResize="1" noEditPoints="1" noAdjustHandles="1" noChangeArrowheads="1" noChangeShapeType="1"/>
          </p:cNvSpPr>
          <p:nvPr/>
        </p:nvSpPr>
        <p:spPr>
          <a:xfrm flipV="1">
            <a:off x="0" y="1323805"/>
            <a:ext cx="12192000" cy="55341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 name="3 Marcador de texto">
            <a:extLst>
              <a:ext uri="{FF2B5EF4-FFF2-40B4-BE49-F238E27FC236}">
                <a16:creationId xmlns:a16="http://schemas.microsoft.com/office/drawing/2014/main" id="{DE5D7757-EB08-0D80-3CDB-511C35E6334F}"/>
              </a:ext>
            </a:extLst>
          </p:cNvPr>
          <p:cNvSpPr txBox="1">
            <a:spLocks/>
          </p:cNvSpPr>
          <p:nvPr/>
        </p:nvSpPr>
        <p:spPr>
          <a:xfrm>
            <a:off x="473394" y="411155"/>
            <a:ext cx="8473168"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3600" dirty="0">
                <a:solidFill>
                  <a:srgbClr val="18529D"/>
                </a:solidFill>
                <a:latin typeface="Gill Sans MT" panose="020B0502020104020203" pitchFamily="34" charset="77"/>
              </a:rPr>
              <a:t>Credencial electrónica</a:t>
            </a:r>
          </a:p>
        </p:txBody>
      </p:sp>
      <p:sp>
        <p:nvSpPr>
          <p:cNvPr id="11" name="Rectángulo 10">
            <a:extLst>
              <a:ext uri="{FF2B5EF4-FFF2-40B4-BE49-F238E27FC236}">
                <a16:creationId xmlns:a16="http://schemas.microsoft.com/office/drawing/2014/main" id="{62562489-F76C-28E1-4AEE-B6CC3D3D3B66}"/>
              </a:ext>
            </a:extLst>
          </p:cNvPr>
          <p:cNvSpPr/>
          <p:nvPr/>
        </p:nvSpPr>
        <p:spPr>
          <a:xfrm rot="5400000" flipH="1">
            <a:off x="1575670" y="-280441"/>
            <a:ext cx="86536" cy="3237875"/>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Rectángulo verde" hidden="1">
            <a:extLst>
              <a:ext uri="{FF2B5EF4-FFF2-40B4-BE49-F238E27FC236}">
                <a16:creationId xmlns:a16="http://schemas.microsoft.com/office/drawing/2014/main" id="{C4C0D880-1C75-A507-E621-AA667A13DE92}"/>
              </a:ext>
            </a:extLst>
          </p:cNvPr>
          <p:cNvSpPr/>
          <p:nvPr/>
        </p:nvSpPr>
        <p:spPr>
          <a:xfrm>
            <a:off x="0" y="6562165"/>
            <a:ext cx="12221981" cy="314017"/>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15" name="Imagen 14">
            <a:extLst>
              <a:ext uri="{FF2B5EF4-FFF2-40B4-BE49-F238E27FC236}">
                <a16:creationId xmlns:a16="http://schemas.microsoft.com/office/drawing/2014/main" id="{AD1D0B80-F784-339E-0F1B-1F21B4F50ECC}"/>
              </a:ext>
            </a:extLst>
          </p:cNvPr>
          <p:cNvPicPr>
            <a:picLocks noChangeAspect="1"/>
          </p:cNvPicPr>
          <p:nvPr/>
        </p:nvPicPr>
        <p:blipFill>
          <a:blip r:embed="rId4"/>
          <a:stretch>
            <a:fillRect/>
          </a:stretch>
        </p:blipFill>
        <p:spPr>
          <a:xfrm>
            <a:off x="3096697" y="1741453"/>
            <a:ext cx="5998605" cy="4000164"/>
          </a:xfrm>
          <a:prstGeom prst="rect">
            <a:avLst/>
          </a:prstGeom>
        </p:spPr>
      </p:pic>
      <p:sp>
        <p:nvSpPr>
          <p:cNvPr id="20" name="CuadroTexto 19">
            <a:extLst>
              <a:ext uri="{FF2B5EF4-FFF2-40B4-BE49-F238E27FC236}">
                <a16:creationId xmlns:a16="http://schemas.microsoft.com/office/drawing/2014/main" id="{9C7EAABD-5D0D-B7E0-3E5B-7253A4B1E3D6}"/>
              </a:ext>
            </a:extLst>
          </p:cNvPr>
          <p:cNvSpPr txBox="1"/>
          <p:nvPr/>
        </p:nvSpPr>
        <p:spPr>
          <a:xfrm>
            <a:off x="470430" y="2900154"/>
            <a:ext cx="3593514" cy="1631216"/>
          </a:xfrm>
          <a:prstGeom prst="rect">
            <a:avLst/>
          </a:prstGeom>
          <a:noFill/>
        </p:spPr>
        <p:txBody>
          <a:bodyPr wrap="square" rtlCol="0">
            <a:spAutoFit/>
          </a:bodyPr>
          <a:lstStyle/>
          <a:p>
            <a:r>
              <a:rPr lang="es-MX" sz="2000" dirty="0">
                <a:latin typeface="Gill Sans MT" panose="020B0502020104020203" pitchFamily="34" charset="77"/>
              </a:rPr>
              <a:t>La credencial electrónica es la identificación instiucional en formato digital y te acredita como estudiante de igual manera que la credencial física.</a:t>
            </a:r>
          </a:p>
        </p:txBody>
      </p:sp>
      <p:sp>
        <p:nvSpPr>
          <p:cNvPr id="23" name="CuadroTexto 22">
            <a:extLst>
              <a:ext uri="{FF2B5EF4-FFF2-40B4-BE49-F238E27FC236}">
                <a16:creationId xmlns:a16="http://schemas.microsoft.com/office/drawing/2014/main" id="{D6EF51CC-577E-57D2-42AD-3DC0A3ADD02A}"/>
              </a:ext>
            </a:extLst>
          </p:cNvPr>
          <p:cNvSpPr txBox="1"/>
          <p:nvPr/>
        </p:nvSpPr>
        <p:spPr>
          <a:xfrm>
            <a:off x="7616614" y="3561874"/>
            <a:ext cx="3593514" cy="1938992"/>
          </a:xfrm>
          <a:prstGeom prst="rect">
            <a:avLst/>
          </a:prstGeom>
          <a:noFill/>
        </p:spPr>
        <p:txBody>
          <a:bodyPr wrap="square" rtlCol="0">
            <a:spAutoFit/>
          </a:bodyPr>
          <a:lstStyle/>
          <a:p>
            <a:r>
              <a:rPr lang="es-MX" sz="2000" dirty="0">
                <a:latin typeface="Gill Sans MT" panose="020B0502020104020203" pitchFamily="34" charset="77"/>
              </a:rPr>
              <a:t>La credencial electrónica utiliza mecanismos de seguridad institucionales, además contiene un código QR para su verificación.</a:t>
            </a:r>
          </a:p>
          <a:p>
            <a:endParaRPr lang="es-MX" sz="2000" dirty="0">
              <a:latin typeface="Gill Sans MT" panose="020B0502020104020203" pitchFamily="34" charset="77"/>
            </a:endParaRPr>
          </a:p>
        </p:txBody>
      </p:sp>
      <p:sp>
        <p:nvSpPr>
          <p:cNvPr id="2" name="Rectángulo redondeado 1">
            <a:extLst>
              <a:ext uri="{FF2B5EF4-FFF2-40B4-BE49-F238E27FC236}">
                <a16:creationId xmlns:a16="http://schemas.microsoft.com/office/drawing/2014/main" id="{90CD29D7-64D6-6AE3-E9B3-B4BDEA2BD90F}"/>
              </a:ext>
            </a:extLst>
          </p:cNvPr>
          <p:cNvSpPr/>
          <p:nvPr/>
        </p:nvSpPr>
        <p:spPr>
          <a:xfrm>
            <a:off x="506767" y="2192599"/>
            <a:ext cx="2411208" cy="588863"/>
          </a:xfrm>
          <a:prstGeom prst="roundRect">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CuadroTexto 3">
            <a:extLst>
              <a:ext uri="{FF2B5EF4-FFF2-40B4-BE49-F238E27FC236}">
                <a16:creationId xmlns:a16="http://schemas.microsoft.com/office/drawing/2014/main" id="{12180FF9-8892-9B9D-E59C-DE5EDBDFB929}"/>
              </a:ext>
            </a:extLst>
          </p:cNvPr>
          <p:cNvSpPr txBox="1"/>
          <p:nvPr/>
        </p:nvSpPr>
        <p:spPr>
          <a:xfrm>
            <a:off x="629710" y="2232689"/>
            <a:ext cx="2288266" cy="615553"/>
          </a:xfrm>
          <a:prstGeom prst="rect">
            <a:avLst/>
          </a:prstGeom>
          <a:noFill/>
        </p:spPr>
        <p:txBody>
          <a:bodyPr wrap="square" rtlCol="0">
            <a:spAutoFit/>
          </a:bodyPr>
          <a:lstStyle/>
          <a:p>
            <a:pPr algn="ctr"/>
            <a:r>
              <a:rPr lang="es-MX" sz="2000" dirty="0">
                <a:solidFill>
                  <a:schemeClr val="bg1"/>
                </a:solidFill>
                <a:latin typeface="Gill Sans MT" panose="020B0502020104020203" pitchFamily="34" charset="77"/>
              </a:rPr>
              <a:t>¿Qué es?</a:t>
            </a:r>
          </a:p>
          <a:p>
            <a:pPr algn="ctr"/>
            <a:endParaRPr lang="es-MX" sz="1400" dirty="0">
              <a:solidFill>
                <a:schemeClr val="bg1"/>
              </a:solidFill>
              <a:latin typeface="Gill Sans MT" panose="020B0502020104020203" pitchFamily="34" charset="77"/>
            </a:endParaRPr>
          </a:p>
        </p:txBody>
      </p:sp>
    </p:spTree>
    <p:extLst>
      <p:ext uri="{BB962C8B-B14F-4D97-AF65-F5344CB8AC3E}">
        <p14:creationId xmlns:p14="http://schemas.microsoft.com/office/powerpoint/2010/main" val="10542261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6BE46-E4AA-E0F0-A23F-EF08F8831C53}"/>
            </a:ext>
          </a:extLst>
        </p:cNvPr>
        <p:cNvGrpSpPr/>
        <p:nvPr/>
      </p:nvGrpSpPr>
      <p:grpSpPr>
        <a:xfrm>
          <a:off x="0" y="0"/>
          <a:ext cx="0" cy="0"/>
          <a:chOff x="0" y="0"/>
          <a:chExt cx="0" cy="0"/>
        </a:xfrm>
      </p:grpSpPr>
      <p:pic>
        <p:nvPicPr>
          <p:cNvPr id="3" name="Fondo">
            <a:extLst>
              <a:ext uri="{FF2B5EF4-FFF2-40B4-BE49-F238E27FC236}">
                <a16:creationId xmlns:a16="http://schemas.microsoft.com/office/drawing/2014/main" id="{D52EE023-A04B-16F7-AD36-4B74512F0EF1}"/>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76182"/>
          </a:xfrm>
          <a:prstGeom prst="rect">
            <a:avLst/>
          </a:prstGeom>
        </p:spPr>
      </p:pic>
      <p:sp>
        <p:nvSpPr>
          <p:cNvPr id="6" name="Rectángulo blanco">
            <a:extLst>
              <a:ext uri="{FF2B5EF4-FFF2-40B4-BE49-F238E27FC236}">
                <a16:creationId xmlns:a16="http://schemas.microsoft.com/office/drawing/2014/main" id="{489DDEEF-1C37-2281-8D85-A715EB5BAE8A}"/>
              </a:ext>
            </a:extLst>
          </p:cNvPr>
          <p:cNvSpPr>
            <a:spLocks noGrp="1" noRot="1" noMove="1" noResize="1" noEditPoints="1" noAdjustHandles="1" noChangeArrowheads="1" noChangeShapeType="1"/>
          </p:cNvSpPr>
          <p:nvPr/>
        </p:nvSpPr>
        <p:spPr>
          <a:xfrm flipV="1">
            <a:off x="0" y="1323805"/>
            <a:ext cx="12192000" cy="55341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 name="3 Marcador de texto">
            <a:extLst>
              <a:ext uri="{FF2B5EF4-FFF2-40B4-BE49-F238E27FC236}">
                <a16:creationId xmlns:a16="http://schemas.microsoft.com/office/drawing/2014/main" id="{DC51BD4C-9D50-AA65-7B16-724320F9CE81}"/>
              </a:ext>
            </a:extLst>
          </p:cNvPr>
          <p:cNvSpPr txBox="1">
            <a:spLocks/>
          </p:cNvSpPr>
          <p:nvPr/>
        </p:nvSpPr>
        <p:spPr>
          <a:xfrm>
            <a:off x="473394" y="411155"/>
            <a:ext cx="8473168"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3600" dirty="0">
                <a:solidFill>
                  <a:srgbClr val="18529D"/>
                </a:solidFill>
                <a:latin typeface="Gill Sans MT" panose="020B0502020104020203" pitchFamily="34" charset="77"/>
              </a:rPr>
              <a:t>Credencial electrónica</a:t>
            </a:r>
          </a:p>
        </p:txBody>
      </p:sp>
      <p:sp>
        <p:nvSpPr>
          <p:cNvPr id="11" name="Rectángulo 10">
            <a:extLst>
              <a:ext uri="{FF2B5EF4-FFF2-40B4-BE49-F238E27FC236}">
                <a16:creationId xmlns:a16="http://schemas.microsoft.com/office/drawing/2014/main" id="{A495AB01-CC9B-78EA-510F-5613C2A55E2F}"/>
              </a:ext>
            </a:extLst>
          </p:cNvPr>
          <p:cNvSpPr/>
          <p:nvPr/>
        </p:nvSpPr>
        <p:spPr>
          <a:xfrm rot="5400000" flipH="1">
            <a:off x="1575670" y="-280441"/>
            <a:ext cx="86536" cy="3237875"/>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Rectángulo verde" hidden="1">
            <a:extLst>
              <a:ext uri="{FF2B5EF4-FFF2-40B4-BE49-F238E27FC236}">
                <a16:creationId xmlns:a16="http://schemas.microsoft.com/office/drawing/2014/main" id="{13DCE072-7EE6-0B89-D919-092198A3B5F9}"/>
              </a:ext>
            </a:extLst>
          </p:cNvPr>
          <p:cNvSpPr/>
          <p:nvPr/>
        </p:nvSpPr>
        <p:spPr>
          <a:xfrm>
            <a:off x="0" y="6562165"/>
            <a:ext cx="12221981" cy="314017"/>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15" name="Imagen 14">
            <a:extLst>
              <a:ext uri="{FF2B5EF4-FFF2-40B4-BE49-F238E27FC236}">
                <a16:creationId xmlns:a16="http://schemas.microsoft.com/office/drawing/2014/main" id="{E970B0F4-8BF1-400C-44DD-73923F54996F}"/>
              </a:ext>
            </a:extLst>
          </p:cNvPr>
          <p:cNvPicPr>
            <a:picLocks noChangeAspect="1"/>
          </p:cNvPicPr>
          <p:nvPr/>
        </p:nvPicPr>
        <p:blipFill>
          <a:blip r:embed="rId4"/>
          <a:stretch>
            <a:fillRect/>
          </a:stretch>
        </p:blipFill>
        <p:spPr>
          <a:xfrm>
            <a:off x="3096697" y="1741453"/>
            <a:ext cx="5998605" cy="4000164"/>
          </a:xfrm>
          <a:prstGeom prst="rect">
            <a:avLst/>
          </a:prstGeom>
        </p:spPr>
      </p:pic>
      <p:sp>
        <p:nvSpPr>
          <p:cNvPr id="18" name="Rectángulo redondeado 17">
            <a:extLst>
              <a:ext uri="{FF2B5EF4-FFF2-40B4-BE49-F238E27FC236}">
                <a16:creationId xmlns:a16="http://schemas.microsoft.com/office/drawing/2014/main" id="{E95A1C6E-B54E-6432-2A4C-4095E917051D}"/>
              </a:ext>
            </a:extLst>
          </p:cNvPr>
          <p:cNvSpPr/>
          <p:nvPr/>
        </p:nvSpPr>
        <p:spPr>
          <a:xfrm>
            <a:off x="506767" y="2192599"/>
            <a:ext cx="2411208" cy="588863"/>
          </a:xfrm>
          <a:prstGeom prst="roundRect">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9" name="CuadroTexto 18">
            <a:extLst>
              <a:ext uri="{FF2B5EF4-FFF2-40B4-BE49-F238E27FC236}">
                <a16:creationId xmlns:a16="http://schemas.microsoft.com/office/drawing/2014/main" id="{D6C29146-0295-824D-0B94-A786D21D9661}"/>
              </a:ext>
            </a:extLst>
          </p:cNvPr>
          <p:cNvSpPr txBox="1"/>
          <p:nvPr/>
        </p:nvSpPr>
        <p:spPr>
          <a:xfrm>
            <a:off x="629709" y="2232689"/>
            <a:ext cx="3088977" cy="615553"/>
          </a:xfrm>
          <a:prstGeom prst="rect">
            <a:avLst/>
          </a:prstGeom>
          <a:noFill/>
        </p:spPr>
        <p:txBody>
          <a:bodyPr wrap="square" rtlCol="0">
            <a:spAutoFit/>
          </a:bodyPr>
          <a:lstStyle/>
          <a:p>
            <a:r>
              <a:rPr lang="es-MX" sz="2000" dirty="0">
                <a:solidFill>
                  <a:schemeClr val="bg1"/>
                </a:solidFill>
                <a:latin typeface="Gill Sans MT" panose="020B0502020104020203" pitchFamily="34" charset="77"/>
              </a:rPr>
              <a:t>¿Cómo la obtengo?</a:t>
            </a:r>
          </a:p>
          <a:p>
            <a:endParaRPr lang="es-MX" sz="1400" dirty="0">
              <a:solidFill>
                <a:schemeClr val="bg1"/>
              </a:solidFill>
              <a:latin typeface="Gill Sans MT" panose="020B0502020104020203" pitchFamily="34" charset="77"/>
            </a:endParaRPr>
          </a:p>
        </p:txBody>
      </p:sp>
      <p:sp>
        <p:nvSpPr>
          <p:cNvPr id="20" name="CuadroTexto 19">
            <a:extLst>
              <a:ext uri="{FF2B5EF4-FFF2-40B4-BE49-F238E27FC236}">
                <a16:creationId xmlns:a16="http://schemas.microsoft.com/office/drawing/2014/main" id="{F3B1931B-6AE3-5AC8-FE46-F931D8EC281C}"/>
              </a:ext>
            </a:extLst>
          </p:cNvPr>
          <p:cNvSpPr txBox="1"/>
          <p:nvPr/>
        </p:nvSpPr>
        <p:spPr>
          <a:xfrm>
            <a:off x="470430" y="2900154"/>
            <a:ext cx="3593514" cy="1323439"/>
          </a:xfrm>
          <a:prstGeom prst="rect">
            <a:avLst/>
          </a:prstGeom>
          <a:noFill/>
        </p:spPr>
        <p:txBody>
          <a:bodyPr wrap="square" rtlCol="0">
            <a:spAutoFit/>
          </a:bodyPr>
          <a:lstStyle/>
          <a:p>
            <a:r>
              <a:rPr lang="es-MX" sz="2000" dirty="0">
                <a:latin typeface="Gill Sans MT" panose="020B0502020104020203" pitchFamily="34" charset="77"/>
              </a:rPr>
              <a:t>Desde MiUV ya sea ingresando al portal institucional o utilizando la aplicación ya sea para dispositivos Android o iOS.</a:t>
            </a:r>
          </a:p>
        </p:txBody>
      </p:sp>
      <p:sp>
        <p:nvSpPr>
          <p:cNvPr id="21" name="Rectángulo redondeado 20">
            <a:extLst>
              <a:ext uri="{FF2B5EF4-FFF2-40B4-BE49-F238E27FC236}">
                <a16:creationId xmlns:a16="http://schemas.microsoft.com/office/drawing/2014/main" id="{D8F84005-4B96-8EF2-F33E-1384AF78B584}"/>
              </a:ext>
            </a:extLst>
          </p:cNvPr>
          <p:cNvSpPr/>
          <p:nvPr/>
        </p:nvSpPr>
        <p:spPr>
          <a:xfrm>
            <a:off x="8164395" y="3049869"/>
            <a:ext cx="3088976" cy="535330"/>
          </a:xfrm>
          <a:prstGeom prst="roundRect">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2" name="CuadroTexto 21">
            <a:extLst>
              <a:ext uri="{FF2B5EF4-FFF2-40B4-BE49-F238E27FC236}">
                <a16:creationId xmlns:a16="http://schemas.microsoft.com/office/drawing/2014/main" id="{3480BAE7-C6E6-A58B-2198-03E58EBDE512}"/>
              </a:ext>
            </a:extLst>
          </p:cNvPr>
          <p:cNvSpPr txBox="1"/>
          <p:nvPr/>
        </p:nvSpPr>
        <p:spPr>
          <a:xfrm>
            <a:off x="8287337" y="3091172"/>
            <a:ext cx="3088977" cy="559594"/>
          </a:xfrm>
          <a:prstGeom prst="rect">
            <a:avLst/>
          </a:prstGeom>
          <a:noFill/>
        </p:spPr>
        <p:txBody>
          <a:bodyPr wrap="square" rtlCol="0">
            <a:spAutoFit/>
          </a:bodyPr>
          <a:lstStyle/>
          <a:p>
            <a:r>
              <a:rPr lang="es-MX" sz="2000" dirty="0">
                <a:solidFill>
                  <a:schemeClr val="bg1"/>
                </a:solidFill>
                <a:latin typeface="Gill Sans MT" panose="020B0502020104020203" pitchFamily="34" charset="77"/>
              </a:rPr>
              <a:t>¿Cuáles son los requisitos?</a:t>
            </a:r>
          </a:p>
          <a:p>
            <a:endParaRPr lang="es-MX" sz="1400" dirty="0">
              <a:solidFill>
                <a:schemeClr val="bg1"/>
              </a:solidFill>
              <a:latin typeface="Gill Sans MT" panose="020B0502020104020203" pitchFamily="34" charset="77"/>
            </a:endParaRPr>
          </a:p>
        </p:txBody>
      </p:sp>
      <p:sp>
        <p:nvSpPr>
          <p:cNvPr id="23" name="CuadroTexto 22">
            <a:extLst>
              <a:ext uri="{FF2B5EF4-FFF2-40B4-BE49-F238E27FC236}">
                <a16:creationId xmlns:a16="http://schemas.microsoft.com/office/drawing/2014/main" id="{77305246-A2B6-E376-3B63-B88D1A5BA4C9}"/>
              </a:ext>
            </a:extLst>
          </p:cNvPr>
          <p:cNvSpPr txBox="1"/>
          <p:nvPr/>
        </p:nvSpPr>
        <p:spPr>
          <a:xfrm>
            <a:off x="8128058" y="3804804"/>
            <a:ext cx="3593514" cy="1482924"/>
          </a:xfrm>
          <a:prstGeom prst="rect">
            <a:avLst/>
          </a:prstGeom>
          <a:noFill/>
        </p:spPr>
        <p:txBody>
          <a:bodyPr wrap="square" rtlCol="0">
            <a:spAutoFit/>
          </a:bodyPr>
          <a:lstStyle/>
          <a:p>
            <a:r>
              <a:rPr lang="es-MX" sz="2000" dirty="0">
                <a:latin typeface="Gill Sans MT" panose="020B0502020104020203" pitchFamily="34" charset="77"/>
              </a:rPr>
              <a:t>Ser estudiante inscrito en alguno de los programas educativos de nivel Técnico, TSU, Licenciatura o Posgrado de la Universidad Veracruzana.</a:t>
            </a:r>
          </a:p>
        </p:txBody>
      </p:sp>
    </p:spTree>
    <p:extLst>
      <p:ext uri="{BB962C8B-B14F-4D97-AF65-F5344CB8AC3E}">
        <p14:creationId xmlns:p14="http://schemas.microsoft.com/office/powerpoint/2010/main" val="5283468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497DF-9657-BF33-EEEA-396EEB89485D}"/>
            </a:ext>
          </a:extLst>
        </p:cNvPr>
        <p:cNvGrpSpPr/>
        <p:nvPr/>
      </p:nvGrpSpPr>
      <p:grpSpPr>
        <a:xfrm>
          <a:off x="0" y="0"/>
          <a:ext cx="0" cy="0"/>
          <a:chOff x="0" y="0"/>
          <a:chExt cx="0" cy="0"/>
        </a:xfrm>
      </p:grpSpPr>
      <p:pic>
        <p:nvPicPr>
          <p:cNvPr id="3" name="Fondo">
            <a:extLst>
              <a:ext uri="{FF2B5EF4-FFF2-40B4-BE49-F238E27FC236}">
                <a16:creationId xmlns:a16="http://schemas.microsoft.com/office/drawing/2014/main" id="{D4FA2A63-A56C-49D9-F102-0A2E3DD43E2E}"/>
              </a:ext>
            </a:extLst>
          </p:cNvPr>
          <p:cNvPicPr>
            <a:picLocks noChangeAspect="1"/>
          </p:cNvPicPr>
          <p:nvPr/>
        </p:nvPicPr>
        <p:blipFill>
          <a:blip r:embed="rId2"/>
          <a:stretch>
            <a:fillRect/>
          </a:stretch>
        </p:blipFill>
        <p:spPr>
          <a:xfrm>
            <a:off x="0" y="0"/>
            <a:ext cx="12192000" cy="6876182"/>
          </a:xfrm>
          <a:prstGeom prst="rect">
            <a:avLst/>
          </a:prstGeom>
        </p:spPr>
      </p:pic>
      <p:sp>
        <p:nvSpPr>
          <p:cNvPr id="2" name="3 Marcador de texto">
            <a:extLst>
              <a:ext uri="{FF2B5EF4-FFF2-40B4-BE49-F238E27FC236}">
                <a16:creationId xmlns:a16="http://schemas.microsoft.com/office/drawing/2014/main" id="{B4B9EA83-C0F2-ADBA-7A0D-A9EF4613E245}"/>
              </a:ext>
            </a:extLst>
          </p:cNvPr>
          <p:cNvSpPr txBox="1">
            <a:spLocks/>
          </p:cNvSpPr>
          <p:nvPr/>
        </p:nvSpPr>
        <p:spPr>
          <a:xfrm>
            <a:off x="2822955" y="1129589"/>
            <a:ext cx="6546090"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MX" sz="3600" dirty="0">
                <a:solidFill>
                  <a:srgbClr val="18529D"/>
                </a:solidFill>
                <a:latin typeface="Gill Sans MT" panose="020B0502020104020203" pitchFamily="34" charset="77"/>
              </a:rPr>
              <a:t>Información detallada:</a:t>
            </a:r>
          </a:p>
        </p:txBody>
      </p:sp>
      <p:sp>
        <p:nvSpPr>
          <p:cNvPr id="4" name="Rectángulo redondeado 3">
            <a:extLst>
              <a:ext uri="{FF2B5EF4-FFF2-40B4-BE49-F238E27FC236}">
                <a16:creationId xmlns:a16="http://schemas.microsoft.com/office/drawing/2014/main" id="{AEFE2629-DA0D-C6EA-D83C-9BEB98001261}"/>
              </a:ext>
            </a:extLst>
          </p:cNvPr>
          <p:cNvSpPr/>
          <p:nvPr/>
        </p:nvSpPr>
        <p:spPr>
          <a:xfrm>
            <a:off x="4462399" y="2143575"/>
            <a:ext cx="3267202" cy="5357604"/>
          </a:xfrm>
          <a:prstGeom prst="round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9" name="Imagen 8">
            <a:extLst>
              <a:ext uri="{FF2B5EF4-FFF2-40B4-BE49-F238E27FC236}">
                <a16:creationId xmlns:a16="http://schemas.microsoft.com/office/drawing/2014/main" id="{8DC844D8-0BEA-A928-AC25-2FCB95C791AB}"/>
              </a:ext>
            </a:extLst>
          </p:cNvPr>
          <p:cNvPicPr>
            <a:picLocks noChangeAspect="1"/>
          </p:cNvPicPr>
          <p:nvPr/>
        </p:nvPicPr>
        <p:blipFill>
          <a:blip r:embed="rId3"/>
          <a:stretch>
            <a:fillRect/>
          </a:stretch>
        </p:blipFill>
        <p:spPr>
          <a:xfrm>
            <a:off x="4736903" y="2629274"/>
            <a:ext cx="2718194" cy="2718194"/>
          </a:xfrm>
          <a:prstGeom prst="rect">
            <a:avLst/>
          </a:prstGeom>
        </p:spPr>
      </p:pic>
      <p:sp>
        <p:nvSpPr>
          <p:cNvPr id="10" name="Marcador de contenido 2">
            <a:extLst>
              <a:ext uri="{FF2B5EF4-FFF2-40B4-BE49-F238E27FC236}">
                <a16:creationId xmlns:a16="http://schemas.microsoft.com/office/drawing/2014/main" id="{F2FD9140-9AE7-F30C-00AB-EA0E42AF2AF8}"/>
              </a:ext>
            </a:extLst>
          </p:cNvPr>
          <p:cNvSpPr txBox="1">
            <a:spLocks/>
          </p:cNvSpPr>
          <p:nvPr/>
        </p:nvSpPr>
        <p:spPr>
          <a:xfrm>
            <a:off x="4736903" y="5491866"/>
            <a:ext cx="2718194" cy="1239918"/>
          </a:xfrm>
          <a:prstGeom prst="rect">
            <a:avLst/>
          </a:prstGeom>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lvl="0" indent="0" algn="ctr" defTabSz="914400" rtl="0" eaLnBrk="1" fontAlgn="base" latinLnBrk="0" hangingPunct="1">
              <a:lnSpc>
                <a:spcPct val="90000"/>
              </a:lnSpc>
              <a:spcBef>
                <a:spcPts val="1200"/>
              </a:spcBef>
              <a:spcAft>
                <a:spcPts val="200"/>
              </a:spcAft>
              <a:buClr>
                <a:srgbClr val="4F81BD"/>
              </a:buClr>
              <a:buSzPct val="100000"/>
              <a:buNone/>
              <a:tabLst/>
              <a:defRPr/>
            </a:pPr>
            <a:r>
              <a:rPr kumimoji="0" lang="es-MX" sz="1400" u="none" strike="noStrike" kern="1200" cap="none" spc="0" normalizeH="0" baseline="0" noProof="0" dirty="0">
                <a:ln>
                  <a:noFill/>
                </a:ln>
                <a:solidFill>
                  <a:schemeClr val="bg1"/>
                </a:solidFill>
                <a:effectLst/>
                <a:uLnTx/>
                <a:uFillTx/>
                <a:latin typeface="Gill Sans MT" panose="020B0502020104020203" pitchFamily="34" charset="77"/>
                <a:cs typeface="Calibri"/>
              </a:rPr>
              <a:t>https://www.uv.mx/estudiantes/tramites-escolares-deprecated-2__trashed/emision-o-reposicion-de-credencial-uv/</a:t>
            </a:r>
          </a:p>
        </p:txBody>
      </p:sp>
    </p:spTree>
    <p:extLst>
      <p:ext uri="{BB962C8B-B14F-4D97-AF65-F5344CB8AC3E}">
        <p14:creationId xmlns:p14="http://schemas.microsoft.com/office/powerpoint/2010/main" val="7687668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8CCF0-531C-FCC7-6016-68014AF271D7}"/>
            </a:ext>
          </a:extLst>
        </p:cNvPr>
        <p:cNvGrpSpPr/>
        <p:nvPr/>
      </p:nvGrpSpPr>
      <p:grpSpPr>
        <a:xfrm>
          <a:off x="0" y="0"/>
          <a:ext cx="0" cy="0"/>
          <a:chOff x="0" y="0"/>
          <a:chExt cx="0" cy="0"/>
        </a:xfrm>
      </p:grpSpPr>
      <p:pic>
        <p:nvPicPr>
          <p:cNvPr id="3" name="Fondo">
            <a:extLst>
              <a:ext uri="{FF2B5EF4-FFF2-40B4-BE49-F238E27FC236}">
                <a16:creationId xmlns:a16="http://schemas.microsoft.com/office/drawing/2014/main" id="{23FEF18F-9AF1-FF6D-D256-E1CCD0E2B06C}"/>
              </a:ext>
            </a:extLst>
          </p:cNvPr>
          <p:cNvPicPr>
            <a:picLocks noChangeAspect="1"/>
          </p:cNvPicPr>
          <p:nvPr/>
        </p:nvPicPr>
        <p:blipFill>
          <a:blip r:embed="rId2"/>
          <a:stretch>
            <a:fillRect/>
          </a:stretch>
        </p:blipFill>
        <p:spPr>
          <a:xfrm>
            <a:off x="0" y="0"/>
            <a:ext cx="12192000" cy="6876182"/>
          </a:xfrm>
          <a:prstGeom prst="rect">
            <a:avLst/>
          </a:prstGeom>
        </p:spPr>
      </p:pic>
      <p:sp>
        <p:nvSpPr>
          <p:cNvPr id="2" name="3 Marcador de texto">
            <a:extLst>
              <a:ext uri="{FF2B5EF4-FFF2-40B4-BE49-F238E27FC236}">
                <a16:creationId xmlns:a16="http://schemas.microsoft.com/office/drawing/2014/main" id="{01E01B88-AFB7-3B71-8FC2-BF8120532958}"/>
              </a:ext>
            </a:extLst>
          </p:cNvPr>
          <p:cNvSpPr txBox="1">
            <a:spLocks/>
          </p:cNvSpPr>
          <p:nvPr/>
        </p:nvSpPr>
        <p:spPr>
          <a:xfrm>
            <a:off x="3651795" y="2679419"/>
            <a:ext cx="4888410"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MX" sz="5400" dirty="0">
                <a:solidFill>
                  <a:srgbClr val="18529D"/>
                </a:solidFill>
                <a:latin typeface="Gill Sans MT" panose="020B0502020104020203" pitchFamily="34" charset="77"/>
              </a:rPr>
              <a:t>Dudas y comentarios</a:t>
            </a:r>
          </a:p>
        </p:txBody>
      </p:sp>
      <p:pic>
        <p:nvPicPr>
          <p:cNvPr id="5" name="Imagen 4">
            <a:extLst>
              <a:ext uri="{FF2B5EF4-FFF2-40B4-BE49-F238E27FC236}">
                <a16:creationId xmlns:a16="http://schemas.microsoft.com/office/drawing/2014/main" id="{2BC797E8-B4EC-C97B-2ECC-ECE726A6DCDE}"/>
              </a:ext>
            </a:extLst>
          </p:cNvPr>
          <p:cNvPicPr>
            <a:picLocks noChangeAspect="1"/>
          </p:cNvPicPr>
          <p:nvPr/>
        </p:nvPicPr>
        <p:blipFill>
          <a:blip r:embed="rId3"/>
          <a:srcRect b="25073"/>
          <a:stretch>
            <a:fillRect/>
          </a:stretch>
        </p:blipFill>
        <p:spPr>
          <a:xfrm>
            <a:off x="832591" y="2831690"/>
            <a:ext cx="3368599" cy="4044492"/>
          </a:xfrm>
          <a:prstGeom prst="rect">
            <a:avLst/>
          </a:prstGeom>
        </p:spPr>
      </p:pic>
      <p:sp>
        <p:nvSpPr>
          <p:cNvPr id="6" name="Elipse 5">
            <a:extLst>
              <a:ext uri="{FF2B5EF4-FFF2-40B4-BE49-F238E27FC236}">
                <a16:creationId xmlns:a16="http://schemas.microsoft.com/office/drawing/2014/main" id="{881E32AB-372E-9ECA-7D38-611A5345FB24}"/>
              </a:ext>
            </a:extLst>
          </p:cNvPr>
          <p:cNvSpPr/>
          <p:nvPr/>
        </p:nvSpPr>
        <p:spPr>
          <a:xfrm>
            <a:off x="8540205" y="3185651"/>
            <a:ext cx="1076632" cy="1076632"/>
          </a:xfrm>
          <a:prstGeom prst="ellipse">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Gráfico 6">
            <a:extLst>
              <a:ext uri="{FF2B5EF4-FFF2-40B4-BE49-F238E27FC236}">
                <a16:creationId xmlns:a16="http://schemas.microsoft.com/office/drawing/2014/main" id="{6BC530ED-EA3D-3117-A142-9C33A2F9976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663857" y="3309303"/>
            <a:ext cx="829328" cy="829328"/>
          </a:xfrm>
          <a:prstGeom prst="rect">
            <a:avLst/>
          </a:prstGeom>
        </p:spPr>
      </p:pic>
    </p:spTree>
    <p:extLst>
      <p:ext uri="{BB962C8B-B14F-4D97-AF65-F5344CB8AC3E}">
        <p14:creationId xmlns:p14="http://schemas.microsoft.com/office/powerpoint/2010/main" val="7641689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E3BBE-4931-3DBD-FEE3-F598F25FF34A}"/>
            </a:ext>
          </a:extLst>
        </p:cNvPr>
        <p:cNvGrpSpPr/>
        <p:nvPr/>
      </p:nvGrpSpPr>
      <p:grpSpPr>
        <a:xfrm>
          <a:off x="0" y="0"/>
          <a:ext cx="0" cy="0"/>
          <a:chOff x="0" y="0"/>
          <a:chExt cx="0" cy="0"/>
        </a:xfrm>
      </p:grpSpPr>
      <p:pic>
        <p:nvPicPr>
          <p:cNvPr id="5" name="Fondo">
            <a:extLst>
              <a:ext uri="{FF2B5EF4-FFF2-40B4-BE49-F238E27FC236}">
                <a16:creationId xmlns:a16="http://schemas.microsoft.com/office/drawing/2014/main" id="{01947BF5-F5BD-3A70-6FDA-567FFEA52765}"/>
              </a:ext>
            </a:extLst>
          </p:cNvPr>
          <p:cNvPicPr>
            <a:picLocks noGrp="1" noRot="1" noChangeAspect="1" noMove="1" noResize="1" noEditPoints="1" noAdjustHandles="1" noChangeArrowheads="1" noChangeShapeType="1" noCrop="1"/>
          </p:cNvPicPr>
          <p:nvPr/>
        </p:nvPicPr>
        <p:blipFill>
          <a:blip r:embed="rId2"/>
          <a:srcRect b="15476"/>
          <a:stretch>
            <a:fillRect/>
          </a:stretch>
        </p:blipFill>
        <p:spPr>
          <a:xfrm>
            <a:off x="0" y="1045956"/>
            <a:ext cx="12192000" cy="5812044"/>
          </a:xfrm>
          <a:prstGeom prst="rect">
            <a:avLst/>
          </a:prstGeom>
        </p:spPr>
      </p:pic>
      <p:sp>
        <p:nvSpPr>
          <p:cNvPr id="9" name="3 Marcador de texto">
            <a:extLst>
              <a:ext uri="{FF2B5EF4-FFF2-40B4-BE49-F238E27FC236}">
                <a16:creationId xmlns:a16="http://schemas.microsoft.com/office/drawing/2014/main" id="{F5E48F1D-7BDB-F6A1-8350-971ACAAF1E0C}"/>
              </a:ext>
            </a:extLst>
          </p:cNvPr>
          <p:cNvSpPr txBox="1">
            <a:spLocks/>
          </p:cNvSpPr>
          <p:nvPr/>
        </p:nvSpPr>
        <p:spPr>
          <a:xfrm>
            <a:off x="976394" y="2670328"/>
            <a:ext cx="7633387"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5400" dirty="0">
                <a:solidFill>
                  <a:srgbClr val="18529D"/>
                </a:solidFill>
                <a:latin typeface="Gill Sans MT" panose="020B0502020104020203" pitchFamily="34" charset="77"/>
              </a:rPr>
              <a:t>Seguro Facultativo</a:t>
            </a:r>
          </a:p>
        </p:txBody>
      </p:sp>
      <p:pic>
        <p:nvPicPr>
          <p:cNvPr id="2" name="Imagen 1">
            <a:extLst>
              <a:ext uri="{FF2B5EF4-FFF2-40B4-BE49-F238E27FC236}">
                <a16:creationId xmlns:a16="http://schemas.microsoft.com/office/drawing/2014/main" id="{D8E576F2-1E25-5D33-D97C-8CD00DBE8D34}"/>
              </a:ext>
            </a:extLst>
          </p:cNvPr>
          <p:cNvPicPr>
            <a:picLocks noChangeAspect="1"/>
          </p:cNvPicPr>
          <p:nvPr/>
        </p:nvPicPr>
        <p:blipFill>
          <a:blip r:embed="rId3"/>
          <a:stretch>
            <a:fillRect/>
          </a:stretch>
        </p:blipFill>
        <p:spPr>
          <a:xfrm>
            <a:off x="10281391" y="4479541"/>
            <a:ext cx="996970" cy="1379141"/>
          </a:xfrm>
          <a:prstGeom prst="rect">
            <a:avLst/>
          </a:prstGeom>
        </p:spPr>
      </p:pic>
      <p:sp>
        <p:nvSpPr>
          <p:cNvPr id="6" name="3 Marcador de texto">
            <a:extLst>
              <a:ext uri="{FF2B5EF4-FFF2-40B4-BE49-F238E27FC236}">
                <a16:creationId xmlns:a16="http://schemas.microsoft.com/office/drawing/2014/main" id="{C560E4FA-1800-B139-005D-4E58141E6B1F}"/>
              </a:ext>
            </a:extLst>
          </p:cNvPr>
          <p:cNvSpPr txBox="1">
            <a:spLocks/>
          </p:cNvSpPr>
          <p:nvPr/>
        </p:nvSpPr>
        <p:spPr>
          <a:xfrm>
            <a:off x="5788342" y="6078166"/>
            <a:ext cx="5490019" cy="191828"/>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s-MX" sz="1800" dirty="0">
                <a:solidFill>
                  <a:srgbClr val="18529D"/>
                </a:solidFill>
                <a:latin typeface="Gill Sans MT" panose="020B0502020104020203" pitchFamily="34" charset="77"/>
              </a:rPr>
              <a:t>Departamento de Supervisión y Desarrollo Escolar</a:t>
            </a:r>
          </a:p>
        </p:txBody>
      </p:sp>
      <p:sp>
        <p:nvSpPr>
          <p:cNvPr id="7" name="3 Marcador de texto">
            <a:extLst>
              <a:ext uri="{FF2B5EF4-FFF2-40B4-BE49-F238E27FC236}">
                <a16:creationId xmlns:a16="http://schemas.microsoft.com/office/drawing/2014/main" id="{F94223FB-E358-0530-2A4A-E78196A59801}"/>
              </a:ext>
            </a:extLst>
          </p:cNvPr>
          <p:cNvSpPr txBox="1">
            <a:spLocks/>
          </p:cNvSpPr>
          <p:nvPr/>
        </p:nvSpPr>
        <p:spPr>
          <a:xfrm>
            <a:off x="976394" y="2055887"/>
            <a:ext cx="7633387"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4000" dirty="0">
                <a:solidFill>
                  <a:srgbClr val="28AD56"/>
                </a:solidFill>
                <a:latin typeface="Gill Sans MT" panose="020B0502020104020203" pitchFamily="34" charset="77"/>
              </a:rPr>
              <a:t>Conoce sobre:</a:t>
            </a:r>
          </a:p>
        </p:txBody>
      </p:sp>
      <p:pic>
        <p:nvPicPr>
          <p:cNvPr id="11" name="Imagen 10">
            <a:extLst>
              <a:ext uri="{FF2B5EF4-FFF2-40B4-BE49-F238E27FC236}">
                <a16:creationId xmlns:a16="http://schemas.microsoft.com/office/drawing/2014/main" id="{06660850-740D-5B3F-A3DE-46F002F0B5BB}"/>
              </a:ext>
            </a:extLst>
          </p:cNvPr>
          <p:cNvPicPr>
            <a:picLocks noChangeAspect="1"/>
          </p:cNvPicPr>
          <p:nvPr/>
        </p:nvPicPr>
        <p:blipFill>
          <a:blip r:embed="rId4"/>
          <a:stretch>
            <a:fillRect/>
          </a:stretch>
        </p:blipFill>
        <p:spPr>
          <a:xfrm>
            <a:off x="976394" y="1246087"/>
            <a:ext cx="809800" cy="809800"/>
          </a:xfrm>
          <a:prstGeom prst="rect">
            <a:avLst/>
          </a:prstGeom>
        </p:spPr>
      </p:pic>
    </p:spTree>
    <p:extLst>
      <p:ext uri="{BB962C8B-B14F-4D97-AF65-F5344CB8AC3E}">
        <p14:creationId xmlns:p14="http://schemas.microsoft.com/office/powerpoint/2010/main" val="7688000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F29FA-CDB2-D4D2-8C87-E3174B5D4184}"/>
            </a:ext>
          </a:extLst>
        </p:cNvPr>
        <p:cNvGrpSpPr/>
        <p:nvPr/>
      </p:nvGrpSpPr>
      <p:grpSpPr>
        <a:xfrm>
          <a:off x="0" y="0"/>
          <a:ext cx="0" cy="0"/>
          <a:chOff x="0" y="0"/>
          <a:chExt cx="0" cy="0"/>
        </a:xfrm>
      </p:grpSpPr>
      <p:pic>
        <p:nvPicPr>
          <p:cNvPr id="3" name="Fondo">
            <a:extLst>
              <a:ext uri="{FF2B5EF4-FFF2-40B4-BE49-F238E27FC236}">
                <a16:creationId xmlns:a16="http://schemas.microsoft.com/office/drawing/2014/main" id="{33FCA72A-E349-189C-2ED5-A272DDEA3F44}"/>
              </a:ext>
            </a:extLst>
          </p:cNvPr>
          <p:cNvPicPr>
            <a:picLocks noGrp="1" noRot="1" noChangeAspect="1" noMove="1" noResize="1" noEditPoints="1" noAdjustHandles="1" noChangeArrowheads="1" noChangeShapeType="1" noCrop="1"/>
          </p:cNvPicPr>
          <p:nvPr/>
        </p:nvPicPr>
        <p:blipFill>
          <a:blip r:embed="rId2"/>
          <a:stretch>
            <a:fillRect/>
          </a:stretch>
        </p:blipFill>
        <p:spPr>
          <a:xfrm>
            <a:off x="0" y="0"/>
            <a:ext cx="12192000" cy="6876182"/>
          </a:xfrm>
          <a:prstGeom prst="rect">
            <a:avLst/>
          </a:prstGeom>
        </p:spPr>
      </p:pic>
      <p:sp>
        <p:nvSpPr>
          <p:cNvPr id="6" name="Rectángulo blanco">
            <a:extLst>
              <a:ext uri="{FF2B5EF4-FFF2-40B4-BE49-F238E27FC236}">
                <a16:creationId xmlns:a16="http://schemas.microsoft.com/office/drawing/2014/main" id="{7348EC18-9B7D-89C9-7690-981A86B6013D}"/>
              </a:ext>
            </a:extLst>
          </p:cNvPr>
          <p:cNvSpPr>
            <a:spLocks noGrp="1" noRot="1" noMove="1" noResize="1" noEditPoints="1" noAdjustHandles="1" noChangeArrowheads="1" noChangeShapeType="1"/>
          </p:cNvSpPr>
          <p:nvPr/>
        </p:nvSpPr>
        <p:spPr>
          <a:xfrm flipV="1">
            <a:off x="0" y="2994991"/>
            <a:ext cx="12192000" cy="38630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 name="3 Marcador de texto">
            <a:extLst>
              <a:ext uri="{FF2B5EF4-FFF2-40B4-BE49-F238E27FC236}">
                <a16:creationId xmlns:a16="http://schemas.microsoft.com/office/drawing/2014/main" id="{13220E7A-0E0A-537A-0E70-F4AF58146F0A}"/>
              </a:ext>
            </a:extLst>
          </p:cNvPr>
          <p:cNvSpPr txBox="1">
            <a:spLocks/>
          </p:cNvSpPr>
          <p:nvPr/>
        </p:nvSpPr>
        <p:spPr>
          <a:xfrm>
            <a:off x="1741800" y="1915563"/>
            <a:ext cx="7633387"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5400" dirty="0">
                <a:solidFill>
                  <a:srgbClr val="18529D"/>
                </a:solidFill>
                <a:latin typeface="Gill Sans MT" panose="020B0502020104020203" pitchFamily="34" charset="77"/>
              </a:rPr>
              <a:t>¿Qué es?</a:t>
            </a:r>
          </a:p>
        </p:txBody>
      </p:sp>
      <p:sp>
        <p:nvSpPr>
          <p:cNvPr id="8" name="CuadroTexto 7">
            <a:extLst>
              <a:ext uri="{FF2B5EF4-FFF2-40B4-BE49-F238E27FC236}">
                <a16:creationId xmlns:a16="http://schemas.microsoft.com/office/drawing/2014/main" id="{5AD2CA39-2F27-52F3-4D67-EF6FEE168E87}"/>
              </a:ext>
            </a:extLst>
          </p:cNvPr>
          <p:cNvSpPr txBox="1"/>
          <p:nvPr/>
        </p:nvSpPr>
        <p:spPr>
          <a:xfrm>
            <a:off x="902019" y="3347383"/>
            <a:ext cx="7058613" cy="1200329"/>
          </a:xfrm>
          <a:prstGeom prst="rect">
            <a:avLst/>
          </a:prstGeom>
          <a:noFill/>
        </p:spPr>
        <p:txBody>
          <a:bodyPr wrap="square" rtlCol="0">
            <a:spAutoFit/>
          </a:bodyPr>
          <a:lstStyle/>
          <a:p>
            <a:r>
              <a:rPr lang="es-MX" dirty="0">
                <a:latin typeface="Gill Sans MT" panose="020B0502020104020203" pitchFamily="34" charset="77"/>
              </a:rPr>
              <a:t>Es un </a:t>
            </a:r>
            <a:r>
              <a:rPr lang="es-MX" b="1" dirty="0">
                <a:latin typeface="Gill Sans MT" panose="020B0502020104020203" pitchFamily="34" charset="77"/>
              </a:rPr>
              <a:t>derecho</a:t>
            </a:r>
            <a:r>
              <a:rPr lang="es-MX" dirty="0">
                <a:latin typeface="Gill Sans MT" panose="020B0502020104020203" pitchFamily="34" charset="77"/>
              </a:rPr>
              <a:t> que tienen las y los estudiantes que cursan estudios en los niveles Técnico, Técnico Superior Universitario, Licenciatura y Posgrado, en la Universidad Veracruzana, y que no cuentan con la misma o similar protección por parte de cualquier otra Institución de Seguridad Social.</a:t>
            </a:r>
          </a:p>
        </p:txBody>
      </p:sp>
      <p:sp>
        <p:nvSpPr>
          <p:cNvPr id="9" name="CuadroTexto 8">
            <a:extLst>
              <a:ext uri="{FF2B5EF4-FFF2-40B4-BE49-F238E27FC236}">
                <a16:creationId xmlns:a16="http://schemas.microsoft.com/office/drawing/2014/main" id="{E1FB6A25-752E-0950-3A54-6BCC9CD52BEF}"/>
              </a:ext>
            </a:extLst>
          </p:cNvPr>
          <p:cNvSpPr txBox="1"/>
          <p:nvPr/>
        </p:nvSpPr>
        <p:spPr>
          <a:xfrm>
            <a:off x="902019" y="4681586"/>
            <a:ext cx="6900702" cy="369332"/>
          </a:xfrm>
          <a:prstGeom prst="rect">
            <a:avLst/>
          </a:prstGeom>
          <a:noFill/>
        </p:spPr>
        <p:txBody>
          <a:bodyPr wrap="square" rtlCol="0">
            <a:spAutoFit/>
          </a:bodyPr>
          <a:lstStyle/>
          <a:p>
            <a:r>
              <a:rPr lang="es-MX" b="1" i="1" dirty="0">
                <a:solidFill>
                  <a:srgbClr val="28AD56"/>
                </a:solidFill>
                <a:latin typeface="Gill Sans MT" panose="020B0502020104020203" pitchFamily="34" charset="77"/>
              </a:rPr>
              <a:t>(Estatuto de los Alumnos 2008. Artículo 168, Fracc. XXII).</a:t>
            </a:r>
          </a:p>
        </p:txBody>
      </p:sp>
      <p:sp>
        <p:nvSpPr>
          <p:cNvPr id="10" name="Rectángulo 9" hidden="1">
            <a:extLst>
              <a:ext uri="{FF2B5EF4-FFF2-40B4-BE49-F238E27FC236}">
                <a16:creationId xmlns:a16="http://schemas.microsoft.com/office/drawing/2014/main" id="{9EA40AEE-9C96-C33C-105A-819C62A28BD1}"/>
              </a:ext>
            </a:extLst>
          </p:cNvPr>
          <p:cNvSpPr/>
          <p:nvPr/>
        </p:nvSpPr>
        <p:spPr>
          <a:xfrm>
            <a:off x="702366" y="3438091"/>
            <a:ext cx="67180" cy="505259"/>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a:extLst>
              <a:ext uri="{FF2B5EF4-FFF2-40B4-BE49-F238E27FC236}">
                <a16:creationId xmlns:a16="http://schemas.microsoft.com/office/drawing/2014/main" id="{E873F6E6-CADC-6D0D-8BDE-93FA3F8994B7}"/>
              </a:ext>
            </a:extLst>
          </p:cNvPr>
          <p:cNvSpPr/>
          <p:nvPr/>
        </p:nvSpPr>
        <p:spPr>
          <a:xfrm rot="5400000" flipH="1">
            <a:off x="1545689" y="1362765"/>
            <a:ext cx="86536" cy="3237875"/>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Rectángulo verde">
            <a:extLst>
              <a:ext uri="{FF2B5EF4-FFF2-40B4-BE49-F238E27FC236}">
                <a16:creationId xmlns:a16="http://schemas.microsoft.com/office/drawing/2014/main" id="{53E5FC7B-470D-7772-B23E-DD18D5C1B100}"/>
              </a:ext>
            </a:extLst>
          </p:cNvPr>
          <p:cNvSpPr/>
          <p:nvPr/>
        </p:nvSpPr>
        <p:spPr>
          <a:xfrm>
            <a:off x="0" y="6562165"/>
            <a:ext cx="12221981" cy="314017"/>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14" name="Imagen 13">
            <a:extLst>
              <a:ext uri="{FF2B5EF4-FFF2-40B4-BE49-F238E27FC236}">
                <a16:creationId xmlns:a16="http://schemas.microsoft.com/office/drawing/2014/main" id="{B4B91E02-B000-691D-D4C3-7D5D57B75656}"/>
              </a:ext>
            </a:extLst>
          </p:cNvPr>
          <p:cNvPicPr>
            <a:picLocks noChangeAspect="1"/>
          </p:cNvPicPr>
          <p:nvPr/>
        </p:nvPicPr>
        <p:blipFill>
          <a:blip r:embed="rId3"/>
          <a:srcRect/>
          <a:stretch/>
        </p:blipFill>
        <p:spPr>
          <a:xfrm>
            <a:off x="902019" y="1877208"/>
            <a:ext cx="809800" cy="809800"/>
          </a:xfrm>
          <a:prstGeom prst="rect">
            <a:avLst/>
          </a:prstGeom>
        </p:spPr>
      </p:pic>
      <p:pic>
        <p:nvPicPr>
          <p:cNvPr id="13" name="Imagen 12">
            <a:extLst>
              <a:ext uri="{FF2B5EF4-FFF2-40B4-BE49-F238E27FC236}">
                <a16:creationId xmlns:a16="http://schemas.microsoft.com/office/drawing/2014/main" id="{056633AF-F75E-7B59-C1CF-FC158F26A7C1}"/>
              </a:ext>
            </a:extLst>
          </p:cNvPr>
          <p:cNvPicPr>
            <a:picLocks noChangeAspect="1"/>
          </p:cNvPicPr>
          <p:nvPr/>
        </p:nvPicPr>
        <p:blipFill>
          <a:blip r:embed="rId4"/>
          <a:stretch>
            <a:fillRect/>
          </a:stretch>
        </p:blipFill>
        <p:spPr>
          <a:xfrm>
            <a:off x="7636658" y="1562300"/>
            <a:ext cx="4223960" cy="5238500"/>
          </a:xfrm>
          <a:prstGeom prst="rect">
            <a:avLst/>
          </a:prstGeom>
        </p:spPr>
      </p:pic>
    </p:spTree>
    <p:extLst>
      <p:ext uri="{BB962C8B-B14F-4D97-AF65-F5344CB8AC3E}">
        <p14:creationId xmlns:p14="http://schemas.microsoft.com/office/powerpoint/2010/main" val="1036799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6C079-FE2D-5E30-5104-F6B46EB23C73}"/>
            </a:ext>
          </a:extLst>
        </p:cNvPr>
        <p:cNvGrpSpPr/>
        <p:nvPr/>
      </p:nvGrpSpPr>
      <p:grpSpPr>
        <a:xfrm>
          <a:off x="0" y="0"/>
          <a:ext cx="0" cy="0"/>
          <a:chOff x="0" y="0"/>
          <a:chExt cx="0" cy="0"/>
        </a:xfrm>
      </p:grpSpPr>
      <p:pic>
        <p:nvPicPr>
          <p:cNvPr id="3" name="Fondo" hidden="1">
            <a:extLst>
              <a:ext uri="{FF2B5EF4-FFF2-40B4-BE49-F238E27FC236}">
                <a16:creationId xmlns:a16="http://schemas.microsoft.com/office/drawing/2014/main" id="{D9779358-911B-E498-7863-AA1F666221B8}"/>
              </a:ext>
            </a:extLst>
          </p:cNvPr>
          <p:cNvPicPr>
            <a:picLocks noGrp="1" noRot="1" noChangeAspect="1" noMove="1" noResize="1" noEditPoints="1" noAdjustHandles="1" noChangeArrowheads="1" noChangeShapeType="1" noCrop="1"/>
          </p:cNvPicPr>
          <p:nvPr/>
        </p:nvPicPr>
        <p:blipFill>
          <a:blip r:embed="rId2"/>
          <a:stretch>
            <a:fillRect/>
          </a:stretch>
        </p:blipFill>
        <p:spPr>
          <a:xfrm>
            <a:off x="0" y="0"/>
            <a:ext cx="12192000" cy="6876182"/>
          </a:xfrm>
          <a:prstGeom prst="rect">
            <a:avLst/>
          </a:prstGeom>
        </p:spPr>
      </p:pic>
      <p:sp>
        <p:nvSpPr>
          <p:cNvPr id="2" name="blanco">
            <a:extLst>
              <a:ext uri="{FF2B5EF4-FFF2-40B4-BE49-F238E27FC236}">
                <a16:creationId xmlns:a16="http://schemas.microsoft.com/office/drawing/2014/main" id="{5F880695-80F6-E50F-4AB5-A521A5BDBD80}"/>
              </a:ext>
            </a:extLst>
          </p:cNvPr>
          <p:cNvSpPr/>
          <p:nvPr/>
        </p:nvSpPr>
        <p:spPr>
          <a:xfrm>
            <a:off x="7576457" y="0"/>
            <a:ext cx="4615543" cy="68761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7" name="CuadroTexto 16">
            <a:extLst>
              <a:ext uri="{FF2B5EF4-FFF2-40B4-BE49-F238E27FC236}">
                <a16:creationId xmlns:a16="http://schemas.microsoft.com/office/drawing/2014/main" id="{0D38C4C1-950D-C158-B08A-746541628BE9}"/>
              </a:ext>
            </a:extLst>
          </p:cNvPr>
          <p:cNvSpPr txBox="1"/>
          <p:nvPr/>
        </p:nvSpPr>
        <p:spPr>
          <a:xfrm>
            <a:off x="8170463" y="1667737"/>
            <a:ext cx="3496071" cy="830997"/>
          </a:xfrm>
          <a:prstGeom prst="rect">
            <a:avLst/>
          </a:prstGeom>
          <a:noFill/>
        </p:spPr>
        <p:txBody>
          <a:bodyPr wrap="square" rtlCol="0">
            <a:spAutoFit/>
          </a:bodyPr>
          <a:lstStyle/>
          <a:p>
            <a:pPr algn="ctr"/>
            <a:r>
              <a:rPr lang="es-MX" sz="2400" dirty="0">
                <a:solidFill>
                  <a:srgbClr val="18529D"/>
                </a:solidFill>
                <a:latin typeface="Gill Sans MT" panose="020B0502020104020203" pitchFamily="34" charset="77"/>
              </a:rPr>
              <a:t>Descarga la constancia de vigencia de derechos IMSS:</a:t>
            </a:r>
          </a:p>
        </p:txBody>
      </p:sp>
      <p:sp>
        <p:nvSpPr>
          <p:cNvPr id="4" name="Rectángulo redondeado 3">
            <a:extLst>
              <a:ext uri="{FF2B5EF4-FFF2-40B4-BE49-F238E27FC236}">
                <a16:creationId xmlns:a16="http://schemas.microsoft.com/office/drawing/2014/main" id="{8A049A8F-86AA-AA3D-18B6-0146338312C2}"/>
              </a:ext>
            </a:extLst>
          </p:cNvPr>
          <p:cNvSpPr/>
          <p:nvPr/>
        </p:nvSpPr>
        <p:spPr>
          <a:xfrm>
            <a:off x="8284896" y="2845490"/>
            <a:ext cx="3267202" cy="4030692"/>
          </a:xfrm>
          <a:prstGeom prst="round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8" name="Rectángulo 17">
            <a:extLst>
              <a:ext uri="{FF2B5EF4-FFF2-40B4-BE49-F238E27FC236}">
                <a16:creationId xmlns:a16="http://schemas.microsoft.com/office/drawing/2014/main" id="{FAEDF752-1806-CA27-09B4-5EAECB9B9D0F}"/>
              </a:ext>
            </a:extLst>
          </p:cNvPr>
          <p:cNvSpPr/>
          <p:nvPr/>
        </p:nvSpPr>
        <p:spPr>
          <a:xfrm>
            <a:off x="8284897" y="3429000"/>
            <a:ext cx="3267204" cy="3447184"/>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9" name="Marcador de contenido 2">
            <a:extLst>
              <a:ext uri="{FF2B5EF4-FFF2-40B4-BE49-F238E27FC236}">
                <a16:creationId xmlns:a16="http://schemas.microsoft.com/office/drawing/2014/main" id="{60BF0CFE-7645-32F8-A69E-DBBB3C51C7F4}"/>
              </a:ext>
            </a:extLst>
          </p:cNvPr>
          <p:cNvSpPr txBox="1">
            <a:spLocks/>
          </p:cNvSpPr>
          <p:nvPr/>
        </p:nvSpPr>
        <p:spPr>
          <a:xfrm>
            <a:off x="8527566" y="6036616"/>
            <a:ext cx="2781864" cy="671973"/>
          </a:xfrm>
          <a:prstGeom prst="rect">
            <a:avLst/>
          </a:prstGeom>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lvl="0" indent="0" algn="ctr" fontAlgn="base">
              <a:buClr>
                <a:srgbClr val="4F81BD"/>
              </a:buClr>
              <a:buNone/>
              <a:defRPr/>
            </a:pPr>
            <a:r>
              <a:rPr lang="es-MX" sz="1200" dirty="0">
                <a:solidFill>
                  <a:schemeClr val="bg1"/>
                </a:solidFill>
                <a:latin typeface="Gill Sans MT" panose="020B0502020104020203" pitchFamily="34" charset="77"/>
                <a:cs typeface="Calibri"/>
              </a:rPr>
              <a:t>https://serviciosdigitales.imss.gob.mx/gestionAsegurados-web-externo/vigencia</a:t>
            </a:r>
            <a:endParaRPr kumimoji="0" lang="es-MX" sz="1200" b="0" i="0" u="none" strike="noStrike" kern="1200" cap="none" spc="0" normalizeH="0" baseline="0" noProof="0" dirty="0">
              <a:ln>
                <a:noFill/>
              </a:ln>
              <a:solidFill>
                <a:schemeClr val="bg1"/>
              </a:solidFill>
              <a:effectLst/>
              <a:uLnTx/>
              <a:uFillTx/>
              <a:latin typeface="Gill Sans MT" panose="020B0502020104020203" pitchFamily="34" charset="77"/>
              <a:cs typeface="Calibri"/>
            </a:endParaRPr>
          </a:p>
          <a:p>
            <a:pPr marL="0" marR="0" lvl="0" indent="0" algn="l" defTabSz="914400" rtl="0" eaLnBrk="1" fontAlgn="base" latinLnBrk="0" hangingPunct="1">
              <a:lnSpc>
                <a:spcPct val="90000"/>
              </a:lnSpc>
              <a:spcBef>
                <a:spcPts val="1200"/>
              </a:spcBef>
              <a:spcAft>
                <a:spcPts val="200"/>
              </a:spcAft>
              <a:buClr>
                <a:srgbClr val="4F81BD"/>
              </a:buClr>
              <a:buSzPct val="100000"/>
              <a:buFont typeface="Calibri" panose="020F0502020204030204" pitchFamily="34" charset="0"/>
              <a:buNone/>
              <a:tabLst/>
              <a:defRPr/>
            </a:pPr>
            <a:endParaRPr kumimoji="0" lang="es-MX" sz="2000" b="0" i="0" u="none" strike="noStrike" kern="1200" cap="none" spc="0" normalizeH="0" baseline="0" noProof="0" dirty="0">
              <a:ln>
                <a:noFill/>
              </a:ln>
              <a:solidFill>
                <a:prstClr val="black">
                  <a:lumMod val="75000"/>
                  <a:lumOff val="25000"/>
                </a:prstClr>
              </a:solidFill>
              <a:effectLst/>
              <a:uLnTx/>
              <a:uFillTx/>
              <a:latin typeface="Calibri"/>
              <a:ea typeface="+mn-ea"/>
              <a:cs typeface="Calibri"/>
            </a:endParaRPr>
          </a:p>
          <a:p>
            <a:pPr marL="0" marR="0" lvl="0" indent="0" algn="l" defTabSz="914400" rtl="0" eaLnBrk="1" fontAlgn="base" latinLnBrk="0" hangingPunct="1">
              <a:lnSpc>
                <a:spcPct val="90000"/>
              </a:lnSpc>
              <a:spcBef>
                <a:spcPts val="1200"/>
              </a:spcBef>
              <a:spcAft>
                <a:spcPts val="200"/>
              </a:spcAft>
              <a:buClr>
                <a:srgbClr val="4F81BD"/>
              </a:buClr>
              <a:buSzPct val="100000"/>
              <a:buFont typeface="Calibri" panose="020F0502020204030204" pitchFamily="34" charset="0"/>
              <a:buNone/>
              <a:tabLst/>
              <a:defRPr/>
            </a:pPr>
            <a:endParaRPr kumimoji="0" lang="es-MX" sz="2000" b="0" i="0" u="none" strike="noStrike" kern="1200" cap="none" spc="0" normalizeH="0" baseline="0" noProof="0" dirty="0">
              <a:ln>
                <a:noFill/>
              </a:ln>
              <a:solidFill>
                <a:prstClr val="black">
                  <a:lumMod val="75000"/>
                  <a:lumOff val="25000"/>
                </a:prstClr>
              </a:solidFill>
              <a:effectLst/>
              <a:uLnTx/>
              <a:uFillTx/>
              <a:latin typeface="Calibri"/>
              <a:ea typeface="+mn-ea"/>
              <a:cs typeface="Calibri"/>
            </a:endParaRPr>
          </a:p>
          <a:p>
            <a:pPr marL="91440" marR="0" lvl="0" indent="-91440" algn="l" defTabSz="914400" rtl="0" eaLnBrk="1" fontAlgn="base" latinLnBrk="0" hangingPunct="1">
              <a:lnSpc>
                <a:spcPct val="90000"/>
              </a:lnSpc>
              <a:spcBef>
                <a:spcPts val="1200"/>
              </a:spcBef>
              <a:spcAft>
                <a:spcPts val="200"/>
              </a:spcAft>
              <a:buClr>
                <a:srgbClr val="4F81BD"/>
              </a:buClr>
              <a:buSzPct val="100000"/>
              <a:buFont typeface="Calibri" panose="020F0502020204030204" pitchFamily="34" charset="0"/>
              <a:buChar char=" "/>
              <a:tabLst/>
              <a:defRPr/>
            </a:pPr>
            <a:endParaRPr kumimoji="0" lang="es-MX" sz="2000" b="0" i="0" u="none" strike="noStrike" kern="1200" cap="none" spc="0" normalizeH="0" baseline="0" noProof="0" dirty="0">
              <a:ln>
                <a:noFill/>
              </a:ln>
              <a:solidFill>
                <a:prstClr val="black">
                  <a:lumMod val="75000"/>
                  <a:lumOff val="25000"/>
                </a:prstClr>
              </a:solidFill>
              <a:effectLst/>
              <a:uLnTx/>
              <a:uFillTx/>
              <a:latin typeface="Calibri"/>
              <a:ea typeface="+mn-ea"/>
              <a:cs typeface="Calibri"/>
            </a:endParaRPr>
          </a:p>
        </p:txBody>
      </p:sp>
      <p:pic>
        <p:nvPicPr>
          <p:cNvPr id="20" name="Imagen 19" descr="Interfaz de usuario gráfica, Texto, Aplicación, Correo electrónico&#10;&#10;Descripción generada automáticamente">
            <a:extLst>
              <a:ext uri="{FF2B5EF4-FFF2-40B4-BE49-F238E27FC236}">
                <a16:creationId xmlns:a16="http://schemas.microsoft.com/office/drawing/2014/main" id="{6097A215-535F-2D23-5CBF-ED0C757BD9C5}"/>
              </a:ext>
            </a:extLst>
          </p:cNvPr>
          <p:cNvPicPr>
            <a:picLocks noChangeAspect="1"/>
          </p:cNvPicPr>
          <p:nvPr/>
        </p:nvPicPr>
        <p:blipFill rotWithShape="1">
          <a:blip r:embed="rId3"/>
          <a:srcRect r="5184" b="-1"/>
          <a:stretch/>
        </p:blipFill>
        <p:spPr>
          <a:xfrm>
            <a:off x="1225999" y="465221"/>
            <a:ext cx="4998337" cy="5988778"/>
          </a:xfrm>
          <a:prstGeom prst="rect">
            <a:avLst/>
          </a:prstGeom>
          <a:ln w="76200">
            <a:solidFill>
              <a:srgbClr val="18529D"/>
            </a:solidFill>
          </a:ln>
        </p:spPr>
      </p:pic>
      <p:pic>
        <p:nvPicPr>
          <p:cNvPr id="5" name="Imagen 4">
            <a:extLst>
              <a:ext uri="{FF2B5EF4-FFF2-40B4-BE49-F238E27FC236}">
                <a16:creationId xmlns:a16="http://schemas.microsoft.com/office/drawing/2014/main" id="{5A4FC74B-9413-A9DF-5400-C3AB3CE634FF}"/>
              </a:ext>
            </a:extLst>
          </p:cNvPr>
          <p:cNvPicPr>
            <a:picLocks noChangeAspect="1"/>
          </p:cNvPicPr>
          <p:nvPr/>
        </p:nvPicPr>
        <p:blipFill>
          <a:blip r:embed="rId4"/>
          <a:srcRect/>
          <a:stretch/>
        </p:blipFill>
        <p:spPr>
          <a:xfrm>
            <a:off x="8654013" y="3256110"/>
            <a:ext cx="2528967" cy="2528967"/>
          </a:xfrm>
          <a:prstGeom prst="rect">
            <a:avLst/>
          </a:prstGeom>
        </p:spPr>
      </p:pic>
      <p:pic>
        <p:nvPicPr>
          <p:cNvPr id="7" name="Imagen 6">
            <a:extLst>
              <a:ext uri="{FF2B5EF4-FFF2-40B4-BE49-F238E27FC236}">
                <a16:creationId xmlns:a16="http://schemas.microsoft.com/office/drawing/2014/main" id="{4F7E4A21-7709-B7B4-2FB4-4A63B591CF26}"/>
              </a:ext>
            </a:extLst>
          </p:cNvPr>
          <p:cNvPicPr>
            <a:picLocks noChangeAspect="1"/>
          </p:cNvPicPr>
          <p:nvPr/>
        </p:nvPicPr>
        <p:blipFill>
          <a:blip r:embed="rId5"/>
          <a:stretch>
            <a:fillRect/>
          </a:stretch>
        </p:blipFill>
        <p:spPr>
          <a:xfrm>
            <a:off x="4615544" y="3059800"/>
            <a:ext cx="4241312" cy="4842133"/>
          </a:xfrm>
          <a:prstGeom prst="rect">
            <a:avLst/>
          </a:prstGeom>
        </p:spPr>
      </p:pic>
    </p:spTree>
    <p:extLst>
      <p:ext uri="{BB962C8B-B14F-4D97-AF65-F5344CB8AC3E}">
        <p14:creationId xmlns:p14="http://schemas.microsoft.com/office/powerpoint/2010/main" val="31951143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8A84C-A15A-0BB7-6BDC-E2B3149C0932}"/>
            </a:ext>
          </a:extLst>
        </p:cNvPr>
        <p:cNvGrpSpPr/>
        <p:nvPr/>
      </p:nvGrpSpPr>
      <p:grpSpPr>
        <a:xfrm>
          <a:off x="0" y="0"/>
          <a:ext cx="0" cy="0"/>
          <a:chOff x="0" y="0"/>
          <a:chExt cx="0" cy="0"/>
        </a:xfrm>
      </p:grpSpPr>
      <p:pic>
        <p:nvPicPr>
          <p:cNvPr id="3" name="Fondo" hidden="1">
            <a:extLst>
              <a:ext uri="{FF2B5EF4-FFF2-40B4-BE49-F238E27FC236}">
                <a16:creationId xmlns:a16="http://schemas.microsoft.com/office/drawing/2014/main" id="{D863DE81-63B0-25E7-4D20-251DBEA76348}"/>
              </a:ext>
            </a:extLst>
          </p:cNvPr>
          <p:cNvPicPr>
            <a:picLocks noGrp="1" noRot="1" noChangeAspect="1" noMove="1" noResize="1" noEditPoints="1" noAdjustHandles="1" noChangeArrowheads="1" noChangeShapeType="1" noCrop="1"/>
          </p:cNvPicPr>
          <p:nvPr/>
        </p:nvPicPr>
        <p:blipFill>
          <a:blip r:embed="rId2"/>
          <a:stretch>
            <a:fillRect/>
          </a:stretch>
        </p:blipFill>
        <p:spPr>
          <a:xfrm>
            <a:off x="0" y="0"/>
            <a:ext cx="12192000" cy="6876182"/>
          </a:xfrm>
          <a:prstGeom prst="rect">
            <a:avLst/>
          </a:prstGeom>
        </p:spPr>
      </p:pic>
      <p:sp>
        <p:nvSpPr>
          <p:cNvPr id="2" name="blanco">
            <a:extLst>
              <a:ext uri="{FF2B5EF4-FFF2-40B4-BE49-F238E27FC236}">
                <a16:creationId xmlns:a16="http://schemas.microsoft.com/office/drawing/2014/main" id="{0EC3BD97-7C75-CEFA-0F66-E1186A314C73}"/>
              </a:ext>
            </a:extLst>
          </p:cNvPr>
          <p:cNvSpPr/>
          <p:nvPr/>
        </p:nvSpPr>
        <p:spPr>
          <a:xfrm>
            <a:off x="7576457" y="0"/>
            <a:ext cx="4615543" cy="68761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7" name="CuadroTexto 16">
            <a:extLst>
              <a:ext uri="{FF2B5EF4-FFF2-40B4-BE49-F238E27FC236}">
                <a16:creationId xmlns:a16="http://schemas.microsoft.com/office/drawing/2014/main" id="{83414B0A-8B8F-1A19-CEF3-59661315285E}"/>
              </a:ext>
            </a:extLst>
          </p:cNvPr>
          <p:cNvSpPr txBox="1"/>
          <p:nvPr/>
        </p:nvSpPr>
        <p:spPr>
          <a:xfrm>
            <a:off x="8170463" y="1667737"/>
            <a:ext cx="3496071" cy="830997"/>
          </a:xfrm>
          <a:prstGeom prst="rect">
            <a:avLst/>
          </a:prstGeom>
          <a:noFill/>
        </p:spPr>
        <p:txBody>
          <a:bodyPr wrap="square" rtlCol="0">
            <a:spAutoFit/>
          </a:bodyPr>
          <a:lstStyle/>
          <a:p>
            <a:pPr algn="ctr"/>
            <a:r>
              <a:rPr lang="es-MX" sz="2400" dirty="0">
                <a:solidFill>
                  <a:srgbClr val="18529D"/>
                </a:solidFill>
                <a:latin typeface="Gill Sans MT" panose="020B0502020104020203" pitchFamily="34" charset="77"/>
              </a:rPr>
              <a:t>Descarga la constancia de vigencia de derechos IMSS:</a:t>
            </a:r>
          </a:p>
        </p:txBody>
      </p:sp>
      <p:pic>
        <p:nvPicPr>
          <p:cNvPr id="5" name="Imagen 4">
            <a:extLst>
              <a:ext uri="{FF2B5EF4-FFF2-40B4-BE49-F238E27FC236}">
                <a16:creationId xmlns:a16="http://schemas.microsoft.com/office/drawing/2014/main" id="{F13950A0-3A0C-D489-3679-9416F4B55B4B}"/>
              </a:ext>
            </a:extLst>
          </p:cNvPr>
          <p:cNvPicPr>
            <a:picLocks noChangeAspect="1"/>
          </p:cNvPicPr>
          <p:nvPr/>
        </p:nvPicPr>
        <p:blipFill>
          <a:blip r:embed="rId3"/>
          <a:stretch>
            <a:fillRect/>
          </a:stretch>
        </p:blipFill>
        <p:spPr>
          <a:xfrm>
            <a:off x="1374223" y="363313"/>
            <a:ext cx="4957826" cy="6131373"/>
          </a:xfrm>
          <a:prstGeom prst="rect">
            <a:avLst/>
          </a:prstGeom>
          <a:ln w="76200">
            <a:solidFill>
              <a:srgbClr val="18529D"/>
            </a:solidFill>
          </a:ln>
        </p:spPr>
      </p:pic>
      <p:sp>
        <p:nvSpPr>
          <p:cNvPr id="6" name="Rectángulo redondeado 5">
            <a:extLst>
              <a:ext uri="{FF2B5EF4-FFF2-40B4-BE49-F238E27FC236}">
                <a16:creationId xmlns:a16="http://schemas.microsoft.com/office/drawing/2014/main" id="{E5B269E4-BA30-0545-D824-B44AB41C70EC}"/>
              </a:ext>
            </a:extLst>
          </p:cNvPr>
          <p:cNvSpPr/>
          <p:nvPr/>
        </p:nvSpPr>
        <p:spPr>
          <a:xfrm>
            <a:off x="4047266" y="2471015"/>
            <a:ext cx="1229408" cy="12274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15630" rtl="0" eaLnBrk="1" fontAlgn="base" latinLnBrk="0" hangingPunct="1">
              <a:lnSpc>
                <a:spcPct val="100000"/>
              </a:lnSpc>
              <a:spcBef>
                <a:spcPct val="0"/>
              </a:spcBef>
              <a:spcAft>
                <a:spcPct val="0"/>
              </a:spcAft>
              <a:buClrTx/>
              <a:buSzTx/>
              <a:buFontTx/>
              <a:buNone/>
              <a:tabLst/>
              <a:defRPr/>
            </a:pPr>
            <a:endParaRPr kumimoji="0" lang="es-MX" sz="16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ángulo redondeado 7">
            <a:extLst>
              <a:ext uri="{FF2B5EF4-FFF2-40B4-BE49-F238E27FC236}">
                <a16:creationId xmlns:a16="http://schemas.microsoft.com/office/drawing/2014/main" id="{E3967276-1AAA-9893-1C02-6759FFDA8923}"/>
              </a:ext>
            </a:extLst>
          </p:cNvPr>
          <p:cNvSpPr/>
          <p:nvPr/>
        </p:nvSpPr>
        <p:spPr>
          <a:xfrm>
            <a:off x="4047266" y="2296469"/>
            <a:ext cx="1229408" cy="12274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15630" rtl="0" eaLnBrk="1" fontAlgn="base" latinLnBrk="0" hangingPunct="1">
              <a:lnSpc>
                <a:spcPct val="100000"/>
              </a:lnSpc>
              <a:spcBef>
                <a:spcPct val="0"/>
              </a:spcBef>
              <a:spcAft>
                <a:spcPct val="0"/>
              </a:spcAft>
              <a:buClrTx/>
              <a:buSzTx/>
              <a:buFontTx/>
              <a:buNone/>
              <a:tabLst/>
              <a:defRPr/>
            </a:pPr>
            <a:endParaRPr kumimoji="0" lang="es-MX" sz="16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ángulo redondeado 10">
            <a:extLst>
              <a:ext uri="{FF2B5EF4-FFF2-40B4-BE49-F238E27FC236}">
                <a16:creationId xmlns:a16="http://schemas.microsoft.com/office/drawing/2014/main" id="{A4743563-855E-1FD3-A78C-EF21FA426F2E}"/>
              </a:ext>
            </a:extLst>
          </p:cNvPr>
          <p:cNvSpPr/>
          <p:nvPr/>
        </p:nvSpPr>
        <p:spPr>
          <a:xfrm>
            <a:off x="4047266" y="1914973"/>
            <a:ext cx="1229408" cy="16625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15630" rtl="0" eaLnBrk="1" fontAlgn="base" latinLnBrk="0" hangingPunct="1">
              <a:lnSpc>
                <a:spcPct val="100000"/>
              </a:lnSpc>
              <a:spcBef>
                <a:spcPct val="0"/>
              </a:spcBef>
              <a:spcAft>
                <a:spcPct val="0"/>
              </a:spcAft>
              <a:buClrTx/>
              <a:buSzTx/>
              <a:buFontTx/>
              <a:buNone/>
              <a:tabLst/>
              <a:defRPr/>
            </a:pPr>
            <a:endParaRPr kumimoji="0" lang="es-MX" sz="16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ángulo redondeado 11">
            <a:extLst>
              <a:ext uri="{FF2B5EF4-FFF2-40B4-BE49-F238E27FC236}">
                <a16:creationId xmlns:a16="http://schemas.microsoft.com/office/drawing/2014/main" id="{BC52D6BE-DEDD-4FC9-2CA5-C499A2060192}"/>
              </a:ext>
            </a:extLst>
          </p:cNvPr>
          <p:cNvSpPr/>
          <p:nvPr/>
        </p:nvSpPr>
        <p:spPr>
          <a:xfrm>
            <a:off x="4047265" y="2125142"/>
            <a:ext cx="1229409" cy="12274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15630" rtl="0" eaLnBrk="1" fontAlgn="base" latinLnBrk="0" hangingPunct="1">
              <a:lnSpc>
                <a:spcPct val="100000"/>
              </a:lnSpc>
              <a:spcBef>
                <a:spcPct val="0"/>
              </a:spcBef>
              <a:spcAft>
                <a:spcPct val="0"/>
              </a:spcAft>
              <a:buClrTx/>
              <a:buSzTx/>
              <a:buFontTx/>
              <a:buNone/>
              <a:tabLst/>
              <a:defRPr/>
            </a:pPr>
            <a:endParaRPr kumimoji="0" lang="es-MX" sz="16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ángulo redondeado 13">
            <a:extLst>
              <a:ext uri="{FF2B5EF4-FFF2-40B4-BE49-F238E27FC236}">
                <a16:creationId xmlns:a16="http://schemas.microsoft.com/office/drawing/2014/main" id="{08444602-429A-F34A-4623-0750B2B2A342}"/>
              </a:ext>
            </a:extLst>
          </p:cNvPr>
          <p:cNvSpPr/>
          <p:nvPr/>
        </p:nvSpPr>
        <p:spPr>
          <a:xfrm>
            <a:off x="4047266" y="2661762"/>
            <a:ext cx="1229408" cy="12274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15630" rtl="0" eaLnBrk="1" fontAlgn="base" latinLnBrk="0" hangingPunct="1">
              <a:lnSpc>
                <a:spcPct val="100000"/>
              </a:lnSpc>
              <a:spcBef>
                <a:spcPct val="0"/>
              </a:spcBef>
              <a:spcAft>
                <a:spcPct val="0"/>
              </a:spcAft>
              <a:buClrTx/>
              <a:buSzTx/>
              <a:buFontTx/>
              <a:buNone/>
              <a:tabLst/>
              <a:defRPr/>
            </a:pPr>
            <a:endParaRPr kumimoji="0" lang="es-MX" sz="16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ángulo redondeado 15">
            <a:extLst>
              <a:ext uri="{FF2B5EF4-FFF2-40B4-BE49-F238E27FC236}">
                <a16:creationId xmlns:a16="http://schemas.microsoft.com/office/drawing/2014/main" id="{30CF8FD9-B30D-4A1B-6096-C60E4E729EAC}"/>
              </a:ext>
            </a:extLst>
          </p:cNvPr>
          <p:cNvSpPr/>
          <p:nvPr/>
        </p:nvSpPr>
        <p:spPr>
          <a:xfrm>
            <a:off x="4047266" y="2845490"/>
            <a:ext cx="1229408" cy="12274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15630" rtl="0" eaLnBrk="1" fontAlgn="base" latinLnBrk="0" hangingPunct="1">
              <a:lnSpc>
                <a:spcPct val="100000"/>
              </a:lnSpc>
              <a:spcBef>
                <a:spcPct val="0"/>
              </a:spcBef>
              <a:spcAft>
                <a:spcPct val="0"/>
              </a:spcAft>
              <a:buClrTx/>
              <a:buSzTx/>
              <a:buFontTx/>
              <a:buNone/>
              <a:tabLst/>
              <a:defRPr/>
            </a:pPr>
            <a:endParaRPr kumimoji="0" lang="es-MX" sz="1600" b="0" i="0" u="none" strike="noStrike" kern="1200" cap="none" spc="0" normalizeH="0" baseline="0" noProof="0">
              <a:ln>
                <a:noFill/>
              </a:ln>
              <a:solidFill>
                <a:prstClr val="white"/>
              </a:solidFill>
              <a:effectLst/>
              <a:uLnTx/>
              <a:uFillTx/>
              <a:latin typeface="Calibri"/>
              <a:ea typeface="+mn-ea"/>
              <a:cs typeface="+mn-cs"/>
            </a:endParaRPr>
          </a:p>
        </p:txBody>
      </p:sp>
      <p:sp>
        <p:nvSpPr>
          <p:cNvPr id="40" name="Elipse 39">
            <a:extLst>
              <a:ext uri="{FF2B5EF4-FFF2-40B4-BE49-F238E27FC236}">
                <a16:creationId xmlns:a16="http://schemas.microsoft.com/office/drawing/2014/main" id="{8FE3452F-638E-B827-93BA-CEDBFEE50816}"/>
              </a:ext>
            </a:extLst>
          </p:cNvPr>
          <p:cNvSpPr/>
          <p:nvPr/>
        </p:nvSpPr>
        <p:spPr>
          <a:xfrm>
            <a:off x="1439325" y="5220951"/>
            <a:ext cx="1728192" cy="648072"/>
          </a:xfrm>
          <a:prstGeom prst="ellipse">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15630" rtl="0" eaLnBrk="1" fontAlgn="base" latinLnBrk="0" hangingPunct="1">
              <a:lnSpc>
                <a:spcPct val="100000"/>
              </a:lnSpc>
              <a:spcBef>
                <a:spcPct val="0"/>
              </a:spcBef>
              <a:spcAft>
                <a:spcPct val="0"/>
              </a:spcAft>
              <a:buClrTx/>
              <a:buSzTx/>
              <a:buFontTx/>
              <a:buNone/>
              <a:tabLst/>
              <a:defRPr/>
            </a:pPr>
            <a:endParaRPr kumimoji="0" lang="es-MX" sz="1600" b="0" i="0" u="none" strike="noStrike" kern="1200" cap="none" spc="0" normalizeH="0" baseline="0" noProof="0">
              <a:ln>
                <a:noFill/>
              </a:ln>
              <a:solidFill>
                <a:prstClr val="white"/>
              </a:solidFill>
              <a:effectLst/>
              <a:uLnTx/>
              <a:uFillTx/>
              <a:latin typeface="Calibri"/>
              <a:ea typeface="+mn-ea"/>
              <a:cs typeface="+mn-cs"/>
            </a:endParaRPr>
          </a:p>
        </p:txBody>
      </p:sp>
      <p:sp>
        <p:nvSpPr>
          <p:cNvPr id="42" name="Elipse 41">
            <a:extLst>
              <a:ext uri="{FF2B5EF4-FFF2-40B4-BE49-F238E27FC236}">
                <a16:creationId xmlns:a16="http://schemas.microsoft.com/office/drawing/2014/main" id="{9FA5136C-B409-5163-0D56-7D0DD301F7BD}"/>
              </a:ext>
            </a:extLst>
          </p:cNvPr>
          <p:cNvSpPr/>
          <p:nvPr/>
        </p:nvSpPr>
        <p:spPr>
          <a:xfrm>
            <a:off x="4233325" y="4610114"/>
            <a:ext cx="1728192" cy="648072"/>
          </a:xfrm>
          <a:prstGeom prst="ellipse">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15630" rtl="0" eaLnBrk="1" fontAlgn="base" latinLnBrk="0" hangingPunct="1">
              <a:lnSpc>
                <a:spcPct val="100000"/>
              </a:lnSpc>
              <a:spcBef>
                <a:spcPct val="0"/>
              </a:spcBef>
              <a:spcAft>
                <a:spcPct val="0"/>
              </a:spcAft>
              <a:buClrTx/>
              <a:buSzTx/>
              <a:buFontTx/>
              <a:buNone/>
              <a:tabLst/>
              <a:defRPr/>
            </a:pPr>
            <a:endParaRPr kumimoji="0" lang="es-MX" sz="16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ángulo redondeado 3">
            <a:extLst>
              <a:ext uri="{FF2B5EF4-FFF2-40B4-BE49-F238E27FC236}">
                <a16:creationId xmlns:a16="http://schemas.microsoft.com/office/drawing/2014/main" id="{D58F5054-FB60-409A-54BC-80A4F38BC92D}"/>
              </a:ext>
            </a:extLst>
          </p:cNvPr>
          <p:cNvSpPr/>
          <p:nvPr/>
        </p:nvSpPr>
        <p:spPr>
          <a:xfrm>
            <a:off x="8284896" y="2845490"/>
            <a:ext cx="3267202" cy="4030692"/>
          </a:xfrm>
          <a:prstGeom prst="round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Rectángulo 6">
            <a:extLst>
              <a:ext uri="{FF2B5EF4-FFF2-40B4-BE49-F238E27FC236}">
                <a16:creationId xmlns:a16="http://schemas.microsoft.com/office/drawing/2014/main" id="{0C3A72F4-C349-87BA-9840-6E129245B3E9}"/>
              </a:ext>
            </a:extLst>
          </p:cNvPr>
          <p:cNvSpPr/>
          <p:nvPr/>
        </p:nvSpPr>
        <p:spPr>
          <a:xfrm>
            <a:off x="8284897" y="3429000"/>
            <a:ext cx="3267204" cy="3447184"/>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9" name="Imagen 8">
            <a:extLst>
              <a:ext uri="{FF2B5EF4-FFF2-40B4-BE49-F238E27FC236}">
                <a16:creationId xmlns:a16="http://schemas.microsoft.com/office/drawing/2014/main" id="{795FF05D-6710-6DC3-0B65-E0B4E018D0DC}"/>
              </a:ext>
            </a:extLst>
          </p:cNvPr>
          <p:cNvPicPr>
            <a:picLocks noChangeAspect="1"/>
          </p:cNvPicPr>
          <p:nvPr/>
        </p:nvPicPr>
        <p:blipFill>
          <a:blip r:embed="rId4"/>
          <a:srcRect/>
          <a:stretch/>
        </p:blipFill>
        <p:spPr>
          <a:xfrm>
            <a:off x="8654013" y="3256110"/>
            <a:ext cx="2528967" cy="2528967"/>
          </a:xfrm>
          <a:prstGeom prst="rect">
            <a:avLst/>
          </a:prstGeom>
        </p:spPr>
      </p:pic>
      <p:sp>
        <p:nvSpPr>
          <p:cNvPr id="10" name="Marcador de contenido 2">
            <a:extLst>
              <a:ext uri="{FF2B5EF4-FFF2-40B4-BE49-F238E27FC236}">
                <a16:creationId xmlns:a16="http://schemas.microsoft.com/office/drawing/2014/main" id="{62C2959E-2E0E-4AD6-8EF5-D45B9D67EB49}"/>
              </a:ext>
            </a:extLst>
          </p:cNvPr>
          <p:cNvSpPr txBox="1">
            <a:spLocks/>
          </p:cNvSpPr>
          <p:nvPr/>
        </p:nvSpPr>
        <p:spPr>
          <a:xfrm>
            <a:off x="8527566" y="6036616"/>
            <a:ext cx="2781864" cy="671973"/>
          </a:xfrm>
          <a:prstGeom prst="rect">
            <a:avLst/>
          </a:prstGeom>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lvl="0" indent="0" algn="ctr" fontAlgn="base">
              <a:buClr>
                <a:srgbClr val="4F81BD"/>
              </a:buClr>
              <a:buNone/>
              <a:defRPr/>
            </a:pPr>
            <a:r>
              <a:rPr lang="es-MX" sz="1200" dirty="0">
                <a:solidFill>
                  <a:schemeClr val="bg1"/>
                </a:solidFill>
                <a:latin typeface="Gill Sans MT" panose="020B0502020104020203" pitchFamily="34" charset="77"/>
                <a:cs typeface="Calibri"/>
              </a:rPr>
              <a:t>https://serviciosdigitales.imss.gob.mx/gestionAsegurados-web-externo/vigencia</a:t>
            </a:r>
            <a:endParaRPr kumimoji="0" lang="es-MX" sz="1200" b="0" i="0" u="none" strike="noStrike" kern="1200" cap="none" spc="0" normalizeH="0" baseline="0" noProof="0" dirty="0">
              <a:ln>
                <a:noFill/>
              </a:ln>
              <a:solidFill>
                <a:schemeClr val="bg1"/>
              </a:solidFill>
              <a:effectLst/>
              <a:uLnTx/>
              <a:uFillTx/>
              <a:latin typeface="Gill Sans MT" panose="020B0502020104020203" pitchFamily="34" charset="77"/>
              <a:cs typeface="Calibri"/>
            </a:endParaRPr>
          </a:p>
          <a:p>
            <a:pPr marL="0" marR="0" lvl="0" indent="0" algn="l" defTabSz="914400" rtl="0" eaLnBrk="1" fontAlgn="base" latinLnBrk="0" hangingPunct="1">
              <a:lnSpc>
                <a:spcPct val="90000"/>
              </a:lnSpc>
              <a:spcBef>
                <a:spcPts val="1200"/>
              </a:spcBef>
              <a:spcAft>
                <a:spcPts val="200"/>
              </a:spcAft>
              <a:buClr>
                <a:srgbClr val="4F81BD"/>
              </a:buClr>
              <a:buSzPct val="100000"/>
              <a:buFont typeface="Calibri" panose="020F0502020204030204" pitchFamily="34" charset="0"/>
              <a:buNone/>
              <a:tabLst/>
              <a:defRPr/>
            </a:pPr>
            <a:endParaRPr kumimoji="0" lang="es-MX" sz="2000" b="0" i="0" u="none" strike="noStrike" kern="1200" cap="none" spc="0" normalizeH="0" baseline="0" noProof="0" dirty="0">
              <a:ln>
                <a:noFill/>
              </a:ln>
              <a:solidFill>
                <a:prstClr val="black">
                  <a:lumMod val="75000"/>
                  <a:lumOff val="25000"/>
                </a:prstClr>
              </a:solidFill>
              <a:effectLst/>
              <a:uLnTx/>
              <a:uFillTx/>
              <a:latin typeface="Calibri"/>
              <a:ea typeface="+mn-ea"/>
              <a:cs typeface="Calibri"/>
            </a:endParaRPr>
          </a:p>
          <a:p>
            <a:pPr marL="0" marR="0" lvl="0" indent="0" algn="l" defTabSz="914400" rtl="0" eaLnBrk="1" fontAlgn="base" latinLnBrk="0" hangingPunct="1">
              <a:lnSpc>
                <a:spcPct val="90000"/>
              </a:lnSpc>
              <a:spcBef>
                <a:spcPts val="1200"/>
              </a:spcBef>
              <a:spcAft>
                <a:spcPts val="200"/>
              </a:spcAft>
              <a:buClr>
                <a:srgbClr val="4F81BD"/>
              </a:buClr>
              <a:buSzPct val="100000"/>
              <a:buFont typeface="Calibri" panose="020F0502020204030204" pitchFamily="34" charset="0"/>
              <a:buNone/>
              <a:tabLst/>
              <a:defRPr/>
            </a:pPr>
            <a:endParaRPr kumimoji="0" lang="es-MX" sz="2000" b="0" i="0" u="none" strike="noStrike" kern="1200" cap="none" spc="0" normalizeH="0" baseline="0" noProof="0" dirty="0">
              <a:ln>
                <a:noFill/>
              </a:ln>
              <a:solidFill>
                <a:prstClr val="black">
                  <a:lumMod val="75000"/>
                  <a:lumOff val="25000"/>
                </a:prstClr>
              </a:solidFill>
              <a:effectLst/>
              <a:uLnTx/>
              <a:uFillTx/>
              <a:latin typeface="Calibri"/>
              <a:ea typeface="+mn-ea"/>
              <a:cs typeface="Calibri"/>
            </a:endParaRPr>
          </a:p>
          <a:p>
            <a:pPr marL="91440" marR="0" lvl="0" indent="-91440" algn="l" defTabSz="914400" rtl="0" eaLnBrk="1" fontAlgn="base" latinLnBrk="0" hangingPunct="1">
              <a:lnSpc>
                <a:spcPct val="90000"/>
              </a:lnSpc>
              <a:spcBef>
                <a:spcPts val="1200"/>
              </a:spcBef>
              <a:spcAft>
                <a:spcPts val="200"/>
              </a:spcAft>
              <a:buClr>
                <a:srgbClr val="4F81BD"/>
              </a:buClr>
              <a:buSzPct val="100000"/>
              <a:buFont typeface="Calibri" panose="020F0502020204030204" pitchFamily="34" charset="0"/>
              <a:buChar char=" "/>
              <a:tabLst/>
              <a:defRPr/>
            </a:pPr>
            <a:endParaRPr kumimoji="0" lang="es-MX" sz="2000" b="0" i="0" u="none" strike="noStrike" kern="1200" cap="none" spc="0" normalizeH="0" baseline="0" noProof="0" dirty="0">
              <a:ln>
                <a:noFill/>
              </a:ln>
              <a:solidFill>
                <a:prstClr val="black">
                  <a:lumMod val="75000"/>
                  <a:lumOff val="25000"/>
                </a:prstClr>
              </a:solidFill>
              <a:effectLst/>
              <a:uLnTx/>
              <a:uFillTx/>
              <a:latin typeface="Calibri"/>
              <a:ea typeface="+mn-ea"/>
              <a:cs typeface="Calibri"/>
            </a:endParaRPr>
          </a:p>
        </p:txBody>
      </p:sp>
      <p:pic>
        <p:nvPicPr>
          <p:cNvPr id="13" name="Imagen 12">
            <a:extLst>
              <a:ext uri="{FF2B5EF4-FFF2-40B4-BE49-F238E27FC236}">
                <a16:creationId xmlns:a16="http://schemas.microsoft.com/office/drawing/2014/main" id="{B73543BA-8602-F616-154A-B35D4A393E81}"/>
              </a:ext>
            </a:extLst>
          </p:cNvPr>
          <p:cNvPicPr>
            <a:picLocks noChangeAspect="1"/>
          </p:cNvPicPr>
          <p:nvPr/>
        </p:nvPicPr>
        <p:blipFill>
          <a:blip r:embed="rId5"/>
          <a:stretch>
            <a:fillRect/>
          </a:stretch>
        </p:blipFill>
        <p:spPr>
          <a:xfrm>
            <a:off x="4615544" y="3059800"/>
            <a:ext cx="4241312" cy="4842133"/>
          </a:xfrm>
          <a:prstGeom prst="rect">
            <a:avLst/>
          </a:prstGeom>
        </p:spPr>
      </p:pic>
    </p:spTree>
    <p:extLst>
      <p:ext uri="{BB962C8B-B14F-4D97-AF65-F5344CB8AC3E}">
        <p14:creationId xmlns:p14="http://schemas.microsoft.com/office/powerpoint/2010/main" val="37967703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4FDB8-294B-AC93-B8C6-3EF5878CB187}"/>
            </a:ext>
          </a:extLst>
        </p:cNvPr>
        <p:cNvGrpSpPr/>
        <p:nvPr/>
      </p:nvGrpSpPr>
      <p:grpSpPr>
        <a:xfrm>
          <a:off x="0" y="0"/>
          <a:ext cx="0" cy="0"/>
          <a:chOff x="0" y="0"/>
          <a:chExt cx="0" cy="0"/>
        </a:xfrm>
      </p:grpSpPr>
      <p:pic>
        <p:nvPicPr>
          <p:cNvPr id="3" name="Fondo">
            <a:extLst>
              <a:ext uri="{FF2B5EF4-FFF2-40B4-BE49-F238E27FC236}">
                <a16:creationId xmlns:a16="http://schemas.microsoft.com/office/drawing/2014/main" id="{994BD024-2F8E-B728-F899-7E09BDB228C6}"/>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76182"/>
          </a:xfrm>
          <a:prstGeom prst="rect">
            <a:avLst/>
          </a:prstGeom>
        </p:spPr>
      </p:pic>
      <p:sp>
        <p:nvSpPr>
          <p:cNvPr id="6" name="Rectángulo blanco">
            <a:extLst>
              <a:ext uri="{FF2B5EF4-FFF2-40B4-BE49-F238E27FC236}">
                <a16:creationId xmlns:a16="http://schemas.microsoft.com/office/drawing/2014/main" id="{2A79DF5B-AC24-D5DE-62AD-7F6685049BB4}"/>
              </a:ext>
            </a:extLst>
          </p:cNvPr>
          <p:cNvSpPr>
            <a:spLocks noGrp="1" noRot="1" noMove="1" noResize="1" noEditPoints="1" noAdjustHandles="1" noChangeArrowheads="1" noChangeShapeType="1"/>
          </p:cNvSpPr>
          <p:nvPr/>
        </p:nvSpPr>
        <p:spPr>
          <a:xfrm flipV="1">
            <a:off x="0" y="2052200"/>
            <a:ext cx="12192000" cy="4805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 name="3 Marcador de texto">
            <a:extLst>
              <a:ext uri="{FF2B5EF4-FFF2-40B4-BE49-F238E27FC236}">
                <a16:creationId xmlns:a16="http://schemas.microsoft.com/office/drawing/2014/main" id="{F39AB8C3-AEE9-7CEC-0AB7-8E8530396583}"/>
              </a:ext>
            </a:extLst>
          </p:cNvPr>
          <p:cNvSpPr txBox="1">
            <a:spLocks/>
          </p:cNvSpPr>
          <p:nvPr/>
        </p:nvSpPr>
        <p:spPr>
          <a:xfrm>
            <a:off x="902020" y="942792"/>
            <a:ext cx="8473168"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5400" dirty="0">
                <a:solidFill>
                  <a:srgbClr val="18529D"/>
                </a:solidFill>
                <a:latin typeface="Gill Sans MT" panose="020B0502020104020203" pitchFamily="34" charset="77"/>
              </a:rPr>
              <a:t>Alta-Nuevo ingreso</a:t>
            </a:r>
          </a:p>
        </p:txBody>
      </p:sp>
      <p:sp>
        <p:nvSpPr>
          <p:cNvPr id="5" name="Rectángulo redondeado 4">
            <a:extLst>
              <a:ext uri="{FF2B5EF4-FFF2-40B4-BE49-F238E27FC236}">
                <a16:creationId xmlns:a16="http://schemas.microsoft.com/office/drawing/2014/main" id="{6BC4F7BC-4865-D961-7916-6539C7B3D5E0}"/>
              </a:ext>
            </a:extLst>
          </p:cNvPr>
          <p:cNvSpPr/>
          <p:nvPr/>
        </p:nvSpPr>
        <p:spPr>
          <a:xfrm>
            <a:off x="3657600" y="2736630"/>
            <a:ext cx="2438400" cy="2344554"/>
          </a:xfrm>
          <a:prstGeom prst="roundRect">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Rectángulo redondeado 7">
            <a:extLst>
              <a:ext uri="{FF2B5EF4-FFF2-40B4-BE49-F238E27FC236}">
                <a16:creationId xmlns:a16="http://schemas.microsoft.com/office/drawing/2014/main" id="{C12CA932-3322-7420-89EE-AC98AC1A5ABC}"/>
              </a:ext>
            </a:extLst>
          </p:cNvPr>
          <p:cNvSpPr/>
          <p:nvPr/>
        </p:nvSpPr>
        <p:spPr>
          <a:xfrm>
            <a:off x="6197600" y="2736630"/>
            <a:ext cx="2438400" cy="2344554"/>
          </a:xfrm>
          <a:prstGeom prst="roundRect">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Rectángulo redondeado 8">
            <a:extLst>
              <a:ext uri="{FF2B5EF4-FFF2-40B4-BE49-F238E27FC236}">
                <a16:creationId xmlns:a16="http://schemas.microsoft.com/office/drawing/2014/main" id="{21C74619-9ADF-BEBD-0CDB-BD0C342034A6}"/>
              </a:ext>
            </a:extLst>
          </p:cNvPr>
          <p:cNvSpPr/>
          <p:nvPr/>
        </p:nvSpPr>
        <p:spPr>
          <a:xfrm>
            <a:off x="8737600" y="2736630"/>
            <a:ext cx="2438400" cy="2344554"/>
          </a:xfrm>
          <a:prstGeom prst="roundRect">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Rectángulo redondeado 3">
            <a:extLst>
              <a:ext uri="{FF2B5EF4-FFF2-40B4-BE49-F238E27FC236}">
                <a16:creationId xmlns:a16="http://schemas.microsoft.com/office/drawing/2014/main" id="{2AF82C0C-11CE-1511-0C8B-738558C7F1D7}"/>
              </a:ext>
            </a:extLst>
          </p:cNvPr>
          <p:cNvSpPr/>
          <p:nvPr/>
        </p:nvSpPr>
        <p:spPr>
          <a:xfrm>
            <a:off x="1117600" y="2736630"/>
            <a:ext cx="2438400" cy="2344554"/>
          </a:xfrm>
          <a:prstGeom prst="roundRect">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ángulo 9" hidden="1">
            <a:extLst>
              <a:ext uri="{FF2B5EF4-FFF2-40B4-BE49-F238E27FC236}">
                <a16:creationId xmlns:a16="http://schemas.microsoft.com/office/drawing/2014/main" id="{0DF2E6AB-A9D6-2F5C-17B5-362900555403}"/>
              </a:ext>
            </a:extLst>
          </p:cNvPr>
          <p:cNvSpPr/>
          <p:nvPr/>
        </p:nvSpPr>
        <p:spPr>
          <a:xfrm>
            <a:off x="702366" y="3438091"/>
            <a:ext cx="67180" cy="505259"/>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a:extLst>
              <a:ext uri="{FF2B5EF4-FFF2-40B4-BE49-F238E27FC236}">
                <a16:creationId xmlns:a16="http://schemas.microsoft.com/office/drawing/2014/main" id="{ED81E4B9-40EF-437C-D866-A269C3BE17D0}"/>
              </a:ext>
            </a:extLst>
          </p:cNvPr>
          <p:cNvSpPr/>
          <p:nvPr/>
        </p:nvSpPr>
        <p:spPr>
          <a:xfrm rot="5400000" flipH="1">
            <a:off x="1545689" y="389994"/>
            <a:ext cx="86536" cy="3237875"/>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Rectángulo verde" hidden="1">
            <a:extLst>
              <a:ext uri="{FF2B5EF4-FFF2-40B4-BE49-F238E27FC236}">
                <a16:creationId xmlns:a16="http://schemas.microsoft.com/office/drawing/2014/main" id="{D18A05C7-4292-2139-BF77-579FC66275EC}"/>
              </a:ext>
            </a:extLst>
          </p:cNvPr>
          <p:cNvSpPr/>
          <p:nvPr/>
        </p:nvSpPr>
        <p:spPr>
          <a:xfrm>
            <a:off x="0" y="6562165"/>
            <a:ext cx="12221981" cy="314017"/>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9" name="CuadroTexto 18">
            <a:extLst>
              <a:ext uri="{FF2B5EF4-FFF2-40B4-BE49-F238E27FC236}">
                <a16:creationId xmlns:a16="http://schemas.microsoft.com/office/drawing/2014/main" id="{51B85F36-F4A9-204E-A364-F347EF8E7BDA}"/>
              </a:ext>
            </a:extLst>
          </p:cNvPr>
          <p:cNvSpPr txBox="1"/>
          <p:nvPr/>
        </p:nvSpPr>
        <p:spPr>
          <a:xfrm>
            <a:off x="1233208" y="3504235"/>
            <a:ext cx="2151810" cy="1200329"/>
          </a:xfrm>
          <a:prstGeom prst="rect">
            <a:avLst/>
          </a:prstGeom>
          <a:noFill/>
        </p:spPr>
        <p:txBody>
          <a:bodyPr wrap="square" rtlCol="0">
            <a:spAutoFit/>
          </a:bodyPr>
          <a:lstStyle/>
          <a:p>
            <a:pPr algn="ctr"/>
            <a:r>
              <a:rPr lang="es-MX" dirty="0">
                <a:solidFill>
                  <a:schemeClr val="bg1"/>
                </a:solidFill>
                <a:latin typeface="Gill Sans MT" panose="020B0502020104020203" pitchFamily="34" charset="77"/>
              </a:rPr>
              <a:t>Registra tu NSS y adjunta constancia de vigencia en el SIUV.</a:t>
            </a:r>
          </a:p>
        </p:txBody>
      </p:sp>
      <p:sp>
        <p:nvSpPr>
          <p:cNvPr id="20" name="CuadroTexto 19">
            <a:extLst>
              <a:ext uri="{FF2B5EF4-FFF2-40B4-BE49-F238E27FC236}">
                <a16:creationId xmlns:a16="http://schemas.microsoft.com/office/drawing/2014/main" id="{4D4F7894-FC8E-E6C9-D80C-97F6B394AD06}"/>
              </a:ext>
            </a:extLst>
          </p:cNvPr>
          <p:cNvSpPr txBox="1"/>
          <p:nvPr/>
        </p:nvSpPr>
        <p:spPr>
          <a:xfrm>
            <a:off x="3703828" y="3326858"/>
            <a:ext cx="2301311" cy="1754326"/>
          </a:xfrm>
          <a:prstGeom prst="rect">
            <a:avLst/>
          </a:prstGeom>
          <a:noFill/>
        </p:spPr>
        <p:txBody>
          <a:bodyPr wrap="square" rtlCol="0">
            <a:spAutoFit/>
          </a:bodyPr>
          <a:lstStyle/>
          <a:p>
            <a:pPr algn="ctr"/>
            <a:r>
              <a:rPr lang="es-MX" dirty="0">
                <a:solidFill>
                  <a:schemeClr val="bg1"/>
                </a:solidFill>
                <a:latin typeface="Gill Sans MT" panose="020B0502020104020203" pitchFamily="34" charset="77"/>
              </a:rPr>
              <a:t>Al concluir inscripciones de nuevo ingreso, se cargan los NSS a </a:t>
            </a:r>
          </a:p>
          <a:p>
            <a:pPr algn="ctr"/>
            <a:r>
              <a:rPr lang="es-MX" dirty="0">
                <a:solidFill>
                  <a:schemeClr val="bg1"/>
                </a:solidFill>
                <a:latin typeface="Gill Sans MT" panose="020B0502020104020203" pitchFamily="34" charset="77"/>
              </a:rPr>
              <a:t>SIIU-Estudiantes.</a:t>
            </a:r>
          </a:p>
          <a:p>
            <a:endParaRPr lang="es-MX" dirty="0">
              <a:solidFill>
                <a:schemeClr val="bg1"/>
              </a:solidFill>
              <a:latin typeface="Gill Sans MT" panose="020B0502020104020203" pitchFamily="34" charset="77"/>
            </a:endParaRPr>
          </a:p>
        </p:txBody>
      </p:sp>
      <p:sp>
        <p:nvSpPr>
          <p:cNvPr id="21" name="CuadroTexto 20">
            <a:extLst>
              <a:ext uri="{FF2B5EF4-FFF2-40B4-BE49-F238E27FC236}">
                <a16:creationId xmlns:a16="http://schemas.microsoft.com/office/drawing/2014/main" id="{18BAA51F-2B99-AB8D-1603-C2B63FD32938}"/>
              </a:ext>
            </a:extLst>
          </p:cNvPr>
          <p:cNvSpPr txBox="1"/>
          <p:nvPr/>
        </p:nvSpPr>
        <p:spPr>
          <a:xfrm>
            <a:off x="6300834" y="3664619"/>
            <a:ext cx="2231931" cy="646331"/>
          </a:xfrm>
          <a:prstGeom prst="rect">
            <a:avLst/>
          </a:prstGeom>
          <a:noFill/>
        </p:spPr>
        <p:txBody>
          <a:bodyPr wrap="square" rtlCol="0">
            <a:spAutoFit/>
          </a:bodyPr>
          <a:lstStyle/>
          <a:p>
            <a:pPr algn="ctr"/>
            <a:r>
              <a:rPr lang="es-MX" dirty="0">
                <a:solidFill>
                  <a:schemeClr val="bg1"/>
                </a:solidFill>
                <a:latin typeface="Gill Sans MT" panose="020B0502020104020203" pitchFamily="34" charset="77"/>
              </a:rPr>
              <a:t>Se genera la base de carga masiva de NSS.</a:t>
            </a:r>
          </a:p>
        </p:txBody>
      </p:sp>
      <p:sp>
        <p:nvSpPr>
          <p:cNvPr id="22" name="CuadroTexto 21">
            <a:extLst>
              <a:ext uri="{FF2B5EF4-FFF2-40B4-BE49-F238E27FC236}">
                <a16:creationId xmlns:a16="http://schemas.microsoft.com/office/drawing/2014/main" id="{916A30F9-3C35-480A-3DCB-75AC70811844}"/>
              </a:ext>
            </a:extLst>
          </p:cNvPr>
          <p:cNvSpPr txBox="1"/>
          <p:nvPr/>
        </p:nvSpPr>
        <p:spPr>
          <a:xfrm>
            <a:off x="8885429" y="3733895"/>
            <a:ext cx="2188971" cy="923330"/>
          </a:xfrm>
          <a:prstGeom prst="rect">
            <a:avLst/>
          </a:prstGeom>
          <a:noFill/>
        </p:spPr>
        <p:txBody>
          <a:bodyPr wrap="square" rtlCol="0">
            <a:spAutoFit/>
          </a:bodyPr>
          <a:lstStyle/>
          <a:p>
            <a:pPr algn="ctr"/>
            <a:r>
              <a:rPr lang="es-MX" dirty="0">
                <a:solidFill>
                  <a:schemeClr val="bg1"/>
                </a:solidFill>
                <a:latin typeface="Gill Sans MT" panose="020B0502020104020203" pitchFamily="34" charset="77"/>
              </a:rPr>
              <a:t>Se ejecuta la carga en el sistema IDSE.</a:t>
            </a:r>
          </a:p>
          <a:p>
            <a:pPr algn="ctr"/>
            <a:endParaRPr lang="es-MX" dirty="0">
              <a:solidFill>
                <a:schemeClr val="bg1"/>
              </a:solidFill>
              <a:latin typeface="Gill Sans MT" panose="020B0502020104020203" pitchFamily="34" charset="77"/>
            </a:endParaRPr>
          </a:p>
        </p:txBody>
      </p:sp>
      <p:sp>
        <p:nvSpPr>
          <p:cNvPr id="25" name="CuadroTexto 24">
            <a:extLst>
              <a:ext uri="{FF2B5EF4-FFF2-40B4-BE49-F238E27FC236}">
                <a16:creationId xmlns:a16="http://schemas.microsoft.com/office/drawing/2014/main" id="{9C553D05-CAFD-32B7-0CAB-15D60687D7C2}"/>
              </a:ext>
            </a:extLst>
          </p:cNvPr>
          <p:cNvSpPr txBox="1"/>
          <p:nvPr/>
        </p:nvSpPr>
        <p:spPr>
          <a:xfrm>
            <a:off x="1117600" y="5342114"/>
            <a:ext cx="10058400" cy="369332"/>
          </a:xfrm>
          <a:prstGeom prst="rect">
            <a:avLst/>
          </a:prstGeom>
          <a:noFill/>
        </p:spPr>
        <p:txBody>
          <a:bodyPr wrap="square" rtlCol="0">
            <a:spAutoFit/>
          </a:bodyPr>
          <a:lstStyle/>
          <a:p>
            <a:pPr algn="ctr"/>
            <a:r>
              <a:rPr lang="es-MX" dirty="0">
                <a:latin typeface="Gill Sans MT" panose="020B0502020104020203" pitchFamily="34" charset="77"/>
              </a:rPr>
              <a:t>Motivos por lo que no procede el ALTA-NUEVO INGRESO:</a:t>
            </a:r>
          </a:p>
        </p:txBody>
      </p:sp>
      <p:sp>
        <p:nvSpPr>
          <p:cNvPr id="30" name="CuadroTexto 29">
            <a:extLst>
              <a:ext uri="{FF2B5EF4-FFF2-40B4-BE49-F238E27FC236}">
                <a16:creationId xmlns:a16="http://schemas.microsoft.com/office/drawing/2014/main" id="{35CF4078-1386-6E3E-27E8-0622B4309E1B}"/>
              </a:ext>
            </a:extLst>
          </p:cNvPr>
          <p:cNvSpPr txBox="1"/>
          <p:nvPr/>
        </p:nvSpPr>
        <p:spPr>
          <a:xfrm>
            <a:off x="1469294" y="5801208"/>
            <a:ext cx="4341571" cy="369332"/>
          </a:xfrm>
          <a:prstGeom prst="rect">
            <a:avLst/>
          </a:prstGeom>
          <a:noFill/>
        </p:spPr>
        <p:txBody>
          <a:bodyPr wrap="square" rtlCol="0">
            <a:spAutoFit/>
          </a:bodyPr>
          <a:lstStyle/>
          <a:p>
            <a:r>
              <a:rPr lang="es-MX" dirty="0">
                <a:latin typeface="Gill Sans MT" panose="020B0502020104020203" pitchFamily="34" charset="77"/>
              </a:rPr>
              <a:t>La escuela anterior no ha tramitado la baja.</a:t>
            </a:r>
          </a:p>
        </p:txBody>
      </p:sp>
      <p:sp>
        <p:nvSpPr>
          <p:cNvPr id="31" name="CuadroTexto 30">
            <a:extLst>
              <a:ext uri="{FF2B5EF4-FFF2-40B4-BE49-F238E27FC236}">
                <a16:creationId xmlns:a16="http://schemas.microsoft.com/office/drawing/2014/main" id="{33F6C279-FB18-3859-5F48-C5FDCF903243}"/>
              </a:ext>
            </a:extLst>
          </p:cNvPr>
          <p:cNvSpPr txBox="1"/>
          <p:nvPr/>
        </p:nvSpPr>
        <p:spPr>
          <a:xfrm>
            <a:off x="6063114" y="5843492"/>
            <a:ext cx="5624594" cy="369332"/>
          </a:xfrm>
          <a:prstGeom prst="rect">
            <a:avLst/>
          </a:prstGeom>
          <a:noFill/>
        </p:spPr>
        <p:txBody>
          <a:bodyPr wrap="square" rtlCol="0">
            <a:spAutoFit/>
          </a:bodyPr>
          <a:lstStyle/>
          <a:p>
            <a:r>
              <a:rPr lang="es-MX" dirty="0">
                <a:latin typeface="Gill Sans MT" panose="020B0502020104020203" pitchFamily="34" charset="77"/>
              </a:rPr>
              <a:t>El NSS no es el correcto o corresponde a otra persona.</a:t>
            </a:r>
          </a:p>
        </p:txBody>
      </p:sp>
      <p:grpSp>
        <p:nvGrpSpPr>
          <p:cNvPr id="34" name="Grupo 33">
            <a:extLst>
              <a:ext uri="{FF2B5EF4-FFF2-40B4-BE49-F238E27FC236}">
                <a16:creationId xmlns:a16="http://schemas.microsoft.com/office/drawing/2014/main" id="{56468975-86C2-C2D4-3FD9-D1C73909B9FC}"/>
              </a:ext>
            </a:extLst>
          </p:cNvPr>
          <p:cNvGrpSpPr/>
          <p:nvPr/>
        </p:nvGrpSpPr>
        <p:grpSpPr>
          <a:xfrm>
            <a:off x="1053584" y="5794416"/>
            <a:ext cx="385729" cy="369332"/>
            <a:chOff x="1055335" y="5765614"/>
            <a:chExt cx="385729" cy="369332"/>
          </a:xfrm>
        </p:grpSpPr>
        <p:sp>
          <p:nvSpPr>
            <p:cNvPr id="32" name="Elipse 31">
              <a:extLst>
                <a:ext uri="{FF2B5EF4-FFF2-40B4-BE49-F238E27FC236}">
                  <a16:creationId xmlns:a16="http://schemas.microsoft.com/office/drawing/2014/main" id="{80FCEC06-A559-211E-4C01-A2331047D831}"/>
                </a:ext>
              </a:extLst>
            </p:cNvPr>
            <p:cNvSpPr/>
            <p:nvPr/>
          </p:nvSpPr>
          <p:spPr>
            <a:xfrm>
              <a:off x="1055335" y="5779198"/>
              <a:ext cx="355748" cy="355748"/>
            </a:xfrm>
            <a:prstGeom prst="ellipse">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3" name="CuadroTexto 32">
              <a:extLst>
                <a:ext uri="{FF2B5EF4-FFF2-40B4-BE49-F238E27FC236}">
                  <a16:creationId xmlns:a16="http://schemas.microsoft.com/office/drawing/2014/main" id="{06EC4E02-4C43-92C6-AE53-8FFCF6341A4B}"/>
                </a:ext>
              </a:extLst>
            </p:cNvPr>
            <p:cNvSpPr txBox="1"/>
            <p:nvPr/>
          </p:nvSpPr>
          <p:spPr>
            <a:xfrm>
              <a:off x="1085316" y="5765614"/>
              <a:ext cx="355748" cy="369332"/>
            </a:xfrm>
            <a:prstGeom prst="rect">
              <a:avLst/>
            </a:prstGeom>
            <a:noFill/>
          </p:spPr>
          <p:txBody>
            <a:bodyPr wrap="square" rtlCol="0">
              <a:spAutoFit/>
            </a:bodyPr>
            <a:lstStyle/>
            <a:p>
              <a:r>
                <a:rPr lang="es-MX" dirty="0">
                  <a:solidFill>
                    <a:schemeClr val="bg1"/>
                  </a:solidFill>
                  <a:latin typeface="Gill Sans MT" panose="020B0502020104020203" pitchFamily="34" charset="77"/>
                </a:rPr>
                <a:t>1</a:t>
              </a:r>
            </a:p>
          </p:txBody>
        </p:sp>
      </p:grpSp>
      <p:grpSp>
        <p:nvGrpSpPr>
          <p:cNvPr id="35" name="Grupo 34">
            <a:extLst>
              <a:ext uri="{FF2B5EF4-FFF2-40B4-BE49-F238E27FC236}">
                <a16:creationId xmlns:a16="http://schemas.microsoft.com/office/drawing/2014/main" id="{7ABB78C2-25FD-7DA3-13C2-7316D6FF4FBD}"/>
              </a:ext>
            </a:extLst>
          </p:cNvPr>
          <p:cNvGrpSpPr/>
          <p:nvPr/>
        </p:nvGrpSpPr>
        <p:grpSpPr>
          <a:xfrm>
            <a:off x="5665980" y="5843492"/>
            <a:ext cx="385729" cy="369332"/>
            <a:chOff x="1055335" y="5765614"/>
            <a:chExt cx="385729" cy="369332"/>
          </a:xfrm>
        </p:grpSpPr>
        <p:sp>
          <p:nvSpPr>
            <p:cNvPr id="36" name="Elipse 35">
              <a:extLst>
                <a:ext uri="{FF2B5EF4-FFF2-40B4-BE49-F238E27FC236}">
                  <a16:creationId xmlns:a16="http://schemas.microsoft.com/office/drawing/2014/main" id="{471E0454-7C51-49E3-C2EF-4E71863A76E3}"/>
                </a:ext>
              </a:extLst>
            </p:cNvPr>
            <p:cNvSpPr/>
            <p:nvPr/>
          </p:nvSpPr>
          <p:spPr>
            <a:xfrm>
              <a:off x="1055335" y="5779198"/>
              <a:ext cx="355748" cy="355748"/>
            </a:xfrm>
            <a:prstGeom prst="ellipse">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7" name="CuadroTexto 36">
              <a:extLst>
                <a:ext uri="{FF2B5EF4-FFF2-40B4-BE49-F238E27FC236}">
                  <a16:creationId xmlns:a16="http://schemas.microsoft.com/office/drawing/2014/main" id="{579F496E-656D-319D-B99A-2793CEA36CF4}"/>
                </a:ext>
              </a:extLst>
            </p:cNvPr>
            <p:cNvSpPr txBox="1"/>
            <p:nvPr/>
          </p:nvSpPr>
          <p:spPr>
            <a:xfrm>
              <a:off x="1085316" y="5765614"/>
              <a:ext cx="355748" cy="369332"/>
            </a:xfrm>
            <a:prstGeom prst="rect">
              <a:avLst/>
            </a:prstGeom>
            <a:noFill/>
          </p:spPr>
          <p:txBody>
            <a:bodyPr wrap="square" rtlCol="0">
              <a:spAutoFit/>
            </a:bodyPr>
            <a:lstStyle/>
            <a:p>
              <a:r>
                <a:rPr lang="es-MX" dirty="0">
                  <a:solidFill>
                    <a:schemeClr val="bg1"/>
                  </a:solidFill>
                  <a:latin typeface="Gill Sans MT" panose="020B0502020104020203" pitchFamily="34" charset="77"/>
                </a:rPr>
                <a:t>2</a:t>
              </a:r>
            </a:p>
          </p:txBody>
        </p:sp>
      </p:grpSp>
      <p:pic>
        <p:nvPicPr>
          <p:cNvPr id="18" name="Imagen 17">
            <a:extLst>
              <a:ext uri="{FF2B5EF4-FFF2-40B4-BE49-F238E27FC236}">
                <a16:creationId xmlns:a16="http://schemas.microsoft.com/office/drawing/2014/main" id="{B261C054-0167-B8F2-E384-E109F3077855}"/>
              </a:ext>
            </a:extLst>
          </p:cNvPr>
          <p:cNvPicPr>
            <a:picLocks noChangeAspect="1"/>
          </p:cNvPicPr>
          <p:nvPr/>
        </p:nvPicPr>
        <p:blipFill>
          <a:blip r:embed="rId4"/>
          <a:stretch>
            <a:fillRect/>
          </a:stretch>
        </p:blipFill>
        <p:spPr>
          <a:xfrm>
            <a:off x="9146015" y="1983532"/>
            <a:ext cx="1621570" cy="1621570"/>
          </a:xfrm>
          <a:prstGeom prst="rect">
            <a:avLst/>
          </a:prstGeom>
        </p:spPr>
      </p:pic>
      <p:pic>
        <p:nvPicPr>
          <p:cNvPr id="24" name="Imagen 23">
            <a:extLst>
              <a:ext uri="{FF2B5EF4-FFF2-40B4-BE49-F238E27FC236}">
                <a16:creationId xmlns:a16="http://schemas.microsoft.com/office/drawing/2014/main" id="{E0E4BBD2-028B-914F-D3C2-920EE80A9399}"/>
              </a:ext>
            </a:extLst>
          </p:cNvPr>
          <p:cNvPicPr>
            <a:picLocks noChangeAspect="1"/>
          </p:cNvPicPr>
          <p:nvPr/>
        </p:nvPicPr>
        <p:blipFill>
          <a:blip r:embed="rId5"/>
          <a:stretch>
            <a:fillRect/>
          </a:stretch>
        </p:blipFill>
        <p:spPr>
          <a:xfrm>
            <a:off x="1491298" y="1962393"/>
            <a:ext cx="1656725" cy="1656725"/>
          </a:xfrm>
          <a:prstGeom prst="rect">
            <a:avLst/>
          </a:prstGeom>
        </p:spPr>
      </p:pic>
      <p:grpSp>
        <p:nvGrpSpPr>
          <p:cNvPr id="14" name="Grupo 13">
            <a:extLst>
              <a:ext uri="{FF2B5EF4-FFF2-40B4-BE49-F238E27FC236}">
                <a16:creationId xmlns:a16="http://schemas.microsoft.com/office/drawing/2014/main" id="{096AD702-83A0-F6F9-0FAF-C8ABA02A2BAB}"/>
              </a:ext>
            </a:extLst>
          </p:cNvPr>
          <p:cNvGrpSpPr/>
          <p:nvPr/>
        </p:nvGrpSpPr>
        <p:grpSpPr>
          <a:xfrm>
            <a:off x="4009255" y="1962393"/>
            <a:ext cx="1656725" cy="1656725"/>
            <a:chOff x="4009255" y="1962393"/>
            <a:chExt cx="1656725" cy="1656725"/>
          </a:xfrm>
        </p:grpSpPr>
        <p:pic>
          <p:nvPicPr>
            <p:cNvPr id="15" name="Imagen 14">
              <a:extLst>
                <a:ext uri="{FF2B5EF4-FFF2-40B4-BE49-F238E27FC236}">
                  <a16:creationId xmlns:a16="http://schemas.microsoft.com/office/drawing/2014/main" id="{249F84BC-A555-92EC-840F-60CEDF305A62}"/>
                </a:ext>
              </a:extLst>
            </p:cNvPr>
            <p:cNvPicPr>
              <a:picLocks noChangeAspect="1"/>
            </p:cNvPicPr>
            <p:nvPr/>
          </p:nvPicPr>
          <p:blipFill>
            <a:blip r:embed="rId5"/>
            <a:stretch>
              <a:fillRect/>
            </a:stretch>
          </p:blipFill>
          <p:spPr>
            <a:xfrm>
              <a:off x="4009255" y="1962393"/>
              <a:ext cx="1656725" cy="1656725"/>
            </a:xfrm>
            <a:prstGeom prst="rect">
              <a:avLst/>
            </a:prstGeom>
          </p:spPr>
        </p:pic>
        <p:sp>
          <p:nvSpPr>
            <p:cNvPr id="2" name="Rectángulo 1">
              <a:extLst>
                <a:ext uri="{FF2B5EF4-FFF2-40B4-BE49-F238E27FC236}">
                  <a16:creationId xmlns:a16="http://schemas.microsoft.com/office/drawing/2014/main" id="{B669F921-88B9-5D1C-E200-3C135628CDDD}"/>
                </a:ext>
              </a:extLst>
            </p:cNvPr>
            <p:cNvSpPr/>
            <p:nvPr/>
          </p:nvSpPr>
          <p:spPr>
            <a:xfrm>
              <a:off x="4542817" y="2470826"/>
              <a:ext cx="595764" cy="52529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dirty="0"/>
            </a:p>
          </p:txBody>
        </p:sp>
        <p:pic>
          <p:nvPicPr>
            <p:cNvPr id="13" name="Gráfico 12">
              <a:extLst>
                <a:ext uri="{FF2B5EF4-FFF2-40B4-BE49-F238E27FC236}">
                  <a16:creationId xmlns:a16="http://schemas.microsoft.com/office/drawing/2014/main" id="{789314C7-9799-F44B-9E86-516F3DA0D50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53923" y="2408033"/>
              <a:ext cx="567387" cy="567387"/>
            </a:xfrm>
            <a:prstGeom prst="rect">
              <a:avLst/>
            </a:prstGeom>
          </p:spPr>
        </p:pic>
      </p:grpSp>
      <p:grpSp>
        <p:nvGrpSpPr>
          <p:cNvPr id="28" name="Grupo 27">
            <a:extLst>
              <a:ext uri="{FF2B5EF4-FFF2-40B4-BE49-F238E27FC236}">
                <a16:creationId xmlns:a16="http://schemas.microsoft.com/office/drawing/2014/main" id="{1FEDEF23-C221-D790-FCF0-338C55004E18}"/>
              </a:ext>
            </a:extLst>
          </p:cNvPr>
          <p:cNvGrpSpPr/>
          <p:nvPr/>
        </p:nvGrpSpPr>
        <p:grpSpPr>
          <a:xfrm>
            <a:off x="6658913" y="1962393"/>
            <a:ext cx="1656725" cy="1656725"/>
            <a:chOff x="6658913" y="1962393"/>
            <a:chExt cx="1656725" cy="1656725"/>
          </a:xfrm>
        </p:grpSpPr>
        <p:pic>
          <p:nvPicPr>
            <p:cNvPr id="26" name="Imagen 25">
              <a:extLst>
                <a:ext uri="{FF2B5EF4-FFF2-40B4-BE49-F238E27FC236}">
                  <a16:creationId xmlns:a16="http://schemas.microsoft.com/office/drawing/2014/main" id="{833B2125-2975-121E-D918-AD17F6509A58}"/>
                </a:ext>
              </a:extLst>
            </p:cNvPr>
            <p:cNvPicPr>
              <a:picLocks noChangeAspect="1"/>
            </p:cNvPicPr>
            <p:nvPr/>
          </p:nvPicPr>
          <p:blipFill>
            <a:blip r:embed="rId5"/>
            <a:stretch>
              <a:fillRect/>
            </a:stretch>
          </p:blipFill>
          <p:spPr>
            <a:xfrm>
              <a:off x="6658913" y="1962393"/>
              <a:ext cx="1656725" cy="1656725"/>
            </a:xfrm>
            <a:prstGeom prst="rect">
              <a:avLst/>
            </a:prstGeom>
          </p:spPr>
        </p:pic>
        <p:sp>
          <p:nvSpPr>
            <p:cNvPr id="17" name="Rectángulo 16">
              <a:extLst>
                <a:ext uri="{FF2B5EF4-FFF2-40B4-BE49-F238E27FC236}">
                  <a16:creationId xmlns:a16="http://schemas.microsoft.com/office/drawing/2014/main" id="{80DAB338-2092-D90B-B828-A6C170300A88}"/>
                </a:ext>
              </a:extLst>
            </p:cNvPr>
            <p:cNvSpPr/>
            <p:nvPr/>
          </p:nvSpPr>
          <p:spPr>
            <a:xfrm>
              <a:off x="7180028" y="2470826"/>
              <a:ext cx="612250" cy="52529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MX"/>
            </a:p>
          </p:txBody>
        </p:sp>
        <p:pic>
          <p:nvPicPr>
            <p:cNvPr id="27" name="Gráfico 26">
              <a:extLst>
                <a:ext uri="{FF2B5EF4-FFF2-40B4-BE49-F238E27FC236}">
                  <a16:creationId xmlns:a16="http://schemas.microsoft.com/office/drawing/2014/main" id="{7B7433AE-C6CE-BD28-29F4-B8F033768F3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205926" y="2440296"/>
              <a:ext cx="586352" cy="586352"/>
            </a:xfrm>
            <a:prstGeom prst="rect">
              <a:avLst/>
            </a:prstGeom>
          </p:spPr>
        </p:pic>
      </p:grpSp>
    </p:spTree>
    <p:extLst>
      <p:ext uri="{BB962C8B-B14F-4D97-AF65-F5344CB8AC3E}">
        <p14:creationId xmlns:p14="http://schemas.microsoft.com/office/powerpoint/2010/main" val="18934211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18531-6497-57E2-712A-EC26C349EDFE}"/>
            </a:ext>
          </a:extLst>
        </p:cNvPr>
        <p:cNvGrpSpPr/>
        <p:nvPr/>
      </p:nvGrpSpPr>
      <p:grpSpPr>
        <a:xfrm>
          <a:off x="0" y="0"/>
          <a:ext cx="0" cy="0"/>
          <a:chOff x="0" y="0"/>
          <a:chExt cx="0" cy="0"/>
        </a:xfrm>
      </p:grpSpPr>
      <p:pic>
        <p:nvPicPr>
          <p:cNvPr id="3" name="Fondo">
            <a:extLst>
              <a:ext uri="{FF2B5EF4-FFF2-40B4-BE49-F238E27FC236}">
                <a16:creationId xmlns:a16="http://schemas.microsoft.com/office/drawing/2014/main" id="{8FBCA239-5907-BCEF-63C2-F3962E519734}"/>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76182"/>
          </a:xfrm>
          <a:prstGeom prst="rect">
            <a:avLst/>
          </a:prstGeom>
        </p:spPr>
      </p:pic>
      <p:sp>
        <p:nvSpPr>
          <p:cNvPr id="6" name="Rectángulo blanco">
            <a:extLst>
              <a:ext uri="{FF2B5EF4-FFF2-40B4-BE49-F238E27FC236}">
                <a16:creationId xmlns:a16="http://schemas.microsoft.com/office/drawing/2014/main" id="{0E84558C-FC54-B896-5AA1-21524548D3D8}"/>
              </a:ext>
            </a:extLst>
          </p:cNvPr>
          <p:cNvSpPr>
            <a:spLocks noGrp="1" noRot="1" noMove="1" noResize="1" noEditPoints="1" noAdjustHandles="1" noChangeArrowheads="1" noChangeShapeType="1"/>
          </p:cNvSpPr>
          <p:nvPr/>
        </p:nvSpPr>
        <p:spPr>
          <a:xfrm flipV="1">
            <a:off x="0" y="2052200"/>
            <a:ext cx="12192000" cy="4805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 name="3 Marcador de texto">
            <a:extLst>
              <a:ext uri="{FF2B5EF4-FFF2-40B4-BE49-F238E27FC236}">
                <a16:creationId xmlns:a16="http://schemas.microsoft.com/office/drawing/2014/main" id="{F84C946D-D924-2622-EAB3-CFDB060E043E}"/>
              </a:ext>
            </a:extLst>
          </p:cNvPr>
          <p:cNvSpPr txBox="1">
            <a:spLocks/>
          </p:cNvSpPr>
          <p:nvPr/>
        </p:nvSpPr>
        <p:spPr>
          <a:xfrm>
            <a:off x="902020" y="942792"/>
            <a:ext cx="8473168"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5400" dirty="0">
                <a:solidFill>
                  <a:srgbClr val="18529D"/>
                </a:solidFill>
                <a:latin typeface="Gill Sans MT" panose="020B0502020104020203" pitchFamily="34" charset="77"/>
              </a:rPr>
              <a:t>Alta-semestre superior</a:t>
            </a:r>
          </a:p>
        </p:txBody>
      </p:sp>
      <p:sp>
        <p:nvSpPr>
          <p:cNvPr id="11" name="Rectángulo 10">
            <a:extLst>
              <a:ext uri="{FF2B5EF4-FFF2-40B4-BE49-F238E27FC236}">
                <a16:creationId xmlns:a16="http://schemas.microsoft.com/office/drawing/2014/main" id="{442D0AFE-0885-FE6F-DFDD-943D6B2A55E0}"/>
              </a:ext>
            </a:extLst>
          </p:cNvPr>
          <p:cNvSpPr/>
          <p:nvPr/>
        </p:nvSpPr>
        <p:spPr>
          <a:xfrm rot="5400000" flipH="1">
            <a:off x="1545689" y="389994"/>
            <a:ext cx="86536" cy="3237875"/>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9" name="CuadroTexto 38">
            <a:extLst>
              <a:ext uri="{FF2B5EF4-FFF2-40B4-BE49-F238E27FC236}">
                <a16:creationId xmlns:a16="http://schemas.microsoft.com/office/drawing/2014/main" id="{C41F9BBB-D5E1-AD51-B3D8-AD620FB04599}"/>
              </a:ext>
            </a:extLst>
          </p:cNvPr>
          <p:cNvSpPr txBox="1"/>
          <p:nvPr/>
        </p:nvSpPr>
        <p:spPr>
          <a:xfrm>
            <a:off x="2987160" y="2365355"/>
            <a:ext cx="6217680" cy="461665"/>
          </a:xfrm>
          <a:prstGeom prst="rect">
            <a:avLst/>
          </a:prstGeom>
          <a:noFill/>
        </p:spPr>
        <p:txBody>
          <a:bodyPr wrap="square" rtlCol="0">
            <a:spAutoFit/>
          </a:bodyPr>
          <a:lstStyle/>
          <a:p>
            <a:pPr algn="ctr"/>
            <a:r>
              <a:rPr lang="es-MX" sz="2400" dirty="0">
                <a:latin typeface="Gill Sans MT" panose="020B0502020104020203" pitchFamily="34" charset="77"/>
              </a:rPr>
              <a:t>Ingresa a:</a:t>
            </a:r>
          </a:p>
        </p:txBody>
      </p:sp>
      <p:sp>
        <p:nvSpPr>
          <p:cNvPr id="38" name="Rectángulo redondeado 37">
            <a:extLst>
              <a:ext uri="{FF2B5EF4-FFF2-40B4-BE49-F238E27FC236}">
                <a16:creationId xmlns:a16="http://schemas.microsoft.com/office/drawing/2014/main" id="{298060DD-F472-DC67-8444-F07C5646641E}"/>
              </a:ext>
            </a:extLst>
          </p:cNvPr>
          <p:cNvSpPr/>
          <p:nvPr/>
        </p:nvSpPr>
        <p:spPr>
          <a:xfrm>
            <a:off x="6202430" y="3011276"/>
            <a:ext cx="3002410" cy="2913734"/>
          </a:xfrm>
          <a:prstGeom prst="round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27" name="Imagen 26">
            <a:extLst>
              <a:ext uri="{FF2B5EF4-FFF2-40B4-BE49-F238E27FC236}">
                <a16:creationId xmlns:a16="http://schemas.microsoft.com/office/drawing/2014/main" id="{83EC8970-9C2A-CA3D-823E-E6B02060419D}"/>
              </a:ext>
            </a:extLst>
          </p:cNvPr>
          <p:cNvPicPr>
            <a:picLocks noChangeAspect="1"/>
          </p:cNvPicPr>
          <p:nvPr/>
        </p:nvPicPr>
        <p:blipFill>
          <a:blip r:embed="rId4"/>
          <a:stretch>
            <a:fillRect/>
          </a:stretch>
        </p:blipFill>
        <p:spPr>
          <a:xfrm>
            <a:off x="6544427" y="3329273"/>
            <a:ext cx="2318415" cy="2318415"/>
          </a:xfrm>
          <a:prstGeom prst="rect">
            <a:avLst/>
          </a:prstGeom>
        </p:spPr>
      </p:pic>
      <p:sp>
        <p:nvSpPr>
          <p:cNvPr id="24" name="Rectángulo redondeado 23">
            <a:extLst>
              <a:ext uri="{FF2B5EF4-FFF2-40B4-BE49-F238E27FC236}">
                <a16:creationId xmlns:a16="http://schemas.microsoft.com/office/drawing/2014/main" id="{5743BD78-91ED-AFD7-27A6-B81201BE06E9}"/>
              </a:ext>
            </a:extLst>
          </p:cNvPr>
          <p:cNvSpPr/>
          <p:nvPr/>
        </p:nvSpPr>
        <p:spPr>
          <a:xfrm>
            <a:off x="2987160" y="3014169"/>
            <a:ext cx="3002410" cy="2913734"/>
          </a:xfrm>
          <a:prstGeom prst="roundRect">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8" name="CuadroTexto 27">
            <a:extLst>
              <a:ext uri="{FF2B5EF4-FFF2-40B4-BE49-F238E27FC236}">
                <a16:creationId xmlns:a16="http://schemas.microsoft.com/office/drawing/2014/main" id="{A3F7B70A-A312-3204-05E7-0DCBE94F134C}"/>
              </a:ext>
            </a:extLst>
          </p:cNvPr>
          <p:cNvSpPr txBox="1"/>
          <p:nvPr/>
        </p:nvSpPr>
        <p:spPr>
          <a:xfrm>
            <a:off x="3249016" y="4210756"/>
            <a:ext cx="2478698" cy="1323439"/>
          </a:xfrm>
          <a:prstGeom prst="rect">
            <a:avLst/>
          </a:prstGeom>
          <a:noFill/>
        </p:spPr>
        <p:txBody>
          <a:bodyPr wrap="square" rtlCol="0">
            <a:spAutoFit/>
          </a:bodyPr>
          <a:lstStyle/>
          <a:p>
            <a:r>
              <a:rPr lang="es-MX" sz="2000" dirty="0">
                <a:solidFill>
                  <a:schemeClr val="bg1"/>
                </a:solidFill>
                <a:latin typeface="Gill Sans MT" panose="020B0502020104020203" pitchFamily="34" charset="77"/>
              </a:rPr>
              <a:t>Portal de Estudiantes UV &gt; Trámites escolares &gt; Seguro Facultativo</a:t>
            </a:r>
          </a:p>
        </p:txBody>
      </p:sp>
      <p:sp>
        <p:nvSpPr>
          <p:cNvPr id="40" name="Elipse 39">
            <a:extLst>
              <a:ext uri="{FF2B5EF4-FFF2-40B4-BE49-F238E27FC236}">
                <a16:creationId xmlns:a16="http://schemas.microsoft.com/office/drawing/2014/main" id="{C44CBCA9-7DAA-6FE9-A250-D5B3884988E6}"/>
              </a:ext>
            </a:extLst>
          </p:cNvPr>
          <p:cNvSpPr/>
          <p:nvPr/>
        </p:nvSpPr>
        <p:spPr>
          <a:xfrm>
            <a:off x="3249016" y="3324539"/>
            <a:ext cx="813369" cy="81336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1" name="CuadroTexto 40">
            <a:extLst>
              <a:ext uri="{FF2B5EF4-FFF2-40B4-BE49-F238E27FC236}">
                <a16:creationId xmlns:a16="http://schemas.microsoft.com/office/drawing/2014/main" id="{370741DD-8E4D-4A1E-D301-12DB30C03983}"/>
              </a:ext>
            </a:extLst>
          </p:cNvPr>
          <p:cNvSpPr txBox="1"/>
          <p:nvPr/>
        </p:nvSpPr>
        <p:spPr>
          <a:xfrm>
            <a:off x="3587864" y="6134548"/>
            <a:ext cx="5016273" cy="253916"/>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0" marR="0" lvl="0" indent="0" algn="ctr" defTabSz="815630" rtl="0" eaLnBrk="1" fontAlgn="base" latinLnBrk="0" hangingPunct="1">
              <a:lnSpc>
                <a:spcPct val="100000"/>
              </a:lnSpc>
              <a:spcBef>
                <a:spcPct val="0"/>
              </a:spcBef>
              <a:spcAft>
                <a:spcPct val="0"/>
              </a:spcAft>
              <a:buClrTx/>
              <a:buSzTx/>
              <a:buFontTx/>
              <a:buNone/>
              <a:tabLst/>
              <a:defRPr/>
            </a:pPr>
            <a:r>
              <a:rPr lang="es-ES" sz="1200" dirty="0">
                <a:latin typeface="Gill Sans MT" panose="020B0502020104020203" pitchFamily="34" charset="77"/>
                <a:cs typeface="Calibri"/>
              </a:rPr>
              <a:t>https://</a:t>
            </a:r>
            <a:r>
              <a:rPr lang="es-ES" sz="1200" dirty="0" err="1">
                <a:latin typeface="Gill Sans MT" panose="020B0502020104020203" pitchFamily="34" charset="77"/>
                <a:cs typeface="Calibri"/>
              </a:rPr>
              <a:t>www.uv.mx</a:t>
            </a:r>
            <a:r>
              <a:rPr lang="es-ES" sz="1200" dirty="0">
                <a:latin typeface="Gill Sans MT" panose="020B0502020104020203" pitchFamily="34" charset="77"/>
                <a:cs typeface="Calibri"/>
              </a:rPr>
              <a:t>/estudiantes/tramites-escolares/seguro-facultativo/</a:t>
            </a:r>
          </a:p>
        </p:txBody>
      </p:sp>
      <p:sp>
        <p:nvSpPr>
          <p:cNvPr id="10" name="Rectángulo 9" hidden="1">
            <a:extLst>
              <a:ext uri="{FF2B5EF4-FFF2-40B4-BE49-F238E27FC236}">
                <a16:creationId xmlns:a16="http://schemas.microsoft.com/office/drawing/2014/main" id="{633BF65B-1239-5E6F-CEA0-C0974DE2FD02}"/>
              </a:ext>
            </a:extLst>
          </p:cNvPr>
          <p:cNvSpPr/>
          <p:nvPr/>
        </p:nvSpPr>
        <p:spPr>
          <a:xfrm>
            <a:off x="702366" y="3438091"/>
            <a:ext cx="67180" cy="505259"/>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Rectángulo verde" hidden="1">
            <a:extLst>
              <a:ext uri="{FF2B5EF4-FFF2-40B4-BE49-F238E27FC236}">
                <a16:creationId xmlns:a16="http://schemas.microsoft.com/office/drawing/2014/main" id="{B210FC40-FD6C-DFAE-196A-AB35042B9C86}"/>
              </a:ext>
            </a:extLst>
          </p:cNvPr>
          <p:cNvSpPr/>
          <p:nvPr/>
        </p:nvSpPr>
        <p:spPr>
          <a:xfrm>
            <a:off x="0" y="6562165"/>
            <a:ext cx="12221981" cy="314017"/>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4" name="Gráfico 3">
            <a:extLst>
              <a:ext uri="{FF2B5EF4-FFF2-40B4-BE49-F238E27FC236}">
                <a16:creationId xmlns:a16="http://schemas.microsoft.com/office/drawing/2014/main" id="{F9CD9581-2F67-4D9C-97E6-BFF28123783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49016" y="3324539"/>
            <a:ext cx="789174" cy="769947"/>
          </a:xfrm>
          <a:prstGeom prst="rect">
            <a:avLst/>
          </a:prstGeom>
        </p:spPr>
      </p:pic>
    </p:spTree>
    <p:extLst>
      <p:ext uri="{BB962C8B-B14F-4D97-AF65-F5344CB8AC3E}">
        <p14:creationId xmlns:p14="http://schemas.microsoft.com/office/powerpoint/2010/main" val="13743340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D2EB9-294B-C698-D1D4-ECE3CD4B1BAD}"/>
            </a:ext>
          </a:extLst>
        </p:cNvPr>
        <p:cNvGrpSpPr/>
        <p:nvPr/>
      </p:nvGrpSpPr>
      <p:grpSpPr>
        <a:xfrm>
          <a:off x="0" y="0"/>
          <a:ext cx="0" cy="0"/>
          <a:chOff x="0" y="0"/>
          <a:chExt cx="0" cy="0"/>
        </a:xfrm>
      </p:grpSpPr>
      <p:pic>
        <p:nvPicPr>
          <p:cNvPr id="3" name="Fondo">
            <a:extLst>
              <a:ext uri="{FF2B5EF4-FFF2-40B4-BE49-F238E27FC236}">
                <a16:creationId xmlns:a16="http://schemas.microsoft.com/office/drawing/2014/main" id="{A92F2B90-0292-6390-9732-3152CC8C9E3F}"/>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76182"/>
          </a:xfrm>
          <a:prstGeom prst="rect">
            <a:avLst/>
          </a:prstGeom>
        </p:spPr>
      </p:pic>
      <p:sp>
        <p:nvSpPr>
          <p:cNvPr id="6" name="Rectángulo blanco">
            <a:extLst>
              <a:ext uri="{FF2B5EF4-FFF2-40B4-BE49-F238E27FC236}">
                <a16:creationId xmlns:a16="http://schemas.microsoft.com/office/drawing/2014/main" id="{CB183142-BFAE-8AFA-7B1E-0B70B9618DCE}"/>
              </a:ext>
            </a:extLst>
          </p:cNvPr>
          <p:cNvSpPr>
            <a:spLocks noGrp="1" noRot="1" noMove="1" noResize="1" noEditPoints="1" noAdjustHandles="1" noChangeArrowheads="1" noChangeShapeType="1"/>
          </p:cNvSpPr>
          <p:nvPr/>
        </p:nvSpPr>
        <p:spPr>
          <a:xfrm flipV="1">
            <a:off x="0" y="1323805"/>
            <a:ext cx="12192000" cy="55341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 name="3 Marcador de texto">
            <a:extLst>
              <a:ext uri="{FF2B5EF4-FFF2-40B4-BE49-F238E27FC236}">
                <a16:creationId xmlns:a16="http://schemas.microsoft.com/office/drawing/2014/main" id="{DD64DC7D-8DB8-8A38-27DE-2A6427616D19}"/>
              </a:ext>
            </a:extLst>
          </p:cNvPr>
          <p:cNvSpPr txBox="1">
            <a:spLocks/>
          </p:cNvSpPr>
          <p:nvPr/>
        </p:nvSpPr>
        <p:spPr>
          <a:xfrm>
            <a:off x="473394" y="411155"/>
            <a:ext cx="8473168"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3600" dirty="0">
                <a:solidFill>
                  <a:srgbClr val="18529D"/>
                </a:solidFill>
                <a:latin typeface="Gill Sans MT" panose="020B0502020104020203" pitchFamily="34" charset="77"/>
              </a:rPr>
              <a:t>Alta-semestre superior</a:t>
            </a:r>
          </a:p>
        </p:txBody>
      </p:sp>
      <p:sp>
        <p:nvSpPr>
          <p:cNvPr id="11" name="Rectángulo 10">
            <a:extLst>
              <a:ext uri="{FF2B5EF4-FFF2-40B4-BE49-F238E27FC236}">
                <a16:creationId xmlns:a16="http://schemas.microsoft.com/office/drawing/2014/main" id="{2DF51E95-A5A3-D8F0-F078-9542BBED4313}"/>
              </a:ext>
            </a:extLst>
          </p:cNvPr>
          <p:cNvSpPr/>
          <p:nvPr/>
        </p:nvSpPr>
        <p:spPr>
          <a:xfrm rot="5400000" flipH="1">
            <a:off x="1575670" y="-280441"/>
            <a:ext cx="86536" cy="3237875"/>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8" name="CuadroTexto 27">
            <a:extLst>
              <a:ext uri="{FF2B5EF4-FFF2-40B4-BE49-F238E27FC236}">
                <a16:creationId xmlns:a16="http://schemas.microsoft.com/office/drawing/2014/main" id="{4E6906FB-C0DC-093B-79AC-9FA36672E393}"/>
              </a:ext>
            </a:extLst>
          </p:cNvPr>
          <p:cNvSpPr txBox="1"/>
          <p:nvPr/>
        </p:nvSpPr>
        <p:spPr>
          <a:xfrm>
            <a:off x="3249016" y="4210756"/>
            <a:ext cx="2478698" cy="1323439"/>
          </a:xfrm>
          <a:prstGeom prst="rect">
            <a:avLst/>
          </a:prstGeom>
          <a:noFill/>
        </p:spPr>
        <p:txBody>
          <a:bodyPr wrap="square" rtlCol="0">
            <a:spAutoFit/>
          </a:bodyPr>
          <a:lstStyle/>
          <a:p>
            <a:r>
              <a:rPr lang="es-MX" sz="2000" dirty="0">
                <a:solidFill>
                  <a:schemeClr val="bg1"/>
                </a:solidFill>
                <a:latin typeface="Gill Sans MT" panose="020B0502020104020203" pitchFamily="34" charset="77"/>
              </a:rPr>
              <a:t>Portal de Estudiantes UV &gt; Trámites escolares &gt; Seguro Facultativo</a:t>
            </a:r>
          </a:p>
        </p:txBody>
      </p:sp>
      <p:sp>
        <p:nvSpPr>
          <p:cNvPr id="16" name="Rectángulo verde" hidden="1">
            <a:extLst>
              <a:ext uri="{FF2B5EF4-FFF2-40B4-BE49-F238E27FC236}">
                <a16:creationId xmlns:a16="http://schemas.microsoft.com/office/drawing/2014/main" id="{5127408F-1DAA-733F-1968-DD596FB04BED}"/>
              </a:ext>
            </a:extLst>
          </p:cNvPr>
          <p:cNvSpPr/>
          <p:nvPr/>
        </p:nvSpPr>
        <p:spPr>
          <a:xfrm>
            <a:off x="0" y="6562165"/>
            <a:ext cx="12221981" cy="314017"/>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5" name="CuadroTexto 4">
            <a:extLst>
              <a:ext uri="{FF2B5EF4-FFF2-40B4-BE49-F238E27FC236}">
                <a16:creationId xmlns:a16="http://schemas.microsoft.com/office/drawing/2014/main" id="{3887F8BF-E7E3-463F-3DCC-DFF46F23DE88}"/>
              </a:ext>
            </a:extLst>
          </p:cNvPr>
          <p:cNvSpPr txBox="1"/>
          <p:nvPr/>
        </p:nvSpPr>
        <p:spPr>
          <a:xfrm>
            <a:off x="7615291" y="3234928"/>
            <a:ext cx="3108840" cy="1938992"/>
          </a:xfrm>
          <a:prstGeom prst="rect">
            <a:avLst/>
          </a:prstGeom>
          <a:noFill/>
        </p:spPr>
        <p:txBody>
          <a:bodyPr wrap="square" rtlCol="0">
            <a:spAutoFit/>
          </a:bodyPr>
          <a:lstStyle/>
          <a:p>
            <a:pPr algn="ctr"/>
            <a:r>
              <a:rPr lang="es-MX" sz="2400" dirty="0">
                <a:latin typeface="Gill Sans MT" panose="020B0502020104020203" pitchFamily="34" charset="77"/>
              </a:rPr>
              <a:t>Ingresa a la liga del formulario con tu cuenta institucional y llena el formulario​.</a:t>
            </a:r>
          </a:p>
          <a:p>
            <a:pPr algn="ctr"/>
            <a:endParaRPr lang="es-MX" sz="2400" dirty="0">
              <a:latin typeface="Gill Sans MT" panose="020B0502020104020203" pitchFamily="34" charset="77"/>
            </a:endParaRPr>
          </a:p>
        </p:txBody>
      </p:sp>
      <p:pic>
        <p:nvPicPr>
          <p:cNvPr id="2" name="Imagen 1">
            <a:extLst>
              <a:ext uri="{FF2B5EF4-FFF2-40B4-BE49-F238E27FC236}">
                <a16:creationId xmlns:a16="http://schemas.microsoft.com/office/drawing/2014/main" id="{ED3F0004-CEC9-A443-2C09-FC4D42877BD8}"/>
              </a:ext>
            </a:extLst>
          </p:cNvPr>
          <p:cNvPicPr>
            <a:picLocks noChangeAspect="1"/>
          </p:cNvPicPr>
          <p:nvPr/>
        </p:nvPicPr>
        <p:blipFill>
          <a:blip r:embed="rId4"/>
          <a:srcRect l="3491" t="2284" r="7398" b="28411"/>
          <a:stretch>
            <a:fillRect/>
          </a:stretch>
        </p:blipFill>
        <p:spPr>
          <a:xfrm>
            <a:off x="1727599" y="2222257"/>
            <a:ext cx="5540779" cy="3964335"/>
          </a:xfrm>
          <a:prstGeom prst="rect">
            <a:avLst/>
          </a:prstGeom>
        </p:spPr>
      </p:pic>
      <p:pic>
        <p:nvPicPr>
          <p:cNvPr id="12" name="Imagen 11">
            <a:extLst>
              <a:ext uri="{FF2B5EF4-FFF2-40B4-BE49-F238E27FC236}">
                <a16:creationId xmlns:a16="http://schemas.microsoft.com/office/drawing/2014/main" id="{7364A3EC-628D-AF25-60D7-A1C9DAB4C72A}"/>
              </a:ext>
            </a:extLst>
          </p:cNvPr>
          <p:cNvPicPr>
            <a:picLocks noChangeAspect="1"/>
          </p:cNvPicPr>
          <p:nvPr/>
        </p:nvPicPr>
        <p:blipFill>
          <a:blip r:embed="rId5"/>
          <a:stretch>
            <a:fillRect/>
          </a:stretch>
        </p:blipFill>
        <p:spPr>
          <a:xfrm>
            <a:off x="1188407" y="2073019"/>
            <a:ext cx="6679291" cy="4865863"/>
          </a:xfrm>
          <a:prstGeom prst="rect">
            <a:avLst/>
          </a:prstGeom>
        </p:spPr>
      </p:pic>
      <p:pic>
        <p:nvPicPr>
          <p:cNvPr id="14" name="Imagen 13">
            <a:extLst>
              <a:ext uri="{FF2B5EF4-FFF2-40B4-BE49-F238E27FC236}">
                <a16:creationId xmlns:a16="http://schemas.microsoft.com/office/drawing/2014/main" id="{DDA4E9CF-D414-89FB-EFFC-1A9284F6843D}"/>
              </a:ext>
            </a:extLst>
          </p:cNvPr>
          <p:cNvPicPr>
            <a:picLocks noChangeAspect="1"/>
          </p:cNvPicPr>
          <p:nvPr/>
        </p:nvPicPr>
        <p:blipFill>
          <a:blip r:embed="rId6"/>
          <a:stretch>
            <a:fillRect/>
          </a:stretch>
        </p:blipFill>
        <p:spPr>
          <a:xfrm>
            <a:off x="6327575" y="2802829"/>
            <a:ext cx="591879" cy="601364"/>
          </a:xfrm>
          <a:prstGeom prst="rect">
            <a:avLst/>
          </a:prstGeom>
        </p:spPr>
      </p:pic>
      <p:pic>
        <p:nvPicPr>
          <p:cNvPr id="15" name="Imagen 14">
            <a:extLst>
              <a:ext uri="{FF2B5EF4-FFF2-40B4-BE49-F238E27FC236}">
                <a16:creationId xmlns:a16="http://schemas.microsoft.com/office/drawing/2014/main" id="{D81D536A-72AE-AE2B-AA34-5DE061CEC100}"/>
              </a:ext>
            </a:extLst>
          </p:cNvPr>
          <p:cNvPicPr>
            <a:picLocks noChangeAspect="1"/>
          </p:cNvPicPr>
          <p:nvPr/>
        </p:nvPicPr>
        <p:blipFill>
          <a:blip r:embed="rId7"/>
          <a:stretch>
            <a:fillRect/>
          </a:stretch>
        </p:blipFill>
        <p:spPr>
          <a:xfrm>
            <a:off x="6569210" y="3103511"/>
            <a:ext cx="311876" cy="362360"/>
          </a:xfrm>
          <a:prstGeom prst="rect">
            <a:avLst/>
          </a:prstGeom>
        </p:spPr>
      </p:pic>
    </p:spTree>
    <p:extLst>
      <p:ext uri="{BB962C8B-B14F-4D97-AF65-F5344CB8AC3E}">
        <p14:creationId xmlns:p14="http://schemas.microsoft.com/office/powerpoint/2010/main" val="9794675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53118-4943-1EEF-39F5-5E1F942E8189}"/>
            </a:ext>
          </a:extLst>
        </p:cNvPr>
        <p:cNvGrpSpPr/>
        <p:nvPr/>
      </p:nvGrpSpPr>
      <p:grpSpPr>
        <a:xfrm>
          <a:off x="0" y="0"/>
          <a:ext cx="0" cy="0"/>
          <a:chOff x="0" y="0"/>
          <a:chExt cx="0" cy="0"/>
        </a:xfrm>
      </p:grpSpPr>
      <p:pic>
        <p:nvPicPr>
          <p:cNvPr id="3" name="Fondo">
            <a:extLst>
              <a:ext uri="{FF2B5EF4-FFF2-40B4-BE49-F238E27FC236}">
                <a16:creationId xmlns:a16="http://schemas.microsoft.com/office/drawing/2014/main" id="{642FB643-F43B-911B-79ED-A319BC729AA1}"/>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76182"/>
          </a:xfrm>
          <a:prstGeom prst="rect">
            <a:avLst/>
          </a:prstGeom>
        </p:spPr>
      </p:pic>
      <p:sp>
        <p:nvSpPr>
          <p:cNvPr id="6" name="Rectángulo blanco">
            <a:extLst>
              <a:ext uri="{FF2B5EF4-FFF2-40B4-BE49-F238E27FC236}">
                <a16:creationId xmlns:a16="http://schemas.microsoft.com/office/drawing/2014/main" id="{26AE0F38-083D-CBA6-329D-CF265591215B}"/>
              </a:ext>
            </a:extLst>
          </p:cNvPr>
          <p:cNvSpPr>
            <a:spLocks noGrp="1" noRot="1" noMove="1" noResize="1" noEditPoints="1" noAdjustHandles="1" noChangeArrowheads="1" noChangeShapeType="1"/>
          </p:cNvSpPr>
          <p:nvPr/>
        </p:nvSpPr>
        <p:spPr>
          <a:xfrm flipV="1">
            <a:off x="0" y="1323805"/>
            <a:ext cx="12192000" cy="55341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 name="3 Marcador de texto">
            <a:extLst>
              <a:ext uri="{FF2B5EF4-FFF2-40B4-BE49-F238E27FC236}">
                <a16:creationId xmlns:a16="http://schemas.microsoft.com/office/drawing/2014/main" id="{0F46ED7E-6F27-70D3-48D6-17B8F506DF66}"/>
              </a:ext>
            </a:extLst>
          </p:cNvPr>
          <p:cNvSpPr txBox="1">
            <a:spLocks/>
          </p:cNvSpPr>
          <p:nvPr/>
        </p:nvSpPr>
        <p:spPr>
          <a:xfrm>
            <a:off x="473394" y="411155"/>
            <a:ext cx="8473168"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3600" dirty="0">
                <a:solidFill>
                  <a:srgbClr val="18529D"/>
                </a:solidFill>
                <a:latin typeface="Gill Sans MT" panose="020B0502020104020203" pitchFamily="34" charset="77"/>
              </a:rPr>
              <a:t>Alta-semestre superior</a:t>
            </a:r>
          </a:p>
        </p:txBody>
      </p:sp>
      <p:sp>
        <p:nvSpPr>
          <p:cNvPr id="11" name="Rectángulo 10">
            <a:extLst>
              <a:ext uri="{FF2B5EF4-FFF2-40B4-BE49-F238E27FC236}">
                <a16:creationId xmlns:a16="http://schemas.microsoft.com/office/drawing/2014/main" id="{E2BC74C6-15BC-B678-5F32-36592272DA48}"/>
              </a:ext>
            </a:extLst>
          </p:cNvPr>
          <p:cNvSpPr/>
          <p:nvPr/>
        </p:nvSpPr>
        <p:spPr>
          <a:xfrm rot="5400000" flipH="1">
            <a:off x="1575670" y="-280441"/>
            <a:ext cx="86536" cy="3237875"/>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8" name="CuadroTexto 27">
            <a:extLst>
              <a:ext uri="{FF2B5EF4-FFF2-40B4-BE49-F238E27FC236}">
                <a16:creationId xmlns:a16="http://schemas.microsoft.com/office/drawing/2014/main" id="{18D708C9-91DB-3683-75A0-D089479DBDE2}"/>
              </a:ext>
            </a:extLst>
          </p:cNvPr>
          <p:cNvSpPr txBox="1"/>
          <p:nvPr/>
        </p:nvSpPr>
        <p:spPr>
          <a:xfrm>
            <a:off x="2658884" y="4255138"/>
            <a:ext cx="2478698" cy="1323439"/>
          </a:xfrm>
          <a:prstGeom prst="rect">
            <a:avLst/>
          </a:prstGeom>
          <a:noFill/>
        </p:spPr>
        <p:txBody>
          <a:bodyPr wrap="square" rtlCol="0">
            <a:spAutoFit/>
          </a:bodyPr>
          <a:lstStyle/>
          <a:p>
            <a:r>
              <a:rPr lang="es-MX" sz="2000" dirty="0">
                <a:solidFill>
                  <a:schemeClr val="bg1"/>
                </a:solidFill>
                <a:latin typeface="Gill Sans MT" panose="020B0502020104020203" pitchFamily="34" charset="77"/>
              </a:rPr>
              <a:t>Portal de Estudiantes UV &gt; Trámites escolares &gt; Seguro Facultativo</a:t>
            </a:r>
          </a:p>
        </p:txBody>
      </p:sp>
      <p:sp>
        <p:nvSpPr>
          <p:cNvPr id="16" name="Rectángulo verde" hidden="1">
            <a:extLst>
              <a:ext uri="{FF2B5EF4-FFF2-40B4-BE49-F238E27FC236}">
                <a16:creationId xmlns:a16="http://schemas.microsoft.com/office/drawing/2014/main" id="{3A4A70F2-D219-EB1A-FAD4-83B640ADAD9F}"/>
              </a:ext>
            </a:extLst>
          </p:cNvPr>
          <p:cNvSpPr/>
          <p:nvPr/>
        </p:nvSpPr>
        <p:spPr>
          <a:xfrm>
            <a:off x="0" y="6562165"/>
            <a:ext cx="12221981" cy="314017"/>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 name="Rectángulo redondeado 3">
            <a:extLst>
              <a:ext uri="{FF2B5EF4-FFF2-40B4-BE49-F238E27FC236}">
                <a16:creationId xmlns:a16="http://schemas.microsoft.com/office/drawing/2014/main" id="{B8B474A8-ADE4-6DC6-14D8-CD0590CCF148}"/>
              </a:ext>
            </a:extLst>
          </p:cNvPr>
          <p:cNvSpPr/>
          <p:nvPr/>
        </p:nvSpPr>
        <p:spPr>
          <a:xfrm>
            <a:off x="856962" y="3511881"/>
            <a:ext cx="2438400" cy="1319259"/>
          </a:xfrm>
          <a:prstGeom prst="roundRect">
            <a:avLst/>
          </a:prstGeom>
          <a:solidFill>
            <a:srgbClr val="18529D"/>
          </a:solidFill>
          <a:ln w="38100">
            <a:solidFill>
              <a:srgbClr val="28AD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Rectángulo redondeado 8">
            <a:extLst>
              <a:ext uri="{FF2B5EF4-FFF2-40B4-BE49-F238E27FC236}">
                <a16:creationId xmlns:a16="http://schemas.microsoft.com/office/drawing/2014/main" id="{B162483E-F5BB-5302-6022-F9E5F011A03F}"/>
              </a:ext>
            </a:extLst>
          </p:cNvPr>
          <p:cNvSpPr/>
          <p:nvPr/>
        </p:nvSpPr>
        <p:spPr>
          <a:xfrm>
            <a:off x="884649" y="1946644"/>
            <a:ext cx="2438400" cy="1405796"/>
          </a:xfrm>
          <a:prstGeom prst="roundRect">
            <a:avLst/>
          </a:prstGeom>
          <a:solidFill>
            <a:srgbClr val="18529D"/>
          </a:solidFill>
          <a:ln w="38100">
            <a:solidFill>
              <a:srgbClr val="28AD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CuadroTexto 9">
            <a:extLst>
              <a:ext uri="{FF2B5EF4-FFF2-40B4-BE49-F238E27FC236}">
                <a16:creationId xmlns:a16="http://schemas.microsoft.com/office/drawing/2014/main" id="{94C52788-4219-D2E8-DAF7-991185D70DC1}"/>
              </a:ext>
            </a:extLst>
          </p:cNvPr>
          <p:cNvSpPr txBox="1"/>
          <p:nvPr/>
        </p:nvSpPr>
        <p:spPr>
          <a:xfrm>
            <a:off x="987474" y="2665313"/>
            <a:ext cx="2151810" cy="369332"/>
          </a:xfrm>
          <a:prstGeom prst="rect">
            <a:avLst/>
          </a:prstGeom>
          <a:noFill/>
        </p:spPr>
        <p:txBody>
          <a:bodyPr wrap="square" rtlCol="0">
            <a:spAutoFit/>
          </a:bodyPr>
          <a:lstStyle/>
          <a:p>
            <a:pPr algn="ctr"/>
            <a:r>
              <a:rPr lang="es-MX" dirty="0">
                <a:solidFill>
                  <a:schemeClr val="bg1"/>
                </a:solidFill>
                <a:latin typeface="Gill Sans MT" panose="020B0502020104020203" pitchFamily="34" charset="77"/>
              </a:rPr>
              <a:t>Solicitud de alta.</a:t>
            </a:r>
          </a:p>
        </p:txBody>
      </p:sp>
      <p:sp>
        <p:nvSpPr>
          <p:cNvPr id="13" name="CuadroTexto 12">
            <a:extLst>
              <a:ext uri="{FF2B5EF4-FFF2-40B4-BE49-F238E27FC236}">
                <a16:creationId xmlns:a16="http://schemas.microsoft.com/office/drawing/2014/main" id="{170D5346-8871-C604-ADA3-5702379D0EAA}"/>
              </a:ext>
            </a:extLst>
          </p:cNvPr>
          <p:cNvSpPr txBox="1"/>
          <p:nvPr/>
        </p:nvSpPr>
        <p:spPr>
          <a:xfrm>
            <a:off x="912723" y="4091724"/>
            <a:ext cx="2301311" cy="369332"/>
          </a:xfrm>
          <a:prstGeom prst="rect">
            <a:avLst/>
          </a:prstGeom>
          <a:noFill/>
        </p:spPr>
        <p:txBody>
          <a:bodyPr wrap="square" rtlCol="0">
            <a:spAutoFit/>
          </a:bodyPr>
          <a:lstStyle/>
          <a:p>
            <a:pPr algn="ctr"/>
            <a:r>
              <a:rPr lang="es-MX" dirty="0">
                <a:solidFill>
                  <a:schemeClr val="bg1"/>
                </a:solidFill>
                <a:latin typeface="Gill Sans MT" panose="020B0502020104020203" pitchFamily="34" charset="77"/>
              </a:rPr>
              <a:t>Se gestiona el alta.</a:t>
            </a:r>
          </a:p>
        </p:txBody>
      </p:sp>
      <p:sp>
        <p:nvSpPr>
          <p:cNvPr id="20" name="Elipse 19">
            <a:extLst>
              <a:ext uri="{FF2B5EF4-FFF2-40B4-BE49-F238E27FC236}">
                <a16:creationId xmlns:a16="http://schemas.microsoft.com/office/drawing/2014/main" id="{F230A487-2881-9D5C-35D3-9CE72EADE234}"/>
              </a:ext>
            </a:extLst>
          </p:cNvPr>
          <p:cNvSpPr/>
          <p:nvPr/>
        </p:nvSpPr>
        <p:spPr>
          <a:xfrm>
            <a:off x="6306795" y="2304750"/>
            <a:ext cx="1042987" cy="104298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3" name="Rectángulo redondeado 22">
            <a:extLst>
              <a:ext uri="{FF2B5EF4-FFF2-40B4-BE49-F238E27FC236}">
                <a16:creationId xmlns:a16="http://schemas.microsoft.com/office/drawing/2014/main" id="{9F953314-FE13-4659-EBC7-F72B6D0D992B}"/>
              </a:ext>
            </a:extLst>
          </p:cNvPr>
          <p:cNvSpPr/>
          <p:nvPr/>
        </p:nvSpPr>
        <p:spPr>
          <a:xfrm>
            <a:off x="856962" y="4959570"/>
            <a:ext cx="2438400" cy="1319259"/>
          </a:xfrm>
          <a:prstGeom prst="roundRect">
            <a:avLst/>
          </a:prstGeom>
          <a:solidFill>
            <a:srgbClr val="18529D"/>
          </a:solidFill>
          <a:ln w="38100">
            <a:solidFill>
              <a:srgbClr val="28AD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4" name="CuadroTexto 23">
            <a:extLst>
              <a:ext uri="{FF2B5EF4-FFF2-40B4-BE49-F238E27FC236}">
                <a16:creationId xmlns:a16="http://schemas.microsoft.com/office/drawing/2014/main" id="{F78ED813-533D-DDBF-7DAA-D5D497F160C9}"/>
              </a:ext>
            </a:extLst>
          </p:cNvPr>
          <p:cNvSpPr txBox="1"/>
          <p:nvPr/>
        </p:nvSpPr>
        <p:spPr>
          <a:xfrm>
            <a:off x="749032" y="5534195"/>
            <a:ext cx="2512696" cy="646331"/>
          </a:xfrm>
          <a:prstGeom prst="rect">
            <a:avLst/>
          </a:prstGeom>
          <a:noFill/>
        </p:spPr>
        <p:txBody>
          <a:bodyPr wrap="square" rtlCol="0">
            <a:spAutoFit/>
          </a:bodyPr>
          <a:lstStyle/>
          <a:p>
            <a:pPr algn="ctr"/>
            <a:r>
              <a:rPr lang="es-MX" dirty="0">
                <a:solidFill>
                  <a:schemeClr val="bg1"/>
                </a:solidFill>
                <a:latin typeface="Gill Sans MT" panose="020B0502020104020203" pitchFamily="34" charset="77"/>
              </a:rPr>
              <a:t>Se notifica al estudiante via correo electrónico</a:t>
            </a:r>
          </a:p>
        </p:txBody>
      </p:sp>
      <p:pic>
        <p:nvPicPr>
          <p:cNvPr id="22" name="computadora">
            <a:extLst>
              <a:ext uri="{FF2B5EF4-FFF2-40B4-BE49-F238E27FC236}">
                <a16:creationId xmlns:a16="http://schemas.microsoft.com/office/drawing/2014/main" id="{BF8B9F9B-A504-D5A8-10B0-C409AD77BB63}"/>
              </a:ext>
            </a:extLst>
          </p:cNvPr>
          <p:cNvPicPr>
            <a:picLocks noChangeAspect="1"/>
          </p:cNvPicPr>
          <p:nvPr/>
        </p:nvPicPr>
        <p:blipFill>
          <a:blip r:embed="rId4"/>
          <a:stretch>
            <a:fillRect/>
          </a:stretch>
        </p:blipFill>
        <p:spPr>
          <a:xfrm>
            <a:off x="3068068" y="2262039"/>
            <a:ext cx="6679291" cy="4865863"/>
          </a:xfrm>
          <a:prstGeom prst="rect">
            <a:avLst/>
          </a:prstGeom>
        </p:spPr>
      </p:pic>
      <p:pic>
        <p:nvPicPr>
          <p:cNvPr id="21" name="correo">
            <a:extLst>
              <a:ext uri="{FF2B5EF4-FFF2-40B4-BE49-F238E27FC236}">
                <a16:creationId xmlns:a16="http://schemas.microsoft.com/office/drawing/2014/main" id="{2713A878-A946-CE13-05FF-B37FAF36FEA9}"/>
              </a:ext>
            </a:extLst>
          </p:cNvPr>
          <p:cNvPicPr>
            <a:picLocks noChangeAspect="1"/>
          </p:cNvPicPr>
          <p:nvPr/>
        </p:nvPicPr>
        <p:blipFill>
          <a:blip r:embed="rId5"/>
          <a:stretch>
            <a:fillRect/>
          </a:stretch>
        </p:blipFill>
        <p:spPr>
          <a:xfrm>
            <a:off x="3732266" y="2514601"/>
            <a:ext cx="5350894" cy="3130778"/>
          </a:xfrm>
          <a:prstGeom prst="rect">
            <a:avLst/>
          </a:prstGeom>
          <a:ln>
            <a:noFill/>
          </a:ln>
          <a:effectLst>
            <a:outerShdw sx="1000" sy="1000" algn="t" rotWithShape="0">
              <a:schemeClr val="bg1"/>
            </a:outerShdw>
          </a:effectLst>
        </p:spPr>
      </p:pic>
      <p:sp>
        <p:nvSpPr>
          <p:cNvPr id="26" name="Rectángulo redondeado 25">
            <a:extLst>
              <a:ext uri="{FF2B5EF4-FFF2-40B4-BE49-F238E27FC236}">
                <a16:creationId xmlns:a16="http://schemas.microsoft.com/office/drawing/2014/main" id="{21A853A3-4DE8-171F-48F1-F39BF9ECAC3B}"/>
              </a:ext>
            </a:extLst>
          </p:cNvPr>
          <p:cNvSpPr/>
          <p:nvPr/>
        </p:nvSpPr>
        <p:spPr>
          <a:xfrm>
            <a:off x="7745863" y="2937992"/>
            <a:ext cx="3728382" cy="2308192"/>
          </a:xfrm>
          <a:prstGeom prst="round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CuadroTexto 4">
            <a:extLst>
              <a:ext uri="{FF2B5EF4-FFF2-40B4-BE49-F238E27FC236}">
                <a16:creationId xmlns:a16="http://schemas.microsoft.com/office/drawing/2014/main" id="{E2D4B282-92BF-5778-5DF3-67CB64E78BB9}"/>
              </a:ext>
            </a:extLst>
          </p:cNvPr>
          <p:cNvSpPr txBox="1"/>
          <p:nvPr/>
        </p:nvSpPr>
        <p:spPr>
          <a:xfrm>
            <a:off x="8004624" y="3429000"/>
            <a:ext cx="3210860" cy="1200329"/>
          </a:xfrm>
          <a:prstGeom prst="rect">
            <a:avLst/>
          </a:prstGeom>
          <a:noFill/>
        </p:spPr>
        <p:txBody>
          <a:bodyPr wrap="square" rtlCol="0">
            <a:spAutoFit/>
          </a:bodyPr>
          <a:lstStyle/>
          <a:p>
            <a:pPr algn="ctr"/>
            <a:r>
              <a:rPr lang="es-MX" dirty="0">
                <a:solidFill>
                  <a:schemeClr val="bg1"/>
                </a:solidFill>
                <a:latin typeface="Gill Sans MT" panose="020B0502020104020203" pitchFamily="34" charset="77"/>
              </a:rPr>
              <a:t>Espera 24 horas para que se vea reflejado en la constancia de vigencia de derechos una vez recibido el correo.</a:t>
            </a:r>
          </a:p>
        </p:txBody>
      </p:sp>
      <p:sp>
        <p:nvSpPr>
          <p:cNvPr id="15" name="Elipse 14">
            <a:extLst>
              <a:ext uri="{FF2B5EF4-FFF2-40B4-BE49-F238E27FC236}">
                <a16:creationId xmlns:a16="http://schemas.microsoft.com/office/drawing/2014/main" id="{363E3DFB-9689-4A2A-4812-EE881D066DFE}"/>
              </a:ext>
            </a:extLst>
          </p:cNvPr>
          <p:cNvSpPr/>
          <p:nvPr/>
        </p:nvSpPr>
        <p:spPr>
          <a:xfrm>
            <a:off x="9134061" y="2406614"/>
            <a:ext cx="945397" cy="945397"/>
          </a:xfrm>
          <a:prstGeom prst="ellipse">
            <a:avLst/>
          </a:prstGeom>
          <a:solidFill>
            <a:srgbClr val="18529D"/>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8" name="Gráfico 17">
            <a:extLst>
              <a:ext uri="{FF2B5EF4-FFF2-40B4-BE49-F238E27FC236}">
                <a16:creationId xmlns:a16="http://schemas.microsoft.com/office/drawing/2014/main" id="{C5B6A786-9A3C-0B99-5F57-25C32F27792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207841" y="2469147"/>
            <a:ext cx="820330" cy="820330"/>
          </a:xfrm>
          <a:prstGeom prst="rect">
            <a:avLst/>
          </a:prstGeom>
        </p:spPr>
      </p:pic>
      <p:grpSp>
        <p:nvGrpSpPr>
          <p:cNvPr id="8" name="Grupo 7">
            <a:extLst>
              <a:ext uri="{FF2B5EF4-FFF2-40B4-BE49-F238E27FC236}">
                <a16:creationId xmlns:a16="http://schemas.microsoft.com/office/drawing/2014/main" id="{8E973DF8-CC58-A1A9-87FF-CCDF52DEC631}"/>
              </a:ext>
            </a:extLst>
          </p:cNvPr>
          <p:cNvGrpSpPr/>
          <p:nvPr/>
        </p:nvGrpSpPr>
        <p:grpSpPr>
          <a:xfrm>
            <a:off x="1910984" y="2217422"/>
            <a:ext cx="385729" cy="369332"/>
            <a:chOff x="1055335" y="5765614"/>
            <a:chExt cx="385729" cy="369332"/>
          </a:xfrm>
        </p:grpSpPr>
        <p:sp>
          <p:nvSpPr>
            <p:cNvPr id="12" name="Elipse 11">
              <a:extLst>
                <a:ext uri="{FF2B5EF4-FFF2-40B4-BE49-F238E27FC236}">
                  <a16:creationId xmlns:a16="http://schemas.microsoft.com/office/drawing/2014/main" id="{8630A858-C48E-215C-00EE-61FB5C4A9755}"/>
                </a:ext>
              </a:extLst>
            </p:cNvPr>
            <p:cNvSpPr/>
            <p:nvPr/>
          </p:nvSpPr>
          <p:spPr>
            <a:xfrm>
              <a:off x="1055335" y="5779198"/>
              <a:ext cx="355748" cy="355748"/>
            </a:xfrm>
            <a:prstGeom prst="ellipse">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CuadroTexto 13">
              <a:extLst>
                <a:ext uri="{FF2B5EF4-FFF2-40B4-BE49-F238E27FC236}">
                  <a16:creationId xmlns:a16="http://schemas.microsoft.com/office/drawing/2014/main" id="{EAE9D181-8DA1-1399-F347-1D64D7E11C71}"/>
                </a:ext>
              </a:extLst>
            </p:cNvPr>
            <p:cNvSpPr txBox="1"/>
            <p:nvPr/>
          </p:nvSpPr>
          <p:spPr>
            <a:xfrm>
              <a:off x="1085316" y="5765614"/>
              <a:ext cx="355748" cy="369332"/>
            </a:xfrm>
            <a:prstGeom prst="rect">
              <a:avLst/>
            </a:prstGeom>
            <a:noFill/>
          </p:spPr>
          <p:txBody>
            <a:bodyPr wrap="square" rtlCol="0">
              <a:spAutoFit/>
            </a:bodyPr>
            <a:lstStyle/>
            <a:p>
              <a:r>
                <a:rPr lang="es-MX" dirty="0">
                  <a:solidFill>
                    <a:schemeClr val="bg1"/>
                  </a:solidFill>
                  <a:latin typeface="Gill Sans MT" panose="020B0502020104020203" pitchFamily="34" charset="77"/>
                </a:rPr>
                <a:t>1</a:t>
              </a:r>
            </a:p>
          </p:txBody>
        </p:sp>
      </p:grpSp>
      <p:grpSp>
        <p:nvGrpSpPr>
          <p:cNvPr id="17" name="Grupo 16">
            <a:extLst>
              <a:ext uri="{FF2B5EF4-FFF2-40B4-BE49-F238E27FC236}">
                <a16:creationId xmlns:a16="http://schemas.microsoft.com/office/drawing/2014/main" id="{1EC2E799-7646-92FC-A18B-C6AFD0431582}"/>
              </a:ext>
            </a:extLst>
          </p:cNvPr>
          <p:cNvGrpSpPr/>
          <p:nvPr/>
        </p:nvGrpSpPr>
        <p:grpSpPr>
          <a:xfrm>
            <a:off x="1895993" y="3708104"/>
            <a:ext cx="385729" cy="369332"/>
            <a:chOff x="1055335" y="5765614"/>
            <a:chExt cx="385729" cy="369332"/>
          </a:xfrm>
        </p:grpSpPr>
        <p:sp>
          <p:nvSpPr>
            <p:cNvPr id="19" name="Elipse 18">
              <a:extLst>
                <a:ext uri="{FF2B5EF4-FFF2-40B4-BE49-F238E27FC236}">
                  <a16:creationId xmlns:a16="http://schemas.microsoft.com/office/drawing/2014/main" id="{6A0B1EFC-0D4A-7A15-FBE6-04D63C8EB464}"/>
                </a:ext>
              </a:extLst>
            </p:cNvPr>
            <p:cNvSpPr/>
            <p:nvPr/>
          </p:nvSpPr>
          <p:spPr>
            <a:xfrm>
              <a:off x="1055335" y="5779198"/>
              <a:ext cx="355748" cy="355748"/>
            </a:xfrm>
            <a:prstGeom prst="ellipse">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5" name="CuadroTexto 24">
              <a:extLst>
                <a:ext uri="{FF2B5EF4-FFF2-40B4-BE49-F238E27FC236}">
                  <a16:creationId xmlns:a16="http://schemas.microsoft.com/office/drawing/2014/main" id="{70472AC4-6A6C-E1A9-170E-01BCE6FDE508}"/>
                </a:ext>
              </a:extLst>
            </p:cNvPr>
            <p:cNvSpPr txBox="1"/>
            <p:nvPr/>
          </p:nvSpPr>
          <p:spPr>
            <a:xfrm>
              <a:off x="1085316" y="5765614"/>
              <a:ext cx="355748" cy="369332"/>
            </a:xfrm>
            <a:prstGeom prst="rect">
              <a:avLst/>
            </a:prstGeom>
            <a:noFill/>
          </p:spPr>
          <p:txBody>
            <a:bodyPr wrap="square" rtlCol="0">
              <a:spAutoFit/>
            </a:bodyPr>
            <a:lstStyle/>
            <a:p>
              <a:r>
                <a:rPr lang="es-MX" dirty="0">
                  <a:solidFill>
                    <a:schemeClr val="bg1"/>
                  </a:solidFill>
                  <a:latin typeface="Gill Sans MT" panose="020B0502020104020203" pitchFamily="34" charset="77"/>
                </a:rPr>
                <a:t>2</a:t>
              </a:r>
            </a:p>
          </p:txBody>
        </p:sp>
      </p:grpSp>
      <p:grpSp>
        <p:nvGrpSpPr>
          <p:cNvPr id="27" name="Grupo 26">
            <a:extLst>
              <a:ext uri="{FF2B5EF4-FFF2-40B4-BE49-F238E27FC236}">
                <a16:creationId xmlns:a16="http://schemas.microsoft.com/office/drawing/2014/main" id="{BEB34030-24B5-184F-7E02-B13083E3AC84}"/>
              </a:ext>
            </a:extLst>
          </p:cNvPr>
          <p:cNvGrpSpPr/>
          <p:nvPr/>
        </p:nvGrpSpPr>
        <p:grpSpPr>
          <a:xfrm>
            <a:off x="1887477" y="5114526"/>
            <a:ext cx="385729" cy="369332"/>
            <a:chOff x="1055335" y="5765614"/>
            <a:chExt cx="385729" cy="369332"/>
          </a:xfrm>
        </p:grpSpPr>
        <p:sp>
          <p:nvSpPr>
            <p:cNvPr id="29" name="Elipse 28">
              <a:extLst>
                <a:ext uri="{FF2B5EF4-FFF2-40B4-BE49-F238E27FC236}">
                  <a16:creationId xmlns:a16="http://schemas.microsoft.com/office/drawing/2014/main" id="{BAC00351-D3F0-70C0-311C-997892E11CC5}"/>
                </a:ext>
              </a:extLst>
            </p:cNvPr>
            <p:cNvSpPr/>
            <p:nvPr/>
          </p:nvSpPr>
          <p:spPr>
            <a:xfrm>
              <a:off x="1055335" y="5779198"/>
              <a:ext cx="355748" cy="355748"/>
            </a:xfrm>
            <a:prstGeom prst="ellipse">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0" name="CuadroTexto 29">
              <a:extLst>
                <a:ext uri="{FF2B5EF4-FFF2-40B4-BE49-F238E27FC236}">
                  <a16:creationId xmlns:a16="http://schemas.microsoft.com/office/drawing/2014/main" id="{F29AD1E4-73E3-E122-6A7F-8D23B38E0B7E}"/>
                </a:ext>
              </a:extLst>
            </p:cNvPr>
            <p:cNvSpPr txBox="1"/>
            <p:nvPr/>
          </p:nvSpPr>
          <p:spPr>
            <a:xfrm>
              <a:off x="1085316" y="5765614"/>
              <a:ext cx="355748" cy="369332"/>
            </a:xfrm>
            <a:prstGeom prst="rect">
              <a:avLst/>
            </a:prstGeom>
            <a:noFill/>
          </p:spPr>
          <p:txBody>
            <a:bodyPr wrap="square" rtlCol="0">
              <a:spAutoFit/>
            </a:bodyPr>
            <a:lstStyle/>
            <a:p>
              <a:r>
                <a:rPr lang="es-MX" dirty="0">
                  <a:solidFill>
                    <a:schemeClr val="bg1"/>
                  </a:solidFill>
                  <a:latin typeface="Gill Sans MT" panose="020B0502020104020203" pitchFamily="34" charset="77"/>
                </a:rPr>
                <a:t>3</a:t>
              </a:r>
            </a:p>
          </p:txBody>
        </p:sp>
      </p:grpSp>
    </p:spTree>
    <p:extLst>
      <p:ext uri="{BB962C8B-B14F-4D97-AF65-F5344CB8AC3E}">
        <p14:creationId xmlns:p14="http://schemas.microsoft.com/office/powerpoint/2010/main" val="13730355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7D89D-1A52-54E8-3476-BD446BCD5AE0}"/>
            </a:ext>
          </a:extLst>
        </p:cNvPr>
        <p:cNvGrpSpPr/>
        <p:nvPr/>
      </p:nvGrpSpPr>
      <p:grpSpPr>
        <a:xfrm>
          <a:off x="0" y="0"/>
          <a:ext cx="0" cy="0"/>
          <a:chOff x="0" y="0"/>
          <a:chExt cx="0" cy="0"/>
        </a:xfrm>
      </p:grpSpPr>
      <p:pic>
        <p:nvPicPr>
          <p:cNvPr id="3" name="Fondo" hidden="1">
            <a:extLst>
              <a:ext uri="{FF2B5EF4-FFF2-40B4-BE49-F238E27FC236}">
                <a16:creationId xmlns:a16="http://schemas.microsoft.com/office/drawing/2014/main" id="{5F3C0847-778C-C597-9930-ADD37899E7D3}"/>
              </a:ext>
            </a:extLst>
          </p:cNvPr>
          <p:cNvPicPr>
            <a:picLocks noGrp="1" noRot="1" noChangeAspect="1" noMove="1" noResize="1" noEditPoints="1" noAdjustHandles="1" noChangeArrowheads="1" noChangeShapeType="1" noCrop="1"/>
          </p:cNvPicPr>
          <p:nvPr/>
        </p:nvPicPr>
        <p:blipFill>
          <a:blip r:embed="rId2"/>
          <a:stretch>
            <a:fillRect/>
          </a:stretch>
        </p:blipFill>
        <p:spPr>
          <a:xfrm>
            <a:off x="0" y="0"/>
            <a:ext cx="12192000" cy="6876182"/>
          </a:xfrm>
          <a:prstGeom prst="rect">
            <a:avLst/>
          </a:prstGeom>
        </p:spPr>
      </p:pic>
      <p:sp>
        <p:nvSpPr>
          <p:cNvPr id="2" name="blanco">
            <a:extLst>
              <a:ext uri="{FF2B5EF4-FFF2-40B4-BE49-F238E27FC236}">
                <a16:creationId xmlns:a16="http://schemas.microsoft.com/office/drawing/2014/main" id="{0D62695D-2819-123A-BDD1-354F4BF77D1B}"/>
              </a:ext>
            </a:extLst>
          </p:cNvPr>
          <p:cNvSpPr/>
          <p:nvPr/>
        </p:nvSpPr>
        <p:spPr>
          <a:xfrm>
            <a:off x="7576457" y="0"/>
            <a:ext cx="4615543" cy="68761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7" name="CuadroTexto 16">
            <a:extLst>
              <a:ext uri="{FF2B5EF4-FFF2-40B4-BE49-F238E27FC236}">
                <a16:creationId xmlns:a16="http://schemas.microsoft.com/office/drawing/2014/main" id="{8511A29B-E926-DBD2-A76C-EEEB051CF6C1}"/>
              </a:ext>
            </a:extLst>
          </p:cNvPr>
          <p:cNvSpPr txBox="1"/>
          <p:nvPr/>
        </p:nvSpPr>
        <p:spPr>
          <a:xfrm>
            <a:off x="8170463" y="1667737"/>
            <a:ext cx="3496071" cy="830997"/>
          </a:xfrm>
          <a:prstGeom prst="rect">
            <a:avLst/>
          </a:prstGeom>
          <a:noFill/>
        </p:spPr>
        <p:txBody>
          <a:bodyPr wrap="square" rtlCol="0">
            <a:spAutoFit/>
          </a:bodyPr>
          <a:lstStyle/>
          <a:p>
            <a:pPr algn="ctr"/>
            <a:r>
              <a:rPr lang="es-MX" sz="2400" dirty="0">
                <a:solidFill>
                  <a:srgbClr val="18529D"/>
                </a:solidFill>
                <a:latin typeface="Gill Sans MT" panose="020B0502020104020203" pitchFamily="34" charset="77"/>
              </a:rPr>
              <a:t>“¿Cómo darme de alta en una clínica?”</a:t>
            </a:r>
          </a:p>
        </p:txBody>
      </p:sp>
      <p:sp>
        <p:nvSpPr>
          <p:cNvPr id="4" name="Rectángulo redondeado 3">
            <a:extLst>
              <a:ext uri="{FF2B5EF4-FFF2-40B4-BE49-F238E27FC236}">
                <a16:creationId xmlns:a16="http://schemas.microsoft.com/office/drawing/2014/main" id="{C448470A-08BD-2192-1D22-9F466ECCEEED}"/>
              </a:ext>
            </a:extLst>
          </p:cNvPr>
          <p:cNvSpPr/>
          <p:nvPr/>
        </p:nvSpPr>
        <p:spPr>
          <a:xfrm>
            <a:off x="8284896" y="2845490"/>
            <a:ext cx="3267202" cy="4030692"/>
          </a:xfrm>
          <a:prstGeom prst="round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Rectángulo 6">
            <a:extLst>
              <a:ext uri="{FF2B5EF4-FFF2-40B4-BE49-F238E27FC236}">
                <a16:creationId xmlns:a16="http://schemas.microsoft.com/office/drawing/2014/main" id="{E2F85C3E-8631-F0AE-3AEA-3A638E5DEE4A}"/>
              </a:ext>
            </a:extLst>
          </p:cNvPr>
          <p:cNvSpPr/>
          <p:nvPr/>
        </p:nvSpPr>
        <p:spPr>
          <a:xfrm>
            <a:off x="8284897" y="3429000"/>
            <a:ext cx="3267204" cy="3447184"/>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9" name="Imagen 8">
            <a:extLst>
              <a:ext uri="{FF2B5EF4-FFF2-40B4-BE49-F238E27FC236}">
                <a16:creationId xmlns:a16="http://schemas.microsoft.com/office/drawing/2014/main" id="{88E9A7E7-683A-5C49-FD46-D99961611DD3}"/>
              </a:ext>
            </a:extLst>
          </p:cNvPr>
          <p:cNvPicPr>
            <a:picLocks noChangeAspect="1"/>
          </p:cNvPicPr>
          <p:nvPr/>
        </p:nvPicPr>
        <p:blipFill>
          <a:blip r:embed="rId3"/>
          <a:srcRect/>
          <a:stretch/>
        </p:blipFill>
        <p:spPr>
          <a:xfrm>
            <a:off x="8654013" y="3256110"/>
            <a:ext cx="2528967" cy="2528967"/>
          </a:xfrm>
          <a:prstGeom prst="rect">
            <a:avLst/>
          </a:prstGeom>
        </p:spPr>
      </p:pic>
      <p:sp>
        <p:nvSpPr>
          <p:cNvPr id="10" name="Marcador de contenido 2">
            <a:extLst>
              <a:ext uri="{FF2B5EF4-FFF2-40B4-BE49-F238E27FC236}">
                <a16:creationId xmlns:a16="http://schemas.microsoft.com/office/drawing/2014/main" id="{8454B99A-88E0-8B9D-EDBE-B9307EB88CEE}"/>
              </a:ext>
            </a:extLst>
          </p:cNvPr>
          <p:cNvSpPr txBox="1">
            <a:spLocks/>
          </p:cNvSpPr>
          <p:nvPr/>
        </p:nvSpPr>
        <p:spPr>
          <a:xfrm>
            <a:off x="8527566" y="6036616"/>
            <a:ext cx="2781864" cy="671973"/>
          </a:xfrm>
          <a:prstGeom prst="rect">
            <a:avLst/>
          </a:prstGeom>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lvl="0" indent="0" algn="ctr" fontAlgn="base">
              <a:buClr>
                <a:srgbClr val="4F81BD"/>
              </a:buClr>
              <a:buNone/>
              <a:defRPr/>
            </a:pPr>
            <a:r>
              <a:rPr lang="es-MX" sz="1200" dirty="0">
                <a:solidFill>
                  <a:schemeClr val="bg1"/>
                </a:solidFill>
                <a:latin typeface="Gill Sans MT" panose="020B0502020104020203" pitchFamily="34" charset="77"/>
                <a:cs typeface="Calibri"/>
              </a:rPr>
              <a:t>http://www.imss.gob.mx/faq/como-darme-alta-clinica</a:t>
            </a:r>
            <a:endParaRPr kumimoji="0" lang="es-MX" sz="2000" b="0" i="0" u="none" strike="noStrike" kern="1200" cap="none" spc="0" normalizeH="0" baseline="0" noProof="0" dirty="0">
              <a:ln>
                <a:noFill/>
              </a:ln>
              <a:solidFill>
                <a:prstClr val="black">
                  <a:lumMod val="75000"/>
                  <a:lumOff val="25000"/>
                </a:prstClr>
              </a:solidFill>
              <a:effectLst/>
              <a:uLnTx/>
              <a:uFillTx/>
              <a:latin typeface="Calibri"/>
              <a:ea typeface="+mn-ea"/>
              <a:cs typeface="Calibri"/>
            </a:endParaRPr>
          </a:p>
          <a:p>
            <a:pPr marL="0" marR="0" lvl="0" indent="0" algn="l" defTabSz="914400" rtl="0" eaLnBrk="1" fontAlgn="base" latinLnBrk="0" hangingPunct="1">
              <a:lnSpc>
                <a:spcPct val="90000"/>
              </a:lnSpc>
              <a:spcBef>
                <a:spcPts val="1200"/>
              </a:spcBef>
              <a:spcAft>
                <a:spcPts val="200"/>
              </a:spcAft>
              <a:buClr>
                <a:srgbClr val="4F81BD"/>
              </a:buClr>
              <a:buSzPct val="100000"/>
              <a:buFont typeface="Calibri" panose="020F0502020204030204" pitchFamily="34" charset="0"/>
              <a:buNone/>
              <a:tabLst/>
              <a:defRPr/>
            </a:pPr>
            <a:endParaRPr kumimoji="0" lang="es-MX" sz="2000" b="0" i="0" u="none" strike="noStrike" kern="1200" cap="none" spc="0" normalizeH="0" baseline="0" noProof="0" dirty="0">
              <a:ln>
                <a:noFill/>
              </a:ln>
              <a:solidFill>
                <a:prstClr val="black">
                  <a:lumMod val="75000"/>
                  <a:lumOff val="25000"/>
                </a:prstClr>
              </a:solidFill>
              <a:effectLst/>
              <a:uLnTx/>
              <a:uFillTx/>
              <a:latin typeface="Calibri"/>
              <a:ea typeface="+mn-ea"/>
              <a:cs typeface="Calibri"/>
            </a:endParaRPr>
          </a:p>
          <a:p>
            <a:pPr marL="91440" marR="0" lvl="0" indent="-91440" algn="l" defTabSz="914400" rtl="0" eaLnBrk="1" fontAlgn="base" latinLnBrk="0" hangingPunct="1">
              <a:lnSpc>
                <a:spcPct val="90000"/>
              </a:lnSpc>
              <a:spcBef>
                <a:spcPts val="1200"/>
              </a:spcBef>
              <a:spcAft>
                <a:spcPts val="200"/>
              </a:spcAft>
              <a:buClr>
                <a:srgbClr val="4F81BD"/>
              </a:buClr>
              <a:buSzPct val="100000"/>
              <a:buFont typeface="Calibri" panose="020F0502020204030204" pitchFamily="34" charset="0"/>
              <a:buChar char=" "/>
              <a:tabLst/>
              <a:defRPr/>
            </a:pPr>
            <a:endParaRPr kumimoji="0" lang="es-MX" sz="2000" b="0" i="0" u="none" strike="noStrike" kern="1200" cap="none" spc="0" normalizeH="0" baseline="0" noProof="0" dirty="0">
              <a:ln>
                <a:noFill/>
              </a:ln>
              <a:solidFill>
                <a:prstClr val="black">
                  <a:lumMod val="75000"/>
                  <a:lumOff val="25000"/>
                </a:prstClr>
              </a:solidFill>
              <a:effectLst/>
              <a:uLnTx/>
              <a:uFillTx/>
              <a:latin typeface="Calibri"/>
              <a:ea typeface="+mn-ea"/>
              <a:cs typeface="Calibri"/>
            </a:endParaRPr>
          </a:p>
        </p:txBody>
      </p:sp>
      <p:pic>
        <p:nvPicPr>
          <p:cNvPr id="13" name="Marcador de contenido 16">
            <a:extLst>
              <a:ext uri="{FF2B5EF4-FFF2-40B4-BE49-F238E27FC236}">
                <a16:creationId xmlns:a16="http://schemas.microsoft.com/office/drawing/2014/main" id="{BC7C7DCA-D0D8-4191-02FF-F30BFA8344CD}"/>
              </a:ext>
            </a:extLst>
          </p:cNvPr>
          <p:cNvPicPr>
            <a:picLocks noChangeAspect="1"/>
          </p:cNvPicPr>
          <p:nvPr/>
        </p:nvPicPr>
        <p:blipFill>
          <a:blip r:embed="rId4"/>
          <a:stretch>
            <a:fillRect/>
          </a:stretch>
        </p:blipFill>
        <p:spPr>
          <a:xfrm>
            <a:off x="726222" y="1667737"/>
            <a:ext cx="6324769" cy="4710662"/>
          </a:xfrm>
          <a:prstGeom prst="rect">
            <a:avLst/>
          </a:prstGeom>
          <a:ln w="76200">
            <a:solidFill>
              <a:srgbClr val="18529D"/>
            </a:solidFill>
          </a:ln>
        </p:spPr>
      </p:pic>
      <p:sp>
        <p:nvSpPr>
          <p:cNvPr id="15" name="Elipse 14">
            <a:extLst>
              <a:ext uri="{FF2B5EF4-FFF2-40B4-BE49-F238E27FC236}">
                <a16:creationId xmlns:a16="http://schemas.microsoft.com/office/drawing/2014/main" id="{B6083C94-78DA-CD7A-2645-2F5E858D5048}"/>
              </a:ext>
            </a:extLst>
          </p:cNvPr>
          <p:cNvSpPr/>
          <p:nvPr/>
        </p:nvSpPr>
        <p:spPr>
          <a:xfrm>
            <a:off x="665060" y="1882623"/>
            <a:ext cx="1987360" cy="401223"/>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15630" rtl="0" eaLnBrk="1" fontAlgn="base" latinLnBrk="0" hangingPunct="1">
              <a:lnSpc>
                <a:spcPct val="100000"/>
              </a:lnSpc>
              <a:spcBef>
                <a:spcPct val="0"/>
              </a:spcBef>
              <a:spcAft>
                <a:spcPct val="0"/>
              </a:spcAft>
              <a:buClrTx/>
              <a:buSzTx/>
              <a:buFontTx/>
              <a:buNone/>
              <a:tabLst/>
              <a:defRPr/>
            </a:pPr>
            <a:endParaRPr kumimoji="0" lang="es-E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Elipse 17">
            <a:extLst>
              <a:ext uri="{FF2B5EF4-FFF2-40B4-BE49-F238E27FC236}">
                <a16:creationId xmlns:a16="http://schemas.microsoft.com/office/drawing/2014/main" id="{8CE61FCA-9B4A-DD24-AB14-51C405BE2092}"/>
              </a:ext>
            </a:extLst>
          </p:cNvPr>
          <p:cNvSpPr/>
          <p:nvPr/>
        </p:nvSpPr>
        <p:spPr>
          <a:xfrm>
            <a:off x="4096104" y="4059939"/>
            <a:ext cx="2669489" cy="64961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15630" rtl="0" eaLnBrk="1" fontAlgn="base" latinLnBrk="0" hangingPunct="1">
              <a:lnSpc>
                <a:spcPct val="100000"/>
              </a:lnSpc>
              <a:spcBef>
                <a:spcPct val="0"/>
              </a:spcBef>
              <a:spcAft>
                <a:spcPct val="0"/>
              </a:spcAft>
              <a:buClrTx/>
              <a:buSzTx/>
              <a:buFontTx/>
              <a:buNone/>
              <a:tabLst/>
              <a:defRPr/>
            </a:pPr>
            <a:endParaRPr kumimoji="0" lang="es-E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Elipse 18">
            <a:extLst>
              <a:ext uri="{FF2B5EF4-FFF2-40B4-BE49-F238E27FC236}">
                <a16:creationId xmlns:a16="http://schemas.microsoft.com/office/drawing/2014/main" id="{C9C290FC-171E-1175-1B35-B1B53A843D4E}"/>
              </a:ext>
            </a:extLst>
          </p:cNvPr>
          <p:cNvSpPr/>
          <p:nvPr/>
        </p:nvSpPr>
        <p:spPr>
          <a:xfrm>
            <a:off x="1153450" y="5508340"/>
            <a:ext cx="1307241" cy="528276"/>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815630" rtl="0" eaLnBrk="1" fontAlgn="base" latinLnBrk="0" hangingPunct="1">
              <a:lnSpc>
                <a:spcPct val="100000"/>
              </a:lnSpc>
              <a:spcBef>
                <a:spcPct val="0"/>
              </a:spcBef>
              <a:spcAft>
                <a:spcPct val="0"/>
              </a:spcAft>
              <a:buClrTx/>
              <a:buSzTx/>
              <a:buFontTx/>
              <a:buNone/>
              <a:tabLst/>
              <a:defRPr/>
            </a:pPr>
            <a:endParaRPr kumimoji="0" lang="es-E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3 Marcador de texto">
            <a:extLst>
              <a:ext uri="{FF2B5EF4-FFF2-40B4-BE49-F238E27FC236}">
                <a16:creationId xmlns:a16="http://schemas.microsoft.com/office/drawing/2014/main" id="{A9732CDC-01D6-67F4-A7D5-72BACBDEDCD9}"/>
              </a:ext>
            </a:extLst>
          </p:cNvPr>
          <p:cNvSpPr txBox="1">
            <a:spLocks/>
          </p:cNvSpPr>
          <p:nvPr/>
        </p:nvSpPr>
        <p:spPr>
          <a:xfrm>
            <a:off x="665060" y="709843"/>
            <a:ext cx="8473168"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3600" dirty="0">
                <a:solidFill>
                  <a:srgbClr val="18529D"/>
                </a:solidFill>
                <a:latin typeface="Gill Sans MT" panose="020B0502020104020203" pitchFamily="34" charset="77"/>
              </a:rPr>
              <a:t>Status: vigente</a:t>
            </a:r>
          </a:p>
        </p:txBody>
      </p:sp>
      <p:sp>
        <p:nvSpPr>
          <p:cNvPr id="21" name="Rectángulo 20">
            <a:extLst>
              <a:ext uri="{FF2B5EF4-FFF2-40B4-BE49-F238E27FC236}">
                <a16:creationId xmlns:a16="http://schemas.microsoft.com/office/drawing/2014/main" id="{3B82D324-10B2-874D-67A6-88130CAAF216}"/>
              </a:ext>
            </a:extLst>
          </p:cNvPr>
          <p:cNvSpPr/>
          <p:nvPr/>
        </p:nvSpPr>
        <p:spPr>
          <a:xfrm rot="5400000" flipH="1">
            <a:off x="1003929" y="1111799"/>
            <a:ext cx="45719" cy="601131"/>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8240414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2E8A3-E73C-7546-3CC9-FA8C25292986}"/>
            </a:ext>
          </a:extLst>
        </p:cNvPr>
        <p:cNvGrpSpPr/>
        <p:nvPr/>
      </p:nvGrpSpPr>
      <p:grpSpPr>
        <a:xfrm>
          <a:off x="0" y="0"/>
          <a:ext cx="0" cy="0"/>
          <a:chOff x="0" y="0"/>
          <a:chExt cx="0" cy="0"/>
        </a:xfrm>
      </p:grpSpPr>
      <p:pic>
        <p:nvPicPr>
          <p:cNvPr id="3" name="Fondo">
            <a:extLst>
              <a:ext uri="{FF2B5EF4-FFF2-40B4-BE49-F238E27FC236}">
                <a16:creationId xmlns:a16="http://schemas.microsoft.com/office/drawing/2014/main" id="{1E171603-7018-9679-B981-C301BC787204}"/>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76182"/>
          </a:xfrm>
          <a:prstGeom prst="rect">
            <a:avLst/>
          </a:prstGeom>
        </p:spPr>
      </p:pic>
      <p:sp>
        <p:nvSpPr>
          <p:cNvPr id="6" name="Rectángulo blanco">
            <a:extLst>
              <a:ext uri="{FF2B5EF4-FFF2-40B4-BE49-F238E27FC236}">
                <a16:creationId xmlns:a16="http://schemas.microsoft.com/office/drawing/2014/main" id="{566990C4-CCFE-7B19-D555-B0FDD7CD2448}"/>
              </a:ext>
            </a:extLst>
          </p:cNvPr>
          <p:cNvSpPr>
            <a:spLocks noGrp="1" noRot="1" noMove="1" noResize="1" noEditPoints="1" noAdjustHandles="1" noChangeArrowheads="1" noChangeShapeType="1"/>
          </p:cNvSpPr>
          <p:nvPr/>
        </p:nvSpPr>
        <p:spPr>
          <a:xfrm flipV="1">
            <a:off x="0" y="2052200"/>
            <a:ext cx="12192000" cy="4805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 name="3 Marcador de texto">
            <a:extLst>
              <a:ext uri="{FF2B5EF4-FFF2-40B4-BE49-F238E27FC236}">
                <a16:creationId xmlns:a16="http://schemas.microsoft.com/office/drawing/2014/main" id="{C95EA4A1-B272-C843-A144-1B7439D36EB5}"/>
              </a:ext>
            </a:extLst>
          </p:cNvPr>
          <p:cNvSpPr txBox="1">
            <a:spLocks/>
          </p:cNvSpPr>
          <p:nvPr/>
        </p:nvSpPr>
        <p:spPr>
          <a:xfrm>
            <a:off x="902020" y="942792"/>
            <a:ext cx="8473168"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5400" dirty="0">
                <a:solidFill>
                  <a:srgbClr val="18529D"/>
                </a:solidFill>
                <a:latin typeface="Gill Sans MT" panose="020B0502020104020203" pitchFamily="34" charset="77"/>
              </a:rPr>
              <a:t>Baja-Seguro Facultativo</a:t>
            </a:r>
          </a:p>
        </p:txBody>
      </p:sp>
      <p:sp>
        <p:nvSpPr>
          <p:cNvPr id="11" name="Rectángulo 10">
            <a:extLst>
              <a:ext uri="{FF2B5EF4-FFF2-40B4-BE49-F238E27FC236}">
                <a16:creationId xmlns:a16="http://schemas.microsoft.com/office/drawing/2014/main" id="{B0AF4E90-C249-5A84-E117-F82AE80C9DF6}"/>
              </a:ext>
            </a:extLst>
          </p:cNvPr>
          <p:cNvSpPr/>
          <p:nvPr/>
        </p:nvSpPr>
        <p:spPr>
          <a:xfrm rot="5400000" flipH="1">
            <a:off x="1545689" y="389994"/>
            <a:ext cx="86536" cy="3237875"/>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Rectángulo 9" hidden="1">
            <a:extLst>
              <a:ext uri="{FF2B5EF4-FFF2-40B4-BE49-F238E27FC236}">
                <a16:creationId xmlns:a16="http://schemas.microsoft.com/office/drawing/2014/main" id="{A4DC3B29-BFCA-BDAA-6561-C686E0B32F00}"/>
              </a:ext>
            </a:extLst>
          </p:cNvPr>
          <p:cNvSpPr/>
          <p:nvPr/>
        </p:nvSpPr>
        <p:spPr>
          <a:xfrm>
            <a:off x="702366" y="3438091"/>
            <a:ext cx="67180" cy="505259"/>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Rectángulo verde" hidden="1">
            <a:extLst>
              <a:ext uri="{FF2B5EF4-FFF2-40B4-BE49-F238E27FC236}">
                <a16:creationId xmlns:a16="http://schemas.microsoft.com/office/drawing/2014/main" id="{2896790D-F7F7-5BAF-736E-B0C63CE1365D}"/>
              </a:ext>
            </a:extLst>
          </p:cNvPr>
          <p:cNvSpPr/>
          <p:nvPr/>
        </p:nvSpPr>
        <p:spPr>
          <a:xfrm>
            <a:off x="0" y="6562165"/>
            <a:ext cx="12221981" cy="314017"/>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 name="Rectángulo redondeado 1">
            <a:extLst>
              <a:ext uri="{FF2B5EF4-FFF2-40B4-BE49-F238E27FC236}">
                <a16:creationId xmlns:a16="http://schemas.microsoft.com/office/drawing/2014/main" id="{D48A50D6-2DCD-7195-498A-B8C69406AD2A}"/>
              </a:ext>
            </a:extLst>
          </p:cNvPr>
          <p:cNvSpPr/>
          <p:nvPr/>
        </p:nvSpPr>
        <p:spPr>
          <a:xfrm>
            <a:off x="1873321" y="3237037"/>
            <a:ext cx="2438400" cy="2344554"/>
          </a:xfrm>
          <a:prstGeom prst="roundRect">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CuadroTexto 3">
            <a:extLst>
              <a:ext uri="{FF2B5EF4-FFF2-40B4-BE49-F238E27FC236}">
                <a16:creationId xmlns:a16="http://schemas.microsoft.com/office/drawing/2014/main" id="{711B4315-DAFA-77CF-991B-AA4F3CF0A644}"/>
              </a:ext>
            </a:extLst>
          </p:cNvPr>
          <p:cNvSpPr txBox="1"/>
          <p:nvPr/>
        </p:nvSpPr>
        <p:spPr>
          <a:xfrm>
            <a:off x="1988929" y="4004642"/>
            <a:ext cx="2151810" cy="1200329"/>
          </a:xfrm>
          <a:prstGeom prst="rect">
            <a:avLst/>
          </a:prstGeom>
          <a:noFill/>
        </p:spPr>
        <p:txBody>
          <a:bodyPr wrap="square" rtlCol="0">
            <a:spAutoFit/>
          </a:bodyPr>
          <a:lstStyle/>
          <a:p>
            <a:pPr algn="ctr"/>
            <a:r>
              <a:rPr lang="es-MX" dirty="0">
                <a:solidFill>
                  <a:schemeClr val="bg1"/>
                </a:solidFill>
                <a:latin typeface="Gill Sans MT" panose="020B0502020104020203" pitchFamily="34" charset="77"/>
              </a:rPr>
              <a:t>Descarga la constancia de vigencia de derechos. </a:t>
            </a:r>
          </a:p>
          <a:p>
            <a:pPr algn="ctr"/>
            <a:endParaRPr lang="es-MX" dirty="0">
              <a:solidFill>
                <a:schemeClr val="bg1"/>
              </a:solidFill>
              <a:latin typeface="Gill Sans MT" panose="020B0502020104020203" pitchFamily="34" charset="77"/>
            </a:endParaRPr>
          </a:p>
        </p:txBody>
      </p:sp>
      <p:sp>
        <p:nvSpPr>
          <p:cNvPr id="17" name="Rectángulo redondeado 16">
            <a:extLst>
              <a:ext uri="{FF2B5EF4-FFF2-40B4-BE49-F238E27FC236}">
                <a16:creationId xmlns:a16="http://schemas.microsoft.com/office/drawing/2014/main" id="{5ECD728C-CA22-F061-08C3-85B8963D6814}"/>
              </a:ext>
            </a:extLst>
          </p:cNvPr>
          <p:cNvSpPr/>
          <p:nvPr/>
        </p:nvSpPr>
        <p:spPr>
          <a:xfrm>
            <a:off x="4576640" y="3237037"/>
            <a:ext cx="2438400" cy="2344554"/>
          </a:xfrm>
          <a:prstGeom prst="roundRect">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8" name="CuadroTexto 17">
            <a:extLst>
              <a:ext uri="{FF2B5EF4-FFF2-40B4-BE49-F238E27FC236}">
                <a16:creationId xmlns:a16="http://schemas.microsoft.com/office/drawing/2014/main" id="{E4F71AB3-5369-CAA7-E118-AF4A7F2F64C0}"/>
              </a:ext>
            </a:extLst>
          </p:cNvPr>
          <p:cNvSpPr txBox="1"/>
          <p:nvPr/>
        </p:nvSpPr>
        <p:spPr>
          <a:xfrm>
            <a:off x="4692248" y="4137375"/>
            <a:ext cx="2151810" cy="1477328"/>
          </a:xfrm>
          <a:prstGeom prst="rect">
            <a:avLst/>
          </a:prstGeom>
          <a:noFill/>
        </p:spPr>
        <p:txBody>
          <a:bodyPr wrap="square" rtlCol="0">
            <a:spAutoFit/>
          </a:bodyPr>
          <a:lstStyle/>
          <a:p>
            <a:pPr algn="ctr"/>
            <a:r>
              <a:rPr lang="es-MX" dirty="0">
                <a:solidFill>
                  <a:schemeClr val="bg1"/>
                </a:solidFill>
                <a:latin typeface="Gill Sans MT" panose="020B0502020104020203" pitchFamily="34" charset="77"/>
              </a:rPr>
              <a:t>Se valida en SIIU si eres egresado o activo.</a:t>
            </a:r>
          </a:p>
          <a:p>
            <a:pPr algn="ctr"/>
            <a:endParaRPr lang="es-MX" dirty="0">
              <a:solidFill>
                <a:schemeClr val="bg1"/>
              </a:solidFill>
              <a:latin typeface="Gill Sans MT" panose="020B0502020104020203" pitchFamily="34" charset="77"/>
            </a:endParaRPr>
          </a:p>
          <a:p>
            <a:pPr algn="ctr"/>
            <a:endParaRPr lang="es-MX" dirty="0">
              <a:solidFill>
                <a:schemeClr val="bg1"/>
              </a:solidFill>
              <a:latin typeface="Gill Sans MT" panose="020B0502020104020203" pitchFamily="34" charset="77"/>
            </a:endParaRPr>
          </a:p>
        </p:txBody>
      </p:sp>
      <p:sp>
        <p:nvSpPr>
          <p:cNvPr id="36" name="Rectángulo redondeado 35">
            <a:extLst>
              <a:ext uri="{FF2B5EF4-FFF2-40B4-BE49-F238E27FC236}">
                <a16:creationId xmlns:a16="http://schemas.microsoft.com/office/drawing/2014/main" id="{9EDE126B-26B7-75C1-C754-5A263FFB6554}"/>
              </a:ext>
            </a:extLst>
          </p:cNvPr>
          <p:cNvSpPr/>
          <p:nvPr/>
        </p:nvSpPr>
        <p:spPr>
          <a:xfrm>
            <a:off x="7613787" y="3574816"/>
            <a:ext cx="2438400" cy="767605"/>
          </a:xfrm>
          <a:prstGeom prst="round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7" name="Rectángulo redondeado 36">
            <a:extLst>
              <a:ext uri="{FF2B5EF4-FFF2-40B4-BE49-F238E27FC236}">
                <a16:creationId xmlns:a16="http://schemas.microsoft.com/office/drawing/2014/main" id="{AD552F1F-363E-65E1-5EC0-7963F4E93835}"/>
              </a:ext>
            </a:extLst>
          </p:cNvPr>
          <p:cNvSpPr/>
          <p:nvPr/>
        </p:nvSpPr>
        <p:spPr>
          <a:xfrm>
            <a:off x="7613787" y="4604806"/>
            <a:ext cx="2438400" cy="767605"/>
          </a:xfrm>
          <a:prstGeom prst="round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2" name="CuadroTexto 41">
            <a:extLst>
              <a:ext uri="{FF2B5EF4-FFF2-40B4-BE49-F238E27FC236}">
                <a16:creationId xmlns:a16="http://schemas.microsoft.com/office/drawing/2014/main" id="{CE6C6756-9FFA-9AAA-86AA-C0C6BF26F122}"/>
              </a:ext>
            </a:extLst>
          </p:cNvPr>
          <p:cNvSpPr txBox="1"/>
          <p:nvPr/>
        </p:nvSpPr>
        <p:spPr>
          <a:xfrm>
            <a:off x="7757082" y="3748878"/>
            <a:ext cx="2151810" cy="923330"/>
          </a:xfrm>
          <a:prstGeom prst="rect">
            <a:avLst/>
          </a:prstGeom>
          <a:noFill/>
        </p:spPr>
        <p:txBody>
          <a:bodyPr wrap="square" rtlCol="0">
            <a:spAutoFit/>
          </a:bodyPr>
          <a:lstStyle/>
          <a:p>
            <a:pPr algn="ctr"/>
            <a:r>
              <a:rPr lang="es-MX" dirty="0">
                <a:solidFill>
                  <a:schemeClr val="bg1"/>
                </a:solidFill>
                <a:latin typeface="Gill Sans MT" panose="020B0502020104020203" pitchFamily="34" charset="77"/>
              </a:rPr>
              <a:t>Activo</a:t>
            </a:r>
          </a:p>
          <a:p>
            <a:pPr algn="ctr"/>
            <a:endParaRPr lang="es-MX" dirty="0">
              <a:solidFill>
                <a:schemeClr val="bg1"/>
              </a:solidFill>
              <a:latin typeface="Gill Sans MT" panose="020B0502020104020203" pitchFamily="34" charset="77"/>
            </a:endParaRPr>
          </a:p>
          <a:p>
            <a:pPr algn="ctr"/>
            <a:endParaRPr lang="es-MX" dirty="0">
              <a:solidFill>
                <a:schemeClr val="bg1"/>
              </a:solidFill>
              <a:latin typeface="Gill Sans MT" panose="020B0502020104020203" pitchFamily="34" charset="77"/>
            </a:endParaRPr>
          </a:p>
        </p:txBody>
      </p:sp>
      <p:sp>
        <p:nvSpPr>
          <p:cNvPr id="43" name="CuadroTexto 42">
            <a:extLst>
              <a:ext uri="{FF2B5EF4-FFF2-40B4-BE49-F238E27FC236}">
                <a16:creationId xmlns:a16="http://schemas.microsoft.com/office/drawing/2014/main" id="{90205606-B206-14F3-BE5A-C7D9A787E5BB}"/>
              </a:ext>
            </a:extLst>
          </p:cNvPr>
          <p:cNvSpPr txBox="1"/>
          <p:nvPr/>
        </p:nvSpPr>
        <p:spPr>
          <a:xfrm>
            <a:off x="7613787" y="4771165"/>
            <a:ext cx="2438399" cy="923330"/>
          </a:xfrm>
          <a:prstGeom prst="rect">
            <a:avLst/>
          </a:prstGeom>
          <a:noFill/>
        </p:spPr>
        <p:txBody>
          <a:bodyPr wrap="square" rtlCol="0">
            <a:spAutoFit/>
          </a:bodyPr>
          <a:lstStyle/>
          <a:p>
            <a:pPr algn="ctr"/>
            <a:r>
              <a:rPr lang="es-MX" dirty="0">
                <a:solidFill>
                  <a:schemeClr val="bg1"/>
                </a:solidFill>
                <a:latin typeface="Gill Sans MT" panose="020B0502020104020203" pitchFamily="34" charset="77"/>
              </a:rPr>
              <a:t>Egresado</a:t>
            </a:r>
          </a:p>
          <a:p>
            <a:pPr algn="ctr"/>
            <a:endParaRPr lang="es-MX" dirty="0">
              <a:solidFill>
                <a:schemeClr val="bg1"/>
              </a:solidFill>
              <a:latin typeface="Gill Sans MT" panose="020B0502020104020203" pitchFamily="34" charset="77"/>
            </a:endParaRPr>
          </a:p>
          <a:p>
            <a:pPr algn="ctr"/>
            <a:endParaRPr lang="es-MX" dirty="0">
              <a:solidFill>
                <a:schemeClr val="bg1"/>
              </a:solidFill>
              <a:latin typeface="Gill Sans MT" panose="020B0502020104020203" pitchFamily="34" charset="77"/>
            </a:endParaRPr>
          </a:p>
        </p:txBody>
      </p:sp>
      <p:cxnSp>
        <p:nvCxnSpPr>
          <p:cNvPr id="45" name="Conector recto 44">
            <a:extLst>
              <a:ext uri="{FF2B5EF4-FFF2-40B4-BE49-F238E27FC236}">
                <a16:creationId xmlns:a16="http://schemas.microsoft.com/office/drawing/2014/main" id="{61C79ADD-0F12-7477-F750-594C802B50A3}"/>
              </a:ext>
            </a:extLst>
          </p:cNvPr>
          <p:cNvCxnSpPr>
            <a:stCxn id="36" idx="1"/>
          </p:cNvCxnSpPr>
          <p:nvPr/>
        </p:nvCxnSpPr>
        <p:spPr>
          <a:xfrm flipH="1">
            <a:off x="7015040" y="3958619"/>
            <a:ext cx="598747" cy="383802"/>
          </a:xfrm>
          <a:prstGeom prst="line">
            <a:avLst/>
          </a:prstGeom>
        </p:spPr>
        <p:style>
          <a:lnRef idx="1">
            <a:schemeClr val="accent6"/>
          </a:lnRef>
          <a:fillRef idx="0">
            <a:schemeClr val="accent6"/>
          </a:fillRef>
          <a:effectRef idx="0">
            <a:schemeClr val="accent6"/>
          </a:effectRef>
          <a:fontRef idx="minor">
            <a:schemeClr val="tx1"/>
          </a:fontRef>
        </p:style>
      </p:cxnSp>
      <p:cxnSp>
        <p:nvCxnSpPr>
          <p:cNvPr id="47" name="Conector recto 46">
            <a:extLst>
              <a:ext uri="{FF2B5EF4-FFF2-40B4-BE49-F238E27FC236}">
                <a16:creationId xmlns:a16="http://schemas.microsoft.com/office/drawing/2014/main" id="{EA6C573B-D343-4574-F4E1-72A85A82F611}"/>
              </a:ext>
            </a:extLst>
          </p:cNvPr>
          <p:cNvCxnSpPr>
            <a:cxnSpLocks/>
          </p:cNvCxnSpPr>
          <p:nvPr/>
        </p:nvCxnSpPr>
        <p:spPr>
          <a:xfrm>
            <a:off x="6987353" y="4726223"/>
            <a:ext cx="626434" cy="243983"/>
          </a:xfrm>
          <a:prstGeom prst="line">
            <a:avLst/>
          </a:prstGeom>
        </p:spPr>
        <p:style>
          <a:lnRef idx="1">
            <a:schemeClr val="accent6"/>
          </a:lnRef>
          <a:fillRef idx="0">
            <a:schemeClr val="accent6"/>
          </a:fillRef>
          <a:effectRef idx="0">
            <a:schemeClr val="accent6"/>
          </a:effectRef>
          <a:fontRef idx="minor">
            <a:schemeClr val="tx1"/>
          </a:fontRef>
        </p:style>
      </p:cxnSp>
      <p:pic>
        <p:nvPicPr>
          <p:cNvPr id="8" name="Imagen 7">
            <a:extLst>
              <a:ext uri="{FF2B5EF4-FFF2-40B4-BE49-F238E27FC236}">
                <a16:creationId xmlns:a16="http://schemas.microsoft.com/office/drawing/2014/main" id="{1182100F-A76B-5063-B429-06CEB625BBD9}"/>
              </a:ext>
            </a:extLst>
          </p:cNvPr>
          <p:cNvPicPr>
            <a:picLocks noChangeAspect="1"/>
          </p:cNvPicPr>
          <p:nvPr/>
        </p:nvPicPr>
        <p:blipFill>
          <a:blip r:embed="rId4"/>
          <a:stretch>
            <a:fillRect/>
          </a:stretch>
        </p:blipFill>
        <p:spPr>
          <a:xfrm>
            <a:off x="4978538" y="2426252"/>
            <a:ext cx="1621570" cy="1621570"/>
          </a:xfrm>
          <a:prstGeom prst="rect">
            <a:avLst/>
          </a:prstGeom>
        </p:spPr>
      </p:pic>
      <p:pic>
        <p:nvPicPr>
          <p:cNvPr id="9" name="Imagen 8">
            <a:extLst>
              <a:ext uri="{FF2B5EF4-FFF2-40B4-BE49-F238E27FC236}">
                <a16:creationId xmlns:a16="http://schemas.microsoft.com/office/drawing/2014/main" id="{C5A5B6A2-D9F5-8CB8-8914-8C3F3347A08F}"/>
              </a:ext>
            </a:extLst>
          </p:cNvPr>
          <p:cNvPicPr>
            <a:picLocks noChangeAspect="1"/>
          </p:cNvPicPr>
          <p:nvPr/>
        </p:nvPicPr>
        <p:blipFill>
          <a:blip r:embed="rId5"/>
          <a:stretch>
            <a:fillRect/>
          </a:stretch>
        </p:blipFill>
        <p:spPr>
          <a:xfrm>
            <a:off x="2236471" y="2304648"/>
            <a:ext cx="1656725" cy="1656725"/>
          </a:xfrm>
          <a:prstGeom prst="rect">
            <a:avLst/>
          </a:prstGeom>
        </p:spPr>
      </p:pic>
      <p:pic>
        <p:nvPicPr>
          <p:cNvPr id="5" name="Imagen 4">
            <a:extLst>
              <a:ext uri="{FF2B5EF4-FFF2-40B4-BE49-F238E27FC236}">
                <a16:creationId xmlns:a16="http://schemas.microsoft.com/office/drawing/2014/main" id="{4786B245-3AEF-33C8-7178-F56ECC42DF4A}"/>
              </a:ext>
            </a:extLst>
          </p:cNvPr>
          <p:cNvPicPr>
            <a:picLocks noChangeAspect="1"/>
          </p:cNvPicPr>
          <p:nvPr/>
        </p:nvPicPr>
        <p:blipFill>
          <a:blip r:embed="rId5"/>
          <a:srcRect l="44316" t="38939" r="44863" b="42430"/>
          <a:stretch>
            <a:fillRect/>
          </a:stretch>
        </p:blipFill>
        <p:spPr>
          <a:xfrm rot="10800000">
            <a:off x="2975193" y="2949210"/>
            <a:ext cx="179280" cy="308676"/>
          </a:xfrm>
          <a:prstGeom prst="rect">
            <a:avLst/>
          </a:prstGeom>
        </p:spPr>
      </p:pic>
    </p:spTree>
    <p:extLst>
      <p:ext uri="{BB962C8B-B14F-4D97-AF65-F5344CB8AC3E}">
        <p14:creationId xmlns:p14="http://schemas.microsoft.com/office/powerpoint/2010/main" val="521152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ECEFE-1BA0-AEED-BBD6-A235C2CBEC50}"/>
            </a:ext>
          </a:extLst>
        </p:cNvPr>
        <p:cNvGrpSpPr/>
        <p:nvPr/>
      </p:nvGrpSpPr>
      <p:grpSpPr>
        <a:xfrm>
          <a:off x="0" y="0"/>
          <a:ext cx="0" cy="0"/>
          <a:chOff x="0" y="0"/>
          <a:chExt cx="0" cy="0"/>
        </a:xfrm>
      </p:grpSpPr>
      <p:pic>
        <p:nvPicPr>
          <p:cNvPr id="3" name="Fondo">
            <a:extLst>
              <a:ext uri="{FF2B5EF4-FFF2-40B4-BE49-F238E27FC236}">
                <a16:creationId xmlns:a16="http://schemas.microsoft.com/office/drawing/2014/main" id="{9FCD549E-3808-CE30-DB5C-C7A595AB464C}"/>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76182"/>
          </a:xfrm>
          <a:prstGeom prst="rect">
            <a:avLst/>
          </a:prstGeom>
        </p:spPr>
      </p:pic>
      <p:sp>
        <p:nvSpPr>
          <p:cNvPr id="6" name="Rectángulo blanco">
            <a:extLst>
              <a:ext uri="{FF2B5EF4-FFF2-40B4-BE49-F238E27FC236}">
                <a16:creationId xmlns:a16="http://schemas.microsoft.com/office/drawing/2014/main" id="{7C1EC0DC-71F7-869C-C38C-A55883D6EEA4}"/>
              </a:ext>
            </a:extLst>
          </p:cNvPr>
          <p:cNvSpPr>
            <a:spLocks noGrp="1" noRot="1" noMove="1" noResize="1" noEditPoints="1" noAdjustHandles="1" noChangeArrowheads="1" noChangeShapeType="1"/>
          </p:cNvSpPr>
          <p:nvPr/>
        </p:nvSpPr>
        <p:spPr>
          <a:xfrm flipV="1">
            <a:off x="0" y="1323805"/>
            <a:ext cx="12192000" cy="55341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 name="3 Marcador de texto">
            <a:extLst>
              <a:ext uri="{FF2B5EF4-FFF2-40B4-BE49-F238E27FC236}">
                <a16:creationId xmlns:a16="http://schemas.microsoft.com/office/drawing/2014/main" id="{A4968C5D-DF03-EE16-F413-F3FB8A62C64C}"/>
              </a:ext>
            </a:extLst>
          </p:cNvPr>
          <p:cNvSpPr txBox="1">
            <a:spLocks/>
          </p:cNvSpPr>
          <p:nvPr/>
        </p:nvSpPr>
        <p:spPr>
          <a:xfrm>
            <a:off x="473394" y="411155"/>
            <a:ext cx="8473168"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3600" dirty="0">
                <a:solidFill>
                  <a:srgbClr val="18529D"/>
                </a:solidFill>
                <a:latin typeface="Gill Sans MT" panose="020B0502020104020203" pitchFamily="34" charset="77"/>
              </a:rPr>
              <a:t>Baja-Seguro Facultativo</a:t>
            </a:r>
          </a:p>
        </p:txBody>
      </p:sp>
      <p:sp>
        <p:nvSpPr>
          <p:cNvPr id="11" name="Rectángulo 10">
            <a:extLst>
              <a:ext uri="{FF2B5EF4-FFF2-40B4-BE49-F238E27FC236}">
                <a16:creationId xmlns:a16="http://schemas.microsoft.com/office/drawing/2014/main" id="{F4C525DA-54C2-8927-8C28-F73F3AD8AE6A}"/>
              </a:ext>
            </a:extLst>
          </p:cNvPr>
          <p:cNvSpPr/>
          <p:nvPr/>
        </p:nvSpPr>
        <p:spPr>
          <a:xfrm rot="5400000" flipH="1">
            <a:off x="1575670" y="-280441"/>
            <a:ext cx="86536" cy="3237875"/>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Rectángulo verde" hidden="1">
            <a:extLst>
              <a:ext uri="{FF2B5EF4-FFF2-40B4-BE49-F238E27FC236}">
                <a16:creationId xmlns:a16="http://schemas.microsoft.com/office/drawing/2014/main" id="{04F05842-3985-6802-6E90-776E31AEFD99}"/>
              </a:ext>
            </a:extLst>
          </p:cNvPr>
          <p:cNvSpPr/>
          <p:nvPr/>
        </p:nvSpPr>
        <p:spPr>
          <a:xfrm>
            <a:off x="0" y="6562165"/>
            <a:ext cx="12221981" cy="314017"/>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7" name="Rectángulo redondeado 16">
            <a:extLst>
              <a:ext uri="{FF2B5EF4-FFF2-40B4-BE49-F238E27FC236}">
                <a16:creationId xmlns:a16="http://schemas.microsoft.com/office/drawing/2014/main" id="{105E6DFC-BE29-CB89-A86D-D4040F7B4EFA}"/>
              </a:ext>
            </a:extLst>
          </p:cNvPr>
          <p:cNvSpPr/>
          <p:nvPr/>
        </p:nvSpPr>
        <p:spPr>
          <a:xfrm>
            <a:off x="1393480" y="2871750"/>
            <a:ext cx="3065649" cy="2998956"/>
          </a:xfrm>
          <a:prstGeom prst="roundRect">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8" name="CuadroTexto 27">
            <a:extLst>
              <a:ext uri="{FF2B5EF4-FFF2-40B4-BE49-F238E27FC236}">
                <a16:creationId xmlns:a16="http://schemas.microsoft.com/office/drawing/2014/main" id="{48DB3DE2-0F0C-1CFA-3CCB-93AE88D920D9}"/>
              </a:ext>
            </a:extLst>
          </p:cNvPr>
          <p:cNvSpPr txBox="1"/>
          <p:nvPr/>
        </p:nvSpPr>
        <p:spPr>
          <a:xfrm>
            <a:off x="1585514" y="3222673"/>
            <a:ext cx="2681580" cy="2554545"/>
          </a:xfrm>
          <a:prstGeom prst="rect">
            <a:avLst/>
          </a:prstGeom>
          <a:noFill/>
        </p:spPr>
        <p:txBody>
          <a:bodyPr wrap="square" rtlCol="0">
            <a:spAutoFit/>
          </a:bodyPr>
          <a:lstStyle/>
          <a:p>
            <a:r>
              <a:rPr lang="es-MX" sz="2000" dirty="0">
                <a:solidFill>
                  <a:schemeClr val="bg1"/>
                </a:solidFill>
                <a:latin typeface="Gill Sans MT" panose="020B0502020104020203" pitchFamily="34" charset="77"/>
              </a:rPr>
              <a:t>Descargar Constancia de Vigencia de Derechos y el formato AE- P- F 34, hacer el llenado en computadora, (NOMBRE Y FIRMA).</a:t>
            </a:r>
          </a:p>
          <a:p>
            <a:endParaRPr lang="es-MX" sz="2000" dirty="0">
              <a:solidFill>
                <a:schemeClr val="bg1"/>
              </a:solidFill>
              <a:latin typeface="Gill Sans MT" panose="020B0502020104020203" pitchFamily="34" charset="77"/>
            </a:endParaRPr>
          </a:p>
        </p:txBody>
      </p:sp>
      <p:sp>
        <p:nvSpPr>
          <p:cNvPr id="4" name="Rectángulo redondeado 3">
            <a:extLst>
              <a:ext uri="{FF2B5EF4-FFF2-40B4-BE49-F238E27FC236}">
                <a16:creationId xmlns:a16="http://schemas.microsoft.com/office/drawing/2014/main" id="{0138EC56-4DAD-CD92-442D-3C3EF05E29E6}"/>
              </a:ext>
            </a:extLst>
          </p:cNvPr>
          <p:cNvSpPr/>
          <p:nvPr/>
        </p:nvSpPr>
        <p:spPr>
          <a:xfrm>
            <a:off x="1393480" y="2092742"/>
            <a:ext cx="1443896" cy="593543"/>
          </a:xfrm>
          <a:prstGeom prst="round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CuadroTexto 7">
            <a:extLst>
              <a:ext uri="{FF2B5EF4-FFF2-40B4-BE49-F238E27FC236}">
                <a16:creationId xmlns:a16="http://schemas.microsoft.com/office/drawing/2014/main" id="{5A63ECB5-4074-B857-BDE3-7F6BC3CA9D65}"/>
              </a:ext>
            </a:extLst>
          </p:cNvPr>
          <p:cNvSpPr txBox="1"/>
          <p:nvPr/>
        </p:nvSpPr>
        <p:spPr>
          <a:xfrm>
            <a:off x="1393480" y="2149876"/>
            <a:ext cx="1443896" cy="1015663"/>
          </a:xfrm>
          <a:prstGeom prst="rect">
            <a:avLst/>
          </a:prstGeom>
          <a:noFill/>
        </p:spPr>
        <p:txBody>
          <a:bodyPr wrap="square" rtlCol="0">
            <a:spAutoFit/>
          </a:bodyPr>
          <a:lstStyle/>
          <a:p>
            <a:pPr algn="ctr"/>
            <a:r>
              <a:rPr lang="es-MX" sz="2400" dirty="0">
                <a:solidFill>
                  <a:schemeClr val="bg1"/>
                </a:solidFill>
                <a:latin typeface="Gill Sans MT" panose="020B0502020104020203" pitchFamily="34" charset="77"/>
              </a:rPr>
              <a:t>Activo</a:t>
            </a:r>
          </a:p>
          <a:p>
            <a:pPr algn="ctr"/>
            <a:endParaRPr lang="es-MX" dirty="0">
              <a:solidFill>
                <a:schemeClr val="bg1"/>
              </a:solidFill>
              <a:latin typeface="Gill Sans MT" panose="020B0502020104020203" pitchFamily="34" charset="77"/>
            </a:endParaRPr>
          </a:p>
          <a:p>
            <a:pPr algn="ctr"/>
            <a:endParaRPr lang="es-MX" dirty="0">
              <a:solidFill>
                <a:schemeClr val="bg1"/>
              </a:solidFill>
              <a:latin typeface="Gill Sans MT" panose="020B0502020104020203" pitchFamily="34" charset="77"/>
            </a:endParaRPr>
          </a:p>
        </p:txBody>
      </p:sp>
      <p:sp>
        <p:nvSpPr>
          <p:cNvPr id="12" name="CuadroTexto 11">
            <a:extLst>
              <a:ext uri="{FF2B5EF4-FFF2-40B4-BE49-F238E27FC236}">
                <a16:creationId xmlns:a16="http://schemas.microsoft.com/office/drawing/2014/main" id="{BE1BDB1B-7AC8-72FC-3AA2-9556A6B18BE8}"/>
              </a:ext>
            </a:extLst>
          </p:cNvPr>
          <p:cNvSpPr txBox="1"/>
          <p:nvPr/>
        </p:nvSpPr>
        <p:spPr>
          <a:xfrm>
            <a:off x="6527577" y="4302034"/>
            <a:ext cx="2478698" cy="1323439"/>
          </a:xfrm>
          <a:prstGeom prst="rect">
            <a:avLst/>
          </a:prstGeom>
          <a:noFill/>
        </p:spPr>
        <p:txBody>
          <a:bodyPr wrap="square" rtlCol="0">
            <a:spAutoFit/>
          </a:bodyPr>
          <a:lstStyle/>
          <a:p>
            <a:r>
              <a:rPr lang="es-MX" sz="2000" dirty="0">
                <a:solidFill>
                  <a:schemeClr val="bg1"/>
                </a:solidFill>
                <a:latin typeface="Gill Sans MT" panose="020B0502020104020203" pitchFamily="34" charset="77"/>
              </a:rPr>
              <a:t>Portal de Estudiantes UV &gt; Trámites escolares &gt; Seguro Facultativo</a:t>
            </a:r>
          </a:p>
        </p:txBody>
      </p:sp>
      <p:pic>
        <p:nvPicPr>
          <p:cNvPr id="2" name="carta">
            <a:extLst>
              <a:ext uri="{FF2B5EF4-FFF2-40B4-BE49-F238E27FC236}">
                <a16:creationId xmlns:a16="http://schemas.microsoft.com/office/drawing/2014/main" id="{5B38DBB3-00EB-8068-9DE4-DC42136E56A2}"/>
              </a:ext>
            </a:extLst>
          </p:cNvPr>
          <p:cNvPicPr>
            <a:picLocks noChangeAspect="1"/>
          </p:cNvPicPr>
          <p:nvPr/>
        </p:nvPicPr>
        <p:blipFill rotWithShape="1">
          <a:blip r:embed="rId4"/>
          <a:srcRect t="3209" b="10148"/>
          <a:stretch/>
        </p:blipFill>
        <p:spPr>
          <a:xfrm>
            <a:off x="6162924" y="2389513"/>
            <a:ext cx="3564030" cy="3700616"/>
          </a:xfrm>
          <a:prstGeom prst="rect">
            <a:avLst/>
          </a:prstGeom>
        </p:spPr>
      </p:pic>
      <p:pic>
        <p:nvPicPr>
          <p:cNvPr id="15" name="computadora">
            <a:extLst>
              <a:ext uri="{FF2B5EF4-FFF2-40B4-BE49-F238E27FC236}">
                <a16:creationId xmlns:a16="http://schemas.microsoft.com/office/drawing/2014/main" id="{867E2614-1953-FC83-A8E2-7576B730B341}"/>
              </a:ext>
            </a:extLst>
          </p:cNvPr>
          <p:cNvPicPr>
            <a:picLocks noChangeAspect="1"/>
          </p:cNvPicPr>
          <p:nvPr/>
        </p:nvPicPr>
        <p:blipFill>
          <a:blip r:embed="rId5"/>
          <a:stretch>
            <a:fillRect/>
          </a:stretch>
        </p:blipFill>
        <p:spPr>
          <a:xfrm>
            <a:off x="4466968" y="2164297"/>
            <a:ext cx="6679291" cy="4865863"/>
          </a:xfrm>
          <a:prstGeom prst="rect">
            <a:avLst/>
          </a:prstGeom>
        </p:spPr>
      </p:pic>
      <p:pic>
        <p:nvPicPr>
          <p:cNvPr id="18" name="Imagen 17">
            <a:extLst>
              <a:ext uri="{FF2B5EF4-FFF2-40B4-BE49-F238E27FC236}">
                <a16:creationId xmlns:a16="http://schemas.microsoft.com/office/drawing/2014/main" id="{5FC1AE8F-0935-57E1-34E9-034F29D08C54}"/>
              </a:ext>
            </a:extLst>
          </p:cNvPr>
          <p:cNvPicPr>
            <a:picLocks noChangeAspect="1"/>
          </p:cNvPicPr>
          <p:nvPr/>
        </p:nvPicPr>
        <p:blipFill>
          <a:blip r:embed="rId6"/>
          <a:stretch>
            <a:fillRect/>
          </a:stretch>
        </p:blipFill>
        <p:spPr>
          <a:xfrm>
            <a:off x="9606136" y="2894107"/>
            <a:ext cx="591879" cy="601364"/>
          </a:xfrm>
          <a:prstGeom prst="rect">
            <a:avLst/>
          </a:prstGeom>
        </p:spPr>
      </p:pic>
      <p:pic>
        <p:nvPicPr>
          <p:cNvPr id="19" name="Imagen 18">
            <a:extLst>
              <a:ext uri="{FF2B5EF4-FFF2-40B4-BE49-F238E27FC236}">
                <a16:creationId xmlns:a16="http://schemas.microsoft.com/office/drawing/2014/main" id="{705AD288-076C-3821-0B56-3B6B2340F8CA}"/>
              </a:ext>
            </a:extLst>
          </p:cNvPr>
          <p:cNvPicPr>
            <a:picLocks noChangeAspect="1"/>
          </p:cNvPicPr>
          <p:nvPr/>
        </p:nvPicPr>
        <p:blipFill>
          <a:blip r:embed="rId7"/>
          <a:stretch>
            <a:fillRect/>
          </a:stretch>
        </p:blipFill>
        <p:spPr>
          <a:xfrm>
            <a:off x="9847771" y="3194789"/>
            <a:ext cx="311876" cy="362360"/>
          </a:xfrm>
          <a:prstGeom prst="rect">
            <a:avLst/>
          </a:prstGeom>
        </p:spPr>
      </p:pic>
    </p:spTree>
    <p:extLst>
      <p:ext uri="{BB962C8B-B14F-4D97-AF65-F5344CB8AC3E}">
        <p14:creationId xmlns:p14="http://schemas.microsoft.com/office/powerpoint/2010/main" val="16533668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4004F-08FF-D014-D469-4EDA6B753AB4}"/>
            </a:ext>
          </a:extLst>
        </p:cNvPr>
        <p:cNvGrpSpPr/>
        <p:nvPr/>
      </p:nvGrpSpPr>
      <p:grpSpPr>
        <a:xfrm>
          <a:off x="0" y="0"/>
          <a:ext cx="0" cy="0"/>
          <a:chOff x="0" y="0"/>
          <a:chExt cx="0" cy="0"/>
        </a:xfrm>
      </p:grpSpPr>
      <p:pic>
        <p:nvPicPr>
          <p:cNvPr id="3" name="Fondo">
            <a:extLst>
              <a:ext uri="{FF2B5EF4-FFF2-40B4-BE49-F238E27FC236}">
                <a16:creationId xmlns:a16="http://schemas.microsoft.com/office/drawing/2014/main" id="{40C98187-5BD6-CF2F-C9D0-9FF9FA06A7F4}"/>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76182"/>
          </a:xfrm>
          <a:prstGeom prst="rect">
            <a:avLst/>
          </a:prstGeom>
        </p:spPr>
      </p:pic>
      <p:sp>
        <p:nvSpPr>
          <p:cNvPr id="6" name="Rectángulo blanco">
            <a:extLst>
              <a:ext uri="{FF2B5EF4-FFF2-40B4-BE49-F238E27FC236}">
                <a16:creationId xmlns:a16="http://schemas.microsoft.com/office/drawing/2014/main" id="{1F88EB22-DA0E-BE34-2D91-207FCA2D2221}"/>
              </a:ext>
            </a:extLst>
          </p:cNvPr>
          <p:cNvSpPr>
            <a:spLocks noGrp="1" noRot="1" noMove="1" noResize="1" noEditPoints="1" noAdjustHandles="1" noChangeArrowheads="1" noChangeShapeType="1"/>
          </p:cNvSpPr>
          <p:nvPr/>
        </p:nvSpPr>
        <p:spPr>
          <a:xfrm flipV="1">
            <a:off x="0" y="1323805"/>
            <a:ext cx="12192000" cy="55341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 name="3 Marcador de texto">
            <a:extLst>
              <a:ext uri="{FF2B5EF4-FFF2-40B4-BE49-F238E27FC236}">
                <a16:creationId xmlns:a16="http://schemas.microsoft.com/office/drawing/2014/main" id="{68896858-F3D1-37E1-84AF-E7A7B610A303}"/>
              </a:ext>
            </a:extLst>
          </p:cNvPr>
          <p:cNvSpPr txBox="1">
            <a:spLocks/>
          </p:cNvSpPr>
          <p:nvPr/>
        </p:nvSpPr>
        <p:spPr>
          <a:xfrm>
            <a:off x="473394" y="411155"/>
            <a:ext cx="8473168"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3600" dirty="0">
                <a:solidFill>
                  <a:srgbClr val="18529D"/>
                </a:solidFill>
                <a:latin typeface="Gill Sans MT" panose="020B0502020104020203" pitchFamily="34" charset="77"/>
              </a:rPr>
              <a:t>Baja-Seguro Facultativo</a:t>
            </a:r>
          </a:p>
        </p:txBody>
      </p:sp>
      <p:sp>
        <p:nvSpPr>
          <p:cNvPr id="11" name="Rectángulo 10">
            <a:extLst>
              <a:ext uri="{FF2B5EF4-FFF2-40B4-BE49-F238E27FC236}">
                <a16:creationId xmlns:a16="http://schemas.microsoft.com/office/drawing/2014/main" id="{73401E4D-1B11-EF9C-B624-B3A346EF119F}"/>
              </a:ext>
            </a:extLst>
          </p:cNvPr>
          <p:cNvSpPr/>
          <p:nvPr/>
        </p:nvSpPr>
        <p:spPr>
          <a:xfrm rot="5400000" flipH="1">
            <a:off x="1575670" y="-280441"/>
            <a:ext cx="86536" cy="3237875"/>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Rectángulo verde" hidden="1">
            <a:extLst>
              <a:ext uri="{FF2B5EF4-FFF2-40B4-BE49-F238E27FC236}">
                <a16:creationId xmlns:a16="http://schemas.microsoft.com/office/drawing/2014/main" id="{6422AEC2-7C5C-7B93-665B-EEB44786A599}"/>
              </a:ext>
            </a:extLst>
          </p:cNvPr>
          <p:cNvSpPr/>
          <p:nvPr/>
        </p:nvSpPr>
        <p:spPr>
          <a:xfrm>
            <a:off x="0" y="6562165"/>
            <a:ext cx="12221981" cy="314017"/>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7" name="Rectángulo redondeado 16">
            <a:extLst>
              <a:ext uri="{FF2B5EF4-FFF2-40B4-BE49-F238E27FC236}">
                <a16:creationId xmlns:a16="http://schemas.microsoft.com/office/drawing/2014/main" id="{B4B540A3-8FEA-1F51-4E83-06301CE6A528}"/>
              </a:ext>
            </a:extLst>
          </p:cNvPr>
          <p:cNvSpPr/>
          <p:nvPr/>
        </p:nvSpPr>
        <p:spPr>
          <a:xfrm>
            <a:off x="1393480" y="2871750"/>
            <a:ext cx="3065649" cy="2998956"/>
          </a:xfrm>
          <a:prstGeom prst="roundRect">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8" name="CuadroTexto 27">
            <a:extLst>
              <a:ext uri="{FF2B5EF4-FFF2-40B4-BE49-F238E27FC236}">
                <a16:creationId xmlns:a16="http://schemas.microsoft.com/office/drawing/2014/main" id="{227C6673-547E-F323-9662-A693EA686182}"/>
              </a:ext>
            </a:extLst>
          </p:cNvPr>
          <p:cNvSpPr txBox="1"/>
          <p:nvPr/>
        </p:nvSpPr>
        <p:spPr>
          <a:xfrm>
            <a:off x="1585514" y="3432973"/>
            <a:ext cx="2681580" cy="1631216"/>
          </a:xfrm>
          <a:prstGeom prst="rect">
            <a:avLst/>
          </a:prstGeom>
          <a:noFill/>
        </p:spPr>
        <p:txBody>
          <a:bodyPr wrap="square" rtlCol="0">
            <a:spAutoFit/>
          </a:bodyPr>
          <a:lstStyle/>
          <a:p>
            <a:r>
              <a:rPr lang="es-MX" sz="2000" dirty="0">
                <a:solidFill>
                  <a:schemeClr val="bg1"/>
                </a:solidFill>
                <a:latin typeface="Gill Sans MT" panose="020B0502020104020203" pitchFamily="34" charset="77"/>
              </a:rPr>
              <a:t>Descargar la Constanciade Vigencia de Derechos y hacer su solicitud a través del formulario.</a:t>
            </a:r>
          </a:p>
        </p:txBody>
      </p:sp>
      <p:sp>
        <p:nvSpPr>
          <p:cNvPr id="4" name="Rectángulo redondeado 3">
            <a:extLst>
              <a:ext uri="{FF2B5EF4-FFF2-40B4-BE49-F238E27FC236}">
                <a16:creationId xmlns:a16="http://schemas.microsoft.com/office/drawing/2014/main" id="{95CFF216-7959-7265-89BD-F95DD1B4A761}"/>
              </a:ext>
            </a:extLst>
          </p:cNvPr>
          <p:cNvSpPr/>
          <p:nvPr/>
        </p:nvSpPr>
        <p:spPr>
          <a:xfrm>
            <a:off x="1393480" y="2092742"/>
            <a:ext cx="1443896" cy="593543"/>
          </a:xfrm>
          <a:prstGeom prst="round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CuadroTexto 7">
            <a:extLst>
              <a:ext uri="{FF2B5EF4-FFF2-40B4-BE49-F238E27FC236}">
                <a16:creationId xmlns:a16="http://schemas.microsoft.com/office/drawing/2014/main" id="{DB4368D3-E2C6-B99B-2404-E91871914EDA}"/>
              </a:ext>
            </a:extLst>
          </p:cNvPr>
          <p:cNvSpPr txBox="1"/>
          <p:nvPr/>
        </p:nvSpPr>
        <p:spPr>
          <a:xfrm>
            <a:off x="1393480" y="2149876"/>
            <a:ext cx="1443896" cy="1015663"/>
          </a:xfrm>
          <a:prstGeom prst="rect">
            <a:avLst/>
          </a:prstGeom>
          <a:noFill/>
        </p:spPr>
        <p:txBody>
          <a:bodyPr wrap="square" rtlCol="0">
            <a:spAutoFit/>
          </a:bodyPr>
          <a:lstStyle/>
          <a:p>
            <a:pPr algn="ctr"/>
            <a:r>
              <a:rPr lang="es-MX" sz="2400" dirty="0">
                <a:solidFill>
                  <a:schemeClr val="bg1"/>
                </a:solidFill>
                <a:latin typeface="Gill Sans MT" panose="020B0502020104020203" pitchFamily="34" charset="77"/>
              </a:rPr>
              <a:t>Egresado</a:t>
            </a:r>
          </a:p>
          <a:p>
            <a:pPr algn="ctr"/>
            <a:endParaRPr lang="es-MX" dirty="0">
              <a:solidFill>
                <a:schemeClr val="bg1"/>
              </a:solidFill>
              <a:latin typeface="Gill Sans MT" panose="020B0502020104020203" pitchFamily="34" charset="77"/>
            </a:endParaRPr>
          </a:p>
          <a:p>
            <a:pPr algn="ctr"/>
            <a:endParaRPr lang="es-MX" dirty="0">
              <a:solidFill>
                <a:schemeClr val="bg1"/>
              </a:solidFill>
              <a:latin typeface="Gill Sans MT" panose="020B0502020104020203" pitchFamily="34" charset="77"/>
            </a:endParaRPr>
          </a:p>
        </p:txBody>
      </p:sp>
      <p:sp>
        <p:nvSpPr>
          <p:cNvPr id="12" name="CuadroTexto 11">
            <a:extLst>
              <a:ext uri="{FF2B5EF4-FFF2-40B4-BE49-F238E27FC236}">
                <a16:creationId xmlns:a16="http://schemas.microsoft.com/office/drawing/2014/main" id="{589D9ADF-DFB0-1A08-E5FA-F43853623389}"/>
              </a:ext>
            </a:extLst>
          </p:cNvPr>
          <p:cNvSpPr txBox="1"/>
          <p:nvPr/>
        </p:nvSpPr>
        <p:spPr>
          <a:xfrm>
            <a:off x="6527577" y="4302034"/>
            <a:ext cx="2478698" cy="1323439"/>
          </a:xfrm>
          <a:prstGeom prst="rect">
            <a:avLst/>
          </a:prstGeom>
          <a:noFill/>
        </p:spPr>
        <p:txBody>
          <a:bodyPr wrap="square" rtlCol="0">
            <a:spAutoFit/>
          </a:bodyPr>
          <a:lstStyle/>
          <a:p>
            <a:r>
              <a:rPr lang="es-MX" sz="2000" dirty="0">
                <a:solidFill>
                  <a:schemeClr val="bg1"/>
                </a:solidFill>
                <a:latin typeface="Gill Sans MT" panose="020B0502020104020203" pitchFamily="34" charset="77"/>
              </a:rPr>
              <a:t>Portal de Estudiantes UV &gt; Trámites escolares &gt; Seguro Facultativo</a:t>
            </a:r>
          </a:p>
        </p:txBody>
      </p:sp>
      <p:pic>
        <p:nvPicPr>
          <p:cNvPr id="14" name="Imagen 13">
            <a:extLst>
              <a:ext uri="{FF2B5EF4-FFF2-40B4-BE49-F238E27FC236}">
                <a16:creationId xmlns:a16="http://schemas.microsoft.com/office/drawing/2014/main" id="{A33F54B6-1E69-5C9B-88FA-AB9A35994E22}"/>
              </a:ext>
            </a:extLst>
          </p:cNvPr>
          <p:cNvPicPr>
            <a:picLocks noChangeAspect="1"/>
          </p:cNvPicPr>
          <p:nvPr/>
        </p:nvPicPr>
        <p:blipFill>
          <a:blip r:embed="rId4"/>
          <a:srcRect l="3491" t="2284" r="7398" b="28411"/>
          <a:stretch>
            <a:fillRect/>
          </a:stretch>
        </p:blipFill>
        <p:spPr>
          <a:xfrm>
            <a:off x="5006160" y="2313535"/>
            <a:ext cx="5540779" cy="3964335"/>
          </a:xfrm>
          <a:prstGeom prst="rect">
            <a:avLst/>
          </a:prstGeom>
        </p:spPr>
      </p:pic>
      <p:pic>
        <p:nvPicPr>
          <p:cNvPr id="15" name="Imagen 14">
            <a:extLst>
              <a:ext uri="{FF2B5EF4-FFF2-40B4-BE49-F238E27FC236}">
                <a16:creationId xmlns:a16="http://schemas.microsoft.com/office/drawing/2014/main" id="{6FA0573F-F9DA-8268-3ACE-089897E48421}"/>
              </a:ext>
            </a:extLst>
          </p:cNvPr>
          <p:cNvPicPr>
            <a:picLocks noChangeAspect="1"/>
          </p:cNvPicPr>
          <p:nvPr/>
        </p:nvPicPr>
        <p:blipFill>
          <a:blip r:embed="rId5"/>
          <a:stretch>
            <a:fillRect/>
          </a:stretch>
        </p:blipFill>
        <p:spPr>
          <a:xfrm>
            <a:off x="4466968" y="2164297"/>
            <a:ext cx="6679291" cy="4865863"/>
          </a:xfrm>
          <a:prstGeom prst="rect">
            <a:avLst/>
          </a:prstGeom>
        </p:spPr>
      </p:pic>
      <p:pic>
        <p:nvPicPr>
          <p:cNvPr id="18" name="Imagen 17">
            <a:extLst>
              <a:ext uri="{FF2B5EF4-FFF2-40B4-BE49-F238E27FC236}">
                <a16:creationId xmlns:a16="http://schemas.microsoft.com/office/drawing/2014/main" id="{BEE1DA6A-432B-82DB-DF0B-D21A891175D7}"/>
              </a:ext>
            </a:extLst>
          </p:cNvPr>
          <p:cNvPicPr>
            <a:picLocks noChangeAspect="1"/>
          </p:cNvPicPr>
          <p:nvPr/>
        </p:nvPicPr>
        <p:blipFill>
          <a:blip r:embed="rId6"/>
          <a:stretch>
            <a:fillRect/>
          </a:stretch>
        </p:blipFill>
        <p:spPr>
          <a:xfrm>
            <a:off x="9606136" y="2894107"/>
            <a:ext cx="591879" cy="601364"/>
          </a:xfrm>
          <a:prstGeom prst="rect">
            <a:avLst/>
          </a:prstGeom>
        </p:spPr>
      </p:pic>
      <p:pic>
        <p:nvPicPr>
          <p:cNvPr id="19" name="Imagen 18">
            <a:extLst>
              <a:ext uri="{FF2B5EF4-FFF2-40B4-BE49-F238E27FC236}">
                <a16:creationId xmlns:a16="http://schemas.microsoft.com/office/drawing/2014/main" id="{4A0D9C61-D89F-540B-A2A4-590E0A08C828}"/>
              </a:ext>
            </a:extLst>
          </p:cNvPr>
          <p:cNvPicPr>
            <a:picLocks noChangeAspect="1"/>
          </p:cNvPicPr>
          <p:nvPr/>
        </p:nvPicPr>
        <p:blipFill>
          <a:blip r:embed="rId7"/>
          <a:stretch>
            <a:fillRect/>
          </a:stretch>
        </p:blipFill>
        <p:spPr>
          <a:xfrm>
            <a:off x="9847771" y="3194789"/>
            <a:ext cx="311876" cy="362360"/>
          </a:xfrm>
          <a:prstGeom prst="rect">
            <a:avLst/>
          </a:prstGeom>
        </p:spPr>
      </p:pic>
    </p:spTree>
    <p:extLst>
      <p:ext uri="{BB962C8B-B14F-4D97-AF65-F5344CB8AC3E}">
        <p14:creationId xmlns:p14="http://schemas.microsoft.com/office/powerpoint/2010/main" val="24511289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F2E51-AE8E-7B54-47B3-33209A264294}"/>
            </a:ext>
          </a:extLst>
        </p:cNvPr>
        <p:cNvGrpSpPr/>
        <p:nvPr/>
      </p:nvGrpSpPr>
      <p:grpSpPr>
        <a:xfrm>
          <a:off x="0" y="0"/>
          <a:ext cx="0" cy="0"/>
          <a:chOff x="0" y="0"/>
          <a:chExt cx="0" cy="0"/>
        </a:xfrm>
      </p:grpSpPr>
      <p:pic>
        <p:nvPicPr>
          <p:cNvPr id="3" name="Fondo">
            <a:extLst>
              <a:ext uri="{FF2B5EF4-FFF2-40B4-BE49-F238E27FC236}">
                <a16:creationId xmlns:a16="http://schemas.microsoft.com/office/drawing/2014/main" id="{FC9F4DFF-7914-873F-1268-8B33B53439BF}"/>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76182"/>
          </a:xfrm>
          <a:prstGeom prst="rect">
            <a:avLst/>
          </a:prstGeom>
        </p:spPr>
      </p:pic>
      <p:sp>
        <p:nvSpPr>
          <p:cNvPr id="6" name="Rectángulo blanco">
            <a:extLst>
              <a:ext uri="{FF2B5EF4-FFF2-40B4-BE49-F238E27FC236}">
                <a16:creationId xmlns:a16="http://schemas.microsoft.com/office/drawing/2014/main" id="{2819B4CA-F6E3-7D9B-43AB-129E52B67E56}"/>
              </a:ext>
            </a:extLst>
          </p:cNvPr>
          <p:cNvSpPr>
            <a:spLocks noGrp="1" noRot="1" noMove="1" noResize="1" noEditPoints="1" noAdjustHandles="1" noChangeArrowheads="1" noChangeShapeType="1"/>
          </p:cNvSpPr>
          <p:nvPr/>
        </p:nvSpPr>
        <p:spPr>
          <a:xfrm flipV="1">
            <a:off x="0" y="1323805"/>
            <a:ext cx="12192000" cy="55341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 name="3 Marcador de texto">
            <a:extLst>
              <a:ext uri="{FF2B5EF4-FFF2-40B4-BE49-F238E27FC236}">
                <a16:creationId xmlns:a16="http://schemas.microsoft.com/office/drawing/2014/main" id="{851A75DB-3DF6-8923-F86E-95FECC5D4995}"/>
              </a:ext>
            </a:extLst>
          </p:cNvPr>
          <p:cNvSpPr txBox="1">
            <a:spLocks/>
          </p:cNvSpPr>
          <p:nvPr/>
        </p:nvSpPr>
        <p:spPr>
          <a:xfrm>
            <a:off x="473394" y="411155"/>
            <a:ext cx="8473168"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3600" dirty="0">
                <a:solidFill>
                  <a:srgbClr val="18529D"/>
                </a:solidFill>
                <a:latin typeface="Gill Sans MT" panose="020B0502020104020203" pitchFamily="34" charset="77"/>
              </a:rPr>
              <a:t>Baja-Seguro Facultativo</a:t>
            </a:r>
          </a:p>
        </p:txBody>
      </p:sp>
      <p:pic>
        <p:nvPicPr>
          <p:cNvPr id="2" name="Imagen 1">
            <a:extLst>
              <a:ext uri="{FF2B5EF4-FFF2-40B4-BE49-F238E27FC236}">
                <a16:creationId xmlns:a16="http://schemas.microsoft.com/office/drawing/2014/main" id="{F6710E1E-141B-F20F-0010-D209BEC89793}"/>
              </a:ext>
            </a:extLst>
          </p:cNvPr>
          <p:cNvPicPr>
            <a:picLocks noChangeAspect="1"/>
          </p:cNvPicPr>
          <p:nvPr/>
        </p:nvPicPr>
        <p:blipFill>
          <a:blip r:embed="rId4"/>
          <a:stretch>
            <a:fillRect/>
          </a:stretch>
        </p:blipFill>
        <p:spPr>
          <a:xfrm>
            <a:off x="3732233" y="3051474"/>
            <a:ext cx="5398870" cy="2022513"/>
          </a:xfrm>
          <a:prstGeom prst="rect">
            <a:avLst/>
          </a:prstGeom>
        </p:spPr>
      </p:pic>
      <p:sp>
        <p:nvSpPr>
          <p:cNvPr id="11" name="Rectángulo 10">
            <a:extLst>
              <a:ext uri="{FF2B5EF4-FFF2-40B4-BE49-F238E27FC236}">
                <a16:creationId xmlns:a16="http://schemas.microsoft.com/office/drawing/2014/main" id="{1D8E65BC-473E-4FB8-B640-2062534CDD83}"/>
              </a:ext>
            </a:extLst>
          </p:cNvPr>
          <p:cNvSpPr/>
          <p:nvPr/>
        </p:nvSpPr>
        <p:spPr>
          <a:xfrm rot="5400000" flipH="1">
            <a:off x="1575670" y="-280441"/>
            <a:ext cx="86536" cy="3237875"/>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8" name="CuadroTexto 27">
            <a:extLst>
              <a:ext uri="{FF2B5EF4-FFF2-40B4-BE49-F238E27FC236}">
                <a16:creationId xmlns:a16="http://schemas.microsoft.com/office/drawing/2014/main" id="{43BBE24A-D799-7E70-2195-19BB0130E893}"/>
              </a:ext>
            </a:extLst>
          </p:cNvPr>
          <p:cNvSpPr txBox="1"/>
          <p:nvPr/>
        </p:nvSpPr>
        <p:spPr>
          <a:xfrm>
            <a:off x="2658884" y="4255138"/>
            <a:ext cx="2478698" cy="1323439"/>
          </a:xfrm>
          <a:prstGeom prst="rect">
            <a:avLst/>
          </a:prstGeom>
          <a:noFill/>
        </p:spPr>
        <p:txBody>
          <a:bodyPr wrap="square" rtlCol="0">
            <a:spAutoFit/>
          </a:bodyPr>
          <a:lstStyle/>
          <a:p>
            <a:r>
              <a:rPr lang="es-MX" sz="2000" dirty="0">
                <a:solidFill>
                  <a:schemeClr val="bg1"/>
                </a:solidFill>
                <a:latin typeface="Gill Sans MT" panose="020B0502020104020203" pitchFamily="34" charset="77"/>
              </a:rPr>
              <a:t>Portal de Estudiantes UV &gt; Trámites escolares &gt; Seguro Facultativo</a:t>
            </a:r>
          </a:p>
        </p:txBody>
      </p:sp>
      <p:sp>
        <p:nvSpPr>
          <p:cNvPr id="16" name="Rectángulo verde" hidden="1">
            <a:extLst>
              <a:ext uri="{FF2B5EF4-FFF2-40B4-BE49-F238E27FC236}">
                <a16:creationId xmlns:a16="http://schemas.microsoft.com/office/drawing/2014/main" id="{81829A6B-20F2-679C-3765-905606DCB7EF}"/>
              </a:ext>
            </a:extLst>
          </p:cNvPr>
          <p:cNvSpPr/>
          <p:nvPr/>
        </p:nvSpPr>
        <p:spPr>
          <a:xfrm>
            <a:off x="0" y="6562165"/>
            <a:ext cx="12221981" cy="314017"/>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 name="Rectángulo redondeado 3">
            <a:extLst>
              <a:ext uri="{FF2B5EF4-FFF2-40B4-BE49-F238E27FC236}">
                <a16:creationId xmlns:a16="http://schemas.microsoft.com/office/drawing/2014/main" id="{A7FC6991-114C-6612-E69D-564D4DC51525}"/>
              </a:ext>
            </a:extLst>
          </p:cNvPr>
          <p:cNvSpPr/>
          <p:nvPr/>
        </p:nvSpPr>
        <p:spPr>
          <a:xfrm>
            <a:off x="856962" y="3511881"/>
            <a:ext cx="2438400" cy="1319259"/>
          </a:xfrm>
          <a:prstGeom prst="roundRect">
            <a:avLst/>
          </a:prstGeom>
          <a:solidFill>
            <a:srgbClr val="28AD56"/>
          </a:solidFill>
          <a:ln w="38100">
            <a:solidFill>
              <a:srgbClr val="18529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Rectángulo redondeado 8">
            <a:extLst>
              <a:ext uri="{FF2B5EF4-FFF2-40B4-BE49-F238E27FC236}">
                <a16:creationId xmlns:a16="http://schemas.microsoft.com/office/drawing/2014/main" id="{D1B30408-0598-D1BF-611A-03F6D3B0B2F6}"/>
              </a:ext>
            </a:extLst>
          </p:cNvPr>
          <p:cNvSpPr/>
          <p:nvPr/>
        </p:nvSpPr>
        <p:spPr>
          <a:xfrm>
            <a:off x="884649" y="1946644"/>
            <a:ext cx="2438400" cy="1405796"/>
          </a:xfrm>
          <a:prstGeom prst="roundRect">
            <a:avLst/>
          </a:prstGeom>
          <a:solidFill>
            <a:srgbClr val="28AD56"/>
          </a:solidFill>
          <a:ln w="38100">
            <a:solidFill>
              <a:srgbClr val="18529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CuadroTexto 9">
            <a:extLst>
              <a:ext uri="{FF2B5EF4-FFF2-40B4-BE49-F238E27FC236}">
                <a16:creationId xmlns:a16="http://schemas.microsoft.com/office/drawing/2014/main" id="{A593A95E-ABE7-653D-DE72-2B83E2A60E4A}"/>
              </a:ext>
            </a:extLst>
          </p:cNvPr>
          <p:cNvSpPr txBox="1"/>
          <p:nvPr/>
        </p:nvSpPr>
        <p:spPr>
          <a:xfrm>
            <a:off x="1027944" y="2696228"/>
            <a:ext cx="2151810" cy="369332"/>
          </a:xfrm>
          <a:prstGeom prst="rect">
            <a:avLst/>
          </a:prstGeom>
          <a:noFill/>
        </p:spPr>
        <p:txBody>
          <a:bodyPr wrap="square" rtlCol="0">
            <a:spAutoFit/>
          </a:bodyPr>
          <a:lstStyle/>
          <a:p>
            <a:pPr algn="ctr"/>
            <a:r>
              <a:rPr lang="es-MX" dirty="0">
                <a:solidFill>
                  <a:schemeClr val="bg1"/>
                </a:solidFill>
                <a:latin typeface="Gill Sans MT" panose="020B0502020104020203" pitchFamily="34" charset="77"/>
              </a:rPr>
              <a:t>Solicitar la baja.</a:t>
            </a:r>
          </a:p>
        </p:txBody>
      </p:sp>
      <p:sp>
        <p:nvSpPr>
          <p:cNvPr id="13" name="CuadroTexto 12">
            <a:extLst>
              <a:ext uri="{FF2B5EF4-FFF2-40B4-BE49-F238E27FC236}">
                <a16:creationId xmlns:a16="http://schemas.microsoft.com/office/drawing/2014/main" id="{9B301630-8D18-6F55-7619-5A57E6A2B246}"/>
              </a:ext>
            </a:extLst>
          </p:cNvPr>
          <p:cNvSpPr txBox="1"/>
          <p:nvPr/>
        </p:nvSpPr>
        <p:spPr>
          <a:xfrm>
            <a:off x="936565" y="4009748"/>
            <a:ext cx="2301311" cy="923330"/>
          </a:xfrm>
          <a:prstGeom prst="rect">
            <a:avLst/>
          </a:prstGeom>
          <a:noFill/>
        </p:spPr>
        <p:txBody>
          <a:bodyPr wrap="square" rtlCol="0">
            <a:spAutoFit/>
          </a:bodyPr>
          <a:lstStyle/>
          <a:p>
            <a:pPr algn="ctr"/>
            <a:r>
              <a:rPr lang="es-MX" dirty="0">
                <a:solidFill>
                  <a:schemeClr val="bg1"/>
                </a:solidFill>
                <a:latin typeface="Gill Sans MT" panose="020B0502020104020203" pitchFamily="34" charset="77"/>
              </a:rPr>
              <a:t>Se recibe solicitud y gestiona la baja.</a:t>
            </a:r>
          </a:p>
          <a:p>
            <a:endParaRPr lang="es-MX" dirty="0">
              <a:solidFill>
                <a:schemeClr val="bg1"/>
              </a:solidFill>
              <a:latin typeface="Gill Sans MT" panose="020B0502020104020203" pitchFamily="34" charset="77"/>
            </a:endParaRPr>
          </a:p>
        </p:txBody>
      </p:sp>
      <p:sp>
        <p:nvSpPr>
          <p:cNvPr id="20" name="Elipse 19">
            <a:extLst>
              <a:ext uri="{FF2B5EF4-FFF2-40B4-BE49-F238E27FC236}">
                <a16:creationId xmlns:a16="http://schemas.microsoft.com/office/drawing/2014/main" id="{7FBCF7C2-BDC8-9594-CC8A-FFCFFD3B6A2D}"/>
              </a:ext>
            </a:extLst>
          </p:cNvPr>
          <p:cNvSpPr/>
          <p:nvPr/>
        </p:nvSpPr>
        <p:spPr>
          <a:xfrm>
            <a:off x="6306795" y="2304750"/>
            <a:ext cx="1042987" cy="104298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3" name="Rectángulo redondeado 22">
            <a:extLst>
              <a:ext uri="{FF2B5EF4-FFF2-40B4-BE49-F238E27FC236}">
                <a16:creationId xmlns:a16="http://schemas.microsoft.com/office/drawing/2014/main" id="{6BF0CA74-C9B5-31A5-89F9-FD402AA2CBBE}"/>
              </a:ext>
            </a:extLst>
          </p:cNvPr>
          <p:cNvSpPr/>
          <p:nvPr/>
        </p:nvSpPr>
        <p:spPr>
          <a:xfrm>
            <a:off x="856962" y="4959570"/>
            <a:ext cx="2438400" cy="1477328"/>
          </a:xfrm>
          <a:prstGeom prst="roundRect">
            <a:avLst/>
          </a:prstGeom>
          <a:solidFill>
            <a:srgbClr val="28AD56"/>
          </a:solidFill>
          <a:ln w="38100">
            <a:solidFill>
              <a:srgbClr val="18529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4" name="CuadroTexto 23">
            <a:extLst>
              <a:ext uri="{FF2B5EF4-FFF2-40B4-BE49-F238E27FC236}">
                <a16:creationId xmlns:a16="http://schemas.microsoft.com/office/drawing/2014/main" id="{92A97792-6438-09A8-8C44-24197AB824D9}"/>
              </a:ext>
            </a:extLst>
          </p:cNvPr>
          <p:cNvSpPr txBox="1"/>
          <p:nvPr/>
        </p:nvSpPr>
        <p:spPr>
          <a:xfrm>
            <a:off x="925506" y="5458454"/>
            <a:ext cx="2301311" cy="1477328"/>
          </a:xfrm>
          <a:prstGeom prst="rect">
            <a:avLst/>
          </a:prstGeom>
          <a:noFill/>
        </p:spPr>
        <p:txBody>
          <a:bodyPr wrap="square" rtlCol="0">
            <a:spAutoFit/>
          </a:bodyPr>
          <a:lstStyle/>
          <a:p>
            <a:pPr algn="ctr"/>
            <a:r>
              <a:rPr lang="es-MX" dirty="0">
                <a:solidFill>
                  <a:schemeClr val="bg1"/>
                </a:solidFill>
                <a:latin typeface="Gill Sans MT" panose="020B0502020104020203" pitchFamily="34" charset="77"/>
              </a:rPr>
              <a:t>Se notifica al estudiante via correo electrónico.</a:t>
            </a:r>
          </a:p>
          <a:p>
            <a:pPr algn="ctr"/>
            <a:endParaRPr lang="es-MX" dirty="0">
              <a:solidFill>
                <a:schemeClr val="bg1"/>
              </a:solidFill>
              <a:latin typeface="Gill Sans MT" panose="020B0502020104020203" pitchFamily="34" charset="77"/>
            </a:endParaRPr>
          </a:p>
          <a:p>
            <a:pPr algn="ctr"/>
            <a:r>
              <a:rPr lang="es-MX" dirty="0">
                <a:solidFill>
                  <a:schemeClr val="bg1"/>
                </a:solidFill>
                <a:latin typeface="Gill Sans MT" panose="020B0502020104020203" pitchFamily="34" charset="77"/>
              </a:rPr>
              <a:t> </a:t>
            </a:r>
          </a:p>
        </p:txBody>
      </p:sp>
      <p:pic>
        <p:nvPicPr>
          <p:cNvPr id="22" name="computadora">
            <a:extLst>
              <a:ext uri="{FF2B5EF4-FFF2-40B4-BE49-F238E27FC236}">
                <a16:creationId xmlns:a16="http://schemas.microsoft.com/office/drawing/2014/main" id="{24D97EF5-0489-452F-DC2D-F930D0CC6A9E}"/>
              </a:ext>
            </a:extLst>
          </p:cNvPr>
          <p:cNvPicPr>
            <a:picLocks noChangeAspect="1"/>
          </p:cNvPicPr>
          <p:nvPr/>
        </p:nvPicPr>
        <p:blipFill>
          <a:blip r:embed="rId5"/>
          <a:stretch>
            <a:fillRect/>
          </a:stretch>
        </p:blipFill>
        <p:spPr>
          <a:xfrm>
            <a:off x="3068068" y="2262039"/>
            <a:ext cx="6679291" cy="4865863"/>
          </a:xfrm>
          <a:prstGeom prst="rect">
            <a:avLst/>
          </a:prstGeom>
        </p:spPr>
      </p:pic>
      <p:sp>
        <p:nvSpPr>
          <p:cNvPr id="26" name="Rectángulo redondeado 25">
            <a:extLst>
              <a:ext uri="{FF2B5EF4-FFF2-40B4-BE49-F238E27FC236}">
                <a16:creationId xmlns:a16="http://schemas.microsoft.com/office/drawing/2014/main" id="{5429B457-4499-4D8D-7263-71B9BD2A2897}"/>
              </a:ext>
            </a:extLst>
          </p:cNvPr>
          <p:cNvSpPr/>
          <p:nvPr/>
        </p:nvSpPr>
        <p:spPr>
          <a:xfrm>
            <a:off x="7745863" y="2937992"/>
            <a:ext cx="3728382" cy="2308192"/>
          </a:xfrm>
          <a:prstGeom prst="roundRect">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CuadroTexto 4">
            <a:extLst>
              <a:ext uri="{FF2B5EF4-FFF2-40B4-BE49-F238E27FC236}">
                <a16:creationId xmlns:a16="http://schemas.microsoft.com/office/drawing/2014/main" id="{57FAED43-9F6F-81FD-7DC5-23344E7B2FB7}"/>
              </a:ext>
            </a:extLst>
          </p:cNvPr>
          <p:cNvSpPr txBox="1"/>
          <p:nvPr/>
        </p:nvSpPr>
        <p:spPr>
          <a:xfrm>
            <a:off x="8004624" y="3429000"/>
            <a:ext cx="3210860" cy="1200329"/>
          </a:xfrm>
          <a:prstGeom prst="rect">
            <a:avLst/>
          </a:prstGeom>
          <a:noFill/>
        </p:spPr>
        <p:txBody>
          <a:bodyPr wrap="square" rtlCol="0">
            <a:spAutoFit/>
          </a:bodyPr>
          <a:lstStyle/>
          <a:p>
            <a:pPr algn="ctr"/>
            <a:r>
              <a:rPr lang="es-MX" dirty="0">
                <a:solidFill>
                  <a:schemeClr val="bg1"/>
                </a:solidFill>
                <a:latin typeface="Gill Sans MT" panose="020B0502020104020203" pitchFamily="34" charset="77"/>
              </a:rPr>
              <a:t>Esperar 24 horas para que se vea reflejado en la constancia de vigencia de derechos una vez recibido el correo.​</a:t>
            </a:r>
          </a:p>
        </p:txBody>
      </p:sp>
      <p:sp>
        <p:nvSpPr>
          <p:cNvPr id="8" name="Elipse 7">
            <a:extLst>
              <a:ext uri="{FF2B5EF4-FFF2-40B4-BE49-F238E27FC236}">
                <a16:creationId xmlns:a16="http://schemas.microsoft.com/office/drawing/2014/main" id="{7754944A-9BCE-B9A3-D042-571550D59EA9}"/>
              </a:ext>
            </a:extLst>
          </p:cNvPr>
          <p:cNvSpPr/>
          <p:nvPr/>
        </p:nvSpPr>
        <p:spPr>
          <a:xfrm>
            <a:off x="9134061" y="2406614"/>
            <a:ext cx="945397" cy="945397"/>
          </a:xfrm>
          <a:prstGeom prst="ellipse">
            <a:avLst/>
          </a:prstGeom>
          <a:solidFill>
            <a:srgbClr val="28AD56"/>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2" name="Gráfico 11">
            <a:extLst>
              <a:ext uri="{FF2B5EF4-FFF2-40B4-BE49-F238E27FC236}">
                <a16:creationId xmlns:a16="http://schemas.microsoft.com/office/drawing/2014/main" id="{86255CCF-EC69-3D18-220F-BFFA6A63317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207841" y="2469147"/>
            <a:ext cx="820330" cy="820330"/>
          </a:xfrm>
          <a:prstGeom prst="rect">
            <a:avLst/>
          </a:prstGeom>
        </p:spPr>
      </p:pic>
      <p:grpSp>
        <p:nvGrpSpPr>
          <p:cNvPr id="14" name="Grupo 13">
            <a:extLst>
              <a:ext uri="{FF2B5EF4-FFF2-40B4-BE49-F238E27FC236}">
                <a16:creationId xmlns:a16="http://schemas.microsoft.com/office/drawing/2014/main" id="{F4A2C30B-5DE0-42B6-1874-B730B377CC3B}"/>
              </a:ext>
            </a:extLst>
          </p:cNvPr>
          <p:cNvGrpSpPr/>
          <p:nvPr/>
        </p:nvGrpSpPr>
        <p:grpSpPr>
          <a:xfrm>
            <a:off x="1910984" y="2258986"/>
            <a:ext cx="385729" cy="369332"/>
            <a:chOff x="1055335" y="5765614"/>
            <a:chExt cx="385729" cy="369332"/>
          </a:xfrm>
          <a:solidFill>
            <a:srgbClr val="28AD56"/>
          </a:solidFill>
        </p:grpSpPr>
        <p:sp>
          <p:nvSpPr>
            <p:cNvPr id="15" name="Elipse 14">
              <a:extLst>
                <a:ext uri="{FF2B5EF4-FFF2-40B4-BE49-F238E27FC236}">
                  <a16:creationId xmlns:a16="http://schemas.microsoft.com/office/drawing/2014/main" id="{6A9567BA-F284-768F-AE88-511FBA94C430}"/>
                </a:ext>
              </a:extLst>
            </p:cNvPr>
            <p:cNvSpPr/>
            <p:nvPr/>
          </p:nvSpPr>
          <p:spPr>
            <a:xfrm>
              <a:off x="1055335" y="5779198"/>
              <a:ext cx="355748" cy="355748"/>
            </a:xfrm>
            <a:prstGeom prst="ellipse">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7" name="CuadroTexto 16">
              <a:extLst>
                <a:ext uri="{FF2B5EF4-FFF2-40B4-BE49-F238E27FC236}">
                  <a16:creationId xmlns:a16="http://schemas.microsoft.com/office/drawing/2014/main" id="{DCFB715E-7830-3681-4561-D58BB3A3BA68}"/>
                </a:ext>
              </a:extLst>
            </p:cNvPr>
            <p:cNvSpPr txBox="1"/>
            <p:nvPr/>
          </p:nvSpPr>
          <p:spPr>
            <a:xfrm>
              <a:off x="1085316" y="5765614"/>
              <a:ext cx="355748" cy="369332"/>
            </a:xfrm>
            <a:prstGeom prst="rect">
              <a:avLst/>
            </a:prstGeom>
            <a:noFill/>
          </p:spPr>
          <p:txBody>
            <a:bodyPr wrap="square" rtlCol="0">
              <a:spAutoFit/>
            </a:bodyPr>
            <a:lstStyle/>
            <a:p>
              <a:r>
                <a:rPr lang="es-MX" dirty="0">
                  <a:solidFill>
                    <a:schemeClr val="bg1"/>
                  </a:solidFill>
                  <a:latin typeface="Gill Sans MT" panose="020B0502020104020203" pitchFamily="34" charset="77"/>
                </a:rPr>
                <a:t>1</a:t>
              </a:r>
            </a:p>
          </p:txBody>
        </p:sp>
      </p:grpSp>
      <p:grpSp>
        <p:nvGrpSpPr>
          <p:cNvPr id="18" name="Grupo 17">
            <a:extLst>
              <a:ext uri="{FF2B5EF4-FFF2-40B4-BE49-F238E27FC236}">
                <a16:creationId xmlns:a16="http://schemas.microsoft.com/office/drawing/2014/main" id="{D4D06D8A-3432-0A43-500D-819FEB6E7827}"/>
              </a:ext>
            </a:extLst>
          </p:cNvPr>
          <p:cNvGrpSpPr/>
          <p:nvPr/>
        </p:nvGrpSpPr>
        <p:grpSpPr>
          <a:xfrm>
            <a:off x="1895993" y="3666540"/>
            <a:ext cx="385729" cy="369332"/>
            <a:chOff x="1055335" y="5765614"/>
            <a:chExt cx="385729" cy="369332"/>
          </a:xfrm>
          <a:solidFill>
            <a:srgbClr val="28AD56"/>
          </a:solidFill>
        </p:grpSpPr>
        <p:sp>
          <p:nvSpPr>
            <p:cNvPr id="19" name="Elipse 18">
              <a:extLst>
                <a:ext uri="{FF2B5EF4-FFF2-40B4-BE49-F238E27FC236}">
                  <a16:creationId xmlns:a16="http://schemas.microsoft.com/office/drawing/2014/main" id="{180CC185-1859-62FA-9850-16EB0BB7C75A}"/>
                </a:ext>
              </a:extLst>
            </p:cNvPr>
            <p:cNvSpPr/>
            <p:nvPr/>
          </p:nvSpPr>
          <p:spPr>
            <a:xfrm>
              <a:off x="1055335" y="5779198"/>
              <a:ext cx="355748" cy="355748"/>
            </a:xfrm>
            <a:prstGeom prst="ellipse">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1" name="CuadroTexto 20">
              <a:extLst>
                <a:ext uri="{FF2B5EF4-FFF2-40B4-BE49-F238E27FC236}">
                  <a16:creationId xmlns:a16="http://schemas.microsoft.com/office/drawing/2014/main" id="{7965154D-4790-0A1A-2C78-809B868109A5}"/>
                </a:ext>
              </a:extLst>
            </p:cNvPr>
            <p:cNvSpPr txBox="1"/>
            <p:nvPr/>
          </p:nvSpPr>
          <p:spPr>
            <a:xfrm>
              <a:off x="1085316" y="5765614"/>
              <a:ext cx="355748" cy="369332"/>
            </a:xfrm>
            <a:prstGeom prst="rect">
              <a:avLst/>
            </a:prstGeom>
            <a:noFill/>
          </p:spPr>
          <p:txBody>
            <a:bodyPr wrap="square" rtlCol="0">
              <a:spAutoFit/>
            </a:bodyPr>
            <a:lstStyle/>
            <a:p>
              <a:r>
                <a:rPr lang="es-MX" dirty="0">
                  <a:solidFill>
                    <a:schemeClr val="bg1"/>
                  </a:solidFill>
                  <a:latin typeface="Gill Sans MT" panose="020B0502020104020203" pitchFamily="34" charset="77"/>
                </a:rPr>
                <a:t>2</a:t>
              </a:r>
            </a:p>
          </p:txBody>
        </p:sp>
      </p:grpSp>
      <p:grpSp>
        <p:nvGrpSpPr>
          <p:cNvPr id="25" name="Grupo 24">
            <a:extLst>
              <a:ext uri="{FF2B5EF4-FFF2-40B4-BE49-F238E27FC236}">
                <a16:creationId xmlns:a16="http://schemas.microsoft.com/office/drawing/2014/main" id="{D2661F22-5FE3-A9DC-9DE8-F48F69A4264B}"/>
              </a:ext>
            </a:extLst>
          </p:cNvPr>
          <p:cNvGrpSpPr/>
          <p:nvPr/>
        </p:nvGrpSpPr>
        <p:grpSpPr>
          <a:xfrm>
            <a:off x="1897868" y="5104135"/>
            <a:ext cx="385729" cy="369332"/>
            <a:chOff x="1055335" y="5765614"/>
            <a:chExt cx="385729" cy="369332"/>
          </a:xfrm>
          <a:solidFill>
            <a:srgbClr val="28AD56"/>
          </a:solidFill>
        </p:grpSpPr>
        <p:sp>
          <p:nvSpPr>
            <p:cNvPr id="27" name="Elipse 26">
              <a:extLst>
                <a:ext uri="{FF2B5EF4-FFF2-40B4-BE49-F238E27FC236}">
                  <a16:creationId xmlns:a16="http://schemas.microsoft.com/office/drawing/2014/main" id="{11ABEDDA-DFFA-F548-DDCD-87C4B3EFE7AA}"/>
                </a:ext>
              </a:extLst>
            </p:cNvPr>
            <p:cNvSpPr/>
            <p:nvPr/>
          </p:nvSpPr>
          <p:spPr>
            <a:xfrm>
              <a:off x="1055335" y="5779198"/>
              <a:ext cx="355748" cy="355748"/>
            </a:xfrm>
            <a:prstGeom prst="ellipse">
              <a:avLst/>
            </a:prstGeom>
            <a:solidFill>
              <a:srgbClr val="185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9" name="CuadroTexto 28">
              <a:extLst>
                <a:ext uri="{FF2B5EF4-FFF2-40B4-BE49-F238E27FC236}">
                  <a16:creationId xmlns:a16="http://schemas.microsoft.com/office/drawing/2014/main" id="{9733D59F-1767-2270-80B6-905C1D616004}"/>
                </a:ext>
              </a:extLst>
            </p:cNvPr>
            <p:cNvSpPr txBox="1"/>
            <p:nvPr/>
          </p:nvSpPr>
          <p:spPr>
            <a:xfrm>
              <a:off x="1085316" y="5765614"/>
              <a:ext cx="355748" cy="369332"/>
            </a:xfrm>
            <a:prstGeom prst="rect">
              <a:avLst/>
            </a:prstGeom>
            <a:noFill/>
          </p:spPr>
          <p:txBody>
            <a:bodyPr wrap="square" rtlCol="0">
              <a:spAutoFit/>
            </a:bodyPr>
            <a:lstStyle/>
            <a:p>
              <a:r>
                <a:rPr lang="es-MX" dirty="0">
                  <a:solidFill>
                    <a:schemeClr val="bg1"/>
                  </a:solidFill>
                  <a:latin typeface="Gill Sans MT" panose="020B0502020104020203" pitchFamily="34" charset="77"/>
                </a:rPr>
                <a:t>3</a:t>
              </a:r>
            </a:p>
          </p:txBody>
        </p:sp>
      </p:grpSp>
    </p:spTree>
    <p:extLst>
      <p:ext uri="{BB962C8B-B14F-4D97-AF65-F5344CB8AC3E}">
        <p14:creationId xmlns:p14="http://schemas.microsoft.com/office/powerpoint/2010/main" val="14198781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8CCF0-531C-FCC7-6016-68014AF271D7}"/>
            </a:ext>
          </a:extLst>
        </p:cNvPr>
        <p:cNvGrpSpPr/>
        <p:nvPr/>
      </p:nvGrpSpPr>
      <p:grpSpPr>
        <a:xfrm>
          <a:off x="0" y="0"/>
          <a:ext cx="0" cy="0"/>
          <a:chOff x="0" y="0"/>
          <a:chExt cx="0" cy="0"/>
        </a:xfrm>
      </p:grpSpPr>
      <p:pic>
        <p:nvPicPr>
          <p:cNvPr id="3" name="Fondo">
            <a:extLst>
              <a:ext uri="{FF2B5EF4-FFF2-40B4-BE49-F238E27FC236}">
                <a16:creationId xmlns:a16="http://schemas.microsoft.com/office/drawing/2014/main" id="{23FEF18F-9AF1-FF6D-D256-E1CCD0E2B06C}"/>
              </a:ext>
            </a:extLst>
          </p:cNvPr>
          <p:cNvPicPr>
            <a:picLocks noChangeAspect="1"/>
          </p:cNvPicPr>
          <p:nvPr/>
        </p:nvPicPr>
        <p:blipFill>
          <a:blip r:embed="rId2"/>
          <a:stretch>
            <a:fillRect/>
          </a:stretch>
        </p:blipFill>
        <p:spPr>
          <a:xfrm>
            <a:off x="0" y="0"/>
            <a:ext cx="12192000" cy="6876182"/>
          </a:xfrm>
          <a:prstGeom prst="rect">
            <a:avLst/>
          </a:prstGeom>
        </p:spPr>
      </p:pic>
      <p:sp>
        <p:nvSpPr>
          <p:cNvPr id="2" name="3 Marcador de texto">
            <a:extLst>
              <a:ext uri="{FF2B5EF4-FFF2-40B4-BE49-F238E27FC236}">
                <a16:creationId xmlns:a16="http://schemas.microsoft.com/office/drawing/2014/main" id="{01E01B88-AFB7-3B71-8FC2-BF8120532958}"/>
              </a:ext>
            </a:extLst>
          </p:cNvPr>
          <p:cNvSpPr txBox="1">
            <a:spLocks/>
          </p:cNvSpPr>
          <p:nvPr/>
        </p:nvSpPr>
        <p:spPr>
          <a:xfrm>
            <a:off x="3651795" y="2679419"/>
            <a:ext cx="4888410"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MX" sz="5400" dirty="0">
                <a:solidFill>
                  <a:srgbClr val="18529D"/>
                </a:solidFill>
                <a:latin typeface="Gill Sans MT" panose="020B0502020104020203" pitchFamily="34" charset="77"/>
              </a:rPr>
              <a:t>Dudas y comentarios</a:t>
            </a:r>
          </a:p>
        </p:txBody>
      </p:sp>
      <p:pic>
        <p:nvPicPr>
          <p:cNvPr id="5" name="Imagen 4">
            <a:extLst>
              <a:ext uri="{FF2B5EF4-FFF2-40B4-BE49-F238E27FC236}">
                <a16:creationId xmlns:a16="http://schemas.microsoft.com/office/drawing/2014/main" id="{2BC797E8-B4EC-C97B-2ECC-ECE726A6DCDE}"/>
              </a:ext>
            </a:extLst>
          </p:cNvPr>
          <p:cNvPicPr>
            <a:picLocks noChangeAspect="1"/>
          </p:cNvPicPr>
          <p:nvPr/>
        </p:nvPicPr>
        <p:blipFill>
          <a:blip r:embed="rId3"/>
          <a:srcRect b="25073"/>
          <a:stretch>
            <a:fillRect/>
          </a:stretch>
        </p:blipFill>
        <p:spPr>
          <a:xfrm>
            <a:off x="832591" y="2831690"/>
            <a:ext cx="3368599" cy="4044492"/>
          </a:xfrm>
          <a:prstGeom prst="rect">
            <a:avLst/>
          </a:prstGeom>
        </p:spPr>
      </p:pic>
      <p:pic>
        <p:nvPicPr>
          <p:cNvPr id="10" name="Imagen 9">
            <a:extLst>
              <a:ext uri="{FF2B5EF4-FFF2-40B4-BE49-F238E27FC236}">
                <a16:creationId xmlns:a16="http://schemas.microsoft.com/office/drawing/2014/main" id="{C75A3ACA-FEB2-CCD1-063E-36DC8524723D}"/>
              </a:ext>
            </a:extLst>
          </p:cNvPr>
          <p:cNvPicPr>
            <a:picLocks noChangeAspect="1"/>
          </p:cNvPicPr>
          <p:nvPr/>
        </p:nvPicPr>
        <p:blipFill>
          <a:blip r:embed="rId4"/>
          <a:srcRect/>
          <a:stretch/>
        </p:blipFill>
        <p:spPr>
          <a:xfrm>
            <a:off x="5453515" y="2488367"/>
            <a:ext cx="6173380" cy="6857999"/>
          </a:xfrm>
          <a:prstGeom prst="rect">
            <a:avLst/>
          </a:prstGeom>
        </p:spPr>
      </p:pic>
    </p:spTree>
    <p:extLst>
      <p:ext uri="{BB962C8B-B14F-4D97-AF65-F5344CB8AC3E}">
        <p14:creationId xmlns:p14="http://schemas.microsoft.com/office/powerpoint/2010/main" val="32331437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33552-75F8-2695-8B5B-535EEDCC2AC5}"/>
            </a:ext>
          </a:extLst>
        </p:cNvPr>
        <p:cNvGrpSpPr/>
        <p:nvPr/>
      </p:nvGrpSpPr>
      <p:grpSpPr>
        <a:xfrm>
          <a:off x="0" y="0"/>
          <a:ext cx="0" cy="0"/>
          <a:chOff x="0" y="0"/>
          <a:chExt cx="0" cy="0"/>
        </a:xfrm>
      </p:grpSpPr>
      <p:pic>
        <p:nvPicPr>
          <p:cNvPr id="3" name="Fondo">
            <a:extLst>
              <a:ext uri="{FF2B5EF4-FFF2-40B4-BE49-F238E27FC236}">
                <a16:creationId xmlns:a16="http://schemas.microsoft.com/office/drawing/2014/main" id="{D346852E-F058-2D17-D4E3-1099709FE8D7}"/>
              </a:ext>
            </a:extLst>
          </p:cNvPr>
          <p:cNvPicPr>
            <a:picLocks noGrp="1" noRot="1" noChangeAspect="1" noMove="1" noResize="1" noEditPoints="1" noAdjustHandles="1" noChangeArrowheads="1" noChangeShapeType="1" noCrop="1"/>
          </p:cNvPicPr>
          <p:nvPr/>
        </p:nvPicPr>
        <p:blipFill>
          <a:blip r:embed="rId2"/>
          <a:stretch>
            <a:fillRect/>
          </a:stretch>
        </p:blipFill>
        <p:spPr>
          <a:xfrm>
            <a:off x="0" y="0"/>
            <a:ext cx="12192000" cy="6876182"/>
          </a:xfrm>
          <a:prstGeom prst="rect">
            <a:avLst/>
          </a:prstGeom>
        </p:spPr>
      </p:pic>
      <p:sp>
        <p:nvSpPr>
          <p:cNvPr id="6" name="Rectángulo blanco">
            <a:extLst>
              <a:ext uri="{FF2B5EF4-FFF2-40B4-BE49-F238E27FC236}">
                <a16:creationId xmlns:a16="http://schemas.microsoft.com/office/drawing/2014/main" id="{94C1916E-A701-9F27-322D-46DDE5F689E6}"/>
              </a:ext>
            </a:extLst>
          </p:cNvPr>
          <p:cNvSpPr>
            <a:spLocks noGrp="1" noRot="1" noMove="1" noResize="1" noEditPoints="1" noAdjustHandles="1" noChangeArrowheads="1" noChangeShapeType="1"/>
          </p:cNvSpPr>
          <p:nvPr/>
        </p:nvSpPr>
        <p:spPr>
          <a:xfrm flipV="1">
            <a:off x="0" y="4026309"/>
            <a:ext cx="12192000" cy="28316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Rectángulo 9" hidden="1">
            <a:extLst>
              <a:ext uri="{FF2B5EF4-FFF2-40B4-BE49-F238E27FC236}">
                <a16:creationId xmlns:a16="http://schemas.microsoft.com/office/drawing/2014/main" id="{522777B7-3383-2AA1-D14C-6E3192D8D27B}"/>
              </a:ext>
            </a:extLst>
          </p:cNvPr>
          <p:cNvSpPr/>
          <p:nvPr/>
        </p:nvSpPr>
        <p:spPr>
          <a:xfrm>
            <a:off x="702366" y="3438091"/>
            <a:ext cx="67180" cy="505259"/>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3 Marcador de texto">
            <a:extLst>
              <a:ext uri="{FF2B5EF4-FFF2-40B4-BE49-F238E27FC236}">
                <a16:creationId xmlns:a16="http://schemas.microsoft.com/office/drawing/2014/main" id="{2F5CC4BA-E207-E44F-D644-ED4EF5535052}"/>
              </a:ext>
            </a:extLst>
          </p:cNvPr>
          <p:cNvSpPr txBox="1">
            <a:spLocks/>
          </p:cNvSpPr>
          <p:nvPr/>
        </p:nvSpPr>
        <p:spPr>
          <a:xfrm>
            <a:off x="3651794" y="2436639"/>
            <a:ext cx="4888410"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MX" sz="8800" dirty="0">
                <a:solidFill>
                  <a:srgbClr val="18529D"/>
                </a:solidFill>
                <a:latin typeface="Gill Sans MT" panose="020B0502020104020203" pitchFamily="34" charset="77"/>
              </a:rPr>
              <a:t>¡Gracias!</a:t>
            </a:r>
          </a:p>
        </p:txBody>
      </p:sp>
      <p:sp>
        <p:nvSpPr>
          <p:cNvPr id="4" name="CuadroTexto 3">
            <a:extLst>
              <a:ext uri="{FF2B5EF4-FFF2-40B4-BE49-F238E27FC236}">
                <a16:creationId xmlns:a16="http://schemas.microsoft.com/office/drawing/2014/main" id="{57096686-7AB6-F80A-62D9-D927568696FC}"/>
              </a:ext>
            </a:extLst>
          </p:cNvPr>
          <p:cNvSpPr txBox="1"/>
          <p:nvPr/>
        </p:nvSpPr>
        <p:spPr>
          <a:xfrm>
            <a:off x="1778288" y="4426491"/>
            <a:ext cx="8635423" cy="1015663"/>
          </a:xfrm>
          <a:prstGeom prst="rect">
            <a:avLst/>
          </a:prstGeom>
          <a:noFill/>
        </p:spPr>
        <p:txBody>
          <a:bodyPr wrap="square" rtlCol="0">
            <a:spAutoFit/>
          </a:bodyPr>
          <a:lstStyle/>
          <a:p>
            <a:pPr algn="ctr"/>
            <a:r>
              <a:rPr lang="es-MX" sz="2400" b="1" dirty="0">
                <a:solidFill>
                  <a:srgbClr val="28AD56"/>
                </a:solidFill>
                <a:latin typeface="Gill Sans MT" panose="020B0502020104020203" pitchFamily="34" charset="77"/>
              </a:rPr>
              <a:t>Contacto: </a:t>
            </a:r>
            <a:r>
              <a:rPr lang="es-MX" sz="2400" dirty="0">
                <a:solidFill>
                  <a:srgbClr val="28AD56"/>
                </a:solidFill>
              </a:rPr>
              <a:t>Departamento de Supervisión y Desarrollo Escolar. </a:t>
            </a:r>
            <a:endParaRPr lang="es-MX" sz="2400" dirty="0">
              <a:solidFill>
                <a:srgbClr val="28AD56"/>
              </a:solidFill>
              <a:latin typeface="Gill Sans MT" panose="020B0502020104020203" pitchFamily="34" charset="77"/>
            </a:endParaRPr>
          </a:p>
          <a:p>
            <a:pPr algn="ctr"/>
            <a:endParaRPr lang="es-MX" dirty="0">
              <a:solidFill>
                <a:srgbClr val="28AD56"/>
              </a:solidFill>
              <a:latin typeface="Gill Sans MT" panose="020B0502020104020203" pitchFamily="34" charset="77"/>
            </a:endParaRPr>
          </a:p>
          <a:p>
            <a:pPr algn="ctr"/>
            <a:endParaRPr lang="es-MX" dirty="0">
              <a:solidFill>
                <a:srgbClr val="28AD56"/>
              </a:solidFill>
              <a:latin typeface="Gill Sans MT" panose="020B0502020104020203" pitchFamily="34" charset="77"/>
            </a:endParaRPr>
          </a:p>
        </p:txBody>
      </p:sp>
      <p:sp>
        <p:nvSpPr>
          <p:cNvPr id="5" name="CuadroTexto 4">
            <a:extLst>
              <a:ext uri="{FF2B5EF4-FFF2-40B4-BE49-F238E27FC236}">
                <a16:creationId xmlns:a16="http://schemas.microsoft.com/office/drawing/2014/main" id="{858DB5BA-A903-E5B3-CD2B-3C5D3E909725}"/>
              </a:ext>
            </a:extLst>
          </p:cNvPr>
          <p:cNvSpPr txBox="1"/>
          <p:nvPr/>
        </p:nvSpPr>
        <p:spPr>
          <a:xfrm>
            <a:off x="2656542" y="4980489"/>
            <a:ext cx="4184977" cy="646331"/>
          </a:xfrm>
          <a:prstGeom prst="rect">
            <a:avLst/>
          </a:prstGeom>
          <a:noFill/>
        </p:spPr>
        <p:txBody>
          <a:bodyPr wrap="square" rtlCol="0">
            <a:spAutoFit/>
          </a:bodyPr>
          <a:lstStyle/>
          <a:p>
            <a:r>
              <a:rPr lang="es-MX" dirty="0">
                <a:solidFill>
                  <a:srgbClr val="28AD56"/>
                </a:solidFill>
                <a:latin typeface="Gill Sans MT" panose="020B0502020104020203" pitchFamily="34" charset="77"/>
              </a:rPr>
              <a:t>Circuito Universitario Aguirre Beltrán S/N C.P. 91090 Zona Universitaria. Xalapa, Ver.</a:t>
            </a:r>
            <a:endParaRPr lang="es-MX" sz="1400" dirty="0">
              <a:solidFill>
                <a:srgbClr val="28AD56"/>
              </a:solidFill>
              <a:latin typeface="Gill Sans MT" panose="020B0502020104020203" pitchFamily="34" charset="77"/>
            </a:endParaRPr>
          </a:p>
        </p:txBody>
      </p:sp>
      <p:sp>
        <p:nvSpPr>
          <p:cNvPr id="12" name="CuadroTexto 11">
            <a:extLst>
              <a:ext uri="{FF2B5EF4-FFF2-40B4-BE49-F238E27FC236}">
                <a16:creationId xmlns:a16="http://schemas.microsoft.com/office/drawing/2014/main" id="{DBB25C7A-C362-7E84-104B-E15BEB1C4D8A}"/>
              </a:ext>
            </a:extLst>
          </p:cNvPr>
          <p:cNvSpPr txBox="1"/>
          <p:nvPr/>
        </p:nvSpPr>
        <p:spPr>
          <a:xfrm>
            <a:off x="7019175" y="4973426"/>
            <a:ext cx="2381248" cy="369332"/>
          </a:xfrm>
          <a:prstGeom prst="rect">
            <a:avLst/>
          </a:prstGeom>
          <a:noFill/>
        </p:spPr>
        <p:txBody>
          <a:bodyPr wrap="square" rtlCol="0">
            <a:spAutoFit/>
          </a:bodyPr>
          <a:lstStyle/>
          <a:p>
            <a:r>
              <a:rPr lang="es-MX" dirty="0">
                <a:solidFill>
                  <a:srgbClr val="28AD56"/>
                </a:solidFill>
                <a:latin typeface="Gill Sans MT" panose="020B0502020104020203" pitchFamily="34" charset="77"/>
              </a:rPr>
              <a:t>2288421700 ext. 11598</a:t>
            </a:r>
            <a:endParaRPr lang="es-MX" sz="1400" dirty="0">
              <a:solidFill>
                <a:srgbClr val="28AD56"/>
              </a:solidFill>
              <a:latin typeface="Gill Sans MT" panose="020B0502020104020203" pitchFamily="34" charset="77"/>
            </a:endParaRPr>
          </a:p>
        </p:txBody>
      </p:sp>
      <p:sp>
        <p:nvSpPr>
          <p:cNvPr id="15" name="CuadroTexto 14">
            <a:extLst>
              <a:ext uri="{FF2B5EF4-FFF2-40B4-BE49-F238E27FC236}">
                <a16:creationId xmlns:a16="http://schemas.microsoft.com/office/drawing/2014/main" id="{E10AB4AB-20FF-7E63-363E-085BF0231FE2}"/>
              </a:ext>
            </a:extLst>
          </p:cNvPr>
          <p:cNvSpPr txBox="1"/>
          <p:nvPr/>
        </p:nvSpPr>
        <p:spPr>
          <a:xfrm>
            <a:off x="7019174" y="5305577"/>
            <a:ext cx="3437643" cy="369332"/>
          </a:xfrm>
          <a:prstGeom prst="rect">
            <a:avLst/>
          </a:prstGeom>
          <a:noFill/>
        </p:spPr>
        <p:txBody>
          <a:bodyPr wrap="square" rtlCol="0">
            <a:spAutoFit/>
          </a:bodyPr>
          <a:lstStyle/>
          <a:p>
            <a:r>
              <a:rPr lang="es-MX" dirty="0">
                <a:solidFill>
                  <a:srgbClr val="28AD56"/>
                </a:solidFill>
                <a:latin typeface="Gill Sans MT" panose="020B0502020104020203" pitchFamily="34" charset="77"/>
              </a:rPr>
              <a:t>segurofacultativo@uv.mx</a:t>
            </a:r>
            <a:endParaRPr lang="es-MX" sz="1400" dirty="0">
              <a:solidFill>
                <a:srgbClr val="28AD56"/>
              </a:solidFill>
              <a:latin typeface="Gill Sans MT" panose="020B0502020104020203" pitchFamily="34" charset="77"/>
            </a:endParaRPr>
          </a:p>
        </p:txBody>
      </p:sp>
      <p:sp>
        <p:nvSpPr>
          <p:cNvPr id="17" name="Rectángulo 16">
            <a:extLst>
              <a:ext uri="{FF2B5EF4-FFF2-40B4-BE49-F238E27FC236}">
                <a16:creationId xmlns:a16="http://schemas.microsoft.com/office/drawing/2014/main" id="{D8C1469E-94B3-4AD4-E938-4CD767E399F2}"/>
              </a:ext>
            </a:extLst>
          </p:cNvPr>
          <p:cNvSpPr/>
          <p:nvPr/>
        </p:nvSpPr>
        <p:spPr>
          <a:xfrm flipH="1">
            <a:off x="6884626" y="5080400"/>
            <a:ext cx="45719" cy="546419"/>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9" name="Imagen 18">
            <a:extLst>
              <a:ext uri="{FF2B5EF4-FFF2-40B4-BE49-F238E27FC236}">
                <a16:creationId xmlns:a16="http://schemas.microsoft.com/office/drawing/2014/main" id="{8DF9800C-8C58-DA29-F6ED-3B41CB0657AA}"/>
              </a:ext>
            </a:extLst>
          </p:cNvPr>
          <p:cNvPicPr>
            <a:picLocks noChangeAspect="1"/>
          </p:cNvPicPr>
          <p:nvPr/>
        </p:nvPicPr>
        <p:blipFill>
          <a:blip r:embed="rId3"/>
          <a:stretch>
            <a:fillRect/>
          </a:stretch>
        </p:blipFill>
        <p:spPr>
          <a:xfrm>
            <a:off x="5597514" y="916070"/>
            <a:ext cx="996970" cy="1379141"/>
          </a:xfrm>
          <a:prstGeom prst="rect">
            <a:avLst/>
          </a:prstGeom>
        </p:spPr>
      </p:pic>
    </p:spTree>
    <p:extLst>
      <p:ext uri="{BB962C8B-B14F-4D97-AF65-F5344CB8AC3E}">
        <p14:creationId xmlns:p14="http://schemas.microsoft.com/office/powerpoint/2010/main" val="16162458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33552-75F8-2695-8B5B-535EEDCC2AC5}"/>
            </a:ext>
          </a:extLst>
        </p:cNvPr>
        <p:cNvGrpSpPr/>
        <p:nvPr/>
      </p:nvGrpSpPr>
      <p:grpSpPr>
        <a:xfrm>
          <a:off x="0" y="0"/>
          <a:ext cx="0" cy="0"/>
          <a:chOff x="0" y="0"/>
          <a:chExt cx="0" cy="0"/>
        </a:xfrm>
      </p:grpSpPr>
      <p:pic>
        <p:nvPicPr>
          <p:cNvPr id="3" name="Fondo">
            <a:extLst>
              <a:ext uri="{FF2B5EF4-FFF2-40B4-BE49-F238E27FC236}">
                <a16:creationId xmlns:a16="http://schemas.microsoft.com/office/drawing/2014/main" id="{D346852E-F058-2D17-D4E3-1099709FE8D7}"/>
              </a:ext>
            </a:extLst>
          </p:cNvPr>
          <p:cNvPicPr>
            <a:picLocks noGrp="1" noRot="1" noChangeAspect="1" noMove="1" noResize="1" noEditPoints="1" noAdjustHandles="1" noChangeArrowheads="1" noChangeShapeType="1" noCrop="1"/>
          </p:cNvPicPr>
          <p:nvPr/>
        </p:nvPicPr>
        <p:blipFill>
          <a:blip r:embed="rId2"/>
          <a:stretch>
            <a:fillRect/>
          </a:stretch>
        </p:blipFill>
        <p:spPr>
          <a:xfrm>
            <a:off x="0" y="0"/>
            <a:ext cx="12192000" cy="6876182"/>
          </a:xfrm>
          <a:prstGeom prst="rect">
            <a:avLst/>
          </a:prstGeom>
        </p:spPr>
      </p:pic>
      <p:sp>
        <p:nvSpPr>
          <p:cNvPr id="6" name="Rectángulo blanco">
            <a:extLst>
              <a:ext uri="{FF2B5EF4-FFF2-40B4-BE49-F238E27FC236}">
                <a16:creationId xmlns:a16="http://schemas.microsoft.com/office/drawing/2014/main" id="{94C1916E-A701-9F27-322D-46DDE5F689E6}"/>
              </a:ext>
            </a:extLst>
          </p:cNvPr>
          <p:cNvSpPr>
            <a:spLocks noGrp="1" noRot="1" noMove="1" noResize="1" noEditPoints="1" noAdjustHandles="1" noChangeArrowheads="1" noChangeShapeType="1"/>
          </p:cNvSpPr>
          <p:nvPr/>
        </p:nvSpPr>
        <p:spPr>
          <a:xfrm flipV="1">
            <a:off x="0" y="4026309"/>
            <a:ext cx="12192000" cy="28316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Rectángulo 9" hidden="1">
            <a:extLst>
              <a:ext uri="{FF2B5EF4-FFF2-40B4-BE49-F238E27FC236}">
                <a16:creationId xmlns:a16="http://schemas.microsoft.com/office/drawing/2014/main" id="{522777B7-3383-2AA1-D14C-6E3192D8D27B}"/>
              </a:ext>
            </a:extLst>
          </p:cNvPr>
          <p:cNvSpPr/>
          <p:nvPr/>
        </p:nvSpPr>
        <p:spPr>
          <a:xfrm>
            <a:off x="702366" y="3438091"/>
            <a:ext cx="67180" cy="505259"/>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3 Marcador de texto">
            <a:extLst>
              <a:ext uri="{FF2B5EF4-FFF2-40B4-BE49-F238E27FC236}">
                <a16:creationId xmlns:a16="http://schemas.microsoft.com/office/drawing/2014/main" id="{2F5CC4BA-E207-E44F-D644-ED4EF5535052}"/>
              </a:ext>
            </a:extLst>
          </p:cNvPr>
          <p:cNvSpPr txBox="1">
            <a:spLocks/>
          </p:cNvSpPr>
          <p:nvPr/>
        </p:nvSpPr>
        <p:spPr>
          <a:xfrm>
            <a:off x="218970" y="361921"/>
            <a:ext cx="5877030"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8800" dirty="0">
                <a:solidFill>
                  <a:srgbClr val="18529D"/>
                </a:solidFill>
                <a:latin typeface="Gill Sans MT" panose="020B0502020104020203" pitchFamily="34" charset="77"/>
              </a:rPr>
              <a:t>Generales</a:t>
            </a:r>
          </a:p>
        </p:txBody>
      </p:sp>
      <p:sp>
        <p:nvSpPr>
          <p:cNvPr id="4" name="CuadroTexto 3">
            <a:extLst>
              <a:ext uri="{FF2B5EF4-FFF2-40B4-BE49-F238E27FC236}">
                <a16:creationId xmlns:a16="http://schemas.microsoft.com/office/drawing/2014/main" id="{57096686-7AB6-F80A-62D9-D927568696FC}"/>
              </a:ext>
            </a:extLst>
          </p:cNvPr>
          <p:cNvSpPr txBox="1"/>
          <p:nvPr/>
        </p:nvSpPr>
        <p:spPr>
          <a:xfrm>
            <a:off x="1534447" y="4613792"/>
            <a:ext cx="8635423" cy="1015663"/>
          </a:xfrm>
          <a:prstGeom prst="rect">
            <a:avLst/>
          </a:prstGeom>
          <a:noFill/>
        </p:spPr>
        <p:txBody>
          <a:bodyPr wrap="square" rtlCol="0">
            <a:spAutoFit/>
          </a:bodyPr>
          <a:lstStyle/>
          <a:p>
            <a:pPr algn="ctr"/>
            <a:r>
              <a:rPr lang="es-MX" sz="2400" dirty="0">
                <a:solidFill>
                  <a:srgbClr val="28AD56"/>
                </a:solidFill>
              </a:rPr>
              <a:t>Departamento de Supervisión y Desarrollo Escolar. </a:t>
            </a:r>
            <a:endParaRPr lang="es-MX" sz="2400" dirty="0">
              <a:solidFill>
                <a:srgbClr val="28AD56"/>
              </a:solidFill>
              <a:latin typeface="Gill Sans MT" panose="020B0502020104020203" pitchFamily="34" charset="77"/>
            </a:endParaRPr>
          </a:p>
          <a:p>
            <a:pPr algn="ctr"/>
            <a:endParaRPr lang="es-MX" dirty="0">
              <a:solidFill>
                <a:srgbClr val="28AD56"/>
              </a:solidFill>
              <a:latin typeface="Gill Sans MT" panose="020B0502020104020203" pitchFamily="34" charset="77"/>
            </a:endParaRPr>
          </a:p>
          <a:p>
            <a:pPr algn="ctr"/>
            <a:endParaRPr lang="es-MX" dirty="0">
              <a:solidFill>
                <a:srgbClr val="28AD56"/>
              </a:solidFill>
              <a:latin typeface="Gill Sans MT" panose="020B0502020104020203" pitchFamily="34" charset="77"/>
            </a:endParaRPr>
          </a:p>
        </p:txBody>
      </p:sp>
      <p:pic>
        <p:nvPicPr>
          <p:cNvPr id="19" name="Imagen 18">
            <a:extLst>
              <a:ext uri="{FF2B5EF4-FFF2-40B4-BE49-F238E27FC236}">
                <a16:creationId xmlns:a16="http://schemas.microsoft.com/office/drawing/2014/main" id="{8DF9800C-8C58-DA29-F6ED-3B41CB0657AA}"/>
              </a:ext>
            </a:extLst>
          </p:cNvPr>
          <p:cNvPicPr>
            <a:picLocks noChangeAspect="1"/>
          </p:cNvPicPr>
          <p:nvPr/>
        </p:nvPicPr>
        <p:blipFill>
          <a:blip r:embed="rId3"/>
          <a:stretch>
            <a:fillRect/>
          </a:stretch>
        </p:blipFill>
        <p:spPr>
          <a:xfrm>
            <a:off x="218968" y="4244751"/>
            <a:ext cx="996970" cy="1379141"/>
          </a:xfrm>
          <a:prstGeom prst="rect">
            <a:avLst/>
          </a:prstGeom>
        </p:spPr>
      </p:pic>
      <p:sp>
        <p:nvSpPr>
          <p:cNvPr id="5" name="3 Marcador de texto">
            <a:extLst>
              <a:ext uri="{FF2B5EF4-FFF2-40B4-BE49-F238E27FC236}">
                <a16:creationId xmlns:a16="http://schemas.microsoft.com/office/drawing/2014/main" id="{DEBF8B92-456D-B01A-29CB-2417DD8309E3}"/>
              </a:ext>
            </a:extLst>
          </p:cNvPr>
          <p:cNvSpPr txBox="1">
            <a:spLocks/>
          </p:cNvSpPr>
          <p:nvPr/>
        </p:nvSpPr>
        <p:spPr>
          <a:xfrm>
            <a:off x="402336" y="2193806"/>
            <a:ext cx="7577037" cy="1633675"/>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5400" dirty="0">
                <a:solidFill>
                  <a:srgbClr val="18529D"/>
                </a:solidFill>
                <a:latin typeface="Gill Sans MT" panose="020B0502020104020203" pitchFamily="34" charset="77"/>
              </a:rPr>
              <a:t>Portal Estudiantes</a:t>
            </a:r>
          </a:p>
          <a:p>
            <a:r>
              <a:rPr lang="es-MX" sz="5400" dirty="0">
                <a:solidFill>
                  <a:srgbClr val="18529D"/>
                </a:solidFill>
                <a:latin typeface="Gill Sans MT" panose="020B0502020104020203" pitchFamily="34" charset="77"/>
              </a:rPr>
              <a:t>Portal DGAE</a:t>
            </a:r>
          </a:p>
          <a:p>
            <a:r>
              <a:rPr lang="es-MX" sz="5400" dirty="0">
                <a:solidFill>
                  <a:srgbClr val="18529D"/>
                </a:solidFill>
                <a:latin typeface="Gill Sans MT" panose="020B0502020104020203" pitchFamily="34" charset="77"/>
              </a:rPr>
              <a:t>Correos</a:t>
            </a:r>
          </a:p>
          <a:p>
            <a:endParaRPr lang="es-MX" sz="5400" dirty="0">
              <a:solidFill>
                <a:srgbClr val="18529D"/>
              </a:solidFill>
              <a:latin typeface="Gill Sans MT" panose="020B0502020104020203" pitchFamily="34" charset="77"/>
            </a:endParaRPr>
          </a:p>
        </p:txBody>
      </p:sp>
    </p:spTree>
    <p:extLst>
      <p:ext uri="{BB962C8B-B14F-4D97-AF65-F5344CB8AC3E}">
        <p14:creationId xmlns:p14="http://schemas.microsoft.com/office/powerpoint/2010/main" val="37435280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33552-75F8-2695-8B5B-535EEDCC2AC5}"/>
            </a:ext>
          </a:extLst>
        </p:cNvPr>
        <p:cNvGrpSpPr/>
        <p:nvPr/>
      </p:nvGrpSpPr>
      <p:grpSpPr>
        <a:xfrm>
          <a:off x="0" y="0"/>
          <a:ext cx="0" cy="0"/>
          <a:chOff x="0" y="0"/>
          <a:chExt cx="0" cy="0"/>
        </a:xfrm>
      </p:grpSpPr>
      <p:pic>
        <p:nvPicPr>
          <p:cNvPr id="3" name="Fondo">
            <a:extLst>
              <a:ext uri="{FF2B5EF4-FFF2-40B4-BE49-F238E27FC236}">
                <a16:creationId xmlns:a16="http://schemas.microsoft.com/office/drawing/2014/main" id="{D346852E-F058-2D17-D4E3-1099709FE8D7}"/>
              </a:ext>
            </a:extLst>
          </p:cNvPr>
          <p:cNvPicPr>
            <a:picLocks noGrp="1" noRot="1" noChangeAspect="1" noMove="1" noResize="1" noEditPoints="1" noAdjustHandles="1" noChangeArrowheads="1" noChangeShapeType="1" noCrop="1"/>
          </p:cNvPicPr>
          <p:nvPr/>
        </p:nvPicPr>
        <p:blipFill>
          <a:blip r:embed="rId2"/>
          <a:stretch>
            <a:fillRect/>
          </a:stretch>
        </p:blipFill>
        <p:spPr>
          <a:xfrm>
            <a:off x="0" y="0"/>
            <a:ext cx="12192000" cy="6876182"/>
          </a:xfrm>
          <a:prstGeom prst="rect">
            <a:avLst/>
          </a:prstGeom>
        </p:spPr>
      </p:pic>
      <p:sp>
        <p:nvSpPr>
          <p:cNvPr id="6" name="Rectángulo blanco">
            <a:extLst>
              <a:ext uri="{FF2B5EF4-FFF2-40B4-BE49-F238E27FC236}">
                <a16:creationId xmlns:a16="http://schemas.microsoft.com/office/drawing/2014/main" id="{94C1916E-A701-9F27-322D-46DDE5F689E6}"/>
              </a:ext>
            </a:extLst>
          </p:cNvPr>
          <p:cNvSpPr>
            <a:spLocks noGrp="1" noRot="1" noMove="1" noResize="1" noEditPoints="1" noAdjustHandles="1" noChangeArrowheads="1" noChangeShapeType="1"/>
          </p:cNvSpPr>
          <p:nvPr/>
        </p:nvSpPr>
        <p:spPr>
          <a:xfrm flipV="1">
            <a:off x="0" y="4026309"/>
            <a:ext cx="12192000" cy="28316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0" name="Rectángulo 9" hidden="1">
            <a:extLst>
              <a:ext uri="{FF2B5EF4-FFF2-40B4-BE49-F238E27FC236}">
                <a16:creationId xmlns:a16="http://schemas.microsoft.com/office/drawing/2014/main" id="{522777B7-3383-2AA1-D14C-6E3192D8D27B}"/>
              </a:ext>
            </a:extLst>
          </p:cNvPr>
          <p:cNvSpPr/>
          <p:nvPr/>
        </p:nvSpPr>
        <p:spPr>
          <a:xfrm>
            <a:off x="702366" y="3438091"/>
            <a:ext cx="67180" cy="505259"/>
          </a:xfrm>
          <a:prstGeom prst="rect">
            <a:avLst/>
          </a:prstGeom>
          <a:solidFill>
            <a:srgbClr val="28AD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3 Marcador de texto">
            <a:extLst>
              <a:ext uri="{FF2B5EF4-FFF2-40B4-BE49-F238E27FC236}">
                <a16:creationId xmlns:a16="http://schemas.microsoft.com/office/drawing/2014/main" id="{2F5CC4BA-E207-E44F-D644-ED4EF5535052}"/>
              </a:ext>
            </a:extLst>
          </p:cNvPr>
          <p:cNvSpPr txBox="1">
            <a:spLocks/>
          </p:cNvSpPr>
          <p:nvPr/>
        </p:nvSpPr>
        <p:spPr>
          <a:xfrm>
            <a:off x="3651794" y="2436639"/>
            <a:ext cx="4888410" cy="758672"/>
          </a:xfrm>
          <a:prstGeom prst="rect">
            <a:avLst/>
          </a:prstGeom>
        </p:spPr>
        <p:txBody>
          <a:bodyPr vert="horz" lIns="91440" tIns="45720" rIns="91440" bIns="45720" rtlCol="0" anchor="ctr"/>
          <a:lstStyle>
            <a:defPPr>
              <a:defRPr lang="es-MX"/>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MX" sz="8800" dirty="0">
                <a:solidFill>
                  <a:srgbClr val="18529D"/>
                </a:solidFill>
                <a:latin typeface="Gill Sans MT" panose="020B0502020104020203" pitchFamily="34" charset="77"/>
              </a:rPr>
              <a:t>¡Gracias!</a:t>
            </a:r>
          </a:p>
        </p:txBody>
      </p:sp>
      <p:sp>
        <p:nvSpPr>
          <p:cNvPr id="4" name="CuadroTexto 3">
            <a:extLst>
              <a:ext uri="{FF2B5EF4-FFF2-40B4-BE49-F238E27FC236}">
                <a16:creationId xmlns:a16="http://schemas.microsoft.com/office/drawing/2014/main" id="{57096686-7AB6-F80A-62D9-D927568696FC}"/>
              </a:ext>
            </a:extLst>
          </p:cNvPr>
          <p:cNvSpPr txBox="1"/>
          <p:nvPr/>
        </p:nvSpPr>
        <p:spPr>
          <a:xfrm>
            <a:off x="1778287" y="4426491"/>
            <a:ext cx="8635423" cy="1015663"/>
          </a:xfrm>
          <a:prstGeom prst="rect">
            <a:avLst/>
          </a:prstGeom>
          <a:noFill/>
        </p:spPr>
        <p:txBody>
          <a:bodyPr wrap="square" rtlCol="0">
            <a:spAutoFit/>
          </a:bodyPr>
          <a:lstStyle/>
          <a:p>
            <a:pPr algn="ctr"/>
            <a:r>
              <a:rPr lang="es-MX" sz="2400" dirty="0">
                <a:solidFill>
                  <a:srgbClr val="28AD56"/>
                </a:solidFill>
              </a:rPr>
              <a:t>Departamento de Supervisión y Desarrollo Escolar. </a:t>
            </a:r>
            <a:endParaRPr lang="es-MX" sz="2400" dirty="0">
              <a:solidFill>
                <a:srgbClr val="28AD56"/>
              </a:solidFill>
              <a:latin typeface="Gill Sans MT" panose="020B0502020104020203" pitchFamily="34" charset="77"/>
            </a:endParaRPr>
          </a:p>
          <a:p>
            <a:pPr algn="ctr"/>
            <a:endParaRPr lang="es-MX" dirty="0">
              <a:solidFill>
                <a:srgbClr val="28AD56"/>
              </a:solidFill>
              <a:latin typeface="Gill Sans MT" panose="020B0502020104020203" pitchFamily="34" charset="77"/>
            </a:endParaRPr>
          </a:p>
          <a:p>
            <a:pPr algn="ctr"/>
            <a:endParaRPr lang="es-MX" dirty="0">
              <a:solidFill>
                <a:srgbClr val="28AD56"/>
              </a:solidFill>
              <a:latin typeface="Gill Sans MT" panose="020B0502020104020203" pitchFamily="34" charset="77"/>
            </a:endParaRPr>
          </a:p>
        </p:txBody>
      </p:sp>
      <p:pic>
        <p:nvPicPr>
          <p:cNvPr id="19" name="Imagen 18">
            <a:extLst>
              <a:ext uri="{FF2B5EF4-FFF2-40B4-BE49-F238E27FC236}">
                <a16:creationId xmlns:a16="http://schemas.microsoft.com/office/drawing/2014/main" id="{8DF9800C-8C58-DA29-F6ED-3B41CB0657AA}"/>
              </a:ext>
            </a:extLst>
          </p:cNvPr>
          <p:cNvPicPr>
            <a:picLocks noChangeAspect="1"/>
          </p:cNvPicPr>
          <p:nvPr/>
        </p:nvPicPr>
        <p:blipFill>
          <a:blip r:embed="rId3"/>
          <a:stretch>
            <a:fillRect/>
          </a:stretch>
        </p:blipFill>
        <p:spPr>
          <a:xfrm>
            <a:off x="5597514" y="916070"/>
            <a:ext cx="996970" cy="1379141"/>
          </a:xfrm>
          <a:prstGeom prst="rect">
            <a:avLst/>
          </a:prstGeom>
        </p:spPr>
      </p:pic>
    </p:spTree>
    <p:extLst>
      <p:ext uri="{BB962C8B-B14F-4D97-AF65-F5344CB8AC3E}">
        <p14:creationId xmlns:p14="http://schemas.microsoft.com/office/powerpoint/2010/main" val="292770925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4470</TotalTime>
  <Words>2175</Words>
  <Application>Microsoft Macintosh PowerPoint</Application>
  <PresentationFormat>Panorámica</PresentationFormat>
  <Paragraphs>293</Paragraphs>
  <Slides>42</Slides>
  <Notes>16</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42</vt:i4>
      </vt:variant>
    </vt:vector>
  </HeadingPairs>
  <TitlesOfParts>
    <vt:vector size="51" baseType="lpstr">
      <vt:lpstr>Aptos</vt:lpstr>
      <vt:lpstr>Aptos Display</vt:lpstr>
      <vt:lpstr>Arial</vt:lpstr>
      <vt:lpstr>Calibri</vt:lpstr>
      <vt:lpstr>Gill Sans MT</vt:lpstr>
      <vt:lpstr>Roboto</vt:lpstr>
      <vt:lpstr>Segoe UI Variable Display Light</vt:lpstr>
      <vt:lpstr>TT Drugs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VALLEJO JACOME JUAN PABLO</dc:creator>
  <cp:lastModifiedBy>Sanchez Hernandez Blanca Estela</cp:lastModifiedBy>
  <cp:revision>23</cp:revision>
  <dcterms:created xsi:type="dcterms:W3CDTF">2026-06-22T01:29:16Z</dcterms:created>
  <dcterms:modified xsi:type="dcterms:W3CDTF">2026-09-22T16:23:03Z</dcterms:modified>
</cp:coreProperties>
</file>