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66" r:id="rId5"/>
    <p:sldId id="257" r:id="rId6"/>
    <p:sldId id="268" r:id="rId7"/>
    <p:sldId id="261" r:id="rId8"/>
    <p:sldId id="262" r:id="rId9"/>
    <p:sldId id="269" r:id="rId10"/>
    <p:sldId id="259" r:id="rId11"/>
    <p:sldId id="260" r:id="rId12"/>
    <p:sldId id="263" r:id="rId13"/>
    <p:sldId id="267" r:id="rId14"/>
    <p:sldId id="265" r:id="rId15"/>
  </p:sldIdLst>
  <p:sldSz cx="9144000" cy="5143500" type="screen16x9"/>
  <p:notesSz cx="6858000" cy="9144000"/>
  <p:defaultTextStyle>
    <a:defPPr>
      <a:defRPr lang="es-MX"/>
    </a:defPPr>
    <a:lvl1pPr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07178" indent="-40717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15630" indent="-82709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224080" indent="-124698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632531" indent="-166689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832304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198764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565225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2931685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E6E6E6"/>
    <a:srgbClr val="E1E1E1"/>
    <a:srgbClr val="EBEBEB"/>
    <a:srgbClr val="F7F7F7"/>
    <a:srgbClr val="F5F5F5"/>
    <a:srgbClr val="F6F6F6"/>
    <a:srgbClr val="F9F9F9"/>
    <a:srgbClr val="F0F0F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C4F6C3-6DBC-07B1-E66C-C3B6737EACCD}" v="2" dt="2025-06-13T16:34:26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8" autoAdjust="0"/>
    <p:restoredTop sz="94697"/>
  </p:normalViewPr>
  <p:slideViewPr>
    <p:cSldViewPr>
      <p:cViewPr>
        <p:scale>
          <a:sx n="146" d="100"/>
          <a:sy n="146" d="100"/>
        </p:scale>
        <p:origin x="1600" y="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9ACF0-1B94-8748-AFFE-A220A5482CD1}" type="datetimeFigureOut">
              <a:rPr lang="es-MX" smtClean="0"/>
              <a:t>17/06/25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9B7EC-BA0D-8645-BF13-402C1288BE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886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9B7EC-BA0D-8645-BF13-402C1288BE01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4610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92" tIns="36646" rIns="73292" bIns="36646" anchor="ctr"/>
          <a:lstStyle/>
          <a:p>
            <a:pPr algn="ctr" defTabSz="816694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4375366" y="4443958"/>
            <a:ext cx="3670316" cy="176600"/>
          </a:xfrm>
          <a:prstGeom prst="rect">
            <a:avLst/>
          </a:prstGeom>
          <a:noFill/>
        </p:spPr>
        <p:txBody>
          <a:bodyPr lIns="73292" tIns="36646" rIns="73292" bIns="36646">
            <a:spAutoFit/>
          </a:bodyPr>
          <a:lstStyle/>
          <a:p>
            <a:pPr algn="r">
              <a:lnSpc>
                <a:spcPts val="802"/>
              </a:lnSpc>
              <a:defRPr/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itchFamily="34" charset="0"/>
              </a:rPr>
              <a:t>“Lis de Veracruz:  Arte, Ciencia, Luz”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33385" y="2427734"/>
            <a:ext cx="5112410" cy="238017"/>
          </a:xfrm>
        </p:spPr>
        <p:txBody>
          <a:bodyPr/>
          <a:lstStyle>
            <a:lvl1pPr algn="r">
              <a:lnSpc>
                <a:spcPts val="2084"/>
              </a:lnSpc>
              <a:defRPr sz="19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agregar títulos</a:t>
            </a:r>
          </a:p>
        </p:txBody>
      </p:sp>
      <p:sp>
        <p:nvSpPr>
          <p:cNvPr id="15" name="1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2933385" y="2834428"/>
            <a:ext cx="5112410" cy="238017"/>
          </a:xfrm>
        </p:spPr>
        <p:txBody>
          <a:bodyPr/>
          <a:lstStyle>
            <a:lvl1pPr algn="r">
              <a:lnSpc>
                <a:spcPts val="1283"/>
              </a:lnSpc>
              <a:defRPr sz="1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agregar subtítulo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637545" y="3287311"/>
            <a:ext cx="3408252" cy="142803"/>
          </a:xfrm>
        </p:spPr>
        <p:txBody>
          <a:bodyPr/>
          <a:lstStyle>
            <a:lvl1pPr algn="r">
              <a:lnSpc>
                <a:spcPts val="1042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agregar fecha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1726573" y="1570777"/>
            <a:ext cx="6291761" cy="334248"/>
          </a:xfrm>
        </p:spPr>
        <p:txBody>
          <a:bodyPr/>
          <a:lstStyle>
            <a:lvl1pPr algn="r">
              <a:lnSpc>
                <a:spcPts val="1122"/>
              </a:lnSpc>
              <a:spcBef>
                <a:spcPts val="0"/>
              </a:spcBef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Haga clic para escribir el nombre de su entidad o dependencia</a:t>
            </a: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9782"/>
            <a:ext cx="2789022" cy="2283717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862" y="298800"/>
            <a:ext cx="1482702" cy="1277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237" y="1000185"/>
            <a:ext cx="8033892" cy="2866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476417"/>
            <a:ext cx="7209903" cy="3095506"/>
          </a:xfrm>
        </p:spPr>
        <p:txBody>
          <a:bodyPr/>
          <a:lstStyle>
            <a:lvl1pPr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835961" y="2619373"/>
            <a:ext cx="7772400" cy="1021556"/>
          </a:xfrm>
          <a:prstGeom prst="rect">
            <a:avLst/>
          </a:prstGeom>
        </p:spPr>
        <p:txBody>
          <a:bodyPr anchor="t"/>
          <a:lstStyle>
            <a:lvl1pPr algn="r">
              <a:lnSpc>
                <a:spcPts val="2405"/>
              </a:lnSpc>
              <a:defRPr sz="2200" b="0" cap="none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es-ES" dirty="0"/>
              <a:t>Haga clic para agregar subtítulo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835961" y="2381257"/>
            <a:ext cx="7772400" cy="238116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ts val="1603"/>
              </a:lnSpc>
              <a:buNone/>
              <a:defRPr lang="es-ES" sz="19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83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50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33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17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500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843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677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agregar título</a:t>
            </a:r>
          </a:p>
        </p:txBody>
      </p:sp>
      <p:pic>
        <p:nvPicPr>
          <p:cNvPr id="4" name="3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91830"/>
            <a:ext cx="2261378" cy="185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42692" y="1000186"/>
            <a:ext cx="404018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084"/>
              </a:lnSpc>
              <a:buNone/>
              <a:defRPr sz="1900" b="0">
                <a:solidFill>
                  <a:schemeClr val="tx1"/>
                </a:solidFill>
                <a:latin typeface="Gill Sans MT" pitchFamily="34" charset="0"/>
              </a:defRPr>
            </a:lvl1pPr>
            <a:lvl2pPr marL="408348" indent="0">
              <a:buNone/>
              <a:defRPr sz="1800" b="1"/>
            </a:lvl2pPr>
            <a:lvl3pPr marL="816694" indent="0">
              <a:buNone/>
              <a:defRPr sz="1600" b="1"/>
            </a:lvl3pPr>
            <a:lvl4pPr marL="1225042" indent="0">
              <a:buNone/>
              <a:defRPr sz="1400" b="1"/>
            </a:lvl4pPr>
            <a:lvl5pPr marL="1633388" indent="0">
              <a:buNone/>
              <a:defRPr sz="1400" b="1"/>
            </a:lvl5pPr>
            <a:lvl6pPr marL="2041736" indent="0">
              <a:buNone/>
              <a:defRPr sz="1400" b="1"/>
            </a:lvl6pPr>
            <a:lvl7pPr marL="2450082" indent="0">
              <a:buNone/>
              <a:defRPr sz="1400" b="1"/>
            </a:lvl7pPr>
            <a:lvl8pPr marL="2858430" indent="0">
              <a:buNone/>
              <a:defRPr sz="1400" b="1"/>
            </a:lvl8pPr>
            <a:lvl9pPr marL="3266777" indent="0">
              <a:buNone/>
              <a:defRPr sz="1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2692" y="1718123"/>
            <a:ext cx="4040189" cy="285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30519" y="1000186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2084"/>
              </a:lnSpc>
              <a:buNone/>
              <a:defRPr sz="1900" b="0">
                <a:solidFill>
                  <a:schemeClr val="tx1"/>
                </a:solidFill>
                <a:latin typeface="Gill Sans MT" pitchFamily="34" charset="0"/>
              </a:defRPr>
            </a:lvl1pPr>
            <a:lvl2pPr marL="408348" indent="0">
              <a:buNone/>
              <a:defRPr sz="1800" b="1"/>
            </a:lvl2pPr>
            <a:lvl3pPr marL="816694" indent="0">
              <a:buNone/>
              <a:defRPr sz="1600" b="1"/>
            </a:lvl3pPr>
            <a:lvl4pPr marL="1225042" indent="0">
              <a:buNone/>
              <a:defRPr sz="1400" b="1"/>
            </a:lvl4pPr>
            <a:lvl5pPr marL="1633388" indent="0">
              <a:buNone/>
              <a:defRPr sz="1400" b="1"/>
            </a:lvl5pPr>
            <a:lvl6pPr marL="2041736" indent="0">
              <a:buNone/>
              <a:defRPr sz="1400" b="1"/>
            </a:lvl6pPr>
            <a:lvl7pPr marL="2450082" indent="0">
              <a:buNone/>
              <a:defRPr sz="1400" b="1"/>
            </a:lvl7pPr>
            <a:lvl8pPr marL="2858430" indent="0">
              <a:buNone/>
              <a:defRPr sz="1400" b="1"/>
            </a:lvl8pPr>
            <a:lvl9pPr marL="3266777" indent="0">
              <a:buNone/>
              <a:defRPr sz="1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30519" y="1718123"/>
            <a:ext cx="4041775" cy="285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692" y="1000186"/>
            <a:ext cx="6161190" cy="28573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900" b="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60542" y="1476417"/>
            <a:ext cx="4944134" cy="3095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42693" y="1476417"/>
            <a:ext cx="3008313" cy="30955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408348" indent="0">
              <a:buNone/>
              <a:defRPr sz="1000"/>
            </a:lvl2pPr>
            <a:lvl3pPr marL="816694" indent="0">
              <a:buNone/>
              <a:defRPr sz="900"/>
            </a:lvl3pPr>
            <a:lvl4pPr marL="1225042" indent="0">
              <a:buNone/>
              <a:defRPr sz="800"/>
            </a:lvl4pPr>
            <a:lvl5pPr marL="1633388" indent="0">
              <a:buNone/>
              <a:defRPr sz="800"/>
            </a:lvl5pPr>
            <a:lvl6pPr marL="2041736" indent="0">
              <a:buNone/>
              <a:defRPr sz="800"/>
            </a:lvl6pPr>
            <a:lvl7pPr marL="2450082" indent="0">
              <a:buNone/>
              <a:defRPr sz="800"/>
            </a:lvl7pPr>
            <a:lvl8pPr marL="2858430" indent="0">
              <a:buNone/>
              <a:defRPr sz="800"/>
            </a:lvl8pPr>
            <a:lvl9pPr marL="3266777" indent="0">
              <a:buNone/>
              <a:defRPr sz="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9326" y="3939902"/>
            <a:ext cx="7865349" cy="27636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802"/>
              </a:lnSpc>
              <a:defRPr sz="1900" b="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99394" y="952562"/>
            <a:ext cx="5945212" cy="29080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408348" indent="0">
              <a:buNone/>
              <a:defRPr sz="2500"/>
            </a:lvl2pPr>
            <a:lvl3pPr marL="816694" indent="0">
              <a:buNone/>
              <a:defRPr sz="2200"/>
            </a:lvl3pPr>
            <a:lvl4pPr marL="1225042" indent="0">
              <a:buNone/>
              <a:defRPr sz="1800"/>
            </a:lvl4pPr>
            <a:lvl5pPr marL="1633388" indent="0">
              <a:buNone/>
              <a:defRPr sz="1800"/>
            </a:lvl5pPr>
            <a:lvl6pPr marL="2041736" indent="0">
              <a:buNone/>
              <a:defRPr sz="1800"/>
            </a:lvl6pPr>
            <a:lvl7pPr marL="2450082" indent="0">
              <a:buNone/>
              <a:defRPr sz="1800"/>
            </a:lvl7pPr>
            <a:lvl8pPr marL="2858430" indent="0">
              <a:buNone/>
              <a:defRPr sz="1800"/>
            </a:lvl8pPr>
            <a:lvl9pPr marL="3266777" indent="0">
              <a:buNone/>
              <a:defRPr sz="18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39326" y="4311472"/>
            <a:ext cx="7865349" cy="27650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43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408348" indent="0">
              <a:buNone/>
              <a:defRPr sz="1000"/>
            </a:lvl2pPr>
            <a:lvl3pPr marL="816694" indent="0">
              <a:buNone/>
              <a:defRPr sz="900"/>
            </a:lvl3pPr>
            <a:lvl4pPr marL="1225042" indent="0">
              <a:buNone/>
              <a:defRPr sz="800"/>
            </a:lvl4pPr>
            <a:lvl5pPr marL="1633388" indent="0">
              <a:buNone/>
              <a:defRPr sz="800"/>
            </a:lvl5pPr>
            <a:lvl6pPr marL="2041736" indent="0">
              <a:buNone/>
              <a:defRPr sz="800"/>
            </a:lvl6pPr>
            <a:lvl7pPr marL="2450082" indent="0">
              <a:buNone/>
              <a:defRPr sz="800"/>
            </a:lvl7pPr>
            <a:lvl8pPr marL="2858430" indent="0">
              <a:buNone/>
              <a:defRPr sz="800"/>
            </a:lvl8pPr>
            <a:lvl9pPr marL="3266777" indent="0">
              <a:buNone/>
              <a:defRPr sz="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0" y="0"/>
            <a:ext cx="9147175" cy="4805363"/>
            <a:chOff x="0" y="-3175"/>
            <a:chExt cx="9147175" cy="4805363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3175" y="-3175"/>
              <a:ext cx="9137650" cy="4529138"/>
            </a:xfrm>
            <a:custGeom>
              <a:avLst/>
              <a:gdLst>
                <a:gd name="T0" fmla="*/ 0 w 2878"/>
                <a:gd name="T1" fmla="*/ 0 h 1425"/>
                <a:gd name="T2" fmla="*/ 0 w 2878"/>
                <a:gd name="T3" fmla="*/ 928 h 1425"/>
                <a:gd name="T4" fmla="*/ 44 w 2878"/>
                <a:gd name="T5" fmla="*/ 1046 h 1425"/>
                <a:gd name="T6" fmla="*/ 334 w 2878"/>
                <a:gd name="T7" fmla="*/ 1158 h 1425"/>
                <a:gd name="T8" fmla="*/ 1060 w 2878"/>
                <a:gd name="T9" fmla="*/ 1228 h 1425"/>
                <a:gd name="T10" fmla="*/ 1263 w 2878"/>
                <a:gd name="T11" fmla="*/ 1269 h 1425"/>
                <a:gd name="T12" fmla="*/ 1396 w 2878"/>
                <a:gd name="T13" fmla="*/ 1354 h 1425"/>
                <a:gd name="T14" fmla="*/ 1439 w 2878"/>
                <a:gd name="T15" fmla="*/ 1425 h 1425"/>
                <a:gd name="T16" fmla="*/ 1481 w 2878"/>
                <a:gd name="T17" fmla="*/ 1354 h 1425"/>
                <a:gd name="T18" fmla="*/ 1615 w 2878"/>
                <a:gd name="T19" fmla="*/ 1268 h 1425"/>
                <a:gd name="T20" fmla="*/ 1818 w 2878"/>
                <a:gd name="T21" fmla="*/ 1228 h 1425"/>
                <a:gd name="T22" fmla="*/ 2544 w 2878"/>
                <a:gd name="T23" fmla="*/ 1158 h 1425"/>
                <a:gd name="T24" fmla="*/ 2834 w 2878"/>
                <a:gd name="T25" fmla="*/ 1046 h 1425"/>
                <a:gd name="T26" fmla="*/ 2878 w 2878"/>
                <a:gd name="T27" fmla="*/ 928 h 1425"/>
                <a:gd name="T28" fmla="*/ 2878 w 2878"/>
                <a:gd name="T29" fmla="*/ 0 h 1425"/>
                <a:gd name="T30" fmla="*/ 0 w 2878"/>
                <a:gd name="T31" fmla="*/ 0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8" h="1425">
                  <a:moveTo>
                    <a:pt x="0" y="0"/>
                  </a:moveTo>
                  <a:cubicBezTo>
                    <a:pt x="0" y="928"/>
                    <a:pt x="0" y="928"/>
                    <a:pt x="0" y="928"/>
                  </a:cubicBezTo>
                  <a:cubicBezTo>
                    <a:pt x="0" y="978"/>
                    <a:pt x="18" y="1017"/>
                    <a:pt x="44" y="1046"/>
                  </a:cubicBezTo>
                  <a:cubicBezTo>
                    <a:pt x="115" y="1124"/>
                    <a:pt x="235" y="1148"/>
                    <a:pt x="334" y="1158"/>
                  </a:cubicBezTo>
                  <a:cubicBezTo>
                    <a:pt x="1060" y="1228"/>
                    <a:pt x="1060" y="1228"/>
                    <a:pt x="1060" y="1228"/>
                  </a:cubicBezTo>
                  <a:cubicBezTo>
                    <a:pt x="1132" y="1236"/>
                    <a:pt x="1194" y="1244"/>
                    <a:pt x="1263" y="1269"/>
                  </a:cubicBezTo>
                  <a:cubicBezTo>
                    <a:pt x="1312" y="1286"/>
                    <a:pt x="1357" y="1312"/>
                    <a:pt x="1396" y="1354"/>
                  </a:cubicBezTo>
                  <a:cubicBezTo>
                    <a:pt x="1418" y="1378"/>
                    <a:pt x="1430" y="1400"/>
                    <a:pt x="1439" y="1425"/>
                  </a:cubicBezTo>
                  <a:cubicBezTo>
                    <a:pt x="1448" y="1400"/>
                    <a:pt x="1460" y="1378"/>
                    <a:pt x="1481" y="1354"/>
                  </a:cubicBezTo>
                  <a:cubicBezTo>
                    <a:pt x="1521" y="1312"/>
                    <a:pt x="1567" y="1286"/>
                    <a:pt x="1615" y="1268"/>
                  </a:cubicBezTo>
                  <a:cubicBezTo>
                    <a:pt x="1685" y="1243"/>
                    <a:pt x="1746" y="1236"/>
                    <a:pt x="1818" y="1228"/>
                  </a:cubicBezTo>
                  <a:cubicBezTo>
                    <a:pt x="2544" y="1158"/>
                    <a:pt x="2544" y="1158"/>
                    <a:pt x="2544" y="1158"/>
                  </a:cubicBezTo>
                  <a:cubicBezTo>
                    <a:pt x="2643" y="1148"/>
                    <a:pt x="2763" y="1124"/>
                    <a:pt x="2834" y="1046"/>
                  </a:cubicBezTo>
                  <a:cubicBezTo>
                    <a:pt x="2860" y="1017"/>
                    <a:pt x="2878" y="978"/>
                    <a:pt x="2878" y="928"/>
                  </a:cubicBezTo>
                  <a:cubicBezTo>
                    <a:pt x="2878" y="0"/>
                    <a:pt x="2878" y="0"/>
                    <a:pt x="2878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79F55"/>
                </a:gs>
                <a:gs pos="16000">
                  <a:srgbClr val="00775F"/>
                </a:gs>
                <a:gs pos="63000">
                  <a:srgbClr val="193F78"/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3175" y="3178175"/>
              <a:ext cx="9137650" cy="1506538"/>
            </a:xfrm>
            <a:custGeom>
              <a:avLst/>
              <a:gdLst>
                <a:gd name="T0" fmla="*/ 1439 w 2878"/>
                <a:gd name="T1" fmla="*/ 474 h 474"/>
                <a:gd name="T2" fmla="*/ 1441 w 2878"/>
                <a:gd name="T3" fmla="*/ 472 h 474"/>
                <a:gd name="T4" fmla="*/ 1707 w 2878"/>
                <a:gd name="T5" fmla="*/ 279 h 474"/>
                <a:gd name="T6" fmla="*/ 1821 w 2878"/>
                <a:gd name="T7" fmla="*/ 264 h 474"/>
                <a:gd name="T8" fmla="*/ 2536 w 2878"/>
                <a:gd name="T9" fmla="*/ 196 h 474"/>
                <a:gd name="T10" fmla="*/ 2877 w 2878"/>
                <a:gd name="T11" fmla="*/ 5 h 474"/>
                <a:gd name="T12" fmla="*/ 2876 w 2878"/>
                <a:gd name="T13" fmla="*/ 0 h 474"/>
                <a:gd name="T14" fmla="*/ 2874 w 2878"/>
                <a:gd name="T15" fmla="*/ 1 h 474"/>
                <a:gd name="T16" fmla="*/ 2539 w 2878"/>
                <a:gd name="T17" fmla="*/ 172 h 474"/>
                <a:gd name="T18" fmla="*/ 1825 w 2878"/>
                <a:gd name="T19" fmla="*/ 241 h 474"/>
                <a:gd name="T20" fmla="*/ 1544 w 2878"/>
                <a:gd name="T21" fmla="*/ 319 h 474"/>
                <a:gd name="T22" fmla="*/ 1439 w 2878"/>
                <a:gd name="T23" fmla="*/ 457 h 474"/>
                <a:gd name="T24" fmla="*/ 1439 w 2878"/>
                <a:gd name="T25" fmla="*/ 457 h 474"/>
                <a:gd name="T26" fmla="*/ 1334 w 2878"/>
                <a:gd name="T27" fmla="*/ 319 h 474"/>
                <a:gd name="T28" fmla="*/ 1053 w 2878"/>
                <a:gd name="T29" fmla="*/ 241 h 474"/>
                <a:gd name="T30" fmla="*/ 339 w 2878"/>
                <a:gd name="T31" fmla="*/ 172 h 474"/>
                <a:gd name="T32" fmla="*/ 4 w 2878"/>
                <a:gd name="T33" fmla="*/ 1 h 474"/>
                <a:gd name="T34" fmla="*/ 2 w 2878"/>
                <a:gd name="T35" fmla="*/ 0 h 474"/>
                <a:gd name="T36" fmla="*/ 1 w 2878"/>
                <a:gd name="T37" fmla="*/ 5 h 474"/>
                <a:gd name="T38" fmla="*/ 341 w 2878"/>
                <a:gd name="T39" fmla="*/ 196 h 474"/>
                <a:gd name="T40" fmla="*/ 1057 w 2878"/>
                <a:gd name="T41" fmla="*/ 263 h 474"/>
                <a:gd name="T42" fmla="*/ 1171 w 2878"/>
                <a:gd name="T43" fmla="*/ 279 h 474"/>
                <a:gd name="T44" fmla="*/ 1436 w 2878"/>
                <a:gd name="T45" fmla="*/ 471 h 474"/>
                <a:gd name="T46" fmla="*/ 1439 w 2878"/>
                <a:gd name="T47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78" h="474">
                  <a:moveTo>
                    <a:pt x="1439" y="474"/>
                  </a:moveTo>
                  <a:cubicBezTo>
                    <a:pt x="1440" y="474"/>
                    <a:pt x="1441" y="472"/>
                    <a:pt x="1441" y="472"/>
                  </a:cubicBezTo>
                  <a:cubicBezTo>
                    <a:pt x="1479" y="355"/>
                    <a:pt x="1589" y="303"/>
                    <a:pt x="1707" y="279"/>
                  </a:cubicBezTo>
                  <a:cubicBezTo>
                    <a:pt x="1746" y="271"/>
                    <a:pt x="1782" y="267"/>
                    <a:pt x="1821" y="264"/>
                  </a:cubicBezTo>
                  <a:cubicBezTo>
                    <a:pt x="2536" y="196"/>
                    <a:pt x="2536" y="196"/>
                    <a:pt x="2536" y="196"/>
                  </a:cubicBezTo>
                  <a:cubicBezTo>
                    <a:pt x="2666" y="186"/>
                    <a:pt x="2845" y="146"/>
                    <a:pt x="2877" y="5"/>
                  </a:cubicBezTo>
                  <a:cubicBezTo>
                    <a:pt x="2878" y="1"/>
                    <a:pt x="2877" y="0"/>
                    <a:pt x="2876" y="0"/>
                  </a:cubicBezTo>
                  <a:cubicBezTo>
                    <a:pt x="2875" y="0"/>
                    <a:pt x="2875" y="0"/>
                    <a:pt x="2874" y="1"/>
                  </a:cubicBezTo>
                  <a:cubicBezTo>
                    <a:pt x="2820" y="127"/>
                    <a:pt x="2672" y="157"/>
                    <a:pt x="2539" y="172"/>
                  </a:cubicBezTo>
                  <a:cubicBezTo>
                    <a:pt x="1825" y="241"/>
                    <a:pt x="1825" y="241"/>
                    <a:pt x="1825" y="241"/>
                  </a:cubicBezTo>
                  <a:cubicBezTo>
                    <a:pt x="1725" y="250"/>
                    <a:pt x="1632" y="262"/>
                    <a:pt x="1544" y="319"/>
                  </a:cubicBezTo>
                  <a:cubicBezTo>
                    <a:pt x="1489" y="354"/>
                    <a:pt x="1451" y="395"/>
                    <a:pt x="1439" y="457"/>
                  </a:cubicBezTo>
                  <a:cubicBezTo>
                    <a:pt x="1439" y="457"/>
                    <a:pt x="1439" y="457"/>
                    <a:pt x="1439" y="457"/>
                  </a:cubicBezTo>
                  <a:cubicBezTo>
                    <a:pt x="1427" y="395"/>
                    <a:pt x="1388" y="354"/>
                    <a:pt x="1334" y="319"/>
                  </a:cubicBezTo>
                  <a:cubicBezTo>
                    <a:pt x="1246" y="262"/>
                    <a:pt x="1153" y="250"/>
                    <a:pt x="1053" y="241"/>
                  </a:cubicBezTo>
                  <a:cubicBezTo>
                    <a:pt x="339" y="172"/>
                    <a:pt x="339" y="172"/>
                    <a:pt x="339" y="172"/>
                  </a:cubicBezTo>
                  <a:cubicBezTo>
                    <a:pt x="206" y="157"/>
                    <a:pt x="58" y="127"/>
                    <a:pt x="4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1"/>
                    <a:pt x="1" y="5"/>
                  </a:cubicBezTo>
                  <a:cubicBezTo>
                    <a:pt x="33" y="146"/>
                    <a:pt x="212" y="186"/>
                    <a:pt x="341" y="196"/>
                  </a:cubicBezTo>
                  <a:cubicBezTo>
                    <a:pt x="1057" y="263"/>
                    <a:pt x="1057" y="263"/>
                    <a:pt x="1057" y="263"/>
                  </a:cubicBezTo>
                  <a:cubicBezTo>
                    <a:pt x="1096" y="267"/>
                    <a:pt x="1132" y="271"/>
                    <a:pt x="1171" y="279"/>
                  </a:cubicBezTo>
                  <a:cubicBezTo>
                    <a:pt x="1289" y="303"/>
                    <a:pt x="1399" y="355"/>
                    <a:pt x="1436" y="471"/>
                  </a:cubicBezTo>
                  <a:cubicBezTo>
                    <a:pt x="1437" y="472"/>
                    <a:pt x="1437" y="474"/>
                    <a:pt x="1439" y="474"/>
                  </a:cubicBezTo>
                  <a:close/>
                </a:path>
              </a:pathLst>
            </a:custGeom>
            <a:solidFill>
              <a:srgbClr val="28A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0" y="3305175"/>
              <a:ext cx="9147175" cy="1497013"/>
            </a:xfrm>
            <a:custGeom>
              <a:avLst/>
              <a:gdLst>
                <a:gd name="T0" fmla="*/ 1440 w 2881"/>
                <a:gd name="T1" fmla="*/ 457 h 471"/>
                <a:gd name="T2" fmla="*/ 1060 w 2881"/>
                <a:gd name="T3" fmla="*/ 236 h 471"/>
                <a:gd name="T4" fmla="*/ 345 w 2881"/>
                <a:gd name="T5" fmla="*/ 168 h 471"/>
                <a:gd name="T6" fmla="*/ 3 w 2881"/>
                <a:gd name="T7" fmla="*/ 1 h 471"/>
                <a:gd name="T8" fmla="*/ 2 w 2881"/>
                <a:gd name="T9" fmla="*/ 0 h 471"/>
                <a:gd name="T10" fmla="*/ 0 w 2881"/>
                <a:gd name="T11" fmla="*/ 6 h 471"/>
                <a:gd name="T12" fmla="*/ 347 w 2881"/>
                <a:gd name="T13" fmla="*/ 187 h 471"/>
                <a:gd name="T14" fmla="*/ 1058 w 2881"/>
                <a:gd name="T15" fmla="*/ 253 h 471"/>
                <a:gd name="T16" fmla="*/ 1438 w 2881"/>
                <a:gd name="T17" fmla="*/ 470 h 471"/>
                <a:gd name="T18" fmla="*/ 1440 w 2881"/>
                <a:gd name="T19" fmla="*/ 471 h 471"/>
                <a:gd name="T20" fmla="*/ 1442 w 2881"/>
                <a:gd name="T21" fmla="*/ 470 h 471"/>
                <a:gd name="T22" fmla="*/ 1822 w 2881"/>
                <a:gd name="T23" fmla="*/ 253 h 471"/>
                <a:gd name="T24" fmla="*/ 2533 w 2881"/>
                <a:gd name="T25" fmla="*/ 187 h 471"/>
                <a:gd name="T26" fmla="*/ 2880 w 2881"/>
                <a:gd name="T27" fmla="*/ 6 h 471"/>
                <a:gd name="T28" fmla="*/ 2878 w 2881"/>
                <a:gd name="T29" fmla="*/ 1 h 471"/>
                <a:gd name="T30" fmla="*/ 2877 w 2881"/>
                <a:gd name="T31" fmla="*/ 1 h 471"/>
                <a:gd name="T32" fmla="*/ 2535 w 2881"/>
                <a:gd name="T33" fmla="*/ 168 h 471"/>
                <a:gd name="T34" fmla="*/ 1820 w 2881"/>
                <a:gd name="T35" fmla="*/ 236 h 471"/>
                <a:gd name="T36" fmla="*/ 1440 w 2881"/>
                <a:gd name="T37" fmla="*/ 457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81" h="471">
                  <a:moveTo>
                    <a:pt x="1440" y="457"/>
                  </a:moveTo>
                  <a:cubicBezTo>
                    <a:pt x="1389" y="290"/>
                    <a:pt x="1215" y="249"/>
                    <a:pt x="1060" y="236"/>
                  </a:cubicBezTo>
                  <a:cubicBezTo>
                    <a:pt x="345" y="168"/>
                    <a:pt x="345" y="168"/>
                    <a:pt x="345" y="168"/>
                  </a:cubicBezTo>
                  <a:cubicBezTo>
                    <a:pt x="223" y="157"/>
                    <a:pt x="56" y="124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2"/>
                    <a:pt x="0" y="6"/>
                  </a:cubicBezTo>
                  <a:cubicBezTo>
                    <a:pt x="25" y="137"/>
                    <a:pt x="238" y="177"/>
                    <a:pt x="347" y="187"/>
                  </a:cubicBezTo>
                  <a:cubicBezTo>
                    <a:pt x="1058" y="253"/>
                    <a:pt x="1058" y="253"/>
                    <a:pt x="1058" y="253"/>
                  </a:cubicBezTo>
                  <a:cubicBezTo>
                    <a:pt x="1209" y="266"/>
                    <a:pt x="1381" y="307"/>
                    <a:pt x="1438" y="470"/>
                  </a:cubicBezTo>
                  <a:cubicBezTo>
                    <a:pt x="1438" y="471"/>
                    <a:pt x="1439" y="471"/>
                    <a:pt x="1440" y="471"/>
                  </a:cubicBezTo>
                  <a:cubicBezTo>
                    <a:pt x="1441" y="471"/>
                    <a:pt x="1442" y="470"/>
                    <a:pt x="1442" y="470"/>
                  </a:cubicBezTo>
                  <a:cubicBezTo>
                    <a:pt x="1499" y="304"/>
                    <a:pt x="1671" y="266"/>
                    <a:pt x="1822" y="253"/>
                  </a:cubicBezTo>
                  <a:cubicBezTo>
                    <a:pt x="2533" y="187"/>
                    <a:pt x="2533" y="187"/>
                    <a:pt x="2533" y="187"/>
                  </a:cubicBezTo>
                  <a:cubicBezTo>
                    <a:pt x="2642" y="177"/>
                    <a:pt x="2855" y="137"/>
                    <a:pt x="2880" y="6"/>
                  </a:cubicBezTo>
                  <a:cubicBezTo>
                    <a:pt x="2881" y="2"/>
                    <a:pt x="2879" y="1"/>
                    <a:pt x="2878" y="1"/>
                  </a:cubicBezTo>
                  <a:cubicBezTo>
                    <a:pt x="2878" y="1"/>
                    <a:pt x="2877" y="1"/>
                    <a:pt x="2877" y="1"/>
                  </a:cubicBezTo>
                  <a:cubicBezTo>
                    <a:pt x="2824" y="124"/>
                    <a:pt x="2657" y="157"/>
                    <a:pt x="2535" y="168"/>
                  </a:cubicBezTo>
                  <a:cubicBezTo>
                    <a:pt x="1820" y="236"/>
                    <a:pt x="1820" y="236"/>
                    <a:pt x="1820" y="236"/>
                  </a:cubicBezTo>
                  <a:cubicBezTo>
                    <a:pt x="1665" y="249"/>
                    <a:pt x="1491" y="290"/>
                    <a:pt x="1440" y="457"/>
                  </a:cubicBezTo>
                  <a:close/>
                </a:path>
              </a:pathLst>
            </a:custGeom>
            <a:solidFill>
              <a:srgbClr val="185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000" y="559621"/>
            <a:ext cx="2916000" cy="290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01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0" y="0"/>
            <a:ext cx="9147175" cy="4805363"/>
            <a:chOff x="0" y="-3175"/>
            <a:chExt cx="9147175" cy="4805363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3175" y="-3175"/>
              <a:ext cx="9137650" cy="4529138"/>
            </a:xfrm>
            <a:custGeom>
              <a:avLst/>
              <a:gdLst>
                <a:gd name="T0" fmla="*/ 0 w 2878"/>
                <a:gd name="T1" fmla="*/ 0 h 1425"/>
                <a:gd name="T2" fmla="*/ 0 w 2878"/>
                <a:gd name="T3" fmla="*/ 928 h 1425"/>
                <a:gd name="T4" fmla="*/ 44 w 2878"/>
                <a:gd name="T5" fmla="*/ 1046 h 1425"/>
                <a:gd name="T6" fmla="*/ 334 w 2878"/>
                <a:gd name="T7" fmla="*/ 1158 h 1425"/>
                <a:gd name="T8" fmla="*/ 1060 w 2878"/>
                <a:gd name="T9" fmla="*/ 1228 h 1425"/>
                <a:gd name="T10" fmla="*/ 1263 w 2878"/>
                <a:gd name="T11" fmla="*/ 1269 h 1425"/>
                <a:gd name="T12" fmla="*/ 1396 w 2878"/>
                <a:gd name="T13" fmla="*/ 1354 h 1425"/>
                <a:gd name="T14" fmla="*/ 1439 w 2878"/>
                <a:gd name="T15" fmla="*/ 1425 h 1425"/>
                <a:gd name="T16" fmla="*/ 1481 w 2878"/>
                <a:gd name="T17" fmla="*/ 1354 h 1425"/>
                <a:gd name="T18" fmla="*/ 1615 w 2878"/>
                <a:gd name="T19" fmla="*/ 1268 h 1425"/>
                <a:gd name="T20" fmla="*/ 1818 w 2878"/>
                <a:gd name="T21" fmla="*/ 1228 h 1425"/>
                <a:gd name="T22" fmla="*/ 2544 w 2878"/>
                <a:gd name="T23" fmla="*/ 1158 h 1425"/>
                <a:gd name="T24" fmla="*/ 2834 w 2878"/>
                <a:gd name="T25" fmla="*/ 1046 h 1425"/>
                <a:gd name="T26" fmla="*/ 2878 w 2878"/>
                <a:gd name="T27" fmla="*/ 928 h 1425"/>
                <a:gd name="T28" fmla="*/ 2878 w 2878"/>
                <a:gd name="T29" fmla="*/ 0 h 1425"/>
                <a:gd name="T30" fmla="*/ 0 w 2878"/>
                <a:gd name="T31" fmla="*/ 0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8" h="1425">
                  <a:moveTo>
                    <a:pt x="0" y="0"/>
                  </a:moveTo>
                  <a:cubicBezTo>
                    <a:pt x="0" y="928"/>
                    <a:pt x="0" y="928"/>
                    <a:pt x="0" y="928"/>
                  </a:cubicBezTo>
                  <a:cubicBezTo>
                    <a:pt x="0" y="978"/>
                    <a:pt x="18" y="1017"/>
                    <a:pt x="44" y="1046"/>
                  </a:cubicBezTo>
                  <a:cubicBezTo>
                    <a:pt x="115" y="1124"/>
                    <a:pt x="235" y="1148"/>
                    <a:pt x="334" y="1158"/>
                  </a:cubicBezTo>
                  <a:cubicBezTo>
                    <a:pt x="1060" y="1228"/>
                    <a:pt x="1060" y="1228"/>
                    <a:pt x="1060" y="1228"/>
                  </a:cubicBezTo>
                  <a:cubicBezTo>
                    <a:pt x="1132" y="1236"/>
                    <a:pt x="1194" y="1244"/>
                    <a:pt x="1263" y="1269"/>
                  </a:cubicBezTo>
                  <a:cubicBezTo>
                    <a:pt x="1312" y="1286"/>
                    <a:pt x="1357" y="1312"/>
                    <a:pt x="1396" y="1354"/>
                  </a:cubicBezTo>
                  <a:cubicBezTo>
                    <a:pt x="1418" y="1378"/>
                    <a:pt x="1430" y="1400"/>
                    <a:pt x="1439" y="1425"/>
                  </a:cubicBezTo>
                  <a:cubicBezTo>
                    <a:pt x="1448" y="1400"/>
                    <a:pt x="1460" y="1378"/>
                    <a:pt x="1481" y="1354"/>
                  </a:cubicBezTo>
                  <a:cubicBezTo>
                    <a:pt x="1521" y="1312"/>
                    <a:pt x="1567" y="1286"/>
                    <a:pt x="1615" y="1268"/>
                  </a:cubicBezTo>
                  <a:cubicBezTo>
                    <a:pt x="1685" y="1243"/>
                    <a:pt x="1746" y="1236"/>
                    <a:pt x="1818" y="1228"/>
                  </a:cubicBezTo>
                  <a:cubicBezTo>
                    <a:pt x="2544" y="1158"/>
                    <a:pt x="2544" y="1158"/>
                    <a:pt x="2544" y="1158"/>
                  </a:cubicBezTo>
                  <a:cubicBezTo>
                    <a:pt x="2643" y="1148"/>
                    <a:pt x="2763" y="1124"/>
                    <a:pt x="2834" y="1046"/>
                  </a:cubicBezTo>
                  <a:cubicBezTo>
                    <a:pt x="2860" y="1017"/>
                    <a:pt x="2878" y="978"/>
                    <a:pt x="2878" y="928"/>
                  </a:cubicBezTo>
                  <a:cubicBezTo>
                    <a:pt x="2878" y="0"/>
                    <a:pt x="2878" y="0"/>
                    <a:pt x="2878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79F55"/>
                </a:gs>
                <a:gs pos="16000">
                  <a:srgbClr val="00775F"/>
                </a:gs>
                <a:gs pos="63000">
                  <a:srgbClr val="193F78"/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3175" y="3178175"/>
              <a:ext cx="9137650" cy="1506538"/>
            </a:xfrm>
            <a:custGeom>
              <a:avLst/>
              <a:gdLst>
                <a:gd name="T0" fmla="*/ 1439 w 2878"/>
                <a:gd name="T1" fmla="*/ 474 h 474"/>
                <a:gd name="T2" fmla="*/ 1441 w 2878"/>
                <a:gd name="T3" fmla="*/ 472 h 474"/>
                <a:gd name="T4" fmla="*/ 1707 w 2878"/>
                <a:gd name="T5" fmla="*/ 279 h 474"/>
                <a:gd name="T6" fmla="*/ 1821 w 2878"/>
                <a:gd name="T7" fmla="*/ 264 h 474"/>
                <a:gd name="T8" fmla="*/ 2536 w 2878"/>
                <a:gd name="T9" fmla="*/ 196 h 474"/>
                <a:gd name="T10" fmla="*/ 2877 w 2878"/>
                <a:gd name="T11" fmla="*/ 5 h 474"/>
                <a:gd name="T12" fmla="*/ 2876 w 2878"/>
                <a:gd name="T13" fmla="*/ 0 h 474"/>
                <a:gd name="T14" fmla="*/ 2874 w 2878"/>
                <a:gd name="T15" fmla="*/ 1 h 474"/>
                <a:gd name="T16" fmla="*/ 2539 w 2878"/>
                <a:gd name="T17" fmla="*/ 172 h 474"/>
                <a:gd name="T18" fmla="*/ 1825 w 2878"/>
                <a:gd name="T19" fmla="*/ 241 h 474"/>
                <a:gd name="T20" fmla="*/ 1544 w 2878"/>
                <a:gd name="T21" fmla="*/ 319 h 474"/>
                <a:gd name="T22" fmla="*/ 1439 w 2878"/>
                <a:gd name="T23" fmla="*/ 457 h 474"/>
                <a:gd name="T24" fmla="*/ 1439 w 2878"/>
                <a:gd name="T25" fmla="*/ 457 h 474"/>
                <a:gd name="T26" fmla="*/ 1334 w 2878"/>
                <a:gd name="T27" fmla="*/ 319 h 474"/>
                <a:gd name="T28" fmla="*/ 1053 w 2878"/>
                <a:gd name="T29" fmla="*/ 241 h 474"/>
                <a:gd name="T30" fmla="*/ 339 w 2878"/>
                <a:gd name="T31" fmla="*/ 172 h 474"/>
                <a:gd name="T32" fmla="*/ 4 w 2878"/>
                <a:gd name="T33" fmla="*/ 1 h 474"/>
                <a:gd name="T34" fmla="*/ 2 w 2878"/>
                <a:gd name="T35" fmla="*/ 0 h 474"/>
                <a:gd name="T36" fmla="*/ 1 w 2878"/>
                <a:gd name="T37" fmla="*/ 5 h 474"/>
                <a:gd name="T38" fmla="*/ 341 w 2878"/>
                <a:gd name="T39" fmla="*/ 196 h 474"/>
                <a:gd name="T40" fmla="*/ 1057 w 2878"/>
                <a:gd name="T41" fmla="*/ 263 h 474"/>
                <a:gd name="T42" fmla="*/ 1171 w 2878"/>
                <a:gd name="T43" fmla="*/ 279 h 474"/>
                <a:gd name="T44" fmla="*/ 1436 w 2878"/>
                <a:gd name="T45" fmla="*/ 471 h 474"/>
                <a:gd name="T46" fmla="*/ 1439 w 2878"/>
                <a:gd name="T47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78" h="474">
                  <a:moveTo>
                    <a:pt x="1439" y="474"/>
                  </a:moveTo>
                  <a:cubicBezTo>
                    <a:pt x="1440" y="474"/>
                    <a:pt x="1441" y="472"/>
                    <a:pt x="1441" y="472"/>
                  </a:cubicBezTo>
                  <a:cubicBezTo>
                    <a:pt x="1479" y="355"/>
                    <a:pt x="1589" y="303"/>
                    <a:pt x="1707" y="279"/>
                  </a:cubicBezTo>
                  <a:cubicBezTo>
                    <a:pt x="1746" y="271"/>
                    <a:pt x="1782" y="267"/>
                    <a:pt x="1821" y="264"/>
                  </a:cubicBezTo>
                  <a:cubicBezTo>
                    <a:pt x="2536" y="196"/>
                    <a:pt x="2536" y="196"/>
                    <a:pt x="2536" y="196"/>
                  </a:cubicBezTo>
                  <a:cubicBezTo>
                    <a:pt x="2666" y="186"/>
                    <a:pt x="2845" y="146"/>
                    <a:pt x="2877" y="5"/>
                  </a:cubicBezTo>
                  <a:cubicBezTo>
                    <a:pt x="2878" y="1"/>
                    <a:pt x="2877" y="0"/>
                    <a:pt x="2876" y="0"/>
                  </a:cubicBezTo>
                  <a:cubicBezTo>
                    <a:pt x="2875" y="0"/>
                    <a:pt x="2875" y="0"/>
                    <a:pt x="2874" y="1"/>
                  </a:cubicBezTo>
                  <a:cubicBezTo>
                    <a:pt x="2820" y="127"/>
                    <a:pt x="2672" y="157"/>
                    <a:pt x="2539" y="172"/>
                  </a:cubicBezTo>
                  <a:cubicBezTo>
                    <a:pt x="1825" y="241"/>
                    <a:pt x="1825" y="241"/>
                    <a:pt x="1825" y="241"/>
                  </a:cubicBezTo>
                  <a:cubicBezTo>
                    <a:pt x="1725" y="250"/>
                    <a:pt x="1632" y="262"/>
                    <a:pt x="1544" y="319"/>
                  </a:cubicBezTo>
                  <a:cubicBezTo>
                    <a:pt x="1489" y="354"/>
                    <a:pt x="1451" y="395"/>
                    <a:pt x="1439" y="457"/>
                  </a:cubicBezTo>
                  <a:cubicBezTo>
                    <a:pt x="1439" y="457"/>
                    <a:pt x="1439" y="457"/>
                    <a:pt x="1439" y="457"/>
                  </a:cubicBezTo>
                  <a:cubicBezTo>
                    <a:pt x="1427" y="395"/>
                    <a:pt x="1388" y="354"/>
                    <a:pt x="1334" y="319"/>
                  </a:cubicBezTo>
                  <a:cubicBezTo>
                    <a:pt x="1246" y="262"/>
                    <a:pt x="1153" y="250"/>
                    <a:pt x="1053" y="241"/>
                  </a:cubicBezTo>
                  <a:cubicBezTo>
                    <a:pt x="339" y="172"/>
                    <a:pt x="339" y="172"/>
                    <a:pt x="339" y="172"/>
                  </a:cubicBezTo>
                  <a:cubicBezTo>
                    <a:pt x="206" y="157"/>
                    <a:pt x="58" y="127"/>
                    <a:pt x="4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1"/>
                    <a:pt x="1" y="5"/>
                  </a:cubicBezTo>
                  <a:cubicBezTo>
                    <a:pt x="33" y="146"/>
                    <a:pt x="212" y="186"/>
                    <a:pt x="341" y="196"/>
                  </a:cubicBezTo>
                  <a:cubicBezTo>
                    <a:pt x="1057" y="263"/>
                    <a:pt x="1057" y="263"/>
                    <a:pt x="1057" y="263"/>
                  </a:cubicBezTo>
                  <a:cubicBezTo>
                    <a:pt x="1096" y="267"/>
                    <a:pt x="1132" y="271"/>
                    <a:pt x="1171" y="279"/>
                  </a:cubicBezTo>
                  <a:cubicBezTo>
                    <a:pt x="1289" y="303"/>
                    <a:pt x="1399" y="355"/>
                    <a:pt x="1436" y="471"/>
                  </a:cubicBezTo>
                  <a:cubicBezTo>
                    <a:pt x="1437" y="472"/>
                    <a:pt x="1437" y="474"/>
                    <a:pt x="1439" y="474"/>
                  </a:cubicBezTo>
                  <a:close/>
                </a:path>
              </a:pathLst>
            </a:custGeom>
            <a:solidFill>
              <a:srgbClr val="28A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0" y="3305175"/>
              <a:ext cx="9147175" cy="1497013"/>
            </a:xfrm>
            <a:custGeom>
              <a:avLst/>
              <a:gdLst>
                <a:gd name="T0" fmla="*/ 1440 w 2881"/>
                <a:gd name="T1" fmla="*/ 457 h 471"/>
                <a:gd name="T2" fmla="*/ 1060 w 2881"/>
                <a:gd name="T3" fmla="*/ 236 h 471"/>
                <a:gd name="T4" fmla="*/ 345 w 2881"/>
                <a:gd name="T5" fmla="*/ 168 h 471"/>
                <a:gd name="T6" fmla="*/ 3 w 2881"/>
                <a:gd name="T7" fmla="*/ 1 h 471"/>
                <a:gd name="T8" fmla="*/ 2 w 2881"/>
                <a:gd name="T9" fmla="*/ 0 h 471"/>
                <a:gd name="T10" fmla="*/ 0 w 2881"/>
                <a:gd name="T11" fmla="*/ 6 h 471"/>
                <a:gd name="T12" fmla="*/ 347 w 2881"/>
                <a:gd name="T13" fmla="*/ 187 h 471"/>
                <a:gd name="T14" fmla="*/ 1058 w 2881"/>
                <a:gd name="T15" fmla="*/ 253 h 471"/>
                <a:gd name="T16" fmla="*/ 1438 w 2881"/>
                <a:gd name="T17" fmla="*/ 470 h 471"/>
                <a:gd name="T18" fmla="*/ 1440 w 2881"/>
                <a:gd name="T19" fmla="*/ 471 h 471"/>
                <a:gd name="T20" fmla="*/ 1442 w 2881"/>
                <a:gd name="T21" fmla="*/ 470 h 471"/>
                <a:gd name="T22" fmla="*/ 1822 w 2881"/>
                <a:gd name="T23" fmla="*/ 253 h 471"/>
                <a:gd name="T24" fmla="*/ 2533 w 2881"/>
                <a:gd name="T25" fmla="*/ 187 h 471"/>
                <a:gd name="T26" fmla="*/ 2880 w 2881"/>
                <a:gd name="T27" fmla="*/ 6 h 471"/>
                <a:gd name="T28" fmla="*/ 2878 w 2881"/>
                <a:gd name="T29" fmla="*/ 1 h 471"/>
                <a:gd name="T30" fmla="*/ 2877 w 2881"/>
                <a:gd name="T31" fmla="*/ 1 h 471"/>
                <a:gd name="T32" fmla="*/ 2535 w 2881"/>
                <a:gd name="T33" fmla="*/ 168 h 471"/>
                <a:gd name="T34" fmla="*/ 1820 w 2881"/>
                <a:gd name="T35" fmla="*/ 236 h 471"/>
                <a:gd name="T36" fmla="*/ 1440 w 2881"/>
                <a:gd name="T37" fmla="*/ 457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81" h="471">
                  <a:moveTo>
                    <a:pt x="1440" y="457"/>
                  </a:moveTo>
                  <a:cubicBezTo>
                    <a:pt x="1389" y="290"/>
                    <a:pt x="1215" y="249"/>
                    <a:pt x="1060" y="236"/>
                  </a:cubicBezTo>
                  <a:cubicBezTo>
                    <a:pt x="345" y="168"/>
                    <a:pt x="345" y="168"/>
                    <a:pt x="345" y="168"/>
                  </a:cubicBezTo>
                  <a:cubicBezTo>
                    <a:pt x="223" y="157"/>
                    <a:pt x="56" y="124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2"/>
                    <a:pt x="0" y="6"/>
                  </a:cubicBezTo>
                  <a:cubicBezTo>
                    <a:pt x="25" y="137"/>
                    <a:pt x="238" y="177"/>
                    <a:pt x="347" y="187"/>
                  </a:cubicBezTo>
                  <a:cubicBezTo>
                    <a:pt x="1058" y="253"/>
                    <a:pt x="1058" y="253"/>
                    <a:pt x="1058" y="253"/>
                  </a:cubicBezTo>
                  <a:cubicBezTo>
                    <a:pt x="1209" y="266"/>
                    <a:pt x="1381" y="307"/>
                    <a:pt x="1438" y="470"/>
                  </a:cubicBezTo>
                  <a:cubicBezTo>
                    <a:pt x="1438" y="471"/>
                    <a:pt x="1439" y="471"/>
                    <a:pt x="1440" y="471"/>
                  </a:cubicBezTo>
                  <a:cubicBezTo>
                    <a:pt x="1441" y="471"/>
                    <a:pt x="1442" y="470"/>
                    <a:pt x="1442" y="470"/>
                  </a:cubicBezTo>
                  <a:cubicBezTo>
                    <a:pt x="1499" y="304"/>
                    <a:pt x="1671" y="266"/>
                    <a:pt x="1822" y="253"/>
                  </a:cubicBezTo>
                  <a:cubicBezTo>
                    <a:pt x="2533" y="187"/>
                    <a:pt x="2533" y="187"/>
                    <a:pt x="2533" y="187"/>
                  </a:cubicBezTo>
                  <a:cubicBezTo>
                    <a:pt x="2642" y="177"/>
                    <a:pt x="2855" y="137"/>
                    <a:pt x="2880" y="6"/>
                  </a:cubicBezTo>
                  <a:cubicBezTo>
                    <a:pt x="2881" y="2"/>
                    <a:pt x="2879" y="1"/>
                    <a:pt x="2878" y="1"/>
                  </a:cubicBezTo>
                  <a:cubicBezTo>
                    <a:pt x="2878" y="1"/>
                    <a:pt x="2877" y="1"/>
                    <a:pt x="2877" y="1"/>
                  </a:cubicBezTo>
                  <a:cubicBezTo>
                    <a:pt x="2824" y="124"/>
                    <a:pt x="2657" y="157"/>
                    <a:pt x="2535" y="168"/>
                  </a:cubicBezTo>
                  <a:cubicBezTo>
                    <a:pt x="1820" y="236"/>
                    <a:pt x="1820" y="236"/>
                    <a:pt x="1820" y="236"/>
                  </a:cubicBezTo>
                  <a:cubicBezTo>
                    <a:pt x="1665" y="249"/>
                    <a:pt x="1491" y="290"/>
                    <a:pt x="1440" y="457"/>
                  </a:cubicBezTo>
                  <a:close/>
                </a:path>
              </a:pathLst>
            </a:custGeom>
            <a:solidFill>
              <a:srgbClr val="185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566" y="713341"/>
            <a:ext cx="2551181" cy="223114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88" y="627534"/>
            <a:ext cx="2304000" cy="22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3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14 Marcador de título"/>
          <p:cNvSpPr>
            <a:spLocks noGrp="1"/>
          </p:cNvSpPr>
          <p:nvPr>
            <p:ph type="title"/>
          </p:nvPr>
        </p:nvSpPr>
        <p:spPr bwMode="auto">
          <a:xfrm>
            <a:off x="508236" y="1143055"/>
            <a:ext cx="7668715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1029" name="15 Marcador de texto"/>
          <p:cNvSpPr>
            <a:spLocks noGrp="1"/>
          </p:cNvSpPr>
          <p:nvPr>
            <p:ph type="body" idx="1"/>
          </p:nvPr>
        </p:nvSpPr>
        <p:spPr bwMode="auto">
          <a:xfrm>
            <a:off x="1294771" y="1619286"/>
            <a:ext cx="7209903" cy="304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508238" y="483518"/>
            <a:ext cx="812752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73" y="275506"/>
            <a:ext cx="1664175" cy="10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6" r:id="rId7"/>
    <p:sldLayoutId id="2147483697" r:id="rId8"/>
  </p:sldLayoutIdLst>
  <p:txStyles>
    <p:titleStyle>
      <a:lvl1pPr algn="l" defTabSz="815630" rtl="0" eaLnBrk="1" fontAlgn="base" hangingPunct="1">
        <a:spcBef>
          <a:spcPct val="0"/>
        </a:spcBef>
        <a:spcAft>
          <a:spcPct val="0"/>
        </a:spcAft>
        <a:defRPr sz="2200" b="0" kern="1200">
          <a:solidFill>
            <a:srgbClr val="404040"/>
          </a:solidFill>
          <a:latin typeface="Gill Sans MT" pitchFamily="34" charset="0"/>
          <a:ea typeface="+mj-ea"/>
          <a:cs typeface="+mj-cs"/>
        </a:defRPr>
      </a:lvl1pPr>
      <a:lvl2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2pPr>
      <a:lvl3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3pPr>
      <a:lvl4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4pPr>
      <a:lvl5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5pPr>
      <a:lvl6pPr marL="366461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732921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099382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465843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815630" rtl="0" eaLnBrk="1" fontAlgn="base" hangingPunct="1">
        <a:lnSpc>
          <a:spcPts val="2244"/>
        </a:lnSpc>
        <a:spcBef>
          <a:spcPct val="20000"/>
        </a:spcBef>
        <a:spcAft>
          <a:spcPct val="0"/>
        </a:spcAft>
        <a:buFont typeface="Arial" charset="0"/>
        <a:defRPr sz="1900" kern="1200">
          <a:solidFill>
            <a:srgbClr val="7F7F7F"/>
          </a:solidFill>
          <a:latin typeface="Gill Sans MT" pitchFamily="34" charset="0"/>
          <a:ea typeface="+mn-ea"/>
          <a:cs typeface="+mn-cs"/>
        </a:defRPr>
      </a:lvl1pPr>
      <a:lvl2pPr marL="662938" indent="-254486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91" indent="-203589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943" indent="-203589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7393" indent="-203589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909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4256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2603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0951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348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694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5042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3388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736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0082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8430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6777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uerdo286.sep.gob.mx/certificados286/" TargetMode="External"/><Relationship Id="rId2" Type="http://schemas.openxmlformats.org/officeDocument/2006/relationships/hyperlink" Target="https://www.siged.sep.gob.mx/certificados/iem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ertificacion-electronica.sev.gob.mx/#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b.mx/valida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uv.mx/secretarios-facultad/files/2023/06/anexo-01-certificado-electronico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v.mx/secretarios-facultad/files/2023/06/anexo-02-certificado-acuerdo-286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uv.mx/secretarios-facultad/files/2023/06/anexo-03-certificado-impreso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v.mx/secretarios-facultad/files/2023/06/anexo-04-constancia-de-calificaciones-historial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1347614"/>
            <a:ext cx="360040" cy="16697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167844" y="1307990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i="1" dirty="0">
                <a:solidFill>
                  <a:schemeClr val="bg1"/>
                </a:solidFill>
                <a:latin typeface="Calisto MT" panose="02040603050505030304" pitchFamily="18" charset="0"/>
              </a:rPr>
              <a:t>2025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23478"/>
            <a:ext cx="2520280" cy="283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69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644EF-63C3-B90F-BE41-53C40981B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21" y="573033"/>
            <a:ext cx="8033892" cy="286625"/>
          </a:xfrm>
        </p:spPr>
        <p:txBody>
          <a:bodyPr/>
          <a:lstStyle/>
          <a:p>
            <a:r>
              <a:rPr lang="es-MX" dirty="0"/>
              <a:t>Ligas de acceso para consultar certificados por folio: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A3236D-E5B1-B406-4C0B-86691C3F8D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576" y="1131590"/>
            <a:ext cx="7209903" cy="3095506"/>
          </a:xfrm>
        </p:spPr>
        <p:txBody>
          <a:bodyPr/>
          <a:lstStyle/>
          <a:p>
            <a:endParaRPr lang="es-MX" dirty="0"/>
          </a:p>
          <a:p>
            <a:endParaRPr lang="es-MX" dirty="0"/>
          </a:p>
          <a:p>
            <a:r>
              <a:rPr lang="es-MX" dirty="0"/>
              <a:t>Federales: </a:t>
            </a:r>
            <a:r>
              <a:rPr lang="es-MX" dirty="0">
                <a:hlinkClick r:id="rId2"/>
              </a:rPr>
              <a:t>https://www.siged.sep.gob.mx/certificados/iems</a:t>
            </a:r>
            <a:endParaRPr lang="es-MX" dirty="0"/>
          </a:p>
          <a:p>
            <a:endParaRPr lang="es-MX" dirty="0"/>
          </a:p>
          <a:p>
            <a:r>
              <a:rPr lang="es-MX" dirty="0"/>
              <a:t>Acuerdo 286: </a:t>
            </a:r>
            <a:r>
              <a:rPr lang="es-MX" dirty="0">
                <a:hlinkClick r:id="rId3"/>
              </a:rPr>
              <a:t>http://www.acuerdo286.sep.gob.mx/certificados286/</a:t>
            </a:r>
            <a:r>
              <a:rPr lang="es-MX" dirty="0"/>
              <a:t> </a:t>
            </a:r>
          </a:p>
          <a:p>
            <a:endParaRPr lang="es-MX" dirty="0"/>
          </a:p>
          <a:p>
            <a:r>
              <a:rPr lang="es-MX" dirty="0"/>
              <a:t>Estatales: </a:t>
            </a:r>
            <a:r>
              <a:rPr lang="es-MX" dirty="0">
                <a:hlinkClick r:id="rId4"/>
              </a:rPr>
              <a:t>https://certificacion-electronica.sev.gob.mx/#/</a:t>
            </a:r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21430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7" b="95802" l="9931" r="89607">
                        <a14:foregroundMark x1="16628" y1="64198" x2="22864" y2="24198"/>
                        <a14:foregroundMark x1="12240" y1="47407" x2="23095" y2="21481"/>
                        <a14:foregroundMark x1="22864" y1="21728" x2="42956" y2="11358"/>
                        <a14:foregroundMark x1="42494" y1="12593" x2="59815" y2="11358"/>
                        <a14:foregroundMark x1="52425" y1="12840" x2="28176" y2="56296"/>
                        <a14:foregroundMark x1="24942" y1="25679" x2="56351" y2="60988"/>
                        <a14:foregroundMark x1="26559" y1="58519" x2="66051" y2="47160"/>
                        <a14:foregroundMark x1="63048" y1="40494" x2="27021" y2="28395"/>
                        <a14:foregroundMark x1="37182" y1="24691" x2="21709" y2="54568"/>
                        <a14:foregroundMark x1="25635" y1="35062" x2="65358" y2="41975"/>
                        <a14:foregroundMark x1="45035" y1="48889" x2="61201" y2="23951"/>
                        <a14:foregroundMark x1="47344" y1="23951" x2="69515" y2="47160"/>
                        <a14:foregroundMark x1="58661" y1="62222" x2="51270" y2="37037"/>
                        <a14:foregroundMark x1="63279" y1="71111" x2="73672" y2="38272"/>
                        <a14:foregroundMark x1="57968" y1="26914" x2="74827" y2="39753"/>
                        <a14:foregroundMark x1="53811" y1="15802" x2="78060" y2="41728"/>
                        <a14:foregroundMark x1="56582" y1="13333" x2="73672" y2="22963"/>
                        <a14:foregroundMark x1="73441" y1="25926" x2="79215" y2="42716"/>
                        <a14:foregroundMark x1="73210" y1="22469" x2="83834" y2="43457"/>
                        <a14:foregroundMark x1="84527" y1="44691" x2="84527" y2="62963"/>
                        <a14:foregroundMark x1="72286" y1="81975" x2="56813" y2="91111"/>
                        <a14:foregroundMark x1="58199" y1="87654" x2="41109" y2="90617"/>
                        <a14:foregroundMark x1="11547" y1="58765" x2="9931" y2="53827"/>
                        <a14:foregroundMark x1="10393" y1="50123" x2="10855" y2="58519"/>
                        <a14:foregroundMark x1="48499" y1="77531" x2="49654" y2="22963"/>
                        <a14:foregroundMark x1="38568" y1="25679" x2="46420" y2="85679"/>
                        <a14:foregroundMark x1="51270" y1="88148" x2="27252" y2="819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1800" y="195486"/>
            <a:ext cx="3744416" cy="350228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t="5859"/>
          <a:stretch/>
        </p:blipFill>
        <p:spPr>
          <a:xfrm>
            <a:off x="2771800" y="0"/>
            <a:ext cx="3600953" cy="350785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987824" y="1563638"/>
            <a:ext cx="4039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>
                <a:solidFill>
                  <a:schemeClr val="bg1"/>
                </a:solidFill>
                <a:latin typeface="Gill Sans MT" panose="020B0502020104020203" pitchFamily="34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637069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Validación de documentos – Nuevo ingreso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MX" dirty="0">
                <a:latin typeface="Gill Sans MT"/>
              </a:rPr>
              <a:t>Junio 2025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3"/>
          </p:nvPr>
        </p:nvSpPr>
        <p:spPr>
          <a:xfrm>
            <a:off x="2483768" y="1639050"/>
            <a:ext cx="6291761" cy="334248"/>
          </a:xfrm>
        </p:spPr>
        <p:txBody>
          <a:bodyPr/>
          <a:lstStyle/>
          <a:p>
            <a:r>
              <a:rPr lang="es-MX" dirty="0"/>
              <a:t>Dirección General de Administración Escolar</a:t>
            </a:r>
          </a:p>
        </p:txBody>
      </p:sp>
    </p:spTree>
    <p:extLst>
      <p:ext uri="{BB962C8B-B14F-4D97-AF65-F5344CB8AC3E}">
        <p14:creationId xmlns:p14="http://schemas.microsoft.com/office/powerpoint/2010/main" val="1904384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E6F34C-817E-7155-C89D-B846C6D4CC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9242" y="555526"/>
            <a:ext cx="8121402" cy="4176464"/>
          </a:xfrm>
        </p:spPr>
        <p:txBody>
          <a:bodyPr/>
          <a:lstStyle/>
          <a:p>
            <a:r>
              <a:rPr lang="es-MX" sz="1600" b="1" dirty="0">
                <a:solidFill>
                  <a:srgbClr val="002060"/>
                </a:solidFill>
                <a:highlight>
                  <a:srgbClr val="FBFBFB"/>
                </a:highlight>
              </a:rPr>
              <a:t>Sistema SIUV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Acta de nacimiento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Certificado de bachillerato o constancia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NSS o Responsiva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i="1" dirty="0"/>
              <a:t>Oficio de revalidación de estudios/</a:t>
            </a:r>
            <a:r>
              <a:rPr lang="es-MX" sz="1600" b="1" i="1" dirty="0"/>
              <a:t>Estancia legal en el país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i="1" dirty="0"/>
              <a:t>Documentos específicos para algunos PE (ejemplo: Certificaciones del idioma, carta compromiso)</a:t>
            </a:r>
          </a:p>
          <a:p>
            <a:r>
              <a:rPr lang="es-MX" sz="1600" b="1" dirty="0">
                <a:solidFill>
                  <a:srgbClr val="002060"/>
                </a:solidFill>
              </a:rPr>
              <a:t>Cotejo (entidad académica)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Identidad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Acta de nacimiento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Certificado de bachillerato o constancia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i="1" dirty="0"/>
              <a:t>Oficio de revalidación de estudios/</a:t>
            </a:r>
            <a:r>
              <a:rPr lang="es-MX" sz="1600" b="1" i="1" dirty="0"/>
              <a:t>Estancia legal en el país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i="1" dirty="0"/>
              <a:t>Documentos específicos para algunos 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Comprobante de pago (registrar)</a:t>
            </a:r>
          </a:p>
        </p:txBody>
      </p:sp>
      <p:sp>
        <p:nvSpPr>
          <p:cNvPr id="4" name="3 Marcador de texto">
            <a:extLst>
              <a:ext uri="{FF2B5EF4-FFF2-40B4-BE49-F238E27FC236}">
                <a16:creationId xmlns:a16="http://schemas.microsoft.com/office/drawing/2014/main" id="{BF619AE7-8E15-ABEB-E93A-C3851869A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23478"/>
            <a:ext cx="8033892" cy="286625"/>
          </a:xfrm>
        </p:spPr>
        <p:txBody>
          <a:bodyPr/>
          <a:lstStyle/>
          <a:p>
            <a:r>
              <a:rPr lang="es-MX" dirty="0"/>
              <a:t>Validación de documentos – Nuevo ingreso</a:t>
            </a:r>
          </a:p>
        </p:txBody>
      </p:sp>
    </p:spTree>
    <p:extLst>
      <p:ext uri="{BB962C8B-B14F-4D97-AF65-F5344CB8AC3E}">
        <p14:creationId xmlns:p14="http://schemas.microsoft.com/office/powerpoint/2010/main" val="2833976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23478"/>
            <a:ext cx="8033892" cy="286625"/>
          </a:xfrm>
        </p:spPr>
        <p:txBody>
          <a:bodyPr/>
          <a:lstStyle/>
          <a:p>
            <a:r>
              <a:rPr lang="es-MX" dirty="0"/>
              <a:t>Acta de nacimiento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67544" y="771550"/>
            <a:ext cx="7247358" cy="309550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s-MX" u="sng" dirty="0"/>
              <a:t>Copia certificada </a:t>
            </a:r>
            <a:r>
              <a:rPr lang="es-MX" b="1" dirty="0"/>
              <a:t>del acta de nacimiento.</a:t>
            </a:r>
          </a:p>
          <a:p>
            <a:r>
              <a:rPr lang="es-MX" dirty="0"/>
              <a:t>La validación se puede realizar a través de: </a:t>
            </a:r>
          </a:p>
          <a:p>
            <a:r>
              <a:rPr lang="es-MX" dirty="0"/>
              <a:t>a) La página </a:t>
            </a:r>
            <a:r>
              <a:rPr lang="es-MX" dirty="0">
                <a:hlinkClick r:id="rId3"/>
              </a:rPr>
              <a:t>www.gob.mx/validar</a:t>
            </a:r>
            <a:endParaRPr lang="es-MX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rPr>
              <a:t>Captura el número del “Identificador electrónico”</a:t>
            </a:r>
          </a:p>
          <a:p>
            <a:endParaRPr lang="es-MX" dirty="0"/>
          </a:p>
          <a:p>
            <a:r>
              <a:rPr lang="es-MX" dirty="0"/>
              <a:t>b) Escanear QR</a:t>
            </a:r>
          </a:p>
          <a:p>
            <a:r>
              <a:rPr lang="es-MX" dirty="0"/>
              <a:t>Se muestra la constancia de verificación, </a:t>
            </a:r>
          </a:p>
          <a:p>
            <a:r>
              <a:rPr lang="es-MX" dirty="0"/>
              <a:t>donde los datos deben concordar </a:t>
            </a:r>
          </a:p>
          <a:p>
            <a:r>
              <a:rPr lang="es-MX" dirty="0"/>
              <a:t>con los de la copia certificada del acta de nacimiento.</a:t>
            </a:r>
          </a:p>
          <a:p>
            <a:pPr marL="1120138" lvl="1" indent="-457200"/>
            <a:endParaRPr lang="es-MX" sz="1400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6A8E34-4D4F-D295-E41A-2B5F88548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1276444"/>
            <a:ext cx="2512865" cy="321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38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0061" y="123478"/>
            <a:ext cx="8033892" cy="286625"/>
          </a:xfrm>
        </p:spPr>
        <p:txBody>
          <a:bodyPr/>
          <a:lstStyle/>
          <a:p>
            <a:r>
              <a:rPr lang="es-MX" dirty="0"/>
              <a:t>Acta de nacimiento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74209" y="843558"/>
            <a:ext cx="7247358" cy="3095506"/>
          </a:xfrm>
        </p:spPr>
        <p:txBody>
          <a:bodyPr/>
          <a:lstStyle/>
          <a:p>
            <a:pPr marL="457200" indent="-457200">
              <a:buAutoNum type="arabicPeriod" startAt="2"/>
            </a:pPr>
            <a:r>
              <a:rPr lang="es-MX" dirty="0"/>
              <a:t>Acta de nacimiento anterior</a:t>
            </a:r>
          </a:p>
          <a:p>
            <a:endParaRPr lang="es-MX" dirty="0"/>
          </a:p>
          <a:p>
            <a:r>
              <a:rPr lang="es-MX" dirty="0"/>
              <a:t>Elementos: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Documento impreso en papel valorado – seguridad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Debe incluir firma y sello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Visible el folio del acta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Todos los datos deben ser legibles</a:t>
            </a:r>
            <a:endParaRPr lang="es-MX" sz="1400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DCE5964-2D03-F633-589E-DC657721C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131590"/>
            <a:ext cx="2907403" cy="363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01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>
            <a:extLst>
              <a:ext uri="{FF2B5EF4-FFF2-40B4-BE49-F238E27FC236}">
                <a16:creationId xmlns:a16="http://schemas.microsoft.com/office/drawing/2014/main" id="{42220398-EEC6-ED31-F3BE-9165F896DC5A}"/>
              </a:ext>
            </a:extLst>
          </p:cNvPr>
          <p:cNvSpPr txBox="1">
            <a:spLocks/>
          </p:cNvSpPr>
          <p:nvPr/>
        </p:nvSpPr>
        <p:spPr bwMode="auto">
          <a:xfrm>
            <a:off x="413703" y="537858"/>
            <a:ext cx="831659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t" anchorCtr="0" compatLnSpc="1">
            <a:prstTxWarp prst="textNoShape">
              <a:avLst/>
            </a:prstTxWarp>
          </a:bodyPr>
          <a:lstStyle>
            <a:lvl1pPr marL="0" indent="0" algn="l" defTabSz="815630" rtl="0" eaLnBrk="1" fontAlgn="base" hangingPunct="1">
              <a:lnSpc>
                <a:spcPts val="2244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90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662938" indent="-254486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491" indent="-203589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943" indent="-203589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7393" indent="-203589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5909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4256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2603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951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s-MX" b="1" dirty="0"/>
              <a:t>Certificados </a:t>
            </a:r>
            <a:r>
              <a:rPr lang="es-MX" b="1" u="sng" dirty="0"/>
              <a:t>electrónicos</a:t>
            </a:r>
            <a:r>
              <a:rPr lang="es-MX" b="1" dirty="0"/>
              <a:t>. </a:t>
            </a:r>
            <a:r>
              <a:rPr lang="es-MX" dirty="0"/>
              <a:t>Algunas instituciones iniciaron con la expedición de este formato en 2016.</a:t>
            </a:r>
          </a:p>
          <a:p>
            <a:r>
              <a:rPr lang="es-MX" dirty="0"/>
              <a:t>Elementos a validar: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Datos generales del aspirante con derecho a inscripción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Sello digital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Código QR.  Al escanearlo nos muestra lo siguiente:</a:t>
            </a:r>
          </a:p>
          <a:p>
            <a:pPr marL="1005838" lvl="1" indent="-34290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Réplica del documento en PDF (mismo archivo).  El dominio de la URL es gob.mx </a:t>
            </a:r>
          </a:p>
          <a:p>
            <a:pPr marL="1005838" lvl="1" indent="-34290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Validación del documento</a:t>
            </a:r>
          </a:p>
          <a:p>
            <a:pPr lvl="1" indent="0">
              <a:buFont typeface="Arial" charset="0"/>
              <a:buNone/>
            </a:pPr>
            <a:r>
              <a:rPr lang="es-MX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hlinkClick r:id="rId2"/>
              </a:rPr>
              <a:t>Ver anexo</a:t>
            </a:r>
            <a:endParaRPr lang="es-MX" sz="1400" b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16F76DA-1D83-EBC5-18ED-D0458A7ED172}"/>
              </a:ext>
            </a:extLst>
          </p:cNvPr>
          <p:cNvGrpSpPr/>
          <p:nvPr/>
        </p:nvGrpSpPr>
        <p:grpSpPr>
          <a:xfrm>
            <a:off x="3771836" y="2894617"/>
            <a:ext cx="1512168" cy="2113116"/>
            <a:chOff x="1187624" y="805368"/>
            <a:chExt cx="3096344" cy="4239538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53677FE2-E6A7-2A83-1F91-4EAA1C11C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7624" y="805368"/>
              <a:ext cx="3096344" cy="4239538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B73DE11-0AA9-5FEC-4009-0544C6453210}"/>
                </a:ext>
              </a:extLst>
            </p:cNvPr>
            <p:cNvSpPr/>
            <p:nvPr/>
          </p:nvSpPr>
          <p:spPr>
            <a:xfrm>
              <a:off x="1475656" y="1851670"/>
              <a:ext cx="1728192" cy="7200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42F89EEB-0790-AAF9-8564-2CFA4AA197A1}"/>
                </a:ext>
              </a:extLst>
            </p:cNvPr>
            <p:cNvSpPr/>
            <p:nvPr/>
          </p:nvSpPr>
          <p:spPr>
            <a:xfrm>
              <a:off x="3419872" y="1840446"/>
              <a:ext cx="720080" cy="8323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05CE86CA-8429-3FE4-4CB7-B54FD3814AD6}"/>
              </a:ext>
            </a:extLst>
          </p:cNvPr>
          <p:cNvGrpSpPr/>
          <p:nvPr/>
        </p:nvGrpSpPr>
        <p:grpSpPr>
          <a:xfrm>
            <a:off x="5796136" y="2894617"/>
            <a:ext cx="1512168" cy="2113116"/>
            <a:chOff x="4572000" y="805368"/>
            <a:chExt cx="3508189" cy="4239538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DBAD8710-EDB4-F1E0-75DF-FDDDDA203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805368"/>
              <a:ext cx="3508189" cy="42395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D4DAD03E-6B56-6ACB-0B3A-17EEEB1E00A6}"/>
                </a:ext>
              </a:extLst>
            </p:cNvPr>
            <p:cNvSpPr/>
            <p:nvPr/>
          </p:nvSpPr>
          <p:spPr>
            <a:xfrm>
              <a:off x="6660232" y="1275606"/>
              <a:ext cx="936104" cy="7200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431AACC7-65C0-AF8B-65E3-4732DFBF9F88}"/>
                </a:ext>
              </a:extLst>
            </p:cNvPr>
            <p:cNvSpPr/>
            <p:nvPr/>
          </p:nvSpPr>
          <p:spPr>
            <a:xfrm>
              <a:off x="4680012" y="1343182"/>
              <a:ext cx="684076" cy="4863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3" name="1 Título">
            <a:extLst>
              <a:ext uri="{FF2B5EF4-FFF2-40B4-BE49-F238E27FC236}">
                <a16:creationId xmlns:a16="http://schemas.microsoft.com/office/drawing/2014/main" id="{C05522A5-B559-03B5-16C1-DB0FE7DF2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35767"/>
            <a:ext cx="8033892" cy="286625"/>
          </a:xfrm>
        </p:spPr>
        <p:txBody>
          <a:bodyPr/>
          <a:lstStyle/>
          <a:p>
            <a:r>
              <a:rPr lang="es-MX" dirty="0"/>
              <a:t>Certificado de estudios</a:t>
            </a:r>
          </a:p>
        </p:txBody>
      </p:sp>
    </p:spTree>
    <p:extLst>
      <p:ext uri="{BB962C8B-B14F-4D97-AF65-F5344CB8AC3E}">
        <p14:creationId xmlns:p14="http://schemas.microsoft.com/office/powerpoint/2010/main" val="2401965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23478"/>
            <a:ext cx="8033892" cy="286625"/>
          </a:xfrm>
        </p:spPr>
        <p:txBody>
          <a:bodyPr/>
          <a:lstStyle/>
          <a:p>
            <a:r>
              <a:rPr lang="es-MX" dirty="0"/>
              <a:t>Certificado de estudios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755576" y="699542"/>
            <a:ext cx="7247358" cy="3095506"/>
          </a:xfrm>
        </p:spPr>
        <p:txBody>
          <a:bodyPr/>
          <a:lstStyle/>
          <a:p>
            <a:r>
              <a:rPr lang="es-MX" b="1" dirty="0"/>
              <a:t>2.    Certificados - Acuerdo No. 286 </a:t>
            </a:r>
          </a:p>
          <a:p>
            <a:endParaRPr lang="es-MX" dirty="0"/>
          </a:p>
          <a:p>
            <a:r>
              <a:rPr lang="es-MX" dirty="0"/>
              <a:t>Elementos: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Datos generales del aspirante con derecho a inscripción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Firma y sello – SEP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Folio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Código QR.  Al escanearlo nos muestra lo siguiente:</a:t>
            </a:r>
          </a:p>
          <a:p>
            <a:pPr marL="1005838" lvl="1" indent="-34290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Consulta de certificados, donde se debe ingresar el primer apellido para realizar la validación. </a:t>
            </a:r>
          </a:p>
          <a:p>
            <a:pPr marL="1005838" lvl="1" indent="-34290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El dominio de la URL es gob.mx</a:t>
            </a:r>
          </a:p>
          <a:p>
            <a:pPr marL="1005838" lvl="1" indent="-34290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Validación de datos del documento</a:t>
            </a:r>
          </a:p>
          <a:p>
            <a:pPr marL="1005838" lvl="1" indent="-342900"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  <a:p>
            <a:pPr lvl="1" indent="0">
              <a:buNone/>
            </a:pPr>
            <a:r>
              <a:rPr lang="es-MX" sz="1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hlinkClick r:id="rId2"/>
              </a:rPr>
              <a:t>Ver anexo</a:t>
            </a:r>
            <a:endParaRPr lang="es-MX" sz="1400" b="1" u="sng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  <a:p>
            <a:pPr lvl="1" indent="0">
              <a:buNone/>
            </a:pPr>
            <a:endParaRPr lang="es-MX" sz="1400" b="1" u="sng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  <a:p>
            <a:pPr lvl="1" indent="0">
              <a:buNone/>
            </a:pPr>
            <a:endParaRPr lang="es-MX" sz="1400" b="1" u="sng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780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611560" y="771550"/>
            <a:ext cx="7247358" cy="3095506"/>
          </a:xfrm>
        </p:spPr>
        <p:txBody>
          <a:bodyPr/>
          <a:lstStyle/>
          <a:p>
            <a:r>
              <a:rPr lang="es-MX" b="1" dirty="0"/>
              <a:t>3.    Certificados – Formato impreso</a:t>
            </a:r>
          </a:p>
          <a:p>
            <a:endParaRPr lang="es-MX" dirty="0"/>
          </a:p>
          <a:p>
            <a:r>
              <a:rPr lang="es-MX" dirty="0"/>
              <a:t>Elementos: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Datos generales del aspirante </a:t>
            </a:r>
          </a:p>
          <a:p>
            <a:r>
              <a:rPr lang="es-MX" dirty="0"/>
              <a:t>con derecho a inscripción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Firma y sello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Folio</a:t>
            </a:r>
          </a:p>
          <a:p>
            <a:pPr marL="1005838" lvl="1" indent="-342900"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  <a:p>
            <a:pPr lvl="1" indent="0">
              <a:buNone/>
            </a:pPr>
            <a:r>
              <a:rPr lang="es-MX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hlinkClick r:id="rId2"/>
              </a:rPr>
              <a:t>Ver anexo</a:t>
            </a:r>
            <a:endParaRPr lang="es-MX" sz="1400" b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E4546A9-3BEE-A3E6-247A-B229854CF5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9" t="1174" r="4165" b="-1174"/>
          <a:stretch/>
        </p:blipFill>
        <p:spPr>
          <a:xfrm>
            <a:off x="6414642" y="1392766"/>
            <a:ext cx="1868823" cy="2921618"/>
          </a:xfrm>
          <a:prstGeom prst="rect">
            <a:avLst/>
          </a:prstGeom>
          <a:ln>
            <a:noFill/>
          </a:ln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702C403F-1070-55EF-9BA5-72D84F3E21DA}"/>
              </a:ext>
            </a:extLst>
          </p:cNvPr>
          <p:cNvGrpSpPr/>
          <p:nvPr/>
        </p:nvGrpSpPr>
        <p:grpSpPr>
          <a:xfrm>
            <a:off x="4003014" y="1401614"/>
            <a:ext cx="2016224" cy="2921618"/>
            <a:chOff x="3396739" y="802351"/>
            <a:chExt cx="2547016" cy="3497592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15E0930-742E-4488-3481-6B301E8E16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80"/>
            <a:stretch/>
          </p:blipFill>
          <p:spPr>
            <a:xfrm>
              <a:off x="3396739" y="802351"/>
              <a:ext cx="2547016" cy="3497592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DA28FF2C-F6A5-FB7E-E3B1-31E9B67E256E}"/>
                </a:ext>
              </a:extLst>
            </p:cNvPr>
            <p:cNvSpPr/>
            <p:nvPr/>
          </p:nvSpPr>
          <p:spPr>
            <a:xfrm>
              <a:off x="3401395" y="1290994"/>
              <a:ext cx="380570" cy="4320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9A62D233-318A-4341-EA8F-6DF498070A54}"/>
                </a:ext>
              </a:extLst>
            </p:cNvPr>
            <p:cNvSpPr/>
            <p:nvPr/>
          </p:nvSpPr>
          <p:spPr>
            <a:xfrm>
              <a:off x="4003788" y="1334983"/>
              <a:ext cx="1152128" cy="7200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5EAD78A9-C239-2778-DE4D-907693917798}"/>
                </a:ext>
              </a:extLst>
            </p:cNvPr>
            <p:cNvSpPr/>
            <p:nvPr/>
          </p:nvSpPr>
          <p:spPr>
            <a:xfrm>
              <a:off x="4670247" y="1408313"/>
              <a:ext cx="815366" cy="7200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2" name="1 Título">
            <a:extLst>
              <a:ext uri="{FF2B5EF4-FFF2-40B4-BE49-F238E27FC236}">
                <a16:creationId xmlns:a16="http://schemas.microsoft.com/office/drawing/2014/main" id="{3A8712B5-1C8E-C834-7F36-7965B7920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23478"/>
            <a:ext cx="8033892" cy="286625"/>
          </a:xfrm>
        </p:spPr>
        <p:txBody>
          <a:bodyPr/>
          <a:lstStyle/>
          <a:p>
            <a:r>
              <a:rPr lang="es-MX" dirty="0"/>
              <a:t>Certificado de estudios</a:t>
            </a:r>
          </a:p>
        </p:txBody>
      </p:sp>
    </p:spTree>
    <p:extLst>
      <p:ext uri="{BB962C8B-B14F-4D97-AF65-F5344CB8AC3E}">
        <p14:creationId xmlns:p14="http://schemas.microsoft.com/office/powerpoint/2010/main" val="2953441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23478"/>
            <a:ext cx="8033892" cy="286625"/>
          </a:xfrm>
        </p:spPr>
        <p:txBody>
          <a:bodyPr/>
          <a:lstStyle/>
          <a:p>
            <a:r>
              <a:rPr lang="es-MX" dirty="0"/>
              <a:t>Constancia de estudios y/o historial académico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539552" y="627534"/>
            <a:ext cx="7247358" cy="3095506"/>
          </a:xfrm>
        </p:spPr>
        <p:txBody>
          <a:bodyPr/>
          <a:lstStyle/>
          <a:p>
            <a:r>
              <a:rPr lang="es-MX" b="1" dirty="0"/>
              <a:t>1.    Ejemplo COBAEV</a:t>
            </a:r>
          </a:p>
          <a:p>
            <a:endParaRPr lang="es-MX" dirty="0"/>
          </a:p>
          <a:p>
            <a:r>
              <a:rPr lang="es-MX" dirty="0"/>
              <a:t>Elementos: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Datos generales del aspirante con derecho a inscripción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Firma y sello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Folio</a:t>
            </a:r>
          </a:p>
          <a:p>
            <a:pPr marL="1005838" lvl="1" indent="-342900"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  <a:p>
            <a:pPr lvl="1" indent="0">
              <a:buNone/>
            </a:pPr>
            <a:r>
              <a:rPr lang="es-MX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hlinkClick r:id="rId2"/>
              </a:rPr>
              <a:t>Ver anexo</a:t>
            </a:r>
            <a:endParaRPr lang="es-MX" sz="1400" b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028817"/>
      </p:ext>
    </p:extLst>
  </p:cSld>
  <p:clrMapOvr>
    <a:masterClrMapping/>
  </p:clrMapOvr>
</p:sld>
</file>

<file path=ppt/theme/theme1.xml><?xml version="1.0" encoding="utf-8"?>
<a:theme xmlns:a="http://schemas.openxmlformats.org/drawingml/2006/main" name="3234 Presentacion PPT_16 a 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D126A62E5B95D41ABAB88CEFB1ADA2B" ma:contentTypeVersion="16" ma:contentTypeDescription="Crear nuevo documento." ma:contentTypeScope="" ma:versionID="98f5491c0660acb8f40cc8eaa6aa793b">
  <xsd:schema xmlns:xsd="http://www.w3.org/2001/XMLSchema" xmlns:xs="http://www.w3.org/2001/XMLSchema" xmlns:p="http://schemas.microsoft.com/office/2006/metadata/properties" xmlns:ns3="835adbbf-c0d0-4a60-a1ab-cc1013d24a85" xmlns:ns4="3ca80948-851e-4083-bf0d-0bc58e3a31f5" targetNamespace="http://schemas.microsoft.com/office/2006/metadata/properties" ma:root="true" ma:fieldsID="cbba3e8ea4cab421926add1b357ab9bf" ns3:_="" ns4:_="">
    <xsd:import namespace="835adbbf-c0d0-4a60-a1ab-cc1013d24a85"/>
    <xsd:import namespace="3ca80948-851e-4083-bf0d-0bc58e3a31f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5adbbf-c0d0-4a60-a1ab-cc1013d24a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a80948-851e-4083-bf0d-0bc58e3a31f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35adbbf-c0d0-4a60-a1ab-cc1013d24a8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8F3B85-F259-485E-90A8-DA87740772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5adbbf-c0d0-4a60-a1ab-cc1013d24a85"/>
    <ds:schemaRef ds:uri="3ca80948-851e-4083-bf0d-0bc58e3a31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070EAB-2249-4FA9-A172-69D3C8136D6D}">
  <ds:schemaRefs>
    <ds:schemaRef ds:uri="http://purl.org/dc/elements/1.1/"/>
    <ds:schemaRef ds:uri="3ca80948-851e-4083-bf0d-0bc58e3a31f5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835adbbf-c0d0-4a60-a1ab-cc1013d24a85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B1BBE24-5043-4153-B1B3-6DCEAB0657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3223 Presentacion PPT_16 a 9</Template>
  <TotalTime>2157</TotalTime>
  <Words>438</Words>
  <Application>Microsoft Macintosh PowerPoint</Application>
  <PresentationFormat>Presentación en pantalla (16:9)</PresentationFormat>
  <Paragraphs>87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Calisto MT</vt:lpstr>
      <vt:lpstr>Gill Sans MT</vt:lpstr>
      <vt:lpstr>3234 Presentacion PPT_16 a 9</vt:lpstr>
      <vt:lpstr>Presentación de PowerPoint</vt:lpstr>
      <vt:lpstr>Presentación de PowerPoint</vt:lpstr>
      <vt:lpstr>Validación de documentos – Nuevo ingreso</vt:lpstr>
      <vt:lpstr>Acta de nacimiento</vt:lpstr>
      <vt:lpstr>Acta de nacimiento</vt:lpstr>
      <vt:lpstr>Certificado de estudios</vt:lpstr>
      <vt:lpstr>Certificado de estudios</vt:lpstr>
      <vt:lpstr>Certificado de estudios</vt:lpstr>
      <vt:lpstr>Constancia de estudios y/o historial académico</vt:lpstr>
      <vt:lpstr>Ligas de acceso para consultar certificados por folio: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Garcia Galvez Joyce</dc:creator>
  <cp:lastModifiedBy>Supervisión y Desarrollo Escolar</cp:lastModifiedBy>
  <cp:revision>28</cp:revision>
  <cp:lastPrinted>2025-06-17T18:07:44Z</cp:lastPrinted>
  <dcterms:created xsi:type="dcterms:W3CDTF">2022-06-23T17:27:34Z</dcterms:created>
  <dcterms:modified xsi:type="dcterms:W3CDTF">2025-06-17T18:07:58Z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0x0101007D126A62E5B95D41ABAB88CEFB1ADA2B</vt:lpwstr>
  </property>
</Properties>
</file>