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8" r:id="rId5"/>
    <p:sldMasterId id="2147483710" r:id="rId6"/>
  </p:sldMasterIdLst>
  <p:notesMasterIdLst>
    <p:notesMasterId r:id="rId38"/>
  </p:notesMasterIdLst>
  <p:handoutMasterIdLst>
    <p:handoutMasterId r:id="rId39"/>
  </p:handoutMasterIdLst>
  <p:sldIdLst>
    <p:sldId id="257" r:id="rId7"/>
    <p:sldId id="258" r:id="rId8"/>
    <p:sldId id="287" r:id="rId9"/>
    <p:sldId id="289" r:id="rId10"/>
    <p:sldId id="290" r:id="rId11"/>
    <p:sldId id="291" r:id="rId12"/>
    <p:sldId id="293" r:id="rId13"/>
    <p:sldId id="294" r:id="rId14"/>
    <p:sldId id="295" r:id="rId15"/>
    <p:sldId id="296" r:id="rId16"/>
    <p:sldId id="297" r:id="rId17"/>
    <p:sldId id="298" r:id="rId18"/>
    <p:sldId id="305" r:id="rId19"/>
    <p:sldId id="306" r:id="rId20"/>
    <p:sldId id="267" r:id="rId21"/>
    <p:sldId id="260" r:id="rId22"/>
    <p:sldId id="268" r:id="rId23"/>
    <p:sldId id="261" r:id="rId24"/>
    <p:sldId id="270" r:id="rId25"/>
    <p:sldId id="272" r:id="rId26"/>
    <p:sldId id="273" r:id="rId27"/>
    <p:sldId id="274" r:id="rId28"/>
    <p:sldId id="300" r:id="rId29"/>
    <p:sldId id="301" r:id="rId30"/>
    <p:sldId id="283" r:id="rId31"/>
    <p:sldId id="284" r:id="rId32"/>
    <p:sldId id="285" r:id="rId33"/>
    <p:sldId id="286" r:id="rId34"/>
    <p:sldId id="303" r:id="rId35"/>
    <p:sldId id="262" r:id="rId36"/>
    <p:sldId id="304" r:id="rId37"/>
  </p:sldIdLst>
  <p:sldSz cx="9144000" cy="5143500" type="screen16x9"/>
  <p:notesSz cx="6858000" cy="9144000"/>
  <p:defaultTextStyle>
    <a:defPPr>
      <a:defRPr lang="es-MX"/>
    </a:defPPr>
    <a:lvl1pPr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07178" indent="-40717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15630" indent="-82709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224080" indent="-124698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632531" indent="-166689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832304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198764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565225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2931685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D56"/>
    <a:srgbClr val="364F9D"/>
    <a:srgbClr val="B1F9B1"/>
    <a:srgbClr val="9FCFA6"/>
    <a:srgbClr val="E6E6E6"/>
    <a:srgbClr val="E1E1E1"/>
    <a:srgbClr val="EBEBEB"/>
    <a:srgbClr val="F7F7F7"/>
    <a:srgbClr val="F5F5F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705"/>
  </p:normalViewPr>
  <p:slideViewPr>
    <p:cSldViewPr>
      <p:cViewPr varScale="1">
        <p:scale>
          <a:sx n="144" d="100"/>
          <a:sy n="144" d="100"/>
        </p:scale>
        <p:origin x="1160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segurofacultativo@uv.mx" TargetMode="Externa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mailto:segurofacultativo@uv.mx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mailto:segurofacultativo@uv.mx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mailto:segurofacultativo@uv.m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FC0E2F-4713-4A43-8ACC-02AC29AE5AD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799BE0-7ECC-465A-9511-31EDE6DC8E9D}">
      <dgm:prSet/>
      <dgm:spPr/>
      <dgm:t>
        <a:bodyPr/>
        <a:lstStyle/>
        <a:p>
          <a:r>
            <a:rPr lang="en-US" dirty="0"/>
            <a:t>Seguro Facultativo</a:t>
          </a:r>
        </a:p>
      </dgm:t>
    </dgm:pt>
    <dgm:pt modelId="{7DF84689-50B1-4082-A163-5571EF471DD1}" type="parTrans" cxnId="{6965A4DF-68C8-4E32-84D7-5BF09F81EDA3}">
      <dgm:prSet/>
      <dgm:spPr/>
      <dgm:t>
        <a:bodyPr/>
        <a:lstStyle/>
        <a:p>
          <a:endParaRPr lang="en-US"/>
        </a:p>
      </dgm:t>
    </dgm:pt>
    <dgm:pt modelId="{CA727528-F150-4DB4-A8E3-387828B78C68}" type="sibTrans" cxnId="{6965A4DF-68C8-4E32-84D7-5BF09F81EDA3}">
      <dgm:prSet/>
      <dgm:spPr/>
      <dgm:t>
        <a:bodyPr/>
        <a:lstStyle/>
        <a:p>
          <a:endParaRPr lang="en-US"/>
        </a:p>
      </dgm:t>
    </dgm:pt>
    <dgm:pt modelId="{E13E7CDF-9F16-4607-A067-10D85634DA72}">
      <dgm:prSet/>
      <dgm:spPr/>
      <dgm:t>
        <a:bodyPr/>
        <a:lstStyle/>
        <a:p>
          <a:r>
            <a:rPr lang="es-ES" dirty="0"/>
            <a:t>Entrar al Portal de Estudiantes  </a:t>
          </a:r>
          <a:endParaRPr lang="en-US" dirty="0"/>
        </a:p>
      </dgm:t>
    </dgm:pt>
    <dgm:pt modelId="{AE3C7005-0EF9-48A2-996F-FEEB5A3A463A}" type="parTrans" cxnId="{48A53B64-288F-4EB5-A63E-9C690ABA3843}">
      <dgm:prSet/>
      <dgm:spPr/>
      <dgm:t>
        <a:bodyPr/>
        <a:lstStyle/>
        <a:p>
          <a:endParaRPr lang="en-US"/>
        </a:p>
      </dgm:t>
    </dgm:pt>
    <dgm:pt modelId="{003636A0-3810-4395-A11B-5943DB082D22}" type="sibTrans" cxnId="{48A53B64-288F-4EB5-A63E-9C690ABA3843}">
      <dgm:prSet/>
      <dgm:spPr/>
      <dgm:t>
        <a:bodyPr/>
        <a:lstStyle/>
        <a:p>
          <a:endParaRPr lang="en-US"/>
        </a:p>
      </dgm:t>
    </dgm:pt>
    <dgm:pt modelId="{D7F14C34-B83D-475D-A927-F6C8664F22B2}">
      <dgm:prSet/>
      <dgm:spPr/>
      <dgm:t>
        <a:bodyPr/>
        <a:lstStyle/>
        <a:p>
          <a:r>
            <a:rPr lang="en-US" dirty="0"/>
            <a:t>Trámites Escolares</a:t>
          </a:r>
        </a:p>
      </dgm:t>
    </dgm:pt>
    <dgm:pt modelId="{D87379A8-29D0-4A1A-A2B2-1EF2EEDB8165}" type="parTrans" cxnId="{E945DEDA-39EA-4749-A744-01DBC146E1DB}">
      <dgm:prSet/>
      <dgm:spPr/>
      <dgm:t>
        <a:bodyPr/>
        <a:lstStyle/>
        <a:p>
          <a:endParaRPr lang="es-ES"/>
        </a:p>
      </dgm:t>
    </dgm:pt>
    <dgm:pt modelId="{7A48BA2C-3498-47F6-BF87-45A729191B1D}" type="sibTrans" cxnId="{E945DEDA-39EA-4749-A744-01DBC146E1DB}">
      <dgm:prSet/>
      <dgm:spPr/>
      <dgm:t>
        <a:bodyPr/>
        <a:lstStyle/>
        <a:p>
          <a:endParaRPr lang="es-ES"/>
        </a:p>
      </dgm:t>
    </dgm:pt>
    <dgm:pt modelId="{FA48AAB5-E0F6-4ACD-A96F-17ADB630BB8B}" type="pres">
      <dgm:prSet presAssocID="{ECFC0E2F-4713-4A43-8ACC-02AC29AE5AD7}" presName="cycle" presStyleCnt="0">
        <dgm:presLayoutVars>
          <dgm:dir/>
          <dgm:resizeHandles val="exact"/>
        </dgm:presLayoutVars>
      </dgm:prSet>
      <dgm:spPr/>
    </dgm:pt>
    <dgm:pt modelId="{B29A9508-8C25-4C53-A647-A8168429592E}" type="pres">
      <dgm:prSet presAssocID="{D7F14C34-B83D-475D-A927-F6C8664F22B2}" presName="dummy" presStyleCnt="0"/>
      <dgm:spPr/>
    </dgm:pt>
    <dgm:pt modelId="{29C99516-7C55-4956-9474-F8146B435CF7}" type="pres">
      <dgm:prSet presAssocID="{D7F14C34-B83D-475D-A927-F6C8664F22B2}" presName="node" presStyleLbl="revTx" presStyleIdx="0" presStyleCnt="3">
        <dgm:presLayoutVars>
          <dgm:bulletEnabled val="1"/>
        </dgm:presLayoutVars>
      </dgm:prSet>
      <dgm:spPr/>
    </dgm:pt>
    <dgm:pt modelId="{53BD93E0-A249-4748-B426-BD8D241B2C06}" type="pres">
      <dgm:prSet presAssocID="{7A48BA2C-3498-47F6-BF87-45A729191B1D}" presName="sibTrans" presStyleLbl="node1" presStyleIdx="0" presStyleCnt="3"/>
      <dgm:spPr/>
    </dgm:pt>
    <dgm:pt modelId="{439B7C46-93D4-4B36-9B13-F81AEA330998}" type="pres">
      <dgm:prSet presAssocID="{37799BE0-7ECC-465A-9511-31EDE6DC8E9D}" presName="dummy" presStyleCnt="0"/>
      <dgm:spPr/>
    </dgm:pt>
    <dgm:pt modelId="{3C620274-95DF-4484-B668-97A701E73ED6}" type="pres">
      <dgm:prSet presAssocID="{37799BE0-7ECC-465A-9511-31EDE6DC8E9D}" presName="node" presStyleLbl="revTx" presStyleIdx="1" presStyleCnt="3">
        <dgm:presLayoutVars>
          <dgm:bulletEnabled val="1"/>
        </dgm:presLayoutVars>
      </dgm:prSet>
      <dgm:spPr/>
    </dgm:pt>
    <dgm:pt modelId="{C272C52C-608D-4B54-A8CC-269FA5C04CA5}" type="pres">
      <dgm:prSet presAssocID="{CA727528-F150-4DB4-A8E3-387828B78C68}" presName="sibTrans" presStyleLbl="node1" presStyleIdx="1" presStyleCnt="3"/>
      <dgm:spPr/>
    </dgm:pt>
    <dgm:pt modelId="{782445DA-BCB4-494A-8D5D-4BF8C870F09B}" type="pres">
      <dgm:prSet presAssocID="{E13E7CDF-9F16-4607-A067-10D85634DA72}" presName="dummy" presStyleCnt="0"/>
      <dgm:spPr/>
    </dgm:pt>
    <dgm:pt modelId="{1B10EE36-70D1-4F77-9E5E-2BB186D65FB5}" type="pres">
      <dgm:prSet presAssocID="{E13E7CDF-9F16-4607-A067-10D85634DA72}" presName="node" presStyleLbl="revTx" presStyleIdx="2" presStyleCnt="3">
        <dgm:presLayoutVars>
          <dgm:bulletEnabled val="1"/>
        </dgm:presLayoutVars>
      </dgm:prSet>
      <dgm:spPr/>
    </dgm:pt>
    <dgm:pt modelId="{F41ABB2B-3254-469C-86E4-A6D34E1A5BFB}" type="pres">
      <dgm:prSet presAssocID="{003636A0-3810-4395-A11B-5943DB082D22}" presName="sibTrans" presStyleLbl="node1" presStyleIdx="2" presStyleCnt="3"/>
      <dgm:spPr/>
    </dgm:pt>
  </dgm:ptLst>
  <dgm:cxnLst>
    <dgm:cxn modelId="{64268037-5BEC-42B8-801B-C37AC992FD26}" type="presOf" srcId="{37799BE0-7ECC-465A-9511-31EDE6DC8E9D}" destId="{3C620274-95DF-4484-B668-97A701E73ED6}" srcOrd="0" destOrd="0" presId="urn:microsoft.com/office/officeart/2005/8/layout/cycle1"/>
    <dgm:cxn modelId="{48A53B64-288F-4EB5-A63E-9C690ABA3843}" srcId="{ECFC0E2F-4713-4A43-8ACC-02AC29AE5AD7}" destId="{E13E7CDF-9F16-4607-A067-10D85634DA72}" srcOrd="2" destOrd="0" parTransId="{AE3C7005-0EF9-48A2-996F-FEEB5A3A463A}" sibTransId="{003636A0-3810-4395-A11B-5943DB082D22}"/>
    <dgm:cxn modelId="{66232F73-EB04-4324-BABA-FB66641436CC}" type="presOf" srcId="{003636A0-3810-4395-A11B-5943DB082D22}" destId="{F41ABB2B-3254-469C-86E4-A6D34E1A5BFB}" srcOrd="0" destOrd="0" presId="urn:microsoft.com/office/officeart/2005/8/layout/cycle1"/>
    <dgm:cxn modelId="{C6B32F91-16F3-4F03-9B54-E4F06FB64145}" type="presOf" srcId="{D7F14C34-B83D-475D-A927-F6C8664F22B2}" destId="{29C99516-7C55-4956-9474-F8146B435CF7}" srcOrd="0" destOrd="0" presId="urn:microsoft.com/office/officeart/2005/8/layout/cycle1"/>
    <dgm:cxn modelId="{57F0BE9D-4139-4D86-B5B9-A715F88F0AAA}" type="presOf" srcId="{7A48BA2C-3498-47F6-BF87-45A729191B1D}" destId="{53BD93E0-A249-4748-B426-BD8D241B2C06}" srcOrd="0" destOrd="0" presId="urn:microsoft.com/office/officeart/2005/8/layout/cycle1"/>
    <dgm:cxn modelId="{297D67C2-6D85-4B48-9B16-D609B9BD2DC1}" type="presOf" srcId="{ECFC0E2F-4713-4A43-8ACC-02AC29AE5AD7}" destId="{FA48AAB5-E0F6-4ACD-A96F-17ADB630BB8B}" srcOrd="0" destOrd="0" presId="urn:microsoft.com/office/officeart/2005/8/layout/cycle1"/>
    <dgm:cxn modelId="{3EE9D6C8-3A55-4F8C-9CF7-8C6D3D4549A3}" type="presOf" srcId="{CA727528-F150-4DB4-A8E3-387828B78C68}" destId="{C272C52C-608D-4B54-A8CC-269FA5C04CA5}" srcOrd="0" destOrd="0" presId="urn:microsoft.com/office/officeart/2005/8/layout/cycle1"/>
    <dgm:cxn modelId="{D4C0D4D8-F298-4F96-BDDC-260B58E32737}" type="presOf" srcId="{E13E7CDF-9F16-4607-A067-10D85634DA72}" destId="{1B10EE36-70D1-4F77-9E5E-2BB186D65FB5}" srcOrd="0" destOrd="0" presId="urn:microsoft.com/office/officeart/2005/8/layout/cycle1"/>
    <dgm:cxn modelId="{E945DEDA-39EA-4749-A744-01DBC146E1DB}" srcId="{ECFC0E2F-4713-4A43-8ACC-02AC29AE5AD7}" destId="{D7F14C34-B83D-475D-A927-F6C8664F22B2}" srcOrd="0" destOrd="0" parTransId="{D87379A8-29D0-4A1A-A2B2-1EF2EEDB8165}" sibTransId="{7A48BA2C-3498-47F6-BF87-45A729191B1D}"/>
    <dgm:cxn modelId="{6965A4DF-68C8-4E32-84D7-5BF09F81EDA3}" srcId="{ECFC0E2F-4713-4A43-8ACC-02AC29AE5AD7}" destId="{37799BE0-7ECC-465A-9511-31EDE6DC8E9D}" srcOrd="1" destOrd="0" parTransId="{7DF84689-50B1-4082-A163-5571EF471DD1}" sibTransId="{CA727528-F150-4DB4-A8E3-387828B78C68}"/>
    <dgm:cxn modelId="{788EB4EC-F4DF-4D8E-BBE0-06E1EE851EA9}" type="presParOf" srcId="{FA48AAB5-E0F6-4ACD-A96F-17ADB630BB8B}" destId="{B29A9508-8C25-4C53-A647-A8168429592E}" srcOrd="0" destOrd="0" presId="urn:microsoft.com/office/officeart/2005/8/layout/cycle1"/>
    <dgm:cxn modelId="{353C35C9-9126-4182-BBDC-02D2BFDDB29D}" type="presParOf" srcId="{FA48AAB5-E0F6-4ACD-A96F-17ADB630BB8B}" destId="{29C99516-7C55-4956-9474-F8146B435CF7}" srcOrd="1" destOrd="0" presId="urn:microsoft.com/office/officeart/2005/8/layout/cycle1"/>
    <dgm:cxn modelId="{2D82F181-E8E4-4E00-911D-E9CFD769C803}" type="presParOf" srcId="{FA48AAB5-E0F6-4ACD-A96F-17ADB630BB8B}" destId="{53BD93E0-A249-4748-B426-BD8D241B2C06}" srcOrd="2" destOrd="0" presId="urn:microsoft.com/office/officeart/2005/8/layout/cycle1"/>
    <dgm:cxn modelId="{17DB20E9-74B6-460B-8521-C45B9EC6FF63}" type="presParOf" srcId="{FA48AAB5-E0F6-4ACD-A96F-17ADB630BB8B}" destId="{439B7C46-93D4-4B36-9B13-F81AEA330998}" srcOrd="3" destOrd="0" presId="urn:microsoft.com/office/officeart/2005/8/layout/cycle1"/>
    <dgm:cxn modelId="{0C6747ED-FBBF-40D5-8E2E-B860894C5D92}" type="presParOf" srcId="{FA48AAB5-E0F6-4ACD-A96F-17ADB630BB8B}" destId="{3C620274-95DF-4484-B668-97A701E73ED6}" srcOrd="4" destOrd="0" presId="urn:microsoft.com/office/officeart/2005/8/layout/cycle1"/>
    <dgm:cxn modelId="{D1D75D25-1A9F-46A5-8926-50BD718CE131}" type="presParOf" srcId="{FA48AAB5-E0F6-4ACD-A96F-17ADB630BB8B}" destId="{C272C52C-608D-4B54-A8CC-269FA5C04CA5}" srcOrd="5" destOrd="0" presId="urn:microsoft.com/office/officeart/2005/8/layout/cycle1"/>
    <dgm:cxn modelId="{BB0C9496-9A7C-4742-9A02-8EA43E484232}" type="presParOf" srcId="{FA48AAB5-E0F6-4ACD-A96F-17ADB630BB8B}" destId="{782445DA-BCB4-494A-8D5D-4BF8C870F09B}" srcOrd="6" destOrd="0" presId="urn:microsoft.com/office/officeart/2005/8/layout/cycle1"/>
    <dgm:cxn modelId="{7813CD23-0156-4D08-BA7C-25D41B8C1659}" type="presParOf" srcId="{FA48AAB5-E0F6-4ACD-A96F-17ADB630BB8B}" destId="{1B10EE36-70D1-4F77-9E5E-2BB186D65FB5}" srcOrd="7" destOrd="0" presId="urn:microsoft.com/office/officeart/2005/8/layout/cycle1"/>
    <dgm:cxn modelId="{A34DE28F-2B04-4E5A-9619-C516E0783455}" type="presParOf" srcId="{FA48AAB5-E0F6-4ACD-A96F-17ADB630BB8B}" destId="{F41ABB2B-3254-469C-86E4-A6D34E1A5BFB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BD748B-9B21-42C9-9587-592BB93A42B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0E2069-1FC3-41E5-A0C2-177686C5DBEC}">
      <dgm:prSet custT="1"/>
      <dgm:spPr/>
      <dgm:t>
        <a:bodyPr/>
        <a:lstStyle/>
        <a:p>
          <a:r>
            <a:rPr lang="es-ES" sz="1400" dirty="0"/>
            <a:t>Enviarlo al correo electrónico </a:t>
          </a:r>
          <a:br>
            <a:rPr lang="es-ES" sz="1400" dirty="0"/>
          </a:br>
          <a:r>
            <a:rPr lang="es-ES" sz="1400" dirty="0">
              <a:hlinkClick xmlns:r="http://schemas.openxmlformats.org/officeDocument/2006/relationships" r:id="rId1"/>
            </a:rPr>
            <a:t>segurofacultativo@uv.mx</a:t>
          </a:r>
          <a:r>
            <a:rPr lang="es-ES" sz="1400" dirty="0"/>
            <a:t>,</a:t>
          </a:r>
          <a:endParaRPr lang="en-US" sz="1400" dirty="0"/>
        </a:p>
      </dgm:t>
    </dgm:pt>
    <dgm:pt modelId="{8A202E6A-26AE-4D4C-AFFF-3F42D33AABDE}" type="parTrans" cxnId="{284376AE-D2CC-4662-AE4A-54063D72E277}">
      <dgm:prSet/>
      <dgm:spPr/>
      <dgm:t>
        <a:bodyPr/>
        <a:lstStyle/>
        <a:p>
          <a:endParaRPr lang="en-US"/>
        </a:p>
      </dgm:t>
    </dgm:pt>
    <dgm:pt modelId="{0DFFBB54-EF0F-4084-A6BA-4AF6FE0C0881}" type="sibTrans" cxnId="{284376AE-D2CC-4662-AE4A-54063D72E277}">
      <dgm:prSet/>
      <dgm:spPr/>
      <dgm:t>
        <a:bodyPr/>
        <a:lstStyle/>
        <a:p>
          <a:endParaRPr lang="en-US"/>
        </a:p>
      </dgm:t>
    </dgm:pt>
    <dgm:pt modelId="{FC2B379B-3AA9-48CC-86B1-4C40A3A35856}">
      <dgm:prSet custT="1"/>
      <dgm:spPr/>
      <dgm:t>
        <a:bodyPr/>
        <a:lstStyle/>
        <a:p>
          <a:r>
            <a:rPr lang="es-ES" sz="1400" dirty="0"/>
            <a:t>Marcando copia al </a:t>
          </a:r>
          <a:r>
            <a:rPr lang="es-ES" sz="1400" b="1" i="0" dirty="0"/>
            <a:t>Secretario de Facultad </a:t>
          </a:r>
          <a:r>
            <a:rPr lang="es-ES" sz="1400" dirty="0"/>
            <a:t>(no secretario de ventanilla). </a:t>
          </a:r>
          <a:endParaRPr lang="en-US" sz="1400" dirty="0"/>
        </a:p>
      </dgm:t>
    </dgm:pt>
    <dgm:pt modelId="{2320B707-0E34-4896-AC80-01B6B1246EBA}" type="parTrans" cxnId="{089A9CF0-CDDF-4870-AB16-95AFC6FABF2A}">
      <dgm:prSet/>
      <dgm:spPr/>
      <dgm:t>
        <a:bodyPr/>
        <a:lstStyle/>
        <a:p>
          <a:endParaRPr lang="en-US"/>
        </a:p>
      </dgm:t>
    </dgm:pt>
    <dgm:pt modelId="{2AE16539-140E-498A-9465-9A6026B67E50}" type="sibTrans" cxnId="{089A9CF0-CDDF-4870-AB16-95AFC6FABF2A}">
      <dgm:prSet/>
      <dgm:spPr/>
      <dgm:t>
        <a:bodyPr/>
        <a:lstStyle/>
        <a:p>
          <a:endParaRPr lang="en-US"/>
        </a:p>
      </dgm:t>
    </dgm:pt>
    <dgm:pt modelId="{A0C0D67F-A1EE-45BD-9B43-27F56444CD67}">
      <dgm:prSet custT="1"/>
      <dgm:spPr/>
      <dgm:t>
        <a:bodyPr/>
        <a:lstStyle/>
        <a:p>
          <a:r>
            <a:rPr lang="es-ES" sz="1400" dirty="0"/>
            <a:t>En el asunto del correo poner: </a:t>
          </a:r>
          <a:r>
            <a:rPr lang="es-ES" sz="1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ALTA SEGURO</a:t>
          </a:r>
          <a:r>
            <a:rPr lang="es-ES" sz="1400" dirty="0"/>
            <a:t>.</a:t>
          </a:r>
          <a:endParaRPr lang="en-US" sz="1400" dirty="0"/>
        </a:p>
      </dgm:t>
    </dgm:pt>
    <dgm:pt modelId="{DC2099A6-2E6B-439B-9021-CA02A60F032B}" type="parTrans" cxnId="{D996CC25-1650-428D-8386-F2C491157782}">
      <dgm:prSet/>
      <dgm:spPr/>
      <dgm:t>
        <a:bodyPr/>
        <a:lstStyle/>
        <a:p>
          <a:endParaRPr lang="en-US"/>
        </a:p>
      </dgm:t>
    </dgm:pt>
    <dgm:pt modelId="{8D257D92-5118-4818-B03F-9B9C092F2A66}" type="sibTrans" cxnId="{D996CC25-1650-428D-8386-F2C491157782}">
      <dgm:prSet/>
      <dgm:spPr/>
      <dgm:t>
        <a:bodyPr/>
        <a:lstStyle/>
        <a:p>
          <a:endParaRPr lang="en-US"/>
        </a:p>
      </dgm:t>
    </dgm:pt>
    <dgm:pt modelId="{35FA2EFB-9C7D-481C-BB6B-9858EE2883AF}" type="pres">
      <dgm:prSet presAssocID="{2FBD748B-9B21-42C9-9587-592BB93A42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33A3A31-825E-4E59-B6E2-1719B57E2C13}" type="pres">
      <dgm:prSet presAssocID="{F20E2069-1FC3-41E5-A0C2-177686C5DBEC}" presName="hierRoot1" presStyleCnt="0"/>
      <dgm:spPr/>
    </dgm:pt>
    <dgm:pt modelId="{3BF59142-C061-4ACC-88FA-CDA531E85B09}" type="pres">
      <dgm:prSet presAssocID="{F20E2069-1FC3-41E5-A0C2-177686C5DBEC}" presName="composite" presStyleCnt="0"/>
      <dgm:spPr/>
    </dgm:pt>
    <dgm:pt modelId="{8E6ACF89-62B5-49AF-BCE9-B25D9F645692}" type="pres">
      <dgm:prSet presAssocID="{F20E2069-1FC3-41E5-A0C2-177686C5DBEC}" presName="background" presStyleLbl="node0" presStyleIdx="0" presStyleCnt="3"/>
      <dgm:spPr/>
    </dgm:pt>
    <dgm:pt modelId="{77378A0F-0438-4F5F-8379-6BF652A60094}" type="pres">
      <dgm:prSet presAssocID="{F20E2069-1FC3-41E5-A0C2-177686C5DBEC}" presName="text" presStyleLbl="fgAcc0" presStyleIdx="0" presStyleCnt="3" custScaleX="106185">
        <dgm:presLayoutVars>
          <dgm:chPref val="3"/>
        </dgm:presLayoutVars>
      </dgm:prSet>
      <dgm:spPr/>
    </dgm:pt>
    <dgm:pt modelId="{CC4A1DC2-4BD5-44D1-A2DA-95FB3237FC61}" type="pres">
      <dgm:prSet presAssocID="{F20E2069-1FC3-41E5-A0C2-177686C5DBEC}" presName="hierChild2" presStyleCnt="0"/>
      <dgm:spPr/>
    </dgm:pt>
    <dgm:pt modelId="{00D36DCC-B8D6-4A0C-A0C3-59F1DD3F24C6}" type="pres">
      <dgm:prSet presAssocID="{FC2B379B-3AA9-48CC-86B1-4C40A3A35856}" presName="hierRoot1" presStyleCnt="0"/>
      <dgm:spPr/>
    </dgm:pt>
    <dgm:pt modelId="{D69C9C46-A8B0-405E-9EEF-D150173359D4}" type="pres">
      <dgm:prSet presAssocID="{FC2B379B-3AA9-48CC-86B1-4C40A3A35856}" presName="composite" presStyleCnt="0"/>
      <dgm:spPr/>
    </dgm:pt>
    <dgm:pt modelId="{8BC58CC3-AD79-4056-B4DD-5F027DEC4895}" type="pres">
      <dgm:prSet presAssocID="{FC2B379B-3AA9-48CC-86B1-4C40A3A35856}" presName="background" presStyleLbl="node0" presStyleIdx="1" presStyleCnt="3"/>
      <dgm:spPr/>
    </dgm:pt>
    <dgm:pt modelId="{04C9B7CF-5F96-4B95-BF9B-FC034970485D}" type="pres">
      <dgm:prSet presAssocID="{FC2B379B-3AA9-48CC-86B1-4C40A3A35856}" presName="text" presStyleLbl="fgAcc0" presStyleIdx="1" presStyleCnt="3">
        <dgm:presLayoutVars>
          <dgm:chPref val="3"/>
        </dgm:presLayoutVars>
      </dgm:prSet>
      <dgm:spPr/>
    </dgm:pt>
    <dgm:pt modelId="{E659D03D-BDEE-4D92-A341-015BA7C9D817}" type="pres">
      <dgm:prSet presAssocID="{FC2B379B-3AA9-48CC-86B1-4C40A3A35856}" presName="hierChild2" presStyleCnt="0"/>
      <dgm:spPr/>
    </dgm:pt>
    <dgm:pt modelId="{0CF9AC9C-ACD4-4C37-9C26-20E86E6E8E25}" type="pres">
      <dgm:prSet presAssocID="{A0C0D67F-A1EE-45BD-9B43-27F56444CD67}" presName="hierRoot1" presStyleCnt="0"/>
      <dgm:spPr/>
    </dgm:pt>
    <dgm:pt modelId="{9E5C06AE-235A-4167-B3C7-1A415A8466C7}" type="pres">
      <dgm:prSet presAssocID="{A0C0D67F-A1EE-45BD-9B43-27F56444CD67}" presName="composite" presStyleCnt="0"/>
      <dgm:spPr/>
    </dgm:pt>
    <dgm:pt modelId="{E03960CD-932A-4F9B-AA54-76C27B46C0D3}" type="pres">
      <dgm:prSet presAssocID="{A0C0D67F-A1EE-45BD-9B43-27F56444CD67}" presName="background" presStyleLbl="node0" presStyleIdx="2" presStyleCnt="3"/>
      <dgm:spPr/>
    </dgm:pt>
    <dgm:pt modelId="{91DC8E65-D6A5-4BEE-A734-C342E9A5E2B6}" type="pres">
      <dgm:prSet presAssocID="{A0C0D67F-A1EE-45BD-9B43-27F56444CD67}" presName="text" presStyleLbl="fgAcc0" presStyleIdx="2" presStyleCnt="3">
        <dgm:presLayoutVars>
          <dgm:chPref val="3"/>
        </dgm:presLayoutVars>
      </dgm:prSet>
      <dgm:spPr/>
    </dgm:pt>
    <dgm:pt modelId="{347000A4-CDD5-4008-8FF0-74A38AEA1A97}" type="pres">
      <dgm:prSet presAssocID="{A0C0D67F-A1EE-45BD-9B43-27F56444CD67}" presName="hierChild2" presStyleCnt="0"/>
      <dgm:spPr/>
    </dgm:pt>
  </dgm:ptLst>
  <dgm:cxnLst>
    <dgm:cxn modelId="{11C9C801-7C6C-462F-A011-1E3ED9E9725D}" type="presOf" srcId="{A0C0D67F-A1EE-45BD-9B43-27F56444CD67}" destId="{91DC8E65-D6A5-4BEE-A734-C342E9A5E2B6}" srcOrd="0" destOrd="0" presId="urn:microsoft.com/office/officeart/2005/8/layout/hierarchy1"/>
    <dgm:cxn modelId="{D996CC25-1650-428D-8386-F2C491157782}" srcId="{2FBD748B-9B21-42C9-9587-592BB93A42B0}" destId="{A0C0D67F-A1EE-45BD-9B43-27F56444CD67}" srcOrd="2" destOrd="0" parTransId="{DC2099A6-2E6B-439B-9021-CA02A60F032B}" sibTransId="{8D257D92-5118-4818-B03F-9B9C092F2A66}"/>
    <dgm:cxn modelId="{7C1AAF3B-728E-42A6-9CFB-43599C309DA2}" type="presOf" srcId="{2FBD748B-9B21-42C9-9587-592BB93A42B0}" destId="{35FA2EFB-9C7D-481C-BB6B-9858EE2883AF}" srcOrd="0" destOrd="0" presId="urn:microsoft.com/office/officeart/2005/8/layout/hierarchy1"/>
    <dgm:cxn modelId="{0454B580-B3FF-4430-8662-3A3B87902AF3}" type="presOf" srcId="{F20E2069-1FC3-41E5-A0C2-177686C5DBEC}" destId="{77378A0F-0438-4F5F-8379-6BF652A60094}" srcOrd="0" destOrd="0" presId="urn:microsoft.com/office/officeart/2005/8/layout/hierarchy1"/>
    <dgm:cxn modelId="{284376AE-D2CC-4662-AE4A-54063D72E277}" srcId="{2FBD748B-9B21-42C9-9587-592BB93A42B0}" destId="{F20E2069-1FC3-41E5-A0C2-177686C5DBEC}" srcOrd="0" destOrd="0" parTransId="{8A202E6A-26AE-4D4C-AFFF-3F42D33AABDE}" sibTransId="{0DFFBB54-EF0F-4084-A6BA-4AF6FE0C0881}"/>
    <dgm:cxn modelId="{089A9CF0-CDDF-4870-AB16-95AFC6FABF2A}" srcId="{2FBD748B-9B21-42C9-9587-592BB93A42B0}" destId="{FC2B379B-3AA9-48CC-86B1-4C40A3A35856}" srcOrd="1" destOrd="0" parTransId="{2320B707-0E34-4896-AC80-01B6B1246EBA}" sibTransId="{2AE16539-140E-498A-9465-9A6026B67E50}"/>
    <dgm:cxn modelId="{EA27D9FF-0FD1-462F-B838-8CCED09A12C6}" type="presOf" srcId="{FC2B379B-3AA9-48CC-86B1-4C40A3A35856}" destId="{04C9B7CF-5F96-4B95-BF9B-FC034970485D}" srcOrd="0" destOrd="0" presId="urn:microsoft.com/office/officeart/2005/8/layout/hierarchy1"/>
    <dgm:cxn modelId="{228AE995-EF46-4A09-BBFA-D701CC099E5B}" type="presParOf" srcId="{35FA2EFB-9C7D-481C-BB6B-9858EE2883AF}" destId="{B33A3A31-825E-4E59-B6E2-1719B57E2C13}" srcOrd="0" destOrd="0" presId="urn:microsoft.com/office/officeart/2005/8/layout/hierarchy1"/>
    <dgm:cxn modelId="{4C99A9DD-49CE-4FF8-9E6C-8C77D8399A20}" type="presParOf" srcId="{B33A3A31-825E-4E59-B6E2-1719B57E2C13}" destId="{3BF59142-C061-4ACC-88FA-CDA531E85B09}" srcOrd="0" destOrd="0" presId="urn:microsoft.com/office/officeart/2005/8/layout/hierarchy1"/>
    <dgm:cxn modelId="{1ADFB648-A118-4F16-AC86-F9ECD0C9CFDF}" type="presParOf" srcId="{3BF59142-C061-4ACC-88FA-CDA531E85B09}" destId="{8E6ACF89-62B5-49AF-BCE9-B25D9F645692}" srcOrd="0" destOrd="0" presId="urn:microsoft.com/office/officeart/2005/8/layout/hierarchy1"/>
    <dgm:cxn modelId="{9D182E1F-DD2B-4158-AFE1-8DBA4CC10B08}" type="presParOf" srcId="{3BF59142-C061-4ACC-88FA-CDA531E85B09}" destId="{77378A0F-0438-4F5F-8379-6BF652A60094}" srcOrd="1" destOrd="0" presId="urn:microsoft.com/office/officeart/2005/8/layout/hierarchy1"/>
    <dgm:cxn modelId="{249F6E88-B525-42E9-AC94-3F8C64F05FE5}" type="presParOf" srcId="{B33A3A31-825E-4E59-B6E2-1719B57E2C13}" destId="{CC4A1DC2-4BD5-44D1-A2DA-95FB3237FC61}" srcOrd="1" destOrd="0" presId="urn:microsoft.com/office/officeart/2005/8/layout/hierarchy1"/>
    <dgm:cxn modelId="{95EA5E63-0BD0-476D-BCDF-F5F81EBF2685}" type="presParOf" srcId="{35FA2EFB-9C7D-481C-BB6B-9858EE2883AF}" destId="{00D36DCC-B8D6-4A0C-A0C3-59F1DD3F24C6}" srcOrd="1" destOrd="0" presId="urn:microsoft.com/office/officeart/2005/8/layout/hierarchy1"/>
    <dgm:cxn modelId="{CF3B9874-A3D6-47C6-827C-2CA3651B8218}" type="presParOf" srcId="{00D36DCC-B8D6-4A0C-A0C3-59F1DD3F24C6}" destId="{D69C9C46-A8B0-405E-9EEF-D150173359D4}" srcOrd="0" destOrd="0" presId="urn:microsoft.com/office/officeart/2005/8/layout/hierarchy1"/>
    <dgm:cxn modelId="{EBBD362C-854F-4D4E-B7EC-2278BF20FDCD}" type="presParOf" srcId="{D69C9C46-A8B0-405E-9EEF-D150173359D4}" destId="{8BC58CC3-AD79-4056-B4DD-5F027DEC4895}" srcOrd="0" destOrd="0" presId="urn:microsoft.com/office/officeart/2005/8/layout/hierarchy1"/>
    <dgm:cxn modelId="{8C476ABA-E9DF-45E0-97DC-46E5DF7A8ED7}" type="presParOf" srcId="{D69C9C46-A8B0-405E-9EEF-D150173359D4}" destId="{04C9B7CF-5F96-4B95-BF9B-FC034970485D}" srcOrd="1" destOrd="0" presId="urn:microsoft.com/office/officeart/2005/8/layout/hierarchy1"/>
    <dgm:cxn modelId="{8AA5496D-42B0-4542-A36A-66A81C3EC050}" type="presParOf" srcId="{00D36DCC-B8D6-4A0C-A0C3-59F1DD3F24C6}" destId="{E659D03D-BDEE-4D92-A341-015BA7C9D817}" srcOrd="1" destOrd="0" presId="urn:microsoft.com/office/officeart/2005/8/layout/hierarchy1"/>
    <dgm:cxn modelId="{01E9B249-F94C-4606-A971-587C6726BBCC}" type="presParOf" srcId="{35FA2EFB-9C7D-481C-BB6B-9858EE2883AF}" destId="{0CF9AC9C-ACD4-4C37-9C26-20E86E6E8E25}" srcOrd="2" destOrd="0" presId="urn:microsoft.com/office/officeart/2005/8/layout/hierarchy1"/>
    <dgm:cxn modelId="{66E6B758-278B-49B4-BDA0-3FE3C5242CE7}" type="presParOf" srcId="{0CF9AC9C-ACD4-4C37-9C26-20E86E6E8E25}" destId="{9E5C06AE-235A-4167-B3C7-1A415A8466C7}" srcOrd="0" destOrd="0" presId="urn:microsoft.com/office/officeart/2005/8/layout/hierarchy1"/>
    <dgm:cxn modelId="{C0D97570-4756-41A1-9F1F-767674911A3A}" type="presParOf" srcId="{9E5C06AE-235A-4167-B3C7-1A415A8466C7}" destId="{E03960CD-932A-4F9B-AA54-76C27B46C0D3}" srcOrd="0" destOrd="0" presId="urn:microsoft.com/office/officeart/2005/8/layout/hierarchy1"/>
    <dgm:cxn modelId="{69C3529D-284D-4843-842B-3E583959D1C3}" type="presParOf" srcId="{9E5C06AE-235A-4167-B3C7-1A415A8466C7}" destId="{91DC8E65-D6A5-4BEE-A734-C342E9A5E2B6}" srcOrd="1" destOrd="0" presId="urn:microsoft.com/office/officeart/2005/8/layout/hierarchy1"/>
    <dgm:cxn modelId="{79772719-FF38-47F4-B24E-B7C37EA65505}" type="presParOf" srcId="{0CF9AC9C-ACD4-4C37-9C26-20E86E6E8E25}" destId="{347000A4-CDD5-4008-8FF0-74A38AEA1A9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D4ACB1-10BB-4B06-9228-46132432ABCE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5A65B89-3B42-4447-91BC-4D6AA0298CC9}">
      <dgm:prSet phldrT="[Texto]"/>
      <dgm:spPr/>
      <dgm:t>
        <a:bodyPr/>
        <a:lstStyle/>
        <a:p>
          <a:r>
            <a:rPr lang="es-ES" dirty="0"/>
            <a:t>Activo</a:t>
          </a:r>
        </a:p>
      </dgm:t>
    </dgm:pt>
    <dgm:pt modelId="{F6C6EFDD-1C58-43B4-B0BC-BE5452244C01}" type="parTrans" cxnId="{75821EEC-F0AE-4833-BF4D-A1817BD354BF}">
      <dgm:prSet/>
      <dgm:spPr/>
      <dgm:t>
        <a:bodyPr/>
        <a:lstStyle/>
        <a:p>
          <a:endParaRPr lang="es-ES"/>
        </a:p>
      </dgm:t>
    </dgm:pt>
    <dgm:pt modelId="{DC1FB77F-E52A-484C-BC26-11D115C647B3}" type="sibTrans" cxnId="{75821EEC-F0AE-4833-BF4D-A1817BD354BF}">
      <dgm:prSet/>
      <dgm:spPr/>
      <dgm:t>
        <a:bodyPr/>
        <a:lstStyle/>
        <a:p>
          <a:endParaRPr lang="es-ES"/>
        </a:p>
      </dgm:t>
    </dgm:pt>
    <dgm:pt modelId="{A6BBDABF-E2DD-4C01-B697-DCD0776364A6}">
      <dgm:prSet phldrT="[Texto]"/>
      <dgm:spPr/>
      <dgm:t>
        <a:bodyPr/>
        <a:lstStyle/>
        <a:p>
          <a:r>
            <a:rPr lang="es-ES" dirty="0"/>
            <a:t>Egresado</a:t>
          </a:r>
        </a:p>
      </dgm:t>
    </dgm:pt>
    <dgm:pt modelId="{EDEC1953-3C51-4D46-B3C1-CA3CBFA8EFE2}" type="parTrans" cxnId="{E529B345-DD4A-4954-9A79-8EEE133424A6}">
      <dgm:prSet/>
      <dgm:spPr/>
      <dgm:t>
        <a:bodyPr/>
        <a:lstStyle/>
        <a:p>
          <a:endParaRPr lang="es-ES"/>
        </a:p>
      </dgm:t>
    </dgm:pt>
    <dgm:pt modelId="{5C2DD611-B043-49E3-993E-3E1884B50ED2}" type="sibTrans" cxnId="{E529B345-DD4A-4954-9A79-8EEE133424A6}">
      <dgm:prSet/>
      <dgm:spPr/>
      <dgm:t>
        <a:bodyPr/>
        <a:lstStyle/>
        <a:p>
          <a:endParaRPr lang="es-ES"/>
        </a:p>
      </dgm:t>
    </dgm:pt>
    <dgm:pt modelId="{936FB5A8-9AB3-4D08-AAAA-DA489DC58E98}" type="pres">
      <dgm:prSet presAssocID="{68D4ACB1-10BB-4B06-9228-46132432ABCE}" presName="compositeShape" presStyleCnt="0">
        <dgm:presLayoutVars>
          <dgm:chMax val="2"/>
          <dgm:dir/>
          <dgm:resizeHandles val="exact"/>
        </dgm:presLayoutVars>
      </dgm:prSet>
      <dgm:spPr/>
    </dgm:pt>
    <dgm:pt modelId="{3B409DE7-12B8-42FB-BC0D-11832876C078}" type="pres">
      <dgm:prSet presAssocID="{68D4ACB1-10BB-4B06-9228-46132432ABCE}" presName="ribbon" presStyleLbl="node1" presStyleIdx="0" presStyleCnt="1"/>
      <dgm:spPr/>
    </dgm:pt>
    <dgm:pt modelId="{E7BB17B5-F535-40D7-A078-760FED7C420E}" type="pres">
      <dgm:prSet presAssocID="{68D4ACB1-10BB-4B06-9228-46132432ABCE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0282AEC-4721-401D-BC9F-AE3A8F6EFA79}" type="pres">
      <dgm:prSet presAssocID="{68D4ACB1-10BB-4B06-9228-46132432ABCE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430BC08-1267-4DD7-A97B-51754C853216}" type="presOf" srcId="{55A65B89-3B42-4447-91BC-4D6AA0298CC9}" destId="{E7BB17B5-F535-40D7-A078-760FED7C420E}" srcOrd="0" destOrd="0" presId="urn:microsoft.com/office/officeart/2005/8/layout/arrow6"/>
    <dgm:cxn modelId="{C95A7021-54C4-4AC3-BF1C-318FB4D99F3A}" type="presOf" srcId="{A6BBDABF-E2DD-4C01-B697-DCD0776364A6}" destId="{80282AEC-4721-401D-BC9F-AE3A8F6EFA79}" srcOrd="0" destOrd="0" presId="urn:microsoft.com/office/officeart/2005/8/layout/arrow6"/>
    <dgm:cxn modelId="{E529B345-DD4A-4954-9A79-8EEE133424A6}" srcId="{68D4ACB1-10BB-4B06-9228-46132432ABCE}" destId="{A6BBDABF-E2DD-4C01-B697-DCD0776364A6}" srcOrd="1" destOrd="0" parTransId="{EDEC1953-3C51-4D46-B3C1-CA3CBFA8EFE2}" sibTransId="{5C2DD611-B043-49E3-993E-3E1884B50ED2}"/>
    <dgm:cxn modelId="{D43876CC-F516-4858-9150-A91895B72626}" type="presOf" srcId="{68D4ACB1-10BB-4B06-9228-46132432ABCE}" destId="{936FB5A8-9AB3-4D08-AAAA-DA489DC58E98}" srcOrd="0" destOrd="0" presId="urn:microsoft.com/office/officeart/2005/8/layout/arrow6"/>
    <dgm:cxn modelId="{75821EEC-F0AE-4833-BF4D-A1817BD354BF}" srcId="{68D4ACB1-10BB-4B06-9228-46132432ABCE}" destId="{55A65B89-3B42-4447-91BC-4D6AA0298CC9}" srcOrd="0" destOrd="0" parTransId="{F6C6EFDD-1C58-43B4-B0BC-BE5452244C01}" sibTransId="{DC1FB77F-E52A-484C-BC26-11D115C647B3}"/>
    <dgm:cxn modelId="{2AF606DC-4336-4298-8299-D191024B28A0}" type="presParOf" srcId="{936FB5A8-9AB3-4D08-AAAA-DA489DC58E98}" destId="{3B409DE7-12B8-42FB-BC0D-11832876C078}" srcOrd="0" destOrd="0" presId="urn:microsoft.com/office/officeart/2005/8/layout/arrow6"/>
    <dgm:cxn modelId="{8EDEC95D-E46B-4B61-8993-E402266FC463}" type="presParOf" srcId="{936FB5A8-9AB3-4D08-AAAA-DA489DC58E98}" destId="{E7BB17B5-F535-40D7-A078-760FED7C420E}" srcOrd="1" destOrd="0" presId="urn:microsoft.com/office/officeart/2005/8/layout/arrow6"/>
    <dgm:cxn modelId="{CFE5B2EF-0B1B-4F80-8353-6F669817B27F}" type="presParOf" srcId="{936FB5A8-9AB3-4D08-AAAA-DA489DC58E98}" destId="{80282AEC-4721-401D-BC9F-AE3A8F6EFA7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A4501B-C0CA-4FEA-A939-A95690F0495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3C5973-444D-47AD-96F4-1B4E32D58B35}">
      <dgm:prSet/>
      <dgm:spPr/>
      <dgm:t>
        <a:bodyPr/>
        <a:lstStyle/>
        <a:p>
          <a:r>
            <a:rPr lang="en-US" dirty="0" err="1"/>
            <a:t>Nombre</a:t>
          </a:r>
          <a:r>
            <a:rPr lang="en-US" dirty="0"/>
            <a:t> </a:t>
          </a:r>
          <a:r>
            <a:rPr lang="en-US" dirty="0" err="1"/>
            <a:t>completo</a:t>
          </a:r>
          <a:r>
            <a:rPr lang="en-US" dirty="0"/>
            <a:t>. </a:t>
          </a:r>
        </a:p>
      </dgm:t>
    </dgm:pt>
    <dgm:pt modelId="{EAC6CEB3-A78D-4F31-BF7B-8E5632D101F7}" type="parTrans" cxnId="{19EEF9A4-3E60-4BB0-8D6E-DD81971B5BDA}">
      <dgm:prSet/>
      <dgm:spPr/>
      <dgm:t>
        <a:bodyPr/>
        <a:lstStyle/>
        <a:p>
          <a:endParaRPr lang="en-US"/>
        </a:p>
      </dgm:t>
    </dgm:pt>
    <dgm:pt modelId="{37D5E381-3944-4E2D-8086-2904350BDC0F}" type="sibTrans" cxnId="{19EEF9A4-3E60-4BB0-8D6E-DD81971B5BDA}">
      <dgm:prSet/>
      <dgm:spPr/>
      <dgm:t>
        <a:bodyPr/>
        <a:lstStyle/>
        <a:p>
          <a:endParaRPr lang="en-US"/>
        </a:p>
      </dgm:t>
    </dgm:pt>
    <dgm:pt modelId="{F35BCDAC-C221-453E-9847-4EF0591E99EE}">
      <dgm:prSet/>
      <dgm:spPr/>
      <dgm:t>
        <a:bodyPr/>
        <a:lstStyle/>
        <a:p>
          <a:r>
            <a:rPr lang="en-US"/>
            <a:t>Matricula. </a:t>
          </a:r>
        </a:p>
      </dgm:t>
    </dgm:pt>
    <dgm:pt modelId="{B944740F-051C-453D-AD6F-76C356D18941}" type="parTrans" cxnId="{A0B92331-1F3A-47D6-B26C-DE1488ADA782}">
      <dgm:prSet/>
      <dgm:spPr/>
      <dgm:t>
        <a:bodyPr/>
        <a:lstStyle/>
        <a:p>
          <a:endParaRPr lang="en-US"/>
        </a:p>
      </dgm:t>
    </dgm:pt>
    <dgm:pt modelId="{69D6E7AE-D244-4959-9799-8CB379CEF400}" type="sibTrans" cxnId="{A0B92331-1F3A-47D6-B26C-DE1488ADA782}">
      <dgm:prSet/>
      <dgm:spPr/>
      <dgm:t>
        <a:bodyPr/>
        <a:lstStyle/>
        <a:p>
          <a:endParaRPr lang="en-US"/>
        </a:p>
      </dgm:t>
    </dgm:pt>
    <dgm:pt modelId="{1649800B-86E1-48C4-89B8-70305CE742C0}">
      <dgm:prSet/>
      <dgm:spPr/>
      <dgm:t>
        <a:bodyPr/>
        <a:lstStyle/>
        <a:p>
          <a:r>
            <a:rPr lang="en-US"/>
            <a:t>Programa Educativo .</a:t>
          </a:r>
        </a:p>
      </dgm:t>
    </dgm:pt>
    <dgm:pt modelId="{DA9A1DDC-320C-4231-BF35-9D6D42CE5E05}" type="parTrans" cxnId="{17FF7684-F52B-4C9A-AE77-50A2EF5F07B1}">
      <dgm:prSet/>
      <dgm:spPr/>
      <dgm:t>
        <a:bodyPr/>
        <a:lstStyle/>
        <a:p>
          <a:endParaRPr lang="en-US"/>
        </a:p>
      </dgm:t>
    </dgm:pt>
    <dgm:pt modelId="{291E47A9-6557-4FEC-8144-4236BBA408D1}" type="sibTrans" cxnId="{17FF7684-F52B-4C9A-AE77-50A2EF5F07B1}">
      <dgm:prSet/>
      <dgm:spPr/>
      <dgm:t>
        <a:bodyPr/>
        <a:lstStyle/>
        <a:p>
          <a:endParaRPr lang="en-US"/>
        </a:p>
      </dgm:t>
    </dgm:pt>
    <dgm:pt modelId="{3B52434C-30B8-40B6-9F1C-30048C345744}">
      <dgm:prSet/>
      <dgm:spPr/>
      <dgm:t>
        <a:bodyPr/>
        <a:lstStyle/>
        <a:p>
          <a:r>
            <a:rPr lang="en-US"/>
            <a:t>Región.</a:t>
          </a:r>
        </a:p>
      </dgm:t>
    </dgm:pt>
    <dgm:pt modelId="{095402E5-B4F4-4483-9383-FD7F33A832AA}" type="parTrans" cxnId="{9B04F852-FB48-487F-8E9B-F26AF781CA64}">
      <dgm:prSet/>
      <dgm:spPr/>
      <dgm:t>
        <a:bodyPr/>
        <a:lstStyle/>
        <a:p>
          <a:endParaRPr lang="en-US"/>
        </a:p>
      </dgm:t>
    </dgm:pt>
    <dgm:pt modelId="{1B5B511B-AC1A-4ED3-AA79-922B08AB77F0}" type="sibTrans" cxnId="{9B04F852-FB48-487F-8E9B-F26AF781CA64}">
      <dgm:prSet/>
      <dgm:spPr/>
      <dgm:t>
        <a:bodyPr/>
        <a:lstStyle/>
        <a:p>
          <a:endParaRPr lang="en-US"/>
        </a:p>
      </dgm:t>
    </dgm:pt>
    <dgm:pt modelId="{A16A79A8-52EF-4D57-8FD4-D84AE74B75B0}">
      <dgm:prSet/>
      <dgm:spPr/>
      <dgm:t>
        <a:bodyPr/>
        <a:lstStyle/>
        <a:p>
          <a:r>
            <a:rPr lang="en-US"/>
            <a:t>NSS (11 digitos). </a:t>
          </a:r>
        </a:p>
      </dgm:t>
    </dgm:pt>
    <dgm:pt modelId="{660F4C7A-8323-4B16-A895-F2BE290D448A}" type="parTrans" cxnId="{AAA22A49-EF33-4F71-958D-4CDA612EB979}">
      <dgm:prSet/>
      <dgm:spPr/>
      <dgm:t>
        <a:bodyPr/>
        <a:lstStyle/>
        <a:p>
          <a:endParaRPr lang="en-US"/>
        </a:p>
      </dgm:t>
    </dgm:pt>
    <dgm:pt modelId="{05DEE1A3-F510-43EC-91F4-D96C40B74BA9}" type="sibTrans" cxnId="{AAA22A49-EF33-4F71-958D-4CDA612EB979}">
      <dgm:prSet/>
      <dgm:spPr/>
      <dgm:t>
        <a:bodyPr/>
        <a:lstStyle/>
        <a:p>
          <a:endParaRPr lang="en-US"/>
        </a:p>
      </dgm:t>
    </dgm:pt>
    <dgm:pt modelId="{4FFB4D92-A644-4B9D-B527-0A7FB8AD95B7}">
      <dgm:prSet/>
      <dgm:spPr/>
      <dgm:t>
        <a:bodyPr/>
        <a:lstStyle/>
        <a:p>
          <a:r>
            <a:rPr lang="en-US" dirty="0"/>
            <a:t>CURP (18 </a:t>
          </a:r>
          <a:r>
            <a:rPr lang="en-US" dirty="0" err="1"/>
            <a:t>digitos</a:t>
          </a:r>
          <a:r>
            <a:rPr lang="en-US" dirty="0"/>
            <a:t>).</a:t>
          </a:r>
        </a:p>
      </dgm:t>
    </dgm:pt>
    <dgm:pt modelId="{E1F20F22-20C1-4CAE-BEFD-17FC2672C2B0}" type="parTrans" cxnId="{360C243B-8323-4ABE-83F8-958CF5857B75}">
      <dgm:prSet/>
      <dgm:spPr/>
      <dgm:t>
        <a:bodyPr/>
        <a:lstStyle/>
        <a:p>
          <a:endParaRPr lang="en-US"/>
        </a:p>
      </dgm:t>
    </dgm:pt>
    <dgm:pt modelId="{5FC5F87A-8A07-4DD7-B646-2CDBABCFD288}" type="sibTrans" cxnId="{360C243B-8323-4ABE-83F8-958CF5857B75}">
      <dgm:prSet/>
      <dgm:spPr/>
      <dgm:t>
        <a:bodyPr/>
        <a:lstStyle/>
        <a:p>
          <a:endParaRPr lang="en-US"/>
        </a:p>
      </dgm:t>
    </dgm:pt>
    <dgm:pt modelId="{FD25B933-8081-9D49-8F0D-A32B54FC0586}" type="pres">
      <dgm:prSet presAssocID="{43A4501B-C0CA-4FEA-A939-A95690F0495D}" presName="vert0" presStyleCnt="0">
        <dgm:presLayoutVars>
          <dgm:dir/>
          <dgm:animOne val="branch"/>
          <dgm:animLvl val="lvl"/>
        </dgm:presLayoutVars>
      </dgm:prSet>
      <dgm:spPr/>
    </dgm:pt>
    <dgm:pt modelId="{8859FFA3-489E-DD4E-8116-B64170C26D7C}" type="pres">
      <dgm:prSet presAssocID="{883C5973-444D-47AD-96F4-1B4E32D58B35}" presName="thickLine" presStyleLbl="alignNode1" presStyleIdx="0" presStyleCnt="6"/>
      <dgm:spPr/>
    </dgm:pt>
    <dgm:pt modelId="{9E1CFD68-364F-1E49-B623-992DBD873436}" type="pres">
      <dgm:prSet presAssocID="{883C5973-444D-47AD-96F4-1B4E32D58B35}" presName="horz1" presStyleCnt="0"/>
      <dgm:spPr/>
    </dgm:pt>
    <dgm:pt modelId="{98488503-4E4C-C446-8F3B-6A491C335316}" type="pres">
      <dgm:prSet presAssocID="{883C5973-444D-47AD-96F4-1B4E32D58B35}" presName="tx1" presStyleLbl="revTx" presStyleIdx="0" presStyleCnt="6"/>
      <dgm:spPr/>
    </dgm:pt>
    <dgm:pt modelId="{2A964140-9E9A-2E4C-9A7B-467FD69AB2B4}" type="pres">
      <dgm:prSet presAssocID="{883C5973-444D-47AD-96F4-1B4E32D58B35}" presName="vert1" presStyleCnt="0"/>
      <dgm:spPr/>
    </dgm:pt>
    <dgm:pt modelId="{340D997C-FA38-6C44-A4DE-F5452A47FCF2}" type="pres">
      <dgm:prSet presAssocID="{F35BCDAC-C221-453E-9847-4EF0591E99EE}" presName="thickLine" presStyleLbl="alignNode1" presStyleIdx="1" presStyleCnt="6"/>
      <dgm:spPr/>
    </dgm:pt>
    <dgm:pt modelId="{6BC4FE08-71C4-7A4E-82EE-31C2D31DCA5E}" type="pres">
      <dgm:prSet presAssocID="{F35BCDAC-C221-453E-9847-4EF0591E99EE}" presName="horz1" presStyleCnt="0"/>
      <dgm:spPr/>
    </dgm:pt>
    <dgm:pt modelId="{B7A42653-8FE6-AE49-BE1D-A1ECF6856A76}" type="pres">
      <dgm:prSet presAssocID="{F35BCDAC-C221-453E-9847-4EF0591E99EE}" presName="tx1" presStyleLbl="revTx" presStyleIdx="1" presStyleCnt="6"/>
      <dgm:spPr/>
    </dgm:pt>
    <dgm:pt modelId="{D8C92724-6368-7541-9025-CF0D77679032}" type="pres">
      <dgm:prSet presAssocID="{F35BCDAC-C221-453E-9847-4EF0591E99EE}" presName="vert1" presStyleCnt="0"/>
      <dgm:spPr/>
    </dgm:pt>
    <dgm:pt modelId="{FC9349E5-FCC7-E545-9194-5B188DF1C80E}" type="pres">
      <dgm:prSet presAssocID="{1649800B-86E1-48C4-89B8-70305CE742C0}" presName="thickLine" presStyleLbl="alignNode1" presStyleIdx="2" presStyleCnt="6"/>
      <dgm:spPr/>
    </dgm:pt>
    <dgm:pt modelId="{08948E50-8889-6740-A2F4-620CB2AD769A}" type="pres">
      <dgm:prSet presAssocID="{1649800B-86E1-48C4-89B8-70305CE742C0}" presName="horz1" presStyleCnt="0"/>
      <dgm:spPr/>
    </dgm:pt>
    <dgm:pt modelId="{40F12EC0-B064-FA4F-A93D-952F98F268B4}" type="pres">
      <dgm:prSet presAssocID="{1649800B-86E1-48C4-89B8-70305CE742C0}" presName="tx1" presStyleLbl="revTx" presStyleIdx="2" presStyleCnt="6"/>
      <dgm:spPr/>
    </dgm:pt>
    <dgm:pt modelId="{53B63318-4858-5E40-993A-8ED51B9E6BFE}" type="pres">
      <dgm:prSet presAssocID="{1649800B-86E1-48C4-89B8-70305CE742C0}" presName="vert1" presStyleCnt="0"/>
      <dgm:spPr/>
    </dgm:pt>
    <dgm:pt modelId="{643A73EA-B921-3B4B-92B9-E6920A679E16}" type="pres">
      <dgm:prSet presAssocID="{3B52434C-30B8-40B6-9F1C-30048C345744}" presName="thickLine" presStyleLbl="alignNode1" presStyleIdx="3" presStyleCnt="6"/>
      <dgm:spPr/>
    </dgm:pt>
    <dgm:pt modelId="{81AFF7C3-B188-3144-B911-AA6A38B18E3C}" type="pres">
      <dgm:prSet presAssocID="{3B52434C-30B8-40B6-9F1C-30048C345744}" presName="horz1" presStyleCnt="0"/>
      <dgm:spPr/>
    </dgm:pt>
    <dgm:pt modelId="{0A314B08-9E18-F645-9285-B6CCFB0ABC08}" type="pres">
      <dgm:prSet presAssocID="{3B52434C-30B8-40B6-9F1C-30048C345744}" presName="tx1" presStyleLbl="revTx" presStyleIdx="3" presStyleCnt="6"/>
      <dgm:spPr/>
    </dgm:pt>
    <dgm:pt modelId="{D22317BB-04A2-7D4A-9EBD-3F239F4BFFFD}" type="pres">
      <dgm:prSet presAssocID="{3B52434C-30B8-40B6-9F1C-30048C345744}" presName="vert1" presStyleCnt="0"/>
      <dgm:spPr/>
    </dgm:pt>
    <dgm:pt modelId="{8806BEE0-8CCE-2345-900C-85BE6CF2BAD7}" type="pres">
      <dgm:prSet presAssocID="{A16A79A8-52EF-4D57-8FD4-D84AE74B75B0}" presName="thickLine" presStyleLbl="alignNode1" presStyleIdx="4" presStyleCnt="6"/>
      <dgm:spPr/>
    </dgm:pt>
    <dgm:pt modelId="{3D9C6948-325C-2C46-A243-15D28F9EA05A}" type="pres">
      <dgm:prSet presAssocID="{A16A79A8-52EF-4D57-8FD4-D84AE74B75B0}" presName="horz1" presStyleCnt="0"/>
      <dgm:spPr/>
    </dgm:pt>
    <dgm:pt modelId="{B81B3108-29F8-2746-9533-9D1EA25E8D85}" type="pres">
      <dgm:prSet presAssocID="{A16A79A8-52EF-4D57-8FD4-D84AE74B75B0}" presName="tx1" presStyleLbl="revTx" presStyleIdx="4" presStyleCnt="6"/>
      <dgm:spPr/>
    </dgm:pt>
    <dgm:pt modelId="{B4A578AD-356A-7F4C-9E43-3056345A76AB}" type="pres">
      <dgm:prSet presAssocID="{A16A79A8-52EF-4D57-8FD4-D84AE74B75B0}" presName="vert1" presStyleCnt="0"/>
      <dgm:spPr/>
    </dgm:pt>
    <dgm:pt modelId="{408B95B4-C4EA-C04D-9CF8-BEEB66BC1928}" type="pres">
      <dgm:prSet presAssocID="{4FFB4D92-A644-4B9D-B527-0A7FB8AD95B7}" presName="thickLine" presStyleLbl="alignNode1" presStyleIdx="5" presStyleCnt="6"/>
      <dgm:spPr/>
    </dgm:pt>
    <dgm:pt modelId="{47B8623F-4A60-C941-9F3C-8E5482E4A96C}" type="pres">
      <dgm:prSet presAssocID="{4FFB4D92-A644-4B9D-B527-0A7FB8AD95B7}" presName="horz1" presStyleCnt="0"/>
      <dgm:spPr/>
    </dgm:pt>
    <dgm:pt modelId="{3DE88DC5-D49D-2D43-9E39-77A6A445A981}" type="pres">
      <dgm:prSet presAssocID="{4FFB4D92-A644-4B9D-B527-0A7FB8AD95B7}" presName="tx1" presStyleLbl="revTx" presStyleIdx="5" presStyleCnt="6"/>
      <dgm:spPr/>
    </dgm:pt>
    <dgm:pt modelId="{B3FCEFF9-3E73-4747-B858-57C11F41FC38}" type="pres">
      <dgm:prSet presAssocID="{4FFB4D92-A644-4B9D-B527-0A7FB8AD95B7}" presName="vert1" presStyleCnt="0"/>
      <dgm:spPr/>
    </dgm:pt>
  </dgm:ptLst>
  <dgm:cxnLst>
    <dgm:cxn modelId="{13CDA424-7AFB-6C4C-A4C1-DE702B821B21}" type="presOf" srcId="{A16A79A8-52EF-4D57-8FD4-D84AE74B75B0}" destId="{B81B3108-29F8-2746-9533-9D1EA25E8D85}" srcOrd="0" destOrd="0" presId="urn:microsoft.com/office/officeart/2008/layout/LinedList"/>
    <dgm:cxn modelId="{A0B92331-1F3A-47D6-B26C-DE1488ADA782}" srcId="{43A4501B-C0CA-4FEA-A939-A95690F0495D}" destId="{F35BCDAC-C221-453E-9847-4EF0591E99EE}" srcOrd="1" destOrd="0" parTransId="{B944740F-051C-453D-AD6F-76C356D18941}" sibTransId="{69D6E7AE-D244-4959-9799-8CB379CEF400}"/>
    <dgm:cxn modelId="{CE408036-331D-F144-AA95-00F869444F59}" type="presOf" srcId="{1649800B-86E1-48C4-89B8-70305CE742C0}" destId="{40F12EC0-B064-FA4F-A93D-952F98F268B4}" srcOrd="0" destOrd="0" presId="urn:microsoft.com/office/officeart/2008/layout/LinedList"/>
    <dgm:cxn modelId="{360C243B-8323-4ABE-83F8-958CF5857B75}" srcId="{43A4501B-C0CA-4FEA-A939-A95690F0495D}" destId="{4FFB4D92-A644-4B9D-B527-0A7FB8AD95B7}" srcOrd="5" destOrd="0" parTransId="{E1F20F22-20C1-4CAE-BEFD-17FC2672C2B0}" sibTransId="{5FC5F87A-8A07-4DD7-B646-2CDBABCFD288}"/>
    <dgm:cxn modelId="{1B547542-3071-6A49-8E07-D7B4349EFA98}" type="presOf" srcId="{F35BCDAC-C221-453E-9847-4EF0591E99EE}" destId="{B7A42653-8FE6-AE49-BE1D-A1ECF6856A76}" srcOrd="0" destOrd="0" presId="urn:microsoft.com/office/officeart/2008/layout/LinedList"/>
    <dgm:cxn modelId="{AAA22A49-EF33-4F71-958D-4CDA612EB979}" srcId="{43A4501B-C0CA-4FEA-A939-A95690F0495D}" destId="{A16A79A8-52EF-4D57-8FD4-D84AE74B75B0}" srcOrd="4" destOrd="0" parTransId="{660F4C7A-8323-4B16-A895-F2BE290D448A}" sibTransId="{05DEE1A3-F510-43EC-91F4-D96C40B74BA9}"/>
    <dgm:cxn modelId="{9B04F852-FB48-487F-8E9B-F26AF781CA64}" srcId="{43A4501B-C0CA-4FEA-A939-A95690F0495D}" destId="{3B52434C-30B8-40B6-9F1C-30048C345744}" srcOrd="3" destOrd="0" parTransId="{095402E5-B4F4-4483-9383-FD7F33A832AA}" sibTransId="{1B5B511B-AC1A-4ED3-AA79-922B08AB77F0}"/>
    <dgm:cxn modelId="{3FDFF482-B75E-AF41-92B8-07643E0525A9}" type="presOf" srcId="{883C5973-444D-47AD-96F4-1B4E32D58B35}" destId="{98488503-4E4C-C446-8F3B-6A491C335316}" srcOrd="0" destOrd="0" presId="urn:microsoft.com/office/officeart/2008/layout/LinedList"/>
    <dgm:cxn modelId="{17FF7684-F52B-4C9A-AE77-50A2EF5F07B1}" srcId="{43A4501B-C0CA-4FEA-A939-A95690F0495D}" destId="{1649800B-86E1-48C4-89B8-70305CE742C0}" srcOrd="2" destOrd="0" parTransId="{DA9A1DDC-320C-4231-BF35-9D6D42CE5E05}" sibTransId="{291E47A9-6557-4FEC-8144-4236BBA408D1}"/>
    <dgm:cxn modelId="{19EEF9A4-3E60-4BB0-8D6E-DD81971B5BDA}" srcId="{43A4501B-C0CA-4FEA-A939-A95690F0495D}" destId="{883C5973-444D-47AD-96F4-1B4E32D58B35}" srcOrd="0" destOrd="0" parTransId="{EAC6CEB3-A78D-4F31-BF7B-8E5632D101F7}" sibTransId="{37D5E381-3944-4E2D-8086-2904350BDC0F}"/>
    <dgm:cxn modelId="{26F26EC9-F1FB-3E4B-9D4F-417E1B32514F}" type="presOf" srcId="{4FFB4D92-A644-4B9D-B527-0A7FB8AD95B7}" destId="{3DE88DC5-D49D-2D43-9E39-77A6A445A981}" srcOrd="0" destOrd="0" presId="urn:microsoft.com/office/officeart/2008/layout/LinedList"/>
    <dgm:cxn modelId="{E5A987D8-5262-B443-A45F-3157E9D80CF0}" type="presOf" srcId="{3B52434C-30B8-40B6-9F1C-30048C345744}" destId="{0A314B08-9E18-F645-9285-B6CCFB0ABC08}" srcOrd="0" destOrd="0" presId="urn:microsoft.com/office/officeart/2008/layout/LinedList"/>
    <dgm:cxn modelId="{F966AEE2-2627-264E-BCB9-864825FDD196}" type="presOf" srcId="{43A4501B-C0CA-4FEA-A939-A95690F0495D}" destId="{FD25B933-8081-9D49-8F0D-A32B54FC0586}" srcOrd="0" destOrd="0" presId="urn:microsoft.com/office/officeart/2008/layout/LinedList"/>
    <dgm:cxn modelId="{29A76DB1-3E98-E446-8B3C-377C448C8E97}" type="presParOf" srcId="{FD25B933-8081-9D49-8F0D-A32B54FC0586}" destId="{8859FFA3-489E-DD4E-8116-B64170C26D7C}" srcOrd="0" destOrd="0" presId="urn:microsoft.com/office/officeart/2008/layout/LinedList"/>
    <dgm:cxn modelId="{1684E314-AF22-DC4B-A41C-727856348419}" type="presParOf" srcId="{FD25B933-8081-9D49-8F0D-A32B54FC0586}" destId="{9E1CFD68-364F-1E49-B623-992DBD873436}" srcOrd="1" destOrd="0" presId="urn:microsoft.com/office/officeart/2008/layout/LinedList"/>
    <dgm:cxn modelId="{5FC59A83-92AA-3E49-B03F-6E7442067E0C}" type="presParOf" srcId="{9E1CFD68-364F-1E49-B623-992DBD873436}" destId="{98488503-4E4C-C446-8F3B-6A491C335316}" srcOrd="0" destOrd="0" presId="urn:microsoft.com/office/officeart/2008/layout/LinedList"/>
    <dgm:cxn modelId="{D4CFC773-C3A8-6749-B4FF-AE1DCFEF43CE}" type="presParOf" srcId="{9E1CFD68-364F-1E49-B623-992DBD873436}" destId="{2A964140-9E9A-2E4C-9A7B-467FD69AB2B4}" srcOrd="1" destOrd="0" presId="urn:microsoft.com/office/officeart/2008/layout/LinedList"/>
    <dgm:cxn modelId="{447A4216-F29B-3347-BDA9-428E20ABD19F}" type="presParOf" srcId="{FD25B933-8081-9D49-8F0D-A32B54FC0586}" destId="{340D997C-FA38-6C44-A4DE-F5452A47FCF2}" srcOrd="2" destOrd="0" presId="urn:microsoft.com/office/officeart/2008/layout/LinedList"/>
    <dgm:cxn modelId="{2875F30B-61FA-FF4D-B3A8-272E5EBCA20B}" type="presParOf" srcId="{FD25B933-8081-9D49-8F0D-A32B54FC0586}" destId="{6BC4FE08-71C4-7A4E-82EE-31C2D31DCA5E}" srcOrd="3" destOrd="0" presId="urn:microsoft.com/office/officeart/2008/layout/LinedList"/>
    <dgm:cxn modelId="{DA8879E8-9E26-4D4D-A269-949B34E1535E}" type="presParOf" srcId="{6BC4FE08-71C4-7A4E-82EE-31C2D31DCA5E}" destId="{B7A42653-8FE6-AE49-BE1D-A1ECF6856A76}" srcOrd="0" destOrd="0" presId="urn:microsoft.com/office/officeart/2008/layout/LinedList"/>
    <dgm:cxn modelId="{8BD5BC84-4EA3-CC49-9D46-CC4A115A6666}" type="presParOf" srcId="{6BC4FE08-71C4-7A4E-82EE-31C2D31DCA5E}" destId="{D8C92724-6368-7541-9025-CF0D77679032}" srcOrd="1" destOrd="0" presId="urn:microsoft.com/office/officeart/2008/layout/LinedList"/>
    <dgm:cxn modelId="{00B0BF40-DF6C-C64E-B562-A7DFD6E701E1}" type="presParOf" srcId="{FD25B933-8081-9D49-8F0D-A32B54FC0586}" destId="{FC9349E5-FCC7-E545-9194-5B188DF1C80E}" srcOrd="4" destOrd="0" presId="urn:microsoft.com/office/officeart/2008/layout/LinedList"/>
    <dgm:cxn modelId="{6B0D3090-D3EB-3F4F-8302-56AD3D3BC36F}" type="presParOf" srcId="{FD25B933-8081-9D49-8F0D-A32B54FC0586}" destId="{08948E50-8889-6740-A2F4-620CB2AD769A}" srcOrd="5" destOrd="0" presId="urn:microsoft.com/office/officeart/2008/layout/LinedList"/>
    <dgm:cxn modelId="{5B0B83A3-E25F-894F-AF11-7BD68AE3B905}" type="presParOf" srcId="{08948E50-8889-6740-A2F4-620CB2AD769A}" destId="{40F12EC0-B064-FA4F-A93D-952F98F268B4}" srcOrd="0" destOrd="0" presId="urn:microsoft.com/office/officeart/2008/layout/LinedList"/>
    <dgm:cxn modelId="{7B3E22D0-8DB4-BA4A-BBF1-CD3424466A2A}" type="presParOf" srcId="{08948E50-8889-6740-A2F4-620CB2AD769A}" destId="{53B63318-4858-5E40-993A-8ED51B9E6BFE}" srcOrd="1" destOrd="0" presId="urn:microsoft.com/office/officeart/2008/layout/LinedList"/>
    <dgm:cxn modelId="{04F7578C-8A5D-274E-A31C-801A2E6DF5D4}" type="presParOf" srcId="{FD25B933-8081-9D49-8F0D-A32B54FC0586}" destId="{643A73EA-B921-3B4B-92B9-E6920A679E16}" srcOrd="6" destOrd="0" presId="urn:microsoft.com/office/officeart/2008/layout/LinedList"/>
    <dgm:cxn modelId="{CDF057B6-23EF-5046-9FE1-33808E41CF80}" type="presParOf" srcId="{FD25B933-8081-9D49-8F0D-A32B54FC0586}" destId="{81AFF7C3-B188-3144-B911-AA6A38B18E3C}" srcOrd="7" destOrd="0" presId="urn:microsoft.com/office/officeart/2008/layout/LinedList"/>
    <dgm:cxn modelId="{293D4CCC-079B-B945-BF7A-0D52661AF7AD}" type="presParOf" srcId="{81AFF7C3-B188-3144-B911-AA6A38B18E3C}" destId="{0A314B08-9E18-F645-9285-B6CCFB0ABC08}" srcOrd="0" destOrd="0" presId="urn:microsoft.com/office/officeart/2008/layout/LinedList"/>
    <dgm:cxn modelId="{AD62DB0C-4254-EA48-A4B4-202B7B123ED8}" type="presParOf" srcId="{81AFF7C3-B188-3144-B911-AA6A38B18E3C}" destId="{D22317BB-04A2-7D4A-9EBD-3F239F4BFFFD}" srcOrd="1" destOrd="0" presId="urn:microsoft.com/office/officeart/2008/layout/LinedList"/>
    <dgm:cxn modelId="{9743760D-4764-B842-B85A-E74811C091A8}" type="presParOf" srcId="{FD25B933-8081-9D49-8F0D-A32B54FC0586}" destId="{8806BEE0-8CCE-2345-900C-85BE6CF2BAD7}" srcOrd="8" destOrd="0" presId="urn:microsoft.com/office/officeart/2008/layout/LinedList"/>
    <dgm:cxn modelId="{B51E351B-9754-5F44-839F-6749111D3B33}" type="presParOf" srcId="{FD25B933-8081-9D49-8F0D-A32B54FC0586}" destId="{3D9C6948-325C-2C46-A243-15D28F9EA05A}" srcOrd="9" destOrd="0" presId="urn:microsoft.com/office/officeart/2008/layout/LinedList"/>
    <dgm:cxn modelId="{5B7B6CB0-0059-6D4A-916F-1348D6E41472}" type="presParOf" srcId="{3D9C6948-325C-2C46-A243-15D28F9EA05A}" destId="{B81B3108-29F8-2746-9533-9D1EA25E8D85}" srcOrd="0" destOrd="0" presId="urn:microsoft.com/office/officeart/2008/layout/LinedList"/>
    <dgm:cxn modelId="{FA94F602-DE50-5E4B-9CBB-BC88518441E2}" type="presParOf" srcId="{3D9C6948-325C-2C46-A243-15D28F9EA05A}" destId="{B4A578AD-356A-7F4C-9E43-3056345A76AB}" srcOrd="1" destOrd="0" presId="urn:microsoft.com/office/officeart/2008/layout/LinedList"/>
    <dgm:cxn modelId="{B9823EA4-74E2-3D4B-B671-84FA4EC6CE49}" type="presParOf" srcId="{FD25B933-8081-9D49-8F0D-A32B54FC0586}" destId="{408B95B4-C4EA-C04D-9CF8-BEEB66BC1928}" srcOrd="10" destOrd="0" presId="urn:microsoft.com/office/officeart/2008/layout/LinedList"/>
    <dgm:cxn modelId="{31143C23-4EC9-B249-97B8-0202EB58D720}" type="presParOf" srcId="{FD25B933-8081-9D49-8F0D-A32B54FC0586}" destId="{47B8623F-4A60-C941-9F3C-8E5482E4A96C}" srcOrd="11" destOrd="0" presId="urn:microsoft.com/office/officeart/2008/layout/LinedList"/>
    <dgm:cxn modelId="{4150FFE2-A679-1445-B8F7-329C6A8F3032}" type="presParOf" srcId="{47B8623F-4A60-C941-9F3C-8E5482E4A96C}" destId="{3DE88DC5-D49D-2D43-9E39-77A6A445A981}" srcOrd="0" destOrd="0" presId="urn:microsoft.com/office/officeart/2008/layout/LinedList"/>
    <dgm:cxn modelId="{FF25998D-6D9F-F64D-B20B-37BBBE9933E4}" type="presParOf" srcId="{47B8623F-4A60-C941-9F3C-8E5482E4A96C}" destId="{B3FCEFF9-3E73-4747-B858-57C11F41FC3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BD748B-9B21-42C9-9587-592BB93A42B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0E2069-1FC3-41E5-A0C2-177686C5DBEC}">
      <dgm:prSet custT="1"/>
      <dgm:spPr/>
      <dgm:t>
        <a:bodyPr/>
        <a:lstStyle/>
        <a:p>
          <a:r>
            <a:rPr lang="es-ES" sz="1400" dirty="0"/>
            <a:t>Enviarlo al correo electrónico </a:t>
          </a:r>
          <a:br>
            <a:rPr lang="es-ES" sz="1400" dirty="0"/>
          </a:br>
          <a:r>
            <a:rPr lang="es-ES" sz="1400" dirty="0">
              <a:hlinkClick xmlns:r="http://schemas.openxmlformats.org/officeDocument/2006/relationships" r:id="rId1"/>
            </a:rPr>
            <a:t>segurofacultativo@uv.mx</a:t>
          </a:r>
          <a:r>
            <a:rPr lang="es-ES" sz="1400" dirty="0"/>
            <a:t>,</a:t>
          </a:r>
          <a:endParaRPr lang="en-US" sz="1400" dirty="0"/>
        </a:p>
      </dgm:t>
    </dgm:pt>
    <dgm:pt modelId="{8A202E6A-26AE-4D4C-AFFF-3F42D33AABDE}" type="parTrans" cxnId="{284376AE-D2CC-4662-AE4A-54063D72E277}">
      <dgm:prSet/>
      <dgm:spPr/>
      <dgm:t>
        <a:bodyPr/>
        <a:lstStyle/>
        <a:p>
          <a:endParaRPr lang="en-US"/>
        </a:p>
      </dgm:t>
    </dgm:pt>
    <dgm:pt modelId="{0DFFBB54-EF0F-4084-A6BA-4AF6FE0C0881}" type="sibTrans" cxnId="{284376AE-D2CC-4662-AE4A-54063D72E277}">
      <dgm:prSet/>
      <dgm:spPr/>
      <dgm:t>
        <a:bodyPr/>
        <a:lstStyle/>
        <a:p>
          <a:endParaRPr lang="en-US"/>
        </a:p>
      </dgm:t>
    </dgm:pt>
    <dgm:pt modelId="{FC2B379B-3AA9-48CC-86B1-4C40A3A35856}">
      <dgm:prSet custT="1"/>
      <dgm:spPr/>
      <dgm:t>
        <a:bodyPr/>
        <a:lstStyle/>
        <a:p>
          <a:r>
            <a:rPr lang="es-ES" sz="1400" dirty="0"/>
            <a:t>Marcando copia al </a:t>
          </a:r>
          <a:r>
            <a:rPr lang="es-ES" sz="1400" b="1" i="0" dirty="0"/>
            <a:t>Secretario de Facultad </a:t>
          </a:r>
          <a:r>
            <a:rPr lang="es-ES" sz="1400" dirty="0"/>
            <a:t>(no secretario de ventanilla). </a:t>
          </a:r>
          <a:endParaRPr lang="en-US" sz="1400" dirty="0"/>
        </a:p>
      </dgm:t>
    </dgm:pt>
    <dgm:pt modelId="{2320B707-0E34-4896-AC80-01B6B1246EBA}" type="parTrans" cxnId="{089A9CF0-CDDF-4870-AB16-95AFC6FABF2A}">
      <dgm:prSet/>
      <dgm:spPr/>
      <dgm:t>
        <a:bodyPr/>
        <a:lstStyle/>
        <a:p>
          <a:endParaRPr lang="en-US"/>
        </a:p>
      </dgm:t>
    </dgm:pt>
    <dgm:pt modelId="{2AE16539-140E-498A-9465-9A6026B67E50}" type="sibTrans" cxnId="{089A9CF0-CDDF-4870-AB16-95AFC6FABF2A}">
      <dgm:prSet/>
      <dgm:spPr/>
      <dgm:t>
        <a:bodyPr/>
        <a:lstStyle/>
        <a:p>
          <a:endParaRPr lang="en-US"/>
        </a:p>
      </dgm:t>
    </dgm:pt>
    <dgm:pt modelId="{A0C0D67F-A1EE-45BD-9B43-27F56444CD67}">
      <dgm:prSet custT="1"/>
      <dgm:spPr/>
      <dgm:t>
        <a:bodyPr/>
        <a:lstStyle/>
        <a:p>
          <a:r>
            <a:rPr lang="es-ES" sz="1400" dirty="0"/>
            <a:t>En el asunto del correo poner: </a:t>
          </a:r>
          <a:r>
            <a: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BAJA</a:t>
          </a:r>
          <a:r>
            <a:rPr lang="es-ES" sz="1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SEGURO</a:t>
          </a:r>
          <a:r>
            <a:rPr lang="es-ES" sz="1400" dirty="0"/>
            <a:t>.</a:t>
          </a:r>
          <a:endParaRPr lang="en-US" sz="1400" dirty="0"/>
        </a:p>
      </dgm:t>
    </dgm:pt>
    <dgm:pt modelId="{DC2099A6-2E6B-439B-9021-CA02A60F032B}" type="parTrans" cxnId="{D996CC25-1650-428D-8386-F2C491157782}">
      <dgm:prSet/>
      <dgm:spPr/>
      <dgm:t>
        <a:bodyPr/>
        <a:lstStyle/>
        <a:p>
          <a:endParaRPr lang="en-US"/>
        </a:p>
      </dgm:t>
    </dgm:pt>
    <dgm:pt modelId="{8D257D92-5118-4818-B03F-9B9C092F2A66}" type="sibTrans" cxnId="{D996CC25-1650-428D-8386-F2C491157782}">
      <dgm:prSet/>
      <dgm:spPr/>
      <dgm:t>
        <a:bodyPr/>
        <a:lstStyle/>
        <a:p>
          <a:endParaRPr lang="en-US"/>
        </a:p>
      </dgm:t>
    </dgm:pt>
    <dgm:pt modelId="{35FA2EFB-9C7D-481C-BB6B-9858EE2883AF}" type="pres">
      <dgm:prSet presAssocID="{2FBD748B-9B21-42C9-9587-592BB93A42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33A3A31-825E-4E59-B6E2-1719B57E2C13}" type="pres">
      <dgm:prSet presAssocID="{F20E2069-1FC3-41E5-A0C2-177686C5DBEC}" presName="hierRoot1" presStyleCnt="0"/>
      <dgm:spPr/>
    </dgm:pt>
    <dgm:pt modelId="{3BF59142-C061-4ACC-88FA-CDA531E85B09}" type="pres">
      <dgm:prSet presAssocID="{F20E2069-1FC3-41E5-A0C2-177686C5DBEC}" presName="composite" presStyleCnt="0"/>
      <dgm:spPr/>
    </dgm:pt>
    <dgm:pt modelId="{8E6ACF89-62B5-49AF-BCE9-B25D9F645692}" type="pres">
      <dgm:prSet presAssocID="{F20E2069-1FC3-41E5-A0C2-177686C5DBEC}" presName="background" presStyleLbl="node0" presStyleIdx="0" presStyleCnt="3"/>
      <dgm:spPr/>
    </dgm:pt>
    <dgm:pt modelId="{77378A0F-0438-4F5F-8379-6BF652A60094}" type="pres">
      <dgm:prSet presAssocID="{F20E2069-1FC3-41E5-A0C2-177686C5DBEC}" presName="text" presStyleLbl="fgAcc0" presStyleIdx="0" presStyleCnt="3" custScaleX="106185">
        <dgm:presLayoutVars>
          <dgm:chPref val="3"/>
        </dgm:presLayoutVars>
      </dgm:prSet>
      <dgm:spPr/>
    </dgm:pt>
    <dgm:pt modelId="{CC4A1DC2-4BD5-44D1-A2DA-95FB3237FC61}" type="pres">
      <dgm:prSet presAssocID="{F20E2069-1FC3-41E5-A0C2-177686C5DBEC}" presName="hierChild2" presStyleCnt="0"/>
      <dgm:spPr/>
    </dgm:pt>
    <dgm:pt modelId="{00D36DCC-B8D6-4A0C-A0C3-59F1DD3F24C6}" type="pres">
      <dgm:prSet presAssocID="{FC2B379B-3AA9-48CC-86B1-4C40A3A35856}" presName="hierRoot1" presStyleCnt="0"/>
      <dgm:spPr/>
    </dgm:pt>
    <dgm:pt modelId="{D69C9C46-A8B0-405E-9EEF-D150173359D4}" type="pres">
      <dgm:prSet presAssocID="{FC2B379B-3AA9-48CC-86B1-4C40A3A35856}" presName="composite" presStyleCnt="0"/>
      <dgm:spPr/>
    </dgm:pt>
    <dgm:pt modelId="{8BC58CC3-AD79-4056-B4DD-5F027DEC4895}" type="pres">
      <dgm:prSet presAssocID="{FC2B379B-3AA9-48CC-86B1-4C40A3A35856}" presName="background" presStyleLbl="node0" presStyleIdx="1" presStyleCnt="3"/>
      <dgm:spPr/>
    </dgm:pt>
    <dgm:pt modelId="{04C9B7CF-5F96-4B95-BF9B-FC034970485D}" type="pres">
      <dgm:prSet presAssocID="{FC2B379B-3AA9-48CC-86B1-4C40A3A35856}" presName="text" presStyleLbl="fgAcc0" presStyleIdx="1" presStyleCnt="3">
        <dgm:presLayoutVars>
          <dgm:chPref val="3"/>
        </dgm:presLayoutVars>
      </dgm:prSet>
      <dgm:spPr/>
    </dgm:pt>
    <dgm:pt modelId="{E659D03D-BDEE-4D92-A341-015BA7C9D817}" type="pres">
      <dgm:prSet presAssocID="{FC2B379B-3AA9-48CC-86B1-4C40A3A35856}" presName="hierChild2" presStyleCnt="0"/>
      <dgm:spPr/>
    </dgm:pt>
    <dgm:pt modelId="{0CF9AC9C-ACD4-4C37-9C26-20E86E6E8E25}" type="pres">
      <dgm:prSet presAssocID="{A0C0D67F-A1EE-45BD-9B43-27F56444CD67}" presName="hierRoot1" presStyleCnt="0"/>
      <dgm:spPr/>
    </dgm:pt>
    <dgm:pt modelId="{9E5C06AE-235A-4167-B3C7-1A415A8466C7}" type="pres">
      <dgm:prSet presAssocID="{A0C0D67F-A1EE-45BD-9B43-27F56444CD67}" presName="composite" presStyleCnt="0"/>
      <dgm:spPr/>
    </dgm:pt>
    <dgm:pt modelId="{E03960CD-932A-4F9B-AA54-76C27B46C0D3}" type="pres">
      <dgm:prSet presAssocID="{A0C0D67F-A1EE-45BD-9B43-27F56444CD67}" presName="background" presStyleLbl="node0" presStyleIdx="2" presStyleCnt="3"/>
      <dgm:spPr/>
    </dgm:pt>
    <dgm:pt modelId="{91DC8E65-D6A5-4BEE-A734-C342E9A5E2B6}" type="pres">
      <dgm:prSet presAssocID="{A0C0D67F-A1EE-45BD-9B43-27F56444CD67}" presName="text" presStyleLbl="fgAcc0" presStyleIdx="2" presStyleCnt="3">
        <dgm:presLayoutVars>
          <dgm:chPref val="3"/>
        </dgm:presLayoutVars>
      </dgm:prSet>
      <dgm:spPr/>
    </dgm:pt>
    <dgm:pt modelId="{347000A4-CDD5-4008-8FF0-74A38AEA1A97}" type="pres">
      <dgm:prSet presAssocID="{A0C0D67F-A1EE-45BD-9B43-27F56444CD67}" presName="hierChild2" presStyleCnt="0"/>
      <dgm:spPr/>
    </dgm:pt>
  </dgm:ptLst>
  <dgm:cxnLst>
    <dgm:cxn modelId="{11C9C801-7C6C-462F-A011-1E3ED9E9725D}" type="presOf" srcId="{A0C0D67F-A1EE-45BD-9B43-27F56444CD67}" destId="{91DC8E65-D6A5-4BEE-A734-C342E9A5E2B6}" srcOrd="0" destOrd="0" presId="urn:microsoft.com/office/officeart/2005/8/layout/hierarchy1"/>
    <dgm:cxn modelId="{D996CC25-1650-428D-8386-F2C491157782}" srcId="{2FBD748B-9B21-42C9-9587-592BB93A42B0}" destId="{A0C0D67F-A1EE-45BD-9B43-27F56444CD67}" srcOrd="2" destOrd="0" parTransId="{DC2099A6-2E6B-439B-9021-CA02A60F032B}" sibTransId="{8D257D92-5118-4818-B03F-9B9C092F2A66}"/>
    <dgm:cxn modelId="{7C1AAF3B-728E-42A6-9CFB-43599C309DA2}" type="presOf" srcId="{2FBD748B-9B21-42C9-9587-592BB93A42B0}" destId="{35FA2EFB-9C7D-481C-BB6B-9858EE2883AF}" srcOrd="0" destOrd="0" presId="urn:microsoft.com/office/officeart/2005/8/layout/hierarchy1"/>
    <dgm:cxn modelId="{0454B580-B3FF-4430-8662-3A3B87902AF3}" type="presOf" srcId="{F20E2069-1FC3-41E5-A0C2-177686C5DBEC}" destId="{77378A0F-0438-4F5F-8379-6BF652A60094}" srcOrd="0" destOrd="0" presId="urn:microsoft.com/office/officeart/2005/8/layout/hierarchy1"/>
    <dgm:cxn modelId="{284376AE-D2CC-4662-AE4A-54063D72E277}" srcId="{2FBD748B-9B21-42C9-9587-592BB93A42B0}" destId="{F20E2069-1FC3-41E5-A0C2-177686C5DBEC}" srcOrd="0" destOrd="0" parTransId="{8A202E6A-26AE-4D4C-AFFF-3F42D33AABDE}" sibTransId="{0DFFBB54-EF0F-4084-A6BA-4AF6FE0C0881}"/>
    <dgm:cxn modelId="{089A9CF0-CDDF-4870-AB16-95AFC6FABF2A}" srcId="{2FBD748B-9B21-42C9-9587-592BB93A42B0}" destId="{FC2B379B-3AA9-48CC-86B1-4C40A3A35856}" srcOrd="1" destOrd="0" parTransId="{2320B707-0E34-4896-AC80-01B6B1246EBA}" sibTransId="{2AE16539-140E-498A-9465-9A6026B67E50}"/>
    <dgm:cxn modelId="{EA27D9FF-0FD1-462F-B838-8CCED09A12C6}" type="presOf" srcId="{FC2B379B-3AA9-48CC-86B1-4C40A3A35856}" destId="{04C9B7CF-5F96-4B95-BF9B-FC034970485D}" srcOrd="0" destOrd="0" presId="urn:microsoft.com/office/officeart/2005/8/layout/hierarchy1"/>
    <dgm:cxn modelId="{228AE995-EF46-4A09-BBFA-D701CC099E5B}" type="presParOf" srcId="{35FA2EFB-9C7D-481C-BB6B-9858EE2883AF}" destId="{B33A3A31-825E-4E59-B6E2-1719B57E2C13}" srcOrd="0" destOrd="0" presId="urn:microsoft.com/office/officeart/2005/8/layout/hierarchy1"/>
    <dgm:cxn modelId="{4C99A9DD-49CE-4FF8-9E6C-8C77D8399A20}" type="presParOf" srcId="{B33A3A31-825E-4E59-B6E2-1719B57E2C13}" destId="{3BF59142-C061-4ACC-88FA-CDA531E85B09}" srcOrd="0" destOrd="0" presId="urn:microsoft.com/office/officeart/2005/8/layout/hierarchy1"/>
    <dgm:cxn modelId="{1ADFB648-A118-4F16-AC86-F9ECD0C9CFDF}" type="presParOf" srcId="{3BF59142-C061-4ACC-88FA-CDA531E85B09}" destId="{8E6ACF89-62B5-49AF-BCE9-B25D9F645692}" srcOrd="0" destOrd="0" presId="urn:microsoft.com/office/officeart/2005/8/layout/hierarchy1"/>
    <dgm:cxn modelId="{9D182E1F-DD2B-4158-AFE1-8DBA4CC10B08}" type="presParOf" srcId="{3BF59142-C061-4ACC-88FA-CDA531E85B09}" destId="{77378A0F-0438-4F5F-8379-6BF652A60094}" srcOrd="1" destOrd="0" presId="urn:microsoft.com/office/officeart/2005/8/layout/hierarchy1"/>
    <dgm:cxn modelId="{249F6E88-B525-42E9-AC94-3F8C64F05FE5}" type="presParOf" srcId="{B33A3A31-825E-4E59-B6E2-1719B57E2C13}" destId="{CC4A1DC2-4BD5-44D1-A2DA-95FB3237FC61}" srcOrd="1" destOrd="0" presId="urn:microsoft.com/office/officeart/2005/8/layout/hierarchy1"/>
    <dgm:cxn modelId="{95EA5E63-0BD0-476D-BCDF-F5F81EBF2685}" type="presParOf" srcId="{35FA2EFB-9C7D-481C-BB6B-9858EE2883AF}" destId="{00D36DCC-B8D6-4A0C-A0C3-59F1DD3F24C6}" srcOrd="1" destOrd="0" presId="urn:microsoft.com/office/officeart/2005/8/layout/hierarchy1"/>
    <dgm:cxn modelId="{CF3B9874-A3D6-47C6-827C-2CA3651B8218}" type="presParOf" srcId="{00D36DCC-B8D6-4A0C-A0C3-59F1DD3F24C6}" destId="{D69C9C46-A8B0-405E-9EEF-D150173359D4}" srcOrd="0" destOrd="0" presId="urn:microsoft.com/office/officeart/2005/8/layout/hierarchy1"/>
    <dgm:cxn modelId="{EBBD362C-854F-4D4E-B7EC-2278BF20FDCD}" type="presParOf" srcId="{D69C9C46-A8B0-405E-9EEF-D150173359D4}" destId="{8BC58CC3-AD79-4056-B4DD-5F027DEC4895}" srcOrd="0" destOrd="0" presId="urn:microsoft.com/office/officeart/2005/8/layout/hierarchy1"/>
    <dgm:cxn modelId="{8C476ABA-E9DF-45E0-97DC-46E5DF7A8ED7}" type="presParOf" srcId="{D69C9C46-A8B0-405E-9EEF-D150173359D4}" destId="{04C9B7CF-5F96-4B95-BF9B-FC034970485D}" srcOrd="1" destOrd="0" presId="urn:microsoft.com/office/officeart/2005/8/layout/hierarchy1"/>
    <dgm:cxn modelId="{8AA5496D-42B0-4542-A36A-66A81C3EC050}" type="presParOf" srcId="{00D36DCC-B8D6-4A0C-A0C3-59F1DD3F24C6}" destId="{E659D03D-BDEE-4D92-A341-015BA7C9D817}" srcOrd="1" destOrd="0" presId="urn:microsoft.com/office/officeart/2005/8/layout/hierarchy1"/>
    <dgm:cxn modelId="{01E9B249-F94C-4606-A971-587C6726BBCC}" type="presParOf" srcId="{35FA2EFB-9C7D-481C-BB6B-9858EE2883AF}" destId="{0CF9AC9C-ACD4-4C37-9C26-20E86E6E8E25}" srcOrd="2" destOrd="0" presId="urn:microsoft.com/office/officeart/2005/8/layout/hierarchy1"/>
    <dgm:cxn modelId="{66E6B758-278B-49B4-BDA0-3FE3C5242CE7}" type="presParOf" srcId="{0CF9AC9C-ACD4-4C37-9C26-20E86E6E8E25}" destId="{9E5C06AE-235A-4167-B3C7-1A415A8466C7}" srcOrd="0" destOrd="0" presId="urn:microsoft.com/office/officeart/2005/8/layout/hierarchy1"/>
    <dgm:cxn modelId="{C0D97570-4756-41A1-9F1F-767674911A3A}" type="presParOf" srcId="{9E5C06AE-235A-4167-B3C7-1A415A8466C7}" destId="{E03960CD-932A-4F9B-AA54-76C27B46C0D3}" srcOrd="0" destOrd="0" presId="urn:microsoft.com/office/officeart/2005/8/layout/hierarchy1"/>
    <dgm:cxn modelId="{69C3529D-284D-4843-842B-3E583959D1C3}" type="presParOf" srcId="{9E5C06AE-235A-4167-B3C7-1A415A8466C7}" destId="{91DC8E65-D6A5-4BEE-A734-C342E9A5E2B6}" srcOrd="1" destOrd="0" presId="urn:microsoft.com/office/officeart/2005/8/layout/hierarchy1"/>
    <dgm:cxn modelId="{79772719-FF38-47F4-B24E-B7C37EA65505}" type="presParOf" srcId="{0CF9AC9C-ACD4-4C37-9C26-20E86E6E8E25}" destId="{347000A4-CDD5-4008-8FF0-74A38AEA1A9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6A89D3-199E-E741-AEBD-761B7404DD5C}" type="doc">
      <dgm:prSet loTypeId="urn:microsoft.com/office/officeart/2005/8/layout/chevron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2684B0FD-64CE-264C-80D9-35183334B082}">
      <dgm:prSet phldrT="[Texto]"/>
      <dgm:spPr/>
      <dgm:t>
        <a:bodyPr/>
        <a:lstStyle/>
        <a:p>
          <a:r>
            <a:rPr lang="es-MX" dirty="0"/>
            <a:t>1</a:t>
          </a:r>
        </a:p>
      </dgm:t>
    </dgm:pt>
    <dgm:pt modelId="{DB21D90E-B44E-134D-A9E6-900FCBE29523}" type="parTrans" cxnId="{A31B9B6E-5B08-A840-B9B8-3CE8D3D80685}">
      <dgm:prSet/>
      <dgm:spPr/>
      <dgm:t>
        <a:bodyPr/>
        <a:lstStyle/>
        <a:p>
          <a:endParaRPr lang="es-MX"/>
        </a:p>
      </dgm:t>
    </dgm:pt>
    <dgm:pt modelId="{03727C48-8C1D-E44F-A168-644A3CE89BA3}" type="sibTrans" cxnId="{A31B9B6E-5B08-A840-B9B8-3CE8D3D80685}">
      <dgm:prSet/>
      <dgm:spPr/>
      <dgm:t>
        <a:bodyPr/>
        <a:lstStyle/>
        <a:p>
          <a:endParaRPr lang="es-MX"/>
        </a:p>
      </dgm:t>
    </dgm:pt>
    <dgm:pt modelId="{A8FB4206-B8D1-DA40-9988-73E2395CE58A}">
      <dgm:prSet phldrT="[Texto]"/>
      <dgm:spPr/>
      <dgm:t>
        <a:bodyPr/>
        <a:lstStyle/>
        <a:p>
          <a:pPr algn="ctr"/>
          <a:r>
            <a:rPr lang="es-MX" dirty="0"/>
            <a:t>El DSDE genera credenciales físicas (1A, 1C y 2A).</a:t>
          </a:r>
        </a:p>
      </dgm:t>
    </dgm:pt>
    <dgm:pt modelId="{AD7A367B-B3BB-0A46-975A-225CA72CB51B}" type="parTrans" cxnId="{CB189CD3-6149-B84F-A50C-AC97EB0ED327}">
      <dgm:prSet/>
      <dgm:spPr/>
      <dgm:t>
        <a:bodyPr/>
        <a:lstStyle/>
        <a:p>
          <a:endParaRPr lang="es-MX"/>
        </a:p>
      </dgm:t>
    </dgm:pt>
    <dgm:pt modelId="{2CC97734-D080-1643-9770-6782CB5C0AFC}" type="sibTrans" cxnId="{CB189CD3-6149-B84F-A50C-AC97EB0ED327}">
      <dgm:prSet/>
      <dgm:spPr/>
      <dgm:t>
        <a:bodyPr/>
        <a:lstStyle/>
        <a:p>
          <a:endParaRPr lang="es-MX"/>
        </a:p>
      </dgm:t>
    </dgm:pt>
    <dgm:pt modelId="{31141254-3599-9449-B336-5B3BD458243D}">
      <dgm:prSet phldrT="[Texto]"/>
      <dgm:spPr/>
      <dgm:t>
        <a:bodyPr/>
        <a:lstStyle/>
        <a:p>
          <a:r>
            <a:rPr lang="es-MX" dirty="0"/>
            <a:t>2</a:t>
          </a:r>
        </a:p>
      </dgm:t>
    </dgm:pt>
    <dgm:pt modelId="{6665BDC6-3F71-3A40-9704-B049DDC8394B}" type="parTrans" cxnId="{B7B52C55-D4DE-BE44-BE23-2F33C5057F4E}">
      <dgm:prSet/>
      <dgm:spPr/>
      <dgm:t>
        <a:bodyPr/>
        <a:lstStyle/>
        <a:p>
          <a:endParaRPr lang="es-MX"/>
        </a:p>
      </dgm:t>
    </dgm:pt>
    <dgm:pt modelId="{4D586C6B-BD1D-4A48-8D1D-42D22E3E09DB}" type="sibTrans" cxnId="{B7B52C55-D4DE-BE44-BE23-2F33C5057F4E}">
      <dgm:prSet/>
      <dgm:spPr/>
      <dgm:t>
        <a:bodyPr/>
        <a:lstStyle/>
        <a:p>
          <a:endParaRPr lang="es-MX"/>
        </a:p>
      </dgm:t>
    </dgm:pt>
    <dgm:pt modelId="{91C771A7-0362-AB42-A5C7-71A8583C97B6}">
      <dgm:prSet phldrT="[Texto]"/>
      <dgm:spPr/>
      <dgm:t>
        <a:bodyPr/>
        <a:lstStyle/>
        <a:p>
          <a:pPr algn="ctr"/>
          <a:r>
            <a:rPr lang="es-MX" dirty="0"/>
            <a:t>El DSDE entrega a los auxiliares de las EA las credenciales físicas y el formato de nómina para entregar a las y los estudiantes.</a:t>
          </a:r>
        </a:p>
      </dgm:t>
    </dgm:pt>
    <dgm:pt modelId="{CBDF4E7F-4647-5A40-A99C-2EA343D35F88}" type="parTrans" cxnId="{2719987B-8A8A-D04B-8E84-4073301F755F}">
      <dgm:prSet/>
      <dgm:spPr/>
      <dgm:t>
        <a:bodyPr/>
        <a:lstStyle/>
        <a:p>
          <a:endParaRPr lang="es-MX"/>
        </a:p>
      </dgm:t>
    </dgm:pt>
    <dgm:pt modelId="{F5A6C241-5DB0-2840-920D-9FDE3948D114}" type="sibTrans" cxnId="{2719987B-8A8A-D04B-8E84-4073301F755F}">
      <dgm:prSet/>
      <dgm:spPr/>
      <dgm:t>
        <a:bodyPr/>
        <a:lstStyle/>
        <a:p>
          <a:endParaRPr lang="es-MX"/>
        </a:p>
      </dgm:t>
    </dgm:pt>
    <dgm:pt modelId="{3AA79BD3-DDC4-294D-8799-C4D712EC5DFC}">
      <dgm:prSet phldrT="[Texto]"/>
      <dgm:spPr/>
      <dgm:t>
        <a:bodyPr/>
        <a:lstStyle/>
        <a:p>
          <a:r>
            <a:rPr lang="es-MX" dirty="0"/>
            <a:t>3</a:t>
          </a:r>
        </a:p>
      </dgm:t>
    </dgm:pt>
    <dgm:pt modelId="{3D8B1ADF-D9DE-3F44-86E0-06DD4F07C2A8}" type="parTrans" cxnId="{507C9DFE-C76C-324D-A8EE-439B6D2435F7}">
      <dgm:prSet/>
      <dgm:spPr/>
      <dgm:t>
        <a:bodyPr/>
        <a:lstStyle/>
        <a:p>
          <a:endParaRPr lang="es-MX"/>
        </a:p>
      </dgm:t>
    </dgm:pt>
    <dgm:pt modelId="{DA809C32-B111-4B41-ABF7-7D70FDAC5B72}" type="sibTrans" cxnId="{507C9DFE-C76C-324D-A8EE-439B6D2435F7}">
      <dgm:prSet/>
      <dgm:spPr/>
      <dgm:t>
        <a:bodyPr/>
        <a:lstStyle/>
        <a:p>
          <a:endParaRPr lang="es-MX"/>
        </a:p>
      </dgm:t>
    </dgm:pt>
    <dgm:pt modelId="{C9D730B6-7BBA-7F4B-8FC4-3C7CA92E0678}">
      <dgm:prSet phldrT="[Texto]"/>
      <dgm:spPr/>
      <dgm:t>
        <a:bodyPr/>
        <a:lstStyle/>
        <a:p>
          <a:pPr algn="ctr"/>
          <a:r>
            <a:rPr lang="es-MX" dirty="0"/>
            <a:t>La entidad académica entrega a las y los estudiantes la credencial física que ya incluye holograma.</a:t>
          </a:r>
        </a:p>
      </dgm:t>
    </dgm:pt>
    <dgm:pt modelId="{ACD3E373-FE34-074E-A63A-FA71BA3B4CA7}" type="parTrans" cxnId="{071809B3-CC37-1E4C-BD57-E9DA7BF1DF39}">
      <dgm:prSet/>
      <dgm:spPr/>
      <dgm:t>
        <a:bodyPr/>
        <a:lstStyle/>
        <a:p>
          <a:endParaRPr lang="es-MX"/>
        </a:p>
      </dgm:t>
    </dgm:pt>
    <dgm:pt modelId="{F4A58469-8A44-7544-92D3-A844E98968DE}" type="sibTrans" cxnId="{071809B3-CC37-1E4C-BD57-E9DA7BF1DF39}">
      <dgm:prSet/>
      <dgm:spPr/>
      <dgm:t>
        <a:bodyPr/>
        <a:lstStyle/>
        <a:p>
          <a:endParaRPr lang="es-MX"/>
        </a:p>
      </dgm:t>
    </dgm:pt>
    <dgm:pt modelId="{F88270BF-7268-8745-A43C-76CBBC43DDCE}">
      <dgm:prSet phldrT="[Texto]"/>
      <dgm:spPr/>
      <dgm:t>
        <a:bodyPr/>
        <a:lstStyle/>
        <a:p>
          <a:pPr algn="ctr"/>
          <a:r>
            <a:rPr lang="es-MX" dirty="0"/>
            <a:t>La/el estudiante firma en la nómina que recibió la credencial física.</a:t>
          </a:r>
        </a:p>
      </dgm:t>
    </dgm:pt>
    <dgm:pt modelId="{03F169AE-CB15-C44D-A0BE-07522465523F}" type="parTrans" cxnId="{7FFF42BA-D35B-A44E-91C7-B44B82C721E5}">
      <dgm:prSet/>
      <dgm:spPr/>
      <dgm:t>
        <a:bodyPr/>
        <a:lstStyle/>
        <a:p>
          <a:endParaRPr lang="es-MX"/>
        </a:p>
      </dgm:t>
    </dgm:pt>
    <dgm:pt modelId="{ACDCC6FD-A176-B94A-B14E-64A23884B240}" type="sibTrans" cxnId="{7FFF42BA-D35B-A44E-91C7-B44B82C721E5}">
      <dgm:prSet/>
      <dgm:spPr/>
      <dgm:t>
        <a:bodyPr/>
        <a:lstStyle/>
        <a:p>
          <a:endParaRPr lang="es-MX"/>
        </a:p>
      </dgm:t>
    </dgm:pt>
    <dgm:pt modelId="{267F0734-5998-4F53-923E-19029EE50A39}">
      <dgm:prSet phldrT="[Texto]"/>
      <dgm:spPr/>
      <dgm:t>
        <a:bodyPr/>
        <a:lstStyle/>
        <a:p>
          <a:pPr algn="ctr"/>
          <a:r>
            <a:rPr lang="es-MX" dirty="0"/>
            <a:t>Se emite “Formato de nómina de emisión de credencial”</a:t>
          </a:r>
        </a:p>
      </dgm:t>
    </dgm:pt>
    <dgm:pt modelId="{2C8CB563-8262-4A36-8069-93A5BBECE2D6}" type="parTrans" cxnId="{CCF38F27-0349-4794-96AE-F95DAE15BF44}">
      <dgm:prSet/>
      <dgm:spPr/>
      <dgm:t>
        <a:bodyPr/>
        <a:lstStyle/>
        <a:p>
          <a:endParaRPr lang="es-ES"/>
        </a:p>
      </dgm:t>
    </dgm:pt>
    <dgm:pt modelId="{92035CA6-9804-40A0-AF93-DBFF734D66E9}" type="sibTrans" cxnId="{CCF38F27-0349-4794-96AE-F95DAE15BF44}">
      <dgm:prSet/>
      <dgm:spPr/>
      <dgm:t>
        <a:bodyPr/>
        <a:lstStyle/>
        <a:p>
          <a:endParaRPr lang="es-ES"/>
        </a:p>
      </dgm:t>
    </dgm:pt>
    <dgm:pt modelId="{4253B639-70F0-E14E-8D64-12A3749B774A}">
      <dgm:prSet phldrT="[Texto]"/>
      <dgm:spPr/>
      <dgm:t>
        <a:bodyPr/>
        <a:lstStyle/>
        <a:p>
          <a:pPr algn="ctr"/>
          <a:r>
            <a:rPr lang="es-MX" dirty="0"/>
            <a:t>Devolver nomina firmada a supervisionescolar@uv.mx</a:t>
          </a:r>
        </a:p>
      </dgm:t>
    </dgm:pt>
    <dgm:pt modelId="{4AD6AC31-4002-184E-AE83-186C37F88CC5}" type="parTrans" cxnId="{E99601B2-636F-1C48-93A9-34BC4DCD82A8}">
      <dgm:prSet/>
      <dgm:spPr/>
      <dgm:t>
        <a:bodyPr/>
        <a:lstStyle/>
        <a:p>
          <a:endParaRPr lang="es-MX"/>
        </a:p>
      </dgm:t>
    </dgm:pt>
    <dgm:pt modelId="{85AA8EBC-B35E-AB4F-B40E-51448F188611}" type="sibTrans" cxnId="{E99601B2-636F-1C48-93A9-34BC4DCD82A8}">
      <dgm:prSet/>
      <dgm:spPr/>
      <dgm:t>
        <a:bodyPr/>
        <a:lstStyle/>
        <a:p>
          <a:endParaRPr lang="es-MX"/>
        </a:p>
      </dgm:t>
    </dgm:pt>
    <dgm:pt modelId="{B3630635-A756-014A-9A9F-203982159DA0}" type="pres">
      <dgm:prSet presAssocID="{986A89D3-199E-E741-AEBD-761B7404DD5C}" presName="linearFlow" presStyleCnt="0">
        <dgm:presLayoutVars>
          <dgm:dir/>
          <dgm:animLvl val="lvl"/>
          <dgm:resizeHandles val="exact"/>
        </dgm:presLayoutVars>
      </dgm:prSet>
      <dgm:spPr/>
    </dgm:pt>
    <dgm:pt modelId="{D646A8DD-F65E-0547-8EB1-688241126815}" type="pres">
      <dgm:prSet presAssocID="{2684B0FD-64CE-264C-80D9-35183334B082}" presName="composite" presStyleCnt="0"/>
      <dgm:spPr/>
    </dgm:pt>
    <dgm:pt modelId="{4D538B3B-15F9-FE4D-B6F4-DA4087B77716}" type="pres">
      <dgm:prSet presAssocID="{2684B0FD-64CE-264C-80D9-35183334B08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90CB6CD-BE58-F847-962E-B4335A5C42B5}" type="pres">
      <dgm:prSet presAssocID="{2684B0FD-64CE-264C-80D9-35183334B082}" presName="descendantText" presStyleLbl="alignAcc1" presStyleIdx="0" presStyleCnt="3">
        <dgm:presLayoutVars>
          <dgm:bulletEnabled val="1"/>
        </dgm:presLayoutVars>
      </dgm:prSet>
      <dgm:spPr/>
    </dgm:pt>
    <dgm:pt modelId="{FAFBB6FD-F976-374E-9EBB-D982D934F671}" type="pres">
      <dgm:prSet presAssocID="{03727C48-8C1D-E44F-A168-644A3CE89BA3}" presName="sp" presStyleCnt="0"/>
      <dgm:spPr/>
    </dgm:pt>
    <dgm:pt modelId="{B0D677D6-3422-4C41-BE00-D1A7B1D5EC81}" type="pres">
      <dgm:prSet presAssocID="{31141254-3599-9449-B336-5B3BD458243D}" presName="composite" presStyleCnt="0"/>
      <dgm:spPr/>
    </dgm:pt>
    <dgm:pt modelId="{0BE70B67-25A4-5546-B302-BD06DEBAFC09}" type="pres">
      <dgm:prSet presAssocID="{31141254-3599-9449-B336-5B3BD458243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C144606-B14C-D748-9710-480A4A4631BF}" type="pres">
      <dgm:prSet presAssocID="{31141254-3599-9449-B336-5B3BD458243D}" presName="descendantText" presStyleLbl="alignAcc1" presStyleIdx="1" presStyleCnt="3">
        <dgm:presLayoutVars>
          <dgm:bulletEnabled val="1"/>
        </dgm:presLayoutVars>
      </dgm:prSet>
      <dgm:spPr/>
    </dgm:pt>
    <dgm:pt modelId="{C2EAFFEE-BEC8-6D46-8FE6-E8F0A0798309}" type="pres">
      <dgm:prSet presAssocID="{4D586C6B-BD1D-4A48-8D1D-42D22E3E09DB}" presName="sp" presStyleCnt="0"/>
      <dgm:spPr/>
    </dgm:pt>
    <dgm:pt modelId="{084FB3D5-290C-EC44-9BA4-A9D08290A74D}" type="pres">
      <dgm:prSet presAssocID="{3AA79BD3-DDC4-294D-8799-C4D712EC5DFC}" presName="composite" presStyleCnt="0"/>
      <dgm:spPr/>
    </dgm:pt>
    <dgm:pt modelId="{82C61A0C-7A15-FF48-B5BF-B91F7A21179B}" type="pres">
      <dgm:prSet presAssocID="{3AA79BD3-DDC4-294D-8799-C4D712EC5DF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9F541BE-A5FB-EA42-9A69-DA271F671E7F}" type="pres">
      <dgm:prSet presAssocID="{3AA79BD3-DDC4-294D-8799-C4D712EC5DF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724E220-15A2-1B40-AA89-DECA34ED6E3C}" type="presOf" srcId="{F88270BF-7268-8745-A43C-76CBBC43DDCE}" destId="{F9F541BE-A5FB-EA42-9A69-DA271F671E7F}" srcOrd="0" destOrd="1" presId="urn:microsoft.com/office/officeart/2005/8/layout/chevron2"/>
    <dgm:cxn modelId="{CCF38F27-0349-4794-96AE-F95DAE15BF44}" srcId="{2684B0FD-64CE-264C-80D9-35183334B082}" destId="{267F0734-5998-4F53-923E-19029EE50A39}" srcOrd="1" destOrd="0" parTransId="{2C8CB563-8262-4A36-8069-93A5BBECE2D6}" sibTransId="{92035CA6-9804-40A0-AF93-DBFF734D66E9}"/>
    <dgm:cxn modelId="{A3C57046-5AE5-3F49-88EE-A6E0A7F78DF5}" type="presOf" srcId="{986A89D3-199E-E741-AEBD-761B7404DD5C}" destId="{B3630635-A756-014A-9A9F-203982159DA0}" srcOrd="0" destOrd="0" presId="urn:microsoft.com/office/officeart/2005/8/layout/chevron2"/>
    <dgm:cxn modelId="{B7B52C55-D4DE-BE44-BE23-2F33C5057F4E}" srcId="{986A89D3-199E-E741-AEBD-761B7404DD5C}" destId="{31141254-3599-9449-B336-5B3BD458243D}" srcOrd="1" destOrd="0" parTransId="{6665BDC6-3F71-3A40-9704-B049DDC8394B}" sibTransId="{4D586C6B-BD1D-4A48-8D1D-42D22E3E09DB}"/>
    <dgm:cxn modelId="{D5A6786E-5369-884C-B73D-F8C13E83DC77}" type="presOf" srcId="{2684B0FD-64CE-264C-80D9-35183334B082}" destId="{4D538B3B-15F9-FE4D-B6F4-DA4087B77716}" srcOrd="0" destOrd="0" presId="urn:microsoft.com/office/officeart/2005/8/layout/chevron2"/>
    <dgm:cxn modelId="{A31B9B6E-5B08-A840-B9B8-3CE8D3D80685}" srcId="{986A89D3-199E-E741-AEBD-761B7404DD5C}" destId="{2684B0FD-64CE-264C-80D9-35183334B082}" srcOrd="0" destOrd="0" parTransId="{DB21D90E-B44E-134D-A9E6-900FCBE29523}" sibTransId="{03727C48-8C1D-E44F-A168-644A3CE89BA3}"/>
    <dgm:cxn modelId="{382AD679-8357-8545-851A-A2FB63A6E41C}" type="presOf" srcId="{3AA79BD3-DDC4-294D-8799-C4D712EC5DFC}" destId="{82C61A0C-7A15-FF48-B5BF-B91F7A21179B}" srcOrd="0" destOrd="0" presId="urn:microsoft.com/office/officeart/2005/8/layout/chevron2"/>
    <dgm:cxn modelId="{2719987B-8A8A-D04B-8E84-4073301F755F}" srcId="{31141254-3599-9449-B336-5B3BD458243D}" destId="{91C771A7-0362-AB42-A5C7-71A8583C97B6}" srcOrd="0" destOrd="0" parTransId="{CBDF4E7F-4647-5A40-A99C-2EA343D35F88}" sibTransId="{F5A6C241-5DB0-2840-920D-9FDE3948D114}"/>
    <dgm:cxn modelId="{A5463595-A58C-4840-B8CA-D3C77C817C52}" type="presOf" srcId="{C9D730B6-7BBA-7F4B-8FC4-3C7CA92E0678}" destId="{F9F541BE-A5FB-EA42-9A69-DA271F671E7F}" srcOrd="0" destOrd="0" presId="urn:microsoft.com/office/officeart/2005/8/layout/chevron2"/>
    <dgm:cxn modelId="{927E5AAB-69AD-4E0B-B154-5AB1A9E8BEBF}" type="presOf" srcId="{267F0734-5998-4F53-923E-19029EE50A39}" destId="{590CB6CD-BE58-F847-962E-B4335A5C42B5}" srcOrd="0" destOrd="1" presId="urn:microsoft.com/office/officeart/2005/8/layout/chevron2"/>
    <dgm:cxn modelId="{ABAC8AAF-EEB1-5A4E-BD4E-883852619575}" type="presOf" srcId="{31141254-3599-9449-B336-5B3BD458243D}" destId="{0BE70B67-25A4-5546-B302-BD06DEBAFC09}" srcOrd="0" destOrd="0" presId="urn:microsoft.com/office/officeart/2005/8/layout/chevron2"/>
    <dgm:cxn modelId="{E99601B2-636F-1C48-93A9-34BC4DCD82A8}" srcId="{3AA79BD3-DDC4-294D-8799-C4D712EC5DFC}" destId="{4253B639-70F0-E14E-8D64-12A3749B774A}" srcOrd="2" destOrd="0" parTransId="{4AD6AC31-4002-184E-AE83-186C37F88CC5}" sibTransId="{85AA8EBC-B35E-AB4F-B40E-51448F188611}"/>
    <dgm:cxn modelId="{071809B3-CC37-1E4C-BD57-E9DA7BF1DF39}" srcId="{3AA79BD3-DDC4-294D-8799-C4D712EC5DFC}" destId="{C9D730B6-7BBA-7F4B-8FC4-3C7CA92E0678}" srcOrd="0" destOrd="0" parTransId="{ACD3E373-FE34-074E-A63A-FA71BA3B4CA7}" sibTransId="{F4A58469-8A44-7544-92D3-A844E98968DE}"/>
    <dgm:cxn modelId="{7FFF42BA-D35B-A44E-91C7-B44B82C721E5}" srcId="{3AA79BD3-DDC4-294D-8799-C4D712EC5DFC}" destId="{F88270BF-7268-8745-A43C-76CBBC43DDCE}" srcOrd="1" destOrd="0" parTransId="{03F169AE-CB15-C44D-A0BE-07522465523F}" sibTransId="{ACDCC6FD-A176-B94A-B14E-64A23884B240}"/>
    <dgm:cxn modelId="{CB189CD3-6149-B84F-A50C-AC97EB0ED327}" srcId="{2684B0FD-64CE-264C-80D9-35183334B082}" destId="{A8FB4206-B8D1-DA40-9988-73E2395CE58A}" srcOrd="0" destOrd="0" parTransId="{AD7A367B-B3BB-0A46-975A-225CA72CB51B}" sibTransId="{2CC97734-D080-1643-9770-6782CB5C0AFC}"/>
    <dgm:cxn modelId="{0504EED3-499D-3641-AA4F-A81F78B62584}" type="presOf" srcId="{4253B639-70F0-E14E-8D64-12A3749B774A}" destId="{F9F541BE-A5FB-EA42-9A69-DA271F671E7F}" srcOrd="0" destOrd="2" presId="urn:microsoft.com/office/officeart/2005/8/layout/chevron2"/>
    <dgm:cxn modelId="{6B0D68D5-DE46-B14B-B531-A867AB0A6E92}" type="presOf" srcId="{A8FB4206-B8D1-DA40-9988-73E2395CE58A}" destId="{590CB6CD-BE58-F847-962E-B4335A5C42B5}" srcOrd="0" destOrd="0" presId="urn:microsoft.com/office/officeart/2005/8/layout/chevron2"/>
    <dgm:cxn modelId="{61EE21E1-6CA2-A541-BA04-0694AD975D46}" type="presOf" srcId="{91C771A7-0362-AB42-A5C7-71A8583C97B6}" destId="{FC144606-B14C-D748-9710-480A4A4631BF}" srcOrd="0" destOrd="0" presId="urn:microsoft.com/office/officeart/2005/8/layout/chevron2"/>
    <dgm:cxn modelId="{507C9DFE-C76C-324D-A8EE-439B6D2435F7}" srcId="{986A89D3-199E-E741-AEBD-761B7404DD5C}" destId="{3AA79BD3-DDC4-294D-8799-C4D712EC5DFC}" srcOrd="2" destOrd="0" parTransId="{3D8B1ADF-D9DE-3F44-86E0-06DD4F07C2A8}" sibTransId="{DA809C32-B111-4B41-ABF7-7D70FDAC5B72}"/>
    <dgm:cxn modelId="{046315E2-18A6-0F40-9E15-6657148D4868}" type="presParOf" srcId="{B3630635-A756-014A-9A9F-203982159DA0}" destId="{D646A8DD-F65E-0547-8EB1-688241126815}" srcOrd="0" destOrd="0" presId="urn:microsoft.com/office/officeart/2005/8/layout/chevron2"/>
    <dgm:cxn modelId="{F329B4B3-EBA2-5C46-9260-7F1489201862}" type="presParOf" srcId="{D646A8DD-F65E-0547-8EB1-688241126815}" destId="{4D538B3B-15F9-FE4D-B6F4-DA4087B77716}" srcOrd="0" destOrd="0" presId="urn:microsoft.com/office/officeart/2005/8/layout/chevron2"/>
    <dgm:cxn modelId="{F50335CD-6761-0F49-8939-3869E5838956}" type="presParOf" srcId="{D646A8DD-F65E-0547-8EB1-688241126815}" destId="{590CB6CD-BE58-F847-962E-B4335A5C42B5}" srcOrd="1" destOrd="0" presId="urn:microsoft.com/office/officeart/2005/8/layout/chevron2"/>
    <dgm:cxn modelId="{3AA144F0-4884-E640-80E3-6B46B4D94D71}" type="presParOf" srcId="{B3630635-A756-014A-9A9F-203982159DA0}" destId="{FAFBB6FD-F976-374E-9EBB-D982D934F671}" srcOrd="1" destOrd="0" presId="urn:microsoft.com/office/officeart/2005/8/layout/chevron2"/>
    <dgm:cxn modelId="{E23CDFCC-6D38-3449-9530-9898603ED12A}" type="presParOf" srcId="{B3630635-A756-014A-9A9F-203982159DA0}" destId="{B0D677D6-3422-4C41-BE00-D1A7B1D5EC81}" srcOrd="2" destOrd="0" presId="urn:microsoft.com/office/officeart/2005/8/layout/chevron2"/>
    <dgm:cxn modelId="{7CE016A3-9AAA-3244-8DDE-9E426FCEAB12}" type="presParOf" srcId="{B0D677D6-3422-4C41-BE00-D1A7B1D5EC81}" destId="{0BE70B67-25A4-5546-B302-BD06DEBAFC09}" srcOrd="0" destOrd="0" presId="urn:microsoft.com/office/officeart/2005/8/layout/chevron2"/>
    <dgm:cxn modelId="{C8A4686B-F780-A549-9950-FFE7B592E80F}" type="presParOf" srcId="{B0D677D6-3422-4C41-BE00-D1A7B1D5EC81}" destId="{FC144606-B14C-D748-9710-480A4A4631BF}" srcOrd="1" destOrd="0" presId="urn:microsoft.com/office/officeart/2005/8/layout/chevron2"/>
    <dgm:cxn modelId="{06EBF7AD-77EB-6C47-BEF8-5A5F6BB96706}" type="presParOf" srcId="{B3630635-A756-014A-9A9F-203982159DA0}" destId="{C2EAFFEE-BEC8-6D46-8FE6-E8F0A0798309}" srcOrd="3" destOrd="0" presId="urn:microsoft.com/office/officeart/2005/8/layout/chevron2"/>
    <dgm:cxn modelId="{5D8EAC3A-A775-244F-A58D-0E1065007B3B}" type="presParOf" srcId="{B3630635-A756-014A-9A9F-203982159DA0}" destId="{084FB3D5-290C-EC44-9BA4-A9D08290A74D}" srcOrd="4" destOrd="0" presId="urn:microsoft.com/office/officeart/2005/8/layout/chevron2"/>
    <dgm:cxn modelId="{ED361AF9-AB38-554C-98AC-B29F35ABC04E}" type="presParOf" srcId="{084FB3D5-290C-EC44-9BA4-A9D08290A74D}" destId="{82C61A0C-7A15-FF48-B5BF-B91F7A21179B}" srcOrd="0" destOrd="0" presId="urn:microsoft.com/office/officeart/2005/8/layout/chevron2"/>
    <dgm:cxn modelId="{4B8B885B-CEA6-DA4B-AD2A-FB7D713E8E6A}" type="presParOf" srcId="{084FB3D5-290C-EC44-9BA4-A9D08290A74D}" destId="{F9F541BE-A5FB-EA42-9A69-DA271F671E7F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99516-7C55-4956-9474-F8146B435CF7}">
      <dsp:nvSpPr>
        <dsp:cNvPr id="0" name=""/>
        <dsp:cNvSpPr/>
      </dsp:nvSpPr>
      <dsp:spPr>
        <a:xfrm>
          <a:off x="2356821" y="388645"/>
          <a:ext cx="1399719" cy="1399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Trámites Escolares</a:t>
          </a:r>
        </a:p>
      </dsp:txBody>
      <dsp:txXfrm>
        <a:off x="2356821" y="388645"/>
        <a:ext cx="1399719" cy="1399719"/>
      </dsp:txXfrm>
    </dsp:sp>
    <dsp:sp modelId="{53BD93E0-A249-4748-B426-BD8D241B2C06}">
      <dsp:nvSpPr>
        <dsp:cNvPr id="0" name=""/>
        <dsp:cNvSpPr/>
      </dsp:nvSpPr>
      <dsp:spPr>
        <a:xfrm>
          <a:off x="222411" y="112604"/>
          <a:ext cx="3312222" cy="3312222"/>
        </a:xfrm>
        <a:prstGeom prst="circularArrow">
          <a:avLst>
            <a:gd name="adj1" fmla="val 8241"/>
            <a:gd name="adj2" fmla="val 575443"/>
            <a:gd name="adj3" fmla="val 2966940"/>
            <a:gd name="adj4" fmla="val 49655"/>
            <a:gd name="adj5" fmla="val 96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20274-95DF-4484-B668-97A701E73ED6}">
      <dsp:nvSpPr>
        <dsp:cNvPr id="0" name=""/>
        <dsp:cNvSpPr/>
      </dsp:nvSpPr>
      <dsp:spPr>
        <a:xfrm>
          <a:off x="1178662" y="2429276"/>
          <a:ext cx="1399719" cy="1399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Seguro Facultativo</a:t>
          </a:r>
        </a:p>
      </dsp:txBody>
      <dsp:txXfrm>
        <a:off x="1178662" y="2429276"/>
        <a:ext cx="1399719" cy="1399719"/>
      </dsp:txXfrm>
    </dsp:sp>
    <dsp:sp modelId="{C272C52C-608D-4B54-A8CC-269FA5C04CA5}">
      <dsp:nvSpPr>
        <dsp:cNvPr id="0" name=""/>
        <dsp:cNvSpPr/>
      </dsp:nvSpPr>
      <dsp:spPr>
        <a:xfrm>
          <a:off x="222411" y="112604"/>
          <a:ext cx="3312222" cy="3312222"/>
        </a:xfrm>
        <a:prstGeom prst="circularArrow">
          <a:avLst>
            <a:gd name="adj1" fmla="val 8241"/>
            <a:gd name="adj2" fmla="val 575443"/>
            <a:gd name="adj3" fmla="val 10174902"/>
            <a:gd name="adj4" fmla="val 7257617"/>
            <a:gd name="adj5" fmla="val 96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0EE36-70D1-4F77-9E5E-2BB186D65FB5}">
      <dsp:nvSpPr>
        <dsp:cNvPr id="0" name=""/>
        <dsp:cNvSpPr/>
      </dsp:nvSpPr>
      <dsp:spPr>
        <a:xfrm>
          <a:off x="504" y="388645"/>
          <a:ext cx="1399719" cy="1399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Entrar al Portal de Estudiantes  </a:t>
          </a:r>
          <a:endParaRPr lang="en-US" sz="2000" kern="1200" dirty="0"/>
        </a:p>
      </dsp:txBody>
      <dsp:txXfrm>
        <a:off x="504" y="388645"/>
        <a:ext cx="1399719" cy="1399719"/>
      </dsp:txXfrm>
    </dsp:sp>
    <dsp:sp modelId="{F41ABB2B-3254-469C-86E4-A6D34E1A5BFB}">
      <dsp:nvSpPr>
        <dsp:cNvPr id="0" name=""/>
        <dsp:cNvSpPr/>
      </dsp:nvSpPr>
      <dsp:spPr>
        <a:xfrm>
          <a:off x="222411" y="112604"/>
          <a:ext cx="3312222" cy="3312222"/>
        </a:xfrm>
        <a:prstGeom prst="circularArrow">
          <a:avLst>
            <a:gd name="adj1" fmla="val 8241"/>
            <a:gd name="adj2" fmla="val 575443"/>
            <a:gd name="adj3" fmla="val 16859603"/>
            <a:gd name="adj4" fmla="val 14964955"/>
            <a:gd name="adj5" fmla="val 96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ACF89-62B5-49AF-BCE9-B25D9F645692}">
      <dsp:nvSpPr>
        <dsp:cNvPr id="0" name=""/>
        <dsp:cNvSpPr/>
      </dsp:nvSpPr>
      <dsp:spPr>
        <a:xfrm>
          <a:off x="322" y="1616630"/>
          <a:ext cx="2075796" cy="1241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378A0F-0438-4F5F-8379-6BF652A60094}">
      <dsp:nvSpPr>
        <dsp:cNvPr id="0" name=""/>
        <dsp:cNvSpPr/>
      </dsp:nvSpPr>
      <dsp:spPr>
        <a:xfrm>
          <a:off x="217531" y="1822979"/>
          <a:ext cx="2075796" cy="12413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Enviarlo al correo electrónico </a:t>
          </a:r>
          <a:br>
            <a:rPr lang="es-ES" sz="1400" kern="1200" dirty="0"/>
          </a:br>
          <a:r>
            <a:rPr lang="es-ES" sz="1400" kern="1200" dirty="0">
              <a:hlinkClick xmlns:r="http://schemas.openxmlformats.org/officeDocument/2006/relationships" r:id="rId1"/>
            </a:rPr>
            <a:t>segurofacultativo@uv.mx</a:t>
          </a:r>
          <a:r>
            <a:rPr lang="es-ES" sz="1400" kern="1200" dirty="0"/>
            <a:t>,</a:t>
          </a:r>
          <a:endParaRPr lang="en-US" sz="1400" kern="1200" dirty="0"/>
        </a:p>
      </dsp:txBody>
      <dsp:txXfrm>
        <a:off x="253889" y="1859337"/>
        <a:ext cx="2003080" cy="1168636"/>
      </dsp:txXfrm>
    </dsp:sp>
    <dsp:sp modelId="{8BC58CC3-AD79-4056-B4DD-5F027DEC4895}">
      <dsp:nvSpPr>
        <dsp:cNvPr id="0" name=""/>
        <dsp:cNvSpPr/>
      </dsp:nvSpPr>
      <dsp:spPr>
        <a:xfrm>
          <a:off x="2510537" y="1616630"/>
          <a:ext cx="1954886" cy="1241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C9B7CF-5F96-4B95-BF9B-FC034970485D}">
      <dsp:nvSpPr>
        <dsp:cNvPr id="0" name=""/>
        <dsp:cNvSpPr/>
      </dsp:nvSpPr>
      <dsp:spPr>
        <a:xfrm>
          <a:off x="2727747" y="1822979"/>
          <a:ext cx="1954886" cy="12413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Marcando copia al </a:t>
          </a:r>
          <a:r>
            <a:rPr lang="es-ES" sz="1400" b="1" i="0" kern="1200" dirty="0"/>
            <a:t>Secretario de Facultad </a:t>
          </a:r>
          <a:r>
            <a:rPr lang="es-ES" sz="1400" kern="1200" dirty="0"/>
            <a:t>(no secretario de ventanilla). </a:t>
          </a:r>
          <a:endParaRPr lang="en-US" sz="1400" kern="1200" dirty="0"/>
        </a:p>
      </dsp:txBody>
      <dsp:txXfrm>
        <a:off x="2764105" y="1859337"/>
        <a:ext cx="1882170" cy="1168636"/>
      </dsp:txXfrm>
    </dsp:sp>
    <dsp:sp modelId="{E03960CD-932A-4F9B-AA54-76C27B46C0D3}">
      <dsp:nvSpPr>
        <dsp:cNvPr id="0" name=""/>
        <dsp:cNvSpPr/>
      </dsp:nvSpPr>
      <dsp:spPr>
        <a:xfrm>
          <a:off x="4899843" y="1616630"/>
          <a:ext cx="1954886" cy="1241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C8E65-D6A5-4BEE-A734-C342E9A5E2B6}">
      <dsp:nvSpPr>
        <dsp:cNvPr id="0" name=""/>
        <dsp:cNvSpPr/>
      </dsp:nvSpPr>
      <dsp:spPr>
        <a:xfrm>
          <a:off x="5117053" y="1822979"/>
          <a:ext cx="1954886" cy="12413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En el asunto del correo poner: </a:t>
          </a:r>
          <a:r>
            <a:rPr lang="es-ES" sz="14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ALTA SEGURO</a:t>
          </a:r>
          <a:r>
            <a:rPr lang="es-ES" sz="1400" kern="1200" dirty="0"/>
            <a:t>.</a:t>
          </a:r>
          <a:endParaRPr lang="en-US" sz="1400" kern="1200" dirty="0"/>
        </a:p>
      </dsp:txBody>
      <dsp:txXfrm>
        <a:off x="5153411" y="1859337"/>
        <a:ext cx="1882170" cy="11686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09DE7-12B8-42FB-BC0D-11832876C078}">
      <dsp:nvSpPr>
        <dsp:cNvPr id="0" name=""/>
        <dsp:cNvSpPr/>
      </dsp:nvSpPr>
      <dsp:spPr>
        <a:xfrm>
          <a:off x="0" y="313345"/>
          <a:ext cx="2605048" cy="1042019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B17B5-F535-40D7-A078-760FED7C420E}">
      <dsp:nvSpPr>
        <dsp:cNvPr id="0" name=""/>
        <dsp:cNvSpPr/>
      </dsp:nvSpPr>
      <dsp:spPr>
        <a:xfrm>
          <a:off x="312605" y="495698"/>
          <a:ext cx="859665" cy="51058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4676" rIns="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Activo</a:t>
          </a:r>
        </a:p>
      </dsp:txBody>
      <dsp:txXfrm>
        <a:off x="312605" y="495698"/>
        <a:ext cx="859665" cy="510589"/>
      </dsp:txXfrm>
    </dsp:sp>
    <dsp:sp modelId="{80282AEC-4721-401D-BC9F-AE3A8F6EFA79}">
      <dsp:nvSpPr>
        <dsp:cNvPr id="0" name=""/>
        <dsp:cNvSpPr/>
      </dsp:nvSpPr>
      <dsp:spPr>
        <a:xfrm>
          <a:off x="1302524" y="662421"/>
          <a:ext cx="1015968" cy="51058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4676" rIns="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Egresado</a:t>
          </a:r>
        </a:p>
      </dsp:txBody>
      <dsp:txXfrm>
        <a:off x="1302524" y="662421"/>
        <a:ext cx="1015968" cy="5105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9FFA3-489E-DD4E-8116-B64170C26D7C}">
      <dsp:nvSpPr>
        <dsp:cNvPr id="0" name=""/>
        <dsp:cNvSpPr/>
      </dsp:nvSpPr>
      <dsp:spPr>
        <a:xfrm>
          <a:off x="0" y="1123"/>
          <a:ext cx="48487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88503-4E4C-C446-8F3B-6A491C335316}">
      <dsp:nvSpPr>
        <dsp:cNvPr id="0" name=""/>
        <dsp:cNvSpPr/>
      </dsp:nvSpPr>
      <dsp:spPr>
        <a:xfrm>
          <a:off x="0" y="1123"/>
          <a:ext cx="4848703" cy="38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Nombre</a:t>
          </a:r>
          <a:r>
            <a:rPr lang="en-US" sz="1700" kern="1200" dirty="0"/>
            <a:t> </a:t>
          </a:r>
          <a:r>
            <a:rPr lang="en-US" sz="1700" kern="1200" dirty="0" err="1"/>
            <a:t>completo</a:t>
          </a:r>
          <a:r>
            <a:rPr lang="en-US" sz="1700" kern="1200" dirty="0"/>
            <a:t>. </a:t>
          </a:r>
        </a:p>
      </dsp:txBody>
      <dsp:txXfrm>
        <a:off x="0" y="1123"/>
        <a:ext cx="4848703" cy="383183"/>
      </dsp:txXfrm>
    </dsp:sp>
    <dsp:sp modelId="{340D997C-FA38-6C44-A4DE-F5452A47FCF2}">
      <dsp:nvSpPr>
        <dsp:cNvPr id="0" name=""/>
        <dsp:cNvSpPr/>
      </dsp:nvSpPr>
      <dsp:spPr>
        <a:xfrm>
          <a:off x="0" y="384306"/>
          <a:ext cx="48487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42653-8FE6-AE49-BE1D-A1ECF6856A76}">
      <dsp:nvSpPr>
        <dsp:cNvPr id="0" name=""/>
        <dsp:cNvSpPr/>
      </dsp:nvSpPr>
      <dsp:spPr>
        <a:xfrm>
          <a:off x="0" y="384306"/>
          <a:ext cx="4848703" cy="38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Matricula. </a:t>
          </a:r>
        </a:p>
      </dsp:txBody>
      <dsp:txXfrm>
        <a:off x="0" y="384306"/>
        <a:ext cx="4848703" cy="383183"/>
      </dsp:txXfrm>
    </dsp:sp>
    <dsp:sp modelId="{FC9349E5-FCC7-E545-9194-5B188DF1C80E}">
      <dsp:nvSpPr>
        <dsp:cNvPr id="0" name=""/>
        <dsp:cNvSpPr/>
      </dsp:nvSpPr>
      <dsp:spPr>
        <a:xfrm>
          <a:off x="0" y="767490"/>
          <a:ext cx="48487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12EC0-B064-FA4F-A93D-952F98F268B4}">
      <dsp:nvSpPr>
        <dsp:cNvPr id="0" name=""/>
        <dsp:cNvSpPr/>
      </dsp:nvSpPr>
      <dsp:spPr>
        <a:xfrm>
          <a:off x="0" y="767490"/>
          <a:ext cx="4848703" cy="38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Programa Educativo .</a:t>
          </a:r>
        </a:p>
      </dsp:txBody>
      <dsp:txXfrm>
        <a:off x="0" y="767490"/>
        <a:ext cx="4848703" cy="383183"/>
      </dsp:txXfrm>
    </dsp:sp>
    <dsp:sp modelId="{643A73EA-B921-3B4B-92B9-E6920A679E16}">
      <dsp:nvSpPr>
        <dsp:cNvPr id="0" name=""/>
        <dsp:cNvSpPr/>
      </dsp:nvSpPr>
      <dsp:spPr>
        <a:xfrm>
          <a:off x="0" y="1150673"/>
          <a:ext cx="48487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14B08-9E18-F645-9285-B6CCFB0ABC08}">
      <dsp:nvSpPr>
        <dsp:cNvPr id="0" name=""/>
        <dsp:cNvSpPr/>
      </dsp:nvSpPr>
      <dsp:spPr>
        <a:xfrm>
          <a:off x="0" y="1150673"/>
          <a:ext cx="4848703" cy="38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Región.</a:t>
          </a:r>
        </a:p>
      </dsp:txBody>
      <dsp:txXfrm>
        <a:off x="0" y="1150673"/>
        <a:ext cx="4848703" cy="383183"/>
      </dsp:txXfrm>
    </dsp:sp>
    <dsp:sp modelId="{8806BEE0-8CCE-2345-900C-85BE6CF2BAD7}">
      <dsp:nvSpPr>
        <dsp:cNvPr id="0" name=""/>
        <dsp:cNvSpPr/>
      </dsp:nvSpPr>
      <dsp:spPr>
        <a:xfrm>
          <a:off x="0" y="1533856"/>
          <a:ext cx="48487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B3108-29F8-2746-9533-9D1EA25E8D85}">
      <dsp:nvSpPr>
        <dsp:cNvPr id="0" name=""/>
        <dsp:cNvSpPr/>
      </dsp:nvSpPr>
      <dsp:spPr>
        <a:xfrm>
          <a:off x="0" y="1533856"/>
          <a:ext cx="4848703" cy="38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NSS (11 digitos). </a:t>
          </a:r>
        </a:p>
      </dsp:txBody>
      <dsp:txXfrm>
        <a:off x="0" y="1533856"/>
        <a:ext cx="4848703" cy="383183"/>
      </dsp:txXfrm>
    </dsp:sp>
    <dsp:sp modelId="{408B95B4-C4EA-C04D-9CF8-BEEB66BC1928}">
      <dsp:nvSpPr>
        <dsp:cNvPr id="0" name=""/>
        <dsp:cNvSpPr/>
      </dsp:nvSpPr>
      <dsp:spPr>
        <a:xfrm>
          <a:off x="0" y="1917040"/>
          <a:ext cx="48487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88DC5-D49D-2D43-9E39-77A6A445A981}">
      <dsp:nvSpPr>
        <dsp:cNvPr id="0" name=""/>
        <dsp:cNvSpPr/>
      </dsp:nvSpPr>
      <dsp:spPr>
        <a:xfrm>
          <a:off x="0" y="1917040"/>
          <a:ext cx="4848703" cy="38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CURP (18 </a:t>
          </a:r>
          <a:r>
            <a:rPr lang="en-US" sz="1700" kern="1200" dirty="0" err="1"/>
            <a:t>digitos</a:t>
          </a:r>
          <a:r>
            <a:rPr lang="en-US" sz="1700" kern="1200" dirty="0"/>
            <a:t>).</a:t>
          </a:r>
        </a:p>
      </dsp:txBody>
      <dsp:txXfrm>
        <a:off x="0" y="1917040"/>
        <a:ext cx="4848703" cy="3831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ACF89-62B5-49AF-BCE9-B25D9F645692}">
      <dsp:nvSpPr>
        <dsp:cNvPr id="0" name=""/>
        <dsp:cNvSpPr/>
      </dsp:nvSpPr>
      <dsp:spPr>
        <a:xfrm>
          <a:off x="322" y="1616630"/>
          <a:ext cx="2075796" cy="1241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378A0F-0438-4F5F-8379-6BF652A60094}">
      <dsp:nvSpPr>
        <dsp:cNvPr id="0" name=""/>
        <dsp:cNvSpPr/>
      </dsp:nvSpPr>
      <dsp:spPr>
        <a:xfrm>
          <a:off x="217531" y="1822979"/>
          <a:ext cx="2075796" cy="12413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Enviarlo al correo electrónico </a:t>
          </a:r>
          <a:br>
            <a:rPr lang="es-ES" sz="1400" kern="1200" dirty="0"/>
          </a:br>
          <a:r>
            <a:rPr lang="es-ES" sz="1400" kern="1200" dirty="0">
              <a:hlinkClick xmlns:r="http://schemas.openxmlformats.org/officeDocument/2006/relationships" r:id="rId1"/>
            </a:rPr>
            <a:t>segurofacultativo@uv.mx</a:t>
          </a:r>
          <a:r>
            <a:rPr lang="es-ES" sz="1400" kern="1200" dirty="0"/>
            <a:t>,</a:t>
          </a:r>
          <a:endParaRPr lang="en-US" sz="1400" kern="1200" dirty="0"/>
        </a:p>
      </dsp:txBody>
      <dsp:txXfrm>
        <a:off x="253889" y="1859337"/>
        <a:ext cx="2003080" cy="1168636"/>
      </dsp:txXfrm>
    </dsp:sp>
    <dsp:sp modelId="{8BC58CC3-AD79-4056-B4DD-5F027DEC4895}">
      <dsp:nvSpPr>
        <dsp:cNvPr id="0" name=""/>
        <dsp:cNvSpPr/>
      </dsp:nvSpPr>
      <dsp:spPr>
        <a:xfrm>
          <a:off x="2510537" y="1616630"/>
          <a:ext cx="1954886" cy="1241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C9B7CF-5F96-4B95-BF9B-FC034970485D}">
      <dsp:nvSpPr>
        <dsp:cNvPr id="0" name=""/>
        <dsp:cNvSpPr/>
      </dsp:nvSpPr>
      <dsp:spPr>
        <a:xfrm>
          <a:off x="2727747" y="1822979"/>
          <a:ext cx="1954886" cy="12413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Marcando copia al </a:t>
          </a:r>
          <a:r>
            <a:rPr lang="es-ES" sz="1400" b="1" i="0" kern="1200" dirty="0"/>
            <a:t>Secretario de Facultad </a:t>
          </a:r>
          <a:r>
            <a:rPr lang="es-ES" sz="1400" kern="1200" dirty="0"/>
            <a:t>(no secretario de ventanilla). </a:t>
          </a:r>
          <a:endParaRPr lang="en-US" sz="1400" kern="1200" dirty="0"/>
        </a:p>
      </dsp:txBody>
      <dsp:txXfrm>
        <a:off x="2764105" y="1859337"/>
        <a:ext cx="1882170" cy="1168636"/>
      </dsp:txXfrm>
    </dsp:sp>
    <dsp:sp modelId="{E03960CD-932A-4F9B-AA54-76C27B46C0D3}">
      <dsp:nvSpPr>
        <dsp:cNvPr id="0" name=""/>
        <dsp:cNvSpPr/>
      </dsp:nvSpPr>
      <dsp:spPr>
        <a:xfrm>
          <a:off x="4899843" y="1616630"/>
          <a:ext cx="1954886" cy="1241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C8E65-D6A5-4BEE-A734-C342E9A5E2B6}">
      <dsp:nvSpPr>
        <dsp:cNvPr id="0" name=""/>
        <dsp:cNvSpPr/>
      </dsp:nvSpPr>
      <dsp:spPr>
        <a:xfrm>
          <a:off x="5117053" y="1822979"/>
          <a:ext cx="1954886" cy="12413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En el asunto del correo poner: </a:t>
          </a:r>
          <a:r>
            <a:rPr lang="es-E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BAJA</a:t>
          </a:r>
          <a:r>
            <a:rPr lang="es-ES" sz="14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SEGURO</a:t>
          </a:r>
          <a:r>
            <a:rPr lang="es-ES" sz="1400" kern="1200" dirty="0"/>
            <a:t>.</a:t>
          </a:r>
          <a:endParaRPr lang="en-US" sz="1400" kern="1200" dirty="0"/>
        </a:p>
      </dsp:txBody>
      <dsp:txXfrm>
        <a:off x="5153411" y="1859337"/>
        <a:ext cx="1882170" cy="11686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38B3B-15F9-FE4D-B6F4-DA4087B77716}">
      <dsp:nvSpPr>
        <dsp:cNvPr id="0" name=""/>
        <dsp:cNvSpPr/>
      </dsp:nvSpPr>
      <dsp:spPr>
        <a:xfrm rot="5400000">
          <a:off x="-166751" y="167537"/>
          <a:ext cx="1111677" cy="77817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1</a:t>
          </a:r>
        </a:p>
      </dsp:txBody>
      <dsp:txXfrm rot="-5400000">
        <a:off x="1" y="389872"/>
        <a:ext cx="778174" cy="333503"/>
      </dsp:txXfrm>
    </dsp:sp>
    <dsp:sp modelId="{590CB6CD-BE58-F847-962E-B4335A5C42B5}">
      <dsp:nvSpPr>
        <dsp:cNvPr id="0" name=""/>
        <dsp:cNvSpPr/>
      </dsp:nvSpPr>
      <dsp:spPr>
        <a:xfrm rot="5400000">
          <a:off x="3592187" y="-2813227"/>
          <a:ext cx="722590" cy="63506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/>
            <a:t>El DSDE genera credenciales físicas (1A, 1C y 2A).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/>
            <a:t>Se emite “Formato de nómina de emisión de credencial”</a:t>
          </a:r>
        </a:p>
      </dsp:txBody>
      <dsp:txXfrm rot="-5400000">
        <a:off x="778174" y="36060"/>
        <a:ext cx="6315343" cy="652042"/>
      </dsp:txXfrm>
    </dsp:sp>
    <dsp:sp modelId="{0BE70B67-25A4-5546-B302-BD06DEBAFC09}">
      <dsp:nvSpPr>
        <dsp:cNvPr id="0" name=""/>
        <dsp:cNvSpPr/>
      </dsp:nvSpPr>
      <dsp:spPr>
        <a:xfrm rot="5400000">
          <a:off x="-166751" y="1075980"/>
          <a:ext cx="1111677" cy="77817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2</a:t>
          </a:r>
        </a:p>
      </dsp:txBody>
      <dsp:txXfrm rot="-5400000">
        <a:off x="1" y="1298315"/>
        <a:ext cx="778174" cy="333503"/>
      </dsp:txXfrm>
    </dsp:sp>
    <dsp:sp modelId="{FC144606-B14C-D748-9710-480A4A4631BF}">
      <dsp:nvSpPr>
        <dsp:cNvPr id="0" name=""/>
        <dsp:cNvSpPr/>
      </dsp:nvSpPr>
      <dsp:spPr>
        <a:xfrm rot="5400000">
          <a:off x="3592187" y="-1904784"/>
          <a:ext cx="722590" cy="63506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/>
            <a:t>El DSDE entrega a los auxiliares de las EA las credenciales físicas y el formato de nómina para entregar a las y los estudiantes.</a:t>
          </a:r>
        </a:p>
      </dsp:txBody>
      <dsp:txXfrm rot="-5400000">
        <a:off x="778174" y="944503"/>
        <a:ext cx="6315343" cy="652042"/>
      </dsp:txXfrm>
    </dsp:sp>
    <dsp:sp modelId="{82C61A0C-7A15-FF48-B5BF-B91F7A21179B}">
      <dsp:nvSpPr>
        <dsp:cNvPr id="0" name=""/>
        <dsp:cNvSpPr/>
      </dsp:nvSpPr>
      <dsp:spPr>
        <a:xfrm rot="5400000">
          <a:off x="-166751" y="1984424"/>
          <a:ext cx="1111677" cy="7781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3</a:t>
          </a:r>
        </a:p>
      </dsp:txBody>
      <dsp:txXfrm rot="-5400000">
        <a:off x="1" y="2206759"/>
        <a:ext cx="778174" cy="333503"/>
      </dsp:txXfrm>
    </dsp:sp>
    <dsp:sp modelId="{F9F541BE-A5FB-EA42-9A69-DA271F671E7F}">
      <dsp:nvSpPr>
        <dsp:cNvPr id="0" name=""/>
        <dsp:cNvSpPr/>
      </dsp:nvSpPr>
      <dsp:spPr>
        <a:xfrm rot="5400000">
          <a:off x="3592187" y="-996340"/>
          <a:ext cx="722590" cy="63506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/>
            <a:t>La entidad académica entrega a las y los estudiantes la credencial física que ya incluye holograma.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/>
            <a:t>La/el estudiante firma en la nómina que recibió la credencial física.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/>
            <a:t>Devolver nomina firmada a supervisionescolar@uv.mx</a:t>
          </a:r>
        </a:p>
      </dsp:txBody>
      <dsp:txXfrm rot="-5400000">
        <a:off x="778174" y="1852947"/>
        <a:ext cx="6315343" cy="652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6F262-DD15-468D-94B0-0F951ECCB4BB}" type="datetimeFigureOut">
              <a:rPr lang="es-MX" smtClean="0"/>
              <a:t>27/06/25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77DA1-D9F4-4399-AE13-ACDE58B331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9872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98571-F2A1-4E81-BE6E-070BD348F54D}" type="datetimeFigureOut">
              <a:rPr lang="es-MX" smtClean="0"/>
              <a:t>27/06/25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19A9B-7880-499F-BA7D-150392F7C2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003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19A9B-7880-499F-BA7D-150392F7C2F9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5868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3" y="4"/>
            <a:ext cx="9147175" cy="4805363"/>
            <a:chOff x="0" y="-3175"/>
            <a:chExt cx="9147175" cy="4805363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3175" y="-3175"/>
              <a:ext cx="9137650" cy="4529138"/>
            </a:xfrm>
            <a:custGeom>
              <a:avLst/>
              <a:gdLst>
                <a:gd name="T0" fmla="*/ 0 w 2878"/>
                <a:gd name="T1" fmla="*/ 0 h 1425"/>
                <a:gd name="T2" fmla="*/ 0 w 2878"/>
                <a:gd name="T3" fmla="*/ 928 h 1425"/>
                <a:gd name="T4" fmla="*/ 44 w 2878"/>
                <a:gd name="T5" fmla="*/ 1046 h 1425"/>
                <a:gd name="T6" fmla="*/ 334 w 2878"/>
                <a:gd name="T7" fmla="*/ 1158 h 1425"/>
                <a:gd name="T8" fmla="*/ 1060 w 2878"/>
                <a:gd name="T9" fmla="*/ 1228 h 1425"/>
                <a:gd name="T10" fmla="*/ 1263 w 2878"/>
                <a:gd name="T11" fmla="*/ 1269 h 1425"/>
                <a:gd name="T12" fmla="*/ 1396 w 2878"/>
                <a:gd name="T13" fmla="*/ 1354 h 1425"/>
                <a:gd name="T14" fmla="*/ 1439 w 2878"/>
                <a:gd name="T15" fmla="*/ 1425 h 1425"/>
                <a:gd name="T16" fmla="*/ 1481 w 2878"/>
                <a:gd name="T17" fmla="*/ 1354 h 1425"/>
                <a:gd name="T18" fmla="*/ 1615 w 2878"/>
                <a:gd name="T19" fmla="*/ 1268 h 1425"/>
                <a:gd name="T20" fmla="*/ 1818 w 2878"/>
                <a:gd name="T21" fmla="*/ 1228 h 1425"/>
                <a:gd name="T22" fmla="*/ 2544 w 2878"/>
                <a:gd name="T23" fmla="*/ 1158 h 1425"/>
                <a:gd name="T24" fmla="*/ 2834 w 2878"/>
                <a:gd name="T25" fmla="*/ 1046 h 1425"/>
                <a:gd name="T26" fmla="*/ 2878 w 2878"/>
                <a:gd name="T27" fmla="*/ 928 h 1425"/>
                <a:gd name="T28" fmla="*/ 2878 w 2878"/>
                <a:gd name="T29" fmla="*/ 0 h 1425"/>
                <a:gd name="T30" fmla="*/ 0 w 2878"/>
                <a:gd name="T31" fmla="*/ 0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8" h="1425">
                  <a:moveTo>
                    <a:pt x="0" y="0"/>
                  </a:moveTo>
                  <a:cubicBezTo>
                    <a:pt x="0" y="928"/>
                    <a:pt x="0" y="928"/>
                    <a:pt x="0" y="928"/>
                  </a:cubicBezTo>
                  <a:cubicBezTo>
                    <a:pt x="0" y="978"/>
                    <a:pt x="18" y="1017"/>
                    <a:pt x="44" y="1046"/>
                  </a:cubicBezTo>
                  <a:cubicBezTo>
                    <a:pt x="115" y="1124"/>
                    <a:pt x="235" y="1148"/>
                    <a:pt x="334" y="1158"/>
                  </a:cubicBezTo>
                  <a:cubicBezTo>
                    <a:pt x="1060" y="1228"/>
                    <a:pt x="1060" y="1228"/>
                    <a:pt x="1060" y="1228"/>
                  </a:cubicBezTo>
                  <a:cubicBezTo>
                    <a:pt x="1132" y="1236"/>
                    <a:pt x="1194" y="1244"/>
                    <a:pt x="1263" y="1269"/>
                  </a:cubicBezTo>
                  <a:cubicBezTo>
                    <a:pt x="1312" y="1286"/>
                    <a:pt x="1357" y="1312"/>
                    <a:pt x="1396" y="1354"/>
                  </a:cubicBezTo>
                  <a:cubicBezTo>
                    <a:pt x="1418" y="1378"/>
                    <a:pt x="1430" y="1400"/>
                    <a:pt x="1439" y="1425"/>
                  </a:cubicBezTo>
                  <a:cubicBezTo>
                    <a:pt x="1448" y="1400"/>
                    <a:pt x="1460" y="1378"/>
                    <a:pt x="1481" y="1354"/>
                  </a:cubicBezTo>
                  <a:cubicBezTo>
                    <a:pt x="1521" y="1312"/>
                    <a:pt x="1567" y="1286"/>
                    <a:pt x="1615" y="1268"/>
                  </a:cubicBezTo>
                  <a:cubicBezTo>
                    <a:pt x="1685" y="1243"/>
                    <a:pt x="1746" y="1236"/>
                    <a:pt x="1818" y="1228"/>
                  </a:cubicBezTo>
                  <a:cubicBezTo>
                    <a:pt x="2544" y="1158"/>
                    <a:pt x="2544" y="1158"/>
                    <a:pt x="2544" y="1158"/>
                  </a:cubicBezTo>
                  <a:cubicBezTo>
                    <a:pt x="2643" y="1148"/>
                    <a:pt x="2763" y="1124"/>
                    <a:pt x="2834" y="1046"/>
                  </a:cubicBezTo>
                  <a:cubicBezTo>
                    <a:pt x="2860" y="1017"/>
                    <a:pt x="2878" y="978"/>
                    <a:pt x="2878" y="928"/>
                  </a:cubicBezTo>
                  <a:cubicBezTo>
                    <a:pt x="2878" y="0"/>
                    <a:pt x="2878" y="0"/>
                    <a:pt x="2878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79F55"/>
                </a:gs>
                <a:gs pos="16000">
                  <a:srgbClr val="00775F"/>
                </a:gs>
                <a:gs pos="63000">
                  <a:srgbClr val="193F78"/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600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3175" y="3178175"/>
              <a:ext cx="9137650" cy="1506538"/>
            </a:xfrm>
            <a:custGeom>
              <a:avLst/>
              <a:gdLst>
                <a:gd name="T0" fmla="*/ 1439 w 2878"/>
                <a:gd name="T1" fmla="*/ 474 h 474"/>
                <a:gd name="T2" fmla="*/ 1441 w 2878"/>
                <a:gd name="T3" fmla="*/ 472 h 474"/>
                <a:gd name="T4" fmla="*/ 1707 w 2878"/>
                <a:gd name="T5" fmla="*/ 279 h 474"/>
                <a:gd name="T6" fmla="*/ 1821 w 2878"/>
                <a:gd name="T7" fmla="*/ 264 h 474"/>
                <a:gd name="T8" fmla="*/ 2536 w 2878"/>
                <a:gd name="T9" fmla="*/ 196 h 474"/>
                <a:gd name="T10" fmla="*/ 2877 w 2878"/>
                <a:gd name="T11" fmla="*/ 5 h 474"/>
                <a:gd name="T12" fmla="*/ 2876 w 2878"/>
                <a:gd name="T13" fmla="*/ 0 h 474"/>
                <a:gd name="T14" fmla="*/ 2874 w 2878"/>
                <a:gd name="T15" fmla="*/ 1 h 474"/>
                <a:gd name="T16" fmla="*/ 2539 w 2878"/>
                <a:gd name="T17" fmla="*/ 172 h 474"/>
                <a:gd name="T18" fmla="*/ 1825 w 2878"/>
                <a:gd name="T19" fmla="*/ 241 h 474"/>
                <a:gd name="T20" fmla="*/ 1544 w 2878"/>
                <a:gd name="T21" fmla="*/ 319 h 474"/>
                <a:gd name="T22" fmla="*/ 1439 w 2878"/>
                <a:gd name="T23" fmla="*/ 457 h 474"/>
                <a:gd name="T24" fmla="*/ 1439 w 2878"/>
                <a:gd name="T25" fmla="*/ 457 h 474"/>
                <a:gd name="T26" fmla="*/ 1334 w 2878"/>
                <a:gd name="T27" fmla="*/ 319 h 474"/>
                <a:gd name="T28" fmla="*/ 1053 w 2878"/>
                <a:gd name="T29" fmla="*/ 241 h 474"/>
                <a:gd name="T30" fmla="*/ 339 w 2878"/>
                <a:gd name="T31" fmla="*/ 172 h 474"/>
                <a:gd name="T32" fmla="*/ 4 w 2878"/>
                <a:gd name="T33" fmla="*/ 1 h 474"/>
                <a:gd name="T34" fmla="*/ 2 w 2878"/>
                <a:gd name="T35" fmla="*/ 0 h 474"/>
                <a:gd name="T36" fmla="*/ 1 w 2878"/>
                <a:gd name="T37" fmla="*/ 5 h 474"/>
                <a:gd name="T38" fmla="*/ 341 w 2878"/>
                <a:gd name="T39" fmla="*/ 196 h 474"/>
                <a:gd name="T40" fmla="*/ 1057 w 2878"/>
                <a:gd name="T41" fmla="*/ 263 h 474"/>
                <a:gd name="T42" fmla="*/ 1171 w 2878"/>
                <a:gd name="T43" fmla="*/ 279 h 474"/>
                <a:gd name="T44" fmla="*/ 1436 w 2878"/>
                <a:gd name="T45" fmla="*/ 471 h 474"/>
                <a:gd name="T46" fmla="*/ 1439 w 2878"/>
                <a:gd name="T47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78" h="474">
                  <a:moveTo>
                    <a:pt x="1439" y="474"/>
                  </a:moveTo>
                  <a:cubicBezTo>
                    <a:pt x="1440" y="474"/>
                    <a:pt x="1441" y="472"/>
                    <a:pt x="1441" y="472"/>
                  </a:cubicBezTo>
                  <a:cubicBezTo>
                    <a:pt x="1479" y="355"/>
                    <a:pt x="1589" y="303"/>
                    <a:pt x="1707" y="279"/>
                  </a:cubicBezTo>
                  <a:cubicBezTo>
                    <a:pt x="1746" y="271"/>
                    <a:pt x="1782" y="267"/>
                    <a:pt x="1821" y="264"/>
                  </a:cubicBezTo>
                  <a:cubicBezTo>
                    <a:pt x="2536" y="196"/>
                    <a:pt x="2536" y="196"/>
                    <a:pt x="2536" y="196"/>
                  </a:cubicBezTo>
                  <a:cubicBezTo>
                    <a:pt x="2666" y="186"/>
                    <a:pt x="2845" y="146"/>
                    <a:pt x="2877" y="5"/>
                  </a:cubicBezTo>
                  <a:cubicBezTo>
                    <a:pt x="2878" y="1"/>
                    <a:pt x="2877" y="0"/>
                    <a:pt x="2876" y="0"/>
                  </a:cubicBezTo>
                  <a:cubicBezTo>
                    <a:pt x="2875" y="0"/>
                    <a:pt x="2875" y="0"/>
                    <a:pt x="2874" y="1"/>
                  </a:cubicBezTo>
                  <a:cubicBezTo>
                    <a:pt x="2820" y="127"/>
                    <a:pt x="2672" y="157"/>
                    <a:pt x="2539" y="172"/>
                  </a:cubicBezTo>
                  <a:cubicBezTo>
                    <a:pt x="1825" y="241"/>
                    <a:pt x="1825" y="241"/>
                    <a:pt x="1825" y="241"/>
                  </a:cubicBezTo>
                  <a:cubicBezTo>
                    <a:pt x="1725" y="250"/>
                    <a:pt x="1632" y="262"/>
                    <a:pt x="1544" y="319"/>
                  </a:cubicBezTo>
                  <a:cubicBezTo>
                    <a:pt x="1489" y="354"/>
                    <a:pt x="1451" y="395"/>
                    <a:pt x="1439" y="457"/>
                  </a:cubicBezTo>
                  <a:cubicBezTo>
                    <a:pt x="1439" y="457"/>
                    <a:pt x="1439" y="457"/>
                    <a:pt x="1439" y="457"/>
                  </a:cubicBezTo>
                  <a:cubicBezTo>
                    <a:pt x="1427" y="395"/>
                    <a:pt x="1388" y="354"/>
                    <a:pt x="1334" y="319"/>
                  </a:cubicBezTo>
                  <a:cubicBezTo>
                    <a:pt x="1246" y="262"/>
                    <a:pt x="1153" y="250"/>
                    <a:pt x="1053" y="241"/>
                  </a:cubicBezTo>
                  <a:cubicBezTo>
                    <a:pt x="339" y="172"/>
                    <a:pt x="339" y="172"/>
                    <a:pt x="339" y="172"/>
                  </a:cubicBezTo>
                  <a:cubicBezTo>
                    <a:pt x="206" y="157"/>
                    <a:pt x="58" y="127"/>
                    <a:pt x="4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1"/>
                    <a:pt x="1" y="5"/>
                  </a:cubicBezTo>
                  <a:cubicBezTo>
                    <a:pt x="33" y="146"/>
                    <a:pt x="212" y="186"/>
                    <a:pt x="341" y="196"/>
                  </a:cubicBezTo>
                  <a:cubicBezTo>
                    <a:pt x="1057" y="263"/>
                    <a:pt x="1057" y="263"/>
                    <a:pt x="1057" y="263"/>
                  </a:cubicBezTo>
                  <a:cubicBezTo>
                    <a:pt x="1096" y="267"/>
                    <a:pt x="1132" y="271"/>
                    <a:pt x="1171" y="279"/>
                  </a:cubicBezTo>
                  <a:cubicBezTo>
                    <a:pt x="1289" y="303"/>
                    <a:pt x="1399" y="355"/>
                    <a:pt x="1436" y="471"/>
                  </a:cubicBezTo>
                  <a:cubicBezTo>
                    <a:pt x="1437" y="472"/>
                    <a:pt x="1437" y="474"/>
                    <a:pt x="1439" y="474"/>
                  </a:cubicBezTo>
                  <a:close/>
                </a:path>
              </a:pathLst>
            </a:custGeom>
            <a:solidFill>
              <a:srgbClr val="28A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60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0" y="3305175"/>
              <a:ext cx="9147175" cy="1497013"/>
            </a:xfrm>
            <a:custGeom>
              <a:avLst/>
              <a:gdLst>
                <a:gd name="T0" fmla="*/ 1440 w 2881"/>
                <a:gd name="T1" fmla="*/ 457 h 471"/>
                <a:gd name="T2" fmla="*/ 1060 w 2881"/>
                <a:gd name="T3" fmla="*/ 236 h 471"/>
                <a:gd name="T4" fmla="*/ 345 w 2881"/>
                <a:gd name="T5" fmla="*/ 168 h 471"/>
                <a:gd name="T6" fmla="*/ 3 w 2881"/>
                <a:gd name="T7" fmla="*/ 1 h 471"/>
                <a:gd name="T8" fmla="*/ 2 w 2881"/>
                <a:gd name="T9" fmla="*/ 0 h 471"/>
                <a:gd name="T10" fmla="*/ 0 w 2881"/>
                <a:gd name="T11" fmla="*/ 6 h 471"/>
                <a:gd name="T12" fmla="*/ 347 w 2881"/>
                <a:gd name="T13" fmla="*/ 187 h 471"/>
                <a:gd name="T14" fmla="*/ 1058 w 2881"/>
                <a:gd name="T15" fmla="*/ 253 h 471"/>
                <a:gd name="T16" fmla="*/ 1438 w 2881"/>
                <a:gd name="T17" fmla="*/ 470 h 471"/>
                <a:gd name="T18" fmla="*/ 1440 w 2881"/>
                <a:gd name="T19" fmla="*/ 471 h 471"/>
                <a:gd name="T20" fmla="*/ 1442 w 2881"/>
                <a:gd name="T21" fmla="*/ 470 h 471"/>
                <a:gd name="T22" fmla="*/ 1822 w 2881"/>
                <a:gd name="T23" fmla="*/ 253 h 471"/>
                <a:gd name="T24" fmla="*/ 2533 w 2881"/>
                <a:gd name="T25" fmla="*/ 187 h 471"/>
                <a:gd name="T26" fmla="*/ 2880 w 2881"/>
                <a:gd name="T27" fmla="*/ 6 h 471"/>
                <a:gd name="T28" fmla="*/ 2878 w 2881"/>
                <a:gd name="T29" fmla="*/ 1 h 471"/>
                <a:gd name="T30" fmla="*/ 2877 w 2881"/>
                <a:gd name="T31" fmla="*/ 1 h 471"/>
                <a:gd name="T32" fmla="*/ 2535 w 2881"/>
                <a:gd name="T33" fmla="*/ 168 h 471"/>
                <a:gd name="T34" fmla="*/ 1820 w 2881"/>
                <a:gd name="T35" fmla="*/ 236 h 471"/>
                <a:gd name="T36" fmla="*/ 1440 w 2881"/>
                <a:gd name="T37" fmla="*/ 457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81" h="471">
                  <a:moveTo>
                    <a:pt x="1440" y="457"/>
                  </a:moveTo>
                  <a:cubicBezTo>
                    <a:pt x="1389" y="290"/>
                    <a:pt x="1215" y="249"/>
                    <a:pt x="1060" y="236"/>
                  </a:cubicBezTo>
                  <a:cubicBezTo>
                    <a:pt x="345" y="168"/>
                    <a:pt x="345" y="168"/>
                    <a:pt x="345" y="168"/>
                  </a:cubicBezTo>
                  <a:cubicBezTo>
                    <a:pt x="223" y="157"/>
                    <a:pt x="56" y="124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2"/>
                    <a:pt x="0" y="6"/>
                  </a:cubicBezTo>
                  <a:cubicBezTo>
                    <a:pt x="25" y="137"/>
                    <a:pt x="238" y="177"/>
                    <a:pt x="347" y="187"/>
                  </a:cubicBezTo>
                  <a:cubicBezTo>
                    <a:pt x="1058" y="253"/>
                    <a:pt x="1058" y="253"/>
                    <a:pt x="1058" y="253"/>
                  </a:cubicBezTo>
                  <a:cubicBezTo>
                    <a:pt x="1209" y="266"/>
                    <a:pt x="1381" y="307"/>
                    <a:pt x="1438" y="470"/>
                  </a:cubicBezTo>
                  <a:cubicBezTo>
                    <a:pt x="1438" y="471"/>
                    <a:pt x="1439" y="471"/>
                    <a:pt x="1440" y="471"/>
                  </a:cubicBezTo>
                  <a:cubicBezTo>
                    <a:pt x="1441" y="471"/>
                    <a:pt x="1442" y="470"/>
                    <a:pt x="1442" y="470"/>
                  </a:cubicBezTo>
                  <a:cubicBezTo>
                    <a:pt x="1499" y="304"/>
                    <a:pt x="1671" y="266"/>
                    <a:pt x="1822" y="253"/>
                  </a:cubicBezTo>
                  <a:cubicBezTo>
                    <a:pt x="2533" y="187"/>
                    <a:pt x="2533" y="187"/>
                    <a:pt x="2533" y="187"/>
                  </a:cubicBezTo>
                  <a:cubicBezTo>
                    <a:pt x="2642" y="177"/>
                    <a:pt x="2855" y="137"/>
                    <a:pt x="2880" y="6"/>
                  </a:cubicBezTo>
                  <a:cubicBezTo>
                    <a:pt x="2881" y="2"/>
                    <a:pt x="2879" y="1"/>
                    <a:pt x="2878" y="1"/>
                  </a:cubicBezTo>
                  <a:cubicBezTo>
                    <a:pt x="2878" y="1"/>
                    <a:pt x="2877" y="1"/>
                    <a:pt x="2877" y="1"/>
                  </a:cubicBezTo>
                  <a:cubicBezTo>
                    <a:pt x="2824" y="124"/>
                    <a:pt x="2657" y="157"/>
                    <a:pt x="2535" y="168"/>
                  </a:cubicBezTo>
                  <a:cubicBezTo>
                    <a:pt x="1820" y="236"/>
                    <a:pt x="1820" y="236"/>
                    <a:pt x="1820" y="236"/>
                  </a:cubicBezTo>
                  <a:cubicBezTo>
                    <a:pt x="1665" y="249"/>
                    <a:pt x="1491" y="290"/>
                    <a:pt x="1440" y="457"/>
                  </a:cubicBezTo>
                  <a:close/>
                </a:path>
              </a:pathLst>
            </a:custGeom>
            <a:solidFill>
              <a:srgbClr val="185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600"/>
            </a:p>
          </p:txBody>
        </p:sp>
      </p:grp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000" y="559623"/>
            <a:ext cx="2916000" cy="290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3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5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7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9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1" baseline="0">
                <a:solidFill>
                  <a:schemeClr val="tx2"/>
                </a:solidFill>
                <a:latin typeface="+mj-lt"/>
              </a:defRPr>
            </a:lvl1pPr>
            <a:lvl2pPr marL="342891" indent="0" algn="ctr">
              <a:buNone/>
              <a:defRPr sz="1800"/>
            </a:lvl2pPr>
            <a:lvl3pPr marL="685783" indent="0" algn="ctr">
              <a:buNone/>
              <a:defRPr sz="1800"/>
            </a:lvl3pPr>
            <a:lvl4pPr marL="1028674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9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1" indent="0" algn="ctr">
              <a:buNone/>
              <a:defRPr sz="15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27/06/25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23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27/06/25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7197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5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1" baseline="0">
                <a:solidFill>
                  <a:schemeClr val="tx2"/>
                </a:solidFill>
                <a:latin typeface="+mj-lt"/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27/06/25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162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7"/>
            <a:ext cx="3703320" cy="301751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27/06/25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1927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46507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46507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27/06/25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3065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27/06/25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2148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5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27/06/25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5306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5" y="0"/>
            <a:ext cx="48007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41" y="548640"/>
            <a:ext cx="5009393" cy="39433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7" y="4844840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978199DE-4086-4AAA-A503-E55976D6D258}" type="datetimeFigureOut">
              <a:rPr lang="es-MX" smtClean="0"/>
              <a:t>27/06/25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1" y="4844840"/>
            <a:ext cx="3486151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859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9520" cy="6172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4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4430268"/>
            <a:ext cx="7589520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5">
                <a:solidFill>
                  <a:srgbClr val="FFFFFF"/>
                </a:solidFill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27/06/25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668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27/06/25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916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92" tIns="36647" rIns="73292" bIns="36647" anchor="ctr"/>
          <a:lstStyle/>
          <a:p>
            <a:pPr algn="ctr" defTabSz="816674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600"/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33384" y="2255088"/>
            <a:ext cx="5112411" cy="238017"/>
          </a:xfrm>
        </p:spPr>
        <p:txBody>
          <a:bodyPr/>
          <a:lstStyle>
            <a:lvl1pPr algn="r">
              <a:lnSpc>
                <a:spcPts val="2084"/>
              </a:lnSpc>
              <a:defRPr sz="1900" baseline="0">
                <a:solidFill>
                  <a:srgbClr val="364F9D"/>
                </a:solidFill>
              </a:defRPr>
            </a:lvl1pPr>
          </a:lstStyle>
          <a:p>
            <a:pPr lvl="0"/>
            <a:r>
              <a:rPr lang="es-ES" dirty="0"/>
              <a:t>Haga clic para agregar títulos</a:t>
            </a:r>
          </a:p>
        </p:txBody>
      </p:sp>
      <p:sp>
        <p:nvSpPr>
          <p:cNvPr id="15" name="1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2933384" y="2661778"/>
            <a:ext cx="5112411" cy="238017"/>
          </a:xfrm>
        </p:spPr>
        <p:txBody>
          <a:bodyPr/>
          <a:lstStyle>
            <a:lvl1pPr algn="r">
              <a:lnSpc>
                <a:spcPts val="1283"/>
              </a:lnSpc>
              <a:defRPr sz="1900" baseline="0">
                <a:solidFill>
                  <a:srgbClr val="28AD56"/>
                </a:solidFill>
              </a:defRPr>
            </a:lvl1pPr>
          </a:lstStyle>
          <a:p>
            <a:pPr lvl="0"/>
            <a:r>
              <a:rPr lang="es-ES" dirty="0"/>
              <a:t>Haga clic para agregar subtítulo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637547" y="3114665"/>
            <a:ext cx="3408252" cy="142803"/>
          </a:xfrm>
        </p:spPr>
        <p:txBody>
          <a:bodyPr/>
          <a:lstStyle>
            <a:lvl1pPr algn="r">
              <a:lnSpc>
                <a:spcPts val="1043"/>
              </a:lnSpc>
              <a:defRPr sz="1600">
                <a:solidFill>
                  <a:srgbClr val="364F9D"/>
                </a:solidFill>
              </a:defRPr>
            </a:lvl1pPr>
          </a:lstStyle>
          <a:p>
            <a:pPr lvl="0"/>
            <a:r>
              <a:rPr lang="es-ES" dirty="0"/>
              <a:t>Haga clic para agregar fecha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1726576" y="1570777"/>
            <a:ext cx="6291761" cy="334248"/>
          </a:xfrm>
        </p:spPr>
        <p:txBody>
          <a:bodyPr/>
          <a:lstStyle>
            <a:lvl1pPr algn="r">
              <a:lnSpc>
                <a:spcPts val="1121"/>
              </a:lnSpc>
              <a:spcBef>
                <a:spcPts val="0"/>
              </a:spcBef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Haga clic para escribir el nombre de su entidad o dependencia</a:t>
            </a:r>
          </a:p>
        </p:txBody>
      </p:sp>
      <p:pic>
        <p:nvPicPr>
          <p:cNvPr id="4" name="3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863" y="298800"/>
            <a:ext cx="1482703" cy="1277372"/>
          </a:xfrm>
          <a:prstGeom prst="rect">
            <a:avLst/>
          </a:prstGeom>
        </p:spPr>
      </p:pic>
      <p:grpSp>
        <p:nvGrpSpPr>
          <p:cNvPr id="27" name="Grupo 26"/>
          <p:cNvGrpSpPr/>
          <p:nvPr userDrawn="1"/>
        </p:nvGrpSpPr>
        <p:grpSpPr>
          <a:xfrm>
            <a:off x="0" y="3244850"/>
            <a:ext cx="9144000" cy="1898651"/>
            <a:chOff x="0" y="3244850"/>
            <a:chExt cx="9144000" cy="1898651"/>
          </a:xfrm>
        </p:grpSpPr>
        <p:sp>
          <p:nvSpPr>
            <p:cNvPr id="24" name="Freeform 11"/>
            <p:cNvSpPr>
              <a:spLocks/>
            </p:cNvSpPr>
            <p:nvPr userDrawn="1"/>
          </p:nvSpPr>
          <p:spPr bwMode="auto">
            <a:xfrm>
              <a:off x="3175" y="3244850"/>
              <a:ext cx="9134475" cy="1509713"/>
            </a:xfrm>
            <a:custGeom>
              <a:avLst/>
              <a:gdLst>
                <a:gd name="T0" fmla="*/ 1439 w 2877"/>
                <a:gd name="T1" fmla="*/ 474 h 474"/>
                <a:gd name="T2" fmla="*/ 1441 w 2877"/>
                <a:gd name="T3" fmla="*/ 472 h 474"/>
                <a:gd name="T4" fmla="*/ 1707 w 2877"/>
                <a:gd name="T5" fmla="*/ 279 h 474"/>
                <a:gd name="T6" fmla="*/ 1821 w 2877"/>
                <a:gd name="T7" fmla="*/ 264 h 474"/>
                <a:gd name="T8" fmla="*/ 2536 w 2877"/>
                <a:gd name="T9" fmla="*/ 197 h 474"/>
                <a:gd name="T10" fmla="*/ 2877 w 2877"/>
                <a:gd name="T11" fmla="*/ 6 h 474"/>
                <a:gd name="T12" fmla="*/ 2875 w 2877"/>
                <a:gd name="T13" fmla="*/ 0 h 474"/>
                <a:gd name="T14" fmla="*/ 2874 w 2877"/>
                <a:gd name="T15" fmla="*/ 1 h 474"/>
                <a:gd name="T16" fmla="*/ 2539 w 2877"/>
                <a:gd name="T17" fmla="*/ 173 h 474"/>
                <a:gd name="T18" fmla="*/ 1825 w 2877"/>
                <a:gd name="T19" fmla="*/ 241 h 474"/>
                <a:gd name="T20" fmla="*/ 1544 w 2877"/>
                <a:gd name="T21" fmla="*/ 319 h 474"/>
                <a:gd name="T22" fmla="*/ 1439 w 2877"/>
                <a:gd name="T23" fmla="*/ 457 h 474"/>
                <a:gd name="T24" fmla="*/ 1439 w 2877"/>
                <a:gd name="T25" fmla="*/ 457 h 474"/>
                <a:gd name="T26" fmla="*/ 1334 w 2877"/>
                <a:gd name="T27" fmla="*/ 319 h 474"/>
                <a:gd name="T28" fmla="*/ 1053 w 2877"/>
                <a:gd name="T29" fmla="*/ 241 h 474"/>
                <a:gd name="T30" fmla="*/ 339 w 2877"/>
                <a:gd name="T31" fmla="*/ 173 h 474"/>
                <a:gd name="T32" fmla="*/ 4 w 2877"/>
                <a:gd name="T33" fmla="*/ 1 h 474"/>
                <a:gd name="T34" fmla="*/ 2 w 2877"/>
                <a:gd name="T35" fmla="*/ 0 h 474"/>
                <a:gd name="T36" fmla="*/ 1 w 2877"/>
                <a:gd name="T37" fmla="*/ 6 h 474"/>
                <a:gd name="T38" fmla="*/ 341 w 2877"/>
                <a:gd name="T39" fmla="*/ 197 h 474"/>
                <a:gd name="T40" fmla="*/ 1056 w 2877"/>
                <a:gd name="T41" fmla="*/ 264 h 474"/>
                <a:gd name="T42" fmla="*/ 1171 w 2877"/>
                <a:gd name="T43" fmla="*/ 279 h 474"/>
                <a:gd name="T44" fmla="*/ 1436 w 2877"/>
                <a:gd name="T45" fmla="*/ 472 h 474"/>
                <a:gd name="T46" fmla="*/ 1439 w 2877"/>
                <a:gd name="T47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77" h="474">
                  <a:moveTo>
                    <a:pt x="1439" y="474"/>
                  </a:moveTo>
                  <a:cubicBezTo>
                    <a:pt x="1440" y="474"/>
                    <a:pt x="1441" y="472"/>
                    <a:pt x="1441" y="472"/>
                  </a:cubicBezTo>
                  <a:cubicBezTo>
                    <a:pt x="1479" y="355"/>
                    <a:pt x="1589" y="303"/>
                    <a:pt x="1707" y="279"/>
                  </a:cubicBezTo>
                  <a:cubicBezTo>
                    <a:pt x="1745" y="271"/>
                    <a:pt x="1782" y="267"/>
                    <a:pt x="1821" y="264"/>
                  </a:cubicBezTo>
                  <a:cubicBezTo>
                    <a:pt x="2536" y="197"/>
                    <a:pt x="2536" y="197"/>
                    <a:pt x="2536" y="197"/>
                  </a:cubicBezTo>
                  <a:cubicBezTo>
                    <a:pt x="2665" y="186"/>
                    <a:pt x="2845" y="146"/>
                    <a:pt x="2877" y="6"/>
                  </a:cubicBezTo>
                  <a:cubicBezTo>
                    <a:pt x="2877" y="2"/>
                    <a:pt x="2876" y="0"/>
                    <a:pt x="2875" y="0"/>
                  </a:cubicBezTo>
                  <a:cubicBezTo>
                    <a:pt x="2875" y="0"/>
                    <a:pt x="2874" y="1"/>
                    <a:pt x="2874" y="1"/>
                  </a:cubicBezTo>
                  <a:cubicBezTo>
                    <a:pt x="2819" y="127"/>
                    <a:pt x="2672" y="157"/>
                    <a:pt x="2539" y="173"/>
                  </a:cubicBezTo>
                  <a:cubicBezTo>
                    <a:pt x="1825" y="241"/>
                    <a:pt x="1825" y="241"/>
                    <a:pt x="1825" y="241"/>
                  </a:cubicBezTo>
                  <a:cubicBezTo>
                    <a:pt x="1725" y="250"/>
                    <a:pt x="1632" y="262"/>
                    <a:pt x="1544" y="319"/>
                  </a:cubicBezTo>
                  <a:cubicBezTo>
                    <a:pt x="1489" y="354"/>
                    <a:pt x="1451" y="396"/>
                    <a:pt x="1439" y="457"/>
                  </a:cubicBezTo>
                  <a:cubicBezTo>
                    <a:pt x="1439" y="457"/>
                    <a:pt x="1439" y="457"/>
                    <a:pt x="1439" y="457"/>
                  </a:cubicBezTo>
                  <a:cubicBezTo>
                    <a:pt x="1427" y="396"/>
                    <a:pt x="1388" y="354"/>
                    <a:pt x="1334" y="319"/>
                  </a:cubicBezTo>
                  <a:cubicBezTo>
                    <a:pt x="1246" y="262"/>
                    <a:pt x="1153" y="250"/>
                    <a:pt x="1053" y="241"/>
                  </a:cubicBezTo>
                  <a:cubicBezTo>
                    <a:pt x="339" y="173"/>
                    <a:pt x="339" y="173"/>
                    <a:pt x="339" y="173"/>
                  </a:cubicBezTo>
                  <a:cubicBezTo>
                    <a:pt x="206" y="157"/>
                    <a:pt x="58" y="127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2"/>
                    <a:pt x="1" y="6"/>
                  </a:cubicBezTo>
                  <a:cubicBezTo>
                    <a:pt x="33" y="146"/>
                    <a:pt x="212" y="186"/>
                    <a:pt x="341" y="197"/>
                  </a:cubicBezTo>
                  <a:cubicBezTo>
                    <a:pt x="1056" y="264"/>
                    <a:pt x="1056" y="264"/>
                    <a:pt x="1056" y="264"/>
                  </a:cubicBezTo>
                  <a:cubicBezTo>
                    <a:pt x="1096" y="267"/>
                    <a:pt x="1132" y="271"/>
                    <a:pt x="1171" y="279"/>
                  </a:cubicBezTo>
                  <a:cubicBezTo>
                    <a:pt x="1288" y="303"/>
                    <a:pt x="1399" y="355"/>
                    <a:pt x="1436" y="472"/>
                  </a:cubicBezTo>
                  <a:cubicBezTo>
                    <a:pt x="1436" y="473"/>
                    <a:pt x="1437" y="474"/>
                    <a:pt x="1439" y="474"/>
                  </a:cubicBezTo>
                  <a:close/>
                </a:path>
              </a:pathLst>
            </a:custGeom>
            <a:solidFill>
              <a:srgbClr val="28A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600"/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0" y="3375025"/>
              <a:ext cx="9144000" cy="1500188"/>
            </a:xfrm>
            <a:custGeom>
              <a:avLst/>
              <a:gdLst>
                <a:gd name="T0" fmla="*/ 1440 w 2880"/>
                <a:gd name="T1" fmla="*/ 457 h 471"/>
                <a:gd name="T2" fmla="*/ 1060 w 2880"/>
                <a:gd name="T3" fmla="*/ 235 h 471"/>
                <a:gd name="T4" fmla="*/ 345 w 2880"/>
                <a:gd name="T5" fmla="*/ 168 h 471"/>
                <a:gd name="T6" fmla="*/ 3 w 2880"/>
                <a:gd name="T7" fmla="*/ 1 h 471"/>
                <a:gd name="T8" fmla="*/ 2 w 2880"/>
                <a:gd name="T9" fmla="*/ 0 h 471"/>
                <a:gd name="T10" fmla="*/ 0 w 2880"/>
                <a:gd name="T11" fmla="*/ 5 h 471"/>
                <a:gd name="T12" fmla="*/ 347 w 2880"/>
                <a:gd name="T13" fmla="*/ 186 h 471"/>
                <a:gd name="T14" fmla="*/ 1057 w 2880"/>
                <a:gd name="T15" fmla="*/ 252 h 471"/>
                <a:gd name="T16" fmla="*/ 1437 w 2880"/>
                <a:gd name="T17" fmla="*/ 469 h 471"/>
                <a:gd name="T18" fmla="*/ 1440 w 2880"/>
                <a:gd name="T19" fmla="*/ 471 h 471"/>
                <a:gd name="T20" fmla="*/ 1442 w 2880"/>
                <a:gd name="T21" fmla="*/ 469 h 471"/>
                <a:gd name="T22" fmla="*/ 1822 w 2880"/>
                <a:gd name="T23" fmla="*/ 252 h 471"/>
                <a:gd name="T24" fmla="*/ 2532 w 2880"/>
                <a:gd name="T25" fmla="*/ 186 h 471"/>
                <a:gd name="T26" fmla="*/ 2879 w 2880"/>
                <a:gd name="T27" fmla="*/ 5 h 471"/>
                <a:gd name="T28" fmla="*/ 2878 w 2880"/>
                <a:gd name="T29" fmla="*/ 0 h 471"/>
                <a:gd name="T30" fmla="*/ 2876 w 2880"/>
                <a:gd name="T31" fmla="*/ 1 h 471"/>
                <a:gd name="T32" fmla="*/ 2534 w 2880"/>
                <a:gd name="T33" fmla="*/ 168 h 471"/>
                <a:gd name="T34" fmla="*/ 1820 w 2880"/>
                <a:gd name="T35" fmla="*/ 235 h 471"/>
                <a:gd name="T36" fmla="*/ 1440 w 2880"/>
                <a:gd name="T37" fmla="*/ 457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80" h="471">
                  <a:moveTo>
                    <a:pt x="1440" y="457"/>
                  </a:moveTo>
                  <a:cubicBezTo>
                    <a:pt x="1389" y="289"/>
                    <a:pt x="1215" y="248"/>
                    <a:pt x="1060" y="235"/>
                  </a:cubicBezTo>
                  <a:cubicBezTo>
                    <a:pt x="345" y="168"/>
                    <a:pt x="345" y="168"/>
                    <a:pt x="345" y="168"/>
                  </a:cubicBezTo>
                  <a:cubicBezTo>
                    <a:pt x="223" y="156"/>
                    <a:pt x="56" y="124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1"/>
                    <a:pt x="0" y="5"/>
                  </a:cubicBezTo>
                  <a:cubicBezTo>
                    <a:pt x="25" y="136"/>
                    <a:pt x="238" y="177"/>
                    <a:pt x="347" y="186"/>
                  </a:cubicBezTo>
                  <a:cubicBezTo>
                    <a:pt x="1057" y="252"/>
                    <a:pt x="1057" y="252"/>
                    <a:pt x="1057" y="252"/>
                  </a:cubicBezTo>
                  <a:cubicBezTo>
                    <a:pt x="1209" y="266"/>
                    <a:pt x="1381" y="306"/>
                    <a:pt x="1437" y="469"/>
                  </a:cubicBezTo>
                  <a:cubicBezTo>
                    <a:pt x="1438" y="470"/>
                    <a:pt x="1439" y="471"/>
                    <a:pt x="1440" y="471"/>
                  </a:cubicBezTo>
                  <a:cubicBezTo>
                    <a:pt x="1441" y="471"/>
                    <a:pt x="1442" y="470"/>
                    <a:pt x="1442" y="469"/>
                  </a:cubicBezTo>
                  <a:cubicBezTo>
                    <a:pt x="1499" y="303"/>
                    <a:pt x="1671" y="266"/>
                    <a:pt x="1822" y="252"/>
                  </a:cubicBezTo>
                  <a:cubicBezTo>
                    <a:pt x="2532" y="186"/>
                    <a:pt x="2532" y="186"/>
                    <a:pt x="2532" y="186"/>
                  </a:cubicBezTo>
                  <a:cubicBezTo>
                    <a:pt x="2642" y="177"/>
                    <a:pt x="2854" y="136"/>
                    <a:pt x="2879" y="5"/>
                  </a:cubicBezTo>
                  <a:cubicBezTo>
                    <a:pt x="2880" y="1"/>
                    <a:pt x="2879" y="0"/>
                    <a:pt x="2878" y="0"/>
                  </a:cubicBezTo>
                  <a:cubicBezTo>
                    <a:pt x="2877" y="0"/>
                    <a:pt x="2877" y="0"/>
                    <a:pt x="2876" y="1"/>
                  </a:cubicBezTo>
                  <a:cubicBezTo>
                    <a:pt x="2824" y="124"/>
                    <a:pt x="2657" y="156"/>
                    <a:pt x="2534" y="168"/>
                  </a:cubicBezTo>
                  <a:cubicBezTo>
                    <a:pt x="1820" y="235"/>
                    <a:pt x="1820" y="235"/>
                    <a:pt x="1820" y="235"/>
                  </a:cubicBezTo>
                  <a:cubicBezTo>
                    <a:pt x="1664" y="248"/>
                    <a:pt x="1490" y="289"/>
                    <a:pt x="1440" y="457"/>
                  </a:cubicBezTo>
                  <a:close/>
                </a:path>
              </a:pathLst>
            </a:custGeom>
            <a:solidFill>
              <a:srgbClr val="185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600"/>
            </a:p>
          </p:txBody>
        </p:sp>
        <p:sp>
          <p:nvSpPr>
            <p:cNvPr id="26" name="Freeform 13"/>
            <p:cNvSpPr>
              <a:spLocks/>
            </p:cNvSpPr>
            <p:nvPr userDrawn="1"/>
          </p:nvSpPr>
          <p:spPr bwMode="auto">
            <a:xfrm>
              <a:off x="0" y="3481388"/>
              <a:ext cx="9144000" cy="1662113"/>
            </a:xfrm>
            <a:custGeom>
              <a:avLst/>
              <a:gdLst>
                <a:gd name="T0" fmla="*/ 1440 w 2880"/>
                <a:gd name="T1" fmla="*/ 456 h 522"/>
                <a:gd name="T2" fmla="*/ 1437 w 2880"/>
                <a:gd name="T3" fmla="*/ 454 h 522"/>
                <a:gd name="T4" fmla="*/ 1060 w 2880"/>
                <a:gd name="T5" fmla="*/ 235 h 522"/>
                <a:gd name="T6" fmla="*/ 345 w 2880"/>
                <a:gd name="T7" fmla="*/ 168 h 522"/>
                <a:gd name="T8" fmla="*/ 0 w 2880"/>
                <a:gd name="T9" fmla="*/ 3 h 522"/>
                <a:gd name="T10" fmla="*/ 0 w 2880"/>
                <a:gd name="T11" fmla="*/ 522 h 522"/>
                <a:gd name="T12" fmla="*/ 2880 w 2880"/>
                <a:gd name="T13" fmla="*/ 522 h 522"/>
                <a:gd name="T14" fmla="*/ 2879 w 2880"/>
                <a:gd name="T15" fmla="*/ 0 h 522"/>
                <a:gd name="T16" fmla="*/ 2534 w 2880"/>
                <a:gd name="T17" fmla="*/ 168 h 522"/>
                <a:gd name="T18" fmla="*/ 1820 w 2880"/>
                <a:gd name="T19" fmla="*/ 235 h 522"/>
                <a:gd name="T20" fmla="*/ 1443 w 2880"/>
                <a:gd name="T21" fmla="*/ 454 h 522"/>
                <a:gd name="T22" fmla="*/ 1440 w 2880"/>
                <a:gd name="T23" fmla="*/ 456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0" h="522">
                  <a:moveTo>
                    <a:pt x="1440" y="456"/>
                  </a:moveTo>
                  <a:cubicBezTo>
                    <a:pt x="1438" y="456"/>
                    <a:pt x="1437" y="455"/>
                    <a:pt x="1437" y="454"/>
                  </a:cubicBezTo>
                  <a:cubicBezTo>
                    <a:pt x="1378" y="293"/>
                    <a:pt x="1214" y="249"/>
                    <a:pt x="1060" y="235"/>
                  </a:cubicBezTo>
                  <a:cubicBezTo>
                    <a:pt x="345" y="168"/>
                    <a:pt x="345" y="168"/>
                    <a:pt x="345" y="168"/>
                  </a:cubicBezTo>
                  <a:cubicBezTo>
                    <a:pt x="223" y="157"/>
                    <a:pt x="35" y="110"/>
                    <a:pt x="0" y="3"/>
                  </a:cubicBezTo>
                  <a:cubicBezTo>
                    <a:pt x="0" y="522"/>
                    <a:pt x="0" y="522"/>
                    <a:pt x="0" y="522"/>
                  </a:cubicBezTo>
                  <a:cubicBezTo>
                    <a:pt x="2880" y="522"/>
                    <a:pt x="2880" y="522"/>
                    <a:pt x="2880" y="522"/>
                  </a:cubicBezTo>
                  <a:cubicBezTo>
                    <a:pt x="2879" y="0"/>
                    <a:pt x="2879" y="0"/>
                    <a:pt x="2879" y="0"/>
                  </a:cubicBezTo>
                  <a:cubicBezTo>
                    <a:pt x="2850" y="112"/>
                    <a:pt x="2657" y="157"/>
                    <a:pt x="2534" y="168"/>
                  </a:cubicBezTo>
                  <a:cubicBezTo>
                    <a:pt x="1820" y="235"/>
                    <a:pt x="1820" y="235"/>
                    <a:pt x="1820" y="235"/>
                  </a:cubicBezTo>
                  <a:cubicBezTo>
                    <a:pt x="1666" y="249"/>
                    <a:pt x="1503" y="289"/>
                    <a:pt x="1443" y="454"/>
                  </a:cubicBezTo>
                  <a:cubicBezTo>
                    <a:pt x="1442" y="455"/>
                    <a:pt x="1441" y="456"/>
                    <a:pt x="1440" y="456"/>
                  </a:cubicBezTo>
                  <a:close/>
                </a:path>
              </a:pathLst>
            </a:custGeom>
            <a:gradFill>
              <a:gsLst>
                <a:gs pos="0">
                  <a:srgbClr val="279F55"/>
                </a:gs>
                <a:gs pos="16000">
                  <a:srgbClr val="00775F"/>
                </a:gs>
                <a:gs pos="63000">
                  <a:srgbClr val="193F78"/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600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5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311085"/>
            <a:ext cx="1971675" cy="431806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11088"/>
            <a:ext cx="5800725" cy="4318065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27/06/25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855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27/06/25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254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27/06/25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6441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27/06/25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076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3"/>
            <a:ext cx="3703320" cy="301751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27/06/25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3942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46507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46507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27/06/25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8567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27/06/25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7343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27/06/25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49232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8" y="548640"/>
            <a:ext cx="5009393" cy="39433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4844840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978199DE-4086-4AAA-A503-E55976D6D258}" type="datetimeFigureOut">
              <a:rPr lang="es-MX" smtClean="0"/>
              <a:t>27/06/25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40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4292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9520" cy="6172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4430268"/>
            <a:ext cx="7589520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27/06/25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042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erp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239" y="1000189"/>
            <a:ext cx="8033892" cy="286625"/>
          </a:xfrm>
        </p:spPr>
        <p:txBody>
          <a:bodyPr/>
          <a:lstStyle>
            <a:lvl1pPr>
              <a:defRPr>
                <a:solidFill>
                  <a:srgbClr val="28AD5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1294774" y="1476417"/>
            <a:ext cx="7209903" cy="3095506"/>
          </a:xfrm>
        </p:spPr>
        <p:txBody>
          <a:bodyPr/>
          <a:lstStyle>
            <a:lvl1pPr>
              <a:defRPr sz="1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27/06/25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2560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11085"/>
            <a:ext cx="1971675" cy="431806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11084"/>
            <a:ext cx="5800725" cy="4318065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27/06/25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744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 userDrawn="1"/>
        </p:nvGrpSpPr>
        <p:grpSpPr>
          <a:xfrm>
            <a:off x="3" y="-3175"/>
            <a:ext cx="9147175" cy="4805363"/>
            <a:chOff x="0" y="-3175"/>
            <a:chExt cx="9147175" cy="4805363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3175" y="-3175"/>
              <a:ext cx="9137650" cy="4529138"/>
            </a:xfrm>
            <a:custGeom>
              <a:avLst/>
              <a:gdLst>
                <a:gd name="T0" fmla="*/ 0 w 2878"/>
                <a:gd name="T1" fmla="*/ 0 h 1425"/>
                <a:gd name="T2" fmla="*/ 0 w 2878"/>
                <a:gd name="T3" fmla="*/ 928 h 1425"/>
                <a:gd name="T4" fmla="*/ 44 w 2878"/>
                <a:gd name="T5" fmla="*/ 1046 h 1425"/>
                <a:gd name="T6" fmla="*/ 334 w 2878"/>
                <a:gd name="T7" fmla="*/ 1158 h 1425"/>
                <a:gd name="T8" fmla="*/ 1060 w 2878"/>
                <a:gd name="T9" fmla="*/ 1228 h 1425"/>
                <a:gd name="T10" fmla="*/ 1263 w 2878"/>
                <a:gd name="T11" fmla="*/ 1269 h 1425"/>
                <a:gd name="T12" fmla="*/ 1396 w 2878"/>
                <a:gd name="T13" fmla="*/ 1354 h 1425"/>
                <a:gd name="T14" fmla="*/ 1439 w 2878"/>
                <a:gd name="T15" fmla="*/ 1425 h 1425"/>
                <a:gd name="T16" fmla="*/ 1481 w 2878"/>
                <a:gd name="T17" fmla="*/ 1354 h 1425"/>
                <a:gd name="T18" fmla="*/ 1615 w 2878"/>
                <a:gd name="T19" fmla="*/ 1268 h 1425"/>
                <a:gd name="T20" fmla="*/ 1818 w 2878"/>
                <a:gd name="T21" fmla="*/ 1228 h 1425"/>
                <a:gd name="T22" fmla="*/ 2544 w 2878"/>
                <a:gd name="T23" fmla="*/ 1158 h 1425"/>
                <a:gd name="T24" fmla="*/ 2834 w 2878"/>
                <a:gd name="T25" fmla="*/ 1046 h 1425"/>
                <a:gd name="T26" fmla="*/ 2878 w 2878"/>
                <a:gd name="T27" fmla="*/ 928 h 1425"/>
                <a:gd name="T28" fmla="*/ 2878 w 2878"/>
                <a:gd name="T29" fmla="*/ 0 h 1425"/>
                <a:gd name="T30" fmla="*/ 0 w 2878"/>
                <a:gd name="T31" fmla="*/ 0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8" h="1425">
                  <a:moveTo>
                    <a:pt x="0" y="0"/>
                  </a:moveTo>
                  <a:cubicBezTo>
                    <a:pt x="0" y="928"/>
                    <a:pt x="0" y="928"/>
                    <a:pt x="0" y="928"/>
                  </a:cubicBezTo>
                  <a:cubicBezTo>
                    <a:pt x="0" y="978"/>
                    <a:pt x="18" y="1017"/>
                    <a:pt x="44" y="1046"/>
                  </a:cubicBezTo>
                  <a:cubicBezTo>
                    <a:pt x="115" y="1124"/>
                    <a:pt x="235" y="1148"/>
                    <a:pt x="334" y="1158"/>
                  </a:cubicBezTo>
                  <a:cubicBezTo>
                    <a:pt x="1060" y="1228"/>
                    <a:pt x="1060" y="1228"/>
                    <a:pt x="1060" y="1228"/>
                  </a:cubicBezTo>
                  <a:cubicBezTo>
                    <a:pt x="1132" y="1236"/>
                    <a:pt x="1194" y="1244"/>
                    <a:pt x="1263" y="1269"/>
                  </a:cubicBezTo>
                  <a:cubicBezTo>
                    <a:pt x="1312" y="1286"/>
                    <a:pt x="1357" y="1312"/>
                    <a:pt x="1396" y="1354"/>
                  </a:cubicBezTo>
                  <a:cubicBezTo>
                    <a:pt x="1418" y="1378"/>
                    <a:pt x="1430" y="1400"/>
                    <a:pt x="1439" y="1425"/>
                  </a:cubicBezTo>
                  <a:cubicBezTo>
                    <a:pt x="1448" y="1400"/>
                    <a:pt x="1460" y="1378"/>
                    <a:pt x="1481" y="1354"/>
                  </a:cubicBezTo>
                  <a:cubicBezTo>
                    <a:pt x="1521" y="1312"/>
                    <a:pt x="1567" y="1286"/>
                    <a:pt x="1615" y="1268"/>
                  </a:cubicBezTo>
                  <a:cubicBezTo>
                    <a:pt x="1685" y="1243"/>
                    <a:pt x="1746" y="1236"/>
                    <a:pt x="1818" y="1228"/>
                  </a:cubicBezTo>
                  <a:cubicBezTo>
                    <a:pt x="2544" y="1158"/>
                    <a:pt x="2544" y="1158"/>
                    <a:pt x="2544" y="1158"/>
                  </a:cubicBezTo>
                  <a:cubicBezTo>
                    <a:pt x="2643" y="1148"/>
                    <a:pt x="2763" y="1124"/>
                    <a:pt x="2834" y="1046"/>
                  </a:cubicBezTo>
                  <a:cubicBezTo>
                    <a:pt x="2860" y="1017"/>
                    <a:pt x="2878" y="978"/>
                    <a:pt x="2878" y="928"/>
                  </a:cubicBezTo>
                  <a:cubicBezTo>
                    <a:pt x="2878" y="0"/>
                    <a:pt x="2878" y="0"/>
                    <a:pt x="2878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79F55"/>
                </a:gs>
                <a:gs pos="16000">
                  <a:srgbClr val="00775F"/>
                </a:gs>
                <a:gs pos="63000">
                  <a:srgbClr val="193F78"/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60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3175" y="3178175"/>
              <a:ext cx="9137650" cy="1506538"/>
            </a:xfrm>
            <a:custGeom>
              <a:avLst/>
              <a:gdLst>
                <a:gd name="T0" fmla="*/ 1439 w 2878"/>
                <a:gd name="T1" fmla="*/ 474 h 474"/>
                <a:gd name="T2" fmla="*/ 1441 w 2878"/>
                <a:gd name="T3" fmla="*/ 472 h 474"/>
                <a:gd name="T4" fmla="*/ 1707 w 2878"/>
                <a:gd name="T5" fmla="*/ 279 h 474"/>
                <a:gd name="T6" fmla="*/ 1821 w 2878"/>
                <a:gd name="T7" fmla="*/ 264 h 474"/>
                <a:gd name="T8" fmla="*/ 2536 w 2878"/>
                <a:gd name="T9" fmla="*/ 196 h 474"/>
                <a:gd name="T10" fmla="*/ 2877 w 2878"/>
                <a:gd name="T11" fmla="*/ 5 h 474"/>
                <a:gd name="T12" fmla="*/ 2876 w 2878"/>
                <a:gd name="T13" fmla="*/ 0 h 474"/>
                <a:gd name="T14" fmla="*/ 2874 w 2878"/>
                <a:gd name="T15" fmla="*/ 1 h 474"/>
                <a:gd name="T16" fmla="*/ 2539 w 2878"/>
                <a:gd name="T17" fmla="*/ 172 h 474"/>
                <a:gd name="T18" fmla="*/ 1825 w 2878"/>
                <a:gd name="T19" fmla="*/ 241 h 474"/>
                <a:gd name="T20" fmla="*/ 1544 w 2878"/>
                <a:gd name="T21" fmla="*/ 319 h 474"/>
                <a:gd name="T22" fmla="*/ 1439 w 2878"/>
                <a:gd name="T23" fmla="*/ 457 h 474"/>
                <a:gd name="T24" fmla="*/ 1439 w 2878"/>
                <a:gd name="T25" fmla="*/ 457 h 474"/>
                <a:gd name="T26" fmla="*/ 1334 w 2878"/>
                <a:gd name="T27" fmla="*/ 319 h 474"/>
                <a:gd name="T28" fmla="*/ 1053 w 2878"/>
                <a:gd name="T29" fmla="*/ 241 h 474"/>
                <a:gd name="T30" fmla="*/ 339 w 2878"/>
                <a:gd name="T31" fmla="*/ 172 h 474"/>
                <a:gd name="T32" fmla="*/ 4 w 2878"/>
                <a:gd name="T33" fmla="*/ 1 h 474"/>
                <a:gd name="T34" fmla="*/ 2 w 2878"/>
                <a:gd name="T35" fmla="*/ 0 h 474"/>
                <a:gd name="T36" fmla="*/ 1 w 2878"/>
                <a:gd name="T37" fmla="*/ 5 h 474"/>
                <a:gd name="T38" fmla="*/ 341 w 2878"/>
                <a:gd name="T39" fmla="*/ 196 h 474"/>
                <a:gd name="T40" fmla="*/ 1057 w 2878"/>
                <a:gd name="T41" fmla="*/ 263 h 474"/>
                <a:gd name="T42" fmla="*/ 1171 w 2878"/>
                <a:gd name="T43" fmla="*/ 279 h 474"/>
                <a:gd name="T44" fmla="*/ 1436 w 2878"/>
                <a:gd name="T45" fmla="*/ 471 h 474"/>
                <a:gd name="T46" fmla="*/ 1439 w 2878"/>
                <a:gd name="T47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78" h="474">
                  <a:moveTo>
                    <a:pt x="1439" y="474"/>
                  </a:moveTo>
                  <a:cubicBezTo>
                    <a:pt x="1440" y="474"/>
                    <a:pt x="1441" y="472"/>
                    <a:pt x="1441" y="472"/>
                  </a:cubicBezTo>
                  <a:cubicBezTo>
                    <a:pt x="1479" y="355"/>
                    <a:pt x="1589" y="303"/>
                    <a:pt x="1707" y="279"/>
                  </a:cubicBezTo>
                  <a:cubicBezTo>
                    <a:pt x="1746" y="271"/>
                    <a:pt x="1782" y="267"/>
                    <a:pt x="1821" y="264"/>
                  </a:cubicBezTo>
                  <a:cubicBezTo>
                    <a:pt x="2536" y="196"/>
                    <a:pt x="2536" y="196"/>
                    <a:pt x="2536" y="196"/>
                  </a:cubicBezTo>
                  <a:cubicBezTo>
                    <a:pt x="2666" y="186"/>
                    <a:pt x="2845" y="146"/>
                    <a:pt x="2877" y="5"/>
                  </a:cubicBezTo>
                  <a:cubicBezTo>
                    <a:pt x="2878" y="1"/>
                    <a:pt x="2877" y="0"/>
                    <a:pt x="2876" y="0"/>
                  </a:cubicBezTo>
                  <a:cubicBezTo>
                    <a:pt x="2875" y="0"/>
                    <a:pt x="2875" y="0"/>
                    <a:pt x="2874" y="1"/>
                  </a:cubicBezTo>
                  <a:cubicBezTo>
                    <a:pt x="2820" y="127"/>
                    <a:pt x="2672" y="157"/>
                    <a:pt x="2539" y="172"/>
                  </a:cubicBezTo>
                  <a:cubicBezTo>
                    <a:pt x="1825" y="241"/>
                    <a:pt x="1825" y="241"/>
                    <a:pt x="1825" y="241"/>
                  </a:cubicBezTo>
                  <a:cubicBezTo>
                    <a:pt x="1725" y="250"/>
                    <a:pt x="1632" y="262"/>
                    <a:pt x="1544" y="319"/>
                  </a:cubicBezTo>
                  <a:cubicBezTo>
                    <a:pt x="1489" y="354"/>
                    <a:pt x="1451" y="395"/>
                    <a:pt x="1439" y="457"/>
                  </a:cubicBezTo>
                  <a:cubicBezTo>
                    <a:pt x="1439" y="457"/>
                    <a:pt x="1439" y="457"/>
                    <a:pt x="1439" y="457"/>
                  </a:cubicBezTo>
                  <a:cubicBezTo>
                    <a:pt x="1427" y="395"/>
                    <a:pt x="1388" y="354"/>
                    <a:pt x="1334" y="319"/>
                  </a:cubicBezTo>
                  <a:cubicBezTo>
                    <a:pt x="1246" y="262"/>
                    <a:pt x="1153" y="250"/>
                    <a:pt x="1053" y="241"/>
                  </a:cubicBezTo>
                  <a:cubicBezTo>
                    <a:pt x="339" y="172"/>
                    <a:pt x="339" y="172"/>
                    <a:pt x="339" y="172"/>
                  </a:cubicBezTo>
                  <a:cubicBezTo>
                    <a:pt x="206" y="157"/>
                    <a:pt x="58" y="127"/>
                    <a:pt x="4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1"/>
                    <a:pt x="1" y="5"/>
                  </a:cubicBezTo>
                  <a:cubicBezTo>
                    <a:pt x="33" y="146"/>
                    <a:pt x="212" y="186"/>
                    <a:pt x="341" y="196"/>
                  </a:cubicBezTo>
                  <a:cubicBezTo>
                    <a:pt x="1057" y="263"/>
                    <a:pt x="1057" y="263"/>
                    <a:pt x="1057" y="263"/>
                  </a:cubicBezTo>
                  <a:cubicBezTo>
                    <a:pt x="1096" y="267"/>
                    <a:pt x="1132" y="271"/>
                    <a:pt x="1171" y="279"/>
                  </a:cubicBezTo>
                  <a:cubicBezTo>
                    <a:pt x="1289" y="303"/>
                    <a:pt x="1399" y="355"/>
                    <a:pt x="1436" y="471"/>
                  </a:cubicBezTo>
                  <a:cubicBezTo>
                    <a:pt x="1437" y="472"/>
                    <a:pt x="1437" y="474"/>
                    <a:pt x="1439" y="474"/>
                  </a:cubicBezTo>
                  <a:close/>
                </a:path>
              </a:pathLst>
            </a:custGeom>
            <a:solidFill>
              <a:srgbClr val="28A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60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0" y="3305175"/>
              <a:ext cx="9147175" cy="1497013"/>
            </a:xfrm>
            <a:custGeom>
              <a:avLst/>
              <a:gdLst>
                <a:gd name="T0" fmla="*/ 1440 w 2881"/>
                <a:gd name="T1" fmla="*/ 457 h 471"/>
                <a:gd name="T2" fmla="*/ 1060 w 2881"/>
                <a:gd name="T3" fmla="*/ 236 h 471"/>
                <a:gd name="T4" fmla="*/ 345 w 2881"/>
                <a:gd name="T5" fmla="*/ 168 h 471"/>
                <a:gd name="T6" fmla="*/ 3 w 2881"/>
                <a:gd name="T7" fmla="*/ 1 h 471"/>
                <a:gd name="T8" fmla="*/ 2 w 2881"/>
                <a:gd name="T9" fmla="*/ 0 h 471"/>
                <a:gd name="T10" fmla="*/ 0 w 2881"/>
                <a:gd name="T11" fmla="*/ 6 h 471"/>
                <a:gd name="T12" fmla="*/ 347 w 2881"/>
                <a:gd name="T13" fmla="*/ 187 h 471"/>
                <a:gd name="T14" fmla="*/ 1058 w 2881"/>
                <a:gd name="T15" fmla="*/ 253 h 471"/>
                <a:gd name="T16" fmla="*/ 1438 w 2881"/>
                <a:gd name="T17" fmla="*/ 470 h 471"/>
                <a:gd name="T18" fmla="*/ 1440 w 2881"/>
                <a:gd name="T19" fmla="*/ 471 h 471"/>
                <a:gd name="T20" fmla="*/ 1442 w 2881"/>
                <a:gd name="T21" fmla="*/ 470 h 471"/>
                <a:gd name="T22" fmla="*/ 1822 w 2881"/>
                <a:gd name="T23" fmla="*/ 253 h 471"/>
                <a:gd name="T24" fmla="*/ 2533 w 2881"/>
                <a:gd name="T25" fmla="*/ 187 h 471"/>
                <a:gd name="T26" fmla="*/ 2880 w 2881"/>
                <a:gd name="T27" fmla="*/ 6 h 471"/>
                <a:gd name="T28" fmla="*/ 2878 w 2881"/>
                <a:gd name="T29" fmla="*/ 1 h 471"/>
                <a:gd name="T30" fmla="*/ 2877 w 2881"/>
                <a:gd name="T31" fmla="*/ 1 h 471"/>
                <a:gd name="T32" fmla="*/ 2535 w 2881"/>
                <a:gd name="T33" fmla="*/ 168 h 471"/>
                <a:gd name="T34" fmla="*/ 1820 w 2881"/>
                <a:gd name="T35" fmla="*/ 236 h 471"/>
                <a:gd name="T36" fmla="*/ 1440 w 2881"/>
                <a:gd name="T37" fmla="*/ 457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81" h="471">
                  <a:moveTo>
                    <a:pt x="1440" y="457"/>
                  </a:moveTo>
                  <a:cubicBezTo>
                    <a:pt x="1389" y="290"/>
                    <a:pt x="1215" y="249"/>
                    <a:pt x="1060" y="236"/>
                  </a:cubicBezTo>
                  <a:cubicBezTo>
                    <a:pt x="345" y="168"/>
                    <a:pt x="345" y="168"/>
                    <a:pt x="345" y="168"/>
                  </a:cubicBezTo>
                  <a:cubicBezTo>
                    <a:pt x="223" y="157"/>
                    <a:pt x="56" y="124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2"/>
                    <a:pt x="0" y="6"/>
                  </a:cubicBezTo>
                  <a:cubicBezTo>
                    <a:pt x="25" y="137"/>
                    <a:pt x="238" y="177"/>
                    <a:pt x="347" y="187"/>
                  </a:cubicBezTo>
                  <a:cubicBezTo>
                    <a:pt x="1058" y="253"/>
                    <a:pt x="1058" y="253"/>
                    <a:pt x="1058" y="253"/>
                  </a:cubicBezTo>
                  <a:cubicBezTo>
                    <a:pt x="1209" y="266"/>
                    <a:pt x="1381" y="307"/>
                    <a:pt x="1438" y="470"/>
                  </a:cubicBezTo>
                  <a:cubicBezTo>
                    <a:pt x="1438" y="471"/>
                    <a:pt x="1439" y="471"/>
                    <a:pt x="1440" y="471"/>
                  </a:cubicBezTo>
                  <a:cubicBezTo>
                    <a:pt x="1441" y="471"/>
                    <a:pt x="1442" y="470"/>
                    <a:pt x="1442" y="470"/>
                  </a:cubicBezTo>
                  <a:cubicBezTo>
                    <a:pt x="1499" y="304"/>
                    <a:pt x="1671" y="266"/>
                    <a:pt x="1822" y="253"/>
                  </a:cubicBezTo>
                  <a:cubicBezTo>
                    <a:pt x="2533" y="187"/>
                    <a:pt x="2533" y="187"/>
                    <a:pt x="2533" y="187"/>
                  </a:cubicBezTo>
                  <a:cubicBezTo>
                    <a:pt x="2642" y="177"/>
                    <a:pt x="2855" y="137"/>
                    <a:pt x="2880" y="6"/>
                  </a:cubicBezTo>
                  <a:cubicBezTo>
                    <a:pt x="2881" y="2"/>
                    <a:pt x="2879" y="1"/>
                    <a:pt x="2878" y="1"/>
                  </a:cubicBezTo>
                  <a:cubicBezTo>
                    <a:pt x="2878" y="1"/>
                    <a:pt x="2877" y="1"/>
                    <a:pt x="2877" y="1"/>
                  </a:cubicBezTo>
                  <a:cubicBezTo>
                    <a:pt x="2824" y="124"/>
                    <a:pt x="2657" y="157"/>
                    <a:pt x="2535" y="168"/>
                  </a:cubicBezTo>
                  <a:cubicBezTo>
                    <a:pt x="1820" y="236"/>
                    <a:pt x="1820" y="236"/>
                    <a:pt x="1820" y="236"/>
                  </a:cubicBezTo>
                  <a:cubicBezTo>
                    <a:pt x="1665" y="249"/>
                    <a:pt x="1491" y="290"/>
                    <a:pt x="1440" y="457"/>
                  </a:cubicBezTo>
                  <a:close/>
                </a:path>
              </a:pathLst>
            </a:custGeom>
            <a:solidFill>
              <a:srgbClr val="185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600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42692" y="1435038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2405"/>
              </a:lnSpc>
              <a:defRPr sz="2200" b="0" cap="none">
                <a:solidFill>
                  <a:srgbClr val="B1F9B1"/>
                </a:solidFill>
                <a:latin typeface="Gill Sans MT" pitchFamily="34" charset="0"/>
              </a:defRPr>
            </a:lvl1pPr>
          </a:lstStyle>
          <a:p>
            <a:r>
              <a:rPr lang="es-ES" dirty="0"/>
              <a:t>Haga clic para agregar subtítulo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42692" y="1196922"/>
            <a:ext cx="7772400" cy="238116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1603"/>
              </a:lnSpc>
              <a:buNone/>
              <a:defRPr lang="es-ES" sz="1900" dirty="0" smtClean="0">
                <a:solidFill>
                  <a:schemeClr val="bg1"/>
                </a:solidFill>
              </a:defRPr>
            </a:lvl1pPr>
            <a:lvl2pPr marL="4083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6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501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33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168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5002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83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669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agregar título</a:t>
            </a:r>
          </a:p>
        </p:txBody>
      </p:sp>
      <p:cxnSp>
        <p:nvCxnSpPr>
          <p:cNvPr id="9" name="3 Conector recto"/>
          <p:cNvCxnSpPr/>
          <p:nvPr userDrawn="1"/>
        </p:nvCxnSpPr>
        <p:spPr>
          <a:xfrm>
            <a:off x="508241" y="483518"/>
            <a:ext cx="8127527" cy="0"/>
          </a:xfrm>
          <a:prstGeom prst="line">
            <a:avLst/>
          </a:prstGeom>
          <a:ln>
            <a:solidFill>
              <a:srgbClr val="9FC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1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532" y="275506"/>
            <a:ext cx="1593661" cy="10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42692" y="1000186"/>
            <a:ext cx="404018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084"/>
              </a:lnSpc>
              <a:buNone/>
              <a:defRPr sz="1900" b="0">
                <a:solidFill>
                  <a:srgbClr val="28AD56"/>
                </a:solidFill>
                <a:latin typeface="Gill Sans MT" pitchFamily="34" charset="0"/>
              </a:defRPr>
            </a:lvl1pPr>
            <a:lvl2pPr marL="408338" indent="0">
              <a:buNone/>
              <a:defRPr sz="1800" b="1"/>
            </a:lvl2pPr>
            <a:lvl3pPr marL="816674" indent="0">
              <a:buNone/>
              <a:defRPr sz="1600" b="1"/>
            </a:lvl3pPr>
            <a:lvl4pPr marL="1225012" indent="0">
              <a:buNone/>
              <a:defRPr sz="1400" b="1"/>
            </a:lvl4pPr>
            <a:lvl5pPr marL="1633347" indent="0">
              <a:buNone/>
              <a:defRPr sz="1400" b="1"/>
            </a:lvl5pPr>
            <a:lvl6pPr marL="2041685" indent="0">
              <a:buNone/>
              <a:defRPr sz="1400" b="1"/>
            </a:lvl6pPr>
            <a:lvl7pPr marL="2450021" indent="0">
              <a:buNone/>
              <a:defRPr sz="1400" b="1"/>
            </a:lvl7pPr>
            <a:lvl8pPr marL="2858359" indent="0">
              <a:buNone/>
              <a:defRPr sz="1400" b="1"/>
            </a:lvl8pPr>
            <a:lvl9pPr marL="3266696" indent="0">
              <a:buNone/>
              <a:defRPr sz="14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2692" y="1718123"/>
            <a:ext cx="4040189" cy="285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30522" y="1000186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2084"/>
              </a:lnSpc>
              <a:buNone/>
              <a:defRPr sz="1900" b="0">
                <a:solidFill>
                  <a:srgbClr val="28AD56"/>
                </a:solidFill>
                <a:latin typeface="Gill Sans MT" pitchFamily="34" charset="0"/>
              </a:defRPr>
            </a:lvl1pPr>
            <a:lvl2pPr marL="408338" indent="0">
              <a:buNone/>
              <a:defRPr sz="1800" b="1"/>
            </a:lvl2pPr>
            <a:lvl3pPr marL="816674" indent="0">
              <a:buNone/>
              <a:defRPr sz="1600" b="1"/>
            </a:lvl3pPr>
            <a:lvl4pPr marL="1225012" indent="0">
              <a:buNone/>
              <a:defRPr sz="1400" b="1"/>
            </a:lvl4pPr>
            <a:lvl5pPr marL="1633347" indent="0">
              <a:buNone/>
              <a:defRPr sz="1400" b="1"/>
            </a:lvl5pPr>
            <a:lvl6pPr marL="2041685" indent="0">
              <a:buNone/>
              <a:defRPr sz="1400" b="1"/>
            </a:lvl6pPr>
            <a:lvl7pPr marL="2450021" indent="0">
              <a:buNone/>
              <a:defRPr sz="1400" b="1"/>
            </a:lvl7pPr>
            <a:lvl8pPr marL="2858359" indent="0">
              <a:buNone/>
              <a:defRPr sz="1400" b="1"/>
            </a:lvl8pPr>
            <a:lvl9pPr marL="3266696" indent="0">
              <a:buNone/>
              <a:defRPr sz="14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30522" y="1718123"/>
            <a:ext cx="4041775" cy="285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694" y="1000190"/>
            <a:ext cx="6161191" cy="28573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900" b="0">
                <a:solidFill>
                  <a:srgbClr val="364F9D"/>
                </a:solidFill>
                <a:latin typeface="Gill Sans MT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60543" y="1476417"/>
            <a:ext cx="4944135" cy="3095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42696" y="1476417"/>
            <a:ext cx="3008313" cy="30955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84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408338" indent="0">
              <a:buNone/>
              <a:defRPr sz="1000"/>
            </a:lvl2pPr>
            <a:lvl3pPr marL="816674" indent="0">
              <a:buNone/>
              <a:defRPr sz="900"/>
            </a:lvl3pPr>
            <a:lvl4pPr marL="1225012" indent="0">
              <a:buNone/>
              <a:defRPr sz="800"/>
            </a:lvl4pPr>
            <a:lvl5pPr marL="1633347" indent="0">
              <a:buNone/>
              <a:defRPr sz="800"/>
            </a:lvl5pPr>
            <a:lvl6pPr marL="2041685" indent="0">
              <a:buNone/>
              <a:defRPr sz="800"/>
            </a:lvl6pPr>
            <a:lvl7pPr marL="2450021" indent="0">
              <a:buNone/>
              <a:defRPr sz="800"/>
            </a:lvl7pPr>
            <a:lvl8pPr marL="2858359" indent="0">
              <a:buNone/>
              <a:defRPr sz="800"/>
            </a:lvl8pPr>
            <a:lvl9pPr marL="3266696" indent="0">
              <a:buNone/>
              <a:defRPr sz="8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9328" y="3939902"/>
            <a:ext cx="7865349" cy="27636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ts val="803"/>
              </a:lnSpc>
              <a:defRPr sz="1900" b="0">
                <a:solidFill>
                  <a:srgbClr val="28AD56"/>
                </a:solidFill>
                <a:latin typeface="Gill Sans MT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99395" y="952562"/>
            <a:ext cx="5945212" cy="290804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408338" indent="0">
              <a:buNone/>
              <a:defRPr sz="2500"/>
            </a:lvl2pPr>
            <a:lvl3pPr marL="816674" indent="0">
              <a:buNone/>
              <a:defRPr sz="2200"/>
            </a:lvl3pPr>
            <a:lvl4pPr marL="1225012" indent="0">
              <a:buNone/>
              <a:defRPr sz="1800"/>
            </a:lvl4pPr>
            <a:lvl5pPr marL="1633347" indent="0">
              <a:buNone/>
              <a:defRPr sz="1800"/>
            </a:lvl5pPr>
            <a:lvl6pPr marL="2041685" indent="0">
              <a:buNone/>
              <a:defRPr sz="1800"/>
            </a:lvl6pPr>
            <a:lvl7pPr marL="2450021" indent="0">
              <a:buNone/>
              <a:defRPr sz="1800"/>
            </a:lvl7pPr>
            <a:lvl8pPr marL="2858359" indent="0">
              <a:buNone/>
              <a:defRPr sz="1800"/>
            </a:lvl8pPr>
            <a:lvl9pPr marL="3266696" indent="0">
              <a:buNone/>
              <a:defRPr sz="18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39328" y="4311472"/>
            <a:ext cx="7865349" cy="27650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43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408338" indent="0">
              <a:buNone/>
              <a:defRPr sz="1000"/>
            </a:lvl2pPr>
            <a:lvl3pPr marL="816674" indent="0">
              <a:buNone/>
              <a:defRPr sz="900"/>
            </a:lvl3pPr>
            <a:lvl4pPr marL="1225012" indent="0">
              <a:buNone/>
              <a:defRPr sz="800"/>
            </a:lvl4pPr>
            <a:lvl5pPr marL="1633347" indent="0">
              <a:buNone/>
              <a:defRPr sz="800"/>
            </a:lvl5pPr>
            <a:lvl6pPr marL="2041685" indent="0">
              <a:buNone/>
              <a:defRPr sz="800"/>
            </a:lvl6pPr>
            <a:lvl7pPr marL="2450021" indent="0">
              <a:buNone/>
              <a:defRPr sz="800"/>
            </a:lvl7pPr>
            <a:lvl8pPr marL="2858359" indent="0">
              <a:buNone/>
              <a:defRPr sz="800"/>
            </a:lvl8pPr>
            <a:lvl9pPr marL="3266696" indent="0">
              <a:buNone/>
              <a:defRPr sz="8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3" y="4"/>
            <a:ext cx="9147175" cy="4805363"/>
            <a:chOff x="0" y="-3175"/>
            <a:chExt cx="9147175" cy="4805363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3175" y="-3175"/>
              <a:ext cx="9137650" cy="4529138"/>
            </a:xfrm>
            <a:custGeom>
              <a:avLst/>
              <a:gdLst>
                <a:gd name="T0" fmla="*/ 0 w 2878"/>
                <a:gd name="T1" fmla="*/ 0 h 1425"/>
                <a:gd name="T2" fmla="*/ 0 w 2878"/>
                <a:gd name="T3" fmla="*/ 928 h 1425"/>
                <a:gd name="T4" fmla="*/ 44 w 2878"/>
                <a:gd name="T5" fmla="*/ 1046 h 1425"/>
                <a:gd name="T6" fmla="*/ 334 w 2878"/>
                <a:gd name="T7" fmla="*/ 1158 h 1425"/>
                <a:gd name="T8" fmla="*/ 1060 w 2878"/>
                <a:gd name="T9" fmla="*/ 1228 h 1425"/>
                <a:gd name="T10" fmla="*/ 1263 w 2878"/>
                <a:gd name="T11" fmla="*/ 1269 h 1425"/>
                <a:gd name="T12" fmla="*/ 1396 w 2878"/>
                <a:gd name="T13" fmla="*/ 1354 h 1425"/>
                <a:gd name="T14" fmla="*/ 1439 w 2878"/>
                <a:gd name="T15" fmla="*/ 1425 h 1425"/>
                <a:gd name="T16" fmla="*/ 1481 w 2878"/>
                <a:gd name="T17" fmla="*/ 1354 h 1425"/>
                <a:gd name="T18" fmla="*/ 1615 w 2878"/>
                <a:gd name="T19" fmla="*/ 1268 h 1425"/>
                <a:gd name="T20" fmla="*/ 1818 w 2878"/>
                <a:gd name="T21" fmla="*/ 1228 h 1425"/>
                <a:gd name="T22" fmla="*/ 2544 w 2878"/>
                <a:gd name="T23" fmla="*/ 1158 h 1425"/>
                <a:gd name="T24" fmla="*/ 2834 w 2878"/>
                <a:gd name="T25" fmla="*/ 1046 h 1425"/>
                <a:gd name="T26" fmla="*/ 2878 w 2878"/>
                <a:gd name="T27" fmla="*/ 928 h 1425"/>
                <a:gd name="T28" fmla="*/ 2878 w 2878"/>
                <a:gd name="T29" fmla="*/ 0 h 1425"/>
                <a:gd name="T30" fmla="*/ 0 w 2878"/>
                <a:gd name="T31" fmla="*/ 0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8" h="1425">
                  <a:moveTo>
                    <a:pt x="0" y="0"/>
                  </a:moveTo>
                  <a:cubicBezTo>
                    <a:pt x="0" y="928"/>
                    <a:pt x="0" y="928"/>
                    <a:pt x="0" y="928"/>
                  </a:cubicBezTo>
                  <a:cubicBezTo>
                    <a:pt x="0" y="978"/>
                    <a:pt x="18" y="1017"/>
                    <a:pt x="44" y="1046"/>
                  </a:cubicBezTo>
                  <a:cubicBezTo>
                    <a:pt x="115" y="1124"/>
                    <a:pt x="235" y="1148"/>
                    <a:pt x="334" y="1158"/>
                  </a:cubicBezTo>
                  <a:cubicBezTo>
                    <a:pt x="1060" y="1228"/>
                    <a:pt x="1060" y="1228"/>
                    <a:pt x="1060" y="1228"/>
                  </a:cubicBezTo>
                  <a:cubicBezTo>
                    <a:pt x="1132" y="1236"/>
                    <a:pt x="1194" y="1244"/>
                    <a:pt x="1263" y="1269"/>
                  </a:cubicBezTo>
                  <a:cubicBezTo>
                    <a:pt x="1312" y="1286"/>
                    <a:pt x="1357" y="1312"/>
                    <a:pt x="1396" y="1354"/>
                  </a:cubicBezTo>
                  <a:cubicBezTo>
                    <a:pt x="1418" y="1378"/>
                    <a:pt x="1430" y="1400"/>
                    <a:pt x="1439" y="1425"/>
                  </a:cubicBezTo>
                  <a:cubicBezTo>
                    <a:pt x="1448" y="1400"/>
                    <a:pt x="1460" y="1378"/>
                    <a:pt x="1481" y="1354"/>
                  </a:cubicBezTo>
                  <a:cubicBezTo>
                    <a:pt x="1521" y="1312"/>
                    <a:pt x="1567" y="1286"/>
                    <a:pt x="1615" y="1268"/>
                  </a:cubicBezTo>
                  <a:cubicBezTo>
                    <a:pt x="1685" y="1243"/>
                    <a:pt x="1746" y="1236"/>
                    <a:pt x="1818" y="1228"/>
                  </a:cubicBezTo>
                  <a:cubicBezTo>
                    <a:pt x="2544" y="1158"/>
                    <a:pt x="2544" y="1158"/>
                    <a:pt x="2544" y="1158"/>
                  </a:cubicBezTo>
                  <a:cubicBezTo>
                    <a:pt x="2643" y="1148"/>
                    <a:pt x="2763" y="1124"/>
                    <a:pt x="2834" y="1046"/>
                  </a:cubicBezTo>
                  <a:cubicBezTo>
                    <a:pt x="2860" y="1017"/>
                    <a:pt x="2878" y="978"/>
                    <a:pt x="2878" y="928"/>
                  </a:cubicBezTo>
                  <a:cubicBezTo>
                    <a:pt x="2878" y="0"/>
                    <a:pt x="2878" y="0"/>
                    <a:pt x="2878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79F55"/>
                </a:gs>
                <a:gs pos="16000">
                  <a:srgbClr val="00775F"/>
                </a:gs>
                <a:gs pos="63000">
                  <a:srgbClr val="193F78"/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600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3175" y="3178175"/>
              <a:ext cx="9137650" cy="1506538"/>
            </a:xfrm>
            <a:custGeom>
              <a:avLst/>
              <a:gdLst>
                <a:gd name="T0" fmla="*/ 1439 w 2878"/>
                <a:gd name="T1" fmla="*/ 474 h 474"/>
                <a:gd name="T2" fmla="*/ 1441 w 2878"/>
                <a:gd name="T3" fmla="*/ 472 h 474"/>
                <a:gd name="T4" fmla="*/ 1707 w 2878"/>
                <a:gd name="T5" fmla="*/ 279 h 474"/>
                <a:gd name="T6" fmla="*/ 1821 w 2878"/>
                <a:gd name="T7" fmla="*/ 264 h 474"/>
                <a:gd name="T8" fmla="*/ 2536 w 2878"/>
                <a:gd name="T9" fmla="*/ 196 h 474"/>
                <a:gd name="T10" fmla="*/ 2877 w 2878"/>
                <a:gd name="T11" fmla="*/ 5 h 474"/>
                <a:gd name="T12" fmla="*/ 2876 w 2878"/>
                <a:gd name="T13" fmla="*/ 0 h 474"/>
                <a:gd name="T14" fmla="*/ 2874 w 2878"/>
                <a:gd name="T15" fmla="*/ 1 h 474"/>
                <a:gd name="T16" fmla="*/ 2539 w 2878"/>
                <a:gd name="T17" fmla="*/ 172 h 474"/>
                <a:gd name="T18" fmla="*/ 1825 w 2878"/>
                <a:gd name="T19" fmla="*/ 241 h 474"/>
                <a:gd name="T20" fmla="*/ 1544 w 2878"/>
                <a:gd name="T21" fmla="*/ 319 h 474"/>
                <a:gd name="T22" fmla="*/ 1439 w 2878"/>
                <a:gd name="T23" fmla="*/ 457 h 474"/>
                <a:gd name="T24" fmla="*/ 1439 w 2878"/>
                <a:gd name="T25" fmla="*/ 457 h 474"/>
                <a:gd name="T26" fmla="*/ 1334 w 2878"/>
                <a:gd name="T27" fmla="*/ 319 h 474"/>
                <a:gd name="T28" fmla="*/ 1053 w 2878"/>
                <a:gd name="T29" fmla="*/ 241 h 474"/>
                <a:gd name="T30" fmla="*/ 339 w 2878"/>
                <a:gd name="T31" fmla="*/ 172 h 474"/>
                <a:gd name="T32" fmla="*/ 4 w 2878"/>
                <a:gd name="T33" fmla="*/ 1 h 474"/>
                <a:gd name="T34" fmla="*/ 2 w 2878"/>
                <a:gd name="T35" fmla="*/ 0 h 474"/>
                <a:gd name="T36" fmla="*/ 1 w 2878"/>
                <a:gd name="T37" fmla="*/ 5 h 474"/>
                <a:gd name="T38" fmla="*/ 341 w 2878"/>
                <a:gd name="T39" fmla="*/ 196 h 474"/>
                <a:gd name="T40" fmla="*/ 1057 w 2878"/>
                <a:gd name="T41" fmla="*/ 263 h 474"/>
                <a:gd name="T42" fmla="*/ 1171 w 2878"/>
                <a:gd name="T43" fmla="*/ 279 h 474"/>
                <a:gd name="T44" fmla="*/ 1436 w 2878"/>
                <a:gd name="T45" fmla="*/ 471 h 474"/>
                <a:gd name="T46" fmla="*/ 1439 w 2878"/>
                <a:gd name="T47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78" h="474">
                  <a:moveTo>
                    <a:pt x="1439" y="474"/>
                  </a:moveTo>
                  <a:cubicBezTo>
                    <a:pt x="1440" y="474"/>
                    <a:pt x="1441" y="472"/>
                    <a:pt x="1441" y="472"/>
                  </a:cubicBezTo>
                  <a:cubicBezTo>
                    <a:pt x="1479" y="355"/>
                    <a:pt x="1589" y="303"/>
                    <a:pt x="1707" y="279"/>
                  </a:cubicBezTo>
                  <a:cubicBezTo>
                    <a:pt x="1746" y="271"/>
                    <a:pt x="1782" y="267"/>
                    <a:pt x="1821" y="264"/>
                  </a:cubicBezTo>
                  <a:cubicBezTo>
                    <a:pt x="2536" y="196"/>
                    <a:pt x="2536" y="196"/>
                    <a:pt x="2536" y="196"/>
                  </a:cubicBezTo>
                  <a:cubicBezTo>
                    <a:pt x="2666" y="186"/>
                    <a:pt x="2845" y="146"/>
                    <a:pt x="2877" y="5"/>
                  </a:cubicBezTo>
                  <a:cubicBezTo>
                    <a:pt x="2878" y="1"/>
                    <a:pt x="2877" y="0"/>
                    <a:pt x="2876" y="0"/>
                  </a:cubicBezTo>
                  <a:cubicBezTo>
                    <a:pt x="2875" y="0"/>
                    <a:pt x="2875" y="0"/>
                    <a:pt x="2874" y="1"/>
                  </a:cubicBezTo>
                  <a:cubicBezTo>
                    <a:pt x="2820" y="127"/>
                    <a:pt x="2672" y="157"/>
                    <a:pt x="2539" y="172"/>
                  </a:cubicBezTo>
                  <a:cubicBezTo>
                    <a:pt x="1825" y="241"/>
                    <a:pt x="1825" y="241"/>
                    <a:pt x="1825" y="241"/>
                  </a:cubicBezTo>
                  <a:cubicBezTo>
                    <a:pt x="1725" y="250"/>
                    <a:pt x="1632" y="262"/>
                    <a:pt x="1544" y="319"/>
                  </a:cubicBezTo>
                  <a:cubicBezTo>
                    <a:pt x="1489" y="354"/>
                    <a:pt x="1451" y="395"/>
                    <a:pt x="1439" y="457"/>
                  </a:cubicBezTo>
                  <a:cubicBezTo>
                    <a:pt x="1439" y="457"/>
                    <a:pt x="1439" y="457"/>
                    <a:pt x="1439" y="457"/>
                  </a:cubicBezTo>
                  <a:cubicBezTo>
                    <a:pt x="1427" y="395"/>
                    <a:pt x="1388" y="354"/>
                    <a:pt x="1334" y="319"/>
                  </a:cubicBezTo>
                  <a:cubicBezTo>
                    <a:pt x="1246" y="262"/>
                    <a:pt x="1153" y="250"/>
                    <a:pt x="1053" y="241"/>
                  </a:cubicBezTo>
                  <a:cubicBezTo>
                    <a:pt x="339" y="172"/>
                    <a:pt x="339" y="172"/>
                    <a:pt x="339" y="172"/>
                  </a:cubicBezTo>
                  <a:cubicBezTo>
                    <a:pt x="206" y="157"/>
                    <a:pt x="58" y="127"/>
                    <a:pt x="4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1"/>
                    <a:pt x="1" y="5"/>
                  </a:cubicBezTo>
                  <a:cubicBezTo>
                    <a:pt x="33" y="146"/>
                    <a:pt x="212" y="186"/>
                    <a:pt x="341" y="196"/>
                  </a:cubicBezTo>
                  <a:cubicBezTo>
                    <a:pt x="1057" y="263"/>
                    <a:pt x="1057" y="263"/>
                    <a:pt x="1057" y="263"/>
                  </a:cubicBezTo>
                  <a:cubicBezTo>
                    <a:pt x="1096" y="267"/>
                    <a:pt x="1132" y="271"/>
                    <a:pt x="1171" y="279"/>
                  </a:cubicBezTo>
                  <a:cubicBezTo>
                    <a:pt x="1289" y="303"/>
                    <a:pt x="1399" y="355"/>
                    <a:pt x="1436" y="471"/>
                  </a:cubicBezTo>
                  <a:cubicBezTo>
                    <a:pt x="1437" y="472"/>
                    <a:pt x="1437" y="474"/>
                    <a:pt x="1439" y="474"/>
                  </a:cubicBezTo>
                  <a:close/>
                </a:path>
              </a:pathLst>
            </a:custGeom>
            <a:solidFill>
              <a:srgbClr val="28A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60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0" y="3305175"/>
              <a:ext cx="9147175" cy="1497013"/>
            </a:xfrm>
            <a:custGeom>
              <a:avLst/>
              <a:gdLst>
                <a:gd name="T0" fmla="*/ 1440 w 2881"/>
                <a:gd name="T1" fmla="*/ 457 h 471"/>
                <a:gd name="T2" fmla="*/ 1060 w 2881"/>
                <a:gd name="T3" fmla="*/ 236 h 471"/>
                <a:gd name="T4" fmla="*/ 345 w 2881"/>
                <a:gd name="T5" fmla="*/ 168 h 471"/>
                <a:gd name="T6" fmla="*/ 3 w 2881"/>
                <a:gd name="T7" fmla="*/ 1 h 471"/>
                <a:gd name="T8" fmla="*/ 2 w 2881"/>
                <a:gd name="T9" fmla="*/ 0 h 471"/>
                <a:gd name="T10" fmla="*/ 0 w 2881"/>
                <a:gd name="T11" fmla="*/ 6 h 471"/>
                <a:gd name="T12" fmla="*/ 347 w 2881"/>
                <a:gd name="T13" fmla="*/ 187 h 471"/>
                <a:gd name="T14" fmla="*/ 1058 w 2881"/>
                <a:gd name="T15" fmla="*/ 253 h 471"/>
                <a:gd name="T16" fmla="*/ 1438 w 2881"/>
                <a:gd name="T17" fmla="*/ 470 h 471"/>
                <a:gd name="T18" fmla="*/ 1440 w 2881"/>
                <a:gd name="T19" fmla="*/ 471 h 471"/>
                <a:gd name="T20" fmla="*/ 1442 w 2881"/>
                <a:gd name="T21" fmla="*/ 470 h 471"/>
                <a:gd name="T22" fmla="*/ 1822 w 2881"/>
                <a:gd name="T23" fmla="*/ 253 h 471"/>
                <a:gd name="T24" fmla="*/ 2533 w 2881"/>
                <a:gd name="T25" fmla="*/ 187 h 471"/>
                <a:gd name="T26" fmla="*/ 2880 w 2881"/>
                <a:gd name="T27" fmla="*/ 6 h 471"/>
                <a:gd name="T28" fmla="*/ 2878 w 2881"/>
                <a:gd name="T29" fmla="*/ 1 h 471"/>
                <a:gd name="T30" fmla="*/ 2877 w 2881"/>
                <a:gd name="T31" fmla="*/ 1 h 471"/>
                <a:gd name="T32" fmla="*/ 2535 w 2881"/>
                <a:gd name="T33" fmla="*/ 168 h 471"/>
                <a:gd name="T34" fmla="*/ 1820 w 2881"/>
                <a:gd name="T35" fmla="*/ 236 h 471"/>
                <a:gd name="T36" fmla="*/ 1440 w 2881"/>
                <a:gd name="T37" fmla="*/ 457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81" h="471">
                  <a:moveTo>
                    <a:pt x="1440" y="457"/>
                  </a:moveTo>
                  <a:cubicBezTo>
                    <a:pt x="1389" y="290"/>
                    <a:pt x="1215" y="249"/>
                    <a:pt x="1060" y="236"/>
                  </a:cubicBezTo>
                  <a:cubicBezTo>
                    <a:pt x="345" y="168"/>
                    <a:pt x="345" y="168"/>
                    <a:pt x="345" y="168"/>
                  </a:cubicBezTo>
                  <a:cubicBezTo>
                    <a:pt x="223" y="157"/>
                    <a:pt x="56" y="124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2"/>
                    <a:pt x="0" y="6"/>
                  </a:cubicBezTo>
                  <a:cubicBezTo>
                    <a:pt x="25" y="137"/>
                    <a:pt x="238" y="177"/>
                    <a:pt x="347" y="187"/>
                  </a:cubicBezTo>
                  <a:cubicBezTo>
                    <a:pt x="1058" y="253"/>
                    <a:pt x="1058" y="253"/>
                    <a:pt x="1058" y="253"/>
                  </a:cubicBezTo>
                  <a:cubicBezTo>
                    <a:pt x="1209" y="266"/>
                    <a:pt x="1381" y="307"/>
                    <a:pt x="1438" y="470"/>
                  </a:cubicBezTo>
                  <a:cubicBezTo>
                    <a:pt x="1438" y="471"/>
                    <a:pt x="1439" y="471"/>
                    <a:pt x="1440" y="471"/>
                  </a:cubicBezTo>
                  <a:cubicBezTo>
                    <a:pt x="1441" y="471"/>
                    <a:pt x="1442" y="470"/>
                    <a:pt x="1442" y="470"/>
                  </a:cubicBezTo>
                  <a:cubicBezTo>
                    <a:pt x="1499" y="304"/>
                    <a:pt x="1671" y="266"/>
                    <a:pt x="1822" y="253"/>
                  </a:cubicBezTo>
                  <a:cubicBezTo>
                    <a:pt x="2533" y="187"/>
                    <a:pt x="2533" y="187"/>
                    <a:pt x="2533" y="187"/>
                  </a:cubicBezTo>
                  <a:cubicBezTo>
                    <a:pt x="2642" y="177"/>
                    <a:pt x="2855" y="137"/>
                    <a:pt x="2880" y="6"/>
                  </a:cubicBezTo>
                  <a:cubicBezTo>
                    <a:pt x="2881" y="2"/>
                    <a:pt x="2879" y="1"/>
                    <a:pt x="2878" y="1"/>
                  </a:cubicBezTo>
                  <a:cubicBezTo>
                    <a:pt x="2878" y="1"/>
                    <a:pt x="2877" y="1"/>
                    <a:pt x="2877" y="1"/>
                  </a:cubicBezTo>
                  <a:cubicBezTo>
                    <a:pt x="2824" y="124"/>
                    <a:pt x="2657" y="157"/>
                    <a:pt x="2535" y="168"/>
                  </a:cubicBezTo>
                  <a:cubicBezTo>
                    <a:pt x="1820" y="236"/>
                    <a:pt x="1820" y="236"/>
                    <a:pt x="1820" y="236"/>
                  </a:cubicBezTo>
                  <a:cubicBezTo>
                    <a:pt x="1665" y="249"/>
                    <a:pt x="1491" y="290"/>
                    <a:pt x="1440" y="457"/>
                  </a:cubicBezTo>
                  <a:close/>
                </a:path>
              </a:pathLst>
            </a:custGeom>
            <a:solidFill>
              <a:srgbClr val="185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600"/>
            </a:p>
          </p:txBody>
        </p:sp>
      </p:grp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568" y="713345"/>
            <a:ext cx="2551181" cy="223114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88" y="627534"/>
            <a:ext cx="2304000" cy="22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6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5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27/06/25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009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14 Marcador de título"/>
          <p:cNvSpPr>
            <a:spLocks noGrp="1"/>
          </p:cNvSpPr>
          <p:nvPr>
            <p:ph type="title"/>
          </p:nvPr>
        </p:nvSpPr>
        <p:spPr bwMode="auto">
          <a:xfrm>
            <a:off x="508237" y="1143059"/>
            <a:ext cx="7668715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1029" name="15 Marcador de texto"/>
          <p:cNvSpPr>
            <a:spLocks noGrp="1"/>
          </p:cNvSpPr>
          <p:nvPr>
            <p:ph type="body" idx="1"/>
          </p:nvPr>
        </p:nvSpPr>
        <p:spPr bwMode="auto">
          <a:xfrm>
            <a:off x="1294774" y="1619290"/>
            <a:ext cx="7209903" cy="304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508241" y="483518"/>
            <a:ext cx="8127527" cy="0"/>
          </a:xfrm>
          <a:prstGeom prst="line">
            <a:avLst/>
          </a:prstGeom>
          <a:ln>
            <a:solidFill>
              <a:srgbClr val="364F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75" y="275506"/>
            <a:ext cx="1664175" cy="10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7" r:id="rId8"/>
    <p:sldLayoutId id="2147483722" r:id="rId9"/>
  </p:sldLayoutIdLst>
  <p:txStyles>
    <p:titleStyle>
      <a:lvl1pPr algn="l" defTabSz="815610" rtl="0" eaLnBrk="1" fontAlgn="base" hangingPunct="1">
        <a:spcBef>
          <a:spcPct val="0"/>
        </a:spcBef>
        <a:spcAft>
          <a:spcPct val="0"/>
        </a:spcAft>
        <a:defRPr sz="2200" b="0" kern="1200">
          <a:solidFill>
            <a:srgbClr val="404040"/>
          </a:solidFill>
          <a:latin typeface="Gill Sans MT" pitchFamily="34" charset="0"/>
          <a:ea typeface="+mj-ea"/>
          <a:cs typeface="+mj-cs"/>
        </a:defRPr>
      </a:lvl1pPr>
      <a:lvl2pPr algn="l" defTabSz="81561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2pPr>
      <a:lvl3pPr algn="l" defTabSz="81561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3pPr>
      <a:lvl4pPr algn="l" defTabSz="81561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4pPr>
      <a:lvl5pPr algn="l" defTabSz="81561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5pPr>
      <a:lvl6pPr marL="366452" algn="ctr" defTabSz="81561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732903" algn="ctr" defTabSz="81561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099355" algn="ctr" defTabSz="81561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465806" algn="ctr" defTabSz="81561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815610" rtl="0" eaLnBrk="1" fontAlgn="base" hangingPunct="1">
        <a:lnSpc>
          <a:spcPts val="2244"/>
        </a:lnSpc>
        <a:spcBef>
          <a:spcPct val="20000"/>
        </a:spcBef>
        <a:spcAft>
          <a:spcPct val="0"/>
        </a:spcAft>
        <a:buFont typeface="Arial" charset="0"/>
        <a:defRPr sz="1900" kern="1200">
          <a:solidFill>
            <a:srgbClr val="7F7F7F"/>
          </a:solidFill>
          <a:latin typeface="Gill Sans MT" pitchFamily="34" charset="0"/>
          <a:ea typeface="+mn-ea"/>
          <a:cs typeface="+mn-cs"/>
        </a:defRPr>
      </a:lvl1pPr>
      <a:lvl2pPr marL="662922" indent="-254480" algn="l" defTabSz="81561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65" indent="-203584" algn="l" defTabSz="81561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907" indent="-203584" algn="l" defTabSz="81561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7347" indent="-203584" algn="l" defTabSz="81561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853" indent="-204170" algn="l" defTabSz="8166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4190" indent="-204170" algn="l" defTabSz="8166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2526" indent="-204170" algn="l" defTabSz="8166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0864" indent="-204170" algn="l" defTabSz="8166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8166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338" algn="l" defTabSz="8166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674" algn="l" defTabSz="8166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5012" algn="l" defTabSz="8166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3347" algn="l" defTabSz="8166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685" algn="l" defTabSz="8166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0021" algn="l" defTabSz="8166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8359" algn="l" defTabSz="8166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6696" algn="l" defTabSz="8166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" y="4800600"/>
            <a:ext cx="9144001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" y="4750741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384301"/>
            <a:ext cx="7543801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4" y="4844840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78199DE-4086-4AAA-A503-E55976D6D258}" type="datetimeFigureOut">
              <a:rPr lang="es-MX" smtClean="0"/>
              <a:t>27/06/25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3" y="4844840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50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78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3600" kern="1200" spc="-37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78" indent="-68578" algn="l" defTabSz="685783" rtl="0" eaLnBrk="1" latinLnBrk="0" hangingPunct="1">
        <a:lnSpc>
          <a:spcPct val="90000"/>
        </a:lnSpc>
        <a:spcBef>
          <a:spcPts val="900"/>
        </a:spcBef>
        <a:spcAft>
          <a:spcPts val="151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29" indent="-137157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85" indent="-137157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42" indent="-137157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499" indent="-137157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4979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4976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4972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4968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1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384301"/>
            <a:ext cx="7543801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4844840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78199DE-4086-4AAA-A503-E55976D6D258}" type="datetimeFigureOut">
              <a:rPr lang="es-MX" smtClean="0"/>
              <a:t>27/06/25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24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imss.gob.mx/faq/como-darme-alta-clinica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hyperlink" Target="mailto:segurofacultativo@uv.mx" TargetMode="Externa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uv.mx/uge/files/2024/11/Actualizacion-de-datos-por-reconocimiento-de-identidad-sexo-generica-nov24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v.mx/sgcuv/permanencia-p/" TargetMode="External"/><Relationship Id="rId3" Type="http://schemas.microsoft.com/office/2007/relationships/hdphoto" Target="../media/hdphoto2.wdp"/><Relationship Id="rId7" Type="http://schemas.openxmlformats.org/officeDocument/2006/relationships/hyperlink" Target="https://www.uv.mx/estudiantes/tramites-escolares/emision-o-reposicion-de-credencial-uv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3.png"/><Relationship Id="rId4" Type="http://schemas.openxmlformats.org/officeDocument/2006/relationships/hyperlink" Target="https://dsia.uv.mx/miuv/escritorio/login.aspx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.mx/estudiantes/becas-y-estimulos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.mx/dgae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osdeinscripcion.dgaeuv.com/index.php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.mx/estudiantes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www.uv.mx/dgae/general/directorio-dga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uv.mx/sgcuv/permanencia-p/" TargetMode="Externa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serviciosdigitales.imss.gob.mx/gestionAsegurados-web-externo/vigenci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v.mx/estudiantes/tramites-escolares/seguro-facultativo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2555779" y="2255085"/>
            <a:ext cx="5490019" cy="191828"/>
          </a:xfrm>
        </p:spPr>
        <p:txBody>
          <a:bodyPr/>
          <a:lstStyle/>
          <a:p>
            <a:r>
              <a:rPr lang="es-MX" dirty="0"/>
              <a:t>Departamento de Supervisión y Desarrollo Escolar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1"/>
          </p:nvPr>
        </p:nvSpPr>
        <p:spPr>
          <a:xfrm>
            <a:off x="6588226" y="2661779"/>
            <a:ext cx="1457571" cy="270012"/>
          </a:xfrm>
        </p:spPr>
        <p:txBody>
          <a:bodyPr/>
          <a:lstStyle/>
          <a:p>
            <a:r>
              <a:rPr lang="es-MX" dirty="0"/>
              <a:t>Capacitación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MX" dirty="0"/>
              <a:t>Junio 2025</a:t>
            </a:r>
          </a:p>
          <a:p>
            <a:endParaRPr lang="es-MX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3"/>
          </p:nvPr>
        </p:nvSpPr>
        <p:spPr>
          <a:xfrm>
            <a:off x="4930430" y="1670865"/>
            <a:ext cx="3080209" cy="250344"/>
          </a:xfrm>
        </p:spPr>
        <p:txBody>
          <a:bodyPr/>
          <a:lstStyle/>
          <a:p>
            <a:r>
              <a:rPr lang="es-MX" sz="1200" b="0" dirty="0"/>
              <a:t>Dirección de Servicios Escolares</a:t>
            </a:r>
          </a:p>
        </p:txBody>
      </p:sp>
    </p:spTree>
    <p:extLst>
      <p:ext uri="{BB962C8B-B14F-4D97-AF65-F5344CB8AC3E}">
        <p14:creationId xmlns:p14="http://schemas.microsoft.com/office/powerpoint/2010/main" val="1904384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3DCA76-CA7C-DFB6-7F1B-8EAE4F47B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3230" y="1275606"/>
            <a:ext cx="2400300" cy="2534343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ctr"/>
            <a:r>
              <a:rPr lang="es-ES" sz="2700" b="1" dirty="0">
                <a:latin typeface="Calibri Light"/>
                <a:cs typeface="Calibri Light"/>
              </a:rPr>
              <a:t>Estado: </a:t>
            </a:r>
          </a:p>
          <a:p>
            <a:pPr algn="ctr"/>
            <a:r>
              <a:rPr lang="es-ES" sz="2700" b="1" dirty="0">
                <a:latin typeface="Calibri Light"/>
                <a:cs typeface="Calibri Light"/>
              </a:rPr>
              <a:t>VIGENTE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3A32718-B515-D073-54BA-12FDF4438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067694"/>
            <a:ext cx="2943384" cy="3812599"/>
          </a:xfrm>
          <a:prstGeom prst="rect">
            <a:avLst/>
          </a:prstGeom>
        </p:spPr>
      </p:pic>
      <p:pic>
        <p:nvPicPr>
          <p:cNvPr id="17" name="Marcador de contenido 16">
            <a:extLst>
              <a:ext uri="{FF2B5EF4-FFF2-40B4-BE49-F238E27FC236}">
                <a16:creationId xmlns:a16="http://schemas.microsoft.com/office/drawing/2014/main" id="{10F89351-D827-63F9-FCF4-43BD3A80C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3274" y="230691"/>
            <a:ext cx="5537198" cy="4124083"/>
          </a:xfrm>
        </p:spPr>
      </p:pic>
      <p:sp>
        <p:nvSpPr>
          <p:cNvPr id="23" name="Elipse 22">
            <a:extLst>
              <a:ext uri="{FF2B5EF4-FFF2-40B4-BE49-F238E27FC236}">
                <a16:creationId xmlns:a16="http://schemas.microsoft.com/office/drawing/2014/main" id="{913C0FA8-E79D-0D24-483C-036463A69224}"/>
              </a:ext>
            </a:extLst>
          </p:cNvPr>
          <p:cNvSpPr/>
          <p:nvPr/>
        </p:nvSpPr>
        <p:spPr>
          <a:xfrm>
            <a:off x="3264157" y="411510"/>
            <a:ext cx="1739891" cy="36004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5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53A1EEE7-BF8F-1C60-77CF-17DCF2D4E0F0}"/>
              </a:ext>
            </a:extLst>
          </p:cNvPr>
          <p:cNvSpPr/>
          <p:nvPr/>
        </p:nvSpPr>
        <p:spPr>
          <a:xfrm>
            <a:off x="3707904" y="3523227"/>
            <a:ext cx="1144462" cy="57344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5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F9301E0-9588-5F42-4B21-62FA49F3C900}"/>
              </a:ext>
            </a:extLst>
          </p:cNvPr>
          <p:cNvSpPr txBox="1"/>
          <p:nvPr/>
        </p:nvSpPr>
        <p:spPr>
          <a:xfrm>
            <a:off x="4427984" y="4536557"/>
            <a:ext cx="3958694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15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0" normalizeH="0" baseline="0" noProof="0" dirty="0">
                <a:ln>
                  <a:noFill/>
                </a:ln>
                <a:solidFill>
                  <a:srgbClr val="6EAC1C"/>
                </a:solidFill>
                <a:effectLst/>
                <a:uLnTx/>
                <a:uFillTx/>
                <a:latin typeface="Century Gothic"/>
                <a:ea typeface="+mn-ea"/>
                <a:cs typeface="Arial"/>
                <a:hlinkClick r:id="rId4"/>
              </a:rPr>
              <a:t>http://www.imss.gob.mx/faq/como-darme-alta-clinica</a:t>
            </a:r>
            <a:endParaRPr kumimoji="0" lang="es-E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13C0FA8-E79D-0D24-483C-036463A69224}"/>
              </a:ext>
            </a:extLst>
          </p:cNvPr>
          <p:cNvSpPr/>
          <p:nvPr/>
        </p:nvSpPr>
        <p:spPr>
          <a:xfrm>
            <a:off x="6372200" y="2315109"/>
            <a:ext cx="2232248" cy="455336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5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lecha derecha 1"/>
          <p:cNvSpPr/>
          <p:nvPr/>
        </p:nvSpPr>
        <p:spPr>
          <a:xfrm>
            <a:off x="3833326" y="4571956"/>
            <a:ext cx="576064" cy="230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5378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6096C401-E709-ECDD-6167-C76A69085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1474994"/>
            <a:ext cx="3569346" cy="2769576"/>
          </a:xfrm>
          <a:prstGeom prst="rect">
            <a:avLst/>
          </a:prstGeom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6AA19D29-EEA4-E231-2ED1-B2869FE4860C}"/>
              </a:ext>
            </a:extLst>
          </p:cNvPr>
          <p:cNvSpPr txBox="1">
            <a:spLocks/>
          </p:cNvSpPr>
          <p:nvPr/>
        </p:nvSpPr>
        <p:spPr>
          <a:xfrm>
            <a:off x="3419872" y="445769"/>
            <a:ext cx="5328592" cy="757829"/>
          </a:xfrm>
          <a:prstGeom prst="rect">
            <a:avLst/>
          </a:prstGeom>
        </p:spPr>
        <p:txBody>
          <a:bodyPr vert="horz" lIns="0" tIns="34290" rIns="0" bIns="3429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MX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Estudiante descarga constancia de vigencia de derechos.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MX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Se </a:t>
            </a:r>
            <a:r>
              <a:rPr lang="es-MX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Calibri"/>
              </a:rPr>
              <a:t>v</a:t>
            </a:r>
            <a:r>
              <a:rPr kumimoji="0" lang="es-MX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alida en SIIU si es egresado o activo.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MX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MX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91440" marR="0" lvl="0" indent="-9144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s-MX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0AA0FA2-4184-C20C-8AF4-D68D59DA0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2703957"/>
            <a:ext cx="2157468" cy="2778029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F0D7362D-5822-4611-EBD6-672C2CC5DD0C}"/>
              </a:ext>
            </a:extLst>
          </p:cNvPr>
          <p:cNvSpPr/>
          <p:nvPr/>
        </p:nvSpPr>
        <p:spPr>
          <a:xfrm>
            <a:off x="4499992" y="2878325"/>
            <a:ext cx="1064787" cy="53834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5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FF36BE92-7077-C22D-5C63-0E5007FBE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57250"/>
            <a:ext cx="2592288" cy="1714500"/>
          </a:xfrm>
        </p:spPr>
        <p:txBody>
          <a:bodyPr>
            <a:noAutofit/>
          </a:bodyPr>
          <a:lstStyle/>
          <a:p>
            <a:r>
              <a:rPr lang="es-MX" sz="3200" b="1" dirty="0"/>
              <a:t>BAJA-</a:t>
            </a:r>
            <a:br>
              <a:rPr lang="es-MX" sz="3200" b="1" dirty="0"/>
            </a:br>
            <a:r>
              <a:rPr lang="es-MX" sz="3200" b="1" dirty="0"/>
              <a:t>Seguro Facultativo</a:t>
            </a:r>
          </a:p>
        </p:txBody>
      </p:sp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4B88C3A5-D6E0-6C83-8E02-A81CF721B386}"/>
              </a:ext>
            </a:extLst>
          </p:cNvPr>
          <p:cNvSpPr/>
          <p:nvPr/>
        </p:nvSpPr>
        <p:spPr>
          <a:xfrm>
            <a:off x="3851920" y="1851670"/>
            <a:ext cx="504056" cy="1440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43CCB0F6-7132-A6F5-BC91-2942546F0608}"/>
              </a:ext>
            </a:extLst>
          </p:cNvPr>
          <p:cNvSpPr/>
          <p:nvPr/>
        </p:nvSpPr>
        <p:spPr>
          <a:xfrm>
            <a:off x="4572000" y="1851670"/>
            <a:ext cx="1224136" cy="1440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09336934"/>
              </p:ext>
            </p:extLst>
          </p:nvPr>
        </p:nvGraphicFramePr>
        <p:xfrm>
          <a:off x="238760" y="2575861"/>
          <a:ext cx="2605048" cy="1668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19626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323529" y="123479"/>
            <a:ext cx="8033892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7" rIns="73292" bIns="36647" numCol="1" anchor="t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lnSpc>
                <a:spcPts val="2405"/>
              </a:lnSpc>
              <a:spcBef>
                <a:spcPct val="0"/>
              </a:spcBef>
              <a:spcAft>
                <a:spcPct val="0"/>
              </a:spcAft>
              <a:defRPr sz="2200" b="0" kern="1200" cap="none">
                <a:solidFill>
                  <a:srgbClr val="B1F9B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815630" rtl="0" eaLnBrk="1" fontAlgn="base" latinLnBrk="0" hangingPunct="1">
              <a:lnSpc>
                <a:spcPts val="240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Supervisión y Desarrollo Escolar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129345-A91E-9FD2-6C97-767A44497388}"/>
              </a:ext>
            </a:extLst>
          </p:cNvPr>
          <p:cNvSpPr txBox="1"/>
          <p:nvPr/>
        </p:nvSpPr>
        <p:spPr>
          <a:xfrm>
            <a:off x="611560" y="627534"/>
            <a:ext cx="5657850" cy="627755"/>
          </a:xfrm>
          <a:prstGeom prst="rect">
            <a:avLst/>
          </a:prstGeom>
        </p:spPr>
        <p:txBody>
          <a:bodyPr rot="0" spcFirstLastPara="0" vertOverflow="overflow" horzOverflow="overflow" vert="horz" lIns="68580" tIns="34290" rIns="68580" bIns="3429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81563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38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Egresado</a:t>
            </a:r>
            <a:endParaRPr kumimoji="0" lang="en-US" sz="2400" b="1" i="0" u="none" strike="noStrike" kern="1200" cap="none" spc="-38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Calibri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33194EE-1193-ADB3-B1B4-31B43BE9B0C1}"/>
              </a:ext>
            </a:extLst>
          </p:cNvPr>
          <p:cNvSpPr txBox="1"/>
          <p:nvPr/>
        </p:nvSpPr>
        <p:spPr>
          <a:xfrm>
            <a:off x="611560" y="1347614"/>
            <a:ext cx="71287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15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Arial" charset="0"/>
              </a:rPr>
              <a:t>Descargar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Arial" charset="0"/>
              </a:rPr>
              <a:t> la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Arial" charset="0"/>
              </a:rPr>
              <a:t>Constancia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Arial" charset="0"/>
              </a:rPr>
              <a:t> de </a:t>
            </a:r>
            <a:r>
              <a:rPr kumimoji="0" lang="en-US" sz="1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Arial" charset="0"/>
              </a:rPr>
              <a:t>Vigencia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Arial" charset="0"/>
              </a:rPr>
              <a:t> de Derechos y </a:t>
            </a:r>
            <a:r>
              <a:rPr lang="en-US" dirty="0">
                <a:solidFill>
                  <a:prstClr val="black"/>
                </a:solidFill>
                <a:latin typeface="Gill Sans MT" panose="020B0502020104020203" pitchFamily="34" charset="77"/>
              </a:rPr>
              <a:t>e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Arial" charset="0"/>
              </a:rPr>
              <a:t>nviarla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Arial" charset="0"/>
              </a:rPr>
              <a:t> al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Arial" charset="0"/>
              </a:rPr>
              <a:t>correo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Arial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Arial" charset="0"/>
              </a:rPr>
              <a:t>electronico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Arial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Arial" charset="0"/>
                <a:hlinkClick r:id="rId2"/>
              </a:rPr>
              <a:t>segurofacultativo@uv.mx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Arial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Gill Sans MT" panose="020B0502020104020203" pitchFamily="34" charset="77"/>
              </a:rPr>
              <a:t>con los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Arial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Arial" charset="0"/>
              </a:rPr>
              <a:t>siguientes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Arial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Arial" charset="0"/>
              </a:rPr>
              <a:t>datos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Arial" charset="0"/>
              </a:rPr>
              <a:t>: </a:t>
            </a:r>
          </a:p>
        </p:txBody>
      </p:sp>
      <p:graphicFrame>
        <p:nvGraphicFramePr>
          <p:cNvPr id="10" name="Marcador de texto 3">
            <a:extLst>
              <a:ext uri="{FF2B5EF4-FFF2-40B4-BE49-F238E27FC236}">
                <a16:creationId xmlns:a16="http://schemas.microsoft.com/office/drawing/2014/main" id="{1FA1A65C-CACA-D130-6795-44BE2FCA2C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5845808"/>
              </p:ext>
            </p:extLst>
          </p:nvPr>
        </p:nvGraphicFramePr>
        <p:xfrm>
          <a:off x="1916123" y="2211710"/>
          <a:ext cx="4848703" cy="2301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3535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323529" y="123479"/>
            <a:ext cx="8033892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7" rIns="73292" bIns="36647" numCol="1" anchor="t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lnSpc>
                <a:spcPts val="2405"/>
              </a:lnSpc>
              <a:spcBef>
                <a:spcPct val="0"/>
              </a:spcBef>
              <a:spcAft>
                <a:spcPct val="0"/>
              </a:spcAft>
              <a:defRPr sz="2200" b="0" kern="1200" cap="none">
                <a:solidFill>
                  <a:srgbClr val="B1F9B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815630" rtl="0" eaLnBrk="1" fontAlgn="base" latinLnBrk="0" hangingPunct="1">
              <a:lnSpc>
                <a:spcPts val="240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Supervisión y Desarrollo Escolar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129345-A91E-9FD2-6C97-767A44497388}"/>
              </a:ext>
            </a:extLst>
          </p:cNvPr>
          <p:cNvSpPr txBox="1"/>
          <p:nvPr/>
        </p:nvSpPr>
        <p:spPr>
          <a:xfrm>
            <a:off x="539552" y="410104"/>
            <a:ext cx="5657850" cy="627755"/>
          </a:xfrm>
          <a:prstGeom prst="rect">
            <a:avLst/>
          </a:prstGeom>
        </p:spPr>
        <p:txBody>
          <a:bodyPr rot="0" spcFirstLastPara="0" vertOverflow="overflow" horzOverflow="overflow" vert="horz" lIns="68580" tIns="34290" rIns="68580" bIns="3429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81563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38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Activo</a:t>
            </a:r>
            <a:endParaRPr kumimoji="0" lang="en-US" sz="2400" b="1" i="0" u="none" strike="noStrike" kern="1200" cap="none" spc="-38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Calibri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E3A55D0-9EF7-3866-82A8-450DD5033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405" y="592418"/>
            <a:ext cx="5090966" cy="45365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AB546AFB-35F7-CE4D-C8EB-F1AEA39CB93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4890" y="1040368"/>
            <a:ext cx="3780504" cy="1284288"/>
          </a:xfrm>
        </p:spPr>
        <p:txBody>
          <a:bodyPr vert="horz" lIns="0" tIns="34290" rIns="0" bIns="34290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 err="1">
                <a:solidFill>
                  <a:schemeClr val="tx1"/>
                </a:solidFill>
              </a:rPr>
              <a:t>Descargar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Constancia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Vigencia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Derechos</a:t>
            </a:r>
            <a:r>
              <a:rPr lang="en-US" sz="1600" dirty="0">
                <a:solidFill>
                  <a:schemeClr val="tx1"/>
                </a:solidFill>
              </a:rPr>
              <a:t> y el </a:t>
            </a:r>
            <a:r>
              <a:rPr lang="en-US" sz="1600" dirty="0" err="1">
                <a:solidFill>
                  <a:schemeClr val="tx1"/>
                </a:solidFill>
              </a:rPr>
              <a:t>formato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AE- P- F 34,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hacer</a:t>
            </a:r>
            <a:r>
              <a:rPr lang="en-US" sz="1600" dirty="0">
                <a:solidFill>
                  <a:schemeClr val="tx1"/>
                </a:solidFill>
              </a:rPr>
              <a:t> el </a:t>
            </a:r>
            <a:r>
              <a:rPr lang="en-US" sz="1600" dirty="0" err="1">
                <a:solidFill>
                  <a:schemeClr val="tx1"/>
                </a:solidFill>
              </a:rPr>
              <a:t>llenado</a:t>
            </a:r>
            <a:r>
              <a:rPr lang="en-US" sz="1600" dirty="0">
                <a:solidFill>
                  <a:schemeClr val="tx1"/>
                </a:solidFill>
              </a:rPr>
              <a:t> en </a:t>
            </a:r>
            <a:r>
              <a:rPr lang="en-US" sz="1600" dirty="0" err="1">
                <a:solidFill>
                  <a:schemeClr val="tx1"/>
                </a:solidFill>
              </a:rPr>
              <a:t>computadora</a:t>
            </a:r>
            <a:r>
              <a:rPr lang="en-US" sz="1600" dirty="0">
                <a:solidFill>
                  <a:schemeClr val="tx1"/>
                </a:solidFill>
              </a:rPr>
              <a:t>. </a:t>
            </a:r>
            <a:endParaRPr lang="es-ES" sz="1600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B0AF8A3-B489-19B1-776B-12F0C564B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95" y="2547021"/>
            <a:ext cx="2249164" cy="2893175"/>
          </a:xfrm>
          <a:prstGeom prst="rect">
            <a:avLst/>
          </a:prstGeom>
        </p:spPr>
      </p:pic>
      <p:sp>
        <p:nvSpPr>
          <p:cNvPr id="14" name="Flecha curva 1">
            <a:extLst>
              <a:ext uri="{FF2B5EF4-FFF2-40B4-BE49-F238E27FC236}">
                <a16:creationId xmlns:a16="http://schemas.microsoft.com/office/drawing/2014/main" id="{F89B52C7-C025-9A51-9C0A-8B3B33F25F9D}"/>
              </a:ext>
            </a:extLst>
          </p:cNvPr>
          <p:cNvSpPr/>
          <p:nvPr/>
        </p:nvSpPr>
        <p:spPr>
          <a:xfrm rot="10800000" flipH="1">
            <a:off x="2771800" y="1856604"/>
            <a:ext cx="966911" cy="936104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5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754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Marcador de contenido 2">
            <a:extLst>
              <a:ext uri="{FF2B5EF4-FFF2-40B4-BE49-F238E27FC236}">
                <a16:creationId xmlns:a16="http://schemas.microsoft.com/office/drawing/2014/main" id="{06660B5D-235C-B810-E5F6-227BD13E8B92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686186695"/>
              </p:ext>
            </p:extLst>
          </p:nvPr>
        </p:nvGraphicFramePr>
        <p:xfrm>
          <a:off x="755576" y="-956642"/>
          <a:ext cx="7072262" cy="4680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B60256-5EF9-66F8-12C2-D452182B817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070322" y="2499742"/>
            <a:ext cx="4176464" cy="1073150"/>
          </a:xfrm>
        </p:spPr>
        <p:txBody>
          <a:bodyPr vert="horz" lIns="0" tIns="34290" rIns="0" bIns="34290" rtlCol="0" anchor="t">
            <a:normAutofit/>
          </a:bodyPr>
          <a:lstStyle/>
          <a:p>
            <a:pPr marL="0" indent="0" algn="ctr" defTabSz="699516">
              <a:spcBef>
                <a:spcPts val="918"/>
              </a:spcBef>
              <a:spcAft>
                <a:spcPts val="153"/>
              </a:spcAft>
              <a:buNone/>
            </a:pPr>
            <a:r>
              <a:rPr lang="es-ES" sz="1530" dirty="0">
                <a:cs typeface="Calibri"/>
              </a:rPr>
              <a:t>Esperar 24 horas para que se vea reflejado en la constancia de vigencia de derechos una vez contestado el correo.</a:t>
            </a:r>
            <a:endParaRPr lang="es-ES" dirty="0">
              <a:cs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85555BC-1620-22BD-A9F4-9E0B2B3762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4795" y="2715766"/>
            <a:ext cx="2745527" cy="15195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47C001E3-25E9-2D19-F28F-A8842E6706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9470" y="2986007"/>
            <a:ext cx="1556735" cy="198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01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813673" y="737268"/>
            <a:ext cx="5657851" cy="434548"/>
          </a:xfrm>
        </p:spPr>
        <p:txBody>
          <a:bodyPr>
            <a:normAutofit fontScale="90000"/>
          </a:bodyPr>
          <a:lstStyle/>
          <a:p>
            <a:pPr algn="ctr"/>
            <a:b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200" b="1" dirty="0">
                <a:solidFill>
                  <a:schemeClr val="accent2">
                    <a:lumMod val="75000"/>
                  </a:schemeClr>
                </a:solidFill>
                <a:latin typeface="Gill Sans MT"/>
                <a:cs typeface="Arial"/>
              </a:rPr>
              <a:t>Credenciales y Hologramas</a:t>
            </a:r>
            <a:endParaRPr lang="es-MX" sz="2025" b="1" dirty="0">
              <a:solidFill>
                <a:schemeClr val="accent2">
                  <a:lumMod val="75000"/>
                </a:schemeClr>
              </a:solidFill>
              <a:latin typeface="Gill Sans MT"/>
              <a:cs typeface="Arial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r="25641"/>
          <a:stretch/>
        </p:blipFill>
        <p:spPr>
          <a:xfrm>
            <a:off x="4211960" y="121568"/>
            <a:ext cx="861272" cy="6157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2EA110D-8228-5300-7ED0-434A8B4C9196}"/>
              </a:ext>
            </a:extLst>
          </p:cNvPr>
          <p:cNvSpPr txBox="1"/>
          <p:nvPr/>
        </p:nvSpPr>
        <p:spPr>
          <a:xfrm>
            <a:off x="826172" y="1207887"/>
            <a:ext cx="7632848" cy="8079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1" rIns="68580" bIns="3429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El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Estatuto</a:t>
            </a: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de los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Alumnos</a:t>
            </a: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2008 en el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Capítulo</a:t>
            </a: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I De los derechos de los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alumnos</a:t>
            </a: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, en su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artículo</a:t>
            </a: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168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fracción</a:t>
            </a: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XXI,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establece</a:t>
            </a: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como</a:t>
            </a: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derecho de los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alumnos</a:t>
            </a: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el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recibir</a:t>
            </a: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la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credencial</a:t>
            </a: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que lo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identifica</a:t>
            </a: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como</a:t>
            </a: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alumno</a:t>
            </a: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de la Universidad Veracruzana.</a:t>
            </a:r>
            <a:endParaRPr lang="en-US" dirty="0">
              <a:solidFill>
                <a:prstClr val="black"/>
              </a:solidFill>
              <a:latin typeface="Gill Sans MT"/>
              <a:cs typeface="Calibri" panose="020F0502020204030204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26172" y="3147814"/>
            <a:ext cx="76328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4FDA345-D742-9076-BCB3-A4450634767A}"/>
              </a:ext>
            </a:extLst>
          </p:cNvPr>
          <p:cNvSpPr txBox="1"/>
          <p:nvPr/>
        </p:nvSpPr>
        <p:spPr>
          <a:xfrm>
            <a:off x="2771800" y="2427734"/>
            <a:ext cx="5472609" cy="10541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1" rIns="68580" bIns="3429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La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credencial</a:t>
            </a: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de las y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los</a:t>
            </a: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estudiantes</a:t>
            </a: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se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emite</a:t>
            </a: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en</a:t>
            </a: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2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modalidades</a:t>
            </a: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:</a:t>
            </a:r>
          </a:p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212529"/>
              </a:solidFill>
              <a:latin typeface="Gill Sans MT"/>
              <a:ea typeface="Roboto"/>
              <a:cs typeface="Roboto"/>
            </a:endParaRPr>
          </a:p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– </a:t>
            </a:r>
            <a:r>
              <a:rPr lang="en-US" b="1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Credencial</a:t>
            </a:r>
            <a:r>
              <a:rPr lang="en-US" b="1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</a:t>
            </a:r>
            <a:r>
              <a:rPr lang="en-US" b="1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física</a:t>
            </a:r>
            <a:endParaRPr lang="en-US" b="1" dirty="0">
              <a:solidFill>
                <a:srgbClr val="212529"/>
              </a:solidFill>
              <a:latin typeface="Gill Sans MT"/>
              <a:ea typeface="Roboto"/>
              <a:cs typeface="Roboto"/>
            </a:endParaRPr>
          </a:p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– </a:t>
            </a:r>
            <a:r>
              <a:rPr lang="en-US" b="1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Credencial</a:t>
            </a:r>
            <a:r>
              <a:rPr lang="en-US" b="1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</a:t>
            </a:r>
            <a:r>
              <a:rPr lang="en-US" b="1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electrónica</a:t>
            </a:r>
            <a:endParaRPr lang="en-US" b="1" dirty="0">
              <a:solidFill>
                <a:srgbClr val="212529"/>
              </a:solidFill>
              <a:latin typeface="Gill Sans MT"/>
              <a:ea typeface="Roboto"/>
              <a:cs typeface="Roboto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068288"/>
            <a:ext cx="1585589" cy="2609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2490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2A7B92C9-BE23-31A9-A5BA-2D6A0C16D5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893" t="11151" r="2468" b="6702"/>
          <a:stretch/>
        </p:blipFill>
        <p:spPr>
          <a:xfrm>
            <a:off x="1994732" y="1611140"/>
            <a:ext cx="1524852" cy="259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1 Título"/>
          <p:cNvSpPr txBox="1">
            <a:spLocks/>
          </p:cNvSpPr>
          <p:nvPr/>
        </p:nvSpPr>
        <p:spPr bwMode="auto">
          <a:xfrm>
            <a:off x="323529" y="123479"/>
            <a:ext cx="8033892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7" rIns="73292" bIns="36647" numCol="1" anchor="t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lnSpc>
                <a:spcPts val="2405"/>
              </a:lnSpc>
              <a:spcBef>
                <a:spcPct val="0"/>
              </a:spcBef>
              <a:spcAft>
                <a:spcPct val="0"/>
              </a:spcAft>
              <a:defRPr sz="2200" b="0" kern="1200" cap="none">
                <a:solidFill>
                  <a:srgbClr val="B1F9B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1400" dirty="0">
                <a:solidFill>
                  <a:srgbClr val="00B050"/>
                </a:solidFill>
              </a:rPr>
              <a:t>Supervisión y Desarrollo Escolar</a:t>
            </a:r>
          </a:p>
        </p:txBody>
      </p:sp>
      <p:sp>
        <p:nvSpPr>
          <p:cNvPr id="8" name="Freeform 39"/>
          <p:cNvSpPr/>
          <p:nvPr/>
        </p:nvSpPr>
        <p:spPr>
          <a:xfrm>
            <a:off x="-1008767" y="-238535"/>
            <a:ext cx="2343660" cy="234366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20"/>
                </a:lnTo>
                <a:lnTo>
                  <a:pt x="0" y="46873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8"/>
          <p:cNvGrpSpPr/>
          <p:nvPr/>
        </p:nvGrpSpPr>
        <p:grpSpPr>
          <a:xfrm>
            <a:off x="3417208" y="1611140"/>
            <a:ext cx="107272" cy="104725"/>
            <a:chOff x="0" y="0"/>
            <a:chExt cx="260640" cy="260640"/>
          </a:xfrm>
        </p:grpSpPr>
        <p:sp>
          <p:nvSpPr>
            <p:cNvPr id="18" name="Freeform 9"/>
            <p:cNvSpPr/>
            <p:nvPr/>
          </p:nvSpPr>
          <p:spPr>
            <a:xfrm>
              <a:off x="0" y="0"/>
              <a:ext cx="260604" cy="260604"/>
            </a:xfrm>
            <a:custGeom>
              <a:avLst/>
              <a:gdLst/>
              <a:ahLst/>
              <a:cxnLst/>
              <a:rect l="l" t="t" r="r" b="b"/>
              <a:pathLst>
                <a:path w="260604" h="260604">
                  <a:moveTo>
                    <a:pt x="0" y="130302"/>
                  </a:moveTo>
                  <a:cubicBezTo>
                    <a:pt x="0" y="58293"/>
                    <a:pt x="58293" y="0"/>
                    <a:pt x="130302" y="0"/>
                  </a:cubicBezTo>
                  <a:cubicBezTo>
                    <a:pt x="202311" y="0"/>
                    <a:pt x="260604" y="58293"/>
                    <a:pt x="260604" y="130302"/>
                  </a:cubicBezTo>
                  <a:cubicBezTo>
                    <a:pt x="260604" y="202311"/>
                    <a:pt x="202311" y="260604"/>
                    <a:pt x="130302" y="260604"/>
                  </a:cubicBezTo>
                  <a:cubicBezTo>
                    <a:pt x="58293" y="260604"/>
                    <a:pt x="0" y="202311"/>
                    <a:pt x="0" y="130302"/>
                  </a:cubicBezTo>
                  <a:close/>
                </a:path>
              </a:pathLst>
            </a:custGeom>
            <a:solidFill>
              <a:srgbClr val="4BACC6"/>
            </a:solidFill>
          </p:spPr>
        </p:sp>
      </p:grpSp>
      <p:grpSp>
        <p:nvGrpSpPr>
          <p:cNvPr id="19" name="Group 12"/>
          <p:cNvGrpSpPr/>
          <p:nvPr/>
        </p:nvGrpSpPr>
        <p:grpSpPr>
          <a:xfrm>
            <a:off x="4139437" y="2892802"/>
            <a:ext cx="107272" cy="104725"/>
            <a:chOff x="0" y="0"/>
            <a:chExt cx="260640" cy="260640"/>
          </a:xfrm>
        </p:grpSpPr>
        <p:sp>
          <p:nvSpPr>
            <p:cNvPr id="20" name="Freeform 13"/>
            <p:cNvSpPr/>
            <p:nvPr/>
          </p:nvSpPr>
          <p:spPr>
            <a:xfrm>
              <a:off x="0" y="0"/>
              <a:ext cx="260604" cy="260604"/>
            </a:xfrm>
            <a:custGeom>
              <a:avLst/>
              <a:gdLst/>
              <a:ahLst/>
              <a:cxnLst/>
              <a:rect l="l" t="t" r="r" b="b"/>
              <a:pathLst>
                <a:path w="260604" h="260604">
                  <a:moveTo>
                    <a:pt x="0" y="130302"/>
                  </a:moveTo>
                  <a:cubicBezTo>
                    <a:pt x="0" y="58293"/>
                    <a:pt x="58293" y="0"/>
                    <a:pt x="130302" y="0"/>
                  </a:cubicBezTo>
                  <a:cubicBezTo>
                    <a:pt x="202311" y="0"/>
                    <a:pt x="260604" y="58293"/>
                    <a:pt x="260604" y="130302"/>
                  </a:cubicBezTo>
                  <a:cubicBezTo>
                    <a:pt x="260604" y="202311"/>
                    <a:pt x="202311" y="260604"/>
                    <a:pt x="130302" y="260604"/>
                  </a:cubicBezTo>
                  <a:cubicBezTo>
                    <a:pt x="58293" y="260604"/>
                    <a:pt x="0" y="202311"/>
                    <a:pt x="0" y="130302"/>
                  </a:cubicBezTo>
                  <a:close/>
                </a:path>
              </a:pathLst>
            </a:custGeom>
            <a:solidFill>
              <a:srgbClr val="4BACC6"/>
            </a:solidFill>
          </p:spPr>
        </p:sp>
      </p:grpSp>
      <p:grpSp>
        <p:nvGrpSpPr>
          <p:cNvPr id="21" name="Group 16"/>
          <p:cNvGrpSpPr/>
          <p:nvPr/>
        </p:nvGrpSpPr>
        <p:grpSpPr>
          <a:xfrm>
            <a:off x="3411458" y="4100110"/>
            <a:ext cx="107272" cy="103279"/>
            <a:chOff x="0" y="0"/>
            <a:chExt cx="260640" cy="257040"/>
          </a:xfrm>
        </p:grpSpPr>
        <p:sp>
          <p:nvSpPr>
            <p:cNvPr id="22" name="Freeform 17"/>
            <p:cNvSpPr/>
            <p:nvPr/>
          </p:nvSpPr>
          <p:spPr>
            <a:xfrm>
              <a:off x="0" y="0"/>
              <a:ext cx="260604" cy="257048"/>
            </a:xfrm>
            <a:custGeom>
              <a:avLst/>
              <a:gdLst/>
              <a:ahLst/>
              <a:cxnLst/>
              <a:rect l="l" t="t" r="r" b="b"/>
              <a:pathLst>
                <a:path w="260604" h="257048">
                  <a:moveTo>
                    <a:pt x="0" y="128524"/>
                  </a:moveTo>
                  <a:cubicBezTo>
                    <a:pt x="0" y="57531"/>
                    <a:pt x="58293" y="0"/>
                    <a:pt x="130302" y="0"/>
                  </a:cubicBezTo>
                  <a:cubicBezTo>
                    <a:pt x="202311" y="0"/>
                    <a:pt x="260604" y="57531"/>
                    <a:pt x="260604" y="128524"/>
                  </a:cubicBezTo>
                  <a:cubicBezTo>
                    <a:pt x="260604" y="199517"/>
                    <a:pt x="202311" y="257048"/>
                    <a:pt x="130302" y="257048"/>
                  </a:cubicBezTo>
                  <a:cubicBezTo>
                    <a:pt x="58293" y="257048"/>
                    <a:pt x="0" y="199517"/>
                    <a:pt x="0" y="128524"/>
                  </a:cubicBezTo>
                  <a:close/>
                </a:path>
              </a:pathLst>
            </a:custGeom>
            <a:solidFill>
              <a:srgbClr val="4BACC6"/>
            </a:solidFill>
          </p:spPr>
        </p:sp>
      </p:grpSp>
      <p:grpSp>
        <p:nvGrpSpPr>
          <p:cNvPr id="13" name="Group 2"/>
          <p:cNvGrpSpPr/>
          <p:nvPr/>
        </p:nvGrpSpPr>
        <p:grpSpPr>
          <a:xfrm>
            <a:off x="3519585" y="3037156"/>
            <a:ext cx="673490" cy="1074427"/>
            <a:chOff x="0" y="0"/>
            <a:chExt cx="1120320" cy="2213280"/>
          </a:xfrm>
        </p:grpSpPr>
        <p:sp>
          <p:nvSpPr>
            <p:cNvPr id="14" name="Freeform 3"/>
            <p:cNvSpPr/>
            <p:nvPr/>
          </p:nvSpPr>
          <p:spPr>
            <a:xfrm>
              <a:off x="5334" y="14732"/>
              <a:ext cx="1114933" cy="2194560"/>
            </a:xfrm>
            <a:custGeom>
              <a:avLst/>
              <a:gdLst/>
              <a:ahLst/>
              <a:cxnLst/>
              <a:rect l="l" t="t" r="r" b="b"/>
              <a:pathLst>
                <a:path w="1114933" h="2194560">
                  <a:moveTo>
                    <a:pt x="1114933" y="2159"/>
                  </a:moveTo>
                  <a:cubicBezTo>
                    <a:pt x="1053719" y="876173"/>
                    <a:pt x="640588" y="1650365"/>
                    <a:pt x="20955" y="2194560"/>
                  </a:cubicBezTo>
                  <a:lnTo>
                    <a:pt x="0" y="2170811"/>
                  </a:lnTo>
                  <a:cubicBezTo>
                    <a:pt x="613791" y="1631823"/>
                    <a:pt x="1022731" y="865251"/>
                    <a:pt x="1083310" y="0"/>
                  </a:cubicBezTo>
                  <a:close/>
                </a:path>
              </a:pathLst>
            </a:custGeom>
            <a:solidFill>
              <a:srgbClr val="414042"/>
            </a:solidFill>
          </p:spPr>
        </p:sp>
      </p:grpSp>
      <p:grpSp>
        <p:nvGrpSpPr>
          <p:cNvPr id="15" name="Group 4"/>
          <p:cNvGrpSpPr/>
          <p:nvPr/>
        </p:nvGrpSpPr>
        <p:grpSpPr>
          <a:xfrm>
            <a:off x="3521303" y="1696174"/>
            <a:ext cx="667354" cy="1154933"/>
            <a:chOff x="0" y="0"/>
            <a:chExt cx="1120320" cy="2203200"/>
          </a:xfrm>
        </p:grpSpPr>
        <p:sp>
          <p:nvSpPr>
            <p:cNvPr id="16" name="Freeform 5"/>
            <p:cNvSpPr/>
            <p:nvPr/>
          </p:nvSpPr>
          <p:spPr>
            <a:xfrm>
              <a:off x="5334" y="3937"/>
              <a:ext cx="1114933" cy="2184654"/>
            </a:xfrm>
            <a:custGeom>
              <a:avLst/>
              <a:gdLst/>
              <a:ahLst/>
              <a:cxnLst/>
              <a:rect l="l" t="t" r="r" b="b"/>
              <a:pathLst>
                <a:path w="1114933" h="2184654">
                  <a:moveTo>
                    <a:pt x="20955" y="0"/>
                  </a:moveTo>
                  <a:cubicBezTo>
                    <a:pt x="640588" y="543560"/>
                    <a:pt x="1053719" y="1316863"/>
                    <a:pt x="1114933" y="2182368"/>
                  </a:cubicBezTo>
                  <a:lnTo>
                    <a:pt x="1083310" y="2184654"/>
                  </a:lnTo>
                  <a:cubicBezTo>
                    <a:pt x="1022731" y="1327912"/>
                    <a:pt x="613791" y="562229"/>
                    <a:pt x="0" y="23749"/>
                  </a:cubicBezTo>
                  <a:close/>
                </a:path>
              </a:pathLst>
            </a:custGeom>
            <a:solidFill>
              <a:srgbClr val="414042"/>
            </a:solidFill>
          </p:spPr>
        </p:sp>
      </p:grpSp>
      <p:sp>
        <p:nvSpPr>
          <p:cNvPr id="25" name="Terminador 24"/>
          <p:cNvSpPr/>
          <p:nvPr/>
        </p:nvSpPr>
        <p:spPr>
          <a:xfrm>
            <a:off x="4003699" y="1347615"/>
            <a:ext cx="2816939" cy="853380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Gill Sans MT" panose="020B0502020104020203" pitchFamily="34" charset="0"/>
              </a:rPr>
              <a:t>Nuevo Ingreso</a:t>
            </a:r>
          </a:p>
        </p:txBody>
      </p:sp>
      <p:sp>
        <p:nvSpPr>
          <p:cNvPr id="26" name="Terminador 25"/>
          <p:cNvSpPr/>
          <p:nvPr/>
        </p:nvSpPr>
        <p:spPr>
          <a:xfrm>
            <a:off x="4398583" y="2408689"/>
            <a:ext cx="2816939" cy="853380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Gill Sans MT" panose="020B0502020104020203" pitchFamily="34" charset="0"/>
              </a:rPr>
              <a:t>Reexpedición</a:t>
            </a:r>
          </a:p>
        </p:txBody>
      </p:sp>
      <p:sp>
        <p:nvSpPr>
          <p:cNvPr id="27" name="Terminador 26"/>
          <p:cNvSpPr/>
          <p:nvPr/>
        </p:nvSpPr>
        <p:spPr>
          <a:xfrm>
            <a:off x="4139439" y="3553713"/>
            <a:ext cx="2816939" cy="853380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Gill Sans MT" panose="020B0502020104020203" pitchFamily="34" charset="0"/>
              </a:rPr>
              <a:t>Credencial electrónica UV</a:t>
            </a:r>
          </a:p>
        </p:txBody>
      </p: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960737" y="693384"/>
            <a:ext cx="2618619" cy="479823"/>
          </a:xfrm>
        </p:spPr>
        <p:txBody>
          <a:bodyPr/>
          <a:lstStyle/>
          <a:p>
            <a:r>
              <a:rPr lang="es-MX" sz="2400" dirty="0">
                <a:solidFill>
                  <a:schemeClr val="tx2"/>
                </a:solidFill>
              </a:rPr>
              <a:t>Credencialización</a:t>
            </a:r>
          </a:p>
        </p:txBody>
      </p:sp>
    </p:spTree>
    <p:extLst>
      <p:ext uri="{BB962C8B-B14F-4D97-AF65-F5344CB8AC3E}">
        <p14:creationId xmlns:p14="http://schemas.microsoft.com/office/powerpoint/2010/main" val="403316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 bwMode="auto">
          <a:xfrm>
            <a:off x="323529" y="123479"/>
            <a:ext cx="8033892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7" rIns="73292" bIns="36647" numCol="1" anchor="t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lnSpc>
                <a:spcPts val="2405"/>
              </a:lnSpc>
              <a:spcBef>
                <a:spcPct val="0"/>
              </a:spcBef>
              <a:spcAft>
                <a:spcPct val="0"/>
              </a:spcAft>
              <a:defRPr sz="2200" b="0" kern="1200" cap="none">
                <a:solidFill>
                  <a:srgbClr val="B1F9B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1400" dirty="0">
                <a:solidFill>
                  <a:srgbClr val="00B050"/>
                </a:solidFill>
              </a:rPr>
              <a:t>Supervisión y Desarrollo Escolar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320382" y="370794"/>
            <a:ext cx="4040189" cy="479823"/>
          </a:xfrm>
        </p:spPr>
        <p:txBody>
          <a:bodyPr/>
          <a:lstStyle/>
          <a:p>
            <a:pPr algn="ctr"/>
            <a:r>
              <a:rPr lang="es-MX" sz="1800" dirty="0">
                <a:solidFill>
                  <a:schemeClr val="tx2"/>
                </a:solidFill>
              </a:rPr>
              <a:t>Nuevo Ingreso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4D2409-68CD-9E33-50D2-D6768D9FBDFA}"/>
              </a:ext>
            </a:extLst>
          </p:cNvPr>
          <p:cNvSpPr txBox="1"/>
          <p:nvPr/>
        </p:nvSpPr>
        <p:spPr>
          <a:xfrm>
            <a:off x="611560" y="850616"/>
            <a:ext cx="81369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212529"/>
                </a:solidFill>
                <a:latin typeface="Gill Sans MT" panose="020B0502020104020203" pitchFamily="34" charset="0"/>
              </a:rPr>
              <a:t>El estudiante de nuevo ingreso (por examen) recibirá una credencial física que lo identifica como alumno(a) de la Universidad Veracruzana y con ella tendrá acceso a los servicios e instalaciones con los que la institución cuenta. </a:t>
            </a:r>
          </a:p>
          <a:p>
            <a:pPr algn="just"/>
            <a:endParaRPr lang="es-MX" dirty="0">
              <a:solidFill>
                <a:srgbClr val="212529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es-MX" dirty="0">
                <a:solidFill>
                  <a:srgbClr val="212529"/>
                </a:solidFill>
                <a:latin typeface="Gill Sans MT" panose="020B0502020104020203" pitchFamily="34" charset="0"/>
              </a:rPr>
              <a:t>El costo de esta credencial quedó cubierto al realizar el pago de la inscripción.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09B1FA39-5E2C-BCC7-0EDA-57EBA45B32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2241549"/>
              </p:ext>
            </p:extLst>
          </p:nvPr>
        </p:nvGraphicFramePr>
        <p:xfrm>
          <a:off x="1115616" y="2213365"/>
          <a:ext cx="7128792" cy="2930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7397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95536" y="607216"/>
            <a:ext cx="3008313" cy="341875"/>
          </a:xfrm>
        </p:spPr>
        <p:txBody>
          <a:bodyPr/>
          <a:lstStyle/>
          <a:p>
            <a:r>
              <a:rPr lang="es-MX" sz="2000" dirty="0"/>
              <a:t>Proceso: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323529" y="123479"/>
            <a:ext cx="8033892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7" rIns="73292" bIns="36647" numCol="1" anchor="t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lnSpc>
                <a:spcPts val="2405"/>
              </a:lnSpc>
              <a:spcBef>
                <a:spcPct val="0"/>
              </a:spcBef>
              <a:spcAft>
                <a:spcPct val="0"/>
              </a:spcAft>
              <a:defRPr sz="2200" b="0" kern="1200" cap="none">
                <a:solidFill>
                  <a:srgbClr val="B1F9B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1600" dirty="0">
                <a:solidFill>
                  <a:srgbClr val="00B050"/>
                </a:solidFill>
              </a:rPr>
              <a:t>Supervisión y Desarrollo Escolar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52AA79A-0652-50D8-4608-BAB0C631B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36697"/>
            <a:ext cx="7056784" cy="367218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7546224-FBC7-FBC8-882D-ABC22ADF6805}"/>
              </a:ext>
            </a:extLst>
          </p:cNvPr>
          <p:cNvSpPr txBox="1"/>
          <p:nvPr/>
        </p:nvSpPr>
        <p:spPr>
          <a:xfrm>
            <a:off x="394671" y="914539"/>
            <a:ext cx="82809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https://www.uv.mx/estudiantes/tramites-escolares/emision-o-reposicion-de-credencial-uv/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581ECE9C-F7AB-B540-EE10-EC029BD2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643635"/>
            <a:ext cx="4176464" cy="285739"/>
          </a:xfrm>
        </p:spPr>
        <p:txBody>
          <a:bodyPr/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br>
              <a:rPr lang="es-MX" sz="2000" b="1" dirty="0">
                <a:solidFill>
                  <a:srgbClr val="2683C6">
                    <a:lumMod val="75000"/>
                  </a:srgbClr>
                </a:solidFill>
                <a:latin typeface="Gill Sans MT"/>
                <a:ea typeface="+mn-ea"/>
                <a:cs typeface="Arial"/>
              </a:rPr>
            </a:br>
            <a:r>
              <a:rPr lang="es-MX" sz="1800" dirty="0">
                <a:solidFill>
                  <a:srgbClr val="2683C6">
                    <a:lumMod val="75000"/>
                  </a:srgbClr>
                </a:solidFill>
                <a:latin typeface="Gill Sans MT"/>
                <a:cs typeface="Arial"/>
              </a:rPr>
              <a:t>Reexpedición (Semestres superiores)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94575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467544" y="123478"/>
            <a:ext cx="83529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96973" y="291518"/>
            <a:ext cx="5237709" cy="72008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solidFill>
                  <a:srgbClr val="212529"/>
                </a:solidFill>
                <a:ea typeface="Calibri" panose="020F0502020204030204"/>
                <a:cs typeface="Calibri" panose="020F0502020204030204"/>
              </a:rPr>
              <a:t>Cambio</a:t>
            </a:r>
            <a:r>
              <a:rPr lang="en-US" sz="1400" b="1" dirty="0">
                <a:solidFill>
                  <a:srgbClr val="212529"/>
                </a:solidFill>
                <a:ea typeface="Calibri" panose="020F0502020204030204"/>
                <a:cs typeface="Calibri" panose="020F0502020204030204"/>
              </a:rPr>
              <a:t> de </a:t>
            </a:r>
            <a:r>
              <a:rPr lang="en-US" sz="1400" b="1" dirty="0" err="1">
                <a:solidFill>
                  <a:srgbClr val="212529"/>
                </a:solidFill>
                <a:ea typeface="Calibri" panose="020F0502020204030204"/>
                <a:cs typeface="Calibri" panose="020F0502020204030204"/>
              </a:rPr>
              <a:t>identidad</a:t>
            </a:r>
            <a:endParaRPr lang="en-US" sz="1400" b="1" dirty="0">
              <a:solidFill>
                <a:srgbClr val="212529"/>
              </a:solidFill>
              <a:ea typeface="Calibri" panose="020F0502020204030204"/>
              <a:cs typeface="Calibri" panose="020F0502020204030204"/>
            </a:endParaRPr>
          </a:p>
          <a:p>
            <a:pPr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srgbClr val="212529"/>
                </a:solidFill>
                <a:ea typeface="Calibri" panose="020F0502020204030204"/>
                <a:cs typeface="Calibri" panose="020F0502020204030204"/>
              </a:rPr>
              <a:t>Indicaciones</a:t>
            </a:r>
            <a:r>
              <a:rPr lang="en-US" sz="1400" dirty="0">
                <a:solidFill>
                  <a:srgbClr val="212529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en-US" sz="1400" dirty="0" err="1">
                <a:solidFill>
                  <a:srgbClr val="212529"/>
                </a:solidFill>
                <a:ea typeface="Calibri" panose="020F0502020204030204"/>
                <a:cs typeface="Calibri" panose="020F0502020204030204"/>
              </a:rPr>
              <a:t>establecidas</a:t>
            </a:r>
            <a:r>
              <a:rPr lang="en-US" sz="1400" dirty="0">
                <a:solidFill>
                  <a:srgbClr val="212529"/>
                </a:solidFill>
                <a:ea typeface="Calibri" panose="020F0502020204030204"/>
                <a:cs typeface="Calibri" panose="020F0502020204030204"/>
              </a:rPr>
              <a:t> en los </a:t>
            </a:r>
            <a:r>
              <a:rPr lang="en-US" sz="1400" dirty="0" err="1">
                <a:solidFill>
                  <a:srgbClr val="212529"/>
                </a:solidFill>
                <a:ea typeface="Calibri" panose="020F0502020204030204"/>
                <a:cs typeface="Calibri" panose="020F0502020204030204"/>
              </a:rPr>
              <a:t>lineamientos</a:t>
            </a:r>
            <a:r>
              <a:rPr lang="en-US" sz="1600" dirty="0">
                <a:solidFill>
                  <a:srgbClr val="212529"/>
                </a:solidFill>
                <a:ea typeface="Calibri" panose="020F0502020204030204"/>
                <a:cs typeface="Calibri" panose="020F0502020204030204"/>
              </a:rPr>
              <a:t> </a:t>
            </a:r>
          </a:p>
          <a:p>
            <a:pPr algn="ctr"/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4307B04-017D-0B33-17AF-CE4FE825F3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5" r="7496"/>
          <a:stretch/>
        </p:blipFill>
        <p:spPr>
          <a:xfrm>
            <a:off x="1331640" y="1152297"/>
            <a:ext cx="3087198" cy="341557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B40974-4055-24CD-4E45-C3034C9E91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76"/>
          <a:stretch/>
        </p:blipFill>
        <p:spPr>
          <a:xfrm>
            <a:off x="4572000" y="1192735"/>
            <a:ext cx="3744416" cy="3424951"/>
          </a:xfrm>
          <a:prstGeom prst="rect">
            <a:avLst/>
          </a:prstGeom>
          <a:ln w="3175">
            <a:solidFill>
              <a:srgbClr val="00B050"/>
            </a:solidFill>
          </a:ln>
        </p:spPr>
      </p:pic>
      <p:sp>
        <p:nvSpPr>
          <p:cNvPr id="10" name="CuadroTexto 9"/>
          <p:cNvSpPr txBox="1"/>
          <p:nvPr/>
        </p:nvSpPr>
        <p:spPr>
          <a:xfrm>
            <a:off x="251520" y="4722834"/>
            <a:ext cx="9018240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Gill Sans MT" pitchFamily="34" charset="0"/>
                <a:ea typeface="Calibri" panose="020F0502020204030204"/>
                <a:cs typeface="Calibri" panose="020F0502020204030204"/>
                <a:hlinkClick r:id="rId4"/>
              </a:rPr>
              <a:t>https://www.uv.mx/uge/files/2024/11/Actualizacion-de-datos-por-reconocimiento-de-identidad-sexo-generica-nov24.pdf</a:t>
            </a:r>
            <a:r>
              <a:rPr lang="en-US" sz="1350" dirty="0">
                <a:solidFill>
                  <a:prstClr val="black"/>
                </a:solidFill>
                <a:latin typeface="Gill Sans MT" pitchFamily="34" charset="0"/>
                <a:ea typeface="Calibri" panose="020F0502020204030204"/>
                <a:cs typeface="Calibri" panose="020F0502020204030204"/>
              </a:rPr>
              <a:t>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42081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9" y="195487"/>
            <a:ext cx="8033892" cy="286625"/>
          </a:xfrm>
        </p:spPr>
        <p:txBody>
          <a:bodyPr/>
          <a:lstStyle/>
          <a:p>
            <a:r>
              <a:rPr lang="es-MX" sz="1400" dirty="0"/>
              <a:t>Supervisión y Desarrollo Escolar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889564" y="1275606"/>
            <a:ext cx="7621897" cy="3224360"/>
          </a:xfrm>
        </p:spPr>
        <p:txBody>
          <a:bodyPr/>
          <a:lstStyle/>
          <a:p>
            <a:pPr marL="342891" indent="-342891" algn="ctr">
              <a:lnSpc>
                <a:spcPct val="150000"/>
              </a:lnSpc>
              <a:buFontTx/>
              <a:buChar char="-"/>
            </a:pPr>
            <a:r>
              <a:rPr lang="es-MX" dirty="0"/>
              <a:t>Personal del DSDE</a:t>
            </a:r>
          </a:p>
          <a:p>
            <a:pPr marL="342891" indent="-342891" algn="ctr">
              <a:lnSpc>
                <a:spcPct val="150000"/>
              </a:lnSpc>
              <a:buFontTx/>
              <a:buChar char="-"/>
            </a:pPr>
            <a:r>
              <a:rPr lang="es-MX" dirty="0"/>
              <a:t>Trámites del Seguro Facultativo</a:t>
            </a:r>
          </a:p>
          <a:p>
            <a:pPr marL="342891" indent="-342891" algn="ctr">
              <a:lnSpc>
                <a:spcPct val="150000"/>
              </a:lnSpc>
              <a:buFontTx/>
              <a:buChar char="-"/>
            </a:pPr>
            <a:r>
              <a:rPr lang="es-MX" dirty="0"/>
              <a:t>Credencialización y hologramas</a:t>
            </a:r>
          </a:p>
          <a:p>
            <a:pPr marL="342891" indent="-342891" algn="ctr">
              <a:lnSpc>
                <a:spcPct val="150000"/>
              </a:lnSpc>
              <a:buFontTx/>
              <a:buChar char="-"/>
            </a:pPr>
            <a:r>
              <a:rPr lang="es-MX" dirty="0"/>
              <a:t>Becas y Estímulos Institucionales, Becas Externas y Programas Federales</a:t>
            </a:r>
          </a:p>
          <a:p>
            <a:pPr marL="342891" indent="-342891" algn="ctr">
              <a:lnSpc>
                <a:spcPct val="150000"/>
              </a:lnSpc>
              <a:buFontTx/>
              <a:buChar char="-"/>
            </a:pPr>
            <a:r>
              <a:rPr lang="es-MX" dirty="0"/>
              <a:t>Portales: Estudiantes/DGAE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683567" y="851561"/>
            <a:ext cx="8033892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7" rIns="73292" bIns="36647" numCol="1" anchor="ctr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2200" b="0" kern="1200">
                <a:solidFill>
                  <a:srgbClr val="28AD56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MX" dirty="0">
                <a:solidFill>
                  <a:srgbClr val="364F9D"/>
                </a:solidFill>
              </a:rPr>
              <a:t>Temas:</a:t>
            </a:r>
          </a:p>
        </p:txBody>
      </p:sp>
    </p:spTree>
    <p:extLst>
      <p:ext uri="{BB962C8B-B14F-4D97-AF65-F5344CB8AC3E}">
        <p14:creationId xmlns:p14="http://schemas.microsoft.com/office/powerpoint/2010/main" val="955457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Mancha De Pintura Celeste PNG para descargar gratis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09"/>
          <a:stretch/>
        </p:blipFill>
        <p:spPr>
          <a:xfrm rot="10577616">
            <a:off x="5621699" y="2925309"/>
            <a:ext cx="3462898" cy="1446884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323529" y="123479"/>
            <a:ext cx="8033892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7" rIns="73292" bIns="36647" numCol="1" anchor="t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lnSpc>
                <a:spcPts val="2405"/>
              </a:lnSpc>
              <a:spcBef>
                <a:spcPct val="0"/>
              </a:spcBef>
              <a:spcAft>
                <a:spcPct val="0"/>
              </a:spcAft>
              <a:defRPr sz="2200" b="0" kern="1200" cap="none">
                <a:solidFill>
                  <a:srgbClr val="B1F9B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1600" dirty="0">
                <a:solidFill>
                  <a:srgbClr val="00B050"/>
                </a:solidFill>
              </a:rPr>
              <a:t>Supervisión y Desarrollo Escolar</a:t>
            </a:r>
          </a:p>
        </p:txBody>
      </p:sp>
      <p:sp>
        <p:nvSpPr>
          <p:cNvPr id="6" name="Marcador de texto 2"/>
          <p:cNvSpPr>
            <a:spLocks noGrp="1"/>
          </p:cNvSpPr>
          <p:nvPr>
            <p:ph type="title"/>
          </p:nvPr>
        </p:nvSpPr>
        <p:spPr>
          <a:xfrm>
            <a:off x="2468267" y="523200"/>
            <a:ext cx="3744416" cy="285739"/>
          </a:xfrm>
        </p:spPr>
        <p:txBody>
          <a:bodyPr/>
          <a:lstStyle/>
          <a:p>
            <a:pPr algn="ctr"/>
            <a:r>
              <a:rPr lang="es-MX" sz="1800" dirty="0">
                <a:solidFill>
                  <a:schemeClr val="tx2"/>
                </a:solidFill>
              </a:rPr>
              <a:t>Credencial Electrónica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998D8FE-0D7F-5671-CE86-E2DAB2A87367}"/>
              </a:ext>
            </a:extLst>
          </p:cNvPr>
          <p:cNvSpPr txBox="1"/>
          <p:nvPr/>
        </p:nvSpPr>
        <p:spPr>
          <a:xfrm>
            <a:off x="179512" y="666069"/>
            <a:ext cx="86150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b="0" i="0" dirty="0">
                <a:solidFill>
                  <a:srgbClr val="3366FF"/>
                </a:solidFill>
                <a:effectLst/>
                <a:latin typeface="Gill Sans MT" panose="020B0502020104020203" pitchFamily="34" charset="0"/>
              </a:rPr>
              <a:t>¿Cómo la obtengo?</a:t>
            </a:r>
            <a:endParaRPr lang="es-MX" b="0" i="0" dirty="0">
              <a:solidFill>
                <a:srgbClr val="212529"/>
              </a:solidFill>
              <a:effectLst/>
              <a:latin typeface="Gill Sans MT" panose="020B0502020104020203" pitchFamily="34" charset="0"/>
            </a:endParaRPr>
          </a:p>
          <a:p>
            <a:pPr algn="l"/>
            <a:r>
              <a:rPr lang="es-MX" b="0" i="0" dirty="0">
                <a:solidFill>
                  <a:srgbClr val="212529"/>
                </a:solidFill>
                <a:effectLst/>
                <a:latin typeface="Gill Sans MT" panose="020B0502020104020203" pitchFamily="34" charset="0"/>
              </a:rPr>
              <a:t>Desde </a:t>
            </a:r>
            <a:r>
              <a:rPr lang="es-MX" b="0" i="0" u="none" strike="noStrike" dirty="0">
                <a:solidFill>
                  <a:srgbClr val="212529"/>
                </a:solidFill>
                <a:effectLst/>
                <a:latin typeface="Gill Sans MT" panose="020B0502020104020203" pitchFamily="34" charset="0"/>
                <a:hlinkClick r:id="rId4"/>
              </a:rPr>
              <a:t>MiUV</a:t>
            </a:r>
            <a:r>
              <a:rPr lang="es-MX" b="0" i="0" dirty="0">
                <a:solidFill>
                  <a:srgbClr val="212529"/>
                </a:solidFill>
                <a:effectLst/>
                <a:latin typeface="Gill Sans MT" panose="020B0502020104020203" pitchFamily="34" charset="0"/>
              </a:rPr>
              <a:t> ya sea ingresando al portal institucional o utilizando la aplicación ya sea para dispositivos Android o iOS.</a:t>
            </a:r>
          </a:p>
          <a:p>
            <a:pPr algn="r"/>
            <a:r>
              <a:rPr lang="es-MX" b="0" i="0" dirty="0">
                <a:solidFill>
                  <a:srgbClr val="3366FF"/>
                </a:solidFill>
                <a:effectLst/>
                <a:latin typeface="Gill Sans MT" panose="020B0502020104020203" pitchFamily="34" charset="0"/>
              </a:rPr>
              <a:t>¿Cuáles son los requisitos?</a:t>
            </a:r>
            <a:endParaRPr lang="es-MX" b="0" i="0" dirty="0">
              <a:solidFill>
                <a:srgbClr val="212529"/>
              </a:solidFill>
              <a:effectLst/>
              <a:latin typeface="Gill Sans MT" panose="020B0502020104020203" pitchFamily="34" charset="0"/>
            </a:endParaRPr>
          </a:p>
          <a:p>
            <a:pPr algn="r"/>
            <a:r>
              <a:rPr lang="es-MX" b="0" i="0" dirty="0">
                <a:solidFill>
                  <a:srgbClr val="212529"/>
                </a:solidFill>
                <a:effectLst/>
                <a:latin typeface="Gill Sans MT" panose="020B0502020104020203" pitchFamily="34" charset="0"/>
              </a:rPr>
              <a:t>Ser estudiante inscrito en alguno de los programas educativos de nivel Técnico, TSU, Licenciatura o Posgrado de la Universidad Veracruzana.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A7B92C9-BE23-31A9-A5BA-2D6A0C16D5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39" t="12903" r="17968" b="6451"/>
          <a:stretch/>
        </p:blipFill>
        <p:spPr>
          <a:xfrm>
            <a:off x="179512" y="2139702"/>
            <a:ext cx="446449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/>
          <a:srcRect t="8735"/>
          <a:stretch/>
        </p:blipFill>
        <p:spPr>
          <a:xfrm>
            <a:off x="3685747" y="3147814"/>
            <a:ext cx="1309456" cy="1995686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-198" y="4851112"/>
            <a:ext cx="619268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rgbClr val="2998E3"/>
                </a:solidFill>
                <a:latin typeface="Gill Sans MT" panose="020B0502020104020203" pitchFamily="34" charset="0"/>
                <a:hlinkClick r:id="rId7"/>
              </a:rPr>
              <a:t>https://www.uv.mx/estudiantes/tramites-escolares/emision-o-reposicion-de-credencial-uv/</a:t>
            </a:r>
            <a:r>
              <a:rPr lang="en-US" sz="1300" dirty="0">
                <a:solidFill>
                  <a:srgbClr val="2998E3"/>
                </a:solidFill>
                <a:latin typeface="Gill Sans MT" panose="020B0502020104020203" pitchFamily="34" charset="0"/>
              </a:rPr>
              <a:t> </a:t>
            </a:r>
            <a:endParaRPr lang="es-ES" sz="1300" dirty="0">
              <a:solidFill>
                <a:srgbClr val="002060"/>
              </a:solidFill>
              <a:latin typeface="Gill Sans MT" panose="020B0502020104020203" pitchFamily="34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C6E613D-F8D1-5C30-5FFB-5764EBB8F34D}"/>
              </a:ext>
            </a:extLst>
          </p:cNvPr>
          <p:cNvSpPr txBox="1"/>
          <p:nvPr/>
        </p:nvSpPr>
        <p:spPr>
          <a:xfrm>
            <a:off x="5870233" y="3041248"/>
            <a:ext cx="324071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La </a:t>
            </a:r>
            <a:r>
              <a:rPr lang="en-US" dirty="0" err="1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credencial</a:t>
            </a:r>
            <a:r>
              <a:rPr lang="en-US" dirty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electrónica</a:t>
            </a:r>
            <a:r>
              <a:rPr lang="en-US" dirty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utiliza</a:t>
            </a:r>
            <a:r>
              <a:rPr lang="en-US" dirty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mecanismos</a:t>
            </a:r>
            <a:r>
              <a:rPr lang="en-US" dirty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 de </a:t>
            </a:r>
            <a:r>
              <a:rPr lang="en-US" dirty="0" err="1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seguridad</a:t>
            </a:r>
            <a:r>
              <a:rPr lang="en-US" dirty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institucionales</a:t>
            </a:r>
            <a:r>
              <a:rPr lang="en-US" dirty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, </a:t>
            </a:r>
            <a:r>
              <a:rPr lang="en-US" dirty="0" err="1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además</a:t>
            </a:r>
            <a:r>
              <a:rPr lang="en-US" dirty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contiene</a:t>
            </a:r>
            <a:r>
              <a:rPr lang="en-US" dirty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 un </a:t>
            </a:r>
            <a:r>
              <a:rPr lang="en-US" dirty="0" err="1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código</a:t>
            </a:r>
            <a:r>
              <a:rPr lang="en-US" dirty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 QR para su </a:t>
            </a:r>
            <a:r>
              <a:rPr lang="en-US" dirty="0" err="1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verificación</a:t>
            </a:r>
            <a:r>
              <a:rPr lang="en-US" dirty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.</a:t>
            </a:r>
            <a:endParaRPr lang="en-US" dirty="0">
              <a:solidFill>
                <a:schemeClr val="tx2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947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5942" y="514652"/>
            <a:ext cx="1969066" cy="285739"/>
          </a:xfrm>
        </p:spPr>
        <p:txBody>
          <a:bodyPr/>
          <a:lstStyle/>
          <a:p>
            <a:pPr algn="ctr"/>
            <a:r>
              <a:rPr lang="es-MX" dirty="0"/>
              <a:t>Hologramas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323529" y="123479"/>
            <a:ext cx="8033892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7" rIns="73292" bIns="36647" numCol="1" anchor="t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lnSpc>
                <a:spcPts val="2405"/>
              </a:lnSpc>
              <a:spcBef>
                <a:spcPct val="0"/>
              </a:spcBef>
              <a:spcAft>
                <a:spcPct val="0"/>
              </a:spcAft>
              <a:defRPr sz="2200" b="0" kern="1200" cap="none">
                <a:solidFill>
                  <a:srgbClr val="B1F9B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1600" dirty="0">
                <a:solidFill>
                  <a:srgbClr val="00B050"/>
                </a:solidFill>
              </a:rPr>
              <a:t>Supervisión y Desarrollo Escolar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66B7206-EA25-5B77-32F7-4870937390F6}"/>
              </a:ext>
            </a:extLst>
          </p:cNvPr>
          <p:cNvSpPr txBox="1"/>
          <p:nvPr/>
        </p:nvSpPr>
        <p:spPr>
          <a:xfrm>
            <a:off x="336925" y="717685"/>
            <a:ext cx="331236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solidFill>
                  <a:srgbClr val="00B050"/>
                </a:solidFill>
                <a:latin typeface="Gill Sans MT"/>
                <a:cs typeface="Calibri"/>
              </a:rPr>
              <a:t>Entrega cada periodo escolar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B8CCA5A-7FA2-ACB9-4D3A-ADC2E97C79CD}"/>
              </a:ext>
            </a:extLst>
          </p:cNvPr>
          <p:cNvSpPr txBox="1"/>
          <p:nvPr/>
        </p:nvSpPr>
        <p:spPr>
          <a:xfrm>
            <a:off x="249615" y="1107972"/>
            <a:ext cx="8696640" cy="20928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Calibri"/>
              <a:buChar char="-"/>
            </a:pPr>
            <a:r>
              <a:rPr lang="es-ES" b="1" dirty="0">
                <a:latin typeface="Gill Sans MT"/>
                <a:cs typeface="Calibri"/>
              </a:rPr>
              <a:t>Nuevo ingreso</a:t>
            </a:r>
            <a:r>
              <a:rPr lang="en-US" sz="1800" b="1" dirty="0">
                <a:latin typeface="Gill Sans MT"/>
                <a:ea typeface="+mn-lt"/>
                <a:cs typeface="+mn-lt"/>
              </a:rPr>
              <a:t> </a:t>
            </a:r>
            <a:r>
              <a:rPr lang="en-US" b="1" dirty="0">
                <a:latin typeface="Gill Sans MT"/>
                <a:ea typeface="+mn-lt"/>
                <a:cs typeface="+mn-lt"/>
              </a:rPr>
              <a:t>(Aplica solo para nivel Técnico, TSU y Licenciatura)</a:t>
            </a:r>
            <a:r>
              <a:rPr lang="en-US" dirty="0">
                <a:latin typeface="Gill Sans MT"/>
                <a:ea typeface="+mn-lt"/>
                <a:cs typeface="+mn-lt"/>
              </a:rPr>
              <a:t>:</a:t>
            </a:r>
          </a:p>
          <a:p>
            <a:pPr lvl="1"/>
            <a:r>
              <a:rPr lang="es-ES" dirty="0">
                <a:latin typeface="Gill Sans MT"/>
                <a:cs typeface="Calibri"/>
              </a:rPr>
              <a:t>- Colocado en la credencial física</a:t>
            </a:r>
          </a:p>
          <a:p>
            <a:pPr marL="285750" indent="-285750" algn="just">
              <a:buFont typeface="Calibri"/>
              <a:buChar char="-"/>
            </a:pPr>
            <a:r>
              <a:rPr lang="es-ES" b="1" dirty="0">
                <a:latin typeface="Gill Sans MT"/>
                <a:cs typeface="Calibri"/>
              </a:rPr>
              <a:t>Semestres superiores/Posgrado</a:t>
            </a:r>
            <a:r>
              <a:rPr lang="es-ES" dirty="0">
                <a:latin typeface="Gill Sans MT"/>
                <a:cs typeface="Calibri"/>
              </a:rPr>
              <a:t>:</a:t>
            </a:r>
          </a:p>
          <a:p>
            <a:pPr marL="742950" lvl="1" indent="-285750" algn="just">
              <a:buFont typeface="Calibri"/>
              <a:buChar char="-"/>
            </a:pPr>
            <a:r>
              <a:rPr lang="es-ES" dirty="0">
                <a:latin typeface="Gill Sans MT"/>
                <a:cs typeface="Calibri"/>
              </a:rPr>
              <a:t>Se entregan al termino de las inscripciones/reinscripciones a la entidad académica, aclaraciones remitir concentrado de inscripción y canalizar a </a:t>
            </a:r>
            <a:r>
              <a:rPr lang="es-ES" dirty="0" err="1">
                <a:latin typeface="Gill Sans MT"/>
                <a:cs typeface="Calibri"/>
              </a:rPr>
              <a:t>brubio@uv.mx</a:t>
            </a:r>
            <a:r>
              <a:rPr lang="es-ES" dirty="0">
                <a:latin typeface="Gill Sans MT"/>
                <a:cs typeface="Calibri"/>
              </a:rPr>
              <a:t>. </a:t>
            </a:r>
            <a:endParaRPr lang="es-ES" dirty="0">
              <a:highlight>
                <a:srgbClr val="008000"/>
              </a:highlight>
              <a:latin typeface="Gill Sans MT"/>
              <a:cs typeface="Calibri"/>
            </a:endParaRPr>
          </a:p>
          <a:p>
            <a:pPr marL="742950" lvl="1" indent="-285750" algn="just">
              <a:buFont typeface="Calibri"/>
              <a:buChar char="-"/>
            </a:pPr>
            <a:r>
              <a:rPr lang="es-ES" dirty="0">
                <a:latin typeface="Gill Sans MT"/>
                <a:cs typeface="Calibri"/>
              </a:rPr>
              <a:t>Oficio para casos de extensión por Servicio social/Experiencia R. y pago del holograma.</a:t>
            </a:r>
          </a:p>
          <a:p>
            <a:pPr marL="457200" lvl="1" indent="0" algn="just"/>
            <a:endParaRPr lang="es-ES" dirty="0">
              <a:latin typeface="Gill Sans MT"/>
              <a:cs typeface="Calibri"/>
            </a:endParaRPr>
          </a:p>
          <a:p>
            <a:pPr marL="742950" lvl="1" indent="-285750" algn="just">
              <a:buFont typeface="Calibri"/>
              <a:buChar char="-"/>
            </a:pPr>
            <a:r>
              <a:rPr lang="es-ES" dirty="0">
                <a:latin typeface="Gill Sans MT"/>
                <a:cs typeface="Calibri"/>
              </a:rPr>
              <a:t>Posgrado, Coordinación del posgrado remite concentrado a </a:t>
            </a:r>
            <a:r>
              <a:rPr lang="es-ES" dirty="0" err="1">
                <a:latin typeface="Gill Sans MT"/>
                <a:cs typeface="Calibri"/>
              </a:rPr>
              <a:t>aclemente@uv.mx</a:t>
            </a:r>
            <a:endParaRPr lang="es-ES" dirty="0">
              <a:latin typeface="Gill Sans MT"/>
              <a:cs typeface="Calibri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6585BC4-CB0D-5B40-4C79-CF771887301B}"/>
              </a:ext>
            </a:extLst>
          </p:cNvPr>
          <p:cNvSpPr txBox="1"/>
          <p:nvPr/>
        </p:nvSpPr>
        <p:spPr>
          <a:xfrm>
            <a:off x="133439" y="3297863"/>
            <a:ext cx="88771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 err="1">
                <a:solidFill>
                  <a:srgbClr val="00B050"/>
                </a:solidFill>
                <a:latin typeface="Gill Sans MT"/>
                <a:ea typeface="+mn-lt"/>
                <a:cs typeface="+mn-lt"/>
              </a:rPr>
              <a:t>Regiones</a:t>
            </a:r>
            <a:r>
              <a:rPr lang="en-US" dirty="0">
                <a:solidFill>
                  <a:srgbClr val="00B050"/>
                </a:solidFill>
                <a:latin typeface="Gill Sans MT"/>
                <a:ea typeface="+mn-lt"/>
                <a:cs typeface="+mn-lt"/>
              </a:rPr>
              <a:t>:  Veracruz, Orizaba-Córdoba, Poza Rica-Tuxpan, </a:t>
            </a:r>
          </a:p>
          <a:p>
            <a:pPr algn="r"/>
            <a:r>
              <a:rPr lang="en-US" dirty="0">
                <a:solidFill>
                  <a:srgbClr val="00B050"/>
                </a:solidFill>
                <a:latin typeface="Gill Sans MT"/>
                <a:ea typeface="+mn-lt"/>
                <a:cs typeface="+mn-lt"/>
              </a:rPr>
              <a:t>Coatzacoalcos-</a:t>
            </a:r>
            <a:r>
              <a:rPr lang="en-US" dirty="0" err="1">
                <a:solidFill>
                  <a:srgbClr val="00B050"/>
                </a:solidFill>
                <a:latin typeface="Gill Sans MT"/>
                <a:ea typeface="+mn-lt"/>
                <a:cs typeface="+mn-lt"/>
              </a:rPr>
              <a:t>Minatitlán</a:t>
            </a:r>
            <a:endParaRPr lang="en-US" dirty="0">
              <a:solidFill>
                <a:srgbClr val="00B050"/>
              </a:solidFill>
              <a:latin typeface="Gill Sans MT"/>
              <a:ea typeface="+mn-lt"/>
              <a:cs typeface="+mn-lt"/>
            </a:endParaRPr>
          </a:p>
          <a:p>
            <a:pPr algn="just"/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El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Dpto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. de Supervisión y Desarrollo Escolar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hará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entrega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de los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hologramas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a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través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de las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Secretarías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Académicas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Regionales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quienes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a su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vez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distribuirán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a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cada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entidad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académica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.</a:t>
            </a:r>
          </a:p>
          <a:p>
            <a:pPr algn="just"/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La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distribución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que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realiza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la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entidad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académica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:</a:t>
            </a:r>
          </a:p>
          <a:p>
            <a:pPr algn="just"/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-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Directo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al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estudiante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, -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Presentar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su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credencial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, -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firmar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recibido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(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concentrado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inscripción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90180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323529" y="123479"/>
            <a:ext cx="8033892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7" rIns="73292" bIns="36647" numCol="1" anchor="t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lnSpc>
                <a:spcPts val="2405"/>
              </a:lnSpc>
              <a:spcBef>
                <a:spcPct val="0"/>
              </a:spcBef>
              <a:spcAft>
                <a:spcPct val="0"/>
              </a:spcAft>
              <a:defRPr sz="2200" b="0" kern="1200" cap="none">
                <a:solidFill>
                  <a:srgbClr val="B1F9B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1400" dirty="0">
                <a:solidFill>
                  <a:srgbClr val="00B050"/>
                </a:solidFill>
              </a:rPr>
              <a:t>Supervisión y Desarrollo Escolar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B309CF8-60C6-1180-007A-10B99F4FB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038677"/>
            <a:ext cx="7848872" cy="12311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rgbClr val="ED5C57"/>
                </a:solidFill>
                <a:effectLst/>
                <a:latin typeface="Gill Sans MT" panose="020B0502020104020203" pitchFamily="34" charset="0"/>
              </a:rPr>
              <a:t>IMPORTANTE</a:t>
            </a:r>
            <a:endParaRPr kumimoji="0" lang="es-MX" altLang="es-MX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La nueva versión del holograma, incluye calidad en su material, permite que no se borre o desaparezca el texto; sin embargo </a:t>
            </a:r>
            <a:r>
              <a:rPr kumimoji="0" lang="es-MX" altLang="es-MX" sz="16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una vez colocado en la credencial, si se retira se daña y ya no es reutilizable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, esto debe comentarse cuando se entregue al estudiante. Por su tamaño se sugiere se coloque en la parte superior izquierda de la credencial. Ver ejemplo.</a:t>
            </a:r>
            <a:endParaRPr kumimoji="0" lang="es-MX" altLang="es-MX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84B5B6B-C00E-E92F-A278-ECFB8D6AB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76146"/>
            <a:ext cx="2051484" cy="177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683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3075" y="829277"/>
            <a:ext cx="5657850" cy="396336"/>
          </a:xfrm>
        </p:spPr>
        <p:txBody>
          <a:bodyPr>
            <a:normAutofit/>
          </a:bodyPr>
          <a:lstStyle/>
          <a:p>
            <a:pPr algn="ctr"/>
            <a:r>
              <a:rPr lang="es-MX" sz="2100" b="1">
                <a:solidFill>
                  <a:schemeClr val="accent2">
                    <a:lumMod val="75000"/>
                  </a:schemeClr>
                </a:solidFill>
                <a:latin typeface="Gill Sans MT"/>
                <a:cs typeface="Arial"/>
              </a:rPr>
              <a:t>Becas y Estímulos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r="25641"/>
          <a:stretch/>
        </p:blipFill>
        <p:spPr>
          <a:xfrm>
            <a:off x="7581478" y="195486"/>
            <a:ext cx="721896" cy="54142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66B7206-EA25-5B77-32F7-4870937390F6}"/>
              </a:ext>
            </a:extLst>
          </p:cNvPr>
          <p:cNvSpPr txBox="1"/>
          <p:nvPr/>
        </p:nvSpPr>
        <p:spPr>
          <a:xfrm>
            <a:off x="1650492" y="1344168"/>
            <a:ext cx="5987033" cy="3154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s-ES" b="1" dirty="0">
                <a:solidFill>
                  <a:srgbClr val="00B050"/>
                </a:solidFill>
                <a:latin typeface="Gill Sans MT"/>
                <a:cs typeface="Calibri"/>
              </a:rPr>
              <a:t>Tipos de Becas y Estímulos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8CCA5A-7FA2-ACB9-4D3A-ADC2E97C79CD}"/>
              </a:ext>
            </a:extLst>
          </p:cNvPr>
          <p:cNvSpPr txBox="1"/>
          <p:nvPr/>
        </p:nvSpPr>
        <p:spPr>
          <a:xfrm>
            <a:off x="1746504" y="1769364"/>
            <a:ext cx="3394709" cy="17927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Calibri"/>
              <a:buChar char="-"/>
            </a:pPr>
            <a:r>
              <a:rPr lang="es-ES" dirty="0">
                <a:solidFill>
                  <a:prstClr val="black"/>
                </a:solidFill>
                <a:latin typeface="Gill Sans MT"/>
                <a:cs typeface="Calibri"/>
              </a:rPr>
              <a:t>Institucionales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Calibri"/>
              <a:buChar char="-"/>
            </a:pPr>
            <a:r>
              <a:rPr lang="es-ES" dirty="0">
                <a:solidFill>
                  <a:prstClr val="black"/>
                </a:solidFill>
                <a:latin typeface="Gill Sans MT"/>
                <a:cs typeface="Calibri"/>
              </a:rPr>
              <a:t>Plan de Apoyos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Calibri"/>
              <a:buChar char="-"/>
            </a:pPr>
            <a:r>
              <a:rPr lang="es-ES" dirty="0">
                <a:solidFill>
                  <a:prstClr val="black"/>
                </a:solidFill>
                <a:latin typeface="Gill Sans MT"/>
                <a:cs typeface="Calibri"/>
              </a:rPr>
              <a:t>Fundación UV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Calibri"/>
              <a:buChar char="-"/>
            </a:pPr>
            <a:r>
              <a:rPr lang="es-ES" dirty="0">
                <a:solidFill>
                  <a:prstClr val="black"/>
                </a:solidFill>
                <a:latin typeface="Gill Sans MT"/>
                <a:cs typeface="Calibri"/>
              </a:rPr>
              <a:t>Programas federales y estatales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Calibri"/>
              <a:buChar char="-"/>
            </a:pPr>
            <a:r>
              <a:rPr lang="es-ES" dirty="0">
                <a:solidFill>
                  <a:prstClr val="black"/>
                </a:solidFill>
                <a:latin typeface="Gill Sans MT"/>
                <a:cs typeface="Calibri"/>
              </a:rPr>
              <a:t>Becas externas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Calibri"/>
              <a:buChar char="-"/>
            </a:pPr>
            <a:r>
              <a:rPr lang="es-ES" dirty="0">
                <a:solidFill>
                  <a:prstClr val="black"/>
                </a:solidFill>
                <a:latin typeface="Gill Sans MT"/>
                <a:cs typeface="Calibri"/>
              </a:rPr>
              <a:t>Movilidad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Calibri"/>
              <a:buChar char="-"/>
            </a:pPr>
            <a:r>
              <a:rPr lang="es-ES" dirty="0">
                <a:solidFill>
                  <a:prstClr val="black"/>
                </a:solidFill>
                <a:latin typeface="Gill Sans MT"/>
                <a:cs typeface="Calibri"/>
              </a:rPr>
              <a:t>Posgrado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B92A95C-1805-E5E6-E1FF-F6EBE34F4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138" y="1369886"/>
            <a:ext cx="1471613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01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3075" y="486377"/>
            <a:ext cx="5657850" cy="396336"/>
          </a:xfrm>
        </p:spPr>
        <p:txBody>
          <a:bodyPr>
            <a:normAutofit/>
          </a:bodyPr>
          <a:lstStyle/>
          <a:p>
            <a:pPr algn="ctr"/>
            <a:r>
              <a:rPr lang="es-MX" sz="2100" b="1" dirty="0">
                <a:solidFill>
                  <a:schemeClr val="accent2">
                    <a:lumMod val="75000"/>
                  </a:schemeClr>
                </a:solidFill>
                <a:latin typeface="Gill Sans MT"/>
                <a:cs typeface="Arial"/>
              </a:rPr>
              <a:t>Becas y Estímulos</a:t>
            </a:r>
            <a:endParaRPr lang="es-MX" sz="2100" dirty="0">
              <a:solidFill>
                <a:schemeClr val="accent2">
                  <a:lumMod val="75000"/>
                </a:schemeClr>
              </a:solidFill>
              <a:latin typeface="Gill Sans MT"/>
              <a:cs typeface="Arial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r="25641"/>
          <a:stretch/>
        </p:blipFill>
        <p:spPr>
          <a:xfrm>
            <a:off x="7442411" y="341292"/>
            <a:ext cx="721896" cy="54142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66B7206-EA25-5B77-32F7-4870937390F6}"/>
              </a:ext>
            </a:extLst>
          </p:cNvPr>
          <p:cNvSpPr txBox="1"/>
          <p:nvPr/>
        </p:nvSpPr>
        <p:spPr>
          <a:xfrm>
            <a:off x="1479042" y="981042"/>
            <a:ext cx="5987033" cy="3154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s-ES" b="1" dirty="0">
                <a:solidFill>
                  <a:srgbClr val="00B050"/>
                </a:solidFill>
                <a:latin typeface="Gill Sans MT"/>
                <a:cs typeface="Calibri"/>
              </a:rPr>
              <a:t>Tipos de Becas y Estímulos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8CCA5A-7FA2-ACB9-4D3A-ADC2E97C79CD}"/>
              </a:ext>
            </a:extLst>
          </p:cNvPr>
          <p:cNvSpPr txBox="1"/>
          <p:nvPr/>
        </p:nvSpPr>
        <p:spPr>
          <a:xfrm>
            <a:off x="1650492" y="1344168"/>
            <a:ext cx="5815583" cy="10541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s-ES" dirty="0">
                <a:solidFill>
                  <a:prstClr val="black"/>
                </a:solidFill>
                <a:latin typeface="Gill Sans MT" panose="020B0502020104020203" pitchFamily="34" charset="0"/>
                <a:cs typeface="Calibri"/>
              </a:rPr>
              <a:t>Para conocer los tipos de becas y sus convocatorias, deben ingresar al Portal de Estudiantes: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prstClr val="black"/>
              </a:solidFill>
              <a:latin typeface="Gill Sans MT" panose="020B0502020104020203" pitchFamily="34" charset="0"/>
              <a:cs typeface="Calibri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s-ES" b="1" dirty="0">
                <a:solidFill>
                  <a:srgbClr val="2683C6">
                    <a:lumMod val="75000"/>
                  </a:srgbClr>
                </a:solidFill>
                <a:latin typeface="Gill Sans MT" panose="020B0502020104020203" pitchFamily="34" charset="0"/>
                <a:ea typeface="Calibri" panose="020F0502020204030204"/>
                <a:cs typeface="Calibri" panose="020F050202020403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https://www.uv.mx/estudiantes/becas-y-estimulos/</a:t>
            </a:r>
            <a:r>
              <a:rPr lang="es-ES" b="1" dirty="0">
                <a:solidFill>
                  <a:srgbClr val="2683C6">
                    <a:lumMod val="75000"/>
                  </a:srgbClr>
                </a:solidFill>
                <a:latin typeface="Gill Sans MT" panose="020B0502020104020203" pitchFamily="34" charset="0"/>
                <a:ea typeface="Calibri" panose="020F0502020204030204"/>
                <a:cs typeface="Calibri" panose="020F0502020204030204"/>
              </a:rPr>
              <a:t> </a:t>
            </a:r>
            <a:endParaRPr lang="es-ES" sz="1400" b="1" dirty="0">
              <a:solidFill>
                <a:srgbClr val="2683C6">
                  <a:lumMod val="75000"/>
                </a:srgbClr>
              </a:solidFill>
              <a:latin typeface="Gill Sans MT" panose="020B0502020104020203" pitchFamily="34" charset="0"/>
              <a:cs typeface="Calibri" panose="020F0502020204030204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5AC8B4C-C522-711D-D427-0AAC443A7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162" y="2422874"/>
            <a:ext cx="1664494" cy="230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40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323529" y="123479"/>
            <a:ext cx="8033892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7" rIns="73292" bIns="36647" numCol="1" anchor="t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lnSpc>
                <a:spcPts val="2405"/>
              </a:lnSpc>
              <a:spcBef>
                <a:spcPct val="0"/>
              </a:spcBef>
              <a:spcAft>
                <a:spcPct val="0"/>
              </a:spcAft>
              <a:defRPr sz="2200" b="0" kern="1200" cap="none">
                <a:solidFill>
                  <a:srgbClr val="B1F9B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1400" dirty="0">
                <a:solidFill>
                  <a:srgbClr val="00B050"/>
                </a:solidFill>
              </a:rPr>
              <a:t>Supervisión y Desarrollo Escolar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43659" y="317761"/>
            <a:ext cx="7543800" cy="528448"/>
          </a:xfrm>
        </p:spPr>
        <p:txBody>
          <a:bodyPr>
            <a:normAutofit/>
          </a:bodyPr>
          <a:lstStyle/>
          <a:p>
            <a:pPr algn="ctr"/>
            <a:r>
              <a:rPr lang="es-MX" sz="1800" b="1" dirty="0">
                <a:solidFill>
                  <a:schemeClr val="tx2"/>
                </a:solidFill>
                <a:latin typeface="Gill Sans MT"/>
                <a:cs typeface="Arial"/>
              </a:rPr>
              <a:t>Sistema de Cotejo de Inscripción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6B7206-EA25-5B77-32F7-4870937390F6}"/>
              </a:ext>
            </a:extLst>
          </p:cNvPr>
          <p:cNvSpPr txBox="1"/>
          <p:nvPr/>
        </p:nvSpPr>
        <p:spPr>
          <a:xfrm>
            <a:off x="354377" y="791770"/>
            <a:ext cx="79827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rgbClr val="00B050"/>
                </a:solidFill>
                <a:latin typeface="Gill Sans MT"/>
                <a:cs typeface="Calibri"/>
              </a:rPr>
              <a:t>Inscripciones Nuevo Ingreso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B8CCA5A-7FA2-ACB9-4D3A-ADC2E97C79CD}"/>
              </a:ext>
            </a:extLst>
          </p:cNvPr>
          <p:cNvSpPr txBox="1"/>
          <p:nvPr/>
        </p:nvSpPr>
        <p:spPr>
          <a:xfrm>
            <a:off x="354377" y="1104255"/>
            <a:ext cx="775411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Gill Sans MT"/>
                <a:cs typeface="Calibri"/>
              </a:rPr>
              <a:t>Validar:</a:t>
            </a:r>
          </a:p>
          <a:p>
            <a:r>
              <a:rPr lang="es-ES" dirty="0">
                <a:latin typeface="Gill Sans MT"/>
                <a:cs typeface="Calibri"/>
              </a:rPr>
              <a:t>-Identidad, Documentos, Comprobantes de pago</a:t>
            </a:r>
          </a:p>
          <a:p>
            <a:r>
              <a:rPr lang="es-ES" dirty="0">
                <a:latin typeface="Gill Sans MT"/>
                <a:cs typeface="Calibri"/>
              </a:rPr>
              <a:t>-Generar reporte de cotejo, validar y cargar firmado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45F651F-B2FE-58FB-C744-D95E4460FD89}"/>
              </a:ext>
            </a:extLst>
          </p:cNvPr>
          <p:cNvSpPr txBox="1"/>
          <p:nvPr/>
        </p:nvSpPr>
        <p:spPr>
          <a:xfrm>
            <a:off x="107504" y="2075951"/>
            <a:ext cx="34205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Gill Sans MT" panose="020B0502020104020203" pitchFamily="34" charset="0"/>
              </a:rPr>
              <a:t>Usuarios: Personal participante en el proceso de inscripciones nuevo ingreso.</a:t>
            </a:r>
          </a:p>
          <a:p>
            <a:r>
              <a:rPr lang="es-MX" dirty="0">
                <a:latin typeface="Gill Sans MT" panose="020B0502020104020203" pitchFamily="34" charset="0"/>
              </a:rPr>
              <a:t>- Secretario(a) Entidad Académica, informa los datos del personal participante en las inscripciones, y se les da alta al sistema.</a:t>
            </a:r>
          </a:p>
          <a:p>
            <a:r>
              <a:rPr lang="es-MX" dirty="0">
                <a:latin typeface="Gill Sans MT" panose="020B0502020104020203" pitchFamily="34" charset="0"/>
              </a:rPr>
              <a:t>- Acceso al sistema es con la cuenta y contraseña institucional.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54D7EE9-9E56-3A44-31C3-C1A9E99FB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949" y="1953311"/>
            <a:ext cx="5403437" cy="280232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61629BB-4EE1-D171-8294-B104259B00EE}"/>
              </a:ext>
            </a:extLst>
          </p:cNvPr>
          <p:cNvSpPr txBox="1"/>
          <p:nvPr/>
        </p:nvSpPr>
        <p:spPr>
          <a:xfrm>
            <a:off x="5004048" y="4755638"/>
            <a:ext cx="25032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070C0"/>
                </a:solidFill>
                <a:latin typeface="Gill Sans MT" panose="020B0502020104020203" pitchFamily="34" charset="0"/>
                <a:hlinkClick r:id="rId3"/>
              </a:rPr>
              <a:t>https://www.uv.mx/dgae/</a:t>
            </a:r>
            <a:r>
              <a:rPr lang="es-MX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4225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323529" y="123479"/>
            <a:ext cx="8033892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7" rIns="73292" bIns="36647" numCol="1" anchor="t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lnSpc>
                <a:spcPts val="2405"/>
              </a:lnSpc>
              <a:spcBef>
                <a:spcPct val="0"/>
              </a:spcBef>
              <a:spcAft>
                <a:spcPct val="0"/>
              </a:spcAft>
              <a:defRPr sz="2200" b="0" kern="1200" cap="none">
                <a:solidFill>
                  <a:srgbClr val="B1F9B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1400" dirty="0">
                <a:solidFill>
                  <a:srgbClr val="00B050"/>
                </a:solidFill>
              </a:rPr>
              <a:t>Supervisión y Desarrollo Escolar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C92DF8C-827B-6675-BD37-69535D6DB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848" y="410104"/>
            <a:ext cx="2585946" cy="642523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002060"/>
                </a:solidFill>
              </a:rPr>
              <a:t>Incidencias </a:t>
            </a:r>
            <a:br>
              <a:rPr lang="es-MX" dirty="0">
                <a:solidFill>
                  <a:srgbClr val="002060"/>
                </a:solidFill>
              </a:rPr>
            </a:br>
            <a:r>
              <a:rPr lang="es-MX" dirty="0">
                <a:solidFill>
                  <a:srgbClr val="002060"/>
                </a:solidFill>
              </a:rPr>
              <a:t>Sistema de Cotejo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7BC4076-A109-10CE-D06E-9582944DAA42}"/>
              </a:ext>
            </a:extLst>
          </p:cNvPr>
          <p:cNvSpPr txBox="1"/>
          <p:nvPr/>
        </p:nvSpPr>
        <p:spPr>
          <a:xfrm>
            <a:off x="4829024" y="1306974"/>
            <a:ext cx="4395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s-MX" dirty="0">
                <a:latin typeface="Gill Sans MT" panose="020B0502020104020203" pitchFamily="34" charset="0"/>
              </a:rPr>
              <a:t>Acceso al sistema</a:t>
            </a:r>
          </a:p>
          <a:p>
            <a:pPr marL="342900" indent="-342900" algn="ctr">
              <a:buAutoNum type="arabicPeriod"/>
            </a:pPr>
            <a:r>
              <a:rPr lang="es-MX" dirty="0">
                <a:latin typeface="Gill Sans MT" panose="020B0502020104020203" pitchFamily="34" charset="0"/>
              </a:rPr>
              <a:t>No despliega foto</a:t>
            </a:r>
          </a:p>
          <a:p>
            <a:pPr marL="342900" indent="-342900" algn="ctr">
              <a:buAutoNum type="arabicPeriod"/>
            </a:pPr>
            <a:r>
              <a:rPr lang="es-MX" dirty="0">
                <a:latin typeface="Gill Sans MT" panose="020B0502020104020203" pitchFamily="34" charset="0"/>
              </a:rPr>
              <a:t>No coincide monto sistema/comprobante de pago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29F6BBA-A5C2-FA9E-C5BE-F108DD53E2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86" t="15896" r="27548" b="36480"/>
          <a:stretch/>
        </p:blipFill>
        <p:spPr>
          <a:xfrm>
            <a:off x="4820396" y="2550500"/>
            <a:ext cx="4378990" cy="2397514"/>
          </a:xfrm>
          <a:prstGeom prst="rect">
            <a:avLst/>
          </a:prstGeom>
        </p:spPr>
      </p:pic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EE894BBA-A5EB-661E-E3F8-6BC0C2E30FCA}"/>
              </a:ext>
            </a:extLst>
          </p:cNvPr>
          <p:cNvSpPr/>
          <p:nvPr/>
        </p:nvSpPr>
        <p:spPr>
          <a:xfrm>
            <a:off x="6084168" y="3126278"/>
            <a:ext cx="1080120" cy="1547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8E8AD7F6-CD1F-5C56-5606-AF02B345C57E}"/>
              </a:ext>
            </a:extLst>
          </p:cNvPr>
          <p:cNvGrpSpPr/>
          <p:nvPr/>
        </p:nvGrpSpPr>
        <p:grpSpPr>
          <a:xfrm>
            <a:off x="107503" y="1052626"/>
            <a:ext cx="4721521" cy="4090874"/>
            <a:chOff x="107503" y="1052626"/>
            <a:chExt cx="4721521" cy="4090874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297AFCB6-122D-4E90-0AD8-BE73586E81DD}"/>
                </a:ext>
              </a:extLst>
            </p:cNvPr>
            <p:cNvGrpSpPr/>
            <p:nvPr/>
          </p:nvGrpSpPr>
          <p:grpSpPr>
            <a:xfrm>
              <a:off x="107503" y="2566341"/>
              <a:ext cx="4608513" cy="2577159"/>
              <a:chOff x="107503" y="2566341"/>
              <a:chExt cx="4608513" cy="2577159"/>
            </a:xfrm>
          </p:grpSpPr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8E8AB72E-9199-9C81-FF30-A224F1D6C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3174"/>
              <a:stretch/>
            </p:blipFill>
            <p:spPr>
              <a:xfrm>
                <a:off x="107503" y="2566341"/>
                <a:ext cx="4608513" cy="2577159"/>
              </a:xfrm>
              <a:prstGeom prst="rect">
                <a:avLst/>
              </a:prstGeom>
            </p:spPr>
          </p:pic>
          <p:sp>
            <p:nvSpPr>
              <p:cNvPr id="2" name="Elipse 1"/>
              <p:cNvSpPr/>
              <p:nvPr/>
            </p:nvSpPr>
            <p:spPr>
              <a:xfrm>
                <a:off x="2411761" y="4155926"/>
                <a:ext cx="792087" cy="896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4" name="Rectángulo redondeado 3">
              <a:extLst>
                <a:ext uri="{FF2B5EF4-FFF2-40B4-BE49-F238E27FC236}">
                  <a16:creationId xmlns:a16="http://schemas.microsoft.com/office/drawing/2014/main" id="{0AD2F02C-306A-4F5E-8F56-B3864054E0B6}"/>
                </a:ext>
              </a:extLst>
            </p:cNvPr>
            <p:cNvSpPr/>
            <p:nvPr/>
          </p:nvSpPr>
          <p:spPr>
            <a:xfrm>
              <a:off x="611560" y="2715766"/>
              <a:ext cx="864096" cy="72008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Rectángulo redondeado 6">
              <a:extLst>
                <a:ext uri="{FF2B5EF4-FFF2-40B4-BE49-F238E27FC236}">
                  <a16:creationId xmlns:a16="http://schemas.microsoft.com/office/drawing/2014/main" id="{15170B8C-4BE0-AD53-A809-8678435C25E5}"/>
                </a:ext>
              </a:extLst>
            </p:cNvPr>
            <p:cNvSpPr/>
            <p:nvPr/>
          </p:nvSpPr>
          <p:spPr>
            <a:xfrm>
              <a:off x="2267744" y="2859782"/>
              <a:ext cx="864096" cy="72008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Rectángulo redondeado 11">
              <a:extLst>
                <a:ext uri="{FF2B5EF4-FFF2-40B4-BE49-F238E27FC236}">
                  <a16:creationId xmlns:a16="http://schemas.microsoft.com/office/drawing/2014/main" id="{AEC23833-3425-5CA8-E8F9-9BF42D301C47}"/>
                </a:ext>
              </a:extLst>
            </p:cNvPr>
            <p:cNvSpPr/>
            <p:nvPr/>
          </p:nvSpPr>
          <p:spPr>
            <a:xfrm>
              <a:off x="3851920" y="2859782"/>
              <a:ext cx="466072" cy="72008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Rectángulo redondeado 12">
              <a:extLst>
                <a:ext uri="{FF2B5EF4-FFF2-40B4-BE49-F238E27FC236}">
                  <a16:creationId xmlns:a16="http://schemas.microsoft.com/office/drawing/2014/main" id="{3EDAFF8B-4B05-E193-41DC-708FC6324108}"/>
                </a:ext>
              </a:extLst>
            </p:cNvPr>
            <p:cNvSpPr/>
            <p:nvPr/>
          </p:nvSpPr>
          <p:spPr>
            <a:xfrm>
              <a:off x="3874403" y="2715766"/>
              <a:ext cx="466072" cy="72008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Rectángulo redondeado 13">
              <a:extLst>
                <a:ext uri="{FF2B5EF4-FFF2-40B4-BE49-F238E27FC236}">
                  <a16:creationId xmlns:a16="http://schemas.microsoft.com/office/drawing/2014/main" id="{BC473D63-FDF7-0C61-67BF-FDF8281F3369}"/>
                </a:ext>
              </a:extLst>
            </p:cNvPr>
            <p:cNvSpPr/>
            <p:nvPr/>
          </p:nvSpPr>
          <p:spPr>
            <a:xfrm>
              <a:off x="2276552" y="2709337"/>
              <a:ext cx="466072" cy="72008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Rectángulo redondeado 15">
              <a:extLst>
                <a:ext uri="{FF2B5EF4-FFF2-40B4-BE49-F238E27FC236}">
                  <a16:creationId xmlns:a16="http://schemas.microsoft.com/office/drawing/2014/main" id="{092B65AC-769E-E872-8814-BB4BF2C392D9}"/>
                </a:ext>
              </a:extLst>
            </p:cNvPr>
            <p:cNvSpPr/>
            <p:nvPr/>
          </p:nvSpPr>
          <p:spPr>
            <a:xfrm>
              <a:off x="843770" y="3003798"/>
              <a:ext cx="703894" cy="4571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D5B3B25E-509A-CA51-61C4-81A820445FED}"/>
                </a:ext>
              </a:extLst>
            </p:cNvPr>
            <p:cNvGrpSpPr/>
            <p:nvPr/>
          </p:nvGrpSpPr>
          <p:grpSpPr>
            <a:xfrm>
              <a:off x="107503" y="1052626"/>
              <a:ext cx="4721521" cy="1447115"/>
              <a:chOff x="107503" y="1052626"/>
              <a:chExt cx="4721521" cy="1447115"/>
            </a:xfrm>
          </p:grpSpPr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1D76246D-28F4-B7FF-C5CD-8378A49C32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503" y="1052626"/>
                <a:ext cx="4721521" cy="1447115"/>
              </a:xfrm>
              <a:prstGeom prst="rect">
                <a:avLst/>
              </a:prstGeom>
            </p:spPr>
          </p:pic>
          <p:sp>
            <p:nvSpPr>
              <p:cNvPr id="17" name="Rectángulo redondeado 16">
                <a:extLst>
                  <a:ext uri="{FF2B5EF4-FFF2-40B4-BE49-F238E27FC236}">
                    <a16:creationId xmlns:a16="http://schemas.microsoft.com/office/drawing/2014/main" id="{366932A7-CB57-065B-355A-344555FF8267}"/>
                  </a:ext>
                </a:extLst>
              </p:cNvPr>
              <p:cNvSpPr/>
              <p:nvPr/>
            </p:nvSpPr>
            <p:spPr>
              <a:xfrm>
                <a:off x="611560" y="1491630"/>
                <a:ext cx="936104" cy="7200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8" name="Rectángulo redondeado 17">
                <a:extLst>
                  <a:ext uri="{FF2B5EF4-FFF2-40B4-BE49-F238E27FC236}">
                    <a16:creationId xmlns:a16="http://schemas.microsoft.com/office/drawing/2014/main" id="{738D3B19-B6DA-56F0-E4DA-B9514A154B5B}"/>
                  </a:ext>
                </a:extLst>
              </p:cNvPr>
              <p:cNvSpPr/>
              <p:nvPr/>
            </p:nvSpPr>
            <p:spPr>
              <a:xfrm>
                <a:off x="2276552" y="1635646"/>
                <a:ext cx="711272" cy="7200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9" name="Rectángulo redondeado 18">
                <a:extLst>
                  <a:ext uri="{FF2B5EF4-FFF2-40B4-BE49-F238E27FC236}">
                    <a16:creationId xmlns:a16="http://schemas.microsoft.com/office/drawing/2014/main" id="{C2BC8574-8756-9EE9-0529-E5B6DF72960A}"/>
                  </a:ext>
                </a:extLst>
              </p:cNvPr>
              <p:cNvSpPr/>
              <p:nvPr/>
            </p:nvSpPr>
            <p:spPr>
              <a:xfrm>
                <a:off x="2344156" y="1508948"/>
                <a:ext cx="711272" cy="7200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0" name="Rectángulo redondeado 19">
                <a:extLst>
                  <a:ext uri="{FF2B5EF4-FFF2-40B4-BE49-F238E27FC236}">
                    <a16:creationId xmlns:a16="http://schemas.microsoft.com/office/drawing/2014/main" id="{816BAE6C-7E57-345D-5025-93AD59025C85}"/>
                  </a:ext>
                </a:extLst>
              </p:cNvPr>
              <p:cNvSpPr/>
              <p:nvPr/>
            </p:nvSpPr>
            <p:spPr>
              <a:xfrm>
                <a:off x="843770" y="1784874"/>
                <a:ext cx="711272" cy="7200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1" name="Rectángulo redondeado 20">
                <a:extLst>
                  <a:ext uri="{FF2B5EF4-FFF2-40B4-BE49-F238E27FC236}">
                    <a16:creationId xmlns:a16="http://schemas.microsoft.com/office/drawing/2014/main" id="{59B2F3C7-6626-9602-105E-3D52B54FA5B5}"/>
                  </a:ext>
                </a:extLst>
              </p:cNvPr>
              <p:cNvSpPr/>
              <p:nvPr/>
            </p:nvSpPr>
            <p:spPr>
              <a:xfrm>
                <a:off x="3851920" y="1631360"/>
                <a:ext cx="445942" cy="6378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2" name="Rectángulo redondeado 21">
                <a:extLst>
                  <a:ext uri="{FF2B5EF4-FFF2-40B4-BE49-F238E27FC236}">
                    <a16:creationId xmlns:a16="http://schemas.microsoft.com/office/drawing/2014/main" id="{E6C379A1-491B-64B2-0191-D91AC6D8E6ED}"/>
                  </a:ext>
                </a:extLst>
              </p:cNvPr>
              <p:cNvSpPr/>
              <p:nvPr/>
            </p:nvSpPr>
            <p:spPr>
              <a:xfrm flipV="1">
                <a:off x="3872050" y="1516414"/>
                <a:ext cx="445942" cy="5040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5647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323529" y="123479"/>
            <a:ext cx="8033892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7" rIns="73292" bIns="36647" numCol="1" anchor="t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lnSpc>
                <a:spcPts val="2405"/>
              </a:lnSpc>
              <a:spcBef>
                <a:spcPct val="0"/>
              </a:spcBef>
              <a:spcAft>
                <a:spcPct val="0"/>
              </a:spcAft>
              <a:defRPr sz="2200" b="0" kern="1200" cap="none">
                <a:solidFill>
                  <a:srgbClr val="B1F9B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1400" dirty="0">
                <a:solidFill>
                  <a:srgbClr val="00B050"/>
                </a:solidFill>
              </a:rPr>
              <a:t>Supervisión y Desarrollo Escolar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C64DA4-5B86-1734-D1DB-9DCABBB84D58}"/>
              </a:ext>
            </a:extLst>
          </p:cNvPr>
          <p:cNvSpPr txBox="1"/>
          <p:nvPr/>
        </p:nvSpPr>
        <p:spPr>
          <a:xfrm>
            <a:off x="2167249" y="473523"/>
            <a:ext cx="434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MT" panose="020B0502020104020203" pitchFamily="34" charset="0"/>
              </a:rPr>
              <a:t>Sistema Documentos de Inscripción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CE173F91-42A2-F838-E125-5F94288E8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272"/>
          <a:stretch/>
        </p:blipFill>
        <p:spPr>
          <a:xfrm>
            <a:off x="323529" y="842855"/>
            <a:ext cx="4561574" cy="244897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BBE7DB7-D029-2360-51DD-1D8AACBBD7ED}"/>
              </a:ext>
            </a:extLst>
          </p:cNvPr>
          <p:cNvSpPr txBox="1"/>
          <p:nvPr/>
        </p:nvSpPr>
        <p:spPr>
          <a:xfrm>
            <a:off x="5220072" y="1437974"/>
            <a:ext cx="376295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600" dirty="0">
                <a:latin typeface="Gill Sans MT"/>
                <a:cs typeface="Calibri"/>
              </a:rPr>
              <a:t>Utilidad:</a:t>
            </a:r>
          </a:p>
          <a:p>
            <a:pPr algn="ctr"/>
            <a:r>
              <a:rPr lang="es-ES" sz="1600" dirty="0">
                <a:latin typeface="Gill Sans MT"/>
                <a:cs typeface="Calibri"/>
              </a:rPr>
              <a:t>-Dar seguimiento adeudo de documentos (proceso de nuevo ingreso)</a:t>
            </a:r>
          </a:p>
          <a:p>
            <a:pPr algn="ctr"/>
            <a:r>
              <a:rPr lang="es-ES" sz="1600" dirty="0">
                <a:latin typeface="Gill Sans MT"/>
                <a:cs typeface="Calibri"/>
              </a:rPr>
              <a:t>-Consultar documentos de inscripción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30EC63-69FD-38A3-1059-5823B590A069}"/>
              </a:ext>
            </a:extLst>
          </p:cNvPr>
          <p:cNvSpPr txBox="1"/>
          <p:nvPr/>
        </p:nvSpPr>
        <p:spPr>
          <a:xfrm>
            <a:off x="323529" y="3291830"/>
            <a:ext cx="858748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MX" sz="1400" b="1" dirty="0">
                <a:latin typeface="Gill Sans MT" panose="020B0502020104020203" pitchFamily="34" charset="0"/>
              </a:rPr>
              <a:t>Solicitud de permisos de acceso al sistema</a:t>
            </a:r>
          </a:p>
          <a:p>
            <a:pPr algn="just" fontAlgn="base"/>
            <a:r>
              <a:rPr lang="es-MX" sz="1400" dirty="0">
                <a:latin typeface="Gill Sans MT" panose="020B0502020104020203" pitchFamily="34" charset="0"/>
              </a:rPr>
              <a:t>El secretario de la entidad académica debe enviar a </a:t>
            </a:r>
            <a:r>
              <a:rPr lang="es-MX" sz="1400" b="1" dirty="0">
                <a:latin typeface="Gill Sans MT" panose="020B0502020104020203" pitchFamily="34" charset="0"/>
              </a:rPr>
              <a:t>supervisionescolar@uv.mx </a:t>
            </a:r>
            <a:r>
              <a:rPr lang="es-MX" sz="1400" dirty="0">
                <a:latin typeface="Gill Sans MT" panose="020B0502020104020203" pitchFamily="34" charset="0"/>
              </a:rPr>
              <a:t>con el </a:t>
            </a:r>
            <a:r>
              <a:rPr lang="es-MX" sz="1400" b="1" dirty="0">
                <a:latin typeface="Gill Sans MT" panose="020B0502020104020203" pitchFamily="34" charset="0"/>
              </a:rPr>
              <a:t>asunto ALTA USUARIO</a:t>
            </a:r>
            <a:r>
              <a:rPr lang="es-MX" sz="1400" dirty="0">
                <a:latin typeface="Gill Sans MT" panose="020B0502020104020203" pitchFamily="34" charset="0"/>
              </a:rPr>
              <a:t>, la solicitud de permisos para su personal de apoyo, informando lo siguiente: *nombre completo   *cuenta institucional *número de personal *teléfono o extensión *cargo. *correo personal (no obligatorio) *región *área *modalidad *facultad/entidad *programa (s) educativos (s) para los que requiere permisos.</a:t>
            </a:r>
          </a:p>
          <a:p>
            <a:pPr algn="l" fontAlgn="base"/>
            <a:endParaRPr lang="es-MX" sz="1400" dirty="0">
              <a:latin typeface="Gill Sans MT" panose="020B0502020104020203" pitchFamily="34" charset="0"/>
            </a:endParaRPr>
          </a:p>
          <a:p>
            <a:pPr algn="l" fontAlgn="base"/>
            <a:r>
              <a:rPr lang="es-MX" sz="1400" dirty="0">
                <a:latin typeface="Gill Sans MT" panose="020B0502020104020203" pitchFamily="34" charset="0"/>
              </a:rPr>
              <a:t>La respuesta del alta de usuarios le será notificada por su analista de supervisión escolar.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0C3F68B-3BF5-F196-31E1-087C4B701665}"/>
              </a:ext>
            </a:extLst>
          </p:cNvPr>
          <p:cNvSpPr txBox="1"/>
          <p:nvPr/>
        </p:nvSpPr>
        <p:spPr>
          <a:xfrm>
            <a:off x="1136119" y="4825667"/>
            <a:ext cx="64087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rgbClr val="92D050"/>
                </a:solidFill>
                <a:latin typeface="Gill Sans MT" panose="020B0502020104020203" pitchFamily="34" charset="0"/>
                <a:hlinkClick r:id="rId3"/>
              </a:rPr>
              <a:t>https://documentosdeinscripcion.dgaeuv.com/index.php</a:t>
            </a:r>
            <a:r>
              <a:rPr lang="es-MX" sz="1200" b="1" dirty="0">
                <a:solidFill>
                  <a:srgbClr val="92D050"/>
                </a:solidFill>
                <a:latin typeface="Gill Sans MT" panose="020B05020201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9588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96F8077F-EC92-06DC-D99B-0A64A6006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284" y="930842"/>
            <a:ext cx="8055464" cy="3472619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 bwMode="auto">
          <a:xfrm>
            <a:off x="323529" y="123479"/>
            <a:ext cx="8033892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7" rIns="73292" bIns="36647" numCol="1" anchor="t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lnSpc>
                <a:spcPts val="2405"/>
              </a:lnSpc>
              <a:spcBef>
                <a:spcPct val="0"/>
              </a:spcBef>
              <a:spcAft>
                <a:spcPct val="0"/>
              </a:spcAft>
              <a:defRPr sz="2200" b="0" kern="1200" cap="none">
                <a:solidFill>
                  <a:srgbClr val="B1F9B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1400" dirty="0">
                <a:solidFill>
                  <a:srgbClr val="00B050"/>
                </a:solidFill>
              </a:rPr>
              <a:t>Supervisión y Desarrollo Escolar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F05D8FD-7076-008E-1B00-888726B2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832" y="432291"/>
            <a:ext cx="3244984" cy="476365"/>
          </a:xfrm>
        </p:spPr>
        <p:txBody>
          <a:bodyPr/>
          <a:lstStyle/>
          <a:p>
            <a:pPr algn="ctr"/>
            <a:r>
              <a:rPr lang="es-MX" sz="2400" dirty="0"/>
              <a:t>Portal Estudiantes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845995" y="4403462"/>
            <a:ext cx="27761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ill Sans MT" panose="020B0502020104020203" pitchFamily="34" charset="0"/>
                <a:hlinkClick r:id="rId3"/>
              </a:rPr>
              <a:t>https://www.uv.mx/estudiantes/</a:t>
            </a:r>
            <a:endParaRPr lang="es-E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527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5D8FD-7076-008E-1B00-888726B2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411510"/>
            <a:ext cx="4358796" cy="387455"/>
          </a:xfrm>
        </p:spPr>
        <p:txBody>
          <a:bodyPr>
            <a:noAutofit/>
          </a:bodyPr>
          <a:lstStyle/>
          <a:p>
            <a:pPr algn="ctr"/>
            <a:r>
              <a:rPr lang="es-MX" sz="2400" dirty="0">
                <a:latin typeface="Gill Sans MT" panose="020B0502020104020203" pitchFamily="34" charset="0"/>
              </a:rPr>
              <a:t>Portal DGAE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CD115D2-631F-E910-1349-009A37DA5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06622"/>
            <a:ext cx="8311680" cy="363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94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33" descr="Mancha De Pintura Celeste PNG para descargar gratis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09"/>
          <a:stretch/>
        </p:blipFill>
        <p:spPr>
          <a:xfrm rot="10800000">
            <a:off x="-71586" y="1173190"/>
            <a:ext cx="2831324" cy="118299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778895"/>
            <a:ext cx="1584177" cy="286625"/>
          </a:xfrm>
        </p:spPr>
        <p:txBody>
          <a:bodyPr/>
          <a:lstStyle/>
          <a:p>
            <a:r>
              <a:rPr lang="es-MX" dirty="0">
                <a:solidFill>
                  <a:srgbClr val="002060"/>
                </a:solidFill>
              </a:rPr>
              <a:t>Funciones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323529" y="195487"/>
            <a:ext cx="8033892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ctr" anchorCtr="0" compatLnSpc="1">
            <a:prstTxWarp prst="textNoShape">
              <a:avLst/>
            </a:prstTxWarp>
          </a:bodyPr>
          <a:lstStyle>
            <a:lvl1pPr algn="l" defTabSz="815610" rtl="0" eaLnBrk="1" fontAlgn="base" hangingPunct="1">
              <a:spcBef>
                <a:spcPct val="0"/>
              </a:spcBef>
              <a:spcAft>
                <a:spcPct val="0"/>
              </a:spcAft>
              <a:defRPr sz="2200" b="0" kern="1200">
                <a:solidFill>
                  <a:srgbClr val="28AD56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1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1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1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1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52" algn="ctr" defTabSz="81561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03" algn="ctr" defTabSz="81561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55" algn="ctr" defTabSz="81561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06" algn="ctr" defTabSz="81561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1400" dirty="0"/>
              <a:t>Supervisión y Desarrollo Escolar</a:t>
            </a:r>
          </a:p>
        </p:txBody>
      </p:sp>
      <p:sp>
        <p:nvSpPr>
          <p:cNvPr id="5" name="TextBox 41"/>
          <p:cNvSpPr txBox="1"/>
          <p:nvPr/>
        </p:nvSpPr>
        <p:spPr>
          <a:xfrm>
            <a:off x="234757" y="1239963"/>
            <a:ext cx="2160240" cy="11541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ts val="1460"/>
              </a:lnSpc>
              <a:spcBef>
                <a:spcPct val="0"/>
              </a:spcBef>
            </a:pPr>
            <a:r>
              <a:rPr lang="en-US" dirty="0">
                <a:ln w="0"/>
                <a:solidFill>
                  <a:schemeClr val="tx1"/>
                </a:solidFill>
                <a:latin typeface="Gill Sans MT" panose="020B0502020104020203" pitchFamily="34" charset="0"/>
              </a:rPr>
              <a:t>Coordinar las </a:t>
            </a:r>
            <a:r>
              <a:rPr lang="en-US" dirty="0" err="1">
                <a:ln w="0"/>
                <a:solidFill>
                  <a:schemeClr val="tx1"/>
                </a:solidFill>
                <a:latin typeface="Gill Sans MT" panose="020B0502020104020203" pitchFamily="34" charset="0"/>
              </a:rPr>
              <a:t>actividades</a:t>
            </a:r>
            <a:r>
              <a:rPr lang="en-US" dirty="0">
                <a:ln w="0"/>
                <a:solidFill>
                  <a:schemeClr val="tx1"/>
                </a:solidFill>
                <a:latin typeface="Gill Sans MT" panose="020B0502020104020203" pitchFamily="34" charset="0"/>
              </a:rPr>
              <a:t> de </a:t>
            </a:r>
            <a:r>
              <a:rPr lang="en-US" dirty="0" err="1">
                <a:ln w="0"/>
                <a:solidFill>
                  <a:schemeClr val="tx1"/>
                </a:solidFill>
                <a:latin typeface="Gill Sans MT" panose="020B0502020104020203" pitchFamily="34" charset="0"/>
              </a:rPr>
              <a:t>supervisión</a:t>
            </a:r>
            <a:r>
              <a:rPr lang="en-US" dirty="0">
                <a:ln w="0"/>
                <a:solidFill>
                  <a:schemeClr val="tx1"/>
                </a:solidFill>
                <a:latin typeface="Gill Sans MT" panose="020B0502020104020203" pitchFamily="34" charset="0"/>
              </a:rPr>
              <a:t> y </a:t>
            </a:r>
            <a:r>
              <a:rPr lang="en-US" dirty="0" err="1">
                <a:ln w="0"/>
                <a:solidFill>
                  <a:schemeClr val="tx1"/>
                </a:solidFill>
                <a:latin typeface="Gill Sans MT" panose="020B0502020104020203" pitchFamily="34" charset="0"/>
              </a:rPr>
              <a:t>desarrollo</a:t>
            </a:r>
            <a:r>
              <a:rPr lang="en-US" dirty="0">
                <a:ln w="0"/>
                <a:solidFill>
                  <a:schemeClr val="tx1"/>
                </a:solidFill>
                <a:latin typeface="Gill Sans MT" panose="020B0502020104020203" pitchFamily="34" charset="0"/>
              </a:rPr>
              <a:t> escolar </a:t>
            </a:r>
          </a:p>
          <a:p>
            <a:pPr marL="0" lvl="1" algn="ctr">
              <a:lnSpc>
                <a:spcPts val="1460"/>
              </a:lnSpc>
              <a:spcBef>
                <a:spcPct val="0"/>
              </a:spcBef>
            </a:pPr>
            <a:r>
              <a:rPr lang="en-US" dirty="0">
                <a:ln w="0"/>
                <a:solidFill>
                  <a:schemeClr val="tx1"/>
                </a:solidFill>
                <a:latin typeface="Gill Sans MT" panose="020B0502020104020203" pitchFamily="34" charset="0"/>
              </a:rPr>
              <a:t>de los (as) </a:t>
            </a:r>
            <a:r>
              <a:rPr lang="en-US" dirty="0" err="1">
                <a:ln w="0"/>
                <a:solidFill>
                  <a:schemeClr val="tx1"/>
                </a:solidFill>
                <a:latin typeface="Gill Sans MT" panose="020B0502020104020203" pitchFamily="34" charset="0"/>
              </a:rPr>
              <a:t>estudiantes</a:t>
            </a:r>
            <a:r>
              <a:rPr lang="en-US" dirty="0">
                <a:ln w="0"/>
                <a:solidFill>
                  <a:schemeClr val="tx1"/>
                </a:solidFill>
                <a:latin typeface="Gill Sans MT" panose="020B0502020104020203" pitchFamily="34" charset="0"/>
              </a:rPr>
              <a:t> durante su permanencia en la UV.</a:t>
            </a:r>
          </a:p>
        </p:txBody>
      </p:sp>
      <p:grpSp>
        <p:nvGrpSpPr>
          <p:cNvPr id="8" name="Group 30"/>
          <p:cNvGrpSpPr/>
          <p:nvPr/>
        </p:nvGrpSpPr>
        <p:grpSpPr>
          <a:xfrm>
            <a:off x="2195736" y="2058662"/>
            <a:ext cx="1872207" cy="1806057"/>
            <a:chOff x="0" y="0"/>
            <a:chExt cx="4934160" cy="4943520"/>
          </a:xfrm>
          <a:solidFill>
            <a:schemeClr val="tx2"/>
          </a:solidFill>
        </p:grpSpPr>
        <p:sp>
          <p:nvSpPr>
            <p:cNvPr id="9" name="Freeform 31"/>
            <p:cNvSpPr/>
            <p:nvPr/>
          </p:nvSpPr>
          <p:spPr>
            <a:xfrm>
              <a:off x="0" y="0"/>
              <a:ext cx="4934204" cy="4943475"/>
            </a:xfrm>
            <a:custGeom>
              <a:avLst/>
              <a:gdLst/>
              <a:ahLst/>
              <a:cxnLst/>
              <a:rect l="l" t="t" r="r" b="b"/>
              <a:pathLst>
                <a:path w="4934204" h="4943475">
                  <a:moveTo>
                    <a:pt x="0" y="2471801"/>
                  </a:moveTo>
                  <a:cubicBezTo>
                    <a:pt x="0" y="1106678"/>
                    <a:pt x="1104519" y="0"/>
                    <a:pt x="2467102" y="0"/>
                  </a:cubicBezTo>
                  <a:cubicBezTo>
                    <a:pt x="3829685" y="0"/>
                    <a:pt x="4934204" y="1106678"/>
                    <a:pt x="4934204" y="2471801"/>
                  </a:cubicBezTo>
                  <a:cubicBezTo>
                    <a:pt x="4934204" y="3836924"/>
                    <a:pt x="3829558" y="4943475"/>
                    <a:pt x="2467102" y="4943475"/>
                  </a:cubicBezTo>
                  <a:cubicBezTo>
                    <a:pt x="1104646" y="4943475"/>
                    <a:pt x="0" y="3836924"/>
                    <a:pt x="0" y="2471801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" name="CuadroTexto 6"/>
          <p:cNvSpPr txBox="1"/>
          <p:nvPr/>
        </p:nvSpPr>
        <p:spPr>
          <a:xfrm>
            <a:off x="2415641" y="2574341"/>
            <a:ext cx="1406155" cy="707886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2000" dirty="0">
                <a:solidFill>
                  <a:schemeClr val="bg1"/>
                </a:solidFill>
                <a:latin typeface="Gill Sans MT" panose="020B0502020104020203" pitchFamily="34" charset="0"/>
              </a:rPr>
              <a:t>Entidades </a:t>
            </a:r>
          </a:p>
          <a:p>
            <a:pPr algn="ctr"/>
            <a:r>
              <a:rPr lang="es-MX" sz="2000" dirty="0">
                <a:solidFill>
                  <a:schemeClr val="bg1"/>
                </a:solidFill>
                <a:latin typeface="Gill Sans MT" panose="020B0502020104020203" pitchFamily="34" charset="0"/>
              </a:rPr>
              <a:t>Académicas</a:t>
            </a:r>
          </a:p>
        </p:txBody>
      </p:sp>
      <p:sp>
        <p:nvSpPr>
          <p:cNvPr id="11" name="Freeform 40"/>
          <p:cNvSpPr/>
          <p:nvPr/>
        </p:nvSpPr>
        <p:spPr>
          <a:xfrm>
            <a:off x="4095541" y="2295554"/>
            <a:ext cx="1098533" cy="1112325"/>
          </a:xfrm>
          <a:custGeom>
            <a:avLst/>
            <a:gdLst/>
            <a:ahLst/>
            <a:cxnLst/>
            <a:rect l="l" t="t" r="r" b="b"/>
            <a:pathLst>
              <a:path w="1218068" h="1295817">
                <a:moveTo>
                  <a:pt x="0" y="0"/>
                </a:moveTo>
                <a:lnTo>
                  <a:pt x="1218068" y="0"/>
                </a:lnTo>
                <a:lnTo>
                  <a:pt x="1218068" y="1295817"/>
                </a:lnTo>
                <a:lnTo>
                  <a:pt x="0" y="1295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2"/>
          <p:cNvGrpSpPr/>
          <p:nvPr/>
        </p:nvGrpSpPr>
        <p:grpSpPr>
          <a:xfrm>
            <a:off x="4860017" y="3080018"/>
            <a:ext cx="482126" cy="912318"/>
            <a:chOff x="0" y="0"/>
            <a:chExt cx="1120320" cy="2213280"/>
          </a:xfrm>
        </p:grpSpPr>
        <p:sp>
          <p:nvSpPr>
            <p:cNvPr id="13" name="Freeform 3"/>
            <p:cNvSpPr/>
            <p:nvPr/>
          </p:nvSpPr>
          <p:spPr>
            <a:xfrm>
              <a:off x="5334" y="14732"/>
              <a:ext cx="1114933" cy="2194560"/>
            </a:xfrm>
            <a:custGeom>
              <a:avLst/>
              <a:gdLst/>
              <a:ahLst/>
              <a:cxnLst/>
              <a:rect l="l" t="t" r="r" b="b"/>
              <a:pathLst>
                <a:path w="1114933" h="2194560">
                  <a:moveTo>
                    <a:pt x="1114933" y="2159"/>
                  </a:moveTo>
                  <a:cubicBezTo>
                    <a:pt x="1053719" y="876173"/>
                    <a:pt x="640588" y="1650365"/>
                    <a:pt x="20955" y="2194560"/>
                  </a:cubicBezTo>
                  <a:lnTo>
                    <a:pt x="0" y="2170811"/>
                  </a:lnTo>
                  <a:cubicBezTo>
                    <a:pt x="613791" y="1631823"/>
                    <a:pt x="1022731" y="865251"/>
                    <a:pt x="1083310" y="0"/>
                  </a:cubicBezTo>
                  <a:close/>
                </a:path>
              </a:pathLst>
            </a:custGeom>
            <a:solidFill>
              <a:srgbClr val="414042"/>
            </a:solidFill>
          </p:spPr>
        </p:sp>
      </p:grpSp>
      <p:grpSp>
        <p:nvGrpSpPr>
          <p:cNvPr id="14" name="Group 4"/>
          <p:cNvGrpSpPr/>
          <p:nvPr/>
        </p:nvGrpSpPr>
        <p:grpSpPr>
          <a:xfrm>
            <a:off x="4860031" y="1869414"/>
            <a:ext cx="477693" cy="1024554"/>
            <a:chOff x="0" y="0"/>
            <a:chExt cx="1120320" cy="2203200"/>
          </a:xfrm>
        </p:grpSpPr>
        <p:sp>
          <p:nvSpPr>
            <p:cNvPr id="15" name="Freeform 5"/>
            <p:cNvSpPr/>
            <p:nvPr/>
          </p:nvSpPr>
          <p:spPr>
            <a:xfrm>
              <a:off x="5334" y="3937"/>
              <a:ext cx="1114933" cy="2184654"/>
            </a:xfrm>
            <a:custGeom>
              <a:avLst/>
              <a:gdLst/>
              <a:ahLst/>
              <a:cxnLst/>
              <a:rect l="l" t="t" r="r" b="b"/>
              <a:pathLst>
                <a:path w="1114933" h="2184654">
                  <a:moveTo>
                    <a:pt x="20955" y="0"/>
                  </a:moveTo>
                  <a:cubicBezTo>
                    <a:pt x="640588" y="543560"/>
                    <a:pt x="1053719" y="1316863"/>
                    <a:pt x="1114933" y="2182368"/>
                  </a:cubicBezTo>
                  <a:lnTo>
                    <a:pt x="1083310" y="2184654"/>
                  </a:lnTo>
                  <a:cubicBezTo>
                    <a:pt x="1022731" y="1327912"/>
                    <a:pt x="613791" y="562229"/>
                    <a:pt x="0" y="23749"/>
                  </a:cubicBezTo>
                  <a:close/>
                </a:path>
              </a:pathLst>
            </a:custGeom>
            <a:solidFill>
              <a:srgbClr val="414042"/>
            </a:solidFill>
          </p:spPr>
        </p:sp>
      </p:grpSp>
      <p:grpSp>
        <p:nvGrpSpPr>
          <p:cNvPr id="16" name="Group 8"/>
          <p:cNvGrpSpPr/>
          <p:nvPr/>
        </p:nvGrpSpPr>
        <p:grpSpPr>
          <a:xfrm>
            <a:off x="4752760" y="1764689"/>
            <a:ext cx="107272" cy="104725"/>
            <a:chOff x="0" y="0"/>
            <a:chExt cx="260640" cy="260640"/>
          </a:xfrm>
        </p:grpSpPr>
        <p:sp>
          <p:nvSpPr>
            <p:cNvPr id="17" name="Freeform 9"/>
            <p:cNvSpPr/>
            <p:nvPr/>
          </p:nvSpPr>
          <p:spPr>
            <a:xfrm>
              <a:off x="0" y="0"/>
              <a:ext cx="260604" cy="260604"/>
            </a:xfrm>
            <a:custGeom>
              <a:avLst/>
              <a:gdLst/>
              <a:ahLst/>
              <a:cxnLst/>
              <a:rect l="l" t="t" r="r" b="b"/>
              <a:pathLst>
                <a:path w="260604" h="260604">
                  <a:moveTo>
                    <a:pt x="0" y="130302"/>
                  </a:moveTo>
                  <a:cubicBezTo>
                    <a:pt x="0" y="58293"/>
                    <a:pt x="58293" y="0"/>
                    <a:pt x="130302" y="0"/>
                  </a:cubicBezTo>
                  <a:cubicBezTo>
                    <a:pt x="202311" y="0"/>
                    <a:pt x="260604" y="58293"/>
                    <a:pt x="260604" y="130302"/>
                  </a:cubicBezTo>
                  <a:cubicBezTo>
                    <a:pt x="260604" y="202311"/>
                    <a:pt x="202311" y="260604"/>
                    <a:pt x="130302" y="260604"/>
                  </a:cubicBezTo>
                  <a:cubicBezTo>
                    <a:pt x="58293" y="260604"/>
                    <a:pt x="0" y="202311"/>
                    <a:pt x="0" y="130302"/>
                  </a:cubicBezTo>
                  <a:close/>
                </a:path>
              </a:pathLst>
            </a:custGeom>
            <a:solidFill>
              <a:srgbClr val="4BACC6"/>
            </a:solidFill>
          </p:spPr>
        </p:sp>
      </p:grpSp>
      <p:grpSp>
        <p:nvGrpSpPr>
          <p:cNvPr id="18" name="Group 8"/>
          <p:cNvGrpSpPr/>
          <p:nvPr/>
        </p:nvGrpSpPr>
        <p:grpSpPr>
          <a:xfrm>
            <a:off x="5284057" y="2928284"/>
            <a:ext cx="107272" cy="104725"/>
            <a:chOff x="0" y="0"/>
            <a:chExt cx="260640" cy="260640"/>
          </a:xfrm>
        </p:grpSpPr>
        <p:sp>
          <p:nvSpPr>
            <p:cNvPr id="19" name="Freeform 9"/>
            <p:cNvSpPr/>
            <p:nvPr/>
          </p:nvSpPr>
          <p:spPr>
            <a:xfrm>
              <a:off x="0" y="0"/>
              <a:ext cx="260604" cy="260604"/>
            </a:xfrm>
            <a:custGeom>
              <a:avLst/>
              <a:gdLst/>
              <a:ahLst/>
              <a:cxnLst/>
              <a:rect l="l" t="t" r="r" b="b"/>
              <a:pathLst>
                <a:path w="260604" h="260604">
                  <a:moveTo>
                    <a:pt x="0" y="130302"/>
                  </a:moveTo>
                  <a:cubicBezTo>
                    <a:pt x="0" y="58293"/>
                    <a:pt x="58293" y="0"/>
                    <a:pt x="130302" y="0"/>
                  </a:cubicBezTo>
                  <a:cubicBezTo>
                    <a:pt x="202311" y="0"/>
                    <a:pt x="260604" y="58293"/>
                    <a:pt x="260604" y="130302"/>
                  </a:cubicBezTo>
                  <a:cubicBezTo>
                    <a:pt x="260604" y="202311"/>
                    <a:pt x="202311" y="260604"/>
                    <a:pt x="130302" y="260604"/>
                  </a:cubicBezTo>
                  <a:cubicBezTo>
                    <a:pt x="58293" y="260604"/>
                    <a:pt x="0" y="202311"/>
                    <a:pt x="0" y="130302"/>
                  </a:cubicBezTo>
                  <a:close/>
                </a:path>
              </a:pathLst>
            </a:custGeom>
            <a:solidFill>
              <a:srgbClr val="4BACC6"/>
            </a:solidFill>
          </p:spPr>
        </p:sp>
      </p:grpSp>
      <p:grpSp>
        <p:nvGrpSpPr>
          <p:cNvPr id="20" name="Group 8"/>
          <p:cNvGrpSpPr/>
          <p:nvPr/>
        </p:nvGrpSpPr>
        <p:grpSpPr>
          <a:xfrm>
            <a:off x="4752760" y="3990589"/>
            <a:ext cx="107272" cy="104725"/>
            <a:chOff x="0" y="0"/>
            <a:chExt cx="260640" cy="260640"/>
          </a:xfrm>
        </p:grpSpPr>
        <p:sp>
          <p:nvSpPr>
            <p:cNvPr id="21" name="Freeform 9"/>
            <p:cNvSpPr/>
            <p:nvPr/>
          </p:nvSpPr>
          <p:spPr>
            <a:xfrm>
              <a:off x="0" y="0"/>
              <a:ext cx="260604" cy="260604"/>
            </a:xfrm>
            <a:custGeom>
              <a:avLst/>
              <a:gdLst/>
              <a:ahLst/>
              <a:cxnLst/>
              <a:rect l="l" t="t" r="r" b="b"/>
              <a:pathLst>
                <a:path w="260604" h="260604">
                  <a:moveTo>
                    <a:pt x="0" y="130302"/>
                  </a:moveTo>
                  <a:cubicBezTo>
                    <a:pt x="0" y="58293"/>
                    <a:pt x="58293" y="0"/>
                    <a:pt x="130302" y="0"/>
                  </a:cubicBezTo>
                  <a:cubicBezTo>
                    <a:pt x="202311" y="0"/>
                    <a:pt x="260604" y="58293"/>
                    <a:pt x="260604" y="130302"/>
                  </a:cubicBezTo>
                  <a:cubicBezTo>
                    <a:pt x="260604" y="202311"/>
                    <a:pt x="202311" y="260604"/>
                    <a:pt x="130302" y="260604"/>
                  </a:cubicBezTo>
                  <a:cubicBezTo>
                    <a:pt x="58293" y="260604"/>
                    <a:pt x="0" y="202311"/>
                    <a:pt x="0" y="130302"/>
                  </a:cubicBezTo>
                  <a:close/>
                </a:path>
              </a:pathLst>
            </a:custGeom>
            <a:solidFill>
              <a:srgbClr val="4BACC6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4983192" y="973411"/>
            <a:ext cx="3198323" cy="867597"/>
            <a:chOff x="-398352" y="-924950"/>
            <a:chExt cx="8846640" cy="2399793"/>
          </a:xfrm>
          <a:solidFill>
            <a:srgbClr val="92D050"/>
          </a:solidFill>
        </p:grpSpPr>
        <p:sp>
          <p:nvSpPr>
            <p:cNvPr id="23" name="Freeform 23"/>
            <p:cNvSpPr/>
            <p:nvPr/>
          </p:nvSpPr>
          <p:spPr>
            <a:xfrm>
              <a:off x="-398352" y="-924950"/>
              <a:ext cx="8846640" cy="2399793"/>
            </a:xfrm>
            <a:custGeom>
              <a:avLst/>
              <a:gdLst/>
              <a:ahLst/>
              <a:cxnLst/>
              <a:rect l="l" t="t" r="r" b="b"/>
              <a:pathLst>
                <a:path w="8846640" h="2399792">
                  <a:moveTo>
                    <a:pt x="7114576" y="0"/>
                  </a:moveTo>
                  <a:cubicBezTo>
                    <a:pt x="1743046" y="0"/>
                    <a:pt x="1743046" y="0"/>
                    <a:pt x="1743046" y="0"/>
                  </a:cubicBezTo>
                  <a:cubicBezTo>
                    <a:pt x="800237" y="0"/>
                    <a:pt x="21934" y="540893"/>
                    <a:pt x="21934" y="1196086"/>
                  </a:cubicBezTo>
                  <a:cubicBezTo>
                    <a:pt x="21934" y="1409446"/>
                    <a:pt x="98704" y="1607439"/>
                    <a:pt x="241095" y="1782699"/>
                  </a:cubicBezTo>
                  <a:cubicBezTo>
                    <a:pt x="0" y="2262632"/>
                    <a:pt x="0" y="2262632"/>
                    <a:pt x="0" y="2262632"/>
                  </a:cubicBezTo>
                  <a:cubicBezTo>
                    <a:pt x="723467" y="2163572"/>
                    <a:pt x="723467" y="2163572"/>
                    <a:pt x="723467" y="2163572"/>
                  </a:cubicBezTo>
                  <a:cubicBezTo>
                    <a:pt x="1008430" y="2308352"/>
                    <a:pt x="1370163" y="2399792"/>
                    <a:pt x="1743046" y="2399792"/>
                  </a:cubicBezTo>
                  <a:cubicBezTo>
                    <a:pt x="7114576" y="2399792"/>
                    <a:pt x="7114576" y="2399792"/>
                    <a:pt x="7114576" y="2399792"/>
                  </a:cubicBezTo>
                  <a:cubicBezTo>
                    <a:pt x="8068352" y="2399792"/>
                    <a:pt x="8846640" y="1858899"/>
                    <a:pt x="8846640" y="1196086"/>
                  </a:cubicBezTo>
                  <a:cubicBezTo>
                    <a:pt x="8846640" y="540893"/>
                    <a:pt x="8068352" y="0"/>
                    <a:pt x="7114576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4" name="TextBox 44"/>
          <p:cNvSpPr txBox="1"/>
          <p:nvPr/>
        </p:nvSpPr>
        <p:spPr>
          <a:xfrm>
            <a:off x="5284057" y="1095757"/>
            <a:ext cx="231342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ctr">
              <a:lnSpc>
                <a:spcPts val="2413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800" spc="17" dirty="0" err="1">
                <a:solidFill>
                  <a:srgbClr val="002060"/>
                </a:solidFill>
                <a:latin typeface="Gill Sans MT" panose="020B0502020104020203" pitchFamily="34" charset="0"/>
              </a:rPr>
              <a:t>Credencialización</a:t>
            </a:r>
            <a:endParaRPr lang="en-US" sz="1800" spc="17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marL="285750" indent="-285750" algn="ctr">
              <a:lnSpc>
                <a:spcPts val="2413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800" spc="17" dirty="0">
                <a:solidFill>
                  <a:srgbClr val="002060"/>
                </a:solidFill>
                <a:latin typeface="Gill Sans MT" panose="020B0502020104020203" pitchFamily="34" charset="0"/>
              </a:rPr>
              <a:t>Seguro Facultativo</a:t>
            </a:r>
          </a:p>
        </p:txBody>
      </p:sp>
      <p:grpSp>
        <p:nvGrpSpPr>
          <p:cNvPr id="28" name="Group 20"/>
          <p:cNvGrpSpPr/>
          <p:nvPr/>
        </p:nvGrpSpPr>
        <p:grpSpPr>
          <a:xfrm>
            <a:off x="5536733" y="2528171"/>
            <a:ext cx="2820688" cy="867845"/>
            <a:chOff x="0" y="0"/>
            <a:chExt cx="7802092" cy="240048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9" name="Freeform 21"/>
            <p:cNvSpPr/>
            <p:nvPr/>
          </p:nvSpPr>
          <p:spPr>
            <a:xfrm>
              <a:off x="0" y="0"/>
              <a:ext cx="7801916" cy="2400554"/>
            </a:xfrm>
            <a:custGeom>
              <a:avLst/>
              <a:gdLst/>
              <a:ahLst/>
              <a:cxnLst/>
              <a:rect l="l" t="t" r="r" b="b"/>
              <a:pathLst>
                <a:path w="7801916" h="2400554">
                  <a:moveTo>
                    <a:pt x="6365391" y="0"/>
                  </a:moveTo>
                  <a:cubicBezTo>
                    <a:pt x="1918650" y="0"/>
                    <a:pt x="1918650" y="0"/>
                    <a:pt x="1918650" y="0"/>
                  </a:cubicBezTo>
                  <a:cubicBezTo>
                    <a:pt x="1236763" y="0"/>
                    <a:pt x="654757" y="403860"/>
                    <a:pt x="518349" y="945007"/>
                  </a:cubicBezTo>
                  <a:cubicBezTo>
                    <a:pt x="0" y="1204087"/>
                    <a:pt x="0" y="1204087"/>
                    <a:pt x="0" y="1204087"/>
                  </a:cubicBezTo>
                  <a:cubicBezTo>
                    <a:pt x="518349" y="1447927"/>
                    <a:pt x="518349" y="1447927"/>
                    <a:pt x="518349" y="1447927"/>
                  </a:cubicBezTo>
                  <a:cubicBezTo>
                    <a:pt x="654757" y="1996567"/>
                    <a:pt x="1227670" y="2400554"/>
                    <a:pt x="1918651" y="2400554"/>
                  </a:cubicBezTo>
                  <a:cubicBezTo>
                    <a:pt x="6365239" y="2400554"/>
                    <a:pt x="6365239" y="2400554"/>
                    <a:pt x="6365239" y="2400554"/>
                  </a:cubicBezTo>
                  <a:cubicBezTo>
                    <a:pt x="7156404" y="2400554"/>
                    <a:pt x="7801916" y="1859534"/>
                    <a:pt x="7801916" y="1196467"/>
                  </a:cubicBezTo>
                  <a:cubicBezTo>
                    <a:pt x="7801916" y="533400"/>
                    <a:pt x="7156404" y="0"/>
                    <a:pt x="6365391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7" name="Rectángulo 26"/>
          <p:cNvSpPr/>
          <p:nvPr/>
        </p:nvSpPr>
        <p:spPr>
          <a:xfrm>
            <a:off x="5869685" y="2772984"/>
            <a:ext cx="2329677" cy="378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ts val="2413"/>
              </a:lnSpc>
              <a:buFont typeface="Arial" panose="020B0604020202020204" pitchFamily="34" charset="0"/>
              <a:buChar char="•"/>
            </a:pPr>
            <a:r>
              <a:rPr lang="en-US" sz="1800" spc="17" dirty="0">
                <a:solidFill>
                  <a:srgbClr val="002060"/>
                </a:solidFill>
                <a:latin typeface="Gill Sans MT" panose="020B0502020104020203" pitchFamily="34" charset="0"/>
              </a:rPr>
              <a:t>Supervisión Escolar</a:t>
            </a:r>
          </a:p>
        </p:txBody>
      </p:sp>
      <p:grpSp>
        <p:nvGrpSpPr>
          <p:cNvPr id="30" name="Group 18"/>
          <p:cNvGrpSpPr/>
          <p:nvPr/>
        </p:nvGrpSpPr>
        <p:grpSpPr>
          <a:xfrm>
            <a:off x="5004048" y="4029351"/>
            <a:ext cx="3597630" cy="869146"/>
            <a:chOff x="0" y="0"/>
            <a:chExt cx="9951134" cy="2404080"/>
          </a:xfrm>
          <a:solidFill>
            <a:schemeClr val="accent6"/>
          </a:solidFill>
        </p:grpSpPr>
        <p:sp>
          <p:nvSpPr>
            <p:cNvPr id="31" name="Freeform 19"/>
            <p:cNvSpPr/>
            <p:nvPr/>
          </p:nvSpPr>
          <p:spPr>
            <a:xfrm>
              <a:off x="0" y="0"/>
              <a:ext cx="9951167" cy="2404110"/>
            </a:xfrm>
            <a:custGeom>
              <a:avLst/>
              <a:gdLst/>
              <a:ahLst/>
              <a:cxnLst/>
              <a:rect l="l" t="t" r="r" b="b"/>
              <a:pathLst>
                <a:path w="9951167" h="2404110">
                  <a:moveTo>
                    <a:pt x="8002853" y="0"/>
                  </a:moveTo>
                  <a:cubicBezTo>
                    <a:pt x="1960671" y="0"/>
                    <a:pt x="1960671" y="0"/>
                    <a:pt x="1960671" y="0"/>
                  </a:cubicBezTo>
                  <a:cubicBezTo>
                    <a:pt x="1541438" y="0"/>
                    <a:pt x="1134541" y="83947"/>
                    <a:pt x="813794" y="228981"/>
                  </a:cubicBezTo>
                  <a:cubicBezTo>
                    <a:pt x="0" y="137414"/>
                    <a:pt x="0" y="137414"/>
                    <a:pt x="0" y="137414"/>
                  </a:cubicBezTo>
                  <a:cubicBezTo>
                    <a:pt x="271196" y="618236"/>
                    <a:pt x="271196" y="618236"/>
                    <a:pt x="271196" y="618236"/>
                  </a:cubicBezTo>
                  <a:cubicBezTo>
                    <a:pt x="111028" y="793750"/>
                    <a:pt x="24673" y="992124"/>
                    <a:pt x="24673" y="1198245"/>
                  </a:cubicBezTo>
                  <a:cubicBezTo>
                    <a:pt x="24673" y="1862201"/>
                    <a:pt x="900149" y="2404110"/>
                    <a:pt x="1960671" y="2404110"/>
                  </a:cubicBezTo>
                  <a:cubicBezTo>
                    <a:pt x="8002853" y="2404110"/>
                    <a:pt x="8002853" y="2404110"/>
                    <a:pt x="8002853" y="2404110"/>
                  </a:cubicBezTo>
                  <a:cubicBezTo>
                    <a:pt x="9075712" y="2404110"/>
                    <a:pt x="9951167" y="1862201"/>
                    <a:pt x="9951167" y="1198245"/>
                  </a:cubicBezTo>
                  <a:cubicBezTo>
                    <a:pt x="9951167" y="541909"/>
                    <a:pt x="9075712" y="0"/>
                    <a:pt x="800285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32" name="Rectángulo 31"/>
          <p:cNvSpPr/>
          <p:nvPr/>
        </p:nvSpPr>
        <p:spPr>
          <a:xfrm>
            <a:off x="4949140" y="4189609"/>
            <a:ext cx="369631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85"/>
              </a:lnSpc>
            </a:pPr>
            <a:r>
              <a:rPr lang="en-US" sz="1800" spc="15" dirty="0">
                <a:solidFill>
                  <a:srgbClr val="002060"/>
                </a:solidFill>
                <a:latin typeface="Gill Sans MT" panose="020B0502020104020203" pitchFamily="34" charset="0"/>
              </a:rPr>
              <a:t>Becas </a:t>
            </a:r>
            <a:r>
              <a:rPr lang="en-US" sz="1800" spc="15" dirty="0" err="1">
                <a:solidFill>
                  <a:srgbClr val="002060"/>
                </a:solidFill>
                <a:latin typeface="Gill Sans MT" panose="020B0502020104020203" pitchFamily="34" charset="0"/>
              </a:rPr>
              <a:t>Institucionales</a:t>
            </a:r>
            <a:r>
              <a:rPr lang="en-US" sz="1800" spc="15" dirty="0">
                <a:solidFill>
                  <a:srgbClr val="002060"/>
                </a:solidFill>
                <a:latin typeface="Gill Sans MT" panose="020B0502020104020203" pitchFamily="34" charset="0"/>
              </a:rPr>
              <a:t>/</a:t>
            </a:r>
            <a:r>
              <a:rPr lang="en-US" sz="1800" spc="15" dirty="0" err="1">
                <a:solidFill>
                  <a:srgbClr val="002060"/>
                </a:solidFill>
                <a:latin typeface="Gill Sans MT" panose="020B0502020104020203" pitchFamily="34" charset="0"/>
              </a:rPr>
              <a:t>Estatales</a:t>
            </a:r>
            <a:r>
              <a:rPr lang="en-US" sz="1800" spc="15" dirty="0">
                <a:solidFill>
                  <a:srgbClr val="002060"/>
                </a:solidFill>
                <a:latin typeface="Gill Sans MT" panose="020B0502020104020203" pitchFamily="34" charset="0"/>
              </a:rPr>
              <a:t>/JEF/</a:t>
            </a:r>
          </a:p>
          <a:p>
            <a:pPr algn="ctr">
              <a:lnSpc>
                <a:spcPts val="2085"/>
              </a:lnSpc>
            </a:pPr>
            <a:r>
              <a:rPr lang="en-US" sz="1800" spc="15" dirty="0">
                <a:solidFill>
                  <a:srgbClr val="002060"/>
                </a:solidFill>
                <a:latin typeface="Gill Sans MT" panose="020B0502020104020203" pitchFamily="34" charset="0"/>
              </a:rPr>
              <a:t>Constellation Brands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3E02184-A196-BBBE-2E0C-04171DE9AB29}"/>
              </a:ext>
            </a:extLst>
          </p:cNvPr>
          <p:cNvSpPr txBox="1"/>
          <p:nvPr/>
        </p:nvSpPr>
        <p:spPr>
          <a:xfrm>
            <a:off x="49322" y="4804946"/>
            <a:ext cx="429115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Gill Sans MT" panose="020B0502020104020203" pitchFamily="34" charset="0"/>
                <a:hlinkClick r:id="rId6"/>
              </a:rPr>
              <a:t>https://www.uv.mx/sgcuv/permanencia-p</a:t>
            </a:r>
            <a:r>
              <a:rPr lang="en-US" b="1" dirty="0">
                <a:solidFill>
                  <a:schemeClr val="tx2"/>
                </a:solidFill>
                <a:hlinkClick r:id="rId6"/>
              </a:rPr>
              <a:t>/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AFBBFF-BAC5-BE6A-04F7-9EB98D1E59BA}"/>
              </a:ext>
            </a:extLst>
          </p:cNvPr>
          <p:cNvSpPr txBox="1"/>
          <p:nvPr/>
        </p:nvSpPr>
        <p:spPr>
          <a:xfrm>
            <a:off x="37298" y="4502768"/>
            <a:ext cx="460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chemeClr val="tx2"/>
                </a:solidFill>
                <a:latin typeface="Gill Sans MT" panose="020B0502020104020203" pitchFamily="34" charset="0"/>
                <a:hlinkClick r:id="rId7"/>
              </a:rPr>
              <a:t>https://www.uv.mx/dgae/general/directorio-dgae</a:t>
            </a:r>
            <a:r>
              <a:rPr lang="es-MX" dirty="0">
                <a:hlinkClick r:id="rId7"/>
              </a:rPr>
              <a:t>/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89756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 descr="Banco de imagens : mão, pensando, dedo, símbolo, pensar, braço ...">
            <a:extLst>
              <a:ext uri="{FF2B5EF4-FFF2-40B4-BE49-F238E27FC236}">
                <a16:creationId xmlns:a16="http://schemas.microsoft.com/office/drawing/2014/main" id="{65DE048F-0E4E-7530-9629-D7A98BFC666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1240" t="903" r="9038" b="525"/>
          <a:stretch/>
        </p:blipFill>
        <p:spPr>
          <a:xfrm>
            <a:off x="0" y="51470"/>
            <a:ext cx="3131840" cy="509834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5776" y="843558"/>
            <a:ext cx="4896544" cy="2376264"/>
          </a:xfrm>
        </p:spPr>
        <p:txBody>
          <a:bodyPr/>
          <a:lstStyle/>
          <a:p>
            <a:pPr algn="l"/>
            <a:br>
              <a:rPr lang="es-MX" sz="4000" dirty="0">
                <a:solidFill>
                  <a:srgbClr val="002060"/>
                </a:solidFill>
              </a:rPr>
            </a:br>
            <a:br>
              <a:rPr lang="es-MX" sz="4000" dirty="0">
                <a:solidFill>
                  <a:srgbClr val="002060"/>
                </a:solidFill>
              </a:rPr>
            </a:br>
            <a:r>
              <a:rPr lang="es-MX" sz="4000" dirty="0">
                <a:solidFill>
                  <a:srgbClr val="002060"/>
                </a:solidFill>
              </a:rPr>
              <a:t>Dudas o </a:t>
            </a:r>
            <a:br>
              <a:rPr lang="es-MX" sz="4000" dirty="0">
                <a:solidFill>
                  <a:srgbClr val="002060"/>
                </a:solidFill>
              </a:rPr>
            </a:br>
            <a:br>
              <a:rPr lang="es-MX" sz="4000" dirty="0">
                <a:solidFill>
                  <a:srgbClr val="002060"/>
                </a:solidFill>
              </a:rPr>
            </a:br>
            <a:br>
              <a:rPr lang="es-MX" sz="4000" dirty="0">
                <a:solidFill>
                  <a:srgbClr val="002060"/>
                </a:solidFill>
              </a:rPr>
            </a:br>
            <a:br>
              <a:rPr lang="es-MX" sz="4000" dirty="0">
                <a:solidFill>
                  <a:srgbClr val="002060"/>
                </a:solidFill>
              </a:rPr>
            </a:br>
            <a:r>
              <a:rPr lang="es-MX" sz="4000" dirty="0">
                <a:solidFill>
                  <a:srgbClr val="002060"/>
                </a:solidFill>
              </a:rPr>
              <a:t>comentarios</a:t>
            </a:r>
          </a:p>
        </p:txBody>
      </p:sp>
    </p:spTree>
    <p:extLst>
      <p:ext uri="{BB962C8B-B14F-4D97-AF65-F5344CB8AC3E}">
        <p14:creationId xmlns:p14="http://schemas.microsoft.com/office/powerpoint/2010/main" val="1560895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22F7FF-FF1D-8718-C2F8-D7CDF7003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5536" y="2253479"/>
            <a:ext cx="7865349" cy="636542"/>
          </a:xfrm>
        </p:spPr>
        <p:txBody>
          <a:bodyPr/>
          <a:lstStyle/>
          <a:p>
            <a:r>
              <a:rPr lang="es-MX" sz="7200" dirty="0">
                <a:solidFill>
                  <a:srgbClr val="0070C0"/>
                </a:solidFill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2488592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8F7754-52D9-8A63-CB3E-123EC8B27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05" y="-230335"/>
            <a:ext cx="2400300" cy="1714500"/>
          </a:xfrm>
        </p:spPr>
        <p:txBody>
          <a:bodyPr>
            <a:normAutofit fontScale="90000"/>
          </a:bodyPr>
          <a:lstStyle/>
          <a:p>
            <a:r>
              <a:rPr lang="es-MX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77"/>
              </a:rPr>
              <a:t>Seguro Facultativo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6A5AC4-586F-A0B4-D89A-8CABACAAC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504" y="1731611"/>
            <a:ext cx="2880320" cy="3216403"/>
          </a:xfrm>
        </p:spPr>
        <p:txBody>
          <a:bodyPr>
            <a:normAutofit/>
          </a:bodyPr>
          <a:lstStyle/>
          <a:p>
            <a:pPr algn="just"/>
            <a:r>
              <a:rPr lang="es-MX" sz="1600" dirty="0">
                <a:latin typeface="Gill Sans MT" panose="020B0502020104020203" pitchFamily="34" charset="77"/>
              </a:rPr>
              <a:t>Es un </a:t>
            </a:r>
            <a:r>
              <a:rPr lang="es-MX" sz="1600" b="1" dirty="0">
                <a:latin typeface="Gill Sans MT" panose="020B0502020104020203" pitchFamily="34" charset="77"/>
              </a:rPr>
              <a:t>derecho</a:t>
            </a:r>
            <a:r>
              <a:rPr lang="es-MX" sz="1600" dirty="0">
                <a:latin typeface="Gill Sans MT" panose="020B0502020104020203" pitchFamily="34" charset="77"/>
              </a:rPr>
              <a:t> que tienen las y los estudiantes que cursan estudios en los niveles Técnico, Técnico Superior Universitario, Licenciatura y Posgrado, en la Universidad Veracruzana, y que no cuentan con la misma o similar protección por parte de cualquier otra Institución de Seguridad Social.</a:t>
            </a:r>
          </a:p>
          <a:p>
            <a:pPr algn="ctr"/>
            <a:r>
              <a:rPr lang="es-MX" sz="1600" dirty="0">
                <a:latin typeface="Gill Sans MT" panose="020B0502020104020203" pitchFamily="34" charset="77"/>
              </a:rPr>
              <a:t>(Estatuto de los Alumnos 2008. Artículo 168, Fracc. XXII).</a:t>
            </a:r>
          </a:p>
          <a:p>
            <a:endParaRPr lang="es-MX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C2A9E1E-C736-20B7-87B9-6974FA9DC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9505" y="626915"/>
            <a:ext cx="5009393" cy="360040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es-MX" sz="1600" dirty="0">
                <a:ea typeface="+mn-lt"/>
                <a:cs typeface="+mn-lt"/>
              </a:rPr>
              <a:t>El alumno descarga su Constancia de Vigencia de Derechos. </a:t>
            </a:r>
            <a:endParaRPr lang="es-MX" sz="1600" dirty="0">
              <a:cs typeface="Calibri" panose="020F0502020204030204"/>
            </a:endParaRPr>
          </a:p>
          <a:p>
            <a:pPr marL="0" indent="0">
              <a:buNone/>
            </a:pPr>
            <a:endParaRPr lang="es-MX" dirty="0">
              <a:cs typeface="Calibri" panose="020F0502020204030204"/>
            </a:endParaRPr>
          </a:p>
          <a:p>
            <a:pPr marL="0" indent="0">
              <a:buNone/>
            </a:pPr>
            <a:endParaRPr lang="es-MX" dirty="0">
              <a:cs typeface="Calibri" panose="020F0502020204030204"/>
            </a:endParaRPr>
          </a:p>
          <a:p>
            <a:endParaRPr lang="es-MX" dirty="0">
              <a:cs typeface="Calibri" panose="020F0502020204030204"/>
            </a:endParaRPr>
          </a:p>
        </p:txBody>
      </p:sp>
      <p:pic>
        <p:nvPicPr>
          <p:cNvPr id="6" name="Imagen 5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D9897D0-E916-CA83-B2B4-302439BBD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781" y="987574"/>
            <a:ext cx="5482842" cy="2011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A0E5B3B-2FAF-16D2-ABB4-DB12D5F93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2710751"/>
            <a:ext cx="2102764" cy="271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28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323529" y="123479"/>
            <a:ext cx="8033892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7" rIns="73292" bIns="36647" numCol="1" anchor="t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lnSpc>
                <a:spcPts val="2405"/>
              </a:lnSpc>
              <a:spcBef>
                <a:spcPct val="0"/>
              </a:spcBef>
              <a:spcAft>
                <a:spcPct val="0"/>
              </a:spcAft>
              <a:defRPr sz="2200" b="0" kern="1200" cap="none">
                <a:solidFill>
                  <a:srgbClr val="B1F9B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815630" rtl="0" eaLnBrk="1" fontAlgn="base" latinLnBrk="0" hangingPunct="1">
              <a:lnSpc>
                <a:spcPts val="240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Supervisión y Desarrollo Escolar</a:t>
            </a:r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06CD4E2E-59FD-E653-35A4-D2979E081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864" y="1059582"/>
            <a:ext cx="2030823" cy="2526059"/>
          </a:xfrm>
          <a:prstGeom prst="rect">
            <a:avLst/>
          </a:prstGeom>
        </p:spPr>
      </p:pic>
      <p:pic>
        <p:nvPicPr>
          <p:cNvPr id="3" name="Imagen 2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2E63A056-B29B-5E5B-CBE3-B3BFAD5224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84" b="-1"/>
          <a:stretch/>
        </p:blipFill>
        <p:spPr>
          <a:xfrm>
            <a:off x="4355976" y="483519"/>
            <a:ext cx="3889300" cy="4659982"/>
          </a:xfrm>
          <a:prstGeom prst="rect">
            <a:avLst/>
          </a:prstGeom>
        </p:spPr>
      </p:pic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968DE966-86E2-A387-1482-E8FB2E267D6E}"/>
              </a:ext>
            </a:extLst>
          </p:cNvPr>
          <p:cNvSpPr txBox="1">
            <a:spLocks/>
          </p:cNvSpPr>
          <p:nvPr/>
        </p:nvSpPr>
        <p:spPr>
          <a:xfrm>
            <a:off x="755575" y="4011910"/>
            <a:ext cx="3061402" cy="73917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ctr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libri"/>
                <a:cs typeface="Calibri"/>
                <a:hlinkClick r:id="rId4"/>
              </a:rPr>
              <a:t>https://serviciosdigitales.imss.gob.mx/gestionAsegurados-web-externo/vigencia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Calibri" panose="020F0502020204030204" pitchFamily="34" charset="0"/>
              <a:buAutoNum type="arabicPeriod"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1440" marR="0" lvl="0" indent="-9144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5118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455BC44-CEA0-E647-E9D7-19CE79ADF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950" y="83570"/>
            <a:ext cx="4023883" cy="4976360"/>
          </a:xfrm>
          <a:prstGeom prst="rect">
            <a:avLst/>
          </a:prstGeom>
        </p:spPr>
      </p:pic>
      <p:sp>
        <p:nvSpPr>
          <p:cNvPr id="6" name="Flecha: a la derecha 7">
            <a:extLst>
              <a:ext uri="{FF2B5EF4-FFF2-40B4-BE49-F238E27FC236}">
                <a16:creationId xmlns:a16="http://schemas.microsoft.com/office/drawing/2014/main" id="{E05BF359-BFD8-31E8-5D0D-347F1F82B43E}"/>
              </a:ext>
            </a:extLst>
          </p:cNvPr>
          <p:cNvSpPr/>
          <p:nvPr/>
        </p:nvSpPr>
        <p:spPr>
          <a:xfrm>
            <a:off x="507844" y="3807326"/>
            <a:ext cx="1725619" cy="4091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5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8E176B71-713B-22DC-373C-4664FEB93D2F}"/>
              </a:ext>
            </a:extLst>
          </p:cNvPr>
          <p:cNvSpPr/>
          <p:nvPr/>
        </p:nvSpPr>
        <p:spPr>
          <a:xfrm>
            <a:off x="4907633" y="1635646"/>
            <a:ext cx="1008112" cy="1227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5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B3193AEB-1762-9817-A3F7-7C3A148DC6FC}"/>
              </a:ext>
            </a:extLst>
          </p:cNvPr>
          <p:cNvSpPr/>
          <p:nvPr/>
        </p:nvSpPr>
        <p:spPr>
          <a:xfrm>
            <a:off x="4932040" y="1347614"/>
            <a:ext cx="1008112" cy="7706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5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ED3CAAE1-F1C0-4F6A-D93F-7EC915B62156}"/>
              </a:ext>
            </a:extLst>
          </p:cNvPr>
          <p:cNvSpPr/>
          <p:nvPr/>
        </p:nvSpPr>
        <p:spPr>
          <a:xfrm>
            <a:off x="4932040" y="1491630"/>
            <a:ext cx="1008112" cy="7706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5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24E636C4-5176-C243-92B5-B04F1639C4BB}"/>
              </a:ext>
            </a:extLst>
          </p:cNvPr>
          <p:cNvSpPr/>
          <p:nvPr/>
        </p:nvSpPr>
        <p:spPr>
          <a:xfrm>
            <a:off x="4894313" y="3435846"/>
            <a:ext cx="1728192" cy="64807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5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C084ADD-2640-6F15-DC96-EC3CE47050CF}"/>
              </a:ext>
            </a:extLst>
          </p:cNvPr>
          <p:cNvSpPr/>
          <p:nvPr/>
        </p:nvSpPr>
        <p:spPr>
          <a:xfrm>
            <a:off x="2699792" y="4011910"/>
            <a:ext cx="1728192" cy="64807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5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960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83EE3CB-989E-9AD6-04D3-C8152E29B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2715766"/>
            <a:ext cx="2079015" cy="2684279"/>
          </a:xfrm>
          <a:prstGeom prst="rect">
            <a:avLst/>
          </a:prstGeom>
        </p:spPr>
      </p:pic>
      <p:graphicFrame>
        <p:nvGraphicFramePr>
          <p:cNvPr id="13" name="Marcador de contenido 9">
            <a:extLst>
              <a:ext uri="{FF2B5EF4-FFF2-40B4-BE49-F238E27FC236}">
                <a16:creationId xmlns:a16="http://schemas.microsoft.com/office/drawing/2014/main" id="{E83439AD-4889-A793-2951-40F63E6AD2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860187"/>
              </p:ext>
            </p:extLst>
          </p:nvPr>
        </p:nvGraphicFramePr>
        <p:xfrm>
          <a:off x="4150456" y="614961"/>
          <a:ext cx="3757045" cy="3943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8" name="CuadroTexto 67">
            <a:extLst>
              <a:ext uri="{FF2B5EF4-FFF2-40B4-BE49-F238E27FC236}">
                <a16:creationId xmlns:a16="http://schemas.microsoft.com/office/drawing/2014/main" id="{7F15E906-5B6D-22EB-47CE-672C849C9AEF}"/>
              </a:ext>
            </a:extLst>
          </p:cNvPr>
          <p:cNvSpPr txBox="1"/>
          <p:nvPr/>
        </p:nvSpPr>
        <p:spPr>
          <a:xfrm>
            <a:off x="3416689" y="4515966"/>
            <a:ext cx="576064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15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cs typeface="Arial"/>
                <a:hlinkClick r:id="rId8"/>
              </a:rPr>
              <a:t>https://www.uv.mx/estudiantes/tramites-escolares/seguro-facultativo/</a:t>
            </a:r>
            <a:endParaRPr kumimoji="0" lang="es-E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8EF7229B-ED07-18B6-D409-D4B518124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01" y="622023"/>
            <a:ext cx="2400300" cy="1714500"/>
          </a:xfrm>
        </p:spPr>
        <p:txBody>
          <a:bodyPr>
            <a:normAutofit/>
          </a:bodyPr>
          <a:lstStyle/>
          <a:p>
            <a:r>
              <a:rPr lang="es-MX" sz="3600" b="1" dirty="0"/>
              <a:t>ALTA-</a:t>
            </a:r>
            <a:br>
              <a:rPr lang="es-MX" sz="3600" b="1" dirty="0"/>
            </a:br>
            <a:r>
              <a:rPr lang="es-MX" sz="3600" b="1" dirty="0"/>
              <a:t>Seguro Facultativo</a:t>
            </a:r>
          </a:p>
        </p:txBody>
      </p:sp>
    </p:spTree>
    <p:extLst>
      <p:ext uri="{BB962C8B-B14F-4D97-AF65-F5344CB8AC3E}">
        <p14:creationId xmlns:p14="http://schemas.microsoft.com/office/powerpoint/2010/main" val="710469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546AFB-35F7-CE4D-C8EB-F1AEA39CB93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076056" y="792319"/>
            <a:ext cx="3688151" cy="1728192"/>
          </a:xfrm>
        </p:spPr>
        <p:txBody>
          <a:bodyPr vert="horz" lIns="0" tIns="34290" rIns="0" bIns="34290" rtlCol="0" anchor="t">
            <a:normAutofit/>
          </a:bodyPr>
          <a:lstStyle/>
          <a:p>
            <a:pPr algn="ctr"/>
            <a:r>
              <a:rPr lang="en-US" sz="2100" dirty="0" err="1">
                <a:solidFill>
                  <a:schemeClr val="tx1"/>
                </a:solidFill>
              </a:rPr>
              <a:t>Descargar</a:t>
            </a:r>
            <a:r>
              <a:rPr lang="en-US" sz="2100" dirty="0">
                <a:solidFill>
                  <a:schemeClr val="tx1"/>
                </a:solidFill>
              </a:rPr>
              <a:t> el </a:t>
            </a:r>
            <a:r>
              <a:rPr lang="en-US" sz="2100" dirty="0" err="1">
                <a:solidFill>
                  <a:schemeClr val="tx1"/>
                </a:solidFill>
              </a:rPr>
              <a:t>formato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AE- P- F 35 </a:t>
            </a:r>
            <a:r>
              <a:rPr lang="en-US" sz="2100" dirty="0">
                <a:solidFill>
                  <a:schemeClr val="tx1"/>
                </a:solidFill>
              </a:rPr>
              <a:t>y </a:t>
            </a:r>
            <a:r>
              <a:rPr lang="en-US" sz="2100" dirty="0" err="1">
                <a:solidFill>
                  <a:schemeClr val="tx1"/>
                </a:solidFill>
              </a:rPr>
              <a:t>hacer</a:t>
            </a:r>
            <a:r>
              <a:rPr lang="en-US" sz="2100" dirty="0">
                <a:solidFill>
                  <a:schemeClr val="tx1"/>
                </a:solidFill>
              </a:rPr>
              <a:t> el </a:t>
            </a:r>
            <a:r>
              <a:rPr lang="en-US" sz="2100" dirty="0" err="1">
                <a:solidFill>
                  <a:schemeClr val="tx1"/>
                </a:solidFill>
              </a:rPr>
              <a:t>llenado</a:t>
            </a:r>
            <a:r>
              <a:rPr lang="en-US" sz="2100" dirty="0">
                <a:solidFill>
                  <a:schemeClr val="tx1"/>
                </a:solidFill>
              </a:rPr>
              <a:t> en </a:t>
            </a:r>
            <a:r>
              <a:rPr lang="en-US" sz="2100" dirty="0" err="1">
                <a:solidFill>
                  <a:schemeClr val="tx1"/>
                </a:solidFill>
              </a:rPr>
              <a:t>computadora</a:t>
            </a:r>
            <a:r>
              <a:rPr lang="en-US" sz="2100" dirty="0">
                <a:solidFill>
                  <a:schemeClr val="tx1"/>
                </a:solidFill>
              </a:rPr>
              <a:t> y </a:t>
            </a:r>
            <a:r>
              <a:rPr lang="en-US" sz="2100" dirty="0" err="1">
                <a:solidFill>
                  <a:schemeClr val="tx1"/>
                </a:solidFill>
              </a:rPr>
              <a:t>firmarlo</a:t>
            </a:r>
            <a:r>
              <a:rPr lang="en-US" sz="2100" dirty="0">
                <a:solidFill>
                  <a:schemeClr val="tx1"/>
                </a:solidFill>
              </a:rPr>
              <a:t>.</a:t>
            </a:r>
            <a:r>
              <a:rPr lang="en-US" sz="1200" dirty="0">
                <a:solidFill>
                  <a:schemeClr val="tx1"/>
                </a:solidFill>
              </a:rPr>
              <a:t> 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B0AF8A3-B489-19B1-776B-12F0C564B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203" y="1620858"/>
            <a:ext cx="2721240" cy="3522642"/>
          </a:xfrm>
          <a:prstGeom prst="rect">
            <a:avLst/>
          </a:prstGeom>
        </p:spPr>
      </p:pic>
      <p:sp>
        <p:nvSpPr>
          <p:cNvPr id="2" name="Flecha curva 1">
            <a:extLst>
              <a:ext uri="{FF2B5EF4-FFF2-40B4-BE49-F238E27FC236}">
                <a16:creationId xmlns:a16="http://schemas.microsoft.com/office/drawing/2014/main" id="{C3CFB9E4-B5DE-F0AF-B8DE-83A2A2809BAB}"/>
              </a:ext>
            </a:extLst>
          </p:cNvPr>
          <p:cNvSpPr/>
          <p:nvPr/>
        </p:nvSpPr>
        <p:spPr>
          <a:xfrm rot="10800000">
            <a:off x="5220072" y="1815666"/>
            <a:ext cx="966911" cy="936104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5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8BE9A3D-65FC-567D-83A6-F0523DA92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08" y="87474"/>
            <a:ext cx="4929348" cy="43924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3036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Marcador de contenido 2">
            <a:extLst>
              <a:ext uri="{FF2B5EF4-FFF2-40B4-BE49-F238E27FC236}">
                <a16:creationId xmlns:a16="http://schemas.microsoft.com/office/drawing/2014/main" id="{06660B5D-235C-B810-E5F6-227BD13E8B92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50996051"/>
              </p:ext>
            </p:extLst>
          </p:nvPr>
        </p:nvGraphicFramePr>
        <p:xfrm>
          <a:off x="755576" y="-956642"/>
          <a:ext cx="7072262" cy="4680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B60256-5EF9-66F8-12C2-D452182B817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070322" y="2499742"/>
            <a:ext cx="4176464" cy="1073150"/>
          </a:xfrm>
        </p:spPr>
        <p:txBody>
          <a:bodyPr vert="horz" lIns="0" tIns="34290" rIns="0" bIns="34290" rtlCol="0" anchor="t">
            <a:normAutofit/>
          </a:bodyPr>
          <a:lstStyle/>
          <a:p>
            <a:pPr marL="0" indent="0" algn="ctr" defTabSz="699516">
              <a:spcBef>
                <a:spcPts val="918"/>
              </a:spcBef>
              <a:spcAft>
                <a:spcPts val="153"/>
              </a:spcAft>
              <a:buNone/>
            </a:pPr>
            <a:r>
              <a:rPr lang="es-ES" sz="1530" dirty="0">
                <a:cs typeface="Calibri"/>
              </a:rPr>
              <a:t>Esperar 24 horas para que se vea reflejado en la constancia de vigencia de derechos una vez contestado el correo.</a:t>
            </a:r>
            <a:endParaRPr lang="es-ES" dirty="0">
              <a:cs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85555BC-1620-22BD-A9F4-9E0B2B3762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4795" y="2715766"/>
            <a:ext cx="2745527" cy="15195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47C001E3-25E9-2D19-F28F-A8842E6706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2781" y="2986007"/>
            <a:ext cx="1556735" cy="198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851"/>
      </p:ext>
    </p:extLst>
  </p:cSld>
  <p:clrMapOvr>
    <a:masterClrMapping/>
  </p:clrMapOvr>
</p:sld>
</file>

<file path=ppt/theme/theme1.xml><?xml version="1.0" encoding="utf-8"?>
<a:theme xmlns:a="http://schemas.openxmlformats.org/drawingml/2006/main" name="3234 Presentacion PPT_16 a 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3DFFDB15-14F2-4DB4-ACD8-AED04BA92FC0}" vid="{FE3AA26B-0D80-49C3-80A4-43D86DF4AEEF}"/>
    </a:ext>
  </a:extLst>
</a:theme>
</file>

<file path=ppt/theme/theme2.xml><?xml version="1.0" encoding="utf-8"?>
<a:theme xmlns:a="http://schemas.openxmlformats.org/drawingml/2006/main" name="Retrospección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1_Retrospección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35adbbf-c0d0-4a60-a1ab-cc1013d24a8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D126A62E5B95D41ABAB88CEFB1ADA2B" ma:contentTypeVersion="16" ma:contentTypeDescription="Crear nuevo documento." ma:contentTypeScope="" ma:versionID="98f5491c0660acb8f40cc8eaa6aa793b">
  <xsd:schema xmlns:xsd="http://www.w3.org/2001/XMLSchema" xmlns:xs="http://www.w3.org/2001/XMLSchema" xmlns:p="http://schemas.microsoft.com/office/2006/metadata/properties" xmlns:ns3="835adbbf-c0d0-4a60-a1ab-cc1013d24a85" xmlns:ns4="3ca80948-851e-4083-bf0d-0bc58e3a31f5" targetNamespace="http://schemas.microsoft.com/office/2006/metadata/properties" ma:root="true" ma:fieldsID="cbba3e8ea4cab421926add1b357ab9bf" ns3:_="" ns4:_="">
    <xsd:import namespace="835adbbf-c0d0-4a60-a1ab-cc1013d24a85"/>
    <xsd:import namespace="3ca80948-851e-4083-bf0d-0bc58e3a31f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5adbbf-c0d0-4a60-a1ab-cc1013d24a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a80948-851e-4083-bf0d-0bc58e3a31f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A2FCAB-90C1-44CD-9E5F-CB47400643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A54F90-76C5-4D6C-835F-EE2EC61E6429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3ca80948-851e-4083-bf0d-0bc58e3a31f5"/>
    <ds:schemaRef ds:uri="835adbbf-c0d0-4a60-a1ab-cc1013d24a8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9E49FDB-7D8A-4EEB-A1F4-ED377335FC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5adbbf-c0d0-4a60-a1ab-cc1013d24a85"/>
    <ds:schemaRef ds:uri="3ca80948-851e-4083-bf0d-0bc58e3a31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80A51 Presentacion PPT_16 a 9</Template>
  <TotalTime>869</TotalTime>
  <Words>1425</Words>
  <Application>Microsoft Macintosh PowerPoint</Application>
  <PresentationFormat>Presentación en pantalla (16:9)</PresentationFormat>
  <Paragraphs>172</Paragraphs>
  <Slides>31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Gill Sans MT</vt:lpstr>
      <vt:lpstr>3234 Presentacion PPT_16 a 9</vt:lpstr>
      <vt:lpstr>Retrospección</vt:lpstr>
      <vt:lpstr>1_Retrospección</vt:lpstr>
      <vt:lpstr>Presentación de PowerPoint</vt:lpstr>
      <vt:lpstr>Supervisión y Desarrollo Escolar</vt:lpstr>
      <vt:lpstr>Funciones</vt:lpstr>
      <vt:lpstr>Seguro Facultativo</vt:lpstr>
      <vt:lpstr>Presentación de PowerPoint</vt:lpstr>
      <vt:lpstr>Presentación de PowerPoint</vt:lpstr>
      <vt:lpstr>ALTA- Seguro Facultativo</vt:lpstr>
      <vt:lpstr>Presentación de PowerPoint</vt:lpstr>
      <vt:lpstr>Presentación de PowerPoint</vt:lpstr>
      <vt:lpstr>Presentación de PowerPoint</vt:lpstr>
      <vt:lpstr>BAJA- Seguro Facultativo</vt:lpstr>
      <vt:lpstr>Presentación de PowerPoint</vt:lpstr>
      <vt:lpstr>Presentación de PowerPoint</vt:lpstr>
      <vt:lpstr>Presentación de PowerPoint</vt:lpstr>
      <vt:lpstr> Credenciales y Hologramas</vt:lpstr>
      <vt:lpstr>Presentación de PowerPoint</vt:lpstr>
      <vt:lpstr>Presentación de PowerPoint</vt:lpstr>
      <vt:lpstr> Reexpedición (Semestres superiores)</vt:lpstr>
      <vt:lpstr>Presentación de PowerPoint</vt:lpstr>
      <vt:lpstr>Credencial Electrónica</vt:lpstr>
      <vt:lpstr>Hologramas</vt:lpstr>
      <vt:lpstr>Presentación de PowerPoint</vt:lpstr>
      <vt:lpstr>Becas y Estímulos</vt:lpstr>
      <vt:lpstr>Becas y Estímulos</vt:lpstr>
      <vt:lpstr>Sistema de Cotejo de Inscripción</vt:lpstr>
      <vt:lpstr>Incidencias  Sistema de Cotejo</vt:lpstr>
      <vt:lpstr>Presentación de PowerPoint</vt:lpstr>
      <vt:lpstr>Portal Estudiantes</vt:lpstr>
      <vt:lpstr>Portal DGAE</vt:lpstr>
      <vt:lpstr>  Dudas o     comentarios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Gonzalez Miranda Hugo Cesar</dc:creator>
  <cp:lastModifiedBy>Supervisión y Desarrollo Escolar</cp:lastModifiedBy>
  <cp:revision>76</cp:revision>
  <dcterms:created xsi:type="dcterms:W3CDTF">2024-01-29T19:30:32Z</dcterms:created>
  <dcterms:modified xsi:type="dcterms:W3CDTF">2025-06-27T17:34:50Z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0x0101007D126A62E5B95D41ABAB88CEFB1ADA2B</vt:lpwstr>
  </property>
</Properties>
</file>