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79" r:id="rId4"/>
    <p:sldId id="288" r:id="rId5"/>
    <p:sldId id="289" r:id="rId6"/>
    <p:sldId id="290" r:id="rId7"/>
    <p:sldId id="298" r:id="rId8"/>
    <p:sldId id="299" r:id="rId9"/>
    <p:sldId id="296" r:id="rId10"/>
    <p:sldId id="291" r:id="rId11"/>
    <p:sldId id="292" r:id="rId12"/>
    <p:sldId id="263" r:id="rId13"/>
    <p:sldId id="264" r:id="rId14"/>
    <p:sldId id="265" r:id="rId15"/>
    <p:sldId id="267" r:id="rId16"/>
    <p:sldId id="268" r:id="rId17"/>
    <p:sldId id="293" r:id="rId18"/>
    <p:sldId id="274" r:id="rId19"/>
    <p:sldId id="300" r:id="rId20"/>
    <p:sldId id="294" r:id="rId21"/>
    <p:sldId id="276" r:id="rId22"/>
    <p:sldId id="301" r:id="rId23"/>
    <p:sldId id="278" r:id="rId24"/>
    <p:sldId id="282" r:id="rId25"/>
  </p:sldIdLst>
  <p:sldSz cx="9144000" cy="5143500" type="screen16x9"/>
  <p:notesSz cx="6858000" cy="9144000"/>
  <p:defaultTextStyle>
    <a:defPPr>
      <a:defRPr lang="es-MX"/>
    </a:defPPr>
    <a:lvl1pPr algn="l" defTabSz="815630" rtl="0" fontAlgn="base">
      <a:spcBef>
        <a:spcPct val="0"/>
      </a:spcBef>
      <a:spcAft>
        <a:spcPct val="0"/>
      </a:spcAft>
      <a:defRPr sz="1600" kern="1200">
        <a:solidFill>
          <a:schemeClr val="tx1"/>
        </a:solidFill>
        <a:latin typeface="Arial" charset="0"/>
        <a:ea typeface="+mn-ea"/>
        <a:cs typeface="Arial" charset="0"/>
      </a:defRPr>
    </a:lvl1pPr>
    <a:lvl2pPr marL="407178" indent="-40717" algn="l" defTabSz="815630" rtl="0" fontAlgn="base">
      <a:spcBef>
        <a:spcPct val="0"/>
      </a:spcBef>
      <a:spcAft>
        <a:spcPct val="0"/>
      </a:spcAft>
      <a:defRPr sz="1600" kern="1200">
        <a:solidFill>
          <a:schemeClr val="tx1"/>
        </a:solidFill>
        <a:latin typeface="Arial" charset="0"/>
        <a:ea typeface="+mn-ea"/>
        <a:cs typeface="Arial" charset="0"/>
      </a:defRPr>
    </a:lvl2pPr>
    <a:lvl3pPr marL="815630" indent="-82709" algn="l" defTabSz="815630" rtl="0" fontAlgn="base">
      <a:spcBef>
        <a:spcPct val="0"/>
      </a:spcBef>
      <a:spcAft>
        <a:spcPct val="0"/>
      </a:spcAft>
      <a:defRPr sz="1600" kern="1200">
        <a:solidFill>
          <a:schemeClr val="tx1"/>
        </a:solidFill>
        <a:latin typeface="Arial" charset="0"/>
        <a:ea typeface="+mn-ea"/>
        <a:cs typeface="Arial" charset="0"/>
      </a:defRPr>
    </a:lvl3pPr>
    <a:lvl4pPr marL="1224080" indent="-124698" algn="l" defTabSz="815630" rtl="0" fontAlgn="base">
      <a:spcBef>
        <a:spcPct val="0"/>
      </a:spcBef>
      <a:spcAft>
        <a:spcPct val="0"/>
      </a:spcAft>
      <a:defRPr sz="1600" kern="1200">
        <a:solidFill>
          <a:schemeClr val="tx1"/>
        </a:solidFill>
        <a:latin typeface="Arial" charset="0"/>
        <a:ea typeface="+mn-ea"/>
        <a:cs typeface="Arial" charset="0"/>
      </a:defRPr>
    </a:lvl4pPr>
    <a:lvl5pPr marL="1632531" indent="-166689" algn="l" defTabSz="815630" rtl="0" fontAlgn="base">
      <a:spcBef>
        <a:spcPct val="0"/>
      </a:spcBef>
      <a:spcAft>
        <a:spcPct val="0"/>
      </a:spcAft>
      <a:defRPr sz="1600" kern="1200">
        <a:solidFill>
          <a:schemeClr val="tx1"/>
        </a:solidFill>
        <a:latin typeface="Arial" charset="0"/>
        <a:ea typeface="+mn-ea"/>
        <a:cs typeface="Arial" charset="0"/>
      </a:defRPr>
    </a:lvl5pPr>
    <a:lvl6pPr marL="1832304" algn="l" defTabSz="732921" rtl="0" eaLnBrk="1" latinLnBrk="0" hangingPunct="1">
      <a:defRPr sz="1600" kern="1200">
        <a:solidFill>
          <a:schemeClr val="tx1"/>
        </a:solidFill>
        <a:latin typeface="Arial" charset="0"/>
        <a:ea typeface="+mn-ea"/>
        <a:cs typeface="Arial" charset="0"/>
      </a:defRPr>
    </a:lvl6pPr>
    <a:lvl7pPr marL="2198764" algn="l" defTabSz="732921" rtl="0" eaLnBrk="1" latinLnBrk="0" hangingPunct="1">
      <a:defRPr sz="1600" kern="1200">
        <a:solidFill>
          <a:schemeClr val="tx1"/>
        </a:solidFill>
        <a:latin typeface="Arial" charset="0"/>
        <a:ea typeface="+mn-ea"/>
        <a:cs typeface="Arial" charset="0"/>
      </a:defRPr>
    </a:lvl7pPr>
    <a:lvl8pPr marL="2565225" algn="l" defTabSz="732921" rtl="0" eaLnBrk="1" latinLnBrk="0" hangingPunct="1">
      <a:defRPr sz="1600" kern="1200">
        <a:solidFill>
          <a:schemeClr val="tx1"/>
        </a:solidFill>
        <a:latin typeface="Arial" charset="0"/>
        <a:ea typeface="+mn-ea"/>
        <a:cs typeface="Arial" charset="0"/>
      </a:defRPr>
    </a:lvl8pPr>
    <a:lvl9pPr marL="2931685" algn="l" defTabSz="732921" rtl="0" eaLnBrk="1" latinLnBrk="0" hangingPunct="1">
      <a:defRPr sz="16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3C5F"/>
    <a:srgbClr val="E6E6E6"/>
    <a:srgbClr val="E1E1E1"/>
    <a:srgbClr val="EBEBEB"/>
    <a:srgbClr val="F7F7F7"/>
    <a:srgbClr val="F5F5F5"/>
    <a:srgbClr val="F6F6F6"/>
    <a:srgbClr val="F9F9F9"/>
    <a:srgbClr val="FBFBFB"/>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8EAD26-4176-2076-1DE7-64C7867DB05C}" v="56" dt="2025-06-11T01:05:12.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38" autoAdjust="0"/>
    <p:restoredTop sz="94697"/>
  </p:normalViewPr>
  <p:slideViewPr>
    <p:cSldViewPr>
      <p:cViewPr varScale="1">
        <p:scale>
          <a:sx n="144" d="100"/>
          <a:sy n="144" d="100"/>
        </p:scale>
        <p:origin x="1488" y="18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B9CAD7-2408-DC4C-9E65-DFB30E189C29}" type="doc">
      <dgm:prSet loTypeId="urn:microsoft.com/office/officeart/2005/8/layout/vList5" loCatId="" qsTypeId="urn:microsoft.com/office/officeart/2005/8/quickstyle/simple1" qsCatId="simple" csTypeId="urn:microsoft.com/office/officeart/2005/8/colors/colorful4" csCatId="colorful" phldr="1"/>
      <dgm:spPr/>
      <dgm:t>
        <a:bodyPr/>
        <a:lstStyle/>
        <a:p>
          <a:endParaRPr lang="es-MX"/>
        </a:p>
      </dgm:t>
    </dgm:pt>
    <dgm:pt modelId="{A0AAB64A-3BBD-5D4F-906E-8C0AB3708C62}">
      <dgm:prSet phldrT="[Texto]" custT="1"/>
      <dgm:spPr/>
      <dgm:t>
        <a:bodyPr/>
        <a:lstStyle/>
        <a:p>
          <a:pPr algn="ctr" rtl="0"/>
          <a:r>
            <a:rPr lang="es-MX" sz="2000" dirty="0">
              <a:latin typeface="Gill Sans MT"/>
            </a:rPr>
            <a:t>04 julio</a:t>
          </a:r>
        </a:p>
      </dgm:t>
    </dgm:pt>
    <dgm:pt modelId="{DAD3E8BE-EA5B-AF41-8E70-1F4C77423A5D}" type="parTrans" cxnId="{2CE27391-AD2A-3C4F-82B0-07E25B60DF40}">
      <dgm:prSet/>
      <dgm:spPr/>
      <dgm:t>
        <a:bodyPr/>
        <a:lstStyle/>
        <a:p>
          <a:pPr algn="just"/>
          <a:endParaRPr lang="es-MX" sz="1400">
            <a:latin typeface="Gill Sans MT" panose="020B0502020104020203" pitchFamily="34" charset="77"/>
          </a:endParaRPr>
        </a:p>
      </dgm:t>
    </dgm:pt>
    <dgm:pt modelId="{E9B2D83D-6E52-AE46-92B3-9B0BE8FFEF18}" type="sibTrans" cxnId="{2CE27391-AD2A-3C4F-82B0-07E25B60DF40}">
      <dgm:prSet/>
      <dgm:spPr/>
      <dgm:t>
        <a:bodyPr/>
        <a:lstStyle/>
        <a:p>
          <a:pPr algn="just"/>
          <a:endParaRPr lang="es-MX" sz="1400">
            <a:latin typeface="Gill Sans MT" panose="020B0502020104020203" pitchFamily="34" charset="77"/>
          </a:endParaRPr>
        </a:p>
      </dgm:t>
    </dgm:pt>
    <dgm:pt modelId="{8C89F9D4-FE4F-794F-B15E-47B2493038AD}">
      <dgm:prSet phldrT="[Texto]" custT="1"/>
      <dgm:spPr/>
      <dgm:t>
        <a:bodyPr/>
        <a:lstStyle/>
        <a:p>
          <a:pPr algn="just"/>
          <a:r>
            <a:rPr lang="es-MX" sz="1400" dirty="0">
              <a:latin typeface="Gill Sans MT" panose="020B0502020104020203" pitchFamily="34" charset="77"/>
            </a:rPr>
            <a:t>Publicación de resultados</a:t>
          </a:r>
        </a:p>
      </dgm:t>
    </dgm:pt>
    <dgm:pt modelId="{A6A0DD1A-5E2A-784A-A120-C732298CFE66}" type="parTrans" cxnId="{9A8B0C45-708F-F247-B68D-E5ED2C8538A8}">
      <dgm:prSet/>
      <dgm:spPr/>
      <dgm:t>
        <a:bodyPr/>
        <a:lstStyle/>
        <a:p>
          <a:pPr algn="just"/>
          <a:endParaRPr lang="es-MX" sz="1400">
            <a:latin typeface="Gill Sans MT" panose="020B0502020104020203" pitchFamily="34" charset="77"/>
          </a:endParaRPr>
        </a:p>
      </dgm:t>
    </dgm:pt>
    <dgm:pt modelId="{370B48E3-8D04-524C-8414-96E857504E00}" type="sibTrans" cxnId="{9A8B0C45-708F-F247-B68D-E5ED2C8538A8}">
      <dgm:prSet/>
      <dgm:spPr/>
      <dgm:t>
        <a:bodyPr/>
        <a:lstStyle/>
        <a:p>
          <a:pPr algn="just"/>
          <a:endParaRPr lang="es-MX" sz="1400">
            <a:latin typeface="Gill Sans MT" panose="020B0502020104020203" pitchFamily="34" charset="77"/>
          </a:endParaRPr>
        </a:p>
      </dgm:t>
    </dgm:pt>
    <dgm:pt modelId="{21BB91ED-A3D9-234E-9FC5-562A80CC70AD}">
      <dgm:prSet phldrT="[Texto]" custT="1"/>
      <dgm:spPr/>
      <dgm:t>
        <a:bodyPr/>
        <a:lstStyle/>
        <a:p>
          <a:pPr algn="ctr"/>
          <a:r>
            <a:rPr lang="es-MX" sz="2000" dirty="0">
              <a:latin typeface="Gill Sans MT"/>
            </a:rPr>
            <a:t>04 julio – 31 julio</a:t>
          </a:r>
        </a:p>
      </dgm:t>
    </dgm:pt>
    <dgm:pt modelId="{CC37E873-9371-DB44-98CE-BE471962F490}" type="parTrans" cxnId="{1369BBDB-0BCE-F449-A511-A0FB008C457D}">
      <dgm:prSet/>
      <dgm:spPr/>
      <dgm:t>
        <a:bodyPr/>
        <a:lstStyle/>
        <a:p>
          <a:pPr algn="just"/>
          <a:endParaRPr lang="es-MX" sz="1400">
            <a:latin typeface="Gill Sans MT" panose="020B0502020104020203" pitchFamily="34" charset="77"/>
          </a:endParaRPr>
        </a:p>
      </dgm:t>
    </dgm:pt>
    <dgm:pt modelId="{9F95F111-2CEF-6240-ADE0-2BDF0E53A2F0}" type="sibTrans" cxnId="{1369BBDB-0BCE-F449-A511-A0FB008C457D}">
      <dgm:prSet/>
      <dgm:spPr/>
      <dgm:t>
        <a:bodyPr/>
        <a:lstStyle/>
        <a:p>
          <a:pPr algn="just"/>
          <a:endParaRPr lang="es-MX" sz="1400">
            <a:latin typeface="Gill Sans MT" panose="020B0502020104020203" pitchFamily="34" charset="77"/>
          </a:endParaRPr>
        </a:p>
      </dgm:t>
    </dgm:pt>
    <dgm:pt modelId="{350925CB-C743-5745-8763-E24AFD8A772B}">
      <dgm:prSet phldrT="[Texto]" custT="1"/>
      <dgm:spPr/>
      <dgm:t>
        <a:bodyPr/>
        <a:lstStyle/>
        <a:p>
          <a:pPr algn="just"/>
          <a:r>
            <a:rPr lang="es-MX" sz="1400" dirty="0">
              <a:latin typeface="Gill Sans MT" panose="020B0502020104020203" pitchFamily="34" charset="77"/>
            </a:rPr>
            <a:t>Aspirantes con derecho a inscripción suben documentos al SIUV</a:t>
          </a:r>
        </a:p>
      </dgm:t>
    </dgm:pt>
    <dgm:pt modelId="{E9BEF741-9A66-244E-AC73-EFDCE4A243F0}" type="parTrans" cxnId="{D663A467-E583-F449-AB6C-EC721A843B40}">
      <dgm:prSet/>
      <dgm:spPr/>
      <dgm:t>
        <a:bodyPr/>
        <a:lstStyle/>
        <a:p>
          <a:pPr algn="just"/>
          <a:endParaRPr lang="es-MX" sz="1400">
            <a:latin typeface="Gill Sans MT" panose="020B0502020104020203" pitchFamily="34" charset="77"/>
          </a:endParaRPr>
        </a:p>
      </dgm:t>
    </dgm:pt>
    <dgm:pt modelId="{D7364147-E42F-3847-AAF4-947C2F84624B}" type="sibTrans" cxnId="{D663A467-E583-F449-AB6C-EC721A843B40}">
      <dgm:prSet/>
      <dgm:spPr/>
      <dgm:t>
        <a:bodyPr/>
        <a:lstStyle/>
        <a:p>
          <a:pPr algn="just"/>
          <a:endParaRPr lang="es-MX" sz="1400">
            <a:latin typeface="Gill Sans MT" panose="020B0502020104020203" pitchFamily="34" charset="77"/>
          </a:endParaRPr>
        </a:p>
      </dgm:t>
    </dgm:pt>
    <dgm:pt modelId="{6C778656-A51D-2E4A-8997-4716911F9852}">
      <dgm:prSet phldrT="[Texto]" custT="1"/>
      <dgm:spPr/>
      <dgm:t>
        <a:bodyPr/>
        <a:lstStyle/>
        <a:p>
          <a:pPr algn="ctr" rtl="0"/>
          <a:r>
            <a:rPr lang="es-MX" sz="2000" dirty="0">
              <a:latin typeface="Gill Sans MT"/>
            </a:rPr>
            <a:t>4, 5 o 6 agosto </a:t>
          </a:r>
        </a:p>
      </dgm:t>
    </dgm:pt>
    <dgm:pt modelId="{DCD2B95D-7CEB-054A-A32E-3B31CB78F4B8}" type="parTrans" cxnId="{1E1A5391-9E70-3546-AC4D-CE29A17883B7}">
      <dgm:prSet/>
      <dgm:spPr/>
      <dgm:t>
        <a:bodyPr/>
        <a:lstStyle/>
        <a:p>
          <a:pPr algn="just"/>
          <a:endParaRPr lang="es-MX" sz="1400">
            <a:latin typeface="Gill Sans MT" panose="020B0502020104020203" pitchFamily="34" charset="77"/>
          </a:endParaRPr>
        </a:p>
      </dgm:t>
    </dgm:pt>
    <dgm:pt modelId="{93C90010-B31C-BA4B-9439-D0A65D374F98}" type="sibTrans" cxnId="{1E1A5391-9E70-3546-AC4D-CE29A17883B7}">
      <dgm:prSet/>
      <dgm:spPr/>
      <dgm:t>
        <a:bodyPr/>
        <a:lstStyle/>
        <a:p>
          <a:pPr algn="just"/>
          <a:endParaRPr lang="es-MX" sz="1400">
            <a:latin typeface="Gill Sans MT" panose="020B0502020104020203" pitchFamily="34" charset="77"/>
          </a:endParaRPr>
        </a:p>
      </dgm:t>
    </dgm:pt>
    <dgm:pt modelId="{D1D87800-DCEC-A843-A970-43E013CD0BA9}">
      <dgm:prSet phldrT="[Texto]" custT="1"/>
      <dgm:spPr/>
      <dgm:t>
        <a:bodyPr/>
        <a:lstStyle/>
        <a:p>
          <a:pPr algn="just"/>
          <a:r>
            <a:rPr lang="es-MX" sz="1400" dirty="0">
              <a:latin typeface="Gill Sans MT" panose="020B0502020104020203" pitchFamily="34" charset="77"/>
            </a:rPr>
            <a:t>Cotejo de documentos</a:t>
          </a:r>
        </a:p>
      </dgm:t>
    </dgm:pt>
    <dgm:pt modelId="{FB114670-E3A3-4A4E-8C58-9EC73AC7EEB5}" type="sibTrans" cxnId="{02F1220D-17AD-9648-80B5-580A2E28F0D0}">
      <dgm:prSet/>
      <dgm:spPr/>
      <dgm:t>
        <a:bodyPr/>
        <a:lstStyle/>
        <a:p>
          <a:pPr algn="just"/>
          <a:endParaRPr lang="es-MX" sz="1400">
            <a:latin typeface="Gill Sans MT" panose="020B0502020104020203" pitchFamily="34" charset="77"/>
          </a:endParaRPr>
        </a:p>
      </dgm:t>
    </dgm:pt>
    <dgm:pt modelId="{E0C63EC0-A5DF-A546-9135-3698A1D93326}" type="parTrans" cxnId="{02F1220D-17AD-9648-80B5-580A2E28F0D0}">
      <dgm:prSet/>
      <dgm:spPr/>
      <dgm:t>
        <a:bodyPr/>
        <a:lstStyle/>
        <a:p>
          <a:pPr algn="just"/>
          <a:endParaRPr lang="es-MX" sz="1400">
            <a:latin typeface="Gill Sans MT" panose="020B0502020104020203" pitchFamily="34" charset="77"/>
          </a:endParaRPr>
        </a:p>
      </dgm:t>
    </dgm:pt>
    <dgm:pt modelId="{CAEA7095-40DF-CA42-8946-E2D67B59475E}">
      <dgm:prSet custT="1"/>
      <dgm:spPr/>
      <dgm:t>
        <a:bodyPr/>
        <a:lstStyle/>
        <a:p>
          <a:pPr rtl="0"/>
          <a:r>
            <a:rPr lang="es-MX" sz="2000" dirty="0">
              <a:latin typeface="Gill Sans MT"/>
            </a:rPr>
            <a:t> 8 agosto</a:t>
          </a:r>
        </a:p>
      </dgm:t>
    </dgm:pt>
    <dgm:pt modelId="{B6F21C9E-30AF-CD42-ADF4-437F48767925}" type="parTrans" cxnId="{3555F991-5A46-2A4B-9F89-23DF3A7A89A6}">
      <dgm:prSet/>
      <dgm:spPr/>
      <dgm:t>
        <a:bodyPr/>
        <a:lstStyle/>
        <a:p>
          <a:endParaRPr lang="es-MX"/>
        </a:p>
      </dgm:t>
    </dgm:pt>
    <dgm:pt modelId="{B7A4DA72-1B31-CD4E-9742-449E3C795700}" type="sibTrans" cxnId="{3555F991-5A46-2A4B-9F89-23DF3A7A89A6}">
      <dgm:prSet/>
      <dgm:spPr/>
      <dgm:t>
        <a:bodyPr/>
        <a:lstStyle/>
        <a:p>
          <a:endParaRPr lang="es-MX"/>
        </a:p>
      </dgm:t>
    </dgm:pt>
    <dgm:pt modelId="{1161F2BA-C5B4-9643-8624-32AC0D0B87B4}">
      <dgm:prSet custT="1"/>
      <dgm:spPr/>
      <dgm:t>
        <a:bodyPr/>
        <a:lstStyle/>
        <a:p>
          <a:r>
            <a:rPr lang="es-MX" sz="1400" dirty="0">
              <a:latin typeface="Gill Sans MT" panose="020B0502020104020203" pitchFamily="34" charset="77"/>
            </a:rPr>
            <a:t>Envío de acta de cierre de inscripción</a:t>
          </a:r>
          <a:endParaRPr lang="es-MX" sz="1400" dirty="0"/>
        </a:p>
      </dgm:t>
    </dgm:pt>
    <dgm:pt modelId="{DD0088B7-0457-8A4E-8787-3CA46D7D298C}" type="parTrans" cxnId="{7F1D31DF-1F76-444B-A0FD-34D3B07ACFF0}">
      <dgm:prSet/>
      <dgm:spPr/>
      <dgm:t>
        <a:bodyPr/>
        <a:lstStyle/>
        <a:p>
          <a:endParaRPr lang="es-MX"/>
        </a:p>
      </dgm:t>
    </dgm:pt>
    <dgm:pt modelId="{C8E6A71E-066C-6C4F-BB57-306939E9E364}" type="sibTrans" cxnId="{7F1D31DF-1F76-444B-A0FD-34D3B07ACFF0}">
      <dgm:prSet/>
      <dgm:spPr/>
      <dgm:t>
        <a:bodyPr/>
        <a:lstStyle/>
        <a:p>
          <a:endParaRPr lang="es-MX"/>
        </a:p>
      </dgm:t>
    </dgm:pt>
    <dgm:pt modelId="{3B4D0797-EB84-7146-BE05-D9CCF5CD5BCD}" type="pres">
      <dgm:prSet presAssocID="{47B9CAD7-2408-DC4C-9E65-DFB30E189C29}" presName="Name0" presStyleCnt="0">
        <dgm:presLayoutVars>
          <dgm:dir/>
          <dgm:animLvl val="lvl"/>
          <dgm:resizeHandles val="exact"/>
        </dgm:presLayoutVars>
      </dgm:prSet>
      <dgm:spPr/>
    </dgm:pt>
    <dgm:pt modelId="{5CE10C2C-6485-0040-B9D8-A02BC17FA3E0}" type="pres">
      <dgm:prSet presAssocID="{A0AAB64A-3BBD-5D4F-906E-8C0AB3708C62}" presName="linNode" presStyleCnt="0"/>
      <dgm:spPr/>
    </dgm:pt>
    <dgm:pt modelId="{336F7309-0BDF-574E-AAB1-5804D28968AF}" type="pres">
      <dgm:prSet presAssocID="{A0AAB64A-3BBD-5D4F-906E-8C0AB3708C62}" presName="parentText" presStyleLbl="node1" presStyleIdx="0" presStyleCnt="4">
        <dgm:presLayoutVars>
          <dgm:chMax val="1"/>
          <dgm:bulletEnabled val="1"/>
        </dgm:presLayoutVars>
      </dgm:prSet>
      <dgm:spPr/>
    </dgm:pt>
    <dgm:pt modelId="{56BCCA11-855C-F042-8B2A-397BFBE53A21}" type="pres">
      <dgm:prSet presAssocID="{A0AAB64A-3BBD-5D4F-906E-8C0AB3708C62}" presName="descendantText" presStyleLbl="alignAccFollowNode1" presStyleIdx="0" presStyleCnt="4">
        <dgm:presLayoutVars>
          <dgm:bulletEnabled val="1"/>
        </dgm:presLayoutVars>
      </dgm:prSet>
      <dgm:spPr/>
    </dgm:pt>
    <dgm:pt modelId="{5DB2D13E-19E6-604E-82D4-F18E68AA260D}" type="pres">
      <dgm:prSet presAssocID="{E9B2D83D-6E52-AE46-92B3-9B0BE8FFEF18}" presName="sp" presStyleCnt="0"/>
      <dgm:spPr/>
    </dgm:pt>
    <dgm:pt modelId="{FD4CC88A-8245-E64B-8EEF-AC092D11563A}" type="pres">
      <dgm:prSet presAssocID="{21BB91ED-A3D9-234E-9FC5-562A80CC70AD}" presName="linNode" presStyleCnt="0"/>
      <dgm:spPr/>
    </dgm:pt>
    <dgm:pt modelId="{4B110BAF-240D-B744-BDCC-3DA70E39EC83}" type="pres">
      <dgm:prSet presAssocID="{21BB91ED-A3D9-234E-9FC5-562A80CC70AD}" presName="parentText" presStyleLbl="node1" presStyleIdx="1" presStyleCnt="4">
        <dgm:presLayoutVars>
          <dgm:chMax val="1"/>
          <dgm:bulletEnabled val="1"/>
        </dgm:presLayoutVars>
      </dgm:prSet>
      <dgm:spPr/>
    </dgm:pt>
    <dgm:pt modelId="{5F00C1AD-DC14-DB4D-9F53-2ACCA1A0B03E}" type="pres">
      <dgm:prSet presAssocID="{21BB91ED-A3D9-234E-9FC5-562A80CC70AD}" presName="descendantText" presStyleLbl="alignAccFollowNode1" presStyleIdx="1" presStyleCnt="4">
        <dgm:presLayoutVars>
          <dgm:bulletEnabled val="1"/>
        </dgm:presLayoutVars>
      </dgm:prSet>
      <dgm:spPr/>
    </dgm:pt>
    <dgm:pt modelId="{465EC441-B5DE-F64A-B2E5-FB0AD3EE46B3}" type="pres">
      <dgm:prSet presAssocID="{9F95F111-2CEF-6240-ADE0-2BDF0E53A2F0}" presName="sp" presStyleCnt="0"/>
      <dgm:spPr/>
    </dgm:pt>
    <dgm:pt modelId="{C0A2305D-37DB-9345-B7B0-88AF6DBEF584}" type="pres">
      <dgm:prSet presAssocID="{6C778656-A51D-2E4A-8997-4716911F9852}" presName="linNode" presStyleCnt="0"/>
      <dgm:spPr/>
    </dgm:pt>
    <dgm:pt modelId="{BFB70BC5-1152-EE44-B403-E00648BE5836}" type="pres">
      <dgm:prSet presAssocID="{6C778656-A51D-2E4A-8997-4716911F9852}" presName="parentText" presStyleLbl="node1" presStyleIdx="2" presStyleCnt="4">
        <dgm:presLayoutVars>
          <dgm:chMax val="1"/>
          <dgm:bulletEnabled val="1"/>
        </dgm:presLayoutVars>
      </dgm:prSet>
      <dgm:spPr/>
    </dgm:pt>
    <dgm:pt modelId="{336B5A96-8C7A-8348-B68F-3B7B2376CA66}" type="pres">
      <dgm:prSet presAssocID="{6C778656-A51D-2E4A-8997-4716911F9852}" presName="descendantText" presStyleLbl="alignAccFollowNode1" presStyleIdx="2" presStyleCnt="4">
        <dgm:presLayoutVars>
          <dgm:bulletEnabled val="1"/>
        </dgm:presLayoutVars>
      </dgm:prSet>
      <dgm:spPr/>
    </dgm:pt>
    <dgm:pt modelId="{3C50AC59-055A-E244-8BEA-C9EB98E43DD5}" type="pres">
      <dgm:prSet presAssocID="{93C90010-B31C-BA4B-9439-D0A65D374F98}" presName="sp" presStyleCnt="0"/>
      <dgm:spPr/>
    </dgm:pt>
    <dgm:pt modelId="{301F75D9-9526-4E42-ADDA-E78277CD9BCD}" type="pres">
      <dgm:prSet presAssocID="{CAEA7095-40DF-CA42-8946-E2D67B59475E}" presName="linNode" presStyleCnt="0"/>
      <dgm:spPr/>
    </dgm:pt>
    <dgm:pt modelId="{4C6C99D3-28B5-9849-9C9E-3B2F3F8E44EB}" type="pres">
      <dgm:prSet presAssocID="{CAEA7095-40DF-CA42-8946-E2D67B59475E}" presName="parentText" presStyleLbl="node1" presStyleIdx="3" presStyleCnt="4">
        <dgm:presLayoutVars>
          <dgm:chMax val="1"/>
          <dgm:bulletEnabled val="1"/>
        </dgm:presLayoutVars>
      </dgm:prSet>
      <dgm:spPr/>
    </dgm:pt>
    <dgm:pt modelId="{21BA22C8-FF15-B64D-8040-F716FB219E13}" type="pres">
      <dgm:prSet presAssocID="{CAEA7095-40DF-CA42-8946-E2D67B59475E}" presName="descendantText" presStyleLbl="alignAccFollowNode1" presStyleIdx="3" presStyleCnt="4">
        <dgm:presLayoutVars>
          <dgm:bulletEnabled val="1"/>
        </dgm:presLayoutVars>
      </dgm:prSet>
      <dgm:spPr/>
    </dgm:pt>
  </dgm:ptLst>
  <dgm:cxnLst>
    <dgm:cxn modelId="{02F1220D-17AD-9648-80B5-580A2E28F0D0}" srcId="{6C778656-A51D-2E4A-8997-4716911F9852}" destId="{D1D87800-DCEC-A843-A970-43E013CD0BA9}" srcOrd="0" destOrd="0" parTransId="{E0C63EC0-A5DF-A546-9135-3698A1D93326}" sibTransId="{FB114670-E3A3-4A4E-8C58-9EC73AC7EEB5}"/>
    <dgm:cxn modelId="{140F1D18-AD8E-224A-A111-D010B294634C}" type="presOf" srcId="{CAEA7095-40DF-CA42-8946-E2D67B59475E}" destId="{4C6C99D3-28B5-9849-9C9E-3B2F3F8E44EB}" srcOrd="0" destOrd="0" presId="urn:microsoft.com/office/officeart/2005/8/layout/vList5"/>
    <dgm:cxn modelId="{21B3B02B-B04A-4E48-99C8-5A66AAE8E9F7}" type="presOf" srcId="{350925CB-C743-5745-8763-E24AFD8A772B}" destId="{5F00C1AD-DC14-DB4D-9F53-2ACCA1A0B03E}" srcOrd="0" destOrd="0" presId="urn:microsoft.com/office/officeart/2005/8/layout/vList5"/>
    <dgm:cxn modelId="{9A8B0C45-708F-F247-B68D-E5ED2C8538A8}" srcId="{A0AAB64A-3BBD-5D4F-906E-8C0AB3708C62}" destId="{8C89F9D4-FE4F-794F-B15E-47B2493038AD}" srcOrd="0" destOrd="0" parTransId="{A6A0DD1A-5E2A-784A-A120-C732298CFE66}" sibTransId="{370B48E3-8D04-524C-8414-96E857504E00}"/>
    <dgm:cxn modelId="{DDBB4255-28DF-CA45-932D-B509837797A7}" type="presOf" srcId="{1161F2BA-C5B4-9643-8624-32AC0D0B87B4}" destId="{21BA22C8-FF15-B64D-8040-F716FB219E13}" srcOrd="0" destOrd="0" presId="urn:microsoft.com/office/officeart/2005/8/layout/vList5"/>
    <dgm:cxn modelId="{D663A467-E583-F449-AB6C-EC721A843B40}" srcId="{21BB91ED-A3D9-234E-9FC5-562A80CC70AD}" destId="{350925CB-C743-5745-8763-E24AFD8A772B}" srcOrd="0" destOrd="0" parTransId="{E9BEF741-9A66-244E-AC73-EFDCE4A243F0}" sibTransId="{D7364147-E42F-3847-AAF4-947C2F84624B}"/>
    <dgm:cxn modelId="{0F689F8D-14D7-0A49-A5F3-55BB9D910B51}" type="presOf" srcId="{47B9CAD7-2408-DC4C-9E65-DFB30E189C29}" destId="{3B4D0797-EB84-7146-BE05-D9CCF5CD5BCD}" srcOrd="0" destOrd="0" presId="urn:microsoft.com/office/officeart/2005/8/layout/vList5"/>
    <dgm:cxn modelId="{1E1A5391-9E70-3546-AC4D-CE29A17883B7}" srcId="{47B9CAD7-2408-DC4C-9E65-DFB30E189C29}" destId="{6C778656-A51D-2E4A-8997-4716911F9852}" srcOrd="2" destOrd="0" parTransId="{DCD2B95D-7CEB-054A-A32E-3B31CB78F4B8}" sibTransId="{93C90010-B31C-BA4B-9439-D0A65D374F98}"/>
    <dgm:cxn modelId="{2CE27391-AD2A-3C4F-82B0-07E25B60DF40}" srcId="{47B9CAD7-2408-DC4C-9E65-DFB30E189C29}" destId="{A0AAB64A-3BBD-5D4F-906E-8C0AB3708C62}" srcOrd="0" destOrd="0" parTransId="{DAD3E8BE-EA5B-AF41-8E70-1F4C77423A5D}" sibTransId="{E9B2D83D-6E52-AE46-92B3-9B0BE8FFEF18}"/>
    <dgm:cxn modelId="{3555F991-5A46-2A4B-9F89-23DF3A7A89A6}" srcId="{47B9CAD7-2408-DC4C-9E65-DFB30E189C29}" destId="{CAEA7095-40DF-CA42-8946-E2D67B59475E}" srcOrd="3" destOrd="0" parTransId="{B6F21C9E-30AF-CD42-ADF4-437F48767925}" sibTransId="{B7A4DA72-1B31-CD4E-9742-449E3C795700}"/>
    <dgm:cxn modelId="{1369BBDB-0BCE-F449-A511-A0FB008C457D}" srcId="{47B9CAD7-2408-DC4C-9E65-DFB30E189C29}" destId="{21BB91ED-A3D9-234E-9FC5-562A80CC70AD}" srcOrd="1" destOrd="0" parTransId="{CC37E873-9371-DB44-98CE-BE471962F490}" sibTransId="{9F95F111-2CEF-6240-ADE0-2BDF0E53A2F0}"/>
    <dgm:cxn modelId="{D005BBDD-0054-5046-B7FB-65E5B8D5775A}" type="presOf" srcId="{D1D87800-DCEC-A843-A970-43E013CD0BA9}" destId="{336B5A96-8C7A-8348-B68F-3B7B2376CA66}" srcOrd="0" destOrd="0" presId="urn:microsoft.com/office/officeart/2005/8/layout/vList5"/>
    <dgm:cxn modelId="{2ECBBDDE-94C0-AD40-9E37-3198D4470341}" type="presOf" srcId="{6C778656-A51D-2E4A-8997-4716911F9852}" destId="{BFB70BC5-1152-EE44-B403-E00648BE5836}" srcOrd="0" destOrd="0" presId="urn:microsoft.com/office/officeart/2005/8/layout/vList5"/>
    <dgm:cxn modelId="{7F1D31DF-1F76-444B-A0FD-34D3B07ACFF0}" srcId="{CAEA7095-40DF-CA42-8946-E2D67B59475E}" destId="{1161F2BA-C5B4-9643-8624-32AC0D0B87B4}" srcOrd="0" destOrd="0" parTransId="{DD0088B7-0457-8A4E-8787-3CA46D7D298C}" sibTransId="{C8E6A71E-066C-6C4F-BB57-306939E9E364}"/>
    <dgm:cxn modelId="{B2F190E2-1437-D646-8A82-DF7C3D756C95}" type="presOf" srcId="{21BB91ED-A3D9-234E-9FC5-562A80CC70AD}" destId="{4B110BAF-240D-B744-BDCC-3DA70E39EC83}" srcOrd="0" destOrd="0" presId="urn:microsoft.com/office/officeart/2005/8/layout/vList5"/>
    <dgm:cxn modelId="{A5C442F0-C8FE-5D4B-BDD8-158FE7186E24}" type="presOf" srcId="{8C89F9D4-FE4F-794F-B15E-47B2493038AD}" destId="{56BCCA11-855C-F042-8B2A-397BFBE53A21}" srcOrd="0" destOrd="0" presId="urn:microsoft.com/office/officeart/2005/8/layout/vList5"/>
    <dgm:cxn modelId="{7CB5F6FC-DB97-EB4B-9BCC-1F29FCFA178D}" type="presOf" srcId="{A0AAB64A-3BBD-5D4F-906E-8C0AB3708C62}" destId="{336F7309-0BDF-574E-AAB1-5804D28968AF}" srcOrd="0" destOrd="0" presId="urn:microsoft.com/office/officeart/2005/8/layout/vList5"/>
    <dgm:cxn modelId="{058C770D-A148-5048-B75B-B6BF1CE28414}" type="presParOf" srcId="{3B4D0797-EB84-7146-BE05-D9CCF5CD5BCD}" destId="{5CE10C2C-6485-0040-B9D8-A02BC17FA3E0}" srcOrd="0" destOrd="0" presId="urn:microsoft.com/office/officeart/2005/8/layout/vList5"/>
    <dgm:cxn modelId="{4A9B65C1-37AC-D644-B335-6185DE9AE7FE}" type="presParOf" srcId="{5CE10C2C-6485-0040-B9D8-A02BC17FA3E0}" destId="{336F7309-0BDF-574E-AAB1-5804D28968AF}" srcOrd="0" destOrd="0" presId="urn:microsoft.com/office/officeart/2005/8/layout/vList5"/>
    <dgm:cxn modelId="{8A612638-9763-9440-9E15-D67B40349938}" type="presParOf" srcId="{5CE10C2C-6485-0040-B9D8-A02BC17FA3E0}" destId="{56BCCA11-855C-F042-8B2A-397BFBE53A21}" srcOrd="1" destOrd="0" presId="urn:microsoft.com/office/officeart/2005/8/layout/vList5"/>
    <dgm:cxn modelId="{B1F5A7EB-667D-B14E-A7E1-550AC354D0C9}" type="presParOf" srcId="{3B4D0797-EB84-7146-BE05-D9CCF5CD5BCD}" destId="{5DB2D13E-19E6-604E-82D4-F18E68AA260D}" srcOrd="1" destOrd="0" presId="urn:microsoft.com/office/officeart/2005/8/layout/vList5"/>
    <dgm:cxn modelId="{7BE30F64-EC67-D746-BCD6-58A4DFA19F44}" type="presParOf" srcId="{3B4D0797-EB84-7146-BE05-D9CCF5CD5BCD}" destId="{FD4CC88A-8245-E64B-8EEF-AC092D11563A}" srcOrd="2" destOrd="0" presId="urn:microsoft.com/office/officeart/2005/8/layout/vList5"/>
    <dgm:cxn modelId="{3CD730AB-87B7-BD47-85E2-F0DECA5AECB3}" type="presParOf" srcId="{FD4CC88A-8245-E64B-8EEF-AC092D11563A}" destId="{4B110BAF-240D-B744-BDCC-3DA70E39EC83}" srcOrd="0" destOrd="0" presId="urn:microsoft.com/office/officeart/2005/8/layout/vList5"/>
    <dgm:cxn modelId="{A67667EE-B97A-0A4C-9D67-058149BBCA84}" type="presParOf" srcId="{FD4CC88A-8245-E64B-8EEF-AC092D11563A}" destId="{5F00C1AD-DC14-DB4D-9F53-2ACCA1A0B03E}" srcOrd="1" destOrd="0" presId="urn:microsoft.com/office/officeart/2005/8/layout/vList5"/>
    <dgm:cxn modelId="{F18CDDF0-1ED4-9345-917F-C20AC2C9D14C}" type="presParOf" srcId="{3B4D0797-EB84-7146-BE05-D9CCF5CD5BCD}" destId="{465EC441-B5DE-F64A-B2E5-FB0AD3EE46B3}" srcOrd="3" destOrd="0" presId="urn:microsoft.com/office/officeart/2005/8/layout/vList5"/>
    <dgm:cxn modelId="{62EBA195-AC0F-E94F-9B7E-2C0B30BDCB13}" type="presParOf" srcId="{3B4D0797-EB84-7146-BE05-D9CCF5CD5BCD}" destId="{C0A2305D-37DB-9345-B7B0-88AF6DBEF584}" srcOrd="4" destOrd="0" presId="urn:microsoft.com/office/officeart/2005/8/layout/vList5"/>
    <dgm:cxn modelId="{78538E58-E7C5-8B4E-83F4-4B4BF7C00004}" type="presParOf" srcId="{C0A2305D-37DB-9345-B7B0-88AF6DBEF584}" destId="{BFB70BC5-1152-EE44-B403-E00648BE5836}" srcOrd="0" destOrd="0" presId="urn:microsoft.com/office/officeart/2005/8/layout/vList5"/>
    <dgm:cxn modelId="{02132274-EC15-9C44-A4D7-801C2B58E045}" type="presParOf" srcId="{C0A2305D-37DB-9345-B7B0-88AF6DBEF584}" destId="{336B5A96-8C7A-8348-B68F-3B7B2376CA66}" srcOrd="1" destOrd="0" presId="urn:microsoft.com/office/officeart/2005/8/layout/vList5"/>
    <dgm:cxn modelId="{14B20E66-21A2-8748-8731-52D98E17CCE4}" type="presParOf" srcId="{3B4D0797-EB84-7146-BE05-D9CCF5CD5BCD}" destId="{3C50AC59-055A-E244-8BEA-C9EB98E43DD5}" srcOrd="5" destOrd="0" presId="urn:microsoft.com/office/officeart/2005/8/layout/vList5"/>
    <dgm:cxn modelId="{DEFCD15C-F10F-7F41-9FED-B61D4D1E5D66}" type="presParOf" srcId="{3B4D0797-EB84-7146-BE05-D9CCF5CD5BCD}" destId="{301F75D9-9526-4E42-ADDA-E78277CD9BCD}" srcOrd="6" destOrd="0" presId="urn:microsoft.com/office/officeart/2005/8/layout/vList5"/>
    <dgm:cxn modelId="{50DF117C-B44D-EC46-AE5A-9BC9B0AD19BF}" type="presParOf" srcId="{301F75D9-9526-4E42-ADDA-E78277CD9BCD}" destId="{4C6C99D3-28B5-9849-9C9E-3B2F3F8E44EB}" srcOrd="0" destOrd="0" presId="urn:microsoft.com/office/officeart/2005/8/layout/vList5"/>
    <dgm:cxn modelId="{B977C1ED-4692-E844-85D6-C766D845C585}" type="presParOf" srcId="{301F75D9-9526-4E42-ADDA-E78277CD9BCD}" destId="{21BA22C8-FF15-B64D-8040-F716FB219E1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B9CAD7-2408-DC4C-9E65-DFB30E189C29}" type="doc">
      <dgm:prSet loTypeId="urn:microsoft.com/office/officeart/2005/8/layout/vList5" loCatId="" qsTypeId="urn:microsoft.com/office/officeart/2005/8/quickstyle/simple1" qsCatId="simple" csTypeId="urn:microsoft.com/office/officeart/2005/8/colors/colorful4" csCatId="colorful" phldr="1"/>
      <dgm:spPr/>
      <dgm:t>
        <a:bodyPr/>
        <a:lstStyle/>
        <a:p>
          <a:endParaRPr lang="es-MX"/>
        </a:p>
      </dgm:t>
    </dgm:pt>
    <dgm:pt modelId="{A0AAB64A-3BBD-5D4F-906E-8C0AB3708C62}">
      <dgm:prSet phldrT="[Texto]" custT="1"/>
      <dgm:spPr/>
      <dgm:t>
        <a:bodyPr/>
        <a:lstStyle/>
        <a:p>
          <a:pPr algn="ctr"/>
          <a:r>
            <a:rPr lang="es-MX" sz="2000" dirty="0">
              <a:latin typeface="Gill Sans MT"/>
            </a:rPr>
            <a:t>15 agosto</a:t>
          </a:r>
        </a:p>
      </dgm:t>
    </dgm:pt>
    <dgm:pt modelId="{DAD3E8BE-EA5B-AF41-8E70-1F4C77423A5D}" type="parTrans" cxnId="{2CE27391-AD2A-3C4F-82B0-07E25B60DF40}">
      <dgm:prSet/>
      <dgm:spPr/>
      <dgm:t>
        <a:bodyPr/>
        <a:lstStyle/>
        <a:p>
          <a:pPr algn="just"/>
          <a:endParaRPr lang="es-MX" sz="1400">
            <a:latin typeface="Gill Sans MT" panose="020B0502020104020203" pitchFamily="34" charset="77"/>
          </a:endParaRPr>
        </a:p>
      </dgm:t>
    </dgm:pt>
    <dgm:pt modelId="{E9B2D83D-6E52-AE46-92B3-9B0BE8FFEF18}" type="sibTrans" cxnId="{2CE27391-AD2A-3C4F-82B0-07E25B60DF40}">
      <dgm:prSet/>
      <dgm:spPr/>
      <dgm:t>
        <a:bodyPr/>
        <a:lstStyle/>
        <a:p>
          <a:pPr algn="just"/>
          <a:endParaRPr lang="es-MX" sz="1400">
            <a:latin typeface="Gill Sans MT" panose="020B0502020104020203" pitchFamily="34" charset="77"/>
          </a:endParaRPr>
        </a:p>
      </dgm:t>
    </dgm:pt>
    <dgm:pt modelId="{8C89F9D4-FE4F-794F-B15E-47B2493038AD}">
      <dgm:prSet phldrT="[Texto]" custT="1"/>
      <dgm:spPr/>
      <dgm:t>
        <a:bodyPr/>
        <a:lstStyle/>
        <a:p>
          <a:pPr algn="just"/>
          <a:r>
            <a:rPr lang="es-MX" sz="1400" dirty="0">
              <a:latin typeface="Gill Sans MT" panose="020B0502020104020203" pitchFamily="34" charset="77"/>
            </a:rPr>
            <a:t>Publicación de resultados</a:t>
          </a:r>
        </a:p>
      </dgm:t>
    </dgm:pt>
    <dgm:pt modelId="{A6A0DD1A-5E2A-784A-A120-C732298CFE66}" type="parTrans" cxnId="{9A8B0C45-708F-F247-B68D-E5ED2C8538A8}">
      <dgm:prSet/>
      <dgm:spPr/>
      <dgm:t>
        <a:bodyPr/>
        <a:lstStyle/>
        <a:p>
          <a:pPr algn="just"/>
          <a:endParaRPr lang="es-MX" sz="1400">
            <a:latin typeface="Gill Sans MT" panose="020B0502020104020203" pitchFamily="34" charset="77"/>
          </a:endParaRPr>
        </a:p>
      </dgm:t>
    </dgm:pt>
    <dgm:pt modelId="{370B48E3-8D04-524C-8414-96E857504E00}" type="sibTrans" cxnId="{9A8B0C45-708F-F247-B68D-E5ED2C8538A8}">
      <dgm:prSet/>
      <dgm:spPr/>
      <dgm:t>
        <a:bodyPr/>
        <a:lstStyle/>
        <a:p>
          <a:pPr algn="just"/>
          <a:endParaRPr lang="es-MX" sz="1400">
            <a:latin typeface="Gill Sans MT" panose="020B0502020104020203" pitchFamily="34" charset="77"/>
          </a:endParaRPr>
        </a:p>
      </dgm:t>
    </dgm:pt>
    <dgm:pt modelId="{21BB91ED-A3D9-234E-9FC5-562A80CC70AD}">
      <dgm:prSet phldrT="[Texto]" custT="1"/>
      <dgm:spPr/>
      <dgm:t>
        <a:bodyPr/>
        <a:lstStyle/>
        <a:p>
          <a:pPr algn="ctr"/>
          <a:r>
            <a:rPr lang="es-MX" sz="2000" dirty="0">
              <a:latin typeface="Gill Sans MT"/>
            </a:rPr>
            <a:t> 15 – 17 agosto</a:t>
          </a:r>
        </a:p>
      </dgm:t>
    </dgm:pt>
    <dgm:pt modelId="{CC37E873-9371-DB44-98CE-BE471962F490}" type="parTrans" cxnId="{1369BBDB-0BCE-F449-A511-A0FB008C457D}">
      <dgm:prSet/>
      <dgm:spPr/>
      <dgm:t>
        <a:bodyPr/>
        <a:lstStyle/>
        <a:p>
          <a:pPr algn="just"/>
          <a:endParaRPr lang="es-MX" sz="1400">
            <a:latin typeface="Gill Sans MT" panose="020B0502020104020203" pitchFamily="34" charset="77"/>
          </a:endParaRPr>
        </a:p>
      </dgm:t>
    </dgm:pt>
    <dgm:pt modelId="{9F95F111-2CEF-6240-ADE0-2BDF0E53A2F0}" type="sibTrans" cxnId="{1369BBDB-0BCE-F449-A511-A0FB008C457D}">
      <dgm:prSet/>
      <dgm:spPr/>
      <dgm:t>
        <a:bodyPr/>
        <a:lstStyle/>
        <a:p>
          <a:pPr algn="just"/>
          <a:endParaRPr lang="es-MX" sz="1400">
            <a:latin typeface="Gill Sans MT" panose="020B0502020104020203" pitchFamily="34" charset="77"/>
          </a:endParaRPr>
        </a:p>
      </dgm:t>
    </dgm:pt>
    <dgm:pt modelId="{350925CB-C743-5745-8763-E24AFD8A772B}">
      <dgm:prSet phldrT="[Texto]" custT="1"/>
      <dgm:spPr/>
      <dgm:t>
        <a:bodyPr/>
        <a:lstStyle/>
        <a:p>
          <a:pPr algn="just"/>
          <a:r>
            <a:rPr lang="es-MX" sz="1400" dirty="0">
              <a:latin typeface="Gill Sans MT" panose="020B0502020104020203" pitchFamily="34" charset="77"/>
            </a:rPr>
            <a:t>Aspirantes con derecho a inscripción suben documentos al SIUV</a:t>
          </a:r>
        </a:p>
      </dgm:t>
    </dgm:pt>
    <dgm:pt modelId="{E9BEF741-9A66-244E-AC73-EFDCE4A243F0}" type="parTrans" cxnId="{D663A467-E583-F449-AB6C-EC721A843B40}">
      <dgm:prSet/>
      <dgm:spPr/>
      <dgm:t>
        <a:bodyPr/>
        <a:lstStyle/>
        <a:p>
          <a:pPr algn="just"/>
          <a:endParaRPr lang="es-MX" sz="1400">
            <a:latin typeface="Gill Sans MT" panose="020B0502020104020203" pitchFamily="34" charset="77"/>
          </a:endParaRPr>
        </a:p>
      </dgm:t>
    </dgm:pt>
    <dgm:pt modelId="{D7364147-E42F-3847-AAF4-947C2F84624B}" type="sibTrans" cxnId="{D663A467-E583-F449-AB6C-EC721A843B40}">
      <dgm:prSet/>
      <dgm:spPr/>
      <dgm:t>
        <a:bodyPr/>
        <a:lstStyle/>
        <a:p>
          <a:pPr algn="just"/>
          <a:endParaRPr lang="es-MX" sz="1400">
            <a:latin typeface="Gill Sans MT" panose="020B0502020104020203" pitchFamily="34" charset="77"/>
          </a:endParaRPr>
        </a:p>
      </dgm:t>
    </dgm:pt>
    <dgm:pt modelId="{6C778656-A51D-2E4A-8997-4716911F9852}">
      <dgm:prSet phldrT="[Texto]" custT="1"/>
      <dgm:spPr/>
      <dgm:t>
        <a:bodyPr/>
        <a:lstStyle/>
        <a:p>
          <a:pPr algn="ctr"/>
          <a:r>
            <a:rPr lang="es-MX" sz="2000" dirty="0">
              <a:latin typeface="Gill Sans MT"/>
            </a:rPr>
            <a:t>19 agosto </a:t>
          </a:r>
        </a:p>
      </dgm:t>
    </dgm:pt>
    <dgm:pt modelId="{DCD2B95D-7CEB-054A-A32E-3B31CB78F4B8}" type="parTrans" cxnId="{1E1A5391-9E70-3546-AC4D-CE29A17883B7}">
      <dgm:prSet/>
      <dgm:spPr/>
      <dgm:t>
        <a:bodyPr/>
        <a:lstStyle/>
        <a:p>
          <a:pPr algn="just"/>
          <a:endParaRPr lang="es-MX" sz="1400">
            <a:latin typeface="Gill Sans MT" panose="020B0502020104020203" pitchFamily="34" charset="77"/>
          </a:endParaRPr>
        </a:p>
      </dgm:t>
    </dgm:pt>
    <dgm:pt modelId="{93C90010-B31C-BA4B-9439-D0A65D374F98}" type="sibTrans" cxnId="{1E1A5391-9E70-3546-AC4D-CE29A17883B7}">
      <dgm:prSet/>
      <dgm:spPr/>
      <dgm:t>
        <a:bodyPr/>
        <a:lstStyle/>
        <a:p>
          <a:pPr algn="just"/>
          <a:endParaRPr lang="es-MX" sz="1400">
            <a:latin typeface="Gill Sans MT" panose="020B0502020104020203" pitchFamily="34" charset="77"/>
          </a:endParaRPr>
        </a:p>
      </dgm:t>
    </dgm:pt>
    <dgm:pt modelId="{D1D87800-DCEC-A843-A970-43E013CD0BA9}">
      <dgm:prSet phldrT="[Texto]" custT="1"/>
      <dgm:spPr/>
      <dgm:t>
        <a:bodyPr/>
        <a:lstStyle/>
        <a:p>
          <a:pPr algn="just"/>
          <a:r>
            <a:rPr lang="es-MX" sz="1400" dirty="0">
              <a:latin typeface="Gill Sans MT" panose="020B0502020104020203" pitchFamily="34" charset="77"/>
            </a:rPr>
            <a:t>Cotejo de documentos</a:t>
          </a:r>
        </a:p>
      </dgm:t>
    </dgm:pt>
    <dgm:pt modelId="{FB114670-E3A3-4A4E-8C58-9EC73AC7EEB5}" type="sibTrans" cxnId="{02F1220D-17AD-9648-80B5-580A2E28F0D0}">
      <dgm:prSet/>
      <dgm:spPr/>
      <dgm:t>
        <a:bodyPr/>
        <a:lstStyle/>
        <a:p>
          <a:pPr algn="just"/>
          <a:endParaRPr lang="es-MX" sz="1400">
            <a:latin typeface="Gill Sans MT" panose="020B0502020104020203" pitchFamily="34" charset="77"/>
          </a:endParaRPr>
        </a:p>
      </dgm:t>
    </dgm:pt>
    <dgm:pt modelId="{E0C63EC0-A5DF-A546-9135-3698A1D93326}" type="parTrans" cxnId="{02F1220D-17AD-9648-80B5-580A2E28F0D0}">
      <dgm:prSet/>
      <dgm:spPr/>
      <dgm:t>
        <a:bodyPr/>
        <a:lstStyle/>
        <a:p>
          <a:pPr algn="just"/>
          <a:endParaRPr lang="es-MX" sz="1400">
            <a:latin typeface="Gill Sans MT" panose="020B0502020104020203" pitchFamily="34" charset="77"/>
          </a:endParaRPr>
        </a:p>
      </dgm:t>
    </dgm:pt>
    <dgm:pt modelId="{CAEA7095-40DF-CA42-8946-E2D67B59475E}">
      <dgm:prSet custT="1"/>
      <dgm:spPr/>
      <dgm:t>
        <a:bodyPr/>
        <a:lstStyle/>
        <a:p>
          <a:pPr rtl="0"/>
          <a:r>
            <a:rPr lang="es-MX" sz="2000" dirty="0">
              <a:latin typeface="Gill Sans MT"/>
            </a:rPr>
            <a:t> 21 agosto</a:t>
          </a:r>
        </a:p>
      </dgm:t>
    </dgm:pt>
    <dgm:pt modelId="{B6F21C9E-30AF-CD42-ADF4-437F48767925}" type="parTrans" cxnId="{3555F991-5A46-2A4B-9F89-23DF3A7A89A6}">
      <dgm:prSet/>
      <dgm:spPr/>
      <dgm:t>
        <a:bodyPr/>
        <a:lstStyle/>
        <a:p>
          <a:endParaRPr lang="es-MX"/>
        </a:p>
      </dgm:t>
    </dgm:pt>
    <dgm:pt modelId="{B7A4DA72-1B31-CD4E-9742-449E3C795700}" type="sibTrans" cxnId="{3555F991-5A46-2A4B-9F89-23DF3A7A89A6}">
      <dgm:prSet/>
      <dgm:spPr/>
      <dgm:t>
        <a:bodyPr/>
        <a:lstStyle/>
        <a:p>
          <a:endParaRPr lang="es-MX"/>
        </a:p>
      </dgm:t>
    </dgm:pt>
    <dgm:pt modelId="{1161F2BA-C5B4-9643-8624-32AC0D0B87B4}">
      <dgm:prSet custT="1"/>
      <dgm:spPr/>
      <dgm:t>
        <a:bodyPr/>
        <a:lstStyle/>
        <a:p>
          <a:r>
            <a:rPr lang="es-MX" sz="1400" dirty="0">
              <a:latin typeface="Gill Sans MT" panose="020B0502020104020203" pitchFamily="34" charset="77"/>
            </a:rPr>
            <a:t>Envío de acta de cierre de inscripción</a:t>
          </a:r>
          <a:endParaRPr lang="es-MX" sz="1400" dirty="0"/>
        </a:p>
      </dgm:t>
    </dgm:pt>
    <dgm:pt modelId="{DD0088B7-0457-8A4E-8787-3CA46D7D298C}" type="parTrans" cxnId="{7F1D31DF-1F76-444B-A0FD-34D3B07ACFF0}">
      <dgm:prSet/>
      <dgm:spPr/>
      <dgm:t>
        <a:bodyPr/>
        <a:lstStyle/>
        <a:p>
          <a:endParaRPr lang="es-MX"/>
        </a:p>
      </dgm:t>
    </dgm:pt>
    <dgm:pt modelId="{C8E6A71E-066C-6C4F-BB57-306939E9E364}" type="sibTrans" cxnId="{7F1D31DF-1F76-444B-A0FD-34D3B07ACFF0}">
      <dgm:prSet/>
      <dgm:spPr/>
      <dgm:t>
        <a:bodyPr/>
        <a:lstStyle/>
        <a:p>
          <a:endParaRPr lang="es-MX"/>
        </a:p>
      </dgm:t>
    </dgm:pt>
    <dgm:pt modelId="{3B4D0797-EB84-7146-BE05-D9CCF5CD5BCD}" type="pres">
      <dgm:prSet presAssocID="{47B9CAD7-2408-DC4C-9E65-DFB30E189C29}" presName="Name0" presStyleCnt="0">
        <dgm:presLayoutVars>
          <dgm:dir/>
          <dgm:animLvl val="lvl"/>
          <dgm:resizeHandles val="exact"/>
        </dgm:presLayoutVars>
      </dgm:prSet>
      <dgm:spPr/>
    </dgm:pt>
    <dgm:pt modelId="{5CE10C2C-6485-0040-B9D8-A02BC17FA3E0}" type="pres">
      <dgm:prSet presAssocID="{A0AAB64A-3BBD-5D4F-906E-8C0AB3708C62}" presName="linNode" presStyleCnt="0"/>
      <dgm:spPr/>
    </dgm:pt>
    <dgm:pt modelId="{336F7309-0BDF-574E-AAB1-5804D28968AF}" type="pres">
      <dgm:prSet presAssocID="{A0AAB64A-3BBD-5D4F-906E-8C0AB3708C62}" presName="parentText" presStyleLbl="node1" presStyleIdx="0" presStyleCnt="4">
        <dgm:presLayoutVars>
          <dgm:chMax val="1"/>
          <dgm:bulletEnabled val="1"/>
        </dgm:presLayoutVars>
      </dgm:prSet>
      <dgm:spPr/>
    </dgm:pt>
    <dgm:pt modelId="{56BCCA11-855C-F042-8B2A-397BFBE53A21}" type="pres">
      <dgm:prSet presAssocID="{A0AAB64A-3BBD-5D4F-906E-8C0AB3708C62}" presName="descendantText" presStyleLbl="alignAccFollowNode1" presStyleIdx="0" presStyleCnt="4">
        <dgm:presLayoutVars>
          <dgm:bulletEnabled val="1"/>
        </dgm:presLayoutVars>
      </dgm:prSet>
      <dgm:spPr/>
    </dgm:pt>
    <dgm:pt modelId="{5DB2D13E-19E6-604E-82D4-F18E68AA260D}" type="pres">
      <dgm:prSet presAssocID="{E9B2D83D-6E52-AE46-92B3-9B0BE8FFEF18}" presName="sp" presStyleCnt="0"/>
      <dgm:spPr/>
    </dgm:pt>
    <dgm:pt modelId="{FD4CC88A-8245-E64B-8EEF-AC092D11563A}" type="pres">
      <dgm:prSet presAssocID="{21BB91ED-A3D9-234E-9FC5-562A80CC70AD}" presName="linNode" presStyleCnt="0"/>
      <dgm:spPr/>
    </dgm:pt>
    <dgm:pt modelId="{4B110BAF-240D-B744-BDCC-3DA70E39EC83}" type="pres">
      <dgm:prSet presAssocID="{21BB91ED-A3D9-234E-9FC5-562A80CC70AD}" presName="parentText" presStyleLbl="node1" presStyleIdx="1" presStyleCnt="4">
        <dgm:presLayoutVars>
          <dgm:chMax val="1"/>
          <dgm:bulletEnabled val="1"/>
        </dgm:presLayoutVars>
      </dgm:prSet>
      <dgm:spPr/>
    </dgm:pt>
    <dgm:pt modelId="{5F00C1AD-DC14-DB4D-9F53-2ACCA1A0B03E}" type="pres">
      <dgm:prSet presAssocID="{21BB91ED-A3D9-234E-9FC5-562A80CC70AD}" presName="descendantText" presStyleLbl="alignAccFollowNode1" presStyleIdx="1" presStyleCnt="4">
        <dgm:presLayoutVars>
          <dgm:bulletEnabled val="1"/>
        </dgm:presLayoutVars>
      </dgm:prSet>
      <dgm:spPr/>
    </dgm:pt>
    <dgm:pt modelId="{465EC441-B5DE-F64A-B2E5-FB0AD3EE46B3}" type="pres">
      <dgm:prSet presAssocID="{9F95F111-2CEF-6240-ADE0-2BDF0E53A2F0}" presName="sp" presStyleCnt="0"/>
      <dgm:spPr/>
    </dgm:pt>
    <dgm:pt modelId="{C0A2305D-37DB-9345-B7B0-88AF6DBEF584}" type="pres">
      <dgm:prSet presAssocID="{6C778656-A51D-2E4A-8997-4716911F9852}" presName="linNode" presStyleCnt="0"/>
      <dgm:spPr/>
    </dgm:pt>
    <dgm:pt modelId="{BFB70BC5-1152-EE44-B403-E00648BE5836}" type="pres">
      <dgm:prSet presAssocID="{6C778656-A51D-2E4A-8997-4716911F9852}" presName="parentText" presStyleLbl="node1" presStyleIdx="2" presStyleCnt="4">
        <dgm:presLayoutVars>
          <dgm:chMax val="1"/>
          <dgm:bulletEnabled val="1"/>
        </dgm:presLayoutVars>
      </dgm:prSet>
      <dgm:spPr/>
    </dgm:pt>
    <dgm:pt modelId="{336B5A96-8C7A-8348-B68F-3B7B2376CA66}" type="pres">
      <dgm:prSet presAssocID="{6C778656-A51D-2E4A-8997-4716911F9852}" presName="descendantText" presStyleLbl="alignAccFollowNode1" presStyleIdx="2" presStyleCnt="4">
        <dgm:presLayoutVars>
          <dgm:bulletEnabled val="1"/>
        </dgm:presLayoutVars>
      </dgm:prSet>
      <dgm:spPr/>
    </dgm:pt>
    <dgm:pt modelId="{3C50AC59-055A-E244-8BEA-C9EB98E43DD5}" type="pres">
      <dgm:prSet presAssocID="{93C90010-B31C-BA4B-9439-D0A65D374F98}" presName="sp" presStyleCnt="0"/>
      <dgm:spPr/>
    </dgm:pt>
    <dgm:pt modelId="{301F75D9-9526-4E42-ADDA-E78277CD9BCD}" type="pres">
      <dgm:prSet presAssocID="{CAEA7095-40DF-CA42-8946-E2D67B59475E}" presName="linNode" presStyleCnt="0"/>
      <dgm:spPr/>
    </dgm:pt>
    <dgm:pt modelId="{4C6C99D3-28B5-9849-9C9E-3B2F3F8E44EB}" type="pres">
      <dgm:prSet presAssocID="{CAEA7095-40DF-CA42-8946-E2D67B59475E}" presName="parentText" presStyleLbl="node1" presStyleIdx="3" presStyleCnt="4">
        <dgm:presLayoutVars>
          <dgm:chMax val="1"/>
          <dgm:bulletEnabled val="1"/>
        </dgm:presLayoutVars>
      </dgm:prSet>
      <dgm:spPr/>
    </dgm:pt>
    <dgm:pt modelId="{21BA22C8-FF15-B64D-8040-F716FB219E13}" type="pres">
      <dgm:prSet presAssocID="{CAEA7095-40DF-CA42-8946-E2D67B59475E}" presName="descendantText" presStyleLbl="alignAccFollowNode1" presStyleIdx="3" presStyleCnt="4">
        <dgm:presLayoutVars>
          <dgm:bulletEnabled val="1"/>
        </dgm:presLayoutVars>
      </dgm:prSet>
      <dgm:spPr/>
    </dgm:pt>
  </dgm:ptLst>
  <dgm:cxnLst>
    <dgm:cxn modelId="{02F1220D-17AD-9648-80B5-580A2E28F0D0}" srcId="{6C778656-A51D-2E4A-8997-4716911F9852}" destId="{D1D87800-DCEC-A843-A970-43E013CD0BA9}" srcOrd="0" destOrd="0" parTransId="{E0C63EC0-A5DF-A546-9135-3698A1D93326}" sibTransId="{FB114670-E3A3-4A4E-8C58-9EC73AC7EEB5}"/>
    <dgm:cxn modelId="{140F1D18-AD8E-224A-A111-D010B294634C}" type="presOf" srcId="{CAEA7095-40DF-CA42-8946-E2D67B59475E}" destId="{4C6C99D3-28B5-9849-9C9E-3B2F3F8E44EB}" srcOrd="0" destOrd="0" presId="urn:microsoft.com/office/officeart/2005/8/layout/vList5"/>
    <dgm:cxn modelId="{21B3B02B-B04A-4E48-99C8-5A66AAE8E9F7}" type="presOf" srcId="{350925CB-C743-5745-8763-E24AFD8A772B}" destId="{5F00C1AD-DC14-DB4D-9F53-2ACCA1A0B03E}" srcOrd="0" destOrd="0" presId="urn:microsoft.com/office/officeart/2005/8/layout/vList5"/>
    <dgm:cxn modelId="{9A8B0C45-708F-F247-B68D-E5ED2C8538A8}" srcId="{A0AAB64A-3BBD-5D4F-906E-8C0AB3708C62}" destId="{8C89F9D4-FE4F-794F-B15E-47B2493038AD}" srcOrd="0" destOrd="0" parTransId="{A6A0DD1A-5E2A-784A-A120-C732298CFE66}" sibTransId="{370B48E3-8D04-524C-8414-96E857504E00}"/>
    <dgm:cxn modelId="{DDBB4255-28DF-CA45-932D-B509837797A7}" type="presOf" srcId="{1161F2BA-C5B4-9643-8624-32AC0D0B87B4}" destId="{21BA22C8-FF15-B64D-8040-F716FB219E13}" srcOrd="0" destOrd="0" presId="urn:microsoft.com/office/officeart/2005/8/layout/vList5"/>
    <dgm:cxn modelId="{D663A467-E583-F449-AB6C-EC721A843B40}" srcId="{21BB91ED-A3D9-234E-9FC5-562A80CC70AD}" destId="{350925CB-C743-5745-8763-E24AFD8A772B}" srcOrd="0" destOrd="0" parTransId="{E9BEF741-9A66-244E-AC73-EFDCE4A243F0}" sibTransId="{D7364147-E42F-3847-AAF4-947C2F84624B}"/>
    <dgm:cxn modelId="{0F689F8D-14D7-0A49-A5F3-55BB9D910B51}" type="presOf" srcId="{47B9CAD7-2408-DC4C-9E65-DFB30E189C29}" destId="{3B4D0797-EB84-7146-BE05-D9CCF5CD5BCD}" srcOrd="0" destOrd="0" presId="urn:microsoft.com/office/officeart/2005/8/layout/vList5"/>
    <dgm:cxn modelId="{1E1A5391-9E70-3546-AC4D-CE29A17883B7}" srcId="{47B9CAD7-2408-DC4C-9E65-DFB30E189C29}" destId="{6C778656-A51D-2E4A-8997-4716911F9852}" srcOrd="2" destOrd="0" parTransId="{DCD2B95D-7CEB-054A-A32E-3B31CB78F4B8}" sibTransId="{93C90010-B31C-BA4B-9439-D0A65D374F98}"/>
    <dgm:cxn modelId="{2CE27391-AD2A-3C4F-82B0-07E25B60DF40}" srcId="{47B9CAD7-2408-DC4C-9E65-DFB30E189C29}" destId="{A0AAB64A-3BBD-5D4F-906E-8C0AB3708C62}" srcOrd="0" destOrd="0" parTransId="{DAD3E8BE-EA5B-AF41-8E70-1F4C77423A5D}" sibTransId="{E9B2D83D-6E52-AE46-92B3-9B0BE8FFEF18}"/>
    <dgm:cxn modelId="{3555F991-5A46-2A4B-9F89-23DF3A7A89A6}" srcId="{47B9CAD7-2408-DC4C-9E65-DFB30E189C29}" destId="{CAEA7095-40DF-CA42-8946-E2D67B59475E}" srcOrd="3" destOrd="0" parTransId="{B6F21C9E-30AF-CD42-ADF4-437F48767925}" sibTransId="{B7A4DA72-1B31-CD4E-9742-449E3C795700}"/>
    <dgm:cxn modelId="{1369BBDB-0BCE-F449-A511-A0FB008C457D}" srcId="{47B9CAD7-2408-DC4C-9E65-DFB30E189C29}" destId="{21BB91ED-A3D9-234E-9FC5-562A80CC70AD}" srcOrd="1" destOrd="0" parTransId="{CC37E873-9371-DB44-98CE-BE471962F490}" sibTransId="{9F95F111-2CEF-6240-ADE0-2BDF0E53A2F0}"/>
    <dgm:cxn modelId="{D005BBDD-0054-5046-B7FB-65E5B8D5775A}" type="presOf" srcId="{D1D87800-DCEC-A843-A970-43E013CD0BA9}" destId="{336B5A96-8C7A-8348-B68F-3B7B2376CA66}" srcOrd="0" destOrd="0" presId="urn:microsoft.com/office/officeart/2005/8/layout/vList5"/>
    <dgm:cxn modelId="{2ECBBDDE-94C0-AD40-9E37-3198D4470341}" type="presOf" srcId="{6C778656-A51D-2E4A-8997-4716911F9852}" destId="{BFB70BC5-1152-EE44-B403-E00648BE5836}" srcOrd="0" destOrd="0" presId="urn:microsoft.com/office/officeart/2005/8/layout/vList5"/>
    <dgm:cxn modelId="{7F1D31DF-1F76-444B-A0FD-34D3B07ACFF0}" srcId="{CAEA7095-40DF-CA42-8946-E2D67B59475E}" destId="{1161F2BA-C5B4-9643-8624-32AC0D0B87B4}" srcOrd="0" destOrd="0" parTransId="{DD0088B7-0457-8A4E-8787-3CA46D7D298C}" sibTransId="{C8E6A71E-066C-6C4F-BB57-306939E9E364}"/>
    <dgm:cxn modelId="{B2F190E2-1437-D646-8A82-DF7C3D756C95}" type="presOf" srcId="{21BB91ED-A3D9-234E-9FC5-562A80CC70AD}" destId="{4B110BAF-240D-B744-BDCC-3DA70E39EC83}" srcOrd="0" destOrd="0" presId="urn:microsoft.com/office/officeart/2005/8/layout/vList5"/>
    <dgm:cxn modelId="{A5C442F0-C8FE-5D4B-BDD8-158FE7186E24}" type="presOf" srcId="{8C89F9D4-FE4F-794F-B15E-47B2493038AD}" destId="{56BCCA11-855C-F042-8B2A-397BFBE53A21}" srcOrd="0" destOrd="0" presId="urn:microsoft.com/office/officeart/2005/8/layout/vList5"/>
    <dgm:cxn modelId="{7CB5F6FC-DB97-EB4B-9BCC-1F29FCFA178D}" type="presOf" srcId="{A0AAB64A-3BBD-5D4F-906E-8C0AB3708C62}" destId="{336F7309-0BDF-574E-AAB1-5804D28968AF}" srcOrd="0" destOrd="0" presId="urn:microsoft.com/office/officeart/2005/8/layout/vList5"/>
    <dgm:cxn modelId="{058C770D-A148-5048-B75B-B6BF1CE28414}" type="presParOf" srcId="{3B4D0797-EB84-7146-BE05-D9CCF5CD5BCD}" destId="{5CE10C2C-6485-0040-B9D8-A02BC17FA3E0}" srcOrd="0" destOrd="0" presId="urn:microsoft.com/office/officeart/2005/8/layout/vList5"/>
    <dgm:cxn modelId="{4A9B65C1-37AC-D644-B335-6185DE9AE7FE}" type="presParOf" srcId="{5CE10C2C-6485-0040-B9D8-A02BC17FA3E0}" destId="{336F7309-0BDF-574E-AAB1-5804D28968AF}" srcOrd="0" destOrd="0" presId="urn:microsoft.com/office/officeart/2005/8/layout/vList5"/>
    <dgm:cxn modelId="{8A612638-9763-9440-9E15-D67B40349938}" type="presParOf" srcId="{5CE10C2C-6485-0040-B9D8-A02BC17FA3E0}" destId="{56BCCA11-855C-F042-8B2A-397BFBE53A21}" srcOrd="1" destOrd="0" presId="urn:microsoft.com/office/officeart/2005/8/layout/vList5"/>
    <dgm:cxn modelId="{B1F5A7EB-667D-B14E-A7E1-550AC354D0C9}" type="presParOf" srcId="{3B4D0797-EB84-7146-BE05-D9CCF5CD5BCD}" destId="{5DB2D13E-19E6-604E-82D4-F18E68AA260D}" srcOrd="1" destOrd="0" presId="urn:microsoft.com/office/officeart/2005/8/layout/vList5"/>
    <dgm:cxn modelId="{7BE30F64-EC67-D746-BCD6-58A4DFA19F44}" type="presParOf" srcId="{3B4D0797-EB84-7146-BE05-D9CCF5CD5BCD}" destId="{FD4CC88A-8245-E64B-8EEF-AC092D11563A}" srcOrd="2" destOrd="0" presId="urn:microsoft.com/office/officeart/2005/8/layout/vList5"/>
    <dgm:cxn modelId="{3CD730AB-87B7-BD47-85E2-F0DECA5AECB3}" type="presParOf" srcId="{FD4CC88A-8245-E64B-8EEF-AC092D11563A}" destId="{4B110BAF-240D-B744-BDCC-3DA70E39EC83}" srcOrd="0" destOrd="0" presId="urn:microsoft.com/office/officeart/2005/8/layout/vList5"/>
    <dgm:cxn modelId="{A67667EE-B97A-0A4C-9D67-058149BBCA84}" type="presParOf" srcId="{FD4CC88A-8245-E64B-8EEF-AC092D11563A}" destId="{5F00C1AD-DC14-DB4D-9F53-2ACCA1A0B03E}" srcOrd="1" destOrd="0" presId="urn:microsoft.com/office/officeart/2005/8/layout/vList5"/>
    <dgm:cxn modelId="{F18CDDF0-1ED4-9345-917F-C20AC2C9D14C}" type="presParOf" srcId="{3B4D0797-EB84-7146-BE05-D9CCF5CD5BCD}" destId="{465EC441-B5DE-F64A-B2E5-FB0AD3EE46B3}" srcOrd="3" destOrd="0" presId="urn:microsoft.com/office/officeart/2005/8/layout/vList5"/>
    <dgm:cxn modelId="{62EBA195-AC0F-E94F-9B7E-2C0B30BDCB13}" type="presParOf" srcId="{3B4D0797-EB84-7146-BE05-D9CCF5CD5BCD}" destId="{C0A2305D-37DB-9345-B7B0-88AF6DBEF584}" srcOrd="4" destOrd="0" presId="urn:microsoft.com/office/officeart/2005/8/layout/vList5"/>
    <dgm:cxn modelId="{78538E58-E7C5-8B4E-83F4-4B4BF7C00004}" type="presParOf" srcId="{C0A2305D-37DB-9345-B7B0-88AF6DBEF584}" destId="{BFB70BC5-1152-EE44-B403-E00648BE5836}" srcOrd="0" destOrd="0" presId="urn:microsoft.com/office/officeart/2005/8/layout/vList5"/>
    <dgm:cxn modelId="{02132274-EC15-9C44-A4D7-801C2B58E045}" type="presParOf" srcId="{C0A2305D-37DB-9345-B7B0-88AF6DBEF584}" destId="{336B5A96-8C7A-8348-B68F-3B7B2376CA66}" srcOrd="1" destOrd="0" presId="urn:microsoft.com/office/officeart/2005/8/layout/vList5"/>
    <dgm:cxn modelId="{14B20E66-21A2-8748-8731-52D98E17CCE4}" type="presParOf" srcId="{3B4D0797-EB84-7146-BE05-D9CCF5CD5BCD}" destId="{3C50AC59-055A-E244-8BEA-C9EB98E43DD5}" srcOrd="5" destOrd="0" presId="urn:microsoft.com/office/officeart/2005/8/layout/vList5"/>
    <dgm:cxn modelId="{DEFCD15C-F10F-7F41-9FED-B61D4D1E5D66}" type="presParOf" srcId="{3B4D0797-EB84-7146-BE05-D9CCF5CD5BCD}" destId="{301F75D9-9526-4E42-ADDA-E78277CD9BCD}" srcOrd="6" destOrd="0" presId="urn:microsoft.com/office/officeart/2005/8/layout/vList5"/>
    <dgm:cxn modelId="{50DF117C-B44D-EC46-AE5A-9BC9B0AD19BF}" type="presParOf" srcId="{301F75D9-9526-4E42-ADDA-E78277CD9BCD}" destId="{4C6C99D3-28B5-9849-9C9E-3B2F3F8E44EB}" srcOrd="0" destOrd="0" presId="urn:microsoft.com/office/officeart/2005/8/layout/vList5"/>
    <dgm:cxn modelId="{B977C1ED-4692-E844-85D6-C766D845C585}" type="presParOf" srcId="{301F75D9-9526-4E42-ADDA-E78277CD9BCD}" destId="{21BA22C8-FF15-B64D-8040-F716FB219E1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7B9CAD7-2408-DC4C-9E65-DFB30E189C29}" type="doc">
      <dgm:prSet loTypeId="urn:microsoft.com/office/officeart/2005/8/layout/vList5" loCatId="" qsTypeId="urn:microsoft.com/office/officeart/2005/8/quickstyle/simple1" qsCatId="simple" csTypeId="urn:microsoft.com/office/officeart/2005/8/colors/colorful4" csCatId="colorful" phldr="1"/>
      <dgm:spPr/>
      <dgm:t>
        <a:bodyPr/>
        <a:lstStyle/>
        <a:p>
          <a:endParaRPr lang="es-MX"/>
        </a:p>
      </dgm:t>
    </dgm:pt>
    <dgm:pt modelId="{A0AAB64A-3BBD-5D4F-906E-8C0AB3708C62}">
      <dgm:prSet phldrT="[Texto]" custT="1"/>
      <dgm:spPr/>
      <dgm:t>
        <a:bodyPr/>
        <a:lstStyle/>
        <a:p>
          <a:pPr algn="ctr"/>
          <a:r>
            <a:rPr lang="es-MX" sz="2000" dirty="0">
              <a:latin typeface="Gill Sans MT"/>
            </a:rPr>
            <a:t>26 agosto</a:t>
          </a:r>
        </a:p>
      </dgm:t>
    </dgm:pt>
    <dgm:pt modelId="{DAD3E8BE-EA5B-AF41-8E70-1F4C77423A5D}" type="parTrans" cxnId="{2CE27391-AD2A-3C4F-82B0-07E25B60DF40}">
      <dgm:prSet/>
      <dgm:spPr/>
      <dgm:t>
        <a:bodyPr/>
        <a:lstStyle/>
        <a:p>
          <a:pPr algn="just"/>
          <a:endParaRPr lang="es-MX" sz="1400">
            <a:latin typeface="Gill Sans MT" panose="020B0502020104020203" pitchFamily="34" charset="77"/>
          </a:endParaRPr>
        </a:p>
      </dgm:t>
    </dgm:pt>
    <dgm:pt modelId="{E9B2D83D-6E52-AE46-92B3-9B0BE8FFEF18}" type="sibTrans" cxnId="{2CE27391-AD2A-3C4F-82B0-07E25B60DF40}">
      <dgm:prSet/>
      <dgm:spPr/>
      <dgm:t>
        <a:bodyPr/>
        <a:lstStyle/>
        <a:p>
          <a:pPr algn="just"/>
          <a:endParaRPr lang="es-MX" sz="1400">
            <a:latin typeface="Gill Sans MT" panose="020B0502020104020203" pitchFamily="34" charset="77"/>
          </a:endParaRPr>
        </a:p>
      </dgm:t>
    </dgm:pt>
    <dgm:pt modelId="{8C89F9D4-FE4F-794F-B15E-47B2493038AD}">
      <dgm:prSet phldrT="[Texto]" custT="1"/>
      <dgm:spPr/>
      <dgm:t>
        <a:bodyPr/>
        <a:lstStyle/>
        <a:p>
          <a:pPr algn="just"/>
          <a:r>
            <a:rPr lang="es-MX" sz="1400" dirty="0">
              <a:latin typeface="Gill Sans MT" panose="020B0502020104020203" pitchFamily="34" charset="77"/>
            </a:rPr>
            <a:t>Publicación de resultados</a:t>
          </a:r>
        </a:p>
      </dgm:t>
    </dgm:pt>
    <dgm:pt modelId="{A6A0DD1A-5E2A-784A-A120-C732298CFE66}" type="parTrans" cxnId="{9A8B0C45-708F-F247-B68D-E5ED2C8538A8}">
      <dgm:prSet/>
      <dgm:spPr/>
      <dgm:t>
        <a:bodyPr/>
        <a:lstStyle/>
        <a:p>
          <a:pPr algn="just"/>
          <a:endParaRPr lang="es-MX" sz="1400">
            <a:latin typeface="Gill Sans MT" panose="020B0502020104020203" pitchFamily="34" charset="77"/>
          </a:endParaRPr>
        </a:p>
      </dgm:t>
    </dgm:pt>
    <dgm:pt modelId="{370B48E3-8D04-524C-8414-96E857504E00}" type="sibTrans" cxnId="{9A8B0C45-708F-F247-B68D-E5ED2C8538A8}">
      <dgm:prSet/>
      <dgm:spPr/>
      <dgm:t>
        <a:bodyPr/>
        <a:lstStyle/>
        <a:p>
          <a:pPr algn="just"/>
          <a:endParaRPr lang="es-MX" sz="1400">
            <a:latin typeface="Gill Sans MT" panose="020B0502020104020203" pitchFamily="34" charset="77"/>
          </a:endParaRPr>
        </a:p>
      </dgm:t>
    </dgm:pt>
    <dgm:pt modelId="{21BB91ED-A3D9-234E-9FC5-562A80CC70AD}">
      <dgm:prSet phldrT="[Texto]" custT="1"/>
      <dgm:spPr/>
      <dgm:t>
        <a:bodyPr/>
        <a:lstStyle/>
        <a:p>
          <a:pPr algn="ctr" rtl="0"/>
          <a:r>
            <a:rPr lang="es-MX" sz="2000" dirty="0">
              <a:latin typeface="Gill Sans MT"/>
            </a:rPr>
            <a:t> 26 y 27 agosto</a:t>
          </a:r>
        </a:p>
      </dgm:t>
    </dgm:pt>
    <dgm:pt modelId="{CC37E873-9371-DB44-98CE-BE471962F490}" type="parTrans" cxnId="{1369BBDB-0BCE-F449-A511-A0FB008C457D}">
      <dgm:prSet/>
      <dgm:spPr/>
      <dgm:t>
        <a:bodyPr/>
        <a:lstStyle/>
        <a:p>
          <a:pPr algn="just"/>
          <a:endParaRPr lang="es-MX" sz="1400">
            <a:latin typeface="Gill Sans MT" panose="020B0502020104020203" pitchFamily="34" charset="77"/>
          </a:endParaRPr>
        </a:p>
      </dgm:t>
    </dgm:pt>
    <dgm:pt modelId="{9F95F111-2CEF-6240-ADE0-2BDF0E53A2F0}" type="sibTrans" cxnId="{1369BBDB-0BCE-F449-A511-A0FB008C457D}">
      <dgm:prSet/>
      <dgm:spPr/>
      <dgm:t>
        <a:bodyPr/>
        <a:lstStyle/>
        <a:p>
          <a:pPr algn="just"/>
          <a:endParaRPr lang="es-MX" sz="1400">
            <a:latin typeface="Gill Sans MT" panose="020B0502020104020203" pitchFamily="34" charset="77"/>
          </a:endParaRPr>
        </a:p>
      </dgm:t>
    </dgm:pt>
    <dgm:pt modelId="{350925CB-C743-5745-8763-E24AFD8A772B}">
      <dgm:prSet phldrT="[Texto]" custT="1"/>
      <dgm:spPr/>
      <dgm:t>
        <a:bodyPr/>
        <a:lstStyle/>
        <a:p>
          <a:pPr algn="just"/>
          <a:r>
            <a:rPr lang="es-MX" sz="1400" dirty="0">
              <a:latin typeface="Gill Sans MT" panose="020B0502020104020203" pitchFamily="34" charset="77"/>
            </a:rPr>
            <a:t>Aspirantes con derecho a inscripción suben documentos al SIUV</a:t>
          </a:r>
        </a:p>
      </dgm:t>
    </dgm:pt>
    <dgm:pt modelId="{E9BEF741-9A66-244E-AC73-EFDCE4A243F0}" type="parTrans" cxnId="{D663A467-E583-F449-AB6C-EC721A843B40}">
      <dgm:prSet/>
      <dgm:spPr/>
      <dgm:t>
        <a:bodyPr/>
        <a:lstStyle/>
        <a:p>
          <a:pPr algn="just"/>
          <a:endParaRPr lang="es-MX" sz="1400">
            <a:latin typeface="Gill Sans MT" panose="020B0502020104020203" pitchFamily="34" charset="77"/>
          </a:endParaRPr>
        </a:p>
      </dgm:t>
    </dgm:pt>
    <dgm:pt modelId="{D7364147-E42F-3847-AAF4-947C2F84624B}" type="sibTrans" cxnId="{D663A467-E583-F449-AB6C-EC721A843B40}">
      <dgm:prSet/>
      <dgm:spPr/>
      <dgm:t>
        <a:bodyPr/>
        <a:lstStyle/>
        <a:p>
          <a:pPr algn="just"/>
          <a:endParaRPr lang="es-MX" sz="1400">
            <a:latin typeface="Gill Sans MT" panose="020B0502020104020203" pitchFamily="34" charset="77"/>
          </a:endParaRPr>
        </a:p>
      </dgm:t>
    </dgm:pt>
    <dgm:pt modelId="{6C778656-A51D-2E4A-8997-4716911F9852}">
      <dgm:prSet phldrT="[Texto]" custT="1"/>
      <dgm:spPr/>
      <dgm:t>
        <a:bodyPr/>
        <a:lstStyle/>
        <a:p>
          <a:pPr algn="ctr"/>
          <a:r>
            <a:rPr lang="es-MX" sz="2000" dirty="0">
              <a:latin typeface="Gill Sans MT"/>
            </a:rPr>
            <a:t>28 agosto </a:t>
          </a:r>
        </a:p>
      </dgm:t>
    </dgm:pt>
    <dgm:pt modelId="{DCD2B95D-7CEB-054A-A32E-3B31CB78F4B8}" type="parTrans" cxnId="{1E1A5391-9E70-3546-AC4D-CE29A17883B7}">
      <dgm:prSet/>
      <dgm:spPr/>
      <dgm:t>
        <a:bodyPr/>
        <a:lstStyle/>
        <a:p>
          <a:pPr algn="just"/>
          <a:endParaRPr lang="es-MX" sz="1400">
            <a:latin typeface="Gill Sans MT" panose="020B0502020104020203" pitchFamily="34" charset="77"/>
          </a:endParaRPr>
        </a:p>
      </dgm:t>
    </dgm:pt>
    <dgm:pt modelId="{93C90010-B31C-BA4B-9439-D0A65D374F98}" type="sibTrans" cxnId="{1E1A5391-9E70-3546-AC4D-CE29A17883B7}">
      <dgm:prSet/>
      <dgm:spPr/>
      <dgm:t>
        <a:bodyPr/>
        <a:lstStyle/>
        <a:p>
          <a:pPr algn="just"/>
          <a:endParaRPr lang="es-MX" sz="1400">
            <a:latin typeface="Gill Sans MT" panose="020B0502020104020203" pitchFamily="34" charset="77"/>
          </a:endParaRPr>
        </a:p>
      </dgm:t>
    </dgm:pt>
    <dgm:pt modelId="{D1D87800-DCEC-A843-A970-43E013CD0BA9}">
      <dgm:prSet phldrT="[Texto]" custT="1"/>
      <dgm:spPr/>
      <dgm:t>
        <a:bodyPr/>
        <a:lstStyle/>
        <a:p>
          <a:pPr algn="just"/>
          <a:r>
            <a:rPr lang="es-MX" sz="1400" dirty="0">
              <a:latin typeface="Gill Sans MT" panose="020B0502020104020203" pitchFamily="34" charset="77"/>
            </a:rPr>
            <a:t>Cotejo de documentos</a:t>
          </a:r>
        </a:p>
      </dgm:t>
    </dgm:pt>
    <dgm:pt modelId="{FB114670-E3A3-4A4E-8C58-9EC73AC7EEB5}" type="sibTrans" cxnId="{02F1220D-17AD-9648-80B5-580A2E28F0D0}">
      <dgm:prSet/>
      <dgm:spPr/>
      <dgm:t>
        <a:bodyPr/>
        <a:lstStyle/>
        <a:p>
          <a:pPr algn="just"/>
          <a:endParaRPr lang="es-MX" sz="1400">
            <a:latin typeface="Gill Sans MT" panose="020B0502020104020203" pitchFamily="34" charset="77"/>
          </a:endParaRPr>
        </a:p>
      </dgm:t>
    </dgm:pt>
    <dgm:pt modelId="{E0C63EC0-A5DF-A546-9135-3698A1D93326}" type="parTrans" cxnId="{02F1220D-17AD-9648-80B5-580A2E28F0D0}">
      <dgm:prSet/>
      <dgm:spPr/>
      <dgm:t>
        <a:bodyPr/>
        <a:lstStyle/>
        <a:p>
          <a:pPr algn="just"/>
          <a:endParaRPr lang="es-MX" sz="1400">
            <a:latin typeface="Gill Sans MT" panose="020B0502020104020203" pitchFamily="34" charset="77"/>
          </a:endParaRPr>
        </a:p>
      </dgm:t>
    </dgm:pt>
    <dgm:pt modelId="{CAEA7095-40DF-CA42-8946-E2D67B59475E}">
      <dgm:prSet custT="1"/>
      <dgm:spPr/>
      <dgm:t>
        <a:bodyPr/>
        <a:lstStyle/>
        <a:p>
          <a:pPr rtl="0"/>
          <a:r>
            <a:rPr lang="es-MX" sz="2000" dirty="0">
              <a:latin typeface="Gill Sans MT"/>
            </a:rPr>
            <a:t> 01 septiembre</a:t>
          </a:r>
        </a:p>
      </dgm:t>
    </dgm:pt>
    <dgm:pt modelId="{B6F21C9E-30AF-CD42-ADF4-437F48767925}" type="parTrans" cxnId="{3555F991-5A46-2A4B-9F89-23DF3A7A89A6}">
      <dgm:prSet/>
      <dgm:spPr/>
      <dgm:t>
        <a:bodyPr/>
        <a:lstStyle/>
        <a:p>
          <a:endParaRPr lang="es-MX"/>
        </a:p>
      </dgm:t>
    </dgm:pt>
    <dgm:pt modelId="{B7A4DA72-1B31-CD4E-9742-449E3C795700}" type="sibTrans" cxnId="{3555F991-5A46-2A4B-9F89-23DF3A7A89A6}">
      <dgm:prSet/>
      <dgm:spPr/>
      <dgm:t>
        <a:bodyPr/>
        <a:lstStyle/>
        <a:p>
          <a:endParaRPr lang="es-MX"/>
        </a:p>
      </dgm:t>
    </dgm:pt>
    <dgm:pt modelId="{1161F2BA-C5B4-9643-8624-32AC0D0B87B4}">
      <dgm:prSet custT="1"/>
      <dgm:spPr/>
      <dgm:t>
        <a:bodyPr/>
        <a:lstStyle/>
        <a:p>
          <a:r>
            <a:rPr lang="es-MX" sz="1400" dirty="0">
              <a:latin typeface="Gill Sans MT" panose="020B0502020104020203" pitchFamily="34" charset="77"/>
            </a:rPr>
            <a:t>Envío de acta de cierre de inscripción</a:t>
          </a:r>
          <a:endParaRPr lang="es-MX" sz="1400" dirty="0"/>
        </a:p>
      </dgm:t>
    </dgm:pt>
    <dgm:pt modelId="{DD0088B7-0457-8A4E-8787-3CA46D7D298C}" type="parTrans" cxnId="{7F1D31DF-1F76-444B-A0FD-34D3B07ACFF0}">
      <dgm:prSet/>
      <dgm:spPr/>
      <dgm:t>
        <a:bodyPr/>
        <a:lstStyle/>
        <a:p>
          <a:endParaRPr lang="es-MX"/>
        </a:p>
      </dgm:t>
    </dgm:pt>
    <dgm:pt modelId="{C8E6A71E-066C-6C4F-BB57-306939E9E364}" type="sibTrans" cxnId="{7F1D31DF-1F76-444B-A0FD-34D3B07ACFF0}">
      <dgm:prSet/>
      <dgm:spPr/>
      <dgm:t>
        <a:bodyPr/>
        <a:lstStyle/>
        <a:p>
          <a:endParaRPr lang="es-MX"/>
        </a:p>
      </dgm:t>
    </dgm:pt>
    <dgm:pt modelId="{3B4D0797-EB84-7146-BE05-D9CCF5CD5BCD}" type="pres">
      <dgm:prSet presAssocID="{47B9CAD7-2408-DC4C-9E65-DFB30E189C29}" presName="Name0" presStyleCnt="0">
        <dgm:presLayoutVars>
          <dgm:dir/>
          <dgm:animLvl val="lvl"/>
          <dgm:resizeHandles val="exact"/>
        </dgm:presLayoutVars>
      </dgm:prSet>
      <dgm:spPr/>
    </dgm:pt>
    <dgm:pt modelId="{5CE10C2C-6485-0040-B9D8-A02BC17FA3E0}" type="pres">
      <dgm:prSet presAssocID="{A0AAB64A-3BBD-5D4F-906E-8C0AB3708C62}" presName="linNode" presStyleCnt="0"/>
      <dgm:spPr/>
    </dgm:pt>
    <dgm:pt modelId="{336F7309-0BDF-574E-AAB1-5804D28968AF}" type="pres">
      <dgm:prSet presAssocID="{A0AAB64A-3BBD-5D4F-906E-8C0AB3708C62}" presName="parentText" presStyleLbl="node1" presStyleIdx="0" presStyleCnt="4">
        <dgm:presLayoutVars>
          <dgm:chMax val="1"/>
          <dgm:bulletEnabled val="1"/>
        </dgm:presLayoutVars>
      </dgm:prSet>
      <dgm:spPr/>
    </dgm:pt>
    <dgm:pt modelId="{56BCCA11-855C-F042-8B2A-397BFBE53A21}" type="pres">
      <dgm:prSet presAssocID="{A0AAB64A-3BBD-5D4F-906E-8C0AB3708C62}" presName="descendantText" presStyleLbl="alignAccFollowNode1" presStyleIdx="0" presStyleCnt="4">
        <dgm:presLayoutVars>
          <dgm:bulletEnabled val="1"/>
        </dgm:presLayoutVars>
      </dgm:prSet>
      <dgm:spPr/>
    </dgm:pt>
    <dgm:pt modelId="{5DB2D13E-19E6-604E-82D4-F18E68AA260D}" type="pres">
      <dgm:prSet presAssocID="{E9B2D83D-6E52-AE46-92B3-9B0BE8FFEF18}" presName="sp" presStyleCnt="0"/>
      <dgm:spPr/>
    </dgm:pt>
    <dgm:pt modelId="{FD4CC88A-8245-E64B-8EEF-AC092D11563A}" type="pres">
      <dgm:prSet presAssocID="{21BB91ED-A3D9-234E-9FC5-562A80CC70AD}" presName="linNode" presStyleCnt="0"/>
      <dgm:spPr/>
    </dgm:pt>
    <dgm:pt modelId="{4B110BAF-240D-B744-BDCC-3DA70E39EC83}" type="pres">
      <dgm:prSet presAssocID="{21BB91ED-A3D9-234E-9FC5-562A80CC70AD}" presName="parentText" presStyleLbl="node1" presStyleIdx="1" presStyleCnt="4">
        <dgm:presLayoutVars>
          <dgm:chMax val="1"/>
          <dgm:bulletEnabled val="1"/>
        </dgm:presLayoutVars>
      </dgm:prSet>
      <dgm:spPr/>
    </dgm:pt>
    <dgm:pt modelId="{5F00C1AD-DC14-DB4D-9F53-2ACCA1A0B03E}" type="pres">
      <dgm:prSet presAssocID="{21BB91ED-A3D9-234E-9FC5-562A80CC70AD}" presName="descendantText" presStyleLbl="alignAccFollowNode1" presStyleIdx="1" presStyleCnt="4">
        <dgm:presLayoutVars>
          <dgm:bulletEnabled val="1"/>
        </dgm:presLayoutVars>
      </dgm:prSet>
      <dgm:spPr/>
    </dgm:pt>
    <dgm:pt modelId="{465EC441-B5DE-F64A-B2E5-FB0AD3EE46B3}" type="pres">
      <dgm:prSet presAssocID="{9F95F111-2CEF-6240-ADE0-2BDF0E53A2F0}" presName="sp" presStyleCnt="0"/>
      <dgm:spPr/>
    </dgm:pt>
    <dgm:pt modelId="{C0A2305D-37DB-9345-B7B0-88AF6DBEF584}" type="pres">
      <dgm:prSet presAssocID="{6C778656-A51D-2E4A-8997-4716911F9852}" presName="linNode" presStyleCnt="0"/>
      <dgm:spPr/>
    </dgm:pt>
    <dgm:pt modelId="{BFB70BC5-1152-EE44-B403-E00648BE5836}" type="pres">
      <dgm:prSet presAssocID="{6C778656-A51D-2E4A-8997-4716911F9852}" presName="parentText" presStyleLbl="node1" presStyleIdx="2" presStyleCnt="4">
        <dgm:presLayoutVars>
          <dgm:chMax val="1"/>
          <dgm:bulletEnabled val="1"/>
        </dgm:presLayoutVars>
      </dgm:prSet>
      <dgm:spPr/>
    </dgm:pt>
    <dgm:pt modelId="{336B5A96-8C7A-8348-B68F-3B7B2376CA66}" type="pres">
      <dgm:prSet presAssocID="{6C778656-A51D-2E4A-8997-4716911F9852}" presName="descendantText" presStyleLbl="alignAccFollowNode1" presStyleIdx="2" presStyleCnt="4">
        <dgm:presLayoutVars>
          <dgm:bulletEnabled val="1"/>
        </dgm:presLayoutVars>
      </dgm:prSet>
      <dgm:spPr/>
    </dgm:pt>
    <dgm:pt modelId="{3C50AC59-055A-E244-8BEA-C9EB98E43DD5}" type="pres">
      <dgm:prSet presAssocID="{93C90010-B31C-BA4B-9439-D0A65D374F98}" presName="sp" presStyleCnt="0"/>
      <dgm:spPr/>
    </dgm:pt>
    <dgm:pt modelId="{301F75D9-9526-4E42-ADDA-E78277CD9BCD}" type="pres">
      <dgm:prSet presAssocID="{CAEA7095-40DF-CA42-8946-E2D67B59475E}" presName="linNode" presStyleCnt="0"/>
      <dgm:spPr/>
    </dgm:pt>
    <dgm:pt modelId="{4C6C99D3-28B5-9849-9C9E-3B2F3F8E44EB}" type="pres">
      <dgm:prSet presAssocID="{CAEA7095-40DF-CA42-8946-E2D67B59475E}" presName="parentText" presStyleLbl="node1" presStyleIdx="3" presStyleCnt="4">
        <dgm:presLayoutVars>
          <dgm:chMax val="1"/>
          <dgm:bulletEnabled val="1"/>
        </dgm:presLayoutVars>
      </dgm:prSet>
      <dgm:spPr/>
    </dgm:pt>
    <dgm:pt modelId="{21BA22C8-FF15-B64D-8040-F716FB219E13}" type="pres">
      <dgm:prSet presAssocID="{CAEA7095-40DF-CA42-8946-E2D67B59475E}" presName="descendantText" presStyleLbl="alignAccFollowNode1" presStyleIdx="3" presStyleCnt="4">
        <dgm:presLayoutVars>
          <dgm:bulletEnabled val="1"/>
        </dgm:presLayoutVars>
      </dgm:prSet>
      <dgm:spPr/>
    </dgm:pt>
  </dgm:ptLst>
  <dgm:cxnLst>
    <dgm:cxn modelId="{02F1220D-17AD-9648-80B5-580A2E28F0D0}" srcId="{6C778656-A51D-2E4A-8997-4716911F9852}" destId="{D1D87800-DCEC-A843-A970-43E013CD0BA9}" srcOrd="0" destOrd="0" parTransId="{E0C63EC0-A5DF-A546-9135-3698A1D93326}" sibTransId="{FB114670-E3A3-4A4E-8C58-9EC73AC7EEB5}"/>
    <dgm:cxn modelId="{140F1D18-AD8E-224A-A111-D010B294634C}" type="presOf" srcId="{CAEA7095-40DF-CA42-8946-E2D67B59475E}" destId="{4C6C99D3-28B5-9849-9C9E-3B2F3F8E44EB}" srcOrd="0" destOrd="0" presId="urn:microsoft.com/office/officeart/2005/8/layout/vList5"/>
    <dgm:cxn modelId="{21B3B02B-B04A-4E48-99C8-5A66AAE8E9F7}" type="presOf" srcId="{350925CB-C743-5745-8763-E24AFD8A772B}" destId="{5F00C1AD-DC14-DB4D-9F53-2ACCA1A0B03E}" srcOrd="0" destOrd="0" presId="urn:microsoft.com/office/officeart/2005/8/layout/vList5"/>
    <dgm:cxn modelId="{9A8B0C45-708F-F247-B68D-E5ED2C8538A8}" srcId="{A0AAB64A-3BBD-5D4F-906E-8C0AB3708C62}" destId="{8C89F9D4-FE4F-794F-B15E-47B2493038AD}" srcOrd="0" destOrd="0" parTransId="{A6A0DD1A-5E2A-784A-A120-C732298CFE66}" sibTransId="{370B48E3-8D04-524C-8414-96E857504E00}"/>
    <dgm:cxn modelId="{DDBB4255-28DF-CA45-932D-B509837797A7}" type="presOf" srcId="{1161F2BA-C5B4-9643-8624-32AC0D0B87B4}" destId="{21BA22C8-FF15-B64D-8040-F716FB219E13}" srcOrd="0" destOrd="0" presId="urn:microsoft.com/office/officeart/2005/8/layout/vList5"/>
    <dgm:cxn modelId="{D663A467-E583-F449-AB6C-EC721A843B40}" srcId="{21BB91ED-A3D9-234E-9FC5-562A80CC70AD}" destId="{350925CB-C743-5745-8763-E24AFD8A772B}" srcOrd="0" destOrd="0" parTransId="{E9BEF741-9A66-244E-AC73-EFDCE4A243F0}" sibTransId="{D7364147-E42F-3847-AAF4-947C2F84624B}"/>
    <dgm:cxn modelId="{0F689F8D-14D7-0A49-A5F3-55BB9D910B51}" type="presOf" srcId="{47B9CAD7-2408-DC4C-9E65-DFB30E189C29}" destId="{3B4D0797-EB84-7146-BE05-D9CCF5CD5BCD}" srcOrd="0" destOrd="0" presId="urn:microsoft.com/office/officeart/2005/8/layout/vList5"/>
    <dgm:cxn modelId="{1E1A5391-9E70-3546-AC4D-CE29A17883B7}" srcId="{47B9CAD7-2408-DC4C-9E65-DFB30E189C29}" destId="{6C778656-A51D-2E4A-8997-4716911F9852}" srcOrd="2" destOrd="0" parTransId="{DCD2B95D-7CEB-054A-A32E-3B31CB78F4B8}" sibTransId="{93C90010-B31C-BA4B-9439-D0A65D374F98}"/>
    <dgm:cxn modelId="{2CE27391-AD2A-3C4F-82B0-07E25B60DF40}" srcId="{47B9CAD7-2408-DC4C-9E65-DFB30E189C29}" destId="{A0AAB64A-3BBD-5D4F-906E-8C0AB3708C62}" srcOrd="0" destOrd="0" parTransId="{DAD3E8BE-EA5B-AF41-8E70-1F4C77423A5D}" sibTransId="{E9B2D83D-6E52-AE46-92B3-9B0BE8FFEF18}"/>
    <dgm:cxn modelId="{3555F991-5A46-2A4B-9F89-23DF3A7A89A6}" srcId="{47B9CAD7-2408-DC4C-9E65-DFB30E189C29}" destId="{CAEA7095-40DF-CA42-8946-E2D67B59475E}" srcOrd="3" destOrd="0" parTransId="{B6F21C9E-30AF-CD42-ADF4-437F48767925}" sibTransId="{B7A4DA72-1B31-CD4E-9742-449E3C795700}"/>
    <dgm:cxn modelId="{1369BBDB-0BCE-F449-A511-A0FB008C457D}" srcId="{47B9CAD7-2408-DC4C-9E65-DFB30E189C29}" destId="{21BB91ED-A3D9-234E-9FC5-562A80CC70AD}" srcOrd="1" destOrd="0" parTransId="{CC37E873-9371-DB44-98CE-BE471962F490}" sibTransId="{9F95F111-2CEF-6240-ADE0-2BDF0E53A2F0}"/>
    <dgm:cxn modelId="{D005BBDD-0054-5046-B7FB-65E5B8D5775A}" type="presOf" srcId="{D1D87800-DCEC-A843-A970-43E013CD0BA9}" destId="{336B5A96-8C7A-8348-B68F-3B7B2376CA66}" srcOrd="0" destOrd="0" presId="urn:microsoft.com/office/officeart/2005/8/layout/vList5"/>
    <dgm:cxn modelId="{2ECBBDDE-94C0-AD40-9E37-3198D4470341}" type="presOf" srcId="{6C778656-A51D-2E4A-8997-4716911F9852}" destId="{BFB70BC5-1152-EE44-B403-E00648BE5836}" srcOrd="0" destOrd="0" presId="urn:microsoft.com/office/officeart/2005/8/layout/vList5"/>
    <dgm:cxn modelId="{7F1D31DF-1F76-444B-A0FD-34D3B07ACFF0}" srcId="{CAEA7095-40DF-CA42-8946-E2D67B59475E}" destId="{1161F2BA-C5B4-9643-8624-32AC0D0B87B4}" srcOrd="0" destOrd="0" parTransId="{DD0088B7-0457-8A4E-8787-3CA46D7D298C}" sibTransId="{C8E6A71E-066C-6C4F-BB57-306939E9E364}"/>
    <dgm:cxn modelId="{B2F190E2-1437-D646-8A82-DF7C3D756C95}" type="presOf" srcId="{21BB91ED-A3D9-234E-9FC5-562A80CC70AD}" destId="{4B110BAF-240D-B744-BDCC-3DA70E39EC83}" srcOrd="0" destOrd="0" presId="urn:microsoft.com/office/officeart/2005/8/layout/vList5"/>
    <dgm:cxn modelId="{A5C442F0-C8FE-5D4B-BDD8-158FE7186E24}" type="presOf" srcId="{8C89F9D4-FE4F-794F-B15E-47B2493038AD}" destId="{56BCCA11-855C-F042-8B2A-397BFBE53A21}" srcOrd="0" destOrd="0" presId="urn:microsoft.com/office/officeart/2005/8/layout/vList5"/>
    <dgm:cxn modelId="{7CB5F6FC-DB97-EB4B-9BCC-1F29FCFA178D}" type="presOf" srcId="{A0AAB64A-3BBD-5D4F-906E-8C0AB3708C62}" destId="{336F7309-0BDF-574E-AAB1-5804D28968AF}" srcOrd="0" destOrd="0" presId="urn:microsoft.com/office/officeart/2005/8/layout/vList5"/>
    <dgm:cxn modelId="{058C770D-A148-5048-B75B-B6BF1CE28414}" type="presParOf" srcId="{3B4D0797-EB84-7146-BE05-D9CCF5CD5BCD}" destId="{5CE10C2C-6485-0040-B9D8-A02BC17FA3E0}" srcOrd="0" destOrd="0" presId="urn:microsoft.com/office/officeart/2005/8/layout/vList5"/>
    <dgm:cxn modelId="{4A9B65C1-37AC-D644-B335-6185DE9AE7FE}" type="presParOf" srcId="{5CE10C2C-6485-0040-B9D8-A02BC17FA3E0}" destId="{336F7309-0BDF-574E-AAB1-5804D28968AF}" srcOrd="0" destOrd="0" presId="urn:microsoft.com/office/officeart/2005/8/layout/vList5"/>
    <dgm:cxn modelId="{8A612638-9763-9440-9E15-D67B40349938}" type="presParOf" srcId="{5CE10C2C-6485-0040-B9D8-A02BC17FA3E0}" destId="{56BCCA11-855C-F042-8B2A-397BFBE53A21}" srcOrd="1" destOrd="0" presId="urn:microsoft.com/office/officeart/2005/8/layout/vList5"/>
    <dgm:cxn modelId="{B1F5A7EB-667D-B14E-A7E1-550AC354D0C9}" type="presParOf" srcId="{3B4D0797-EB84-7146-BE05-D9CCF5CD5BCD}" destId="{5DB2D13E-19E6-604E-82D4-F18E68AA260D}" srcOrd="1" destOrd="0" presId="urn:microsoft.com/office/officeart/2005/8/layout/vList5"/>
    <dgm:cxn modelId="{7BE30F64-EC67-D746-BCD6-58A4DFA19F44}" type="presParOf" srcId="{3B4D0797-EB84-7146-BE05-D9CCF5CD5BCD}" destId="{FD4CC88A-8245-E64B-8EEF-AC092D11563A}" srcOrd="2" destOrd="0" presId="urn:microsoft.com/office/officeart/2005/8/layout/vList5"/>
    <dgm:cxn modelId="{3CD730AB-87B7-BD47-85E2-F0DECA5AECB3}" type="presParOf" srcId="{FD4CC88A-8245-E64B-8EEF-AC092D11563A}" destId="{4B110BAF-240D-B744-BDCC-3DA70E39EC83}" srcOrd="0" destOrd="0" presId="urn:microsoft.com/office/officeart/2005/8/layout/vList5"/>
    <dgm:cxn modelId="{A67667EE-B97A-0A4C-9D67-058149BBCA84}" type="presParOf" srcId="{FD4CC88A-8245-E64B-8EEF-AC092D11563A}" destId="{5F00C1AD-DC14-DB4D-9F53-2ACCA1A0B03E}" srcOrd="1" destOrd="0" presId="urn:microsoft.com/office/officeart/2005/8/layout/vList5"/>
    <dgm:cxn modelId="{F18CDDF0-1ED4-9345-917F-C20AC2C9D14C}" type="presParOf" srcId="{3B4D0797-EB84-7146-BE05-D9CCF5CD5BCD}" destId="{465EC441-B5DE-F64A-B2E5-FB0AD3EE46B3}" srcOrd="3" destOrd="0" presId="urn:microsoft.com/office/officeart/2005/8/layout/vList5"/>
    <dgm:cxn modelId="{62EBA195-AC0F-E94F-9B7E-2C0B30BDCB13}" type="presParOf" srcId="{3B4D0797-EB84-7146-BE05-D9CCF5CD5BCD}" destId="{C0A2305D-37DB-9345-B7B0-88AF6DBEF584}" srcOrd="4" destOrd="0" presId="urn:microsoft.com/office/officeart/2005/8/layout/vList5"/>
    <dgm:cxn modelId="{78538E58-E7C5-8B4E-83F4-4B4BF7C00004}" type="presParOf" srcId="{C0A2305D-37DB-9345-B7B0-88AF6DBEF584}" destId="{BFB70BC5-1152-EE44-B403-E00648BE5836}" srcOrd="0" destOrd="0" presId="urn:microsoft.com/office/officeart/2005/8/layout/vList5"/>
    <dgm:cxn modelId="{02132274-EC15-9C44-A4D7-801C2B58E045}" type="presParOf" srcId="{C0A2305D-37DB-9345-B7B0-88AF6DBEF584}" destId="{336B5A96-8C7A-8348-B68F-3B7B2376CA66}" srcOrd="1" destOrd="0" presId="urn:microsoft.com/office/officeart/2005/8/layout/vList5"/>
    <dgm:cxn modelId="{14B20E66-21A2-8748-8731-52D98E17CCE4}" type="presParOf" srcId="{3B4D0797-EB84-7146-BE05-D9CCF5CD5BCD}" destId="{3C50AC59-055A-E244-8BEA-C9EB98E43DD5}" srcOrd="5" destOrd="0" presId="urn:microsoft.com/office/officeart/2005/8/layout/vList5"/>
    <dgm:cxn modelId="{DEFCD15C-F10F-7F41-9FED-B61D4D1E5D66}" type="presParOf" srcId="{3B4D0797-EB84-7146-BE05-D9CCF5CD5BCD}" destId="{301F75D9-9526-4E42-ADDA-E78277CD9BCD}" srcOrd="6" destOrd="0" presId="urn:microsoft.com/office/officeart/2005/8/layout/vList5"/>
    <dgm:cxn modelId="{50DF117C-B44D-EC46-AE5A-9BC9B0AD19BF}" type="presParOf" srcId="{301F75D9-9526-4E42-ADDA-E78277CD9BCD}" destId="{4C6C99D3-28B5-9849-9C9E-3B2F3F8E44EB}" srcOrd="0" destOrd="0" presId="urn:microsoft.com/office/officeart/2005/8/layout/vList5"/>
    <dgm:cxn modelId="{B977C1ED-4692-E844-85D6-C766D845C585}" type="presParOf" srcId="{301F75D9-9526-4E42-ADDA-E78277CD9BCD}" destId="{21BA22C8-FF15-B64D-8040-F716FB219E1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AF6CA6C-BBF9-1845-8B0D-E826302BAA74}" type="doc">
      <dgm:prSet loTypeId="urn:microsoft.com/office/officeart/2005/8/layout/chevron2" loCatId="" qsTypeId="urn:microsoft.com/office/officeart/2005/8/quickstyle/simple1" qsCatId="simple" csTypeId="urn:microsoft.com/office/officeart/2005/8/colors/colorful3" csCatId="colorful" phldr="1"/>
      <dgm:spPr/>
      <dgm:t>
        <a:bodyPr/>
        <a:lstStyle/>
        <a:p>
          <a:endParaRPr lang="es-MX"/>
        </a:p>
      </dgm:t>
    </dgm:pt>
    <dgm:pt modelId="{58CAC98A-864D-0E44-B5CD-1A9786D4E9BF}">
      <dgm:prSet phldrT="[Texto]" custT="1"/>
      <dgm:spPr/>
      <dgm:t>
        <a:bodyPr/>
        <a:lstStyle/>
        <a:p>
          <a:r>
            <a:rPr lang="es-MX" sz="1400" dirty="0">
              <a:latin typeface="Gill Sans MT" panose="020B0502020104020203" pitchFamily="34" charset="77"/>
            </a:rPr>
            <a:t>1</a:t>
          </a:r>
        </a:p>
      </dgm:t>
    </dgm:pt>
    <dgm:pt modelId="{1BECB30E-CD22-5147-8AAE-4C7E778BDE72}" type="parTrans" cxnId="{5FECCAAE-E6B9-4647-B094-0D121DDDCF04}">
      <dgm:prSet/>
      <dgm:spPr/>
      <dgm:t>
        <a:bodyPr/>
        <a:lstStyle/>
        <a:p>
          <a:endParaRPr lang="es-MX" sz="1100">
            <a:latin typeface="Gill Sans MT" panose="020B0502020104020203" pitchFamily="34" charset="77"/>
          </a:endParaRPr>
        </a:p>
      </dgm:t>
    </dgm:pt>
    <dgm:pt modelId="{A244E1E0-1A98-E046-8C9B-EFFCAED1EFB7}" type="sibTrans" cxnId="{5FECCAAE-E6B9-4647-B094-0D121DDDCF04}">
      <dgm:prSet/>
      <dgm:spPr/>
      <dgm:t>
        <a:bodyPr/>
        <a:lstStyle/>
        <a:p>
          <a:endParaRPr lang="es-MX" sz="1100">
            <a:latin typeface="Gill Sans MT" panose="020B0502020104020203" pitchFamily="34" charset="77"/>
          </a:endParaRPr>
        </a:p>
      </dgm:t>
    </dgm:pt>
    <dgm:pt modelId="{67F06086-60E0-2345-B9B5-02658655A165}">
      <dgm:prSet phldrT="[Texto]" custT="1"/>
      <dgm:spPr/>
      <dgm:t>
        <a:bodyPr/>
        <a:lstStyle/>
        <a:p>
          <a:r>
            <a:rPr lang="es-MX" sz="1400" dirty="0">
              <a:latin typeface="Gill Sans MT" panose="020B0502020104020203" pitchFamily="34" charset="77"/>
            </a:rPr>
            <a:t>Aspirante sube documentos</a:t>
          </a:r>
        </a:p>
      </dgm:t>
    </dgm:pt>
    <dgm:pt modelId="{04201C3B-2B48-D144-B8D0-8A27EF130326}" type="parTrans" cxnId="{2F857C70-7B0A-DE47-AA0C-FFB58A26399D}">
      <dgm:prSet/>
      <dgm:spPr/>
      <dgm:t>
        <a:bodyPr/>
        <a:lstStyle/>
        <a:p>
          <a:endParaRPr lang="es-MX" sz="1100">
            <a:latin typeface="Gill Sans MT" panose="020B0502020104020203" pitchFamily="34" charset="77"/>
          </a:endParaRPr>
        </a:p>
      </dgm:t>
    </dgm:pt>
    <dgm:pt modelId="{9D9061CB-603D-1A42-8440-C127560F1F94}" type="sibTrans" cxnId="{2F857C70-7B0A-DE47-AA0C-FFB58A26399D}">
      <dgm:prSet/>
      <dgm:spPr/>
      <dgm:t>
        <a:bodyPr/>
        <a:lstStyle/>
        <a:p>
          <a:endParaRPr lang="es-MX" sz="1100">
            <a:latin typeface="Gill Sans MT" panose="020B0502020104020203" pitchFamily="34" charset="77"/>
          </a:endParaRPr>
        </a:p>
      </dgm:t>
    </dgm:pt>
    <dgm:pt modelId="{6920E41C-92BD-A64C-96D0-C4C93350C042}">
      <dgm:prSet phldrT="[Texto]" custT="1"/>
      <dgm:spPr/>
      <dgm:t>
        <a:bodyPr/>
        <a:lstStyle/>
        <a:p>
          <a:r>
            <a:rPr lang="es-MX" sz="1400" dirty="0">
              <a:latin typeface="Gill Sans MT" panose="020B0502020104020203" pitchFamily="34" charset="77"/>
            </a:rPr>
            <a:t>2</a:t>
          </a:r>
        </a:p>
      </dgm:t>
    </dgm:pt>
    <dgm:pt modelId="{43C66860-2367-9343-984E-BDAAA212723F}" type="parTrans" cxnId="{FD103725-62CE-8947-B922-FB528BD22970}">
      <dgm:prSet/>
      <dgm:spPr/>
      <dgm:t>
        <a:bodyPr/>
        <a:lstStyle/>
        <a:p>
          <a:endParaRPr lang="es-MX" sz="1100">
            <a:latin typeface="Gill Sans MT" panose="020B0502020104020203" pitchFamily="34" charset="77"/>
          </a:endParaRPr>
        </a:p>
      </dgm:t>
    </dgm:pt>
    <dgm:pt modelId="{2F1F744A-8069-1043-9853-BB42B6D5F3B6}" type="sibTrans" cxnId="{FD103725-62CE-8947-B922-FB528BD22970}">
      <dgm:prSet/>
      <dgm:spPr/>
      <dgm:t>
        <a:bodyPr/>
        <a:lstStyle/>
        <a:p>
          <a:endParaRPr lang="es-MX" sz="1100">
            <a:latin typeface="Gill Sans MT" panose="020B0502020104020203" pitchFamily="34" charset="77"/>
          </a:endParaRPr>
        </a:p>
      </dgm:t>
    </dgm:pt>
    <dgm:pt modelId="{615A60F6-7433-0741-82E4-B30765BC0667}">
      <dgm:prSet phldrT="[Texto]" custT="1"/>
      <dgm:spPr/>
      <dgm:t>
        <a:bodyPr/>
        <a:lstStyle/>
        <a:p>
          <a:r>
            <a:rPr lang="es-MX" sz="1400" dirty="0">
              <a:latin typeface="Gill Sans MT" panose="020B0502020104020203" pitchFamily="34" charset="77"/>
            </a:rPr>
            <a:t>EA coteja documentos</a:t>
          </a:r>
        </a:p>
      </dgm:t>
    </dgm:pt>
    <dgm:pt modelId="{D34C8CBE-3340-FA47-9B76-89BB56F44193}" type="parTrans" cxnId="{8B787030-08FC-9C43-B885-56AD05A336A8}">
      <dgm:prSet/>
      <dgm:spPr/>
      <dgm:t>
        <a:bodyPr/>
        <a:lstStyle/>
        <a:p>
          <a:endParaRPr lang="es-MX" sz="1100">
            <a:latin typeface="Gill Sans MT" panose="020B0502020104020203" pitchFamily="34" charset="77"/>
          </a:endParaRPr>
        </a:p>
      </dgm:t>
    </dgm:pt>
    <dgm:pt modelId="{68AAAFEF-3892-D04C-A8AE-F1E3EF6AFCA4}" type="sibTrans" cxnId="{8B787030-08FC-9C43-B885-56AD05A336A8}">
      <dgm:prSet/>
      <dgm:spPr/>
      <dgm:t>
        <a:bodyPr/>
        <a:lstStyle/>
        <a:p>
          <a:endParaRPr lang="es-MX" sz="1100">
            <a:latin typeface="Gill Sans MT" panose="020B0502020104020203" pitchFamily="34" charset="77"/>
          </a:endParaRPr>
        </a:p>
      </dgm:t>
    </dgm:pt>
    <dgm:pt modelId="{8B123E33-192D-8941-AB18-D8202D931D26}">
      <dgm:prSet phldrT="[Texto]" custT="1"/>
      <dgm:spPr/>
      <dgm:t>
        <a:bodyPr/>
        <a:lstStyle/>
        <a:p>
          <a:r>
            <a:rPr lang="es-MX" sz="1400" dirty="0">
              <a:latin typeface="Gill Sans MT" panose="020B0502020104020203" pitchFamily="34" charset="77"/>
            </a:rPr>
            <a:t>3</a:t>
          </a:r>
          <a:endParaRPr lang="es-MX" sz="1800" dirty="0">
            <a:latin typeface="Gill Sans MT" panose="020B0502020104020203" pitchFamily="34" charset="77"/>
          </a:endParaRPr>
        </a:p>
      </dgm:t>
    </dgm:pt>
    <dgm:pt modelId="{4513DA35-CA54-4B4B-B2B8-31140D7F37B5}" type="parTrans" cxnId="{DCA917BB-8839-6B4C-A9E7-F008C4CF38F8}">
      <dgm:prSet/>
      <dgm:spPr/>
      <dgm:t>
        <a:bodyPr/>
        <a:lstStyle/>
        <a:p>
          <a:endParaRPr lang="es-MX" sz="1100">
            <a:latin typeface="Gill Sans MT" panose="020B0502020104020203" pitchFamily="34" charset="77"/>
          </a:endParaRPr>
        </a:p>
      </dgm:t>
    </dgm:pt>
    <dgm:pt modelId="{C733F0FD-116C-EE42-A09F-8FF5E3A54A21}" type="sibTrans" cxnId="{DCA917BB-8839-6B4C-A9E7-F008C4CF38F8}">
      <dgm:prSet/>
      <dgm:spPr/>
      <dgm:t>
        <a:bodyPr/>
        <a:lstStyle/>
        <a:p>
          <a:endParaRPr lang="es-MX" sz="1100">
            <a:latin typeface="Gill Sans MT" panose="020B0502020104020203" pitchFamily="34" charset="77"/>
          </a:endParaRPr>
        </a:p>
      </dgm:t>
    </dgm:pt>
    <dgm:pt modelId="{3AE19F09-78F7-CB4B-AEC2-3AB2666D3D54}">
      <dgm:prSet phldrT="[Texto]" custT="1"/>
      <dgm:spPr/>
      <dgm:t>
        <a:bodyPr/>
        <a:lstStyle/>
        <a:p>
          <a:r>
            <a:rPr lang="es-MX" sz="1400" dirty="0">
              <a:latin typeface="Gill Sans MT" panose="020B0502020104020203" pitchFamily="34" charset="77"/>
            </a:rPr>
            <a:t>EA entrega formato de pago</a:t>
          </a:r>
        </a:p>
      </dgm:t>
    </dgm:pt>
    <dgm:pt modelId="{5022E241-1334-DA46-B847-186B4FCBF981}" type="parTrans" cxnId="{AD2D74A4-5140-D747-8542-6F4CBAA63A80}">
      <dgm:prSet/>
      <dgm:spPr/>
      <dgm:t>
        <a:bodyPr/>
        <a:lstStyle/>
        <a:p>
          <a:endParaRPr lang="es-MX" sz="1100">
            <a:latin typeface="Gill Sans MT" panose="020B0502020104020203" pitchFamily="34" charset="77"/>
          </a:endParaRPr>
        </a:p>
      </dgm:t>
    </dgm:pt>
    <dgm:pt modelId="{EACFA0AD-F238-9F41-B4CE-08076AD41772}" type="sibTrans" cxnId="{AD2D74A4-5140-D747-8542-6F4CBAA63A80}">
      <dgm:prSet/>
      <dgm:spPr/>
      <dgm:t>
        <a:bodyPr/>
        <a:lstStyle/>
        <a:p>
          <a:endParaRPr lang="es-MX" sz="1100">
            <a:latin typeface="Gill Sans MT" panose="020B0502020104020203" pitchFamily="34" charset="77"/>
          </a:endParaRPr>
        </a:p>
      </dgm:t>
    </dgm:pt>
    <dgm:pt modelId="{824E2DE2-AFD2-F847-95F1-8AC1E9CB2026}">
      <dgm:prSet custT="1"/>
      <dgm:spPr/>
      <dgm:t>
        <a:bodyPr/>
        <a:lstStyle/>
        <a:p>
          <a:r>
            <a:rPr lang="es-MX" sz="1400" dirty="0">
              <a:latin typeface="Gill Sans MT" panose="020B0502020104020203" pitchFamily="34" charset="77"/>
            </a:rPr>
            <a:t>4</a:t>
          </a:r>
        </a:p>
      </dgm:t>
    </dgm:pt>
    <dgm:pt modelId="{433FC3E2-E26D-494C-85D8-6BB1F5DD1D25}" type="parTrans" cxnId="{AC5C5451-63F4-CC47-8771-4B21583568DF}">
      <dgm:prSet/>
      <dgm:spPr/>
      <dgm:t>
        <a:bodyPr/>
        <a:lstStyle/>
        <a:p>
          <a:endParaRPr lang="es-MX"/>
        </a:p>
      </dgm:t>
    </dgm:pt>
    <dgm:pt modelId="{E2C08B84-3BFE-CF4B-88E6-8EF32EBA39B8}" type="sibTrans" cxnId="{AC5C5451-63F4-CC47-8771-4B21583568DF}">
      <dgm:prSet/>
      <dgm:spPr/>
      <dgm:t>
        <a:bodyPr/>
        <a:lstStyle/>
        <a:p>
          <a:endParaRPr lang="es-MX"/>
        </a:p>
      </dgm:t>
    </dgm:pt>
    <dgm:pt modelId="{F2A29A35-32D6-6144-9AD6-7607AAA4396C}">
      <dgm:prSet custT="1"/>
      <dgm:spPr/>
      <dgm:t>
        <a:bodyPr/>
        <a:lstStyle/>
        <a:p>
          <a:r>
            <a:rPr lang="es-MX" sz="1400" dirty="0">
              <a:latin typeface="Gill Sans MT" panose="020B0502020104020203" pitchFamily="34" charset="77"/>
            </a:rPr>
            <a:t>Aspirante paga en institución bancaria</a:t>
          </a:r>
          <a:endParaRPr lang="es-MX" sz="1400" dirty="0"/>
        </a:p>
      </dgm:t>
    </dgm:pt>
    <dgm:pt modelId="{8040FE5D-07DA-3347-BDAF-E7499C5D9198}" type="parTrans" cxnId="{15B7FFB9-2E5D-1041-BAC3-0AC77055812E}">
      <dgm:prSet/>
      <dgm:spPr/>
      <dgm:t>
        <a:bodyPr/>
        <a:lstStyle/>
        <a:p>
          <a:endParaRPr lang="es-MX"/>
        </a:p>
      </dgm:t>
    </dgm:pt>
    <dgm:pt modelId="{2373BFBB-D08E-754C-A9BB-DC78D3DE110C}" type="sibTrans" cxnId="{15B7FFB9-2E5D-1041-BAC3-0AC77055812E}">
      <dgm:prSet/>
      <dgm:spPr/>
      <dgm:t>
        <a:bodyPr/>
        <a:lstStyle/>
        <a:p>
          <a:endParaRPr lang="es-MX"/>
        </a:p>
      </dgm:t>
    </dgm:pt>
    <dgm:pt modelId="{204D0F99-9C52-F14B-BD9D-E746E7B9AF66}">
      <dgm:prSet custT="1"/>
      <dgm:spPr/>
      <dgm:t>
        <a:bodyPr/>
        <a:lstStyle/>
        <a:p>
          <a:r>
            <a:rPr lang="es-MX" sz="1400" dirty="0">
              <a:latin typeface="Gill Sans MT" panose="020B0502020104020203" pitchFamily="34" charset="77"/>
            </a:rPr>
            <a:t>5</a:t>
          </a:r>
        </a:p>
      </dgm:t>
    </dgm:pt>
    <dgm:pt modelId="{D50D7B90-6C47-D542-A4DA-B203477DE601}" type="parTrans" cxnId="{4F45C444-78F4-AD41-9820-34F58B91D3A4}">
      <dgm:prSet/>
      <dgm:spPr/>
      <dgm:t>
        <a:bodyPr/>
        <a:lstStyle/>
        <a:p>
          <a:endParaRPr lang="es-MX"/>
        </a:p>
      </dgm:t>
    </dgm:pt>
    <dgm:pt modelId="{1DDE8F70-E106-744E-81D6-60A3655BEC25}" type="sibTrans" cxnId="{4F45C444-78F4-AD41-9820-34F58B91D3A4}">
      <dgm:prSet/>
      <dgm:spPr/>
      <dgm:t>
        <a:bodyPr/>
        <a:lstStyle/>
        <a:p>
          <a:endParaRPr lang="es-MX"/>
        </a:p>
      </dgm:t>
    </dgm:pt>
    <dgm:pt modelId="{51845309-1AFB-B14E-962C-90FDB5B444D8}">
      <dgm:prSet custT="1"/>
      <dgm:spPr/>
      <dgm:t>
        <a:bodyPr/>
        <a:lstStyle/>
        <a:p>
          <a:r>
            <a:rPr lang="es-MX" sz="1400" dirty="0">
              <a:latin typeface="Gill Sans MT" panose="020B0502020104020203" pitchFamily="34" charset="77"/>
            </a:rPr>
            <a:t>6</a:t>
          </a:r>
        </a:p>
      </dgm:t>
    </dgm:pt>
    <dgm:pt modelId="{6FC669EC-D292-904D-A74A-3000E9F1ACD3}" type="parTrans" cxnId="{7AB4ED9B-FF41-1C4A-B254-E7FF25D22288}">
      <dgm:prSet/>
      <dgm:spPr/>
      <dgm:t>
        <a:bodyPr/>
        <a:lstStyle/>
        <a:p>
          <a:endParaRPr lang="es-MX"/>
        </a:p>
      </dgm:t>
    </dgm:pt>
    <dgm:pt modelId="{E4D37660-4200-D141-8F69-29D4AD7658CF}" type="sibTrans" cxnId="{7AB4ED9B-FF41-1C4A-B254-E7FF25D22288}">
      <dgm:prSet/>
      <dgm:spPr/>
      <dgm:t>
        <a:bodyPr/>
        <a:lstStyle/>
        <a:p>
          <a:endParaRPr lang="es-MX"/>
        </a:p>
      </dgm:t>
    </dgm:pt>
    <dgm:pt modelId="{8853138E-2BAC-304C-A3B8-71FDBD2123D5}">
      <dgm:prSet custT="1"/>
      <dgm:spPr/>
      <dgm:t>
        <a:bodyPr/>
        <a:lstStyle/>
        <a:p>
          <a:r>
            <a:rPr lang="es-MX" sz="1400" dirty="0">
              <a:latin typeface="Gill Sans MT" panose="020B0502020104020203" pitchFamily="34" charset="77"/>
            </a:rPr>
            <a:t>7</a:t>
          </a:r>
        </a:p>
      </dgm:t>
    </dgm:pt>
    <dgm:pt modelId="{0C83F095-17A2-984A-B67B-245C4A704DFE}" type="parTrans" cxnId="{43E6C12A-F2F9-8E41-9FBA-3186CF3AC660}">
      <dgm:prSet/>
      <dgm:spPr/>
      <dgm:t>
        <a:bodyPr/>
        <a:lstStyle/>
        <a:p>
          <a:endParaRPr lang="es-MX"/>
        </a:p>
      </dgm:t>
    </dgm:pt>
    <dgm:pt modelId="{A1013F08-EAE6-1D42-ABF3-8103ACB2695E}" type="sibTrans" cxnId="{43E6C12A-F2F9-8E41-9FBA-3186CF3AC660}">
      <dgm:prSet/>
      <dgm:spPr/>
      <dgm:t>
        <a:bodyPr/>
        <a:lstStyle/>
        <a:p>
          <a:endParaRPr lang="es-MX"/>
        </a:p>
      </dgm:t>
    </dgm:pt>
    <dgm:pt modelId="{168A8513-9C2B-444E-B8B5-358EE0A83D9C}">
      <dgm:prSet custT="1"/>
      <dgm:spPr/>
      <dgm:t>
        <a:bodyPr/>
        <a:lstStyle/>
        <a:p>
          <a:r>
            <a:rPr lang="es-MX" sz="1400" dirty="0">
              <a:latin typeface="Gill Sans MT" panose="020B0502020104020203" pitchFamily="34" charset="77"/>
            </a:rPr>
            <a:t>EA valida comprobante de pago</a:t>
          </a:r>
          <a:endParaRPr lang="es-MX" sz="1400" dirty="0"/>
        </a:p>
      </dgm:t>
    </dgm:pt>
    <dgm:pt modelId="{392D28C2-6D44-9C48-A1D7-13FB2077B065}" type="parTrans" cxnId="{CF41DA69-3605-574C-B4E2-C43EAB37A0D2}">
      <dgm:prSet/>
      <dgm:spPr/>
      <dgm:t>
        <a:bodyPr/>
        <a:lstStyle/>
        <a:p>
          <a:endParaRPr lang="es-MX"/>
        </a:p>
      </dgm:t>
    </dgm:pt>
    <dgm:pt modelId="{CB0ED9C8-E0B8-A941-B912-10BFD8DA4E1C}" type="sibTrans" cxnId="{CF41DA69-3605-574C-B4E2-C43EAB37A0D2}">
      <dgm:prSet/>
      <dgm:spPr/>
      <dgm:t>
        <a:bodyPr/>
        <a:lstStyle/>
        <a:p>
          <a:endParaRPr lang="es-MX"/>
        </a:p>
      </dgm:t>
    </dgm:pt>
    <dgm:pt modelId="{94F77F00-310B-2242-AACA-E31C81E667C9}">
      <dgm:prSet custT="1"/>
      <dgm:spPr/>
      <dgm:t>
        <a:bodyPr/>
        <a:lstStyle/>
        <a:p>
          <a:r>
            <a:rPr lang="es-MX" sz="1400" dirty="0">
              <a:latin typeface="Gill Sans MT" panose="020B0502020104020203" pitchFamily="34" charset="77"/>
            </a:rPr>
            <a:t>Aspirante sube comprobante de pago</a:t>
          </a:r>
        </a:p>
      </dgm:t>
    </dgm:pt>
    <dgm:pt modelId="{F13B5AA9-DD86-F742-B81F-45D8C47CEF2A}" type="parTrans" cxnId="{2163D374-FFF0-AD44-835D-B59291143553}">
      <dgm:prSet/>
      <dgm:spPr/>
      <dgm:t>
        <a:bodyPr/>
        <a:lstStyle/>
        <a:p>
          <a:endParaRPr lang="es-MX"/>
        </a:p>
      </dgm:t>
    </dgm:pt>
    <dgm:pt modelId="{8FEB4F93-249B-0D4E-9D80-2EF5D890A2C4}" type="sibTrans" cxnId="{2163D374-FFF0-AD44-835D-B59291143553}">
      <dgm:prSet/>
      <dgm:spPr/>
      <dgm:t>
        <a:bodyPr/>
        <a:lstStyle/>
        <a:p>
          <a:endParaRPr lang="es-MX"/>
        </a:p>
      </dgm:t>
    </dgm:pt>
    <dgm:pt modelId="{E4432BCA-3484-7647-9E93-33DFCB4CC636}">
      <dgm:prSet custT="1"/>
      <dgm:spPr/>
      <dgm:t>
        <a:bodyPr/>
        <a:lstStyle/>
        <a:p>
          <a:r>
            <a:rPr lang="es-MX" sz="1400" dirty="0">
              <a:latin typeface="Gill Sans MT" panose="020B0502020104020203" pitchFamily="34" charset="77"/>
            </a:rPr>
            <a:t>Aspirante genera acta de inscripción</a:t>
          </a:r>
          <a:endParaRPr lang="es-MX" sz="1400" dirty="0"/>
        </a:p>
      </dgm:t>
    </dgm:pt>
    <dgm:pt modelId="{A29ED90A-9E48-AE4E-A463-DF837AFFC217}" type="parTrans" cxnId="{B7C2BCCD-9EED-D349-BA30-DD540037E340}">
      <dgm:prSet/>
      <dgm:spPr/>
      <dgm:t>
        <a:bodyPr/>
        <a:lstStyle/>
        <a:p>
          <a:endParaRPr lang="es-MX"/>
        </a:p>
      </dgm:t>
    </dgm:pt>
    <dgm:pt modelId="{B9950AE9-5763-7A49-8A24-FBA6CBBA75C5}" type="sibTrans" cxnId="{B7C2BCCD-9EED-D349-BA30-DD540037E340}">
      <dgm:prSet/>
      <dgm:spPr/>
      <dgm:t>
        <a:bodyPr/>
        <a:lstStyle/>
        <a:p>
          <a:endParaRPr lang="es-MX"/>
        </a:p>
      </dgm:t>
    </dgm:pt>
    <dgm:pt modelId="{E014A442-9975-7D40-B696-CA78E81B959A}" type="pres">
      <dgm:prSet presAssocID="{6AF6CA6C-BBF9-1845-8B0D-E826302BAA74}" presName="linearFlow" presStyleCnt="0">
        <dgm:presLayoutVars>
          <dgm:dir/>
          <dgm:animLvl val="lvl"/>
          <dgm:resizeHandles val="exact"/>
        </dgm:presLayoutVars>
      </dgm:prSet>
      <dgm:spPr/>
    </dgm:pt>
    <dgm:pt modelId="{2390CD02-D9C8-4F40-9E50-63978ECCB3DC}" type="pres">
      <dgm:prSet presAssocID="{58CAC98A-864D-0E44-B5CD-1A9786D4E9BF}" presName="composite" presStyleCnt="0"/>
      <dgm:spPr/>
    </dgm:pt>
    <dgm:pt modelId="{564DBD8C-9494-7B4E-8D1D-76DD93C179C4}" type="pres">
      <dgm:prSet presAssocID="{58CAC98A-864D-0E44-B5CD-1A9786D4E9BF}" presName="parentText" presStyleLbl="alignNode1" presStyleIdx="0" presStyleCnt="7">
        <dgm:presLayoutVars>
          <dgm:chMax val="1"/>
          <dgm:bulletEnabled val="1"/>
        </dgm:presLayoutVars>
      </dgm:prSet>
      <dgm:spPr/>
    </dgm:pt>
    <dgm:pt modelId="{CF067BAD-B424-6943-B8CD-1CC78045487A}" type="pres">
      <dgm:prSet presAssocID="{58CAC98A-864D-0E44-B5CD-1A9786D4E9BF}" presName="descendantText" presStyleLbl="alignAcc1" presStyleIdx="0" presStyleCnt="7">
        <dgm:presLayoutVars>
          <dgm:bulletEnabled val="1"/>
        </dgm:presLayoutVars>
      </dgm:prSet>
      <dgm:spPr/>
    </dgm:pt>
    <dgm:pt modelId="{7A257C90-00E6-7C4E-9407-851DAA6FB718}" type="pres">
      <dgm:prSet presAssocID="{A244E1E0-1A98-E046-8C9B-EFFCAED1EFB7}" presName="sp" presStyleCnt="0"/>
      <dgm:spPr/>
    </dgm:pt>
    <dgm:pt modelId="{3C5F5F26-36C6-D446-909F-6BC4D54F489D}" type="pres">
      <dgm:prSet presAssocID="{6920E41C-92BD-A64C-96D0-C4C93350C042}" presName="composite" presStyleCnt="0"/>
      <dgm:spPr/>
    </dgm:pt>
    <dgm:pt modelId="{DA8ACDD5-CE3B-3D47-B1CE-6576BB7547D0}" type="pres">
      <dgm:prSet presAssocID="{6920E41C-92BD-A64C-96D0-C4C93350C042}" presName="parentText" presStyleLbl="alignNode1" presStyleIdx="1" presStyleCnt="7">
        <dgm:presLayoutVars>
          <dgm:chMax val="1"/>
          <dgm:bulletEnabled val="1"/>
        </dgm:presLayoutVars>
      </dgm:prSet>
      <dgm:spPr/>
    </dgm:pt>
    <dgm:pt modelId="{76A431A3-C2C3-B648-9F2F-36F843119BFA}" type="pres">
      <dgm:prSet presAssocID="{6920E41C-92BD-A64C-96D0-C4C93350C042}" presName="descendantText" presStyleLbl="alignAcc1" presStyleIdx="1" presStyleCnt="7">
        <dgm:presLayoutVars>
          <dgm:bulletEnabled val="1"/>
        </dgm:presLayoutVars>
      </dgm:prSet>
      <dgm:spPr/>
    </dgm:pt>
    <dgm:pt modelId="{0E59FA89-AC0D-C740-8CD0-8EF11C92F9C5}" type="pres">
      <dgm:prSet presAssocID="{2F1F744A-8069-1043-9853-BB42B6D5F3B6}" presName="sp" presStyleCnt="0"/>
      <dgm:spPr/>
    </dgm:pt>
    <dgm:pt modelId="{EFD2D761-71A0-6C43-AD5A-AD2638C4CED7}" type="pres">
      <dgm:prSet presAssocID="{8B123E33-192D-8941-AB18-D8202D931D26}" presName="composite" presStyleCnt="0"/>
      <dgm:spPr/>
    </dgm:pt>
    <dgm:pt modelId="{C2905713-B617-4C40-9A48-57A03D9C73B0}" type="pres">
      <dgm:prSet presAssocID="{8B123E33-192D-8941-AB18-D8202D931D26}" presName="parentText" presStyleLbl="alignNode1" presStyleIdx="2" presStyleCnt="7">
        <dgm:presLayoutVars>
          <dgm:chMax val="1"/>
          <dgm:bulletEnabled val="1"/>
        </dgm:presLayoutVars>
      </dgm:prSet>
      <dgm:spPr/>
    </dgm:pt>
    <dgm:pt modelId="{47106FA9-94F8-3549-B7AD-B8688632AF75}" type="pres">
      <dgm:prSet presAssocID="{8B123E33-192D-8941-AB18-D8202D931D26}" presName="descendantText" presStyleLbl="alignAcc1" presStyleIdx="2" presStyleCnt="7">
        <dgm:presLayoutVars>
          <dgm:bulletEnabled val="1"/>
        </dgm:presLayoutVars>
      </dgm:prSet>
      <dgm:spPr/>
    </dgm:pt>
    <dgm:pt modelId="{97D5E0D1-33E4-6343-A69E-D1569FCE5E04}" type="pres">
      <dgm:prSet presAssocID="{C733F0FD-116C-EE42-A09F-8FF5E3A54A21}" presName="sp" presStyleCnt="0"/>
      <dgm:spPr/>
    </dgm:pt>
    <dgm:pt modelId="{38F03F36-814F-5E41-97D1-DAEB5DDC8F2A}" type="pres">
      <dgm:prSet presAssocID="{824E2DE2-AFD2-F847-95F1-8AC1E9CB2026}" presName="composite" presStyleCnt="0"/>
      <dgm:spPr/>
    </dgm:pt>
    <dgm:pt modelId="{CE684595-142C-224B-8CDA-5952D1B40B53}" type="pres">
      <dgm:prSet presAssocID="{824E2DE2-AFD2-F847-95F1-8AC1E9CB2026}" presName="parentText" presStyleLbl="alignNode1" presStyleIdx="3" presStyleCnt="7">
        <dgm:presLayoutVars>
          <dgm:chMax val="1"/>
          <dgm:bulletEnabled val="1"/>
        </dgm:presLayoutVars>
      </dgm:prSet>
      <dgm:spPr/>
    </dgm:pt>
    <dgm:pt modelId="{24A5C201-CFD5-3845-AFAA-0B6152FAEEA3}" type="pres">
      <dgm:prSet presAssocID="{824E2DE2-AFD2-F847-95F1-8AC1E9CB2026}" presName="descendantText" presStyleLbl="alignAcc1" presStyleIdx="3" presStyleCnt="7">
        <dgm:presLayoutVars>
          <dgm:bulletEnabled val="1"/>
        </dgm:presLayoutVars>
      </dgm:prSet>
      <dgm:spPr/>
    </dgm:pt>
    <dgm:pt modelId="{EC992311-3E6F-B446-B740-15FFAA10EC27}" type="pres">
      <dgm:prSet presAssocID="{E2C08B84-3BFE-CF4B-88E6-8EF32EBA39B8}" presName="sp" presStyleCnt="0"/>
      <dgm:spPr/>
    </dgm:pt>
    <dgm:pt modelId="{98F521C3-821B-3B4C-9B69-EF663A138A86}" type="pres">
      <dgm:prSet presAssocID="{204D0F99-9C52-F14B-BD9D-E746E7B9AF66}" presName="composite" presStyleCnt="0"/>
      <dgm:spPr/>
    </dgm:pt>
    <dgm:pt modelId="{7986D8EE-5E72-E643-9B8F-958367BC465F}" type="pres">
      <dgm:prSet presAssocID="{204D0F99-9C52-F14B-BD9D-E746E7B9AF66}" presName="parentText" presStyleLbl="alignNode1" presStyleIdx="4" presStyleCnt="7">
        <dgm:presLayoutVars>
          <dgm:chMax val="1"/>
          <dgm:bulletEnabled val="1"/>
        </dgm:presLayoutVars>
      </dgm:prSet>
      <dgm:spPr/>
    </dgm:pt>
    <dgm:pt modelId="{EB7635C4-3CBC-554C-B4B8-48C93A7D825E}" type="pres">
      <dgm:prSet presAssocID="{204D0F99-9C52-F14B-BD9D-E746E7B9AF66}" presName="descendantText" presStyleLbl="alignAcc1" presStyleIdx="4" presStyleCnt="7">
        <dgm:presLayoutVars>
          <dgm:bulletEnabled val="1"/>
        </dgm:presLayoutVars>
      </dgm:prSet>
      <dgm:spPr/>
    </dgm:pt>
    <dgm:pt modelId="{91F8A1AB-229D-264C-A674-827B74E3C63A}" type="pres">
      <dgm:prSet presAssocID="{1DDE8F70-E106-744E-81D6-60A3655BEC25}" presName="sp" presStyleCnt="0"/>
      <dgm:spPr/>
    </dgm:pt>
    <dgm:pt modelId="{C79E44AA-6ADD-7A44-B255-32E4508B76E9}" type="pres">
      <dgm:prSet presAssocID="{51845309-1AFB-B14E-962C-90FDB5B444D8}" presName="composite" presStyleCnt="0"/>
      <dgm:spPr/>
    </dgm:pt>
    <dgm:pt modelId="{88223269-A312-4340-B836-2E27D0F2D331}" type="pres">
      <dgm:prSet presAssocID="{51845309-1AFB-B14E-962C-90FDB5B444D8}" presName="parentText" presStyleLbl="alignNode1" presStyleIdx="5" presStyleCnt="7">
        <dgm:presLayoutVars>
          <dgm:chMax val="1"/>
          <dgm:bulletEnabled val="1"/>
        </dgm:presLayoutVars>
      </dgm:prSet>
      <dgm:spPr/>
    </dgm:pt>
    <dgm:pt modelId="{ABBD29D2-C8DB-AB43-9D1E-6A38630C3AFC}" type="pres">
      <dgm:prSet presAssocID="{51845309-1AFB-B14E-962C-90FDB5B444D8}" presName="descendantText" presStyleLbl="alignAcc1" presStyleIdx="5" presStyleCnt="7">
        <dgm:presLayoutVars>
          <dgm:bulletEnabled val="1"/>
        </dgm:presLayoutVars>
      </dgm:prSet>
      <dgm:spPr/>
    </dgm:pt>
    <dgm:pt modelId="{CDE13063-833C-924A-A810-25B12593C2A8}" type="pres">
      <dgm:prSet presAssocID="{E4D37660-4200-D141-8F69-29D4AD7658CF}" presName="sp" presStyleCnt="0"/>
      <dgm:spPr/>
    </dgm:pt>
    <dgm:pt modelId="{0427CFB1-C550-A64E-8CB5-A8742EA06ECB}" type="pres">
      <dgm:prSet presAssocID="{8853138E-2BAC-304C-A3B8-71FDBD2123D5}" presName="composite" presStyleCnt="0"/>
      <dgm:spPr/>
    </dgm:pt>
    <dgm:pt modelId="{0B94DCA9-5A53-714F-B143-D6B63A8F85CA}" type="pres">
      <dgm:prSet presAssocID="{8853138E-2BAC-304C-A3B8-71FDBD2123D5}" presName="parentText" presStyleLbl="alignNode1" presStyleIdx="6" presStyleCnt="7">
        <dgm:presLayoutVars>
          <dgm:chMax val="1"/>
          <dgm:bulletEnabled val="1"/>
        </dgm:presLayoutVars>
      </dgm:prSet>
      <dgm:spPr/>
    </dgm:pt>
    <dgm:pt modelId="{AE20EDCB-7357-224E-9627-D27E9CEA166F}" type="pres">
      <dgm:prSet presAssocID="{8853138E-2BAC-304C-A3B8-71FDBD2123D5}" presName="descendantText" presStyleLbl="alignAcc1" presStyleIdx="6" presStyleCnt="7">
        <dgm:presLayoutVars>
          <dgm:bulletEnabled val="1"/>
        </dgm:presLayoutVars>
      </dgm:prSet>
      <dgm:spPr/>
    </dgm:pt>
  </dgm:ptLst>
  <dgm:cxnLst>
    <dgm:cxn modelId="{DFFBF106-C5CE-2E46-8510-5CBD0E5EB830}" type="presOf" srcId="{3AE19F09-78F7-CB4B-AEC2-3AB2666D3D54}" destId="{47106FA9-94F8-3549-B7AD-B8688632AF75}" srcOrd="0" destOrd="0" presId="urn:microsoft.com/office/officeart/2005/8/layout/chevron2"/>
    <dgm:cxn modelId="{31D7BA1B-3512-1948-A04B-3E59244B766A}" type="presOf" srcId="{E4432BCA-3484-7647-9E93-33DFCB4CC636}" destId="{AE20EDCB-7357-224E-9627-D27E9CEA166F}" srcOrd="0" destOrd="0" presId="urn:microsoft.com/office/officeart/2005/8/layout/chevron2"/>
    <dgm:cxn modelId="{FD103725-62CE-8947-B922-FB528BD22970}" srcId="{6AF6CA6C-BBF9-1845-8B0D-E826302BAA74}" destId="{6920E41C-92BD-A64C-96D0-C4C93350C042}" srcOrd="1" destOrd="0" parTransId="{43C66860-2367-9343-984E-BDAAA212723F}" sibTransId="{2F1F744A-8069-1043-9853-BB42B6D5F3B6}"/>
    <dgm:cxn modelId="{43E6C12A-F2F9-8E41-9FBA-3186CF3AC660}" srcId="{6AF6CA6C-BBF9-1845-8B0D-E826302BAA74}" destId="{8853138E-2BAC-304C-A3B8-71FDBD2123D5}" srcOrd="6" destOrd="0" parTransId="{0C83F095-17A2-984A-B67B-245C4A704DFE}" sibTransId="{A1013F08-EAE6-1D42-ABF3-8103ACB2695E}"/>
    <dgm:cxn modelId="{8B787030-08FC-9C43-B885-56AD05A336A8}" srcId="{6920E41C-92BD-A64C-96D0-C4C93350C042}" destId="{615A60F6-7433-0741-82E4-B30765BC0667}" srcOrd="0" destOrd="0" parTransId="{D34C8CBE-3340-FA47-9B76-89BB56F44193}" sibTransId="{68AAAFEF-3892-D04C-A8AE-F1E3EF6AFCA4}"/>
    <dgm:cxn modelId="{4F45C444-78F4-AD41-9820-34F58B91D3A4}" srcId="{6AF6CA6C-BBF9-1845-8B0D-E826302BAA74}" destId="{204D0F99-9C52-F14B-BD9D-E746E7B9AF66}" srcOrd="4" destOrd="0" parTransId="{D50D7B90-6C47-D542-A4DA-B203477DE601}" sibTransId="{1DDE8F70-E106-744E-81D6-60A3655BEC25}"/>
    <dgm:cxn modelId="{AC5C5451-63F4-CC47-8771-4B21583568DF}" srcId="{6AF6CA6C-BBF9-1845-8B0D-E826302BAA74}" destId="{824E2DE2-AFD2-F847-95F1-8AC1E9CB2026}" srcOrd="3" destOrd="0" parTransId="{433FC3E2-E26D-494C-85D8-6BB1F5DD1D25}" sibTransId="{E2C08B84-3BFE-CF4B-88E6-8EF32EBA39B8}"/>
    <dgm:cxn modelId="{F3077469-DF16-E94F-AB78-AE1B8531F635}" type="presOf" srcId="{824E2DE2-AFD2-F847-95F1-8AC1E9CB2026}" destId="{CE684595-142C-224B-8CDA-5952D1B40B53}" srcOrd="0" destOrd="0" presId="urn:microsoft.com/office/officeart/2005/8/layout/chevron2"/>
    <dgm:cxn modelId="{CF41DA69-3605-574C-B4E2-C43EAB37A0D2}" srcId="{204D0F99-9C52-F14B-BD9D-E746E7B9AF66}" destId="{168A8513-9C2B-444E-B8B5-358EE0A83D9C}" srcOrd="0" destOrd="0" parTransId="{392D28C2-6D44-9C48-A1D7-13FB2077B065}" sibTransId="{CB0ED9C8-E0B8-A941-B912-10BFD8DA4E1C}"/>
    <dgm:cxn modelId="{2F857C70-7B0A-DE47-AA0C-FFB58A26399D}" srcId="{58CAC98A-864D-0E44-B5CD-1A9786D4E9BF}" destId="{67F06086-60E0-2345-B9B5-02658655A165}" srcOrd="0" destOrd="0" parTransId="{04201C3B-2B48-D144-B8D0-8A27EF130326}" sibTransId="{9D9061CB-603D-1A42-8440-C127560F1F94}"/>
    <dgm:cxn modelId="{2163D374-FFF0-AD44-835D-B59291143553}" srcId="{51845309-1AFB-B14E-962C-90FDB5B444D8}" destId="{94F77F00-310B-2242-AACA-E31C81E667C9}" srcOrd="0" destOrd="0" parTransId="{F13B5AA9-DD86-F742-B81F-45D8C47CEF2A}" sibTransId="{8FEB4F93-249B-0D4E-9D80-2EF5D890A2C4}"/>
    <dgm:cxn modelId="{A2EE9F7B-14AD-5146-A277-B98A8437B374}" type="presOf" srcId="{94F77F00-310B-2242-AACA-E31C81E667C9}" destId="{ABBD29D2-C8DB-AB43-9D1E-6A38630C3AFC}" srcOrd="0" destOrd="0" presId="urn:microsoft.com/office/officeart/2005/8/layout/chevron2"/>
    <dgm:cxn modelId="{5B2F8C8F-0B69-254F-ACF4-BE45E7E9A2AB}" type="presOf" srcId="{51845309-1AFB-B14E-962C-90FDB5B444D8}" destId="{88223269-A312-4340-B836-2E27D0F2D331}" srcOrd="0" destOrd="0" presId="urn:microsoft.com/office/officeart/2005/8/layout/chevron2"/>
    <dgm:cxn modelId="{A3DA9790-F88E-8F4F-B86C-AA36076C7168}" type="presOf" srcId="{8853138E-2BAC-304C-A3B8-71FDBD2123D5}" destId="{0B94DCA9-5A53-714F-B143-D6B63A8F85CA}" srcOrd="0" destOrd="0" presId="urn:microsoft.com/office/officeart/2005/8/layout/chevron2"/>
    <dgm:cxn modelId="{2D3D5996-1AEF-124E-AAB7-77210AA24462}" type="presOf" srcId="{204D0F99-9C52-F14B-BD9D-E746E7B9AF66}" destId="{7986D8EE-5E72-E643-9B8F-958367BC465F}" srcOrd="0" destOrd="0" presId="urn:microsoft.com/office/officeart/2005/8/layout/chevron2"/>
    <dgm:cxn modelId="{7AB4ED9B-FF41-1C4A-B254-E7FF25D22288}" srcId="{6AF6CA6C-BBF9-1845-8B0D-E826302BAA74}" destId="{51845309-1AFB-B14E-962C-90FDB5B444D8}" srcOrd="5" destOrd="0" parTransId="{6FC669EC-D292-904D-A74A-3000E9F1ACD3}" sibTransId="{E4D37660-4200-D141-8F69-29D4AD7658CF}"/>
    <dgm:cxn modelId="{AD2D74A4-5140-D747-8542-6F4CBAA63A80}" srcId="{8B123E33-192D-8941-AB18-D8202D931D26}" destId="{3AE19F09-78F7-CB4B-AEC2-3AB2666D3D54}" srcOrd="0" destOrd="0" parTransId="{5022E241-1334-DA46-B847-186B4FCBF981}" sibTransId="{EACFA0AD-F238-9F41-B4CE-08076AD41772}"/>
    <dgm:cxn modelId="{0CF41AA7-53DE-1E41-9635-3A8AC40526F9}" type="presOf" srcId="{F2A29A35-32D6-6144-9AD6-7607AAA4396C}" destId="{24A5C201-CFD5-3845-AFAA-0B6152FAEEA3}" srcOrd="0" destOrd="0" presId="urn:microsoft.com/office/officeart/2005/8/layout/chevron2"/>
    <dgm:cxn modelId="{8B09AAAA-E610-3046-AD86-88671F30B75F}" type="presOf" srcId="{67F06086-60E0-2345-B9B5-02658655A165}" destId="{CF067BAD-B424-6943-B8CD-1CC78045487A}" srcOrd="0" destOrd="0" presId="urn:microsoft.com/office/officeart/2005/8/layout/chevron2"/>
    <dgm:cxn modelId="{5FECCAAE-E6B9-4647-B094-0D121DDDCF04}" srcId="{6AF6CA6C-BBF9-1845-8B0D-E826302BAA74}" destId="{58CAC98A-864D-0E44-B5CD-1A9786D4E9BF}" srcOrd="0" destOrd="0" parTransId="{1BECB30E-CD22-5147-8AAE-4C7E778BDE72}" sibTransId="{A244E1E0-1A98-E046-8C9B-EFFCAED1EFB7}"/>
    <dgm:cxn modelId="{15B7FFB9-2E5D-1041-BAC3-0AC77055812E}" srcId="{824E2DE2-AFD2-F847-95F1-8AC1E9CB2026}" destId="{F2A29A35-32D6-6144-9AD6-7607AAA4396C}" srcOrd="0" destOrd="0" parTransId="{8040FE5D-07DA-3347-BDAF-E7499C5D9198}" sibTransId="{2373BFBB-D08E-754C-A9BB-DC78D3DE110C}"/>
    <dgm:cxn modelId="{DCA917BB-8839-6B4C-A9E7-F008C4CF38F8}" srcId="{6AF6CA6C-BBF9-1845-8B0D-E826302BAA74}" destId="{8B123E33-192D-8941-AB18-D8202D931D26}" srcOrd="2" destOrd="0" parTransId="{4513DA35-CA54-4B4B-B2B8-31140D7F37B5}" sibTransId="{C733F0FD-116C-EE42-A09F-8FF5E3A54A21}"/>
    <dgm:cxn modelId="{A70C30C4-B741-8848-822B-E3176E4B0DFC}" type="presOf" srcId="{58CAC98A-864D-0E44-B5CD-1A9786D4E9BF}" destId="{564DBD8C-9494-7B4E-8D1D-76DD93C179C4}" srcOrd="0" destOrd="0" presId="urn:microsoft.com/office/officeart/2005/8/layout/chevron2"/>
    <dgm:cxn modelId="{A9A70DC6-C627-DC4C-82BA-E75548A698FD}" type="presOf" srcId="{168A8513-9C2B-444E-B8B5-358EE0A83D9C}" destId="{EB7635C4-3CBC-554C-B4B8-48C93A7D825E}" srcOrd="0" destOrd="0" presId="urn:microsoft.com/office/officeart/2005/8/layout/chevron2"/>
    <dgm:cxn modelId="{2E53E1CA-DBB4-6E43-B19D-998CD9C0490C}" type="presOf" srcId="{6920E41C-92BD-A64C-96D0-C4C93350C042}" destId="{DA8ACDD5-CE3B-3D47-B1CE-6576BB7547D0}" srcOrd="0" destOrd="0" presId="urn:microsoft.com/office/officeart/2005/8/layout/chevron2"/>
    <dgm:cxn modelId="{B7C2BCCD-9EED-D349-BA30-DD540037E340}" srcId="{8853138E-2BAC-304C-A3B8-71FDBD2123D5}" destId="{E4432BCA-3484-7647-9E93-33DFCB4CC636}" srcOrd="0" destOrd="0" parTransId="{A29ED90A-9E48-AE4E-A463-DF837AFFC217}" sibTransId="{B9950AE9-5763-7A49-8A24-FBA6CBBA75C5}"/>
    <dgm:cxn modelId="{8CF0A6CE-9231-A146-A06C-00C4756CC3BE}" type="presOf" srcId="{8B123E33-192D-8941-AB18-D8202D931D26}" destId="{C2905713-B617-4C40-9A48-57A03D9C73B0}" srcOrd="0" destOrd="0" presId="urn:microsoft.com/office/officeart/2005/8/layout/chevron2"/>
    <dgm:cxn modelId="{EDBC78DF-2988-304A-8B6A-487ED0BAC7D4}" type="presOf" srcId="{615A60F6-7433-0741-82E4-B30765BC0667}" destId="{76A431A3-C2C3-B648-9F2F-36F843119BFA}" srcOrd="0" destOrd="0" presId="urn:microsoft.com/office/officeart/2005/8/layout/chevron2"/>
    <dgm:cxn modelId="{E6F09FE5-66A9-1945-89C1-8E3A2C511B0C}" type="presOf" srcId="{6AF6CA6C-BBF9-1845-8B0D-E826302BAA74}" destId="{E014A442-9975-7D40-B696-CA78E81B959A}" srcOrd="0" destOrd="0" presId="urn:microsoft.com/office/officeart/2005/8/layout/chevron2"/>
    <dgm:cxn modelId="{DA151B0B-2D40-2742-AED9-40F2F14B0E03}" type="presParOf" srcId="{E014A442-9975-7D40-B696-CA78E81B959A}" destId="{2390CD02-D9C8-4F40-9E50-63978ECCB3DC}" srcOrd="0" destOrd="0" presId="urn:microsoft.com/office/officeart/2005/8/layout/chevron2"/>
    <dgm:cxn modelId="{293895F3-2ABF-9F40-93F8-215EAE31BC68}" type="presParOf" srcId="{2390CD02-D9C8-4F40-9E50-63978ECCB3DC}" destId="{564DBD8C-9494-7B4E-8D1D-76DD93C179C4}" srcOrd="0" destOrd="0" presId="urn:microsoft.com/office/officeart/2005/8/layout/chevron2"/>
    <dgm:cxn modelId="{7684B88E-3D5E-D949-B425-E365497875C4}" type="presParOf" srcId="{2390CD02-D9C8-4F40-9E50-63978ECCB3DC}" destId="{CF067BAD-B424-6943-B8CD-1CC78045487A}" srcOrd="1" destOrd="0" presId="urn:microsoft.com/office/officeart/2005/8/layout/chevron2"/>
    <dgm:cxn modelId="{6C91ABF1-1F00-6940-99F8-E0F640101121}" type="presParOf" srcId="{E014A442-9975-7D40-B696-CA78E81B959A}" destId="{7A257C90-00E6-7C4E-9407-851DAA6FB718}" srcOrd="1" destOrd="0" presId="urn:microsoft.com/office/officeart/2005/8/layout/chevron2"/>
    <dgm:cxn modelId="{2A0234B8-89E3-C14B-A859-BF3AF365B369}" type="presParOf" srcId="{E014A442-9975-7D40-B696-CA78E81B959A}" destId="{3C5F5F26-36C6-D446-909F-6BC4D54F489D}" srcOrd="2" destOrd="0" presId="urn:microsoft.com/office/officeart/2005/8/layout/chevron2"/>
    <dgm:cxn modelId="{7384FD6C-A030-DB4A-A3C1-252E3B7B936B}" type="presParOf" srcId="{3C5F5F26-36C6-D446-909F-6BC4D54F489D}" destId="{DA8ACDD5-CE3B-3D47-B1CE-6576BB7547D0}" srcOrd="0" destOrd="0" presId="urn:microsoft.com/office/officeart/2005/8/layout/chevron2"/>
    <dgm:cxn modelId="{BAC2C077-7470-6F4D-956D-D5C4D2D28499}" type="presParOf" srcId="{3C5F5F26-36C6-D446-909F-6BC4D54F489D}" destId="{76A431A3-C2C3-B648-9F2F-36F843119BFA}" srcOrd="1" destOrd="0" presId="urn:microsoft.com/office/officeart/2005/8/layout/chevron2"/>
    <dgm:cxn modelId="{C226D24F-1CFD-AF46-ABC0-3C758F388F51}" type="presParOf" srcId="{E014A442-9975-7D40-B696-CA78E81B959A}" destId="{0E59FA89-AC0D-C740-8CD0-8EF11C92F9C5}" srcOrd="3" destOrd="0" presId="urn:microsoft.com/office/officeart/2005/8/layout/chevron2"/>
    <dgm:cxn modelId="{885C1560-0B8D-1941-B8A6-8D72B23887C5}" type="presParOf" srcId="{E014A442-9975-7D40-B696-CA78E81B959A}" destId="{EFD2D761-71A0-6C43-AD5A-AD2638C4CED7}" srcOrd="4" destOrd="0" presId="urn:microsoft.com/office/officeart/2005/8/layout/chevron2"/>
    <dgm:cxn modelId="{11E396B9-53AC-584A-B4E0-9BE1F99032E1}" type="presParOf" srcId="{EFD2D761-71A0-6C43-AD5A-AD2638C4CED7}" destId="{C2905713-B617-4C40-9A48-57A03D9C73B0}" srcOrd="0" destOrd="0" presId="urn:microsoft.com/office/officeart/2005/8/layout/chevron2"/>
    <dgm:cxn modelId="{4946779F-EE7D-7A41-BBF0-245C000F9DF7}" type="presParOf" srcId="{EFD2D761-71A0-6C43-AD5A-AD2638C4CED7}" destId="{47106FA9-94F8-3549-B7AD-B8688632AF75}" srcOrd="1" destOrd="0" presId="urn:microsoft.com/office/officeart/2005/8/layout/chevron2"/>
    <dgm:cxn modelId="{12B0903C-5204-5949-B428-03D45B2FBF6A}" type="presParOf" srcId="{E014A442-9975-7D40-B696-CA78E81B959A}" destId="{97D5E0D1-33E4-6343-A69E-D1569FCE5E04}" srcOrd="5" destOrd="0" presId="urn:microsoft.com/office/officeart/2005/8/layout/chevron2"/>
    <dgm:cxn modelId="{C9E954E2-2A7B-F242-BB9E-824A834314F0}" type="presParOf" srcId="{E014A442-9975-7D40-B696-CA78E81B959A}" destId="{38F03F36-814F-5E41-97D1-DAEB5DDC8F2A}" srcOrd="6" destOrd="0" presId="urn:microsoft.com/office/officeart/2005/8/layout/chevron2"/>
    <dgm:cxn modelId="{F650C167-B4BE-7C43-972D-F34CA4D858BD}" type="presParOf" srcId="{38F03F36-814F-5E41-97D1-DAEB5DDC8F2A}" destId="{CE684595-142C-224B-8CDA-5952D1B40B53}" srcOrd="0" destOrd="0" presId="urn:microsoft.com/office/officeart/2005/8/layout/chevron2"/>
    <dgm:cxn modelId="{C4D083AA-3731-6241-B403-76D9F48E18BE}" type="presParOf" srcId="{38F03F36-814F-5E41-97D1-DAEB5DDC8F2A}" destId="{24A5C201-CFD5-3845-AFAA-0B6152FAEEA3}" srcOrd="1" destOrd="0" presId="urn:microsoft.com/office/officeart/2005/8/layout/chevron2"/>
    <dgm:cxn modelId="{6E2E7834-4F89-AB43-846B-E862F0CFD093}" type="presParOf" srcId="{E014A442-9975-7D40-B696-CA78E81B959A}" destId="{EC992311-3E6F-B446-B740-15FFAA10EC27}" srcOrd="7" destOrd="0" presId="urn:microsoft.com/office/officeart/2005/8/layout/chevron2"/>
    <dgm:cxn modelId="{EC2B1388-35FE-C34E-9AC2-CF436E5F0999}" type="presParOf" srcId="{E014A442-9975-7D40-B696-CA78E81B959A}" destId="{98F521C3-821B-3B4C-9B69-EF663A138A86}" srcOrd="8" destOrd="0" presId="urn:microsoft.com/office/officeart/2005/8/layout/chevron2"/>
    <dgm:cxn modelId="{DFE9FEE8-0209-304D-AB41-52EC80FE7088}" type="presParOf" srcId="{98F521C3-821B-3B4C-9B69-EF663A138A86}" destId="{7986D8EE-5E72-E643-9B8F-958367BC465F}" srcOrd="0" destOrd="0" presId="urn:microsoft.com/office/officeart/2005/8/layout/chevron2"/>
    <dgm:cxn modelId="{7224651C-67BF-484B-AC5B-F84EBDC2BC1E}" type="presParOf" srcId="{98F521C3-821B-3B4C-9B69-EF663A138A86}" destId="{EB7635C4-3CBC-554C-B4B8-48C93A7D825E}" srcOrd="1" destOrd="0" presId="urn:microsoft.com/office/officeart/2005/8/layout/chevron2"/>
    <dgm:cxn modelId="{CA52CD93-2651-C644-B8F0-1BAB9EFA911D}" type="presParOf" srcId="{E014A442-9975-7D40-B696-CA78E81B959A}" destId="{91F8A1AB-229D-264C-A674-827B74E3C63A}" srcOrd="9" destOrd="0" presId="urn:microsoft.com/office/officeart/2005/8/layout/chevron2"/>
    <dgm:cxn modelId="{BA253215-0FF5-EB41-ACA0-E22234239BC8}" type="presParOf" srcId="{E014A442-9975-7D40-B696-CA78E81B959A}" destId="{C79E44AA-6ADD-7A44-B255-32E4508B76E9}" srcOrd="10" destOrd="0" presId="urn:microsoft.com/office/officeart/2005/8/layout/chevron2"/>
    <dgm:cxn modelId="{6FDFEC7D-D68F-A046-BD95-CC260E560DB1}" type="presParOf" srcId="{C79E44AA-6ADD-7A44-B255-32E4508B76E9}" destId="{88223269-A312-4340-B836-2E27D0F2D331}" srcOrd="0" destOrd="0" presId="urn:microsoft.com/office/officeart/2005/8/layout/chevron2"/>
    <dgm:cxn modelId="{95B9837B-E367-8145-B34E-7E6BE1C4C6EB}" type="presParOf" srcId="{C79E44AA-6ADD-7A44-B255-32E4508B76E9}" destId="{ABBD29D2-C8DB-AB43-9D1E-6A38630C3AFC}" srcOrd="1" destOrd="0" presId="urn:microsoft.com/office/officeart/2005/8/layout/chevron2"/>
    <dgm:cxn modelId="{687CD3C8-2B29-2748-A3E2-52CB466A3756}" type="presParOf" srcId="{E014A442-9975-7D40-B696-CA78E81B959A}" destId="{CDE13063-833C-924A-A810-25B12593C2A8}" srcOrd="11" destOrd="0" presId="urn:microsoft.com/office/officeart/2005/8/layout/chevron2"/>
    <dgm:cxn modelId="{42B990A1-4D0D-7546-A0EF-6BD42E32B85D}" type="presParOf" srcId="{E014A442-9975-7D40-B696-CA78E81B959A}" destId="{0427CFB1-C550-A64E-8CB5-A8742EA06ECB}" srcOrd="12" destOrd="0" presId="urn:microsoft.com/office/officeart/2005/8/layout/chevron2"/>
    <dgm:cxn modelId="{7E656407-7920-5341-8264-F6B4FD874CDA}" type="presParOf" srcId="{0427CFB1-C550-A64E-8CB5-A8742EA06ECB}" destId="{0B94DCA9-5A53-714F-B143-D6B63A8F85CA}" srcOrd="0" destOrd="0" presId="urn:microsoft.com/office/officeart/2005/8/layout/chevron2"/>
    <dgm:cxn modelId="{BA9CD0B7-BCA6-904D-8C69-829BC8BC2E63}" type="presParOf" srcId="{0427CFB1-C550-A64E-8CB5-A8742EA06ECB}" destId="{AE20EDCB-7357-224E-9627-D27E9CEA166F}"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BCCA11-855C-F042-8B2A-397BFBE53A21}">
      <dsp:nvSpPr>
        <dsp:cNvPr id="0" name=""/>
        <dsp:cNvSpPr/>
      </dsp:nvSpPr>
      <dsp:spPr>
        <a:xfrm rot="5400000">
          <a:off x="3701686" y="-1535244"/>
          <a:ext cx="526952" cy="3731917"/>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Publicación de resultados</a:t>
          </a:r>
        </a:p>
      </dsp:txBody>
      <dsp:txXfrm rot="-5400000">
        <a:off x="2099204" y="92962"/>
        <a:ext cx="3706193" cy="475504"/>
      </dsp:txXfrm>
    </dsp:sp>
    <dsp:sp modelId="{336F7309-0BDF-574E-AAB1-5804D28968AF}">
      <dsp:nvSpPr>
        <dsp:cNvPr id="0" name=""/>
        <dsp:cNvSpPr/>
      </dsp:nvSpPr>
      <dsp:spPr>
        <a:xfrm>
          <a:off x="0" y="1369"/>
          <a:ext cx="2099203" cy="65869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s-MX" sz="2000" kern="1200" dirty="0">
              <a:latin typeface="Gill Sans MT"/>
            </a:rPr>
            <a:t>04 julio</a:t>
          </a:r>
        </a:p>
      </dsp:txBody>
      <dsp:txXfrm>
        <a:off x="32155" y="33524"/>
        <a:ext cx="2034893" cy="594380"/>
      </dsp:txXfrm>
    </dsp:sp>
    <dsp:sp modelId="{5F00C1AD-DC14-DB4D-9F53-2ACCA1A0B03E}">
      <dsp:nvSpPr>
        <dsp:cNvPr id="0" name=""/>
        <dsp:cNvSpPr/>
      </dsp:nvSpPr>
      <dsp:spPr>
        <a:xfrm rot="5400000">
          <a:off x="3701686" y="-843619"/>
          <a:ext cx="526952" cy="3731917"/>
        </a:xfrm>
        <a:prstGeom prst="round2SameRect">
          <a:avLst/>
        </a:prstGeom>
        <a:solidFill>
          <a:schemeClr val="accent4">
            <a:tint val="40000"/>
            <a:alpha val="90000"/>
            <a:hueOff val="-1315237"/>
            <a:satOff val="7386"/>
            <a:lumOff val="469"/>
            <a:alphaOff val="0"/>
          </a:schemeClr>
        </a:solidFill>
        <a:ln w="25400" cap="flat" cmpd="sng" algn="ctr">
          <a:solidFill>
            <a:schemeClr val="accent4">
              <a:tint val="40000"/>
              <a:alpha val="90000"/>
              <a:hueOff val="-1315237"/>
              <a:satOff val="7386"/>
              <a:lumOff val="4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Aspirantes con derecho a inscripción suben documentos al SIUV</a:t>
          </a:r>
        </a:p>
      </dsp:txBody>
      <dsp:txXfrm rot="-5400000">
        <a:off x="2099204" y="784587"/>
        <a:ext cx="3706193" cy="475504"/>
      </dsp:txXfrm>
    </dsp:sp>
    <dsp:sp modelId="{4B110BAF-240D-B744-BDCC-3DA70E39EC83}">
      <dsp:nvSpPr>
        <dsp:cNvPr id="0" name=""/>
        <dsp:cNvSpPr/>
      </dsp:nvSpPr>
      <dsp:spPr>
        <a:xfrm>
          <a:off x="0" y="692994"/>
          <a:ext cx="2099203" cy="658690"/>
        </a:xfrm>
        <a:prstGeom prst="roundRect">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Gill Sans MT"/>
            </a:rPr>
            <a:t>04 julio – 31 julio</a:t>
          </a:r>
        </a:p>
      </dsp:txBody>
      <dsp:txXfrm>
        <a:off x="32155" y="725149"/>
        <a:ext cx="2034893" cy="594380"/>
      </dsp:txXfrm>
    </dsp:sp>
    <dsp:sp modelId="{336B5A96-8C7A-8348-B68F-3B7B2376CA66}">
      <dsp:nvSpPr>
        <dsp:cNvPr id="0" name=""/>
        <dsp:cNvSpPr/>
      </dsp:nvSpPr>
      <dsp:spPr>
        <a:xfrm rot="5400000">
          <a:off x="3701686" y="-151994"/>
          <a:ext cx="526952" cy="3731917"/>
        </a:xfrm>
        <a:prstGeom prst="round2SameRect">
          <a:avLst/>
        </a:prstGeom>
        <a:solidFill>
          <a:schemeClr val="accent4">
            <a:tint val="40000"/>
            <a:alpha val="90000"/>
            <a:hueOff val="-2630473"/>
            <a:satOff val="14771"/>
            <a:lumOff val="939"/>
            <a:alphaOff val="0"/>
          </a:schemeClr>
        </a:solidFill>
        <a:ln w="25400" cap="flat" cmpd="sng" algn="ctr">
          <a:solidFill>
            <a:schemeClr val="accent4">
              <a:tint val="40000"/>
              <a:alpha val="90000"/>
              <a:hueOff val="-2630473"/>
              <a:satOff val="14771"/>
              <a:lumOff val="9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Cotejo de documentos</a:t>
          </a:r>
        </a:p>
      </dsp:txBody>
      <dsp:txXfrm rot="-5400000">
        <a:off x="2099204" y="1476212"/>
        <a:ext cx="3706193" cy="475504"/>
      </dsp:txXfrm>
    </dsp:sp>
    <dsp:sp modelId="{BFB70BC5-1152-EE44-B403-E00648BE5836}">
      <dsp:nvSpPr>
        <dsp:cNvPr id="0" name=""/>
        <dsp:cNvSpPr/>
      </dsp:nvSpPr>
      <dsp:spPr>
        <a:xfrm>
          <a:off x="0" y="1384619"/>
          <a:ext cx="2099203" cy="658690"/>
        </a:xfrm>
        <a:prstGeom prst="roundRect">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s-MX" sz="2000" kern="1200" dirty="0">
              <a:latin typeface="Gill Sans MT"/>
            </a:rPr>
            <a:t>4, 5 o 6 agosto </a:t>
          </a:r>
        </a:p>
      </dsp:txBody>
      <dsp:txXfrm>
        <a:off x="32155" y="1416774"/>
        <a:ext cx="2034893" cy="594380"/>
      </dsp:txXfrm>
    </dsp:sp>
    <dsp:sp modelId="{21BA22C8-FF15-B64D-8040-F716FB219E13}">
      <dsp:nvSpPr>
        <dsp:cNvPr id="0" name=""/>
        <dsp:cNvSpPr/>
      </dsp:nvSpPr>
      <dsp:spPr>
        <a:xfrm rot="5400000">
          <a:off x="3701686" y="539630"/>
          <a:ext cx="526952" cy="3731917"/>
        </a:xfrm>
        <a:prstGeom prst="round2SameRect">
          <a:avLst/>
        </a:prstGeom>
        <a:solidFill>
          <a:schemeClr val="accent4">
            <a:tint val="40000"/>
            <a:alpha val="90000"/>
            <a:hueOff val="-3945710"/>
            <a:satOff val="22157"/>
            <a:lumOff val="1408"/>
            <a:alphaOff val="0"/>
          </a:schemeClr>
        </a:solidFill>
        <a:ln w="25400" cap="flat" cmpd="sng" algn="ctr">
          <a:solidFill>
            <a:schemeClr val="accent4">
              <a:tint val="40000"/>
              <a:alpha val="90000"/>
              <a:hueOff val="-3945710"/>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Envío de acta de cierre de inscripción</a:t>
          </a:r>
          <a:endParaRPr lang="es-MX" sz="1400" kern="1200" dirty="0"/>
        </a:p>
      </dsp:txBody>
      <dsp:txXfrm rot="-5400000">
        <a:off x="2099204" y="2167836"/>
        <a:ext cx="3706193" cy="475504"/>
      </dsp:txXfrm>
    </dsp:sp>
    <dsp:sp modelId="{4C6C99D3-28B5-9849-9C9E-3B2F3F8E44EB}">
      <dsp:nvSpPr>
        <dsp:cNvPr id="0" name=""/>
        <dsp:cNvSpPr/>
      </dsp:nvSpPr>
      <dsp:spPr>
        <a:xfrm>
          <a:off x="0" y="2076244"/>
          <a:ext cx="2099203" cy="65869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s-MX" sz="2000" kern="1200" dirty="0">
              <a:latin typeface="Gill Sans MT"/>
            </a:rPr>
            <a:t> 8 agosto</a:t>
          </a:r>
        </a:p>
      </dsp:txBody>
      <dsp:txXfrm>
        <a:off x="32155" y="2108399"/>
        <a:ext cx="2034893" cy="5943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BCCA11-855C-F042-8B2A-397BFBE53A21}">
      <dsp:nvSpPr>
        <dsp:cNvPr id="0" name=""/>
        <dsp:cNvSpPr/>
      </dsp:nvSpPr>
      <dsp:spPr>
        <a:xfrm rot="5400000">
          <a:off x="3701686" y="-1535244"/>
          <a:ext cx="526952" cy="3731917"/>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Publicación de resultados</a:t>
          </a:r>
        </a:p>
      </dsp:txBody>
      <dsp:txXfrm rot="-5400000">
        <a:off x="2099204" y="92962"/>
        <a:ext cx="3706193" cy="475504"/>
      </dsp:txXfrm>
    </dsp:sp>
    <dsp:sp modelId="{336F7309-0BDF-574E-AAB1-5804D28968AF}">
      <dsp:nvSpPr>
        <dsp:cNvPr id="0" name=""/>
        <dsp:cNvSpPr/>
      </dsp:nvSpPr>
      <dsp:spPr>
        <a:xfrm>
          <a:off x="0" y="1369"/>
          <a:ext cx="2099203" cy="65869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Gill Sans MT"/>
            </a:rPr>
            <a:t>15 agosto</a:t>
          </a:r>
        </a:p>
      </dsp:txBody>
      <dsp:txXfrm>
        <a:off x="32155" y="33524"/>
        <a:ext cx="2034893" cy="594380"/>
      </dsp:txXfrm>
    </dsp:sp>
    <dsp:sp modelId="{5F00C1AD-DC14-DB4D-9F53-2ACCA1A0B03E}">
      <dsp:nvSpPr>
        <dsp:cNvPr id="0" name=""/>
        <dsp:cNvSpPr/>
      </dsp:nvSpPr>
      <dsp:spPr>
        <a:xfrm rot="5400000">
          <a:off x="3701686" y="-843619"/>
          <a:ext cx="526952" cy="3731917"/>
        </a:xfrm>
        <a:prstGeom prst="round2SameRect">
          <a:avLst/>
        </a:prstGeom>
        <a:solidFill>
          <a:schemeClr val="accent4">
            <a:tint val="40000"/>
            <a:alpha val="90000"/>
            <a:hueOff val="-1315237"/>
            <a:satOff val="7386"/>
            <a:lumOff val="469"/>
            <a:alphaOff val="0"/>
          </a:schemeClr>
        </a:solidFill>
        <a:ln w="25400" cap="flat" cmpd="sng" algn="ctr">
          <a:solidFill>
            <a:schemeClr val="accent4">
              <a:tint val="40000"/>
              <a:alpha val="90000"/>
              <a:hueOff val="-1315237"/>
              <a:satOff val="7386"/>
              <a:lumOff val="4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Aspirantes con derecho a inscripción suben documentos al SIUV</a:t>
          </a:r>
        </a:p>
      </dsp:txBody>
      <dsp:txXfrm rot="-5400000">
        <a:off x="2099204" y="784587"/>
        <a:ext cx="3706193" cy="475504"/>
      </dsp:txXfrm>
    </dsp:sp>
    <dsp:sp modelId="{4B110BAF-240D-B744-BDCC-3DA70E39EC83}">
      <dsp:nvSpPr>
        <dsp:cNvPr id="0" name=""/>
        <dsp:cNvSpPr/>
      </dsp:nvSpPr>
      <dsp:spPr>
        <a:xfrm>
          <a:off x="0" y="692994"/>
          <a:ext cx="2099203" cy="658690"/>
        </a:xfrm>
        <a:prstGeom prst="roundRect">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Gill Sans MT"/>
            </a:rPr>
            <a:t> 15 – 17 agosto</a:t>
          </a:r>
        </a:p>
      </dsp:txBody>
      <dsp:txXfrm>
        <a:off x="32155" y="725149"/>
        <a:ext cx="2034893" cy="594380"/>
      </dsp:txXfrm>
    </dsp:sp>
    <dsp:sp modelId="{336B5A96-8C7A-8348-B68F-3B7B2376CA66}">
      <dsp:nvSpPr>
        <dsp:cNvPr id="0" name=""/>
        <dsp:cNvSpPr/>
      </dsp:nvSpPr>
      <dsp:spPr>
        <a:xfrm rot="5400000">
          <a:off x="3701686" y="-151994"/>
          <a:ext cx="526952" cy="3731917"/>
        </a:xfrm>
        <a:prstGeom prst="round2SameRect">
          <a:avLst/>
        </a:prstGeom>
        <a:solidFill>
          <a:schemeClr val="accent4">
            <a:tint val="40000"/>
            <a:alpha val="90000"/>
            <a:hueOff val="-2630473"/>
            <a:satOff val="14771"/>
            <a:lumOff val="939"/>
            <a:alphaOff val="0"/>
          </a:schemeClr>
        </a:solidFill>
        <a:ln w="25400" cap="flat" cmpd="sng" algn="ctr">
          <a:solidFill>
            <a:schemeClr val="accent4">
              <a:tint val="40000"/>
              <a:alpha val="90000"/>
              <a:hueOff val="-2630473"/>
              <a:satOff val="14771"/>
              <a:lumOff val="9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Cotejo de documentos</a:t>
          </a:r>
        </a:p>
      </dsp:txBody>
      <dsp:txXfrm rot="-5400000">
        <a:off x="2099204" y="1476212"/>
        <a:ext cx="3706193" cy="475504"/>
      </dsp:txXfrm>
    </dsp:sp>
    <dsp:sp modelId="{BFB70BC5-1152-EE44-B403-E00648BE5836}">
      <dsp:nvSpPr>
        <dsp:cNvPr id="0" name=""/>
        <dsp:cNvSpPr/>
      </dsp:nvSpPr>
      <dsp:spPr>
        <a:xfrm>
          <a:off x="0" y="1384619"/>
          <a:ext cx="2099203" cy="658690"/>
        </a:xfrm>
        <a:prstGeom prst="roundRect">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Gill Sans MT"/>
            </a:rPr>
            <a:t>19 agosto </a:t>
          </a:r>
        </a:p>
      </dsp:txBody>
      <dsp:txXfrm>
        <a:off x="32155" y="1416774"/>
        <a:ext cx="2034893" cy="594380"/>
      </dsp:txXfrm>
    </dsp:sp>
    <dsp:sp modelId="{21BA22C8-FF15-B64D-8040-F716FB219E13}">
      <dsp:nvSpPr>
        <dsp:cNvPr id="0" name=""/>
        <dsp:cNvSpPr/>
      </dsp:nvSpPr>
      <dsp:spPr>
        <a:xfrm rot="5400000">
          <a:off x="3701686" y="539630"/>
          <a:ext cx="526952" cy="3731917"/>
        </a:xfrm>
        <a:prstGeom prst="round2SameRect">
          <a:avLst/>
        </a:prstGeom>
        <a:solidFill>
          <a:schemeClr val="accent4">
            <a:tint val="40000"/>
            <a:alpha val="90000"/>
            <a:hueOff val="-3945710"/>
            <a:satOff val="22157"/>
            <a:lumOff val="1408"/>
            <a:alphaOff val="0"/>
          </a:schemeClr>
        </a:solidFill>
        <a:ln w="25400" cap="flat" cmpd="sng" algn="ctr">
          <a:solidFill>
            <a:schemeClr val="accent4">
              <a:tint val="40000"/>
              <a:alpha val="90000"/>
              <a:hueOff val="-3945710"/>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Envío de acta de cierre de inscripción</a:t>
          </a:r>
          <a:endParaRPr lang="es-MX" sz="1400" kern="1200" dirty="0"/>
        </a:p>
      </dsp:txBody>
      <dsp:txXfrm rot="-5400000">
        <a:off x="2099204" y="2167836"/>
        <a:ext cx="3706193" cy="475504"/>
      </dsp:txXfrm>
    </dsp:sp>
    <dsp:sp modelId="{4C6C99D3-28B5-9849-9C9E-3B2F3F8E44EB}">
      <dsp:nvSpPr>
        <dsp:cNvPr id="0" name=""/>
        <dsp:cNvSpPr/>
      </dsp:nvSpPr>
      <dsp:spPr>
        <a:xfrm>
          <a:off x="0" y="2076244"/>
          <a:ext cx="2099203" cy="65869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s-MX" sz="2000" kern="1200" dirty="0">
              <a:latin typeface="Gill Sans MT"/>
            </a:rPr>
            <a:t> 21 agosto</a:t>
          </a:r>
        </a:p>
      </dsp:txBody>
      <dsp:txXfrm>
        <a:off x="32155" y="2108399"/>
        <a:ext cx="2034893" cy="5943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BCCA11-855C-F042-8B2A-397BFBE53A21}">
      <dsp:nvSpPr>
        <dsp:cNvPr id="0" name=""/>
        <dsp:cNvSpPr/>
      </dsp:nvSpPr>
      <dsp:spPr>
        <a:xfrm rot="5400000">
          <a:off x="3701686" y="-1535244"/>
          <a:ext cx="526952" cy="3731917"/>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Publicación de resultados</a:t>
          </a:r>
        </a:p>
      </dsp:txBody>
      <dsp:txXfrm rot="-5400000">
        <a:off x="2099204" y="92962"/>
        <a:ext cx="3706193" cy="475504"/>
      </dsp:txXfrm>
    </dsp:sp>
    <dsp:sp modelId="{336F7309-0BDF-574E-AAB1-5804D28968AF}">
      <dsp:nvSpPr>
        <dsp:cNvPr id="0" name=""/>
        <dsp:cNvSpPr/>
      </dsp:nvSpPr>
      <dsp:spPr>
        <a:xfrm>
          <a:off x="0" y="1369"/>
          <a:ext cx="2099203" cy="65869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Gill Sans MT"/>
            </a:rPr>
            <a:t>26 agosto</a:t>
          </a:r>
        </a:p>
      </dsp:txBody>
      <dsp:txXfrm>
        <a:off x="32155" y="33524"/>
        <a:ext cx="2034893" cy="594380"/>
      </dsp:txXfrm>
    </dsp:sp>
    <dsp:sp modelId="{5F00C1AD-DC14-DB4D-9F53-2ACCA1A0B03E}">
      <dsp:nvSpPr>
        <dsp:cNvPr id="0" name=""/>
        <dsp:cNvSpPr/>
      </dsp:nvSpPr>
      <dsp:spPr>
        <a:xfrm rot="5400000">
          <a:off x="3701686" y="-843619"/>
          <a:ext cx="526952" cy="3731917"/>
        </a:xfrm>
        <a:prstGeom prst="round2SameRect">
          <a:avLst/>
        </a:prstGeom>
        <a:solidFill>
          <a:schemeClr val="accent4">
            <a:tint val="40000"/>
            <a:alpha val="90000"/>
            <a:hueOff val="-1315237"/>
            <a:satOff val="7386"/>
            <a:lumOff val="469"/>
            <a:alphaOff val="0"/>
          </a:schemeClr>
        </a:solidFill>
        <a:ln w="25400" cap="flat" cmpd="sng" algn="ctr">
          <a:solidFill>
            <a:schemeClr val="accent4">
              <a:tint val="40000"/>
              <a:alpha val="90000"/>
              <a:hueOff val="-1315237"/>
              <a:satOff val="7386"/>
              <a:lumOff val="4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Aspirantes con derecho a inscripción suben documentos al SIUV</a:t>
          </a:r>
        </a:p>
      </dsp:txBody>
      <dsp:txXfrm rot="-5400000">
        <a:off x="2099204" y="784587"/>
        <a:ext cx="3706193" cy="475504"/>
      </dsp:txXfrm>
    </dsp:sp>
    <dsp:sp modelId="{4B110BAF-240D-B744-BDCC-3DA70E39EC83}">
      <dsp:nvSpPr>
        <dsp:cNvPr id="0" name=""/>
        <dsp:cNvSpPr/>
      </dsp:nvSpPr>
      <dsp:spPr>
        <a:xfrm>
          <a:off x="0" y="692994"/>
          <a:ext cx="2099203" cy="658690"/>
        </a:xfrm>
        <a:prstGeom prst="roundRect">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s-MX" sz="2000" kern="1200" dirty="0">
              <a:latin typeface="Gill Sans MT"/>
            </a:rPr>
            <a:t> 26 y 27 agosto</a:t>
          </a:r>
        </a:p>
      </dsp:txBody>
      <dsp:txXfrm>
        <a:off x="32155" y="725149"/>
        <a:ext cx="2034893" cy="594380"/>
      </dsp:txXfrm>
    </dsp:sp>
    <dsp:sp modelId="{336B5A96-8C7A-8348-B68F-3B7B2376CA66}">
      <dsp:nvSpPr>
        <dsp:cNvPr id="0" name=""/>
        <dsp:cNvSpPr/>
      </dsp:nvSpPr>
      <dsp:spPr>
        <a:xfrm rot="5400000">
          <a:off x="3701686" y="-151994"/>
          <a:ext cx="526952" cy="3731917"/>
        </a:xfrm>
        <a:prstGeom prst="round2SameRect">
          <a:avLst/>
        </a:prstGeom>
        <a:solidFill>
          <a:schemeClr val="accent4">
            <a:tint val="40000"/>
            <a:alpha val="90000"/>
            <a:hueOff val="-2630473"/>
            <a:satOff val="14771"/>
            <a:lumOff val="939"/>
            <a:alphaOff val="0"/>
          </a:schemeClr>
        </a:solidFill>
        <a:ln w="25400" cap="flat" cmpd="sng" algn="ctr">
          <a:solidFill>
            <a:schemeClr val="accent4">
              <a:tint val="40000"/>
              <a:alpha val="90000"/>
              <a:hueOff val="-2630473"/>
              <a:satOff val="14771"/>
              <a:lumOff val="9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a:latin typeface="Gill Sans MT" panose="020B0502020104020203" pitchFamily="34" charset="77"/>
            </a:rPr>
            <a:t>Cotejo de documentos</a:t>
          </a:r>
        </a:p>
      </dsp:txBody>
      <dsp:txXfrm rot="-5400000">
        <a:off x="2099204" y="1476212"/>
        <a:ext cx="3706193" cy="475504"/>
      </dsp:txXfrm>
    </dsp:sp>
    <dsp:sp modelId="{BFB70BC5-1152-EE44-B403-E00648BE5836}">
      <dsp:nvSpPr>
        <dsp:cNvPr id="0" name=""/>
        <dsp:cNvSpPr/>
      </dsp:nvSpPr>
      <dsp:spPr>
        <a:xfrm>
          <a:off x="0" y="1384619"/>
          <a:ext cx="2099203" cy="658690"/>
        </a:xfrm>
        <a:prstGeom prst="roundRect">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Gill Sans MT"/>
            </a:rPr>
            <a:t>28 agosto </a:t>
          </a:r>
        </a:p>
      </dsp:txBody>
      <dsp:txXfrm>
        <a:off x="32155" y="1416774"/>
        <a:ext cx="2034893" cy="594380"/>
      </dsp:txXfrm>
    </dsp:sp>
    <dsp:sp modelId="{21BA22C8-FF15-B64D-8040-F716FB219E13}">
      <dsp:nvSpPr>
        <dsp:cNvPr id="0" name=""/>
        <dsp:cNvSpPr/>
      </dsp:nvSpPr>
      <dsp:spPr>
        <a:xfrm rot="5400000">
          <a:off x="3701686" y="539630"/>
          <a:ext cx="526952" cy="3731917"/>
        </a:xfrm>
        <a:prstGeom prst="round2SameRect">
          <a:avLst/>
        </a:prstGeom>
        <a:solidFill>
          <a:schemeClr val="accent4">
            <a:tint val="40000"/>
            <a:alpha val="90000"/>
            <a:hueOff val="-3945710"/>
            <a:satOff val="22157"/>
            <a:lumOff val="1408"/>
            <a:alphaOff val="0"/>
          </a:schemeClr>
        </a:solidFill>
        <a:ln w="25400" cap="flat" cmpd="sng" algn="ctr">
          <a:solidFill>
            <a:schemeClr val="accent4">
              <a:tint val="40000"/>
              <a:alpha val="90000"/>
              <a:hueOff val="-3945710"/>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Envío de acta de cierre de inscripción</a:t>
          </a:r>
          <a:endParaRPr lang="es-MX" sz="1400" kern="1200" dirty="0"/>
        </a:p>
      </dsp:txBody>
      <dsp:txXfrm rot="-5400000">
        <a:off x="2099204" y="2167836"/>
        <a:ext cx="3706193" cy="475504"/>
      </dsp:txXfrm>
    </dsp:sp>
    <dsp:sp modelId="{4C6C99D3-28B5-9849-9C9E-3B2F3F8E44EB}">
      <dsp:nvSpPr>
        <dsp:cNvPr id="0" name=""/>
        <dsp:cNvSpPr/>
      </dsp:nvSpPr>
      <dsp:spPr>
        <a:xfrm>
          <a:off x="0" y="2076244"/>
          <a:ext cx="2099203" cy="65869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s-MX" sz="2000" kern="1200" dirty="0">
              <a:latin typeface="Gill Sans MT"/>
            </a:rPr>
            <a:t> 01 septiembre</a:t>
          </a:r>
        </a:p>
      </dsp:txBody>
      <dsp:txXfrm>
        <a:off x="32155" y="2108399"/>
        <a:ext cx="2034893" cy="5943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4DBD8C-9494-7B4E-8D1D-76DD93C179C4}">
      <dsp:nvSpPr>
        <dsp:cNvPr id="0" name=""/>
        <dsp:cNvSpPr/>
      </dsp:nvSpPr>
      <dsp:spPr>
        <a:xfrm rot="5400000">
          <a:off x="-79286" y="81556"/>
          <a:ext cx="528573" cy="370001"/>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MX" sz="1400" kern="1200" dirty="0">
              <a:latin typeface="Gill Sans MT" panose="020B0502020104020203" pitchFamily="34" charset="77"/>
            </a:rPr>
            <a:t>1</a:t>
          </a:r>
        </a:p>
      </dsp:txBody>
      <dsp:txXfrm rot="-5400000">
        <a:off x="1" y="187271"/>
        <a:ext cx="370001" cy="158572"/>
      </dsp:txXfrm>
    </dsp:sp>
    <dsp:sp modelId="{CF067BAD-B424-6943-B8CD-1CC78045487A}">
      <dsp:nvSpPr>
        <dsp:cNvPr id="0" name=""/>
        <dsp:cNvSpPr/>
      </dsp:nvSpPr>
      <dsp:spPr>
        <a:xfrm rot="5400000">
          <a:off x="2821436" y="-2449164"/>
          <a:ext cx="343753" cy="5246622"/>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Aspirante sube documentos</a:t>
          </a:r>
        </a:p>
      </dsp:txBody>
      <dsp:txXfrm rot="-5400000">
        <a:off x="370002" y="19051"/>
        <a:ext cx="5229841" cy="310191"/>
      </dsp:txXfrm>
    </dsp:sp>
    <dsp:sp modelId="{DA8ACDD5-CE3B-3D47-B1CE-6576BB7547D0}">
      <dsp:nvSpPr>
        <dsp:cNvPr id="0" name=""/>
        <dsp:cNvSpPr/>
      </dsp:nvSpPr>
      <dsp:spPr>
        <a:xfrm rot="5400000">
          <a:off x="-79286" y="520762"/>
          <a:ext cx="528573" cy="370001"/>
        </a:xfrm>
        <a:prstGeom prst="chevron">
          <a:avLst/>
        </a:prstGeom>
        <a:solidFill>
          <a:schemeClr val="accent3">
            <a:hueOff val="1875044"/>
            <a:satOff val="-2813"/>
            <a:lumOff val="-458"/>
            <a:alphaOff val="0"/>
          </a:schemeClr>
        </a:solidFill>
        <a:ln w="25400" cap="flat" cmpd="sng" algn="ctr">
          <a:solidFill>
            <a:schemeClr val="accent3">
              <a:hueOff val="1875044"/>
              <a:satOff val="-2813"/>
              <a:lumOff val="-45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MX" sz="1400" kern="1200" dirty="0">
              <a:latin typeface="Gill Sans MT" panose="020B0502020104020203" pitchFamily="34" charset="77"/>
            </a:rPr>
            <a:t>2</a:t>
          </a:r>
        </a:p>
      </dsp:txBody>
      <dsp:txXfrm rot="-5400000">
        <a:off x="1" y="626477"/>
        <a:ext cx="370001" cy="158572"/>
      </dsp:txXfrm>
    </dsp:sp>
    <dsp:sp modelId="{76A431A3-C2C3-B648-9F2F-36F843119BFA}">
      <dsp:nvSpPr>
        <dsp:cNvPr id="0" name=""/>
        <dsp:cNvSpPr/>
      </dsp:nvSpPr>
      <dsp:spPr>
        <a:xfrm rot="5400000">
          <a:off x="2821526" y="-2010048"/>
          <a:ext cx="343572" cy="5246622"/>
        </a:xfrm>
        <a:prstGeom prst="round2SameRect">
          <a:avLst/>
        </a:prstGeom>
        <a:solidFill>
          <a:schemeClr val="lt1">
            <a:alpha val="90000"/>
            <a:hueOff val="0"/>
            <a:satOff val="0"/>
            <a:lumOff val="0"/>
            <a:alphaOff val="0"/>
          </a:schemeClr>
        </a:solidFill>
        <a:ln w="25400" cap="flat" cmpd="sng" algn="ctr">
          <a:solidFill>
            <a:schemeClr val="accent3">
              <a:hueOff val="1875044"/>
              <a:satOff val="-2813"/>
              <a:lumOff val="-4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EA coteja documentos</a:t>
          </a:r>
        </a:p>
      </dsp:txBody>
      <dsp:txXfrm rot="-5400000">
        <a:off x="370001" y="458249"/>
        <a:ext cx="5229850" cy="310028"/>
      </dsp:txXfrm>
    </dsp:sp>
    <dsp:sp modelId="{C2905713-B617-4C40-9A48-57A03D9C73B0}">
      <dsp:nvSpPr>
        <dsp:cNvPr id="0" name=""/>
        <dsp:cNvSpPr/>
      </dsp:nvSpPr>
      <dsp:spPr>
        <a:xfrm rot="5400000">
          <a:off x="-79286" y="959969"/>
          <a:ext cx="528573" cy="370001"/>
        </a:xfrm>
        <a:prstGeom prst="chevron">
          <a:avLst/>
        </a:prstGeom>
        <a:solidFill>
          <a:schemeClr val="accent3">
            <a:hueOff val="3750088"/>
            <a:satOff val="-5627"/>
            <a:lumOff val="-915"/>
            <a:alphaOff val="0"/>
          </a:schemeClr>
        </a:solidFill>
        <a:ln w="25400" cap="flat" cmpd="sng" algn="ctr">
          <a:solidFill>
            <a:schemeClr val="accent3">
              <a:hueOff val="3750088"/>
              <a:satOff val="-5627"/>
              <a:lumOff val="-91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MX" sz="1400" kern="1200" dirty="0">
              <a:latin typeface="Gill Sans MT" panose="020B0502020104020203" pitchFamily="34" charset="77"/>
            </a:rPr>
            <a:t>3</a:t>
          </a:r>
          <a:endParaRPr lang="es-MX" sz="1800" kern="1200" dirty="0">
            <a:latin typeface="Gill Sans MT" panose="020B0502020104020203" pitchFamily="34" charset="77"/>
          </a:endParaRPr>
        </a:p>
      </dsp:txBody>
      <dsp:txXfrm rot="-5400000">
        <a:off x="1" y="1065684"/>
        <a:ext cx="370001" cy="158572"/>
      </dsp:txXfrm>
    </dsp:sp>
    <dsp:sp modelId="{47106FA9-94F8-3549-B7AD-B8688632AF75}">
      <dsp:nvSpPr>
        <dsp:cNvPr id="0" name=""/>
        <dsp:cNvSpPr/>
      </dsp:nvSpPr>
      <dsp:spPr>
        <a:xfrm rot="5400000">
          <a:off x="2821526" y="-1570841"/>
          <a:ext cx="343572" cy="5246622"/>
        </a:xfrm>
        <a:prstGeom prst="round2SameRect">
          <a:avLst/>
        </a:prstGeom>
        <a:solidFill>
          <a:schemeClr val="lt1">
            <a:alpha val="90000"/>
            <a:hueOff val="0"/>
            <a:satOff val="0"/>
            <a:lumOff val="0"/>
            <a:alphaOff val="0"/>
          </a:schemeClr>
        </a:solidFill>
        <a:ln w="25400" cap="flat" cmpd="sng" algn="ctr">
          <a:solidFill>
            <a:schemeClr val="accent3">
              <a:hueOff val="3750088"/>
              <a:satOff val="-5627"/>
              <a:lumOff val="-91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EA entrega formato de pago</a:t>
          </a:r>
        </a:p>
      </dsp:txBody>
      <dsp:txXfrm rot="-5400000">
        <a:off x="370001" y="897456"/>
        <a:ext cx="5229850" cy="310028"/>
      </dsp:txXfrm>
    </dsp:sp>
    <dsp:sp modelId="{CE684595-142C-224B-8CDA-5952D1B40B53}">
      <dsp:nvSpPr>
        <dsp:cNvPr id="0" name=""/>
        <dsp:cNvSpPr/>
      </dsp:nvSpPr>
      <dsp:spPr>
        <a:xfrm rot="5400000">
          <a:off x="-79286" y="1399175"/>
          <a:ext cx="528573" cy="370001"/>
        </a:xfrm>
        <a:prstGeom prst="chevron">
          <a:avLst/>
        </a:prstGeom>
        <a:solidFill>
          <a:schemeClr val="accent3">
            <a:hueOff val="5625132"/>
            <a:satOff val="-8440"/>
            <a:lumOff val="-1373"/>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MX" sz="1400" kern="1200" dirty="0">
              <a:latin typeface="Gill Sans MT" panose="020B0502020104020203" pitchFamily="34" charset="77"/>
            </a:rPr>
            <a:t>4</a:t>
          </a:r>
        </a:p>
      </dsp:txBody>
      <dsp:txXfrm rot="-5400000">
        <a:off x="1" y="1504890"/>
        <a:ext cx="370001" cy="158572"/>
      </dsp:txXfrm>
    </dsp:sp>
    <dsp:sp modelId="{24A5C201-CFD5-3845-AFAA-0B6152FAEEA3}">
      <dsp:nvSpPr>
        <dsp:cNvPr id="0" name=""/>
        <dsp:cNvSpPr/>
      </dsp:nvSpPr>
      <dsp:spPr>
        <a:xfrm rot="5400000">
          <a:off x="2821526" y="-1131635"/>
          <a:ext cx="343572" cy="5246622"/>
        </a:xfrm>
        <a:prstGeom prst="round2Same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Aspirante paga en institución bancaria</a:t>
          </a:r>
          <a:endParaRPr lang="es-MX" sz="1400" kern="1200" dirty="0"/>
        </a:p>
      </dsp:txBody>
      <dsp:txXfrm rot="-5400000">
        <a:off x="370001" y="1336662"/>
        <a:ext cx="5229850" cy="310028"/>
      </dsp:txXfrm>
    </dsp:sp>
    <dsp:sp modelId="{7986D8EE-5E72-E643-9B8F-958367BC465F}">
      <dsp:nvSpPr>
        <dsp:cNvPr id="0" name=""/>
        <dsp:cNvSpPr/>
      </dsp:nvSpPr>
      <dsp:spPr>
        <a:xfrm rot="5400000">
          <a:off x="-79286" y="1838381"/>
          <a:ext cx="528573" cy="370001"/>
        </a:xfrm>
        <a:prstGeom prst="chevron">
          <a:avLst/>
        </a:prstGeom>
        <a:solidFill>
          <a:schemeClr val="accent3">
            <a:hueOff val="7500176"/>
            <a:satOff val="-11253"/>
            <a:lumOff val="-1830"/>
            <a:alphaOff val="0"/>
          </a:schemeClr>
        </a:solidFill>
        <a:ln w="25400" cap="flat" cmpd="sng" algn="ctr">
          <a:solidFill>
            <a:schemeClr val="accent3">
              <a:hueOff val="7500176"/>
              <a:satOff val="-11253"/>
              <a:lumOff val="-183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MX" sz="1400" kern="1200" dirty="0">
              <a:latin typeface="Gill Sans MT" panose="020B0502020104020203" pitchFamily="34" charset="77"/>
            </a:rPr>
            <a:t>5</a:t>
          </a:r>
        </a:p>
      </dsp:txBody>
      <dsp:txXfrm rot="-5400000">
        <a:off x="1" y="1944096"/>
        <a:ext cx="370001" cy="158572"/>
      </dsp:txXfrm>
    </dsp:sp>
    <dsp:sp modelId="{EB7635C4-3CBC-554C-B4B8-48C93A7D825E}">
      <dsp:nvSpPr>
        <dsp:cNvPr id="0" name=""/>
        <dsp:cNvSpPr/>
      </dsp:nvSpPr>
      <dsp:spPr>
        <a:xfrm rot="5400000">
          <a:off x="2821526" y="-692429"/>
          <a:ext cx="343572" cy="5246622"/>
        </a:xfrm>
        <a:prstGeom prst="round2SameRect">
          <a:avLst/>
        </a:prstGeom>
        <a:solidFill>
          <a:schemeClr val="lt1">
            <a:alpha val="90000"/>
            <a:hueOff val="0"/>
            <a:satOff val="0"/>
            <a:lumOff val="0"/>
            <a:alphaOff val="0"/>
          </a:schemeClr>
        </a:solidFill>
        <a:ln w="25400" cap="flat" cmpd="sng" algn="ctr">
          <a:solidFill>
            <a:schemeClr val="accent3">
              <a:hueOff val="7500176"/>
              <a:satOff val="-11253"/>
              <a:lumOff val="-18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EA valida comprobante de pago</a:t>
          </a:r>
          <a:endParaRPr lang="es-MX" sz="1400" kern="1200" dirty="0"/>
        </a:p>
      </dsp:txBody>
      <dsp:txXfrm rot="-5400000">
        <a:off x="370001" y="1775868"/>
        <a:ext cx="5229850" cy="310028"/>
      </dsp:txXfrm>
    </dsp:sp>
    <dsp:sp modelId="{88223269-A312-4340-B836-2E27D0F2D331}">
      <dsp:nvSpPr>
        <dsp:cNvPr id="0" name=""/>
        <dsp:cNvSpPr/>
      </dsp:nvSpPr>
      <dsp:spPr>
        <a:xfrm rot="5400000">
          <a:off x="-79286" y="2277587"/>
          <a:ext cx="528573" cy="370001"/>
        </a:xfrm>
        <a:prstGeom prst="chevron">
          <a:avLst/>
        </a:prstGeom>
        <a:solidFill>
          <a:schemeClr val="accent3">
            <a:hueOff val="9375220"/>
            <a:satOff val="-14067"/>
            <a:lumOff val="-2288"/>
            <a:alphaOff val="0"/>
          </a:schemeClr>
        </a:solidFill>
        <a:ln w="25400" cap="flat" cmpd="sng" algn="ctr">
          <a:solidFill>
            <a:schemeClr val="accent3">
              <a:hueOff val="9375220"/>
              <a:satOff val="-14067"/>
              <a:lumOff val="-228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MX" sz="1400" kern="1200" dirty="0">
              <a:latin typeface="Gill Sans MT" panose="020B0502020104020203" pitchFamily="34" charset="77"/>
            </a:rPr>
            <a:t>6</a:t>
          </a:r>
        </a:p>
      </dsp:txBody>
      <dsp:txXfrm rot="-5400000">
        <a:off x="1" y="2383302"/>
        <a:ext cx="370001" cy="158572"/>
      </dsp:txXfrm>
    </dsp:sp>
    <dsp:sp modelId="{ABBD29D2-C8DB-AB43-9D1E-6A38630C3AFC}">
      <dsp:nvSpPr>
        <dsp:cNvPr id="0" name=""/>
        <dsp:cNvSpPr/>
      </dsp:nvSpPr>
      <dsp:spPr>
        <a:xfrm rot="5400000">
          <a:off x="2821526" y="-253223"/>
          <a:ext cx="343572" cy="5246622"/>
        </a:xfrm>
        <a:prstGeom prst="round2SameRect">
          <a:avLst/>
        </a:prstGeom>
        <a:solidFill>
          <a:schemeClr val="lt1">
            <a:alpha val="90000"/>
            <a:hueOff val="0"/>
            <a:satOff val="0"/>
            <a:lumOff val="0"/>
            <a:alphaOff val="0"/>
          </a:schemeClr>
        </a:solidFill>
        <a:ln w="25400" cap="flat" cmpd="sng" algn="ctr">
          <a:solidFill>
            <a:schemeClr val="accent3">
              <a:hueOff val="9375220"/>
              <a:satOff val="-14067"/>
              <a:lumOff val="-228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Aspirante sube comprobante de pago</a:t>
          </a:r>
        </a:p>
      </dsp:txBody>
      <dsp:txXfrm rot="-5400000">
        <a:off x="370001" y="2215074"/>
        <a:ext cx="5229850" cy="310028"/>
      </dsp:txXfrm>
    </dsp:sp>
    <dsp:sp modelId="{0B94DCA9-5A53-714F-B143-D6B63A8F85CA}">
      <dsp:nvSpPr>
        <dsp:cNvPr id="0" name=""/>
        <dsp:cNvSpPr/>
      </dsp:nvSpPr>
      <dsp:spPr>
        <a:xfrm rot="5400000">
          <a:off x="-79286" y="2716794"/>
          <a:ext cx="528573" cy="370001"/>
        </a:xfrm>
        <a:prstGeom prst="chevron">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MX" sz="1400" kern="1200" dirty="0">
              <a:latin typeface="Gill Sans MT" panose="020B0502020104020203" pitchFamily="34" charset="77"/>
            </a:rPr>
            <a:t>7</a:t>
          </a:r>
        </a:p>
      </dsp:txBody>
      <dsp:txXfrm rot="-5400000">
        <a:off x="1" y="2822509"/>
        <a:ext cx="370001" cy="158572"/>
      </dsp:txXfrm>
    </dsp:sp>
    <dsp:sp modelId="{AE20EDCB-7357-224E-9627-D27E9CEA166F}">
      <dsp:nvSpPr>
        <dsp:cNvPr id="0" name=""/>
        <dsp:cNvSpPr/>
      </dsp:nvSpPr>
      <dsp:spPr>
        <a:xfrm rot="5400000">
          <a:off x="2821526" y="185983"/>
          <a:ext cx="343572" cy="5246622"/>
        </a:xfrm>
        <a:prstGeom prst="round2Same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s-MX" sz="1400" kern="1200" dirty="0">
              <a:latin typeface="Gill Sans MT" panose="020B0502020104020203" pitchFamily="34" charset="77"/>
            </a:rPr>
            <a:t>Aspirante genera acta de inscripción</a:t>
          </a:r>
          <a:endParaRPr lang="es-MX" sz="1400" kern="1200" dirty="0"/>
        </a:p>
      </dsp:txBody>
      <dsp:txXfrm rot="-5400000">
        <a:off x="370001" y="2654280"/>
        <a:ext cx="5229850" cy="31002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4DE89B-A531-F441-961F-D1C1B92DA818}" type="datetimeFigureOut">
              <a:rPr lang="es-MX" smtClean="0"/>
              <a:t>17/06/25</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80B337-AB3F-6248-BFBF-9E4EB25B5A06}" type="slidenum">
              <a:rPr lang="es-MX" smtClean="0"/>
              <a:t>‹Nº›</a:t>
            </a:fld>
            <a:endParaRPr lang="es-MX"/>
          </a:p>
        </p:txBody>
      </p:sp>
    </p:spTree>
    <p:extLst>
      <p:ext uri="{BB962C8B-B14F-4D97-AF65-F5344CB8AC3E}">
        <p14:creationId xmlns:p14="http://schemas.microsoft.com/office/powerpoint/2010/main" val="3633212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6380B337-AB3F-6248-BFBF-9E4EB25B5A06}" type="slidenum">
              <a:rPr lang="es-MX" smtClean="0"/>
              <a:t>11</a:t>
            </a:fld>
            <a:endParaRPr lang="es-MX"/>
          </a:p>
        </p:txBody>
      </p:sp>
    </p:spTree>
    <p:extLst>
      <p:ext uri="{BB962C8B-B14F-4D97-AF65-F5344CB8AC3E}">
        <p14:creationId xmlns:p14="http://schemas.microsoft.com/office/powerpoint/2010/main" val="36378306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5" name="4 Rectángulo"/>
          <p:cNvSpPr/>
          <p:nvPr userDrawn="1"/>
        </p:nvSpPr>
        <p:spPr>
          <a:xfrm>
            <a:off x="0" y="0"/>
            <a:ext cx="9144000" cy="5143500"/>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73292" tIns="36646" rIns="73292" bIns="36646" anchor="ctr"/>
          <a:lstStyle/>
          <a:p>
            <a:pPr algn="ctr" defTabSz="816694" fontAlgn="auto">
              <a:spcBef>
                <a:spcPts val="0"/>
              </a:spcBef>
              <a:spcAft>
                <a:spcPts val="0"/>
              </a:spcAft>
              <a:defRPr/>
            </a:pPr>
            <a:endParaRPr lang="es-MX"/>
          </a:p>
        </p:txBody>
      </p:sp>
      <p:sp>
        <p:nvSpPr>
          <p:cNvPr id="9" name="8 CuadroTexto"/>
          <p:cNvSpPr txBox="1"/>
          <p:nvPr/>
        </p:nvSpPr>
        <p:spPr>
          <a:xfrm>
            <a:off x="4375366" y="4443958"/>
            <a:ext cx="3670316" cy="176600"/>
          </a:xfrm>
          <a:prstGeom prst="rect">
            <a:avLst/>
          </a:prstGeom>
          <a:noFill/>
        </p:spPr>
        <p:txBody>
          <a:bodyPr lIns="73292" tIns="36646" rIns="73292" bIns="36646">
            <a:spAutoFit/>
          </a:bodyPr>
          <a:lstStyle/>
          <a:p>
            <a:pPr algn="r">
              <a:lnSpc>
                <a:spcPts val="802"/>
              </a:lnSpc>
              <a:defRPr/>
            </a:pPr>
            <a:r>
              <a:rPr lang="es-MX" sz="1600" dirty="0">
                <a:solidFill>
                  <a:schemeClr val="tx1">
                    <a:lumMod val="65000"/>
                    <a:lumOff val="35000"/>
                  </a:schemeClr>
                </a:solidFill>
                <a:latin typeface="Gill Sans MT" pitchFamily="34" charset="0"/>
              </a:rPr>
              <a:t>“Lis de Veracruz:  Arte, Ciencia, Luz”</a:t>
            </a:r>
          </a:p>
        </p:txBody>
      </p:sp>
      <p:sp>
        <p:nvSpPr>
          <p:cNvPr id="14" name="13 Marcador de texto"/>
          <p:cNvSpPr>
            <a:spLocks noGrp="1"/>
          </p:cNvSpPr>
          <p:nvPr>
            <p:ph type="body" sz="quarter" idx="10" hasCustomPrompt="1"/>
          </p:nvPr>
        </p:nvSpPr>
        <p:spPr>
          <a:xfrm>
            <a:off x="2933385" y="2427734"/>
            <a:ext cx="5112410" cy="238017"/>
          </a:xfrm>
        </p:spPr>
        <p:txBody>
          <a:bodyPr/>
          <a:lstStyle>
            <a:lvl1pPr algn="r">
              <a:lnSpc>
                <a:spcPts val="2084"/>
              </a:lnSpc>
              <a:defRPr sz="1900" baseline="0">
                <a:solidFill>
                  <a:schemeClr val="tx1">
                    <a:lumMod val="95000"/>
                    <a:lumOff val="5000"/>
                  </a:schemeClr>
                </a:solidFill>
              </a:defRPr>
            </a:lvl1pPr>
          </a:lstStyle>
          <a:p>
            <a:pPr lvl="0"/>
            <a:r>
              <a:rPr lang="es-ES" dirty="0"/>
              <a:t>Haga clic para agregar títulos</a:t>
            </a:r>
          </a:p>
        </p:txBody>
      </p:sp>
      <p:sp>
        <p:nvSpPr>
          <p:cNvPr id="15" name="13 Marcador de texto"/>
          <p:cNvSpPr>
            <a:spLocks noGrp="1"/>
          </p:cNvSpPr>
          <p:nvPr>
            <p:ph type="body" sz="quarter" idx="11" hasCustomPrompt="1"/>
          </p:nvPr>
        </p:nvSpPr>
        <p:spPr>
          <a:xfrm>
            <a:off x="2933385" y="2834428"/>
            <a:ext cx="5112410" cy="238017"/>
          </a:xfrm>
        </p:spPr>
        <p:txBody>
          <a:bodyPr/>
          <a:lstStyle>
            <a:lvl1pPr algn="r">
              <a:lnSpc>
                <a:spcPts val="1283"/>
              </a:lnSpc>
              <a:defRPr sz="1900" baseline="0">
                <a:solidFill>
                  <a:schemeClr val="tx1">
                    <a:lumMod val="65000"/>
                    <a:lumOff val="35000"/>
                  </a:schemeClr>
                </a:solidFill>
              </a:defRPr>
            </a:lvl1pPr>
          </a:lstStyle>
          <a:p>
            <a:pPr lvl="0"/>
            <a:r>
              <a:rPr lang="es-ES" dirty="0"/>
              <a:t>Haga clic para agregar subtítulo</a:t>
            </a:r>
          </a:p>
        </p:txBody>
      </p:sp>
      <p:sp>
        <p:nvSpPr>
          <p:cNvPr id="8" name="7 Marcador de texto"/>
          <p:cNvSpPr>
            <a:spLocks noGrp="1"/>
          </p:cNvSpPr>
          <p:nvPr>
            <p:ph type="body" sz="quarter" idx="12" hasCustomPrompt="1"/>
          </p:nvPr>
        </p:nvSpPr>
        <p:spPr>
          <a:xfrm>
            <a:off x="4637545" y="3287311"/>
            <a:ext cx="3408252" cy="142803"/>
          </a:xfrm>
        </p:spPr>
        <p:txBody>
          <a:bodyPr/>
          <a:lstStyle>
            <a:lvl1pPr algn="r">
              <a:lnSpc>
                <a:spcPts val="1042"/>
              </a:lnSpc>
              <a:defRPr sz="1600">
                <a:solidFill>
                  <a:schemeClr val="tx1">
                    <a:lumMod val="65000"/>
                    <a:lumOff val="35000"/>
                  </a:schemeClr>
                </a:solidFill>
              </a:defRPr>
            </a:lvl1pPr>
          </a:lstStyle>
          <a:p>
            <a:pPr lvl="0"/>
            <a:r>
              <a:rPr lang="es-ES" dirty="0"/>
              <a:t>Haga clic para agregar fecha</a:t>
            </a:r>
          </a:p>
        </p:txBody>
      </p:sp>
      <p:sp>
        <p:nvSpPr>
          <p:cNvPr id="6" name="5 Marcador de texto"/>
          <p:cNvSpPr>
            <a:spLocks noGrp="1"/>
          </p:cNvSpPr>
          <p:nvPr>
            <p:ph type="body" sz="quarter" idx="13" hasCustomPrompt="1"/>
          </p:nvPr>
        </p:nvSpPr>
        <p:spPr>
          <a:xfrm>
            <a:off x="1726573" y="1570777"/>
            <a:ext cx="6291761" cy="334248"/>
          </a:xfrm>
        </p:spPr>
        <p:txBody>
          <a:bodyPr/>
          <a:lstStyle>
            <a:lvl1pPr algn="r">
              <a:lnSpc>
                <a:spcPts val="1122"/>
              </a:lnSpc>
              <a:spcBef>
                <a:spcPts val="0"/>
              </a:spcBef>
              <a:defRPr sz="1000" b="1" baseline="0">
                <a:solidFill>
                  <a:schemeClr val="tx1"/>
                </a:solidFill>
              </a:defRPr>
            </a:lvl1pPr>
          </a:lstStyle>
          <a:p>
            <a:pPr lvl="0"/>
            <a:r>
              <a:rPr lang="es-ES" dirty="0"/>
              <a:t>Haga clic para escribir el nombre de su entidad o dependencia</a:t>
            </a:r>
          </a:p>
        </p:txBody>
      </p:sp>
      <p:pic>
        <p:nvPicPr>
          <p:cNvPr id="2" name="1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859782"/>
            <a:ext cx="2789022" cy="2283717"/>
          </a:xfrm>
          <a:prstGeom prst="rect">
            <a:avLst/>
          </a:prstGeom>
        </p:spPr>
      </p:pic>
      <p:pic>
        <p:nvPicPr>
          <p:cNvPr id="4" name="3 Image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87862" y="298800"/>
            <a:ext cx="1482702" cy="127737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erpo de texto">
    <p:spTree>
      <p:nvGrpSpPr>
        <p:cNvPr id="1" name=""/>
        <p:cNvGrpSpPr/>
        <p:nvPr/>
      </p:nvGrpSpPr>
      <p:grpSpPr>
        <a:xfrm>
          <a:off x="0" y="0"/>
          <a:ext cx="0" cy="0"/>
          <a:chOff x="0" y="0"/>
          <a:chExt cx="0" cy="0"/>
        </a:xfrm>
      </p:grpSpPr>
      <p:sp>
        <p:nvSpPr>
          <p:cNvPr id="2" name="1 Título"/>
          <p:cNvSpPr>
            <a:spLocks noGrp="1"/>
          </p:cNvSpPr>
          <p:nvPr>
            <p:ph type="title"/>
          </p:nvPr>
        </p:nvSpPr>
        <p:spPr>
          <a:xfrm>
            <a:off x="508237" y="1000185"/>
            <a:ext cx="8033892" cy="286625"/>
          </a:xfrm>
        </p:spPr>
        <p:txBody>
          <a:bodyPr/>
          <a:lstStyle>
            <a:lvl1pPr>
              <a:defRPr>
                <a:solidFill>
                  <a:schemeClr val="tx1"/>
                </a:solidFill>
              </a:defRPr>
            </a:lvl1pPr>
          </a:lstStyle>
          <a:p>
            <a:r>
              <a:rPr lang="es-ES"/>
              <a:t>Haga clic para modificar el estilo de título del patrón</a:t>
            </a:r>
            <a:endParaRPr lang="es-MX" dirty="0"/>
          </a:p>
        </p:txBody>
      </p:sp>
      <p:sp>
        <p:nvSpPr>
          <p:cNvPr id="4" name="3 Marcador de texto"/>
          <p:cNvSpPr>
            <a:spLocks noGrp="1"/>
          </p:cNvSpPr>
          <p:nvPr>
            <p:ph type="body" sz="quarter" idx="10"/>
          </p:nvPr>
        </p:nvSpPr>
        <p:spPr>
          <a:xfrm>
            <a:off x="1294771" y="1476417"/>
            <a:ext cx="7209903" cy="3095506"/>
          </a:xfrm>
        </p:spPr>
        <p:txBody>
          <a:bodyPr/>
          <a:lstStyle>
            <a:lvl1pPr>
              <a:defRPr sz="1900">
                <a:solidFill>
                  <a:schemeClr val="tx1">
                    <a:lumMod val="50000"/>
                    <a:lumOff val="50000"/>
                  </a:schemeClr>
                </a:solidFill>
              </a:defRPr>
            </a:lvl1pPr>
          </a:lstStyle>
          <a:p>
            <a:pPr lvl="0"/>
            <a:r>
              <a:rPr lang="es-ES"/>
              <a:t>Haga clic para modificar los estilos de texto del patrón</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835961" y="2619373"/>
            <a:ext cx="7772400" cy="1021556"/>
          </a:xfrm>
          <a:prstGeom prst="rect">
            <a:avLst/>
          </a:prstGeom>
        </p:spPr>
        <p:txBody>
          <a:bodyPr anchor="t"/>
          <a:lstStyle>
            <a:lvl1pPr algn="r">
              <a:lnSpc>
                <a:spcPts val="2405"/>
              </a:lnSpc>
              <a:defRPr sz="2200" b="0" cap="none">
                <a:solidFill>
                  <a:schemeClr val="tx1"/>
                </a:solidFill>
                <a:latin typeface="Gill Sans MT" pitchFamily="34" charset="0"/>
              </a:defRPr>
            </a:lvl1pPr>
          </a:lstStyle>
          <a:p>
            <a:r>
              <a:rPr lang="es-ES" dirty="0"/>
              <a:t>Haga clic para agregar subtítulo</a:t>
            </a:r>
            <a:endParaRPr lang="es-MX" dirty="0"/>
          </a:p>
        </p:txBody>
      </p:sp>
      <p:sp>
        <p:nvSpPr>
          <p:cNvPr id="3" name="2 Marcador de texto"/>
          <p:cNvSpPr>
            <a:spLocks noGrp="1"/>
          </p:cNvSpPr>
          <p:nvPr>
            <p:ph type="body" idx="1" hasCustomPrompt="1"/>
          </p:nvPr>
        </p:nvSpPr>
        <p:spPr>
          <a:xfrm>
            <a:off x="835961" y="2381257"/>
            <a:ext cx="7772400" cy="238116"/>
          </a:xfrm>
          <a:prstGeom prst="rect">
            <a:avLst/>
          </a:prstGeom>
        </p:spPr>
        <p:txBody>
          <a:bodyPr anchor="b"/>
          <a:lstStyle>
            <a:lvl1pPr marL="0" indent="0" algn="r">
              <a:lnSpc>
                <a:spcPts val="1603"/>
              </a:lnSpc>
              <a:buNone/>
              <a:defRPr lang="es-ES" sz="1900" dirty="0" smtClean="0">
                <a:solidFill>
                  <a:schemeClr val="tx1">
                    <a:lumMod val="50000"/>
                    <a:lumOff val="50000"/>
                  </a:schemeClr>
                </a:solidFill>
              </a:defRPr>
            </a:lvl1pPr>
            <a:lvl2pPr marL="408348" indent="0">
              <a:buNone/>
              <a:defRPr sz="1600">
                <a:solidFill>
                  <a:schemeClr val="tx1">
                    <a:tint val="75000"/>
                  </a:schemeClr>
                </a:solidFill>
              </a:defRPr>
            </a:lvl2pPr>
            <a:lvl3pPr marL="816694" indent="0">
              <a:buNone/>
              <a:defRPr sz="1400">
                <a:solidFill>
                  <a:schemeClr val="tx1">
                    <a:tint val="75000"/>
                  </a:schemeClr>
                </a:solidFill>
              </a:defRPr>
            </a:lvl3pPr>
            <a:lvl4pPr marL="1225042" indent="0">
              <a:buNone/>
              <a:defRPr sz="1300">
                <a:solidFill>
                  <a:schemeClr val="tx1">
                    <a:tint val="75000"/>
                  </a:schemeClr>
                </a:solidFill>
              </a:defRPr>
            </a:lvl4pPr>
            <a:lvl5pPr marL="1633388" indent="0">
              <a:buNone/>
              <a:defRPr sz="1300">
                <a:solidFill>
                  <a:schemeClr val="tx1">
                    <a:tint val="75000"/>
                  </a:schemeClr>
                </a:solidFill>
              </a:defRPr>
            </a:lvl5pPr>
            <a:lvl6pPr marL="2041736" indent="0">
              <a:buNone/>
              <a:defRPr sz="1300">
                <a:solidFill>
                  <a:schemeClr val="tx1">
                    <a:tint val="75000"/>
                  </a:schemeClr>
                </a:solidFill>
              </a:defRPr>
            </a:lvl6pPr>
            <a:lvl7pPr marL="2450082" indent="0">
              <a:buNone/>
              <a:defRPr sz="1300">
                <a:solidFill>
                  <a:schemeClr val="tx1">
                    <a:tint val="75000"/>
                  </a:schemeClr>
                </a:solidFill>
              </a:defRPr>
            </a:lvl7pPr>
            <a:lvl8pPr marL="2858430" indent="0">
              <a:buNone/>
              <a:defRPr sz="1300">
                <a:solidFill>
                  <a:schemeClr val="tx1">
                    <a:tint val="75000"/>
                  </a:schemeClr>
                </a:solidFill>
              </a:defRPr>
            </a:lvl8pPr>
            <a:lvl9pPr marL="3266777" indent="0">
              <a:buNone/>
              <a:defRPr sz="1300">
                <a:solidFill>
                  <a:schemeClr val="tx1">
                    <a:tint val="75000"/>
                  </a:schemeClr>
                </a:solidFill>
              </a:defRPr>
            </a:lvl9pPr>
          </a:lstStyle>
          <a:p>
            <a:pPr lvl="0"/>
            <a:r>
              <a:rPr lang="es-ES" dirty="0"/>
              <a:t>Haga clic para agregar título</a:t>
            </a:r>
          </a:p>
        </p:txBody>
      </p:sp>
      <p:pic>
        <p:nvPicPr>
          <p:cNvPr id="4" name="3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3291830"/>
            <a:ext cx="2261378" cy="185167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442692" y="1000186"/>
            <a:ext cx="4040189" cy="479822"/>
          </a:xfrm>
          <a:prstGeom prst="rect">
            <a:avLst/>
          </a:prstGeom>
        </p:spPr>
        <p:txBody>
          <a:bodyPr anchor="b">
            <a:noAutofit/>
          </a:bodyPr>
          <a:lstStyle>
            <a:lvl1pPr marL="0" indent="0">
              <a:lnSpc>
                <a:spcPts val="2084"/>
              </a:lnSpc>
              <a:buNone/>
              <a:defRPr sz="1900" b="0">
                <a:solidFill>
                  <a:schemeClr val="tx1"/>
                </a:solidFill>
                <a:latin typeface="Gill Sans MT" pitchFamily="34" charset="0"/>
              </a:defRPr>
            </a:lvl1pPr>
            <a:lvl2pPr marL="408348" indent="0">
              <a:buNone/>
              <a:defRPr sz="1800" b="1"/>
            </a:lvl2pPr>
            <a:lvl3pPr marL="816694" indent="0">
              <a:buNone/>
              <a:defRPr sz="1600" b="1"/>
            </a:lvl3pPr>
            <a:lvl4pPr marL="1225042" indent="0">
              <a:buNone/>
              <a:defRPr sz="1400" b="1"/>
            </a:lvl4pPr>
            <a:lvl5pPr marL="1633388" indent="0">
              <a:buNone/>
              <a:defRPr sz="1400" b="1"/>
            </a:lvl5pPr>
            <a:lvl6pPr marL="2041736" indent="0">
              <a:buNone/>
              <a:defRPr sz="1400" b="1"/>
            </a:lvl6pPr>
            <a:lvl7pPr marL="2450082" indent="0">
              <a:buNone/>
              <a:defRPr sz="1400" b="1"/>
            </a:lvl7pPr>
            <a:lvl8pPr marL="2858430" indent="0">
              <a:buNone/>
              <a:defRPr sz="1400" b="1"/>
            </a:lvl8pPr>
            <a:lvl9pPr marL="3266777" indent="0">
              <a:buNone/>
              <a:defRPr sz="1400" b="1"/>
            </a:lvl9pPr>
          </a:lstStyle>
          <a:p>
            <a:pPr lvl="0"/>
            <a:r>
              <a:rPr lang="es-ES"/>
              <a:t>Haga clic para modificar los estilos de texto del patrón</a:t>
            </a:r>
          </a:p>
        </p:txBody>
      </p:sp>
      <p:sp>
        <p:nvSpPr>
          <p:cNvPr id="4" name="3 Marcador de contenido"/>
          <p:cNvSpPr>
            <a:spLocks noGrp="1"/>
          </p:cNvSpPr>
          <p:nvPr>
            <p:ph sz="half" idx="2"/>
          </p:nvPr>
        </p:nvSpPr>
        <p:spPr>
          <a:xfrm>
            <a:off x="442692" y="1718123"/>
            <a:ext cx="4040189" cy="2853800"/>
          </a:xfrm>
          <a:prstGeom prst="rect">
            <a:avLst/>
          </a:prstGeom>
        </p:spPr>
        <p:txBody>
          <a:bodyPr>
            <a:normAutofit/>
          </a:bodyPr>
          <a:lstStyle>
            <a:lvl1pPr marL="0" indent="0">
              <a:lnSpc>
                <a:spcPts val="2084"/>
              </a:lnSpc>
              <a:buNone/>
              <a:defRPr sz="1900">
                <a:solidFill>
                  <a:schemeClr val="tx1">
                    <a:lumMod val="50000"/>
                    <a:lumOff val="50000"/>
                  </a:schemeClr>
                </a:solidFill>
                <a:latin typeface="Gill Sans MT" pitchFamily="34" charset="0"/>
              </a:defRPr>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p:txBody>
      </p:sp>
      <p:sp>
        <p:nvSpPr>
          <p:cNvPr id="5" name="4 Marcador de texto"/>
          <p:cNvSpPr>
            <a:spLocks noGrp="1"/>
          </p:cNvSpPr>
          <p:nvPr>
            <p:ph type="body" sz="quarter" idx="3"/>
          </p:nvPr>
        </p:nvSpPr>
        <p:spPr>
          <a:xfrm>
            <a:off x="4630519" y="1000186"/>
            <a:ext cx="4041775" cy="479822"/>
          </a:xfrm>
          <a:prstGeom prst="rect">
            <a:avLst/>
          </a:prstGeom>
        </p:spPr>
        <p:txBody>
          <a:bodyPr anchor="b">
            <a:normAutofit/>
          </a:bodyPr>
          <a:lstStyle>
            <a:lvl1pPr marL="0" indent="0">
              <a:lnSpc>
                <a:spcPts val="2084"/>
              </a:lnSpc>
              <a:buNone/>
              <a:defRPr sz="1900" b="0">
                <a:solidFill>
                  <a:schemeClr val="tx1"/>
                </a:solidFill>
                <a:latin typeface="Gill Sans MT" pitchFamily="34" charset="0"/>
              </a:defRPr>
            </a:lvl1pPr>
            <a:lvl2pPr marL="408348" indent="0">
              <a:buNone/>
              <a:defRPr sz="1800" b="1"/>
            </a:lvl2pPr>
            <a:lvl3pPr marL="816694" indent="0">
              <a:buNone/>
              <a:defRPr sz="1600" b="1"/>
            </a:lvl3pPr>
            <a:lvl4pPr marL="1225042" indent="0">
              <a:buNone/>
              <a:defRPr sz="1400" b="1"/>
            </a:lvl4pPr>
            <a:lvl5pPr marL="1633388" indent="0">
              <a:buNone/>
              <a:defRPr sz="1400" b="1"/>
            </a:lvl5pPr>
            <a:lvl6pPr marL="2041736" indent="0">
              <a:buNone/>
              <a:defRPr sz="1400" b="1"/>
            </a:lvl6pPr>
            <a:lvl7pPr marL="2450082" indent="0">
              <a:buNone/>
              <a:defRPr sz="1400" b="1"/>
            </a:lvl7pPr>
            <a:lvl8pPr marL="2858430" indent="0">
              <a:buNone/>
              <a:defRPr sz="1400" b="1"/>
            </a:lvl8pPr>
            <a:lvl9pPr marL="3266777" indent="0">
              <a:buNone/>
              <a:defRPr sz="1400" b="1"/>
            </a:lvl9pPr>
          </a:lstStyle>
          <a:p>
            <a:pPr lvl="0"/>
            <a:r>
              <a:rPr lang="es-ES"/>
              <a:t>Haga clic para modificar los estilos de texto del patrón</a:t>
            </a:r>
          </a:p>
        </p:txBody>
      </p:sp>
      <p:sp>
        <p:nvSpPr>
          <p:cNvPr id="6" name="5 Marcador de contenido"/>
          <p:cNvSpPr>
            <a:spLocks noGrp="1"/>
          </p:cNvSpPr>
          <p:nvPr>
            <p:ph sz="quarter" idx="4"/>
          </p:nvPr>
        </p:nvSpPr>
        <p:spPr>
          <a:xfrm>
            <a:off x="4630519" y="1718123"/>
            <a:ext cx="4041775" cy="2853800"/>
          </a:xfrm>
          <a:prstGeom prst="rect">
            <a:avLst/>
          </a:prstGeom>
        </p:spPr>
        <p:txBody>
          <a:bodyPr>
            <a:normAutofit/>
          </a:bodyPr>
          <a:lstStyle>
            <a:lvl1pPr marL="0" indent="0">
              <a:lnSpc>
                <a:spcPts val="2084"/>
              </a:lnSpc>
              <a:buNone/>
              <a:defRPr sz="1900">
                <a:solidFill>
                  <a:schemeClr val="tx1">
                    <a:lumMod val="50000"/>
                    <a:lumOff val="50000"/>
                  </a:schemeClr>
                </a:solidFill>
                <a:latin typeface="Gill Sans MT" pitchFamily="34" charset="0"/>
              </a:defRPr>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42692" y="1000186"/>
            <a:ext cx="6161190" cy="285739"/>
          </a:xfrm>
          <a:prstGeom prst="rect">
            <a:avLst/>
          </a:prstGeom>
        </p:spPr>
        <p:txBody>
          <a:bodyPr anchor="b">
            <a:noAutofit/>
          </a:bodyPr>
          <a:lstStyle>
            <a:lvl1pPr algn="l">
              <a:defRPr sz="1900" b="0">
                <a:solidFill>
                  <a:schemeClr val="tx1"/>
                </a:solidFill>
                <a:latin typeface="Gill Sans MT" pitchFamily="34" charset="0"/>
              </a:defRPr>
            </a:lvl1pPr>
          </a:lstStyle>
          <a:p>
            <a:r>
              <a:rPr lang="es-ES"/>
              <a:t>Haga clic para modificar el estilo de título del patrón</a:t>
            </a:r>
            <a:endParaRPr lang="es-MX" dirty="0"/>
          </a:p>
        </p:txBody>
      </p:sp>
      <p:sp>
        <p:nvSpPr>
          <p:cNvPr id="3" name="2 Marcador de contenido"/>
          <p:cNvSpPr>
            <a:spLocks noGrp="1"/>
          </p:cNvSpPr>
          <p:nvPr>
            <p:ph idx="1"/>
          </p:nvPr>
        </p:nvSpPr>
        <p:spPr>
          <a:xfrm>
            <a:off x="3560542" y="1476417"/>
            <a:ext cx="4944134" cy="3095506"/>
          </a:xfrm>
          <a:prstGeom prst="rect">
            <a:avLst/>
          </a:prstGeom>
        </p:spPr>
        <p:txBody>
          <a:bodyPr>
            <a:normAutofit/>
          </a:bodyPr>
          <a:lstStyle>
            <a:lvl1pPr marL="0" indent="0">
              <a:lnSpc>
                <a:spcPts val="2084"/>
              </a:lnSpc>
              <a:buNone/>
              <a:defRPr sz="1900">
                <a:solidFill>
                  <a:schemeClr val="tx1">
                    <a:lumMod val="50000"/>
                    <a:lumOff val="50000"/>
                  </a:schemeClr>
                </a:solidFill>
                <a:latin typeface="Gill Sans MT" pitchFamily="34" charset="0"/>
              </a:defRPr>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s-ES"/>
              <a:t>Haga clic para modificar los estilos de texto del patrón</a:t>
            </a:r>
          </a:p>
        </p:txBody>
      </p:sp>
      <p:sp>
        <p:nvSpPr>
          <p:cNvPr id="4" name="3 Marcador de texto"/>
          <p:cNvSpPr>
            <a:spLocks noGrp="1"/>
          </p:cNvSpPr>
          <p:nvPr>
            <p:ph type="body" sz="half" idx="2"/>
          </p:nvPr>
        </p:nvSpPr>
        <p:spPr>
          <a:xfrm>
            <a:off x="442693" y="1476417"/>
            <a:ext cx="3008313" cy="3095506"/>
          </a:xfrm>
          <a:prstGeom prst="rect">
            <a:avLst/>
          </a:prstGeom>
        </p:spPr>
        <p:txBody>
          <a:bodyPr/>
          <a:lstStyle>
            <a:lvl1pPr marL="0" indent="0">
              <a:lnSpc>
                <a:spcPts val="2084"/>
              </a:lnSpc>
              <a:buNone/>
              <a:defRPr sz="1900">
                <a:solidFill>
                  <a:schemeClr val="tx1">
                    <a:lumMod val="50000"/>
                    <a:lumOff val="50000"/>
                  </a:schemeClr>
                </a:solidFill>
                <a:latin typeface="Gill Sans MT" pitchFamily="34" charset="0"/>
              </a:defRPr>
            </a:lvl1pPr>
            <a:lvl2pPr marL="408348" indent="0">
              <a:buNone/>
              <a:defRPr sz="1000"/>
            </a:lvl2pPr>
            <a:lvl3pPr marL="816694" indent="0">
              <a:buNone/>
              <a:defRPr sz="900"/>
            </a:lvl3pPr>
            <a:lvl4pPr marL="1225042" indent="0">
              <a:buNone/>
              <a:defRPr sz="800"/>
            </a:lvl4pPr>
            <a:lvl5pPr marL="1633388" indent="0">
              <a:buNone/>
              <a:defRPr sz="800"/>
            </a:lvl5pPr>
            <a:lvl6pPr marL="2041736" indent="0">
              <a:buNone/>
              <a:defRPr sz="800"/>
            </a:lvl6pPr>
            <a:lvl7pPr marL="2450082" indent="0">
              <a:buNone/>
              <a:defRPr sz="800"/>
            </a:lvl7pPr>
            <a:lvl8pPr marL="2858430" indent="0">
              <a:buNone/>
              <a:defRPr sz="800"/>
            </a:lvl8pPr>
            <a:lvl9pPr marL="3266777" indent="0">
              <a:buNone/>
              <a:defRPr sz="800"/>
            </a:lvl9pPr>
          </a:lstStyle>
          <a:p>
            <a:pPr lvl="0"/>
            <a:r>
              <a:rPr lang="es-ES"/>
              <a:t>Haga clic para modificar los estilos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9326" y="3939902"/>
            <a:ext cx="7865349" cy="276360"/>
          </a:xfrm>
          <a:prstGeom prst="rect">
            <a:avLst/>
          </a:prstGeom>
        </p:spPr>
        <p:txBody>
          <a:bodyPr anchor="b">
            <a:noAutofit/>
          </a:bodyPr>
          <a:lstStyle>
            <a:lvl1pPr algn="ctr">
              <a:lnSpc>
                <a:spcPts val="802"/>
              </a:lnSpc>
              <a:defRPr sz="1900" b="0">
                <a:solidFill>
                  <a:schemeClr val="tx1"/>
                </a:solidFill>
                <a:latin typeface="Gill Sans MT" pitchFamily="34" charset="0"/>
              </a:defRPr>
            </a:lvl1pPr>
          </a:lstStyle>
          <a:p>
            <a:r>
              <a:rPr lang="es-ES"/>
              <a:t>Haga clic para modificar el estilo de título del patrón</a:t>
            </a:r>
            <a:endParaRPr lang="es-MX" dirty="0"/>
          </a:p>
        </p:txBody>
      </p:sp>
      <p:sp>
        <p:nvSpPr>
          <p:cNvPr id="3" name="2 Marcador de posición de imagen"/>
          <p:cNvSpPr>
            <a:spLocks noGrp="1"/>
          </p:cNvSpPr>
          <p:nvPr>
            <p:ph type="pic" idx="1"/>
          </p:nvPr>
        </p:nvSpPr>
        <p:spPr>
          <a:xfrm>
            <a:off x="1599394" y="952562"/>
            <a:ext cx="5945212" cy="2908040"/>
          </a:xfrm>
          <a:prstGeom prst="rect">
            <a:avLst/>
          </a:prstGeom>
        </p:spPr>
        <p:txBody>
          <a:bodyPr rtlCol="0">
            <a:normAutofit/>
          </a:bodyPr>
          <a:lstStyle>
            <a:lvl1pPr marL="0" indent="0">
              <a:lnSpc>
                <a:spcPts val="2084"/>
              </a:lnSpc>
              <a:buNone/>
              <a:defRPr sz="1900">
                <a:solidFill>
                  <a:schemeClr val="tx1">
                    <a:lumMod val="50000"/>
                    <a:lumOff val="50000"/>
                  </a:schemeClr>
                </a:solidFill>
                <a:latin typeface="Gill Sans MT" pitchFamily="34" charset="0"/>
              </a:defRPr>
            </a:lvl1pPr>
            <a:lvl2pPr marL="408348" indent="0">
              <a:buNone/>
              <a:defRPr sz="2500"/>
            </a:lvl2pPr>
            <a:lvl3pPr marL="816694" indent="0">
              <a:buNone/>
              <a:defRPr sz="2200"/>
            </a:lvl3pPr>
            <a:lvl4pPr marL="1225042" indent="0">
              <a:buNone/>
              <a:defRPr sz="1800"/>
            </a:lvl4pPr>
            <a:lvl5pPr marL="1633388" indent="0">
              <a:buNone/>
              <a:defRPr sz="1800"/>
            </a:lvl5pPr>
            <a:lvl6pPr marL="2041736" indent="0">
              <a:buNone/>
              <a:defRPr sz="1800"/>
            </a:lvl6pPr>
            <a:lvl7pPr marL="2450082" indent="0">
              <a:buNone/>
              <a:defRPr sz="1800"/>
            </a:lvl7pPr>
            <a:lvl8pPr marL="2858430" indent="0">
              <a:buNone/>
              <a:defRPr sz="1800"/>
            </a:lvl8pPr>
            <a:lvl9pPr marL="3266777" indent="0">
              <a:buNone/>
              <a:defRPr sz="1800"/>
            </a:lvl9pPr>
          </a:lstStyle>
          <a:p>
            <a:pPr lvl="0"/>
            <a:r>
              <a:rPr lang="es-ES" noProof="0"/>
              <a:t>Haga clic en el icono para agregar una imagen</a:t>
            </a:r>
            <a:endParaRPr lang="es-MX" noProof="0" dirty="0"/>
          </a:p>
        </p:txBody>
      </p:sp>
      <p:sp>
        <p:nvSpPr>
          <p:cNvPr id="4" name="3 Marcador de texto"/>
          <p:cNvSpPr>
            <a:spLocks noGrp="1"/>
          </p:cNvSpPr>
          <p:nvPr>
            <p:ph type="body" sz="half" idx="2"/>
          </p:nvPr>
        </p:nvSpPr>
        <p:spPr>
          <a:xfrm>
            <a:off x="639326" y="4311472"/>
            <a:ext cx="7865349" cy="276502"/>
          </a:xfrm>
          <a:prstGeom prst="rect">
            <a:avLst/>
          </a:prstGeom>
        </p:spPr>
        <p:txBody>
          <a:bodyPr/>
          <a:lstStyle>
            <a:lvl1pPr marL="0" indent="0" algn="ctr">
              <a:lnSpc>
                <a:spcPts val="1443"/>
              </a:lnSpc>
              <a:buNone/>
              <a:defRPr sz="1900">
                <a:solidFill>
                  <a:schemeClr val="tx1">
                    <a:lumMod val="50000"/>
                    <a:lumOff val="50000"/>
                  </a:schemeClr>
                </a:solidFill>
                <a:latin typeface="Gill Sans MT" pitchFamily="34" charset="0"/>
              </a:defRPr>
            </a:lvl1pPr>
            <a:lvl2pPr marL="408348" indent="0">
              <a:buNone/>
              <a:defRPr sz="1000"/>
            </a:lvl2pPr>
            <a:lvl3pPr marL="816694" indent="0">
              <a:buNone/>
              <a:defRPr sz="900"/>
            </a:lvl3pPr>
            <a:lvl4pPr marL="1225042" indent="0">
              <a:buNone/>
              <a:defRPr sz="800"/>
            </a:lvl4pPr>
            <a:lvl5pPr marL="1633388" indent="0">
              <a:buNone/>
              <a:defRPr sz="800"/>
            </a:lvl5pPr>
            <a:lvl6pPr marL="2041736" indent="0">
              <a:buNone/>
              <a:defRPr sz="800"/>
            </a:lvl6pPr>
            <a:lvl7pPr marL="2450082" indent="0">
              <a:buNone/>
              <a:defRPr sz="800"/>
            </a:lvl7pPr>
            <a:lvl8pPr marL="2858430" indent="0">
              <a:buNone/>
              <a:defRPr sz="800"/>
            </a:lvl8pPr>
            <a:lvl9pPr marL="3266777" indent="0">
              <a:buNone/>
              <a:defRPr sz="800"/>
            </a:lvl9pPr>
          </a:lstStyle>
          <a:p>
            <a:pPr lvl="0"/>
            <a:r>
              <a:rPr lang="es-ES"/>
              <a:t>Haga clic para modificar los estilos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8" name="14 Marcador de título"/>
          <p:cNvSpPr>
            <a:spLocks noGrp="1"/>
          </p:cNvSpPr>
          <p:nvPr>
            <p:ph type="title"/>
          </p:nvPr>
        </p:nvSpPr>
        <p:spPr bwMode="auto">
          <a:xfrm>
            <a:off x="508236" y="1143055"/>
            <a:ext cx="7668715" cy="286625"/>
          </a:xfrm>
          <a:prstGeom prst="rect">
            <a:avLst/>
          </a:prstGeom>
          <a:noFill/>
          <a:ln w="9525">
            <a:noFill/>
            <a:miter lim="800000"/>
            <a:headEnd/>
            <a:tailEnd/>
          </a:ln>
        </p:spPr>
        <p:txBody>
          <a:bodyPr vert="horz" wrap="square" lIns="73292" tIns="36646" rIns="73292" bIns="36646" numCol="1" anchor="ctr" anchorCtr="0" compatLnSpc="1">
            <a:prstTxWarp prst="textNoShape">
              <a:avLst/>
            </a:prstTxWarp>
          </a:bodyPr>
          <a:lstStyle/>
          <a:p>
            <a:pPr lvl="0"/>
            <a:r>
              <a:rPr lang="es-ES" dirty="0"/>
              <a:t>Haga clic para modificar el estilo de título del patrón</a:t>
            </a:r>
            <a:endParaRPr lang="es-MX" dirty="0"/>
          </a:p>
        </p:txBody>
      </p:sp>
      <p:sp>
        <p:nvSpPr>
          <p:cNvPr id="1029" name="15 Marcador de texto"/>
          <p:cNvSpPr>
            <a:spLocks noGrp="1"/>
          </p:cNvSpPr>
          <p:nvPr>
            <p:ph type="body" idx="1"/>
          </p:nvPr>
        </p:nvSpPr>
        <p:spPr bwMode="auto">
          <a:xfrm>
            <a:off x="1294771" y="1619286"/>
            <a:ext cx="7209903" cy="3047883"/>
          </a:xfrm>
          <a:prstGeom prst="rect">
            <a:avLst/>
          </a:prstGeom>
          <a:noFill/>
          <a:ln w="9525">
            <a:noFill/>
            <a:miter lim="800000"/>
            <a:headEnd/>
            <a:tailEnd/>
          </a:ln>
        </p:spPr>
        <p:txBody>
          <a:bodyPr vert="horz" wrap="square" lIns="73292" tIns="36646" rIns="73292" bIns="36646" numCol="1" anchor="t" anchorCtr="0" compatLnSpc="1">
            <a:prstTxWarp prst="textNoShape">
              <a:avLst/>
            </a:prstTxWarp>
          </a:bodyPr>
          <a:lstStyle/>
          <a:p>
            <a:pPr lvl="0"/>
            <a:r>
              <a:rPr lang="es-ES" dirty="0"/>
              <a:t>Haga clic para modificar el estilo de texto del patrón</a:t>
            </a:r>
          </a:p>
        </p:txBody>
      </p:sp>
      <p:cxnSp>
        <p:nvCxnSpPr>
          <p:cNvPr id="4" name="3 Conector recto"/>
          <p:cNvCxnSpPr/>
          <p:nvPr/>
        </p:nvCxnSpPr>
        <p:spPr>
          <a:xfrm>
            <a:off x="508238" y="483518"/>
            <a:ext cx="8127527"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2" name="1 Imagen"/>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40273" y="275506"/>
            <a:ext cx="1664175" cy="108000"/>
          </a:xfrm>
          <a:prstGeom prst="rect">
            <a:avLst/>
          </a:prstGeom>
        </p:spPr>
      </p:pic>
    </p:spTree>
  </p:cSld>
  <p:clrMap bg1="lt1" tx1="dk1" bg2="lt2" tx2="dk2" accent1="accent1" accent2="accent2" accent3="accent3" accent4="accent4" accent5="accent5" accent6="accent6" hlink="hlink" folHlink="folHlink"/>
  <p:sldLayoutIdLst>
    <p:sldLayoutId id="2147483695" r:id="rId1"/>
    <p:sldLayoutId id="2147483690" r:id="rId2"/>
    <p:sldLayoutId id="2147483691" r:id="rId3"/>
    <p:sldLayoutId id="2147483692" r:id="rId4"/>
    <p:sldLayoutId id="2147483693" r:id="rId5"/>
    <p:sldLayoutId id="2147483694" r:id="rId6"/>
  </p:sldLayoutIdLst>
  <p:txStyles>
    <p:titleStyle>
      <a:lvl1pPr algn="l" defTabSz="815630" rtl="0" eaLnBrk="1" fontAlgn="base" hangingPunct="1">
        <a:spcBef>
          <a:spcPct val="0"/>
        </a:spcBef>
        <a:spcAft>
          <a:spcPct val="0"/>
        </a:spcAft>
        <a:defRPr sz="2200" b="0" kern="1200">
          <a:solidFill>
            <a:srgbClr val="404040"/>
          </a:solidFill>
          <a:latin typeface="Gill Sans MT" pitchFamily="34" charset="0"/>
          <a:ea typeface="+mj-ea"/>
          <a:cs typeface="+mj-cs"/>
        </a:defRPr>
      </a:lvl1pPr>
      <a:lvl2pPr algn="l" defTabSz="815630" rtl="0" eaLnBrk="1" fontAlgn="base" hangingPunct="1">
        <a:spcBef>
          <a:spcPct val="0"/>
        </a:spcBef>
        <a:spcAft>
          <a:spcPct val="0"/>
        </a:spcAft>
        <a:defRPr sz="1600" b="1">
          <a:solidFill>
            <a:srgbClr val="404040"/>
          </a:solidFill>
          <a:latin typeface="Gill Sans MT" pitchFamily="34" charset="0"/>
        </a:defRPr>
      </a:lvl2pPr>
      <a:lvl3pPr algn="l" defTabSz="815630" rtl="0" eaLnBrk="1" fontAlgn="base" hangingPunct="1">
        <a:spcBef>
          <a:spcPct val="0"/>
        </a:spcBef>
        <a:spcAft>
          <a:spcPct val="0"/>
        </a:spcAft>
        <a:defRPr sz="1600" b="1">
          <a:solidFill>
            <a:srgbClr val="404040"/>
          </a:solidFill>
          <a:latin typeface="Gill Sans MT" pitchFamily="34" charset="0"/>
        </a:defRPr>
      </a:lvl3pPr>
      <a:lvl4pPr algn="l" defTabSz="815630" rtl="0" eaLnBrk="1" fontAlgn="base" hangingPunct="1">
        <a:spcBef>
          <a:spcPct val="0"/>
        </a:spcBef>
        <a:spcAft>
          <a:spcPct val="0"/>
        </a:spcAft>
        <a:defRPr sz="1600" b="1">
          <a:solidFill>
            <a:srgbClr val="404040"/>
          </a:solidFill>
          <a:latin typeface="Gill Sans MT" pitchFamily="34" charset="0"/>
        </a:defRPr>
      </a:lvl4pPr>
      <a:lvl5pPr algn="l" defTabSz="815630" rtl="0" eaLnBrk="1" fontAlgn="base" hangingPunct="1">
        <a:spcBef>
          <a:spcPct val="0"/>
        </a:spcBef>
        <a:spcAft>
          <a:spcPct val="0"/>
        </a:spcAft>
        <a:defRPr sz="1600" b="1">
          <a:solidFill>
            <a:srgbClr val="404040"/>
          </a:solidFill>
          <a:latin typeface="Gill Sans MT" pitchFamily="34" charset="0"/>
        </a:defRPr>
      </a:lvl5pPr>
      <a:lvl6pPr marL="366461" algn="ctr" defTabSz="815630" rtl="0" eaLnBrk="1" fontAlgn="base" hangingPunct="1">
        <a:spcBef>
          <a:spcPct val="0"/>
        </a:spcBef>
        <a:spcAft>
          <a:spcPct val="0"/>
        </a:spcAft>
        <a:defRPr sz="3900">
          <a:solidFill>
            <a:schemeClr val="tx1"/>
          </a:solidFill>
          <a:latin typeface="Calibri" pitchFamily="34" charset="0"/>
        </a:defRPr>
      </a:lvl6pPr>
      <a:lvl7pPr marL="732921" algn="ctr" defTabSz="815630" rtl="0" eaLnBrk="1" fontAlgn="base" hangingPunct="1">
        <a:spcBef>
          <a:spcPct val="0"/>
        </a:spcBef>
        <a:spcAft>
          <a:spcPct val="0"/>
        </a:spcAft>
        <a:defRPr sz="3900">
          <a:solidFill>
            <a:schemeClr val="tx1"/>
          </a:solidFill>
          <a:latin typeface="Calibri" pitchFamily="34" charset="0"/>
        </a:defRPr>
      </a:lvl7pPr>
      <a:lvl8pPr marL="1099382" algn="ctr" defTabSz="815630" rtl="0" eaLnBrk="1" fontAlgn="base" hangingPunct="1">
        <a:spcBef>
          <a:spcPct val="0"/>
        </a:spcBef>
        <a:spcAft>
          <a:spcPct val="0"/>
        </a:spcAft>
        <a:defRPr sz="3900">
          <a:solidFill>
            <a:schemeClr val="tx1"/>
          </a:solidFill>
          <a:latin typeface="Calibri" pitchFamily="34" charset="0"/>
        </a:defRPr>
      </a:lvl8pPr>
      <a:lvl9pPr marL="1465843" algn="ctr" defTabSz="815630" rtl="0" eaLnBrk="1" fontAlgn="base" hangingPunct="1">
        <a:spcBef>
          <a:spcPct val="0"/>
        </a:spcBef>
        <a:spcAft>
          <a:spcPct val="0"/>
        </a:spcAft>
        <a:defRPr sz="3900">
          <a:solidFill>
            <a:schemeClr val="tx1"/>
          </a:solidFill>
          <a:latin typeface="Calibri" pitchFamily="34" charset="0"/>
        </a:defRPr>
      </a:lvl9pPr>
    </p:titleStyle>
    <p:bodyStyle>
      <a:lvl1pPr marL="0" indent="0" algn="l" defTabSz="815630" rtl="0" eaLnBrk="1" fontAlgn="base" hangingPunct="1">
        <a:lnSpc>
          <a:spcPts val="2244"/>
        </a:lnSpc>
        <a:spcBef>
          <a:spcPct val="20000"/>
        </a:spcBef>
        <a:spcAft>
          <a:spcPct val="0"/>
        </a:spcAft>
        <a:buFont typeface="Arial" charset="0"/>
        <a:defRPr sz="1900" kern="1200">
          <a:solidFill>
            <a:srgbClr val="7F7F7F"/>
          </a:solidFill>
          <a:latin typeface="Gill Sans MT" pitchFamily="34" charset="0"/>
          <a:ea typeface="+mn-ea"/>
          <a:cs typeface="+mn-cs"/>
        </a:defRPr>
      </a:lvl1pPr>
      <a:lvl2pPr marL="662938" indent="-254486" algn="l" defTabSz="815630" rtl="0" eaLnBrk="1" fontAlgn="base" hangingPunct="1">
        <a:spcBef>
          <a:spcPct val="20000"/>
        </a:spcBef>
        <a:spcAft>
          <a:spcPct val="0"/>
        </a:spcAft>
        <a:buFont typeface="Arial" charset="0"/>
        <a:buChar char="–"/>
        <a:defRPr sz="2500" kern="1200">
          <a:solidFill>
            <a:schemeClr val="tx1"/>
          </a:solidFill>
          <a:latin typeface="+mn-lt"/>
          <a:ea typeface="+mn-ea"/>
          <a:cs typeface="+mn-cs"/>
        </a:defRPr>
      </a:lvl2pPr>
      <a:lvl3pPr marL="1020491" indent="-203589" algn="l" defTabSz="815630" rtl="0" eaLnBrk="1" fontAlgn="base" hangingPunct="1">
        <a:spcBef>
          <a:spcPct val="20000"/>
        </a:spcBef>
        <a:spcAft>
          <a:spcPct val="0"/>
        </a:spcAft>
        <a:buFont typeface="Arial" charset="0"/>
        <a:buChar char="•"/>
        <a:defRPr sz="2200" kern="1200">
          <a:solidFill>
            <a:schemeClr val="tx1"/>
          </a:solidFill>
          <a:latin typeface="+mn-lt"/>
          <a:ea typeface="+mn-ea"/>
          <a:cs typeface="+mn-cs"/>
        </a:defRPr>
      </a:lvl3pPr>
      <a:lvl4pPr marL="1428943" indent="-203589" algn="l" defTabSz="815630" rtl="0" eaLnBrk="1" fontAlgn="base" hangingPunct="1">
        <a:spcBef>
          <a:spcPct val="20000"/>
        </a:spcBef>
        <a:spcAft>
          <a:spcPct val="0"/>
        </a:spcAft>
        <a:buFont typeface="Arial" charset="0"/>
        <a:buChar char="–"/>
        <a:defRPr sz="1800" kern="1200">
          <a:solidFill>
            <a:schemeClr val="tx1"/>
          </a:solidFill>
          <a:latin typeface="+mn-lt"/>
          <a:ea typeface="+mn-ea"/>
          <a:cs typeface="+mn-cs"/>
        </a:defRPr>
      </a:lvl4pPr>
      <a:lvl5pPr marL="1837393" indent="-203589" algn="l" defTabSz="815630" rtl="0" eaLnBrk="1" fontAlgn="base" hangingPunct="1">
        <a:spcBef>
          <a:spcPct val="20000"/>
        </a:spcBef>
        <a:spcAft>
          <a:spcPct val="0"/>
        </a:spcAft>
        <a:buFont typeface="Arial" charset="0"/>
        <a:buChar char="»"/>
        <a:defRPr sz="1800" kern="1200">
          <a:solidFill>
            <a:schemeClr val="tx1"/>
          </a:solidFill>
          <a:latin typeface="+mn-lt"/>
          <a:ea typeface="+mn-ea"/>
          <a:cs typeface="+mn-cs"/>
        </a:defRPr>
      </a:lvl5pPr>
      <a:lvl6pPr marL="2245909" indent="-204174" algn="l" defTabSz="816694"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54256" indent="-204174" algn="l" defTabSz="816694"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62603" indent="-204174" algn="l" defTabSz="816694"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70951" indent="-204174" algn="l" defTabSz="816694"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s-MX"/>
      </a:defPPr>
      <a:lvl1pPr marL="0" algn="l" defTabSz="816694" rtl="0" eaLnBrk="1" latinLnBrk="0" hangingPunct="1">
        <a:defRPr sz="1600" kern="1200">
          <a:solidFill>
            <a:schemeClr val="tx1"/>
          </a:solidFill>
          <a:latin typeface="+mn-lt"/>
          <a:ea typeface="+mn-ea"/>
          <a:cs typeface="+mn-cs"/>
        </a:defRPr>
      </a:lvl1pPr>
      <a:lvl2pPr marL="408348" algn="l" defTabSz="816694" rtl="0" eaLnBrk="1" latinLnBrk="0" hangingPunct="1">
        <a:defRPr sz="1600" kern="1200">
          <a:solidFill>
            <a:schemeClr val="tx1"/>
          </a:solidFill>
          <a:latin typeface="+mn-lt"/>
          <a:ea typeface="+mn-ea"/>
          <a:cs typeface="+mn-cs"/>
        </a:defRPr>
      </a:lvl2pPr>
      <a:lvl3pPr marL="816694" algn="l" defTabSz="816694" rtl="0" eaLnBrk="1" latinLnBrk="0" hangingPunct="1">
        <a:defRPr sz="1600" kern="1200">
          <a:solidFill>
            <a:schemeClr val="tx1"/>
          </a:solidFill>
          <a:latin typeface="+mn-lt"/>
          <a:ea typeface="+mn-ea"/>
          <a:cs typeface="+mn-cs"/>
        </a:defRPr>
      </a:lvl3pPr>
      <a:lvl4pPr marL="1225042" algn="l" defTabSz="816694" rtl="0" eaLnBrk="1" latinLnBrk="0" hangingPunct="1">
        <a:defRPr sz="1600" kern="1200">
          <a:solidFill>
            <a:schemeClr val="tx1"/>
          </a:solidFill>
          <a:latin typeface="+mn-lt"/>
          <a:ea typeface="+mn-ea"/>
          <a:cs typeface="+mn-cs"/>
        </a:defRPr>
      </a:lvl4pPr>
      <a:lvl5pPr marL="1633388" algn="l" defTabSz="816694" rtl="0" eaLnBrk="1" latinLnBrk="0" hangingPunct="1">
        <a:defRPr sz="1600" kern="1200">
          <a:solidFill>
            <a:schemeClr val="tx1"/>
          </a:solidFill>
          <a:latin typeface="+mn-lt"/>
          <a:ea typeface="+mn-ea"/>
          <a:cs typeface="+mn-cs"/>
        </a:defRPr>
      </a:lvl5pPr>
      <a:lvl6pPr marL="2041736" algn="l" defTabSz="816694" rtl="0" eaLnBrk="1" latinLnBrk="0" hangingPunct="1">
        <a:defRPr sz="1600" kern="1200">
          <a:solidFill>
            <a:schemeClr val="tx1"/>
          </a:solidFill>
          <a:latin typeface="+mn-lt"/>
          <a:ea typeface="+mn-ea"/>
          <a:cs typeface="+mn-cs"/>
        </a:defRPr>
      </a:lvl6pPr>
      <a:lvl7pPr marL="2450082" algn="l" defTabSz="816694" rtl="0" eaLnBrk="1" latinLnBrk="0" hangingPunct="1">
        <a:defRPr sz="1600" kern="1200">
          <a:solidFill>
            <a:schemeClr val="tx1"/>
          </a:solidFill>
          <a:latin typeface="+mn-lt"/>
          <a:ea typeface="+mn-ea"/>
          <a:cs typeface="+mn-cs"/>
        </a:defRPr>
      </a:lvl7pPr>
      <a:lvl8pPr marL="2858430" algn="l" defTabSz="816694" rtl="0" eaLnBrk="1" latinLnBrk="0" hangingPunct="1">
        <a:defRPr sz="1600" kern="1200">
          <a:solidFill>
            <a:schemeClr val="tx1"/>
          </a:solidFill>
          <a:latin typeface="+mn-lt"/>
          <a:ea typeface="+mn-ea"/>
          <a:cs typeface="+mn-cs"/>
        </a:defRPr>
      </a:lvl8pPr>
      <a:lvl9pPr marL="3266777" algn="l" defTabSz="816694"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dof.gob.mx/nota_detalle.php?codigo=5480031&amp;fecha=18/04/201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s://www.uv.mx/dgrh/general/condonaciones-de-inscripcion-uv/"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www.uv.mx/secretarios-facultad/directorio-control-escolar/" TargetMode="External"/><Relationship Id="rId2" Type="http://schemas.openxmlformats.org/officeDocument/2006/relationships/hyperlink" Target="https://www.uv.mx/secretarios-facultad/directorio-supervision-escolar/" TargetMode="External"/><Relationship Id="rId1" Type="http://schemas.openxmlformats.org/officeDocument/2006/relationships/slideLayout" Target="../slideLayouts/slideLayout2.xml"/><Relationship Id="rId4" Type="http://schemas.openxmlformats.org/officeDocument/2006/relationships/hyperlink" Target="https://www.uv.mx/dgae/general/directorio-dgae/"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10"/>
          </p:nvPr>
        </p:nvSpPr>
        <p:spPr/>
        <p:txBody>
          <a:bodyPr/>
          <a:lstStyle/>
          <a:p>
            <a:r>
              <a:rPr lang="es-MX" dirty="0"/>
              <a:t>Proceso de Inscripción Nuevo Ingreso</a:t>
            </a:r>
          </a:p>
        </p:txBody>
      </p:sp>
      <p:sp>
        <p:nvSpPr>
          <p:cNvPr id="6" name="5 Marcador de texto"/>
          <p:cNvSpPr>
            <a:spLocks noGrp="1"/>
          </p:cNvSpPr>
          <p:nvPr>
            <p:ph type="body" sz="quarter" idx="12"/>
          </p:nvPr>
        </p:nvSpPr>
        <p:spPr>
          <a:xfrm>
            <a:off x="4637545" y="3120187"/>
            <a:ext cx="3408252" cy="501372"/>
          </a:xfrm>
        </p:spPr>
        <p:txBody>
          <a:bodyPr/>
          <a:lstStyle/>
          <a:p>
            <a:r>
              <a:rPr lang="es-MX" dirty="0">
                <a:latin typeface="Gill Sans MT"/>
              </a:rPr>
              <a:t>Junio 2025</a:t>
            </a:r>
            <a:endParaRPr lang="es-MX" dirty="0"/>
          </a:p>
        </p:txBody>
      </p:sp>
      <p:sp>
        <p:nvSpPr>
          <p:cNvPr id="7" name="6 Marcador de texto"/>
          <p:cNvSpPr>
            <a:spLocks noGrp="1"/>
          </p:cNvSpPr>
          <p:nvPr>
            <p:ph type="body" sz="quarter" idx="13"/>
          </p:nvPr>
        </p:nvSpPr>
        <p:spPr>
          <a:xfrm>
            <a:off x="2483768" y="1639050"/>
            <a:ext cx="6291761" cy="334248"/>
          </a:xfrm>
        </p:spPr>
        <p:txBody>
          <a:bodyPr/>
          <a:lstStyle/>
          <a:p>
            <a:r>
              <a:rPr lang="es-MX" dirty="0"/>
              <a:t>Dirección General de Administración Escolar</a:t>
            </a:r>
          </a:p>
          <a:p>
            <a:r>
              <a:rPr lang="es-MX" dirty="0"/>
              <a:t>Dirección de Servicios Escolares</a:t>
            </a:r>
          </a:p>
        </p:txBody>
      </p:sp>
    </p:spTree>
    <p:extLst>
      <p:ext uri="{BB962C8B-B14F-4D97-AF65-F5344CB8AC3E}">
        <p14:creationId xmlns:p14="http://schemas.microsoft.com/office/powerpoint/2010/main" val="1904384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8BAFBCB-E10B-7D88-C958-DD62E29ABB71}"/>
              </a:ext>
            </a:extLst>
          </p:cNvPr>
          <p:cNvSpPr>
            <a:spLocks noGrp="1"/>
          </p:cNvSpPr>
          <p:nvPr>
            <p:ph type="body" idx="1"/>
          </p:nvPr>
        </p:nvSpPr>
        <p:spPr/>
        <p:txBody>
          <a:bodyPr/>
          <a:lstStyle/>
          <a:p>
            <a:r>
              <a:rPr lang="es-MX" dirty="0"/>
              <a:t>3. Proceso de inscripción</a:t>
            </a:r>
          </a:p>
        </p:txBody>
      </p:sp>
    </p:spTree>
    <p:extLst>
      <p:ext uri="{BB962C8B-B14F-4D97-AF65-F5344CB8AC3E}">
        <p14:creationId xmlns:p14="http://schemas.microsoft.com/office/powerpoint/2010/main" val="2528485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0040D1-565F-423B-662D-9B261B2636E5}"/>
              </a:ext>
            </a:extLst>
          </p:cNvPr>
          <p:cNvSpPr>
            <a:spLocks noGrp="1"/>
          </p:cNvSpPr>
          <p:nvPr>
            <p:ph type="title"/>
          </p:nvPr>
        </p:nvSpPr>
        <p:spPr>
          <a:xfrm>
            <a:off x="555054" y="699542"/>
            <a:ext cx="8033892" cy="286625"/>
          </a:xfrm>
        </p:spPr>
        <p:txBody>
          <a:bodyPr/>
          <a:lstStyle/>
          <a:p>
            <a:r>
              <a:rPr lang="es-MX" dirty="0"/>
              <a:t>Proceso de inscripción - SIUV</a:t>
            </a:r>
          </a:p>
        </p:txBody>
      </p:sp>
      <p:graphicFrame>
        <p:nvGraphicFramePr>
          <p:cNvPr id="4" name="Diagrama 3">
            <a:extLst>
              <a:ext uri="{FF2B5EF4-FFF2-40B4-BE49-F238E27FC236}">
                <a16:creationId xmlns:a16="http://schemas.microsoft.com/office/drawing/2014/main" id="{A9C37A6B-B441-A895-E8E4-B072C7278A1A}"/>
              </a:ext>
            </a:extLst>
          </p:cNvPr>
          <p:cNvGraphicFramePr/>
          <p:nvPr>
            <p:extLst>
              <p:ext uri="{D42A27DB-BD31-4B8C-83A1-F6EECF244321}">
                <p14:modId xmlns:p14="http://schemas.microsoft.com/office/powerpoint/2010/main" val="1363650517"/>
              </p:ext>
            </p:extLst>
          </p:nvPr>
        </p:nvGraphicFramePr>
        <p:xfrm>
          <a:off x="1763688" y="1419622"/>
          <a:ext cx="5616624" cy="3168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6297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28CB38-31E7-AE4B-969B-FF0D4B279213}"/>
              </a:ext>
            </a:extLst>
          </p:cNvPr>
          <p:cNvSpPr>
            <a:spLocks noGrp="1"/>
          </p:cNvSpPr>
          <p:nvPr>
            <p:ph type="title"/>
          </p:nvPr>
        </p:nvSpPr>
        <p:spPr>
          <a:xfrm>
            <a:off x="555054" y="736592"/>
            <a:ext cx="8033892" cy="286625"/>
          </a:xfrm>
        </p:spPr>
        <p:txBody>
          <a:bodyPr/>
          <a:lstStyle/>
          <a:p>
            <a:r>
              <a:rPr lang="es-ES_tradnl" dirty="0"/>
              <a:t>1. </a:t>
            </a:r>
            <a:r>
              <a:rPr lang="es-ES_tradnl" sz="2400" dirty="0"/>
              <a:t>Aspirante sube documentos </a:t>
            </a:r>
            <a:endParaRPr lang="es-ES_tradnl" dirty="0"/>
          </a:p>
        </p:txBody>
      </p:sp>
      <p:sp>
        <p:nvSpPr>
          <p:cNvPr id="3" name="Marcador de texto 2">
            <a:extLst>
              <a:ext uri="{FF2B5EF4-FFF2-40B4-BE49-F238E27FC236}">
                <a16:creationId xmlns:a16="http://schemas.microsoft.com/office/drawing/2014/main" id="{43C5F7FA-946D-6347-9E7C-FBB53EBC8878}"/>
              </a:ext>
            </a:extLst>
          </p:cNvPr>
          <p:cNvSpPr>
            <a:spLocks noGrp="1"/>
          </p:cNvSpPr>
          <p:nvPr>
            <p:ph type="body" sz="quarter" idx="10"/>
          </p:nvPr>
        </p:nvSpPr>
        <p:spPr>
          <a:xfrm>
            <a:off x="755577" y="1238301"/>
            <a:ext cx="3816424" cy="2666898"/>
          </a:xfrm>
        </p:spPr>
        <p:txBody>
          <a:bodyPr/>
          <a:lstStyle/>
          <a:p>
            <a:pPr>
              <a:lnSpc>
                <a:spcPct val="100000"/>
              </a:lnSpc>
            </a:pPr>
            <a:r>
              <a:rPr lang="es-ES_tradnl" sz="1400" b="1" dirty="0"/>
              <a:t>	</a:t>
            </a:r>
            <a:endParaRPr lang="es-ES_tradnl" sz="1600" b="1" dirty="0">
              <a:solidFill>
                <a:schemeClr val="tx1"/>
              </a:solidFill>
              <a:latin typeface="+mn-lt"/>
            </a:endParaRPr>
          </a:p>
          <a:p>
            <a:pPr marL="457200" indent="-457200">
              <a:lnSpc>
                <a:spcPct val="100000"/>
              </a:lnSpc>
              <a:buFont typeface="Arial" panose="020B0604020202020204" pitchFamily="34" charset="0"/>
              <a:buChar char="•"/>
            </a:pPr>
            <a:r>
              <a:rPr lang="es-ES_tradnl" sz="1600" dirty="0"/>
              <a:t>SIUV </a:t>
            </a:r>
          </a:p>
          <a:p>
            <a:pPr>
              <a:lnSpc>
                <a:spcPct val="100000"/>
              </a:lnSpc>
            </a:pPr>
            <a:endParaRPr lang="es-ES_tradnl" sz="1600" dirty="0"/>
          </a:p>
          <a:p>
            <a:pPr marL="457200" indent="-457200">
              <a:lnSpc>
                <a:spcPct val="100000"/>
              </a:lnSpc>
              <a:buFont typeface="Arial" panose="020B0604020202020204" pitchFamily="34" charset="0"/>
              <a:buChar char="•"/>
            </a:pPr>
            <a:r>
              <a:rPr lang="es-ES_tradnl" sz="1600" dirty="0"/>
              <a:t>Procedimiento de inscripción</a:t>
            </a:r>
          </a:p>
          <a:p>
            <a:pPr marL="1005838" lvl="1" indent="-342900">
              <a:buFont typeface="Courier New" panose="02070309020205020404" pitchFamily="49" charset="0"/>
              <a:buChar char="o"/>
            </a:pPr>
            <a:r>
              <a:rPr lang="es-ES_tradnl" sz="1400" dirty="0">
                <a:solidFill>
                  <a:schemeClr val="tx1">
                    <a:lumMod val="50000"/>
                    <a:lumOff val="50000"/>
                  </a:schemeClr>
                </a:solidFill>
                <a:latin typeface="Gill Sans MT" panose="020B0502020104020203" pitchFamily="34" charset="77"/>
              </a:rPr>
              <a:t>Documentos y características</a:t>
            </a:r>
          </a:p>
          <a:p>
            <a:pPr marL="1005838" lvl="1" indent="-342900">
              <a:buFont typeface="Courier New" panose="02070309020205020404" pitchFamily="49" charset="0"/>
              <a:buChar char="o"/>
            </a:pPr>
            <a:r>
              <a:rPr lang="es-ES_tradnl" sz="1400" dirty="0">
                <a:solidFill>
                  <a:schemeClr val="tx1">
                    <a:lumMod val="50000"/>
                    <a:lumOff val="50000"/>
                  </a:schemeClr>
                </a:solidFill>
                <a:latin typeface="Gill Sans MT" panose="020B0502020104020203" pitchFamily="34" charset="77"/>
              </a:rPr>
              <a:t>Información para acudir al cotejo</a:t>
            </a:r>
          </a:p>
          <a:p>
            <a:pPr marL="1005838" lvl="1" indent="-342900">
              <a:buFont typeface="Courier New" panose="02070309020205020404" pitchFamily="49" charset="0"/>
              <a:buChar char="o"/>
            </a:pPr>
            <a:r>
              <a:rPr lang="es-ES_tradnl" sz="1400" dirty="0">
                <a:solidFill>
                  <a:schemeClr val="tx1">
                    <a:lumMod val="50000"/>
                    <a:lumOff val="50000"/>
                  </a:schemeClr>
                </a:solidFill>
                <a:latin typeface="Gill Sans MT" panose="020B0502020104020203" pitchFamily="34" charset="77"/>
              </a:rPr>
              <a:t>Ficha de inscripción</a:t>
            </a:r>
          </a:p>
          <a:p>
            <a:pPr marL="1005838" lvl="1" indent="-342900">
              <a:buFont typeface="Courier New" panose="02070309020205020404" pitchFamily="49" charset="0"/>
              <a:buChar char="o"/>
            </a:pPr>
            <a:r>
              <a:rPr lang="es-ES_tradnl" sz="1400" dirty="0">
                <a:solidFill>
                  <a:schemeClr val="tx1">
                    <a:lumMod val="50000"/>
                    <a:lumOff val="50000"/>
                  </a:schemeClr>
                </a:solidFill>
                <a:latin typeface="Gill Sans MT" panose="020B0502020104020203" pitchFamily="34" charset="77"/>
              </a:rPr>
              <a:t>Cuotas de inscripción</a:t>
            </a:r>
          </a:p>
          <a:p>
            <a:pPr>
              <a:lnSpc>
                <a:spcPct val="100000"/>
              </a:lnSpc>
            </a:pPr>
            <a:endParaRPr lang="es-ES_tradnl" sz="1600" dirty="0"/>
          </a:p>
          <a:p>
            <a:pPr>
              <a:lnSpc>
                <a:spcPct val="100000"/>
              </a:lnSpc>
            </a:pPr>
            <a:endParaRPr lang="es-ES_tradnl" sz="1600" dirty="0"/>
          </a:p>
          <a:p>
            <a:pPr>
              <a:lnSpc>
                <a:spcPct val="100000"/>
              </a:lnSpc>
            </a:pPr>
            <a:endParaRPr lang="es-ES_tradnl" sz="1600" dirty="0"/>
          </a:p>
          <a:p>
            <a:pPr marL="457200" indent="-457200">
              <a:lnSpc>
                <a:spcPct val="100000"/>
              </a:lnSpc>
              <a:buFont typeface="+mj-lt"/>
              <a:buAutoNum type="arabicPeriod"/>
            </a:pPr>
            <a:endParaRPr lang="es-ES_tradnl" sz="1600" dirty="0"/>
          </a:p>
          <a:p>
            <a:pPr marL="457200" indent="-457200">
              <a:buFont typeface="+mj-lt"/>
              <a:buAutoNum type="arabicPeriod"/>
            </a:pPr>
            <a:endParaRPr lang="es-ES_tradnl" sz="1400" dirty="0"/>
          </a:p>
          <a:p>
            <a:endParaRPr lang="es-ES_tradnl" sz="1400" dirty="0"/>
          </a:p>
        </p:txBody>
      </p:sp>
      <p:pic>
        <p:nvPicPr>
          <p:cNvPr id="6" name="Imagen 5">
            <a:extLst>
              <a:ext uri="{FF2B5EF4-FFF2-40B4-BE49-F238E27FC236}">
                <a16:creationId xmlns:a16="http://schemas.microsoft.com/office/drawing/2014/main" id="{CC2209BD-80FC-C535-E2C0-DAC0B817A423}"/>
              </a:ext>
            </a:extLst>
          </p:cNvPr>
          <p:cNvPicPr>
            <a:picLocks noChangeAspect="1"/>
          </p:cNvPicPr>
          <p:nvPr/>
        </p:nvPicPr>
        <p:blipFill>
          <a:blip r:embed="rId2" cstate="print">
            <a:extLst>
              <a:ext uri="{28A0092B-C50C-407E-A947-70E740481C1C}">
                <a14:useLocalDpi xmlns:a14="http://schemas.microsoft.com/office/drawing/2010/main" val="0"/>
              </a:ext>
            </a:extLst>
          </a:blip>
          <a:srcRect r="54685"/>
          <a:stretch>
            <a:fillRect/>
          </a:stretch>
        </p:blipFill>
        <p:spPr>
          <a:xfrm>
            <a:off x="4644008" y="2534771"/>
            <a:ext cx="2004988" cy="2179735"/>
          </a:xfrm>
          <a:prstGeom prst="rect">
            <a:avLst/>
          </a:prstGeom>
        </p:spPr>
      </p:pic>
      <p:pic>
        <p:nvPicPr>
          <p:cNvPr id="4" name="Imagen 3" descr="Interfaz de usuario gráfica, Aplicación&#10;&#10;El contenido generado por IA puede ser incorrecto.">
            <a:extLst>
              <a:ext uri="{FF2B5EF4-FFF2-40B4-BE49-F238E27FC236}">
                <a16:creationId xmlns:a16="http://schemas.microsoft.com/office/drawing/2014/main" id="{50D72A8B-88BF-EF8C-93C5-8D2762108090}"/>
              </a:ext>
            </a:extLst>
          </p:cNvPr>
          <p:cNvPicPr>
            <a:picLocks noChangeAspect="1"/>
          </p:cNvPicPr>
          <p:nvPr/>
        </p:nvPicPr>
        <p:blipFill>
          <a:blip r:embed="rId3"/>
          <a:stretch>
            <a:fillRect/>
          </a:stretch>
        </p:blipFill>
        <p:spPr>
          <a:xfrm>
            <a:off x="6648996" y="2534771"/>
            <a:ext cx="1939950" cy="2179735"/>
          </a:xfrm>
          <a:prstGeom prst="rect">
            <a:avLst/>
          </a:prstGeom>
        </p:spPr>
      </p:pic>
      <p:sp>
        <p:nvSpPr>
          <p:cNvPr id="5" name="Rectángulo 4">
            <a:extLst>
              <a:ext uri="{FF2B5EF4-FFF2-40B4-BE49-F238E27FC236}">
                <a16:creationId xmlns:a16="http://schemas.microsoft.com/office/drawing/2014/main" id="{F8F71675-22C5-A3E4-A7A9-B82DFE6A82DC}"/>
              </a:ext>
            </a:extLst>
          </p:cNvPr>
          <p:cNvSpPr/>
          <p:nvPr/>
        </p:nvSpPr>
        <p:spPr>
          <a:xfrm>
            <a:off x="4788024" y="4515966"/>
            <a:ext cx="1656184" cy="126532"/>
          </a:xfrm>
          <a:prstGeom prst="rect">
            <a:avLst/>
          </a:prstGeom>
          <a:solidFill>
            <a:srgbClr val="263C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066906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28CB38-31E7-AE4B-969B-FF0D4B279213}"/>
              </a:ext>
            </a:extLst>
          </p:cNvPr>
          <p:cNvSpPr>
            <a:spLocks noGrp="1"/>
          </p:cNvSpPr>
          <p:nvPr>
            <p:ph type="title"/>
          </p:nvPr>
        </p:nvSpPr>
        <p:spPr>
          <a:xfrm>
            <a:off x="467544" y="713560"/>
            <a:ext cx="8033892" cy="286625"/>
          </a:xfrm>
        </p:spPr>
        <p:txBody>
          <a:bodyPr/>
          <a:lstStyle/>
          <a:p>
            <a:pPr>
              <a:lnSpc>
                <a:spcPct val="100000"/>
              </a:lnSpc>
            </a:pPr>
            <a:r>
              <a:rPr lang="es-ES_tradnl" sz="2400" dirty="0"/>
              <a:t>2. EA coteja documentos </a:t>
            </a:r>
          </a:p>
        </p:txBody>
      </p:sp>
      <p:sp>
        <p:nvSpPr>
          <p:cNvPr id="3" name="Marcador de texto 2">
            <a:extLst>
              <a:ext uri="{FF2B5EF4-FFF2-40B4-BE49-F238E27FC236}">
                <a16:creationId xmlns:a16="http://schemas.microsoft.com/office/drawing/2014/main" id="{43C5F7FA-946D-6347-9E7C-FBB53EBC8878}"/>
              </a:ext>
            </a:extLst>
          </p:cNvPr>
          <p:cNvSpPr>
            <a:spLocks noGrp="1"/>
          </p:cNvSpPr>
          <p:nvPr>
            <p:ph type="body" sz="quarter" idx="10"/>
          </p:nvPr>
        </p:nvSpPr>
        <p:spPr>
          <a:xfrm>
            <a:off x="539552" y="1238301"/>
            <a:ext cx="8033892" cy="2666898"/>
          </a:xfrm>
        </p:spPr>
        <p:txBody>
          <a:bodyPr/>
          <a:lstStyle/>
          <a:p>
            <a:pPr>
              <a:lnSpc>
                <a:spcPct val="100000"/>
              </a:lnSpc>
            </a:pPr>
            <a:r>
              <a:rPr lang="es-ES_tradnl" sz="1400" b="1" dirty="0"/>
              <a:t>	</a:t>
            </a:r>
            <a:endParaRPr lang="es-ES_tradnl" sz="1600" b="1" dirty="0">
              <a:solidFill>
                <a:schemeClr val="tx1"/>
              </a:solidFill>
              <a:latin typeface="+mn-lt"/>
            </a:endParaRPr>
          </a:p>
          <a:p>
            <a:pPr marL="457200" indent="-457200">
              <a:lnSpc>
                <a:spcPct val="100000"/>
              </a:lnSpc>
              <a:buFont typeface="Arial" panose="020B0604020202020204" pitchFamily="34" charset="0"/>
              <a:buChar char="•"/>
            </a:pPr>
            <a:r>
              <a:rPr lang="es-ES_tradnl" sz="1600" dirty="0"/>
              <a:t>Presencial</a:t>
            </a:r>
          </a:p>
          <a:p>
            <a:pPr marL="1120138" lvl="1" indent="-45720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Distribución por días, horario y aspirantes</a:t>
            </a:r>
          </a:p>
          <a:p>
            <a:pPr lvl="1" indent="0">
              <a:buNone/>
            </a:pPr>
            <a:endParaRPr lang="es-ES_tradnl" sz="1400" dirty="0">
              <a:solidFill>
                <a:schemeClr val="tx1">
                  <a:lumMod val="50000"/>
                  <a:lumOff val="50000"/>
                </a:schemeClr>
              </a:solidFill>
              <a:latin typeface="Gill Sans MT" pitchFamily="34" charset="0"/>
            </a:endParaRPr>
          </a:p>
          <a:p>
            <a:pPr marL="457200" indent="-457200">
              <a:lnSpc>
                <a:spcPct val="100000"/>
              </a:lnSpc>
              <a:buFont typeface="+mj-lt"/>
              <a:buAutoNum type="arabicPeriod"/>
            </a:pPr>
            <a:endParaRPr lang="es-ES_tradnl" sz="1600" dirty="0"/>
          </a:p>
          <a:p>
            <a:pPr marL="457200" indent="-457200">
              <a:lnSpc>
                <a:spcPct val="100000"/>
              </a:lnSpc>
              <a:buFont typeface="Arial" panose="020B0604020202020204" pitchFamily="34" charset="0"/>
              <a:buChar char="•"/>
            </a:pPr>
            <a:r>
              <a:rPr lang="es-ES_tradnl" sz="1600" dirty="0"/>
              <a:t>Cotejo de documentos</a:t>
            </a:r>
          </a:p>
          <a:p>
            <a:pPr marL="1120138" lvl="1" indent="-45720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Validación de identidad</a:t>
            </a:r>
          </a:p>
          <a:p>
            <a:pPr marL="1120138" lvl="1" indent="-45720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Aspirantes presentan documentos originales para cotejo. </a:t>
            </a:r>
            <a:r>
              <a:rPr lang="es-ES_tradnl" sz="1400" b="1" dirty="0">
                <a:solidFill>
                  <a:schemeClr val="tx1">
                    <a:lumMod val="50000"/>
                    <a:lumOff val="50000"/>
                  </a:schemeClr>
                </a:solidFill>
                <a:latin typeface="Gill Sans MT" pitchFamily="34" charset="0"/>
              </a:rPr>
              <a:t>No es necesario que la EA resguarde copias u originales de los documentos</a:t>
            </a:r>
          </a:p>
          <a:p>
            <a:pPr marL="1120138" lvl="1" indent="-45720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Se registra en el sistema de cotejo la validación de la identidad y de los documentos</a:t>
            </a:r>
          </a:p>
          <a:p>
            <a:pPr lvl="1" indent="0">
              <a:buNone/>
            </a:pPr>
            <a:endParaRPr lang="es-ES_tradnl" sz="1600" dirty="0">
              <a:solidFill>
                <a:schemeClr val="tx1">
                  <a:lumMod val="50000"/>
                  <a:lumOff val="50000"/>
                </a:schemeClr>
              </a:solidFill>
              <a:latin typeface="Gill Sans MT" pitchFamily="34" charset="0"/>
            </a:endParaRPr>
          </a:p>
          <a:p>
            <a:pPr>
              <a:lnSpc>
                <a:spcPct val="100000"/>
              </a:lnSpc>
            </a:pPr>
            <a:endParaRPr lang="es-ES_tradnl" sz="1600" dirty="0"/>
          </a:p>
          <a:p>
            <a:pPr>
              <a:lnSpc>
                <a:spcPct val="100000"/>
              </a:lnSpc>
            </a:pPr>
            <a:endParaRPr lang="es-ES_tradnl" sz="1600" dirty="0"/>
          </a:p>
          <a:p>
            <a:pPr marL="285750" indent="-285750">
              <a:lnSpc>
                <a:spcPct val="100000"/>
              </a:lnSpc>
              <a:buFont typeface="Arial" panose="020B0604020202020204" pitchFamily="34" charset="0"/>
              <a:buChar char="•"/>
            </a:pPr>
            <a:endParaRPr lang="es-ES_tradnl" sz="1600" dirty="0"/>
          </a:p>
          <a:p>
            <a:pPr marL="457200" indent="-457200">
              <a:lnSpc>
                <a:spcPct val="100000"/>
              </a:lnSpc>
              <a:buFont typeface="+mj-lt"/>
              <a:buAutoNum type="arabicPeriod"/>
            </a:pPr>
            <a:endParaRPr lang="es-ES_tradnl" sz="1600" dirty="0"/>
          </a:p>
          <a:p>
            <a:pPr marL="457200" indent="-457200">
              <a:buFont typeface="+mj-lt"/>
              <a:buAutoNum type="arabicPeriod"/>
            </a:pPr>
            <a:endParaRPr lang="es-ES_tradnl" sz="1400" dirty="0"/>
          </a:p>
          <a:p>
            <a:endParaRPr lang="es-ES_tradnl" sz="1400" dirty="0"/>
          </a:p>
        </p:txBody>
      </p:sp>
    </p:spTree>
    <p:extLst>
      <p:ext uri="{BB962C8B-B14F-4D97-AF65-F5344CB8AC3E}">
        <p14:creationId xmlns:p14="http://schemas.microsoft.com/office/powerpoint/2010/main" val="319326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43C5F7FA-946D-6347-9E7C-FBB53EBC8878}"/>
              </a:ext>
            </a:extLst>
          </p:cNvPr>
          <p:cNvSpPr>
            <a:spLocks noGrp="1"/>
          </p:cNvSpPr>
          <p:nvPr>
            <p:ph type="body" sz="quarter" idx="10"/>
          </p:nvPr>
        </p:nvSpPr>
        <p:spPr>
          <a:xfrm>
            <a:off x="647564" y="1131590"/>
            <a:ext cx="7848872" cy="1543503"/>
          </a:xfrm>
        </p:spPr>
        <p:txBody>
          <a:bodyPr/>
          <a:lstStyle/>
          <a:p>
            <a:pPr>
              <a:lnSpc>
                <a:spcPct val="100000"/>
              </a:lnSpc>
            </a:pPr>
            <a:endParaRPr lang="es-ES_tradnl" sz="1600" dirty="0"/>
          </a:p>
          <a:p>
            <a:pPr>
              <a:lnSpc>
                <a:spcPct val="100000"/>
              </a:lnSpc>
            </a:pPr>
            <a:r>
              <a:rPr lang="es-ES_tradnl" sz="1600" dirty="0"/>
              <a:t>Una vez que </a:t>
            </a:r>
            <a:r>
              <a:rPr lang="es-ES_tradnl" sz="1600" b="1" dirty="0"/>
              <a:t>TODOS</a:t>
            </a:r>
            <a:r>
              <a:rPr lang="es-ES_tradnl" sz="1600" dirty="0"/>
              <a:t> los documentos son cotejados y aceptados, la EA entrega el formato de pago al aspirante.</a:t>
            </a:r>
          </a:p>
          <a:p>
            <a:pPr>
              <a:lnSpc>
                <a:spcPct val="100000"/>
              </a:lnSpc>
            </a:pPr>
            <a:endParaRPr lang="es-ES_tradnl" sz="1600" dirty="0"/>
          </a:p>
          <a:p>
            <a:pPr marL="457200" indent="-457200">
              <a:lnSpc>
                <a:spcPct val="100000"/>
              </a:lnSpc>
              <a:buFont typeface="Arial" panose="020B0604020202020204" pitchFamily="34" charset="0"/>
              <a:buChar char="•"/>
            </a:pPr>
            <a:r>
              <a:rPr lang="es-ES_tradnl" sz="1600" dirty="0"/>
              <a:t>No se aceptarán pagos en línea ni por transferencia</a:t>
            </a:r>
          </a:p>
          <a:p>
            <a:pPr marL="457200" indent="-457200">
              <a:lnSpc>
                <a:spcPct val="100000"/>
              </a:lnSpc>
              <a:buFont typeface="Arial" panose="020B0604020202020204" pitchFamily="34" charset="0"/>
              <a:buChar char="•"/>
            </a:pPr>
            <a:endParaRPr lang="es-ES_tradnl" sz="1600" dirty="0"/>
          </a:p>
          <a:p>
            <a:pPr marL="457200" indent="-457200">
              <a:lnSpc>
                <a:spcPct val="100000"/>
              </a:lnSpc>
              <a:buFont typeface="Arial" panose="020B0604020202020204" pitchFamily="34" charset="0"/>
              <a:buChar char="•"/>
            </a:pPr>
            <a:r>
              <a:rPr lang="es-ES_tradnl" sz="1600" dirty="0"/>
              <a:t>Los formatos de pago incluyen las siguientes cuotas: </a:t>
            </a:r>
          </a:p>
          <a:p>
            <a:pPr marL="1120138" lvl="1" indent="-45720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Inscripción</a:t>
            </a:r>
          </a:p>
          <a:p>
            <a:pPr marL="1120138" lvl="1" indent="-45720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Credencial</a:t>
            </a:r>
          </a:p>
          <a:p>
            <a:pPr marL="1120138" lvl="1" indent="-45720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Examen de Salud</a:t>
            </a:r>
          </a:p>
          <a:p>
            <a:pPr marL="1120138" lvl="1" indent="-45720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Comité Pro-mejoras</a:t>
            </a:r>
          </a:p>
          <a:p>
            <a:pPr>
              <a:lnSpc>
                <a:spcPct val="100000"/>
              </a:lnSpc>
            </a:pPr>
            <a:r>
              <a:rPr lang="es-ES_tradnl" sz="1600" b="1" dirty="0"/>
              <a:t>	</a:t>
            </a:r>
            <a:endParaRPr lang="es-ES_tradnl" sz="1600" dirty="0"/>
          </a:p>
          <a:p>
            <a:pPr>
              <a:lnSpc>
                <a:spcPct val="100000"/>
              </a:lnSpc>
            </a:pPr>
            <a:endParaRPr lang="es-ES_tradnl" sz="1600" dirty="0"/>
          </a:p>
          <a:p>
            <a:pPr marL="285750" indent="-285750">
              <a:lnSpc>
                <a:spcPct val="100000"/>
              </a:lnSpc>
              <a:buFont typeface="Arial" panose="020B0604020202020204" pitchFamily="34" charset="0"/>
              <a:buChar char="•"/>
            </a:pPr>
            <a:endParaRPr lang="es-ES_tradnl" sz="1600" dirty="0"/>
          </a:p>
          <a:p>
            <a:pPr marL="457200" indent="-457200">
              <a:lnSpc>
                <a:spcPct val="100000"/>
              </a:lnSpc>
              <a:buFont typeface="+mj-lt"/>
              <a:buAutoNum type="arabicPeriod"/>
            </a:pPr>
            <a:endParaRPr lang="es-ES_tradnl" sz="1600" dirty="0"/>
          </a:p>
          <a:p>
            <a:pPr marL="457200" indent="-457200">
              <a:buFont typeface="+mj-lt"/>
              <a:buAutoNum type="arabicPeriod"/>
            </a:pPr>
            <a:endParaRPr lang="es-ES_tradnl" sz="1400" dirty="0"/>
          </a:p>
          <a:p>
            <a:endParaRPr lang="es-ES_tradnl" sz="1400" dirty="0"/>
          </a:p>
        </p:txBody>
      </p:sp>
      <p:sp>
        <p:nvSpPr>
          <p:cNvPr id="6" name="Título 1">
            <a:extLst>
              <a:ext uri="{FF2B5EF4-FFF2-40B4-BE49-F238E27FC236}">
                <a16:creationId xmlns:a16="http://schemas.microsoft.com/office/drawing/2014/main" id="{89A5172C-C84F-2A84-E72E-A5A1E5DCF7FF}"/>
              </a:ext>
            </a:extLst>
          </p:cNvPr>
          <p:cNvSpPr txBox="1">
            <a:spLocks/>
          </p:cNvSpPr>
          <p:nvPr/>
        </p:nvSpPr>
        <p:spPr bwMode="auto">
          <a:xfrm>
            <a:off x="467544" y="713560"/>
            <a:ext cx="8033892" cy="286625"/>
          </a:xfrm>
          <a:prstGeom prst="rect">
            <a:avLst/>
          </a:prstGeom>
          <a:noFill/>
          <a:ln w="9525">
            <a:noFill/>
            <a:miter lim="800000"/>
            <a:headEnd/>
            <a:tailEnd/>
          </a:ln>
        </p:spPr>
        <p:txBody>
          <a:bodyPr vert="horz" wrap="square" lIns="73292" tIns="36646" rIns="73292" bIns="36646" numCol="1" anchor="ctr" anchorCtr="0" compatLnSpc="1">
            <a:prstTxWarp prst="textNoShape">
              <a:avLst/>
            </a:prstTxWarp>
          </a:bodyPr>
          <a:lstStyle>
            <a:lvl1pPr algn="l" defTabSz="815630" rtl="0" eaLnBrk="1" fontAlgn="base" hangingPunct="1">
              <a:spcBef>
                <a:spcPct val="0"/>
              </a:spcBef>
              <a:spcAft>
                <a:spcPct val="0"/>
              </a:spcAft>
              <a:defRPr sz="2200" b="0" kern="1200">
                <a:solidFill>
                  <a:schemeClr val="tx1"/>
                </a:solidFill>
                <a:latin typeface="Gill Sans MT" pitchFamily="34" charset="0"/>
                <a:ea typeface="+mj-ea"/>
                <a:cs typeface="+mj-cs"/>
              </a:defRPr>
            </a:lvl1pPr>
            <a:lvl2pPr algn="l" defTabSz="815630" rtl="0" eaLnBrk="1" fontAlgn="base" hangingPunct="1">
              <a:spcBef>
                <a:spcPct val="0"/>
              </a:spcBef>
              <a:spcAft>
                <a:spcPct val="0"/>
              </a:spcAft>
              <a:defRPr sz="1600" b="1">
                <a:solidFill>
                  <a:srgbClr val="404040"/>
                </a:solidFill>
                <a:latin typeface="Gill Sans MT" pitchFamily="34" charset="0"/>
              </a:defRPr>
            </a:lvl2pPr>
            <a:lvl3pPr algn="l" defTabSz="815630" rtl="0" eaLnBrk="1" fontAlgn="base" hangingPunct="1">
              <a:spcBef>
                <a:spcPct val="0"/>
              </a:spcBef>
              <a:spcAft>
                <a:spcPct val="0"/>
              </a:spcAft>
              <a:defRPr sz="1600" b="1">
                <a:solidFill>
                  <a:srgbClr val="404040"/>
                </a:solidFill>
                <a:latin typeface="Gill Sans MT" pitchFamily="34" charset="0"/>
              </a:defRPr>
            </a:lvl3pPr>
            <a:lvl4pPr algn="l" defTabSz="815630" rtl="0" eaLnBrk="1" fontAlgn="base" hangingPunct="1">
              <a:spcBef>
                <a:spcPct val="0"/>
              </a:spcBef>
              <a:spcAft>
                <a:spcPct val="0"/>
              </a:spcAft>
              <a:defRPr sz="1600" b="1">
                <a:solidFill>
                  <a:srgbClr val="404040"/>
                </a:solidFill>
                <a:latin typeface="Gill Sans MT" pitchFamily="34" charset="0"/>
              </a:defRPr>
            </a:lvl4pPr>
            <a:lvl5pPr algn="l" defTabSz="815630" rtl="0" eaLnBrk="1" fontAlgn="base" hangingPunct="1">
              <a:spcBef>
                <a:spcPct val="0"/>
              </a:spcBef>
              <a:spcAft>
                <a:spcPct val="0"/>
              </a:spcAft>
              <a:defRPr sz="1600" b="1">
                <a:solidFill>
                  <a:srgbClr val="404040"/>
                </a:solidFill>
                <a:latin typeface="Gill Sans MT" pitchFamily="34" charset="0"/>
              </a:defRPr>
            </a:lvl5pPr>
            <a:lvl6pPr marL="366461" algn="ctr" defTabSz="815630" rtl="0" eaLnBrk="1" fontAlgn="base" hangingPunct="1">
              <a:spcBef>
                <a:spcPct val="0"/>
              </a:spcBef>
              <a:spcAft>
                <a:spcPct val="0"/>
              </a:spcAft>
              <a:defRPr sz="3900">
                <a:solidFill>
                  <a:schemeClr val="tx1"/>
                </a:solidFill>
                <a:latin typeface="Calibri" pitchFamily="34" charset="0"/>
              </a:defRPr>
            </a:lvl6pPr>
            <a:lvl7pPr marL="732921" algn="ctr" defTabSz="815630" rtl="0" eaLnBrk="1" fontAlgn="base" hangingPunct="1">
              <a:spcBef>
                <a:spcPct val="0"/>
              </a:spcBef>
              <a:spcAft>
                <a:spcPct val="0"/>
              </a:spcAft>
              <a:defRPr sz="3900">
                <a:solidFill>
                  <a:schemeClr val="tx1"/>
                </a:solidFill>
                <a:latin typeface="Calibri" pitchFamily="34" charset="0"/>
              </a:defRPr>
            </a:lvl7pPr>
            <a:lvl8pPr marL="1099382" algn="ctr" defTabSz="815630" rtl="0" eaLnBrk="1" fontAlgn="base" hangingPunct="1">
              <a:spcBef>
                <a:spcPct val="0"/>
              </a:spcBef>
              <a:spcAft>
                <a:spcPct val="0"/>
              </a:spcAft>
              <a:defRPr sz="3900">
                <a:solidFill>
                  <a:schemeClr val="tx1"/>
                </a:solidFill>
                <a:latin typeface="Calibri" pitchFamily="34" charset="0"/>
              </a:defRPr>
            </a:lvl8pPr>
            <a:lvl9pPr marL="1465843" algn="ctr" defTabSz="815630" rtl="0" eaLnBrk="1" fontAlgn="base" hangingPunct="1">
              <a:spcBef>
                <a:spcPct val="0"/>
              </a:spcBef>
              <a:spcAft>
                <a:spcPct val="0"/>
              </a:spcAft>
              <a:defRPr sz="3900">
                <a:solidFill>
                  <a:schemeClr val="tx1"/>
                </a:solidFill>
                <a:latin typeface="Calibri" pitchFamily="34" charset="0"/>
              </a:defRPr>
            </a:lvl9pPr>
          </a:lstStyle>
          <a:p>
            <a:r>
              <a:rPr lang="es-ES_tradnl" sz="2400" dirty="0"/>
              <a:t>3. EA entrega formato de pago</a:t>
            </a:r>
          </a:p>
        </p:txBody>
      </p:sp>
    </p:spTree>
    <p:extLst>
      <p:ext uri="{BB962C8B-B14F-4D97-AF65-F5344CB8AC3E}">
        <p14:creationId xmlns:p14="http://schemas.microsoft.com/office/powerpoint/2010/main" val="2166739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28CB38-31E7-AE4B-969B-FF0D4B279213}"/>
              </a:ext>
            </a:extLst>
          </p:cNvPr>
          <p:cNvSpPr>
            <a:spLocks noGrp="1"/>
          </p:cNvSpPr>
          <p:nvPr>
            <p:ph type="title"/>
          </p:nvPr>
        </p:nvSpPr>
        <p:spPr>
          <a:xfrm>
            <a:off x="555054" y="915566"/>
            <a:ext cx="8033892" cy="632859"/>
          </a:xfrm>
        </p:spPr>
        <p:txBody>
          <a:bodyPr/>
          <a:lstStyle/>
          <a:p>
            <a:pPr>
              <a:lnSpc>
                <a:spcPct val="100000"/>
              </a:lnSpc>
            </a:pPr>
            <a:r>
              <a:rPr lang="es-ES_tradnl" sz="2400" dirty="0"/>
              <a:t>4.  Aspirante paga en institución bancaria</a:t>
            </a:r>
            <a:br>
              <a:rPr lang="es-ES_tradnl" sz="2400" dirty="0"/>
            </a:br>
            <a:br>
              <a:rPr lang="es-ES_tradnl" sz="2400" dirty="0"/>
            </a:br>
            <a:r>
              <a:rPr lang="es-ES_tradnl" sz="2400" dirty="0"/>
              <a:t>5. EA valida el comprobante de pago</a:t>
            </a:r>
          </a:p>
        </p:txBody>
      </p:sp>
      <p:sp>
        <p:nvSpPr>
          <p:cNvPr id="3" name="Marcador de texto 2">
            <a:extLst>
              <a:ext uri="{FF2B5EF4-FFF2-40B4-BE49-F238E27FC236}">
                <a16:creationId xmlns:a16="http://schemas.microsoft.com/office/drawing/2014/main" id="{43C5F7FA-946D-6347-9E7C-FBB53EBC8878}"/>
              </a:ext>
            </a:extLst>
          </p:cNvPr>
          <p:cNvSpPr>
            <a:spLocks noGrp="1"/>
          </p:cNvSpPr>
          <p:nvPr>
            <p:ph type="body" sz="quarter" idx="10"/>
          </p:nvPr>
        </p:nvSpPr>
        <p:spPr>
          <a:xfrm>
            <a:off x="586013" y="1995686"/>
            <a:ext cx="7704856" cy="2232248"/>
          </a:xfrm>
        </p:spPr>
        <p:txBody>
          <a:bodyPr/>
          <a:lstStyle/>
          <a:p>
            <a:pPr>
              <a:lnSpc>
                <a:spcPct val="100000"/>
              </a:lnSpc>
            </a:pPr>
            <a:r>
              <a:rPr lang="es-ES_tradnl" sz="1400" b="1" dirty="0"/>
              <a:t>	</a:t>
            </a:r>
            <a:endParaRPr lang="es-ES_tradnl" sz="1600" b="1" dirty="0">
              <a:solidFill>
                <a:schemeClr val="tx1"/>
              </a:solidFill>
              <a:latin typeface="+mn-lt"/>
            </a:endParaRPr>
          </a:p>
          <a:p>
            <a:pPr marL="457200" indent="-457200">
              <a:lnSpc>
                <a:spcPct val="100000"/>
              </a:lnSpc>
              <a:buFont typeface="Arial" panose="020B0604020202020204" pitchFamily="34" charset="0"/>
              <a:buChar char="•"/>
            </a:pPr>
            <a:r>
              <a:rPr lang="es-ES_tradnl" sz="1600" b="1" dirty="0"/>
              <a:t>Aspirante regresa a presentar el comprobante de pago*</a:t>
            </a:r>
            <a:endParaRPr lang="es-ES_tradnl" sz="1600" dirty="0">
              <a:solidFill>
                <a:schemeClr val="tx1">
                  <a:lumMod val="50000"/>
                  <a:lumOff val="50000"/>
                </a:schemeClr>
              </a:solidFill>
              <a:latin typeface="Gill Sans MT" pitchFamily="34" charset="0"/>
            </a:endParaRPr>
          </a:p>
          <a:p>
            <a:pPr marL="457200" indent="-457200">
              <a:lnSpc>
                <a:spcPct val="100000"/>
              </a:lnSpc>
              <a:buFont typeface="Arial" panose="020B0604020202020204" pitchFamily="34" charset="0"/>
              <a:buChar char="•"/>
            </a:pPr>
            <a:r>
              <a:rPr lang="es-ES_tradnl" sz="1600" dirty="0"/>
              <a:t>EA valida la línea de captura </a:t>
            </a:r>
          </a:p>
          <a:p>
            <a:pPr marL="457200" indent="-457200">
              <a:lnSpc>
                <a:spcPct val="100000"/>
              </a:lnSpc>
              <a:buFont typeface="Arial" panose="020B0604020202020204" pitchFamily="34" charset="0"/>
              <a:buChar char="•"/>
            </a:pPr>
            <a:r>
              <a:rPr lang="es-ES_tradnl" sz="1600" dirty="0"/>
              <a:t>Después de validar el comprobante se le indica a la persona aspirante que debe subir el comprobante al SIUV para </a:t>
            </a:r>
            <a:r>
              <a:rPr lang="es-ES_tradnl" sz="1600" b="1" dirty="0"/>
              <a:t>finalizar su proceso de inscripción</a:t>
            </a:r>
          </a:p>
          <a:p>
            <a:pPr>
              <a:lnSpc>
                <a:spcPct val="100000"/>
              </a:lnSpc>
            </a:pPr>
            <a:endParaRPr lang="es-ES_tradnl" sz="1600" dirty="0"/>
          </a:p>
          <a:p>
            <a:pPr>
              <a:lnSpc>
                <a:spcPct val="100000"/>
              </a:lnSpc>
            </a:pPr>
            <a:r>
              <a:rPr lang="es-ES_tradnl" sz="1400" b="1" dirty="0"/>
              <a:t>*La persona aspirante que condone regresará a la EA y mostrará el trámite autorizado de condonación. Más detalles en el tema CONDONACIONES.</a:t>
            </a:r>
          </a:p>
          <a:p>
            <a:pPr marL="457200" indent="-457200">
              <a:lnSpc>
                <a:spcPct val="100000"/>
              </a:lnSpc>
              <a:buFont typeface="+mj-lt"/>
              <a:buAutoNum type="arabicPeriod"/>
            </a:pPr>
            <a:endParaRPr lang="es-ES_tradnl" sz="1600" dirty="0"/>
          </a:p>
          <a:p>
            <a:pPr marL="457200" indent="-457200">
              <a:buFont typeface="+mj-lt"/>
              <a:buAutoNum type="arabicPeriod"/>
            </a:pPr>
            <a:endParaRPr lang="es-ES_tradnl" sz="1400" dirty="0"/>
          </a:p>
          <a:p>
            <a:endParaRPr lang="es-ES_tradnl" sz="1400" dirty="0"/>
          </a:p>
        </p:txBody>
      </p:sp>
    </p:spTree>
    <p:extLst>
      <p:ext uri="{BB962C8B-B14F-4D97-AF65-F5344CB8AC3E}">
        <p14:creationId xmlns:p14="http://schemas.microsoft.com/office/powerpoint/2010/main" val="155761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28CB38-31E7-AE4B-969B-FF0D4B279213}"/>
              </a:ext>
            </a:extLst>
          </p:cNvPr>
          <p:cNvSpPr>
            <a:spLocks noGrp="1"/>
          </p:cNvSpPr>
          <p:nvPr>
            <p:ph type="title"/>
          </p:nvPr>
        </p:nvSpPr>
        <p:spPr/>
        <p:txBody>
          <a:bodyPr/>
          <a:lstStyle/>
          <a:p>
            <a:pPr>
              <a:lnSpc>
                <a:spcPct val="100000"/>
              </a:lnSpc>
            </a:pPr>
            <a:r>
              <a:rPr lang="es-ES_tradnl" sz="2400" dirty="0"/>
              <a:t>6.  Aspirante sube comprobante de pago</a:t>
            </a:r>
            <a:br>
              <a:rPr lang="es-ES_tradnl" sz="2400" dirty="0"/>
            </a:br>
            <a:br>
              <a:rPr lang="es-ES_tradnl" sz="2400" dirty="0"/>
            </a:br>
            <a:r>
              <a:rPr lang="es-ES_tradnl" sz="2400" dirty="0"/>
              <a:t>7.  Aspirante genera acta de inscripción</a:t>
            </a:r>
          </a:p>
        </p:txBody>
      </p:sp>
      <p:sp>
        <p:nvSpPr>
          <p:cNvPr id="3" name="Marcador de texto 2">
            <a:extLst>
              <a:ext uri="{FF2B5EF4-FFF2-40B4-BE49-F238E27FC236}">
                <a16:creationId xmlns:a16="http://schemas.microsoft.com/office/drawing/2014/main" id="{43C5F7FA-946D-6347-9E7C-FBB53EBC8878}"/>
              </a:ext>
            </a:extLst>
          </p:cNvPr>
          <p:cNvSpPr>
            <a:spLocks noGrp="1"/>
          </p:cNvSpPr>
          <p:nvPr>
            <p:ph type="body" sz="quarter" idx="10"/>
          </p:nvPr>
        </p:nvSpPr>
        <p:spPr>
          <a:xfrm>
            <a:off x="827584" y="1482229"/>
            <a:ext cx="7714545" cy="2666898"/>
          </a:xfrm>
        </p:spPr>
        <p:txBody>
          <a:bodyPr/>
          <a:lstStyle/>
          <a:p>
            <a:pPr>
              <a:lnSpc>
                <a:spcPct val="100000"/>
              </a:lnSpc>
            </a:pPr>
            <a:r>
              <a:rPr lang="es-ES_tradnl" sz="1400" b="1" dirty="0"/>
              <a:t>	</a:t>
            </a:r>
            <a:endParaRPr lang="es-ES_tradnl" sz="1600" dirty="0">
              <a:solidFill>
                <a:schemeClr val="tx1">
                  <a:lumMod val="50000"/>
                  <a:lumOff val="50000"/>
                </a:schemeClr>
              </a:solidFill>
              <a:latin typeface="Gill Sans MT" pitchFamily="34" charset="0"/>
            </a:endParaRPr>
          </a:p>
          <a:p>
            <a:pPr marL="457200" indent="-457200">
              <a:lnSpc>
                <a:spcPct val="100000"/>
              </a:lnSpc>
              <a:buFont typeface="Arial" panose="020B0604020202020204" pitchFamily="34" charset="0"/>
              <a:buChar char="•"/>
            </a:pPr>
            <a:r>
              <a:rPr lang="es-ES_tradnl" sz="1600" dirty="0"/>
              <a:t>El aspirante debe subir el comprobante de pago que fue validado. Si tiene documentos aceptados pero pendientes de actualizar debe subirlos al SIUV</a:t>
            </a:r>
          </a:p>
          <a:p>
            <a:pPr marL="1120138" lvl="1" indent="-457200">
              <a:buFont typeface="Courier New" panose="02070309020205020404" pitchFamily="49" charset="0"/>
              <a:buChar char="o"/>
            </a:pPr>
            <a:endParaRPr lang="es-ES_tradnl" sz="1400" dirty="0">
              <a:solidFill>
                <a:schemeClr val="tx1">
                  <a:lumMod val="50000"/>
                  <a:lumOff val="50000"/>
                </a:schemeClr>
              </a:solidFill>
              <a:latin typeface="Gill Sans MT" pitchFamily="34" charset="0"/>
            </a:endParaRPr>
          </a:p>
          <a:p>
            <a:pPr marL="457200" indent="-457200">
              <a:lnSpc>
                <a:spcPct val="100000"/>
              </a:lnSpc>
              <a:buFont typeface="Arial" panose="020B0604020202020204" pitchFamily="34" charset="0"/>
              <a:buChar char="•"/>
            </a:pPr>
            <a:r>
              <a:rPr lang="es-ES_tradnl" sz="1600" dirty="0"/>
              <a:t>Una vez que concluye la actividad anterior, a partir de la fecha establecida, podrá generar su acta de inscripción. Ejemplo de acta de inscripción</a:t>
            </a:r>
          </a:p>
          <a:p>
            <a:pPr marL="1120138" lvl="1" indent="-457200">
              <a:buFont typeface="Courier New" panose="02070309020205020404" pitchFamily="49" charset="0"/>
              <a:buChar char="o"/>
            </a:pPr>
            <a:r>
              <a:rPr lang="es-ES_tradnl" sz="1600" dirty="0">
                <a:solidFill>
                  <a:schemeClr val="tx1">
                    <a:lumMod val="50000"/>
                    <a:lumOff val="50000"/>
                  </a:schemeClr>
                </a:solidFill>
                <a:latin typeface="Gill Sans MT" pitchFamily="34" charset="0"/>
              </a:rPr>
              <a:t>Matrícula</a:t>
            </a:r>
          </a:p>
          <a:p>
            <a:pPr marL="1120138" lvl="1" indent="-457200">
              <a:buFont typeface="Courier New" panose="02070309020205020404" pitchFamily="49" charset="0"/>
              <a:buChar char="o"/>
            </a:pPr>
            <a:r>
              <a:rPr lang="es-ES_tradnl" sz="1600" dirty="0">
                <a:solidFill>
                  <a:schemeClr val="tx1">
                    <a:lumMod val="50000"/>
                    <a:lumOff val="50000"/>
                  </a:schemeClr>
                </a:solidFill>
                <a:latin typeface="Gill Sans MT" pitchFamily="34" charset="0"/>
              </a:rPr>
              <a:t>Cuenta institucional</a:t>
            </a:r>
          </a:p>
          <a:p>
            <a:pPr marL="1120138" lvl="1" indent="-457200">
              <a:buFont typeface="Courier New" panose="02070309020205020404" pitchFamily="49" charset="0"/>
              <a:buChar char="o"/>
            </a:pPr>
            <a:r>
              <a:rPr lang="es-ES_tradnl" sz="1600" dirty="0">
                <a:solidFill>
                  <a:schemeClr val="tx1">
                    <a:lumMod val="50000"/>
                    <a:lumOff val="50000"/>
                  </a:schemeClr>
                </a:solidFill>
                <a:latin typeface="Gill Sans MT" pitchFamily="34" charset="0"/>
              </a:rPr>
              <a:t>Estatuto de los Alumnos 2008</a:t>
            </a:r>
          </a:p>
          <a:p>
            <a:pPr marL="1120138" lvl="1" indent="-457200">
              <a:buFont typeface="Courier New" panose="02070309020205020404" pitchFamily="49" charset="0"/>
              <a:buChar char="o"/>
            </a:pPr>
            <a:r>
              <a:rPr lang="es-ES_tradnl" sz="1600" dirty="0">
                <a:solidFill>
                  <a:schemeClr val="tx1">
                    <a:lumMod val="50000"/>
                    <a:lumOff val="50000"/>
                  </a:schemeClr>
                </a:solidFill>
                <a:latin typeface="Gill Sans MT" pitchFamily="34" charset="0"/>
              </a:rPr>
              <a:t>Período para entrega de Certificado</a:t>
            </a:r>
          </a:p>
          <a:p>
            <a:pPr marL="1120138" lvl="1" indent="-457200">
              <a:buFont typeface="Courier New" panose="02070309020205020404" pitchFamily="49" charset="0"/>
              <a:buChar char="o"/>
            </a:pPr>
            <a:endParaRPr lang="es-ES_tradnl" sz="1400" dirty="0">
              <a:solidFill>
                <a:schemeClr val="tx1">
                  <a:lumMod val="50000"/>
                  <a:lumOff val="50000"/>
                </a:schemeClr>
              </a:solidFill>
              <a:latin typeface="Gill Sans MT" pitchFamily="34" charset="0"/>
            </a:endParaRPr>
          </a:p>
          <a:p>
            <a:pPr marL="1120138" lvl="1" indent="-457200">
              <a:buFont typeface="Courier New" panose="02070309020205020404" pitchFamily="49" charset="0"/>
              <a:buChar char="o"/>
            </a:pPr>
            <a:endParaRPr lang="es-ES_tradnl" sz="1400" dirty="0">
              <a:solidFill>
                <a:schemeClr val="tx1">
                  <a:lumMod val="50000"/>
                  <a:lumOff val="50000"/>
                </a:schemeClr>
              </a:solidFill>
              <a:latin typeface="Gill Sans MT" pitchFamily="34" charset="0"/>
            </a:endParaRPr>
          </a:p>
          <a:p>
            <a:pPr lvl="1" indent="0">
              <a:lnSpc>
                <a:spcPct val="100000"/>
              </a:lnSpc>
              <a:buNone/>
            </a:pPr>
            <a:endParaRPr lang="es-ES_tradnl" sz="1400" dirty="0">
              <a:solidFill>
                <a:schemeClr val="tx1">
                  <a:lumMod val="50000"/>
                  <a:lumOff val="50000"/>
                </a:schemeClr>
              </a:solidFill>
              <a:latin typeface="Gill Sans MT" pitchFamily="34" charset="0"/>
            </a:endParaRPr>
          </a:p>
          <a:p>
            <a:pPr>
              <a:lnSpc>
                <a:spcPct val="100000"/>
              </a:lnSpc>
            </a:pPr>
            <a:endParaRPr lang="es-ES_tradnl" sz="1600" dirty="0"/>
          </a:p>
          <a:p>
            <a:pPr>
              <a:lnSpc>
                <a:spcPct val="100000"/>
              </a:lnSpc>
            </a:pPr>
            <a:endParaRPr lang="es-ES_tradnl" sz="1600" dirty="0"/>
          </a:p>
          <a:p>
            <a:pPr marL="285750" indent="-285750">
              <a:lnSpc>
                <a:spcPct val="100000"/>
              </a:lnSpc>
              <a:buFont typeface="Arial" panose="020B0604020202020204" pitchFamily="34" charset="0"/>
              <a:buChar char="•"/>
            </a:pPr>
            <a:endParaRPr lang="es-ES_tradnl" sz="1600" dirty="0"/>
          </a:p>
          <a:p>
            <a:pPr marL="457200" indent="-457200">
              <a:lnSpc>
                <a:spcPct val="100000"/>
              </a:lnSpc>
              <a:buFont typeface="+mj-lt"/>
              <a:buAutoNum type="arabicPeriod"/>
            </a:pPr>
            <a:endParaRPr lang="es-ES_tradnl" sz="1600" dirty="0"/>
          </a:p>
          <a:p>
            <a:pPr marL="457200" indent="-457200">
              <a:buFont typeface="+mj-lt"/>
              <a:buAutoNum type="arabicPeriod"/>
            </a:pPr>
            <a:endParaRPr lang="es-ES_tradnl" sz="1400" dirty="0"/>
          </a:p>
          <a:p>
            <a:endParaRPr lang="es-ES_tradnl" sz="1400" dirty="0"/>
          </a:p>
        </p:txBody>
      </p:sp>
    </p:spTree>
    <p:extLst>
      <p:ext uri="{BB962C8B-B14F-4D97-AF65-F5344CB8AC3E}">
        <p14:creationId xmlns:p14="http://schemas.microsoft.com/office/powerpoint/2010/main" val="3644339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8BAFBCB-E10B-7D88-C958-DD62E29ABB71}"/>
              </a:ext>
            </a:extLst>
          </p:cNvPr>
          <p:cNvSpPr>
            <a:spLocks noGrp="1"/>
          </p:cNvSpPr>
          <p:nvPr>
            <p:ph type="body" idx="1"/>
          </p:nvPr>
        </p:nvSpPr>
        <p:spPr/>
        <p:txBody>
          <a:bodyPr/>
          <a:lstStyle/>
          <a:p>
            <a:r>
              <a:rPr lang="es-MX" dirty="0"/>
              <a:t>4. Documentos de inscripción</a:t>
            </a:r>
          </a:p>
        </p:txBody>
      </p:sp>
    </p:spTree>
    <p:extLst>
      <p:ext uri="{BB962C8B-B14F-4D97-AF65-F5344CB8AC3E}">
        <p14:creationId xmlns:p14="http://schemas.microsoft.com/office/powerpoint/2010/main" val="2100884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0782" y="699542"/>
            <a:ext cx="8033892" cy="286625"/>
          </a:xfrm>
        </p:spPr>
        <p:txBody>
          <a:bodyPr/>
          <a:lstStyle/>
          <a:p>
            <a:r>
              <a:rPr lang="es-MX" dirty="0"/>
              <a:t>Documentos de inscripción</a:t>
            </a:r>
          </a:p>
        </p:txBody>
      </p:sp>
      <p:sp>
        <p:nvSpPr>
          <p:cNvPr id="3" name="2 Marcador de texto"/>
          <p:cNvSpPr>
            <a:spLocks noGrp="1"/>
          </p:cNvSpPr>
          <p:nvPr>
            <p:ph type="body" sz="quarter" idx="10"/>
          </p:nvPr>
        </p:nvSpPr>
        <p:spPr>
          <a:xfrm>
            <a:off x="539552" y="1131590"/>
            <a:ext cx="8033892" cy="3095506"/>
          </a:xfrm>
        </p:spPr>
        <p:txBody>
          <a:bodyPr/>
          <a:lstStyle/>
          <a:p>
            <a:pPr marL="342900" indent="-342900" algn="just">
              <a:buFont typeface="Arial" panose="020B0604020202020204" pitchFamily="34" charset="0"/>
              <a:buChar char="•"/>
            </a:pPr>
            <a:endParaRPr lang="es-ES" sz="1800" dirty="0">
              <a:effectLst/>
              <a:latin typeface="Gill Sans MT" panose="020B0502020104020203" pitchFamily="34" charset="77"/>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es-ES" sz="1800" dirty="0">
                <a:effectLst/>
                <a:latin typeface="Gill Sans MT"/>
                <a:ea typeface="Calibri"/>
                <a:cs typeface="Times New Roman"/>
              </a:rPr>
              <a:t>Acta de nacimiento.</a:t>
            </a:r>
          </a:p>
          <a:p>
            <a:pPr marL="342900" indent="-342900" algn="just">
              <a:buFont typeface="Arial" panose="020B0604020202020204" pitchFamily="34" charset="0"/>
              <a:buChar char="•"/>
            </a:pPr>
            <a:r>
              <a:rPr lang="es-ES" sz="1800" dirty="0">
                <a:effectLst/>
                <a:latin typeface="Gill Sans MT"/>
                <a:ea typeface="Calibri"/>
                <a:cs typeface="Times New Roman"/>
              </a:rPr>
              <a:t>Certificado de estudios completo de bachillerato (o el nivel que aplique). </a:t>
            </a:r>
            <a:r>
              <a:rPr lang="es-MX" sz="1200" dirty="0">
                <a:latin typeface="Gill Sans MT"/>
              </a:rPr>
              <a:t>Quienes egresen del bachillerato en julio de 2025, deberán contar al menos con la constancia de estudios completos de bachillerato en la que se indique el no adeudo de materias. Quienes hayan egresado en años anteriores deberán contar con el certificado de estudios completos de bachillerato. Quienes se encuentren inscritos en un PE de la Universidad Veracruzana podrán presentar copia del certificado de estudios completos de bachillerato, certificado y sellado por la facultad.</a:t>
            </a:r>
          </a:p>
          <a:p>
            <a:pPr marL="285750" indent="-285750" algn="just">
              <a:buFont typeface="Arial" panose="020B0604020202020204" pitchFamily="34" charset="0"/>
              <a:buChar char="•"/>
            </a:pPr>
            <a:r>
              <a:rPr lang="es-ES" sz="1800" dirty="0">
                <a:effectLst/>
                <a:latin typeface="Gill Sans MT" panose="020B0502020104020203" pitchFamily="34" charset="77"/>
                <a:ea typeface="Calibri" panose="020F0502020204030204" pitchFamily="34" charset="0"/>
                <a:cs typeface="Times New Roman" panose="02020603050405020304" pitchFamily="18" charset="0"/>
              </a:rPr>
              <a:t>Constancia de asignación de Número de Seguridad Social (NSS) – Formato de responsiva</a:t>
            </a:r>
          </a:p>
          <a:p>
            <a:pPr marL="285750" indent="-285750" algn="just">
              <a:buFont typeface="Arial" panose="020B0604020202020204" pitchFamily="34" charset="0"/>
              <a:buChar char="•"/>
            </a:pPr>
            <a:r>
              <a:rPr lang="es-ES" sz="1800" dirty="0">
                <a:latin typeface="Gill Sans MT" panose="020B0502020104020203" pitchFamily="34" charset="77"/>
                <a:cs typeface="Times New Roman" panose="02020603050405020304" pitchFamily="18" charset="0"/>
              </a:rPr>
              <a:t>Aquellos que apliquen por PE.</a:t>
            </a:r>
            <a:endParaRPr lang="es-ES_tradnl" dirty="0">
              <a:latin typeface="Gill Sans MT" panose="020B0502020104020203" pitchFamily="34" charset="77"/>
            </a:endParaRPr>
          </a:p>
          <a:p>
            <a:pPr algn="just"/>
            <a:endParaRPr lang="es-MX" dirty="0">
              <a:latin typeface="Gill Sans MT" panose="020B0502020104020203" pitchFamily="34" charset="77"/>
            </a:endParaRPr>
          </a:p>
        </p:txBody>
      </p:sp>
    </p:spTree>
    <p:extLst>
      <p:ext uri="{BB962C8B-B14F-4D97-AF65-F5344CB8AC3E}">
        <p14:creationId xmlns:p14="http://schemas.microsoft.com/office/powerpoint/2010/main" val="3496028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0782" y="699542"/>
            <a:ext cx="8033892" cy="286625"/>
          </a:xfrm>
        </p:spPr>
        <p:txBody>
          <a:bodyPr/>
          <a:lstStyle/>
          <a:p>
            <a:r>
              <a:rPr lang="es-MX" dirty="0"/>
              <a:t>Documentos de inscripción – Extranjeros</a:t>
            </a:r>
          </a:p>
        </p:txBody>
      </p:sp>
      <p:sp>
        <p:nvSpPr>
          <p:cNvPr id="3" name="2 Marcador de texto"/>
          <p:cNvSpPr>
            <a:spLocks noGrp="1"/>
          </p:cNvSpPr>
          <p:nvPr>
            <p:ph type="body" sz="quarter" idx="10"/>
          </p:nvPr>
        </p:nvSpPr>
        <p:spPr>
          <a:xfrm>
            <a:off x="539552" y="1884518"/>
            <a:ext cx="7589393" cy="2342578"/>
          </a:xfrm>
        </p:spPr>
        <p:txBody>
          <a:bodyPr/>
          <a:lstStyle/>
          <a:p>
            <a:pPr algn="just"/>
            <a:endParaRPr lang="es-ES" sz="1800" dirty="0">
              <a:effectLst/>
              <a:highlight>
                <a:srgbClr val="FF00FF"/>
              </a:highlight>
              <a:latin typeface="Gill Sans MT" panose="020B0502020104020203" pitchFamily="34" charset="77"/>
              <a:ea typeface="Calibri" panose="020F0502020204030204" pitchFamily="34" charset="0"/>
              <a:cs typeface="Times New Roman" panose="02020603050405020304" pitchFamily="18" charset="0"/>
            </a:endParaRPr>
          </a:p>
          <a:p>
            <a:pPr algn="just"/>
            <a:r>
              <a:rPr lang="es-ES" sz="1800" dirty="0">
                <a:latin typeface="Gill Sans MT"/>
                <a:cs typeface="Times New Roman"/>
              </a:rPr>
              <a:t>Para quienes tienen estudios concluidos y efectuados en el extranjero:</a:t>
            </a:r>
          </a:p>
          <a:p>
            <a:pPr marL="285750" indent="-285750" algn="just">
              <a:buFont typeface="Arial" panose="020B0604020202020204" pitchFamily="34" charset="0"/>
              <a:buChar char="•"/>
            </a:pPr>
            <a:r>
              <a:rPr lang="es-ES" sz="1800" b="1" dirty="0">
                <a:latin typeface="Gill Sans MT"/>
                <a:cs typeface="Times New Roman"/>
              </a:rPr>
              <a:t>Documentación</a:t>
            </a:r>
            <a:r>
              <a:rPr lang="es-ES" sz="1800" b="1" dirty="0">
                <a:latin typeface="Gill Sans MT"/>
                <a:ea typeface="Calibri"/>
                <a:cs typeface="Times New Roman"/>
              </a:rPr>
              <a:t> que acredite su estancia legal en el país</a:t>
            </a:r>
            <a:endParaRPr lang="es-ES_tradnl" sz="1800" b="1" dirty="0">
              <a:latin typeface="Gill Sans MT"/>
              <a:ea typeface="Calibri"/>
              <a:cs typeface="Times New Roman"/>
            </a:endParaRPr>
          </a:p>
          <a:p>
            <a:pPr marL="285750" indent="-285750" algn="just">
              <a:buFont typeface="Arial" panose="020B0604020202020204" pitchFamily="34" charset="0"/>
              <a:buChar char="•"/>
            </a:pPr>
            <a:r>
              <a:rPr lang="es-ES" sz="1800" dirty="0">
                <a:effectLst/>
                <a:latin typeface="Gill Sans MT" panose="020B0502020104020203" pitchFamily="34" charset="77"/>
                <a:ea typeface="Calibri" panose="020F0502020204030204" pitchFamily="34" charset="0"/>
                <a:cs typeface="Times New Roman" panose="02020603050405020304" pitchFamily="18" charset="0"/>
              </a:rPr>
              <a:t>Oficio de revalidación de estudios. </a:t>
            </a:r>
            <a:r>
              <a:rPr lang="es-ES" sz="1400" dirty="0">
                <a:effectLst/>
                <a:latin typeface="Gill Sans MT" panose="020B0502020104020203" pitchFamily="34" charset="77"/>
                <a:ea typeface="Calibri" panose="020F0502020204030204" pitchFamily="34" charset="0"/>
                <a:cs typeface="Times New Roman" panose="02020603050405020304" pitchFamily="18" charset="0"/>
              </a:rPr>
              <a:t>No será necesaria la revalidación de dichos estudios cuando sea con fines exclusivamente académicos. Si, por el contrario, se pretende el ejercicio profesional en México, deberá obtener la revalidación y cumplir con la normativa aplicable a dicho ejercicio. Lo anterior conforme a lo previsto en el punto 20.2 del acuerdo número 02/04/17 por el que se modifica el diverso número 286 de la Secretaría de Educación Pública (</a:t>
            </a:r>
            <a:r>
              <a:rPr lang="es-ES" sz="1400" dirty="0">
                <a:effectLst/>
                <a:latin typeface="Gill Sans MT" panose="020B0502020104020203" pitchFamily="34" charset="77"/>
                <a:ea typeface="Calibri" panose="020F0502020204030204" pitchFamily="34" charset="0"/>
                <a:cs typeface="Times New Roman" panose="02020603050405020304" pitchFamily="18" charset="0"/>
                <a:hlinkClick r:id="rId2"/>
              </a:rPr>
              <a:t>http://www.dof.gob.mx/nota_detalle.php?codigo=5480031&amp;fecha=18/04/2017</a:t>
            </a:r>
            <a:r>
              <a:rPr lang="es-ES" sz="1400" dirty="0">
                <a:effectLst/>
                <a:latin typeface="Gill Sans MT" panose="020B0502020104020203" pitchFamily="34" charset="77"/>
                <a:ea typeface="Calibri" panose="020F0502020204030204" pitchFamily="34" charset="0"/>
                <a:cs typeface="Times New Roman" panose="02020603050405020304" pitchFamily="18" charset="0"/>
              </a:rPr>
              <a:t>).</a:t>
            </a:r>
          </a:p>
          <a:p>
            <a:pPr algn="just"/>
            <a:endParaRPr lang="es-MX" sz="1800" dirty="0">
              <a:latin typeface="Gill Sans MT" panose="020B0502020104020203" pitchFamily="34" charset="77"/>
            </a:endParaRPr>
          </a:p>
        </p:txBody>
      </p:sp>
      <p:pic>
        <p:nvPicPr>
          <p:cNvPr id="4" name="Imagen 3">
            <a:extLst>
              <a:ext uri="{FF2B5EF4-FFF2-40B4-BE49-F238E27FC236}">
                <a16:creationId xmlns:a16="http://schemas.microsoft.com/office/drawing/2014/main" id="{C3E3EEE6-59E0-35E8-0002-30153BA081E1}"/>
              </a:ext>
            </a:extLst>
          </p:cNvPr>
          <p:cNvPicPr>
            <a:picLocks noChangeAspect="1"/>
          </p:cNvPicPr>
          <p:nvPr/>
        </p:nvPicPr>
        <p:blipFill>
          <a:blip r:embed="rId3"/>
          <a:srcRect l="-43" t="9615" r="-107" b="1923"/>
          <a:stretch>
            <a:fillRect/>
          </a:stretch>
        </p:blipFill>
        <p:spPr>
          <a:xfrm>
            <a:off x="471028" y="1157061"/>
            <a:ext cx="8524899" cy="416484"/>
          </a:xfrm>
          <a:prstGeom prst="rect">
            <a:avLst/>
          </a:prstGeom>
        </p:spPr>
      </p:pic>
    </p:spTree>
    <p:extLst>
      <p:ext uri="{BB962C8B-B14F-4D97-AF65-F5344CB8AC3E}">
        <p14:creationId xmlns:p14="http://schemas.microsoft.com/office/powerpoint/2010/main" val="385242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0782" y="699542"/>
            <a:ext cx="8033892" cy="286625"/>
          </a:xfrm>
        </p:spPr>
        <p:txBody>
          <a:bodyPr/>
          <a:lstStyle/>
          <a:p>
            <a:r>
              <a:rPr lang="es-MX" dirty="0"/>
              <a:t>Contenido</a:t>
            </a:r>
          </a:p>
        </p:txBody>
      </p:sp>
      <p:sp>
        <p:nvSpPr>
          <p:cNvPr id="3" name="2 Marcador de texto"/>
          <p:cNvSpPr>
            <a:spLocks noGrp="1"/>
          </p:cNvSpPr>
          <p:nvPr>
            <p:ph type="body" sz="quarter" idx="10"/>
          </p:nvPr>
        </p:nvSpPr>
        <p:spPr>
          <a:xfrm>
            <a:off x="882776" y="1203598"/>
            <a:ext cx="7209903" cy="3095506"/>
          </a:xfrm>
        </p:spPr>
        <p:txBody>
          <a:bodyPr/>
          <a:lstStyle/>
          <a:p>
            <a:pPr marL="457200" indent="-457200">
              <a:buFont typeface="+mj-lt"/>
              <a:buAutoNum type="arabicPeriod"/>
            </a:pPr>
            <a:endParaRPr lang="es-MX" dirty="0"/>
          </a:p>
          <a:p>
            <a:pPr marL="457200" indent="-457200">
              <a:buFont typeface="+mj-lt"/>
              <a:buAutoNum type="arabicPeriod"/>
            </a:pPr>
            <a:r>
              <a:rPr lang="es-MX" dirty="0"/>
              <a:t>Calendario del proceso</a:t>
            </a:r>
          </a:p>
          <a:p>
            <a:pPr marL="457200" indent="-457200">
              <a:buFont typeface="+mj-lt"/>
              <a:buAutoNum type="arabicPeriod"/>
            </a:pPr>
            <a:r>
              <a:rPr lang="es-MX" dirty="0"/>
              <a:t>Generación de formatos de pago</a:t>
            </a:r>
          </a:p>
          <a:p>
            <a:pPr marL="457200" indent="-457200">
              <a:buFont typeface="+mj-lt"/>
              <a:buAutoNum type="arabicPeriod"/>
            </a:pPr>
            <a:r>
              <a:rPr lang="es-MX" dirty="0"/>
              <a:t>Proceso de inscripción</a:t>
            </a:r>
          </a:p>
          <a:p>
            <a:pPr marL="457200" indent="-457200">
              <a:buFont typeface="+mj-lt"/>
              <a:buAutoNum type="arabicPeriod"/>
            </a:pPr>
            <a:r>
              <a:rPr lang="es-MX" dirty="0"/>
              <a:t>Documentos de inscripción</a:t>
            </a:r>
          </a:p>
          <a:p>
            <a:pPr marL="457200" indent="-457200">
              <a:buFont typeface="+mj-lt"/>
              <a:buAutoNum type="arabicPeriod"/>
            </a:pPr>
            <a:r>
              <a:rPr lang="es-MX" dirty="0"/>
              <a:t>Condonaciones</a:t>
            </a:r>
          </a:p>
          <a:p>
            <a:pPr marL="457200" indent="-457200">
              <a:buFont typeface="+mj-lt"/>
              <a:buAutoNum type="arabicPeriod"/>
            </a:pPr>
            <a:r>
              <a:rPr lang="es-MX" dirty="0"/>
              <a:t>Generales</a:t>
            </a:r>
          </a:p>
        </p:txBody>
      </p:sp>
    </p:spTree>
    <p:extLst>
      <p:ext uri="{BB962C8B-B14F-4D97-AF65-F5344CB8AC3E}">
        <p14:creationId xmlns:p14="http://schemas.microsoft.com/office/powerpoint/2010/main" val="955457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8BAFBCB-E10B-7D88-C958-DD62E29ABB71}"/>
              </a:ext>
            </a:extLst>
          </p:cNvPr>
          <p:cNvSpPr>
            <a:spLocks noGrp="1"/>
          </p:cNvSpPr>
          <p:nvPr>
            <p:ph type="body" idx="1"/>
          </p:nvPr>
        </p:nvSpPr>
        <p:spPr/>
        <p:txBody>
          <a:bodyPr/>
          <a:lstStyle/>
          <a:p>
            <a:r>
              <a:rPr lang="es-MX" dirty="0"/>
              <a:t>5. Condonaciones</a:t>
            </a:r>
          </a:p>
        </p:txBody>
      </p:sp>
    </p:spTree>
    <p:extLst>
      <p:ext uri="{BB962C8B-B14F-4D97-AF65-F5344CB8AC3E}">
        <p14:creationId xmlns:p14="http://schemas.microsoft.com/office/powerpoint/2010/main" val="1625899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sz="quarter" idx="10"/>
          </p:nvPr>
        </p:nvSpPr>
        <p:spPr>
          <a:xfrm>
            <a:off x="683568" y="1132428"/>
            <a:ext cx="8033892" cy="3095506"/>
          </a:xfrm>
        </p:spPr>
        <p:txBody>
          <a:bodyPr/>
          <a:lstStyle/>
          <a:p>
            <a:pPr marL="342900" indent="-342900" algn="just">
              <a:buFont typeface="Symbol" panose="05050102010706020507" pitchFamily="18" charset="2"/>
              <a:buChar char=""/>
            </a:pPr>
            <a:r>
              <a:rPr lang="es-MX" sz="1800" dirty="0">
                <a:latin typeface="Gill Sans MT"/>
                <a:ea typeface="Calibri"/>
                <a:cs typeface="Times New Roman"/>
              </a:rPr>
              <a:t>4 - 6 </a:t>
            </a:r>
            <a:r>
              <a:rPr lang="es-MX" sz="1800" dirty="0">
                <a:effectLst/>
                <a:latin typeface="Gill Sans MT"/>
                <a:ea typeface="Calibri"/>
                <a:cs typeface="Times New Roman"/>
              </a:rPr>
              <a:t>agosto </a:t>
            </a:r>
            <a:r>
              <a:rPr lang="es-MX" sz="1800" dirty="0">
                <a:effectLst/>
                <a:latin typeface="Gill Sans MT"/>
                <a:ea typeface="Calibri"/>
                <a:cs typeface="Times New Roman"/>
                <a:sym typeface="Wingdings" panose="05000000000000000000" pitchFamily="2" charset="2"/>
              </a:rPr>
              <a:t> Primera lista</a:t>
            </a:r>
          </a:p>
          <a:p>
            <a:pPr marL="342900" indent="-342900" algn="just">
              <a:buFont typeface="Symbol" panose="05050102010706020507" pitchFamily="18" charset="2"/>
              <a:buChar char=""/>
            </a:pPr>
            <a:r>
              <a:rPr lang="es-MX" sz="1800" dirty="0">
                <a:latin typeface="Gill Sans MT"/>
                <a:ea typeface="Calibri"/>
                <a:cs typeface="Times New Roman"/>
                <a:sym typeface="Wingdings" panose="05000000000000000000" pitchFamily="2" charset="2"/>
              </a:rPr>
              <a:t>19 - agosto  Corrimiento</a:t>
            </a:r>
            <a:endParaRPr lang="es-MX" sz="1800" dirty="0">
              <a:latin typeface="Gill Sans MT"/>
              <a:ea typeface="Calibri"/>
              <a:cs typeface="Times New Roman"/>
            </a:endParaRPr>
          </a:p>
          <a:p>
            <a:pPr marL="342900" indent="-342900" algn="just">
              <a:buFont typeface="Symbol" panose="05050102010706020507" pitchFamily="18" charset="2"/>
              <a:buChar char=""/>
            </a:pPr>
            <a:r>
              <a:rPr lang="es-MX" sz="1800" dirty="0">
                <a:latin typeface="Gill Sans MT"/>
                <a:ea typeface="Calibri"/>
                <a:cs typeface="Times New Roman"/>
                <a:sym typeface="Wingdings" panose="05000000000000000000" pitchFamily="2" charset="2"/>
              </a:rPr>
              <a:t>28 - agosto</a:t>
            </a:r>
            <a:r>
              <a:rPr lang="es-MX" sz="1800" dirty="0">
                <a:effectLst/>
                <a:latin typeface="Gill Sans MT"/>
                <a:ea typeface="Calibri"/>
                <a:cs typeface="Times New Roman"/>
                <a:sym typeface="Wingdings" panose="05000000000000000000" pitchFamily="2" charset="2"/>
              </a:rPr>
              <a:t>  Vacantes</a:t>
            </a:r>
            <a:endParaRPr lang="es-MX" sz="1800" dirty="0">
              <a:effectLst/>
              <a:latin typeface="Gill Sans MT"/>
              <a:ea typeface="Calibri"/>
              <a:cs typeface="Times New Roman"/>
            </a:endParaRPr>
          </a:p>
          <a:p>
            <a:pPr algn="just"/>
            <a:endParaRPr lang="es-MX" sz="1800" dirty="0">
              <a:latin typeface="Gill Sans MT" panose="020B0502020104020203" pitchFamily="34" charset="77"/>
            </a:endParaRPr>
          </a:p>
          <a:p>
            <a:pPr algn="just"/>
            <a:r>
              <a:rPr lang="es-MX" sz="1800" dirty="0">
                <a:latin typeface="Gill Sans MT" panose="020B0502020104020203" pitchFamily="34" charset="77"/>
              </a:rPr>
              <a:t>El área de prestaciones atenderá las solicitudes de condonación, entregando a la persona aspirante el trámite de autorización que será suficiente para que lo presente en la EA, lo validen y registren. Asimismo, deberá cargarlo en el sistema SIUV. </a:t>
            </a:r>
          </a:p>
          <a:p>
            <a:pPr algn="just"/>
            <a:r>
              <a:rPr lang="es-MX" sz="1800" dirty="0">
                <a:latin typeface="Gill Sans MT" panose="020B0502020104020203" pitchFamily="34" charset="77"/>
              </a:rPr>
              <a:t>El pago del resto de los conceptos administrativos (Credencial, Examen de salud y Comité Pro-mejoras) lo realizará el estudiante a través de MiPago posteriormente. </a:t>
            </a:r>
            <a:endParaRPr lang="es-MX" sz="700" dirty="0">
              <a:latin typeface="Gill Sans MT" panose="020B0502020104020203" pitchFamily="34" charset="77"/>
            </a:endParaRPr>
          </a:p>
          <a:p>
            <a:pPr algn="ctr"/>
            <a:r>
              <a:rPr lang="es-MX" sz="1400" dirty="0">
                <a:latin typeface="Gill Sans MT" panose="020B0502020104020203" pitchFamily="34" charset="77"/>
              </a:rPr>
              <a:t>Más información: </a:t>
            </a:r>
          </a:p>
          <a:p>
            <a:pPr algn="ctr"/>
            <a:r>
              <a:rPr lang="es-MX" sz="1400" dirty="0">
                <a:latin typeface="Gill Sans MT" panose="020B0502020104020203" pitchFamily="34" charset="77"/>
                <a:hlinkClick r:id="rId2"/>
              </a:rPr>
              <a:t>https://www.uv.mx/dgrh/general/condonaciones-de-inscripcion-uv/</a:t>
            </a:r>
            <a:endParaRPr lang="es-MX" sz="1400" dirty="0">
              <a:latin typeface="Gill Sans MT" panose="020B0502020104020203" pitchFamily="34" charset="77"/>
            </a:endParaRPr>
          </a:p>
          <a:p>
            <a:pPr algn="just"/>
            <a:endParaRPr lang="es-MX" sz="1800" dirty="0">
              <a:latin typeface="Gill Sans MT" panose="020B0502020104020203" pitchFamily="34" charset="77"/>
            </a:endParaRPr>
          </a:p>
          <a:p>
            <a:pPr algn="just"/>
            <a:endParaRPr lang="es-MX" sz="1800" dirty="0">
              <a:latin typeface="Gill Sans MT" panose="020B0502020104020203" pitchFamily="34" charset="77"/>
            </a:endParaRPr>
          </a:p>
          <a:p>
            <a:pPr algn="just"/>
            <a:endParaRPr lang="es-MX" sz="1800" dirty="0">
              <a:latin typeface="Gill Sans MT" panose="020B0502020104020203" pitchFamily="34" charset="77"/>
            </a:endParaRPr>
          </a:p>
        </p:txBody>
      </p:sp>
      <p:sp>
        <p:nvSpPr>
          <p:cNvPr id="4" name="1 Título">
            <a:extLst>
              <a:ext uri="{FF2B5EF4-FFF2-40B4-BE49-F238E27FC236}">
                <a16:creationId xmlns:a16="http://schemas.microsoft.com/office/drawing/2014/main" id="{2C0D8A07-596A-144D-C34A-05884E885435}"/>
              </a:ext>
            </a:extLst>
          </p:cNvPr>
          <p:cNvSpPr txBox="1">
            <a:spLocks/>
          </p:cNvSpPr>
          <p:nvPr/>
        </p:nvSpPr>
        <p:spPr bwMode="auto">
          <a:xfrm>
            <a:off x="470782" y="699542"/>
            <a:ext cx="8033892" cy="286625"/>
          </a:xfrm>
          <a:prstGeom prst="rect">
            <a:avLst/>
          </a:prstGeom>
          <a:noFill/>
          <a:ln w="9525">
            <a:noFill/>
            <a:miter lim="800000"/>
            <a:headEnd/>
            <a:tailEnd/>
          </a:ln>
        </p:spPr>
        <p:txBody>
          <a:bodyPr vert="horz" wrap="square" lIns="73292" tIns="36646" rIns="73292" bIns="36646" numCol="1" anchor="ctr" anchorCtr="0" compatLnSpc="1">
            <a:prstTxWarp prst="textNoShape">
              <a:avLst/>
            </a:prstTxWarp>
          </a:bodyPr>
          <a:lstStyle>
            <a:lvl1pPr algn="l" defTabSz="815630" rtl="0" eaLnBrk="1" fontAlgn="base" hangingPunct="1">
              <a:spcBef>
                <a:spcPct val="0"/>
              </a:spcBef>
              <a:spcAft>
                <a:spcPct val="0"/>
              </a:spcAft>
              <a:defRPr sz="2200" b="0" kern="1200">
                <a:solidFill>
                  <a:schemeClr val="tx1"/>
                </a:solidFill>
                <a:latin typeface="Gill Sans MT" pitchFamily="34" charset="0"/>
                <a:ea typeface="+mj-ea"/>
                <a:cs typeface="+mj-cs"/>
              </a:defRPr>
            </a:lvl1pPr>
            <a:lvl2pPr algn="l" defTabSz="815630" rtl="0" eaLnBrk="1" fontAlgn="base" hangingPunct="1">
              <a:spcBef>
                <a:spcPct val="0"/>
              </a:spcBef>
              <a:spcAft>
                <a:spcPct val="0"/>
              </a:spcAft>
              <a:defRPr sz="1600" b="1">
                <a:solidFill>
                  <a:srgbClr val="404040"/>
                </a:solidFill>
                <a:latin typeface="Gill Sans MT" pitchFamily="34" charset="0"/>
              </a:defRPr>
            </a:lvl2pPr>
            <a:lvl3pPr algn="l" defTabSz="815630" rtl="0" eaLnBrk="1" fontAlgn="base" hangingPunct="1">
              <a:spcBef>
                <a:spcPct val="0"/>
              </a:spcBef>
              <a:spcAft>
                <a:spcPct val="0"/>
              </a:spcAft>
              <a:defRPr sz="1600" b="1">
                <a:solidFill>
                  <a:srgbClr val="404040"/>
                </a:solidFill>
                <a:latin typeface="Gill Sans MT" pitchFamily="34" charset="0"/>
              </a:defRPr>
            </a:lvl3pPr>
            <a:lvl4pPr algn="l" defTabSz="815630" rtl="0" eaLnBrk="1" fontAlgn="base" hangingPunct="1">
              <a:spcBef>
                <a:spcPct val="0"/>
              </a:spcBef>
              <a:spcAft>
                <a:spcPct val="0"/>
              </a:spcAft>
              <a:defRPr sz="1600" b="1">
                <a:solidFill>
                  <a:srgbClr val="404040"/>
                </a:solidFill>
                <a:latin typeface="Gill Sans MT" pitchFamily="34" charset="0"/>
              </a:defRPr>
            </a:lvl4pPr>
            <a:lvl5pPr algn="l" defTabSz="815630" rtl="0" eaLnBrk="1" fontAlgn="base" hangingPunct="1">
              <a:spcBef>
                <a:spcPct val="0"/>
              </a:spcBef>
              <a:spcAft>
                <a:spcPct val="0"/>
              </a:spcAft>
              <a:defRPr sz="1600" b="1">
                <a:solidFill>
                  <a:srgbClr val="404040"/>
                </a:solidFill>
                <a:latin typeface="Gill Sans MT" pitchFamily="34" charset="0"/>
              </a:defRPr>
            </a:lvl5pPr>
            <a:lvl6pPr marL="366461" algn="ctr" defTabSz="815630" rtl="0" eaLnBrk="1" fontAlgn="base" hangingPunct="1">
              <a:spcBef>
                <a:spcPct val="0"/>
              </a:spcBef>
              <a:spcAft>
                <a:spcPct val="0"/>
              </a:spcAft>
              <a:defRPr sz="3900">
                <a:solidFill>
                  <a:schemeClr val="tx1"/>
                </a:solidFill>
                <a:latin typeface="Calibri" pitchFamily="34" charset="0"/>
              </a:defRPr>
            </a:lvl6pPr>
            <a:lvl7pPr marL="732921" algn="ctr" defTabSz="815630" rtl="0" eaLnBrk="1" fontAlgn="base" hangingPunct="1">
              <a:spcBef>
                <a:spcPct val="0"/>
              </a:spcBef>
              <a:spcAft>
                <a:spcPct val="0"/>
              </a:spcAft>
              <a:defRPr sz="3900">
                <a:solidFill>
                  <a:schemeClr val="tx1"/>
                </a:solidFill>
                <a:latin typeface="Calibri" pitchFamily="34" charset="0"/>
              </a:defRPr>
            </a:lvl7pPr>
            <a:lvl8pPr marL="1099382" algn="ctr" defTabSz="815630" rtl="0" eaLnBrk="1" fontAlgn="base" hangingPunct="1">
              <a:spcBef>
                <a:spcPct val="0"/>
              </a:spcBef>
              <a:spcAft>
                <a:spcPct val="0"/>
              </a:spcAft>
              <a:defRPr sz="3900">
                <a:solidFill>
                  <a:schemeClr val="tx1"/>
                </a:solidFill>
                <a:latin typeface="Calibri" pitchFamily="34" charset="0"/>
              </a:defRPr>
            </a:lvl8pPr>
            <a:lvl9pPr marL="1465843" algn="ctr" defTabSz="815630" rtl="0" eaLnBrk="1" fontAlgn="base" hangingPunct="1">
              <a:spcBef>
                <a:spcPct val="0"/>
              </a:spcBef>
              <a:spcAft>
                <a:spcPct val="0"/>
              </a:spcAft>
              <a:defRPr sz="3900">
                <a:solidFill>
                  <a:schemeClr val="tx1"/>
                </a:solidFill>
                <a:latin typeface="Calibri" pitchFamily="34" charset="0"/>
              </a:defRPr>
            </a:lvl9pPr>
          </a:lstStyle>
          <a:p>
            <a:r>
              <a:rPr lang="es-MX" dirty="0"/>
              <a:t>Condonaciones</a:t>
            </a:r>
          </a:p>
        </p:txBody>
      </p:sp>
    </p:spTree>
    <p:extLst>
      <p:ext uri="{BB962C8B-B14F-4D97-AF65-F5344CB8AC3E}">
        <p14:creationId xmlns:p14="http://schemas.microsoft.com/office/powerpoint/2010/main" val="2175232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8BAFBCB-E10B-7D88-C958-DD62E29ABB71}"/>
              </a:ext>
            </a:extLst>
          </p:cNvPr>
          <p:cNvSpPr>
            <a:spLocks noGrp="1"/>
          </p:cNvSpPr>
          <p:nvPr>
            <p:ph type="body" idx="1"/>
          </p:nvPr>
        </p:nvSpPr>
        <p:spPr/>
        <p:txBody>
          <a:bodyPr/>
          <a:lstStyle/>
          <a:p>
            <a:r>
              <a:rPr lang="es-MX" dirty="0"/>
              <a:t>6. Generales</a:t>
            </a:r>
          </a:p>
        </p:txBody>
      </p:sp>
    </p:spTree>
    <p:extLst>
      <p:ext uri="{BB962C8B-B14F-4D97-AF65-F5344CB8AC3E}">
        <p14:creationId xmlns:p14="http://schemas.microsoft.com/office/powerpoint/2010/main" val="2700549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95898" y="699542"/>
            <a:ext cx="8033892" cy="286625"/>
          </a:xfrm>
        </p:spPr>
        <p:txBody>
          <a:bodyPr/>
          <a:lstStyle/>
          <a:p>
            <a:r>
              <a:rPr lang="es-MX" dirty="0"/>
              <a:t>Generales</a:t>
            </a:r>
          </a:p>
        </p:txBody>
      </p:sp>
      <p:sp>
        <p:nvSpPr>
          <p:cNvPr id="3" name="2 Marcador de texto"/>
          <p:cNvSpPr>
            <a:spLocks noGrp="1"/>
          </p:cNvSpPr>
          <p:nvPr>
            <p:ph type="body" sz="quarter" idx="10"/>
          </p:nvPr>
        </p:nvSpPr>
        <p:spPr>
          <a:xfrm>
            <a:off x="472225" y="699542"/>
            <a:ext cx="8048047" cy="4227934"/>
          </a:xfrm>
          <a:ln>
            <a:noFill/>
          </a:ln>
        </p:spPr>
        <p:txBody>
          <a:bodyPr/>
          <a:lstStyle/>
          <a:p>
            <a:pPr marL="342900" indent="-342900" algn="just">
              <a:buFont typeface="Symbol" panose="05050102010706020507" pitchFamily="18" charset="2"/>
              <a:buChar char=""/>
            </a:pPr>
            <a:endParaRPr lang="es-MX" sz="900" dirty="0">
              <a:latin typeface="Gill Sans MT" panose="020B0502020104020203" pitchFamily="34" charset="77"/>
              <a:ea typeface="Calibri" panose="020F0502020204030204" pitchFamily="34" charset="0"/>
              <a:cs typeface="Times New Roman" panose="02020603050405020304" pitchFamily="18" charset="0"/>
              <a:sym typeface="Wingdings" panose="05000000000000000000" pitchFamily="2" charset="2"/>
            </a:endParaRPr>
          </a:p>
          <a:p>
            <a:pPr marL="342900" indent="-342900" algn="just">
              <a:buFont typeface="Symbol" panose="05050102010706020507" pitchFamily="18" charset="2"/>
              <a:buChar char=""/>
            </a:pPr>
            <a:r>
              <a:rPr lang="es-MX" sz="1800" dirty="0">
                <a:latin typeface="Gill Sans MT"/>
                <a:ea typeface="Calibri"/>
                <a:cs typeface="Times New Roman"/>
                <a:sym typeface="Wingdings" panose="05000000000000000000" pitchFamily="2" charset="2"/>
              </a:rPr>
              <a:t>Inicio de clases  18 de agosto</a:t>
            </a:r>
            <a:endParaRPr lang="es-MX" sz="1800" dirty="0">
              <a:latin typeface="Gill Sans MT"/>
              <a:ea typeface="Calibri"/>
              <a:cs typeface="Times New Roman"/>
            </a:endParaRPr>
          </a:p>
          <a:p>
            <a:pPr marL="342900" indent="-342900" algn="just">
              <a:buFont typeface="Symbol" panose="05050102010706020507" pitchFamily="18" charset="2"/>
              <a:buChar char=""/>
            </a:pPr>
            <a:r>
              <a:rPr lang="es-MX" sz="1800" dirty="0">
                <a:latin typeface="Gill Sans MT"/>
                <a:ea typeface="Calibri"/>
                <a:cs typeface="Times New Roman"/>
              </a:rPr>
              <a:t>Inicio de clases SEA </a:t>
            </a:r>
            <a:r>
              <a:rPr lang="es-MX" sz="1800" dirty="0">
                <a:latin typeface="Gill Sans MT"/>
                <a:ea typeface="Calibri"/>
                <a:cs typeface="Times New Roman"/>
                <a:sym typeface="Wingdings" pitchFamily="2" charset="2"/>
              </a:rPr>
              <a:t> </a:t>
            </a:r>
            <a:r>
              <a:rPr lang="es-MX" sz="1800" dirty="0">
                <a:latin typeface="Gill Sans MT"/>
                <a:ea typeface="Calibri"/>
                <a:cs typeface="Times New Roman"/>
              </a:rPr>
              <a:t>23 de agosto</a:t>
            </a:r>
            <a:endParaRPr lang="es-MX" sz="1800" dirty="0">
              <a:latin typeface="Gill Sans MT" panose="020B0502020104020203" pitchFamily="34" charset="77"/>
              <a:ea typeface="Calibri"/>
              <a:cs typeface="Times New Roman" panose="02020603050405020304" pitchFamily="18" charset="0"/>
            </a:endParaRPr>
          </a:p>
          <a:p>
            <a:pPr marL="342900" indent="-342900" algn="just">
              <a:buFont typeface="Symbol" panose="05050102010706020507" pitchFamily="18" charset="2"/>
              <a:buChar char=""/>
            </a:pPr>
            <a:endParaRPr lang="es-MX" sz="1800" dirty="0">
              <a:latin typeface="Gill Sans MT" panose="020B0502020104020203" pitchFamily="34" charset="77"/>
              <a:ea typeface="Calibri" panose="020F0502020204030204" pitchFamily="34" charset="0"/>
              <a:cs typeface="Times New Roman" panose="02020603050405020304" pitchFamily="18" charset="0"/>
              <a:sym typeface="Wingdings" panose="05000000000000000000" pitchFamily="2" charset="2"/>
            </a:endParaRPr>
          </a:p>
          <a:p>
            <a:pPr algn="just"/>
            <a:r>
              <a:rPr lang="es-MX" sz="1800" b="1" dirty="0">
                <a:solidFill>
                  <a:srgbClr val="002060"/>
                </a:solidFill>
                <a:latin typeface="Gill Sans MT"/>
                <a:ea typeface="Calibri"/>
                <a:cs typeface="Times New Roman"/>
                <a:sym typeface="Wingdings" panose="05000000000000000000" pitchFamily="2" charset="2"/>
              </a:rPr>
              <a:t>Atención a usuarios de EA</a:t>
            </a:r>
            <a:r>
              <a:rPr lang="es-MX" sz="1800" dirty="0">
                <a:latin typeface="Gill Sans MT"/>
                <a:ea typeface="Calibri"/>
                <a:cs typeface="Times New Roman"/>
                <a:sym typeface="Wingdings" panose="05000000000000000000" pitchFamily="2" charset="2"/>
              </a:rPr>
              <a:t>	</a:t>
            </a:r>
          </a:p>
          <a:p>
            <a:pPr algn="just"/>
            <a:r>
              <a:rPr lang="es-MX" sz="1800" u="sng" dirty="0">
                <a:solidFill>
                  <a:srgbClr val="000000"/>
                </a:solidFill>
                <a:latin typeface="Gill Sans MT"/>
                <a:ea typeface="Calibri"/>
                <a:cs typeface="Times New Roman"/>
                <a:sym typeface="Wingdings" panose="05000000000000000000" pitchFamily="2" charset="2"/>
                <a:hlinkClick r:id="rId2">
                  <a:extLst>
                    <a:ext uri="{A12FA001-AC4F-418D-AE19-62706E023703}">
                      <ahyp:hlinkClr xmlns:ahyp="http://schemas.microsoft.com/office/drawing/2018/hyperlinkcolor" val="tx"/>
                    </a:ext>
                  </a:extLst>
                </a:hlinkClick>
              </a:rPr>
              <a:t>Departamento de Supervisión y Desarrollo Escolar </a:t>
            </a:r>
            <a:endParaRPr lang="es-MX" sz="1800" u="sng" dirty="0">
              <a:solidFill>
                <a:srgbClr val="000000"/>
              </a:solidFill>
              <a:latin typeface="Gill Sans MT"/>
              <a:ea typeface="Calibri"/>
              <a:cs typeface="Times New Roman"/>
              <a:sym typeface="Wingdings" panose="05000000000000000000" pitchFamily="2" charset="2"/>
            </a:endParaRPr>
          </a:p>
          <a:p>
            <a:pPr marL="948688" lvl="1" indent="-285750" algn="just">
              <a:buFont typeface="Wingdings" pitchFamily="2" charset="2"/>
              <a:buChar char="à"/>
            </a:pPr>
            <a:r>
              <a:rPr lang="es-MX" sz="1400" dirty="0">
                <a:latin typeface="Gill Sans MT"/>
                <a:ea typeface="Calibri"/>
                <a:cs typeface="Times New Roman"/>
                <a:sym typeface="Wingdings" panose="05000000000000000000" pitchFamily="2" charset="2"/>
              </a:rPr>
              <a:t>Documentos, seguimiento de formatos de pago y permisos para el sistema de Cotejo de documento.</a:t>
            </a:r>
          </a:p>
          <a:p>
            <a:pPr algn="just"/>
            <a:r>
              <a:rPr lang="es-MX" sz="1800" dirty="0">
                <a:solidFill>
                  <a:srgbClr val="000000"/>
                </a:solidFill>
                <a:latin typeface="Gill Sans MT"/>
                <a:ea typeface="Calibri"/>
                <a:cs typeface="Times New Roman"/>
                <a:hlinkClick r:id="rId3">
                  <a:extLst>
                    <a:ext uri="{A12FA001-AC4F-418D-AE19-62706E023703}">
                      <ahyp:hlinkClr xmlns:ahyp="http://schemas.microsoft.com/office/drawing/2018/hyperlinkcolor" val="tx"/>
                    </a:ext>
                  </a:extLst>
                </a:hlinkClick>
              </a:rPr>
              <a:t>Departamento de Control Escolar </a:t>
            </a:r>
            <a:endParaRPr lang="es-MX" sz="1800" dirty="0">
              <a:solidFill>
                <a:srgbClr val="000000"/>
              </a:solidFill>
              <a:latin typeface="Gill Sans MT"/>
              <a:ea typeface="Calibri"/>
              <a:cs typeface="Times New Roman"/>
            </a:endParaRPr>
          </a:p>
          <a:p>
            <a:pPr marL="948688" lvl="1" indent="-285750" algn="just">
              <a:buFont typeface="Wingdings" pitchFamily="2" charset="2"/>
              <a:buChar char="à"/>
            </a:pPr>
            <a:r>
              <a:rPr lang="es-MX" sz="1400" dirty="0">
                <a:latin typeface="Gill Sans MT"/>
                <a:ea typeface="Calibri"/>
                <a:cs typeface="Times New Roman"/>
              </a:rPr>
              <a:t>Listados y actas de cierre de inscripción</a:t>
            </a:r>
            <a:endParaRPr lang="es-MX" sz="1600" dirty="0">
              <a:latin typeface="Gill Sans MT"/>
              <a:ea typeface="Calibri"/>
              <a:cs typeface="Times New Roman"/>
            </a:endParaRPr>
          </a:p>
          <a:p>
            <a:pPr algn="ctr"/>
            <a:r>
              <a:rPr lang="es-MX" sz="1800" b="1" dirty="0">
                <a:solidFill>
                  <a:srgbClr val="002060"/>
                </a:solidFill>
                <a:latin typeface="Gill Sans MT" panose="020B0502020104020203" pitchFamily="34" charset="77"/>
                <a:ea typeface="Calibri" panose="020F0502020204030204" pitchFamily="34" charset="0"/>
                <a:cs typeface="Times New Roman" panose="02020603050405020304" pitchFamily="18" charset="0"/>
                <a:sym typeface="Wingdings" panose="05000000000000000000" pitchFamily="2" charset="2"/>
              </a:rPr>
              <a:t>Directorio</a:t>
            </a:r>
          </a:p>
          <a:p>
            <a:pPr algn="ctr"/>
            <a:r>
              <a:rPr lang="es-MX" sz="1800" dirty="0">
                <a:latin typeface="Gill Sans MT" panose="020B0502020104020203" pitchFamily="34" charset="77"/>
                <a:ea typeface="Calibri" panose="020F0502020204030204" pitchFamily="34" charset="0"/>
                <a:cs typeface="Times New Roman" panose="02020603050405020304" pitchFamily="18" charset="0"/>
                <a:sym typeface="Wingdings" panose="05000000000000000000" pitchFamily="2" charset="2"/>
                <a:hlinkClick r:id="rId4"/>
              </a:rPr>
              <a:t>https://www.uv.mx/dgae/general/directorio-dgae/</a:t>
            </a:r>
            <a:endParaRPr lang="es-MX" sz="1800" dirty="0">
              <a:latin typeface="Gill Sans MT" panose="020B0502020104020203" pitchFamily="34" charset="77"/>
              <a:ea typeface="Calibri" panose="020F0502020204030204" pitchFamily="34" charset="0"/>
              <a:cs typeface="Times New Roman" panose="02020603050405020304" pitchFamily="18" charset="0"/>
              <a:sym typeface="Wingdings" panose="05000000000000000000" pitchFamily="2" charset="2"/>
            </a:endParaRPr>
          </a:p>
          <a:p>
            <a:pPr algn="just"/>
            <a:endParaRPr lang="es-MX" sz="1800" dirty="0">
              <a:latin typeface="Gill Sans MT" panose="020B0502020104020203" pitchFamily="34" charset="77"/>
              <a:ea typeface="Calibri" panose="020F0502020204030204" pitchFamily="34" charset="0"/>
              <a:cs typeface="Times New Roman" panose="02020603050405020304" pitchFamily="18" charset="0"/>
              <a:sym typeface="Wingdings" panose="05000000000000000000" pitchFamily="2" charset="2"/>
            </a:endParaRPr>
          </a:p>
          <a:p>
            <a:pPr marL="342900" indent="-342900" algn="just">
              <a:buFont typeface="Symbol" panose="05050102010706020507" pitchFamily="18" charset="2"/>
              <a:buChar char=""/>
            </a:pPr>
            <a:endParaRPr lang="es-MX" sz="1800" dirty="0">
              <a:latin typeface="Gill Sans MT" panose="020B0502020104020203" pitchFamily="34" charset="77"/>
              <a:ea typeface="Calibri" panose="020F0502020204030204" pitchFamily="34" charset="0"/>
              <a:cs typeface="Times New Roman" panose="02020603050405020304" pitchFamily="18" charset="0"/>
              <a:sym typeface="Wingdings" panose="05000000000000000000" pitchFamily="2" charset="2"/>
            </a:endParaRPr>
          </a:p>
          <a:p>
            <a:pPr marL="342900" indent="-342900" algn="just">
              <a:buFont typeface="Symbol" panose="05050102010706020507" pitchFamily="18" charset="2"/>
              <a:buChar char=""/>
            </a:pPr>
            <a:endParaRPr lang="es-MX" sz="1800" dirty="0">
              <a:latin typeface="Gill Sans MT" panose="020B0502020104020203" pitchFamily="34" charset="77"/>
              <a:ea typeface="Calibri" panose="020F0502020204030204" pitchFamily="34" charset="0"/>
              <a:cs typeface="Times New Roman" panose="02020603050405020304" pitchFamily="18" charset="0"/>
              <a:sym typeface="Wingdings" panose="05000000000000000000" pitchFamily="2" charset="2"/>
            </a:endParaRPr>
          </a:p>
          <a:p>
            <a:pPr marL="662305" lvl="1" indent="0" algn="just">
              <a:buNone/>
            </a:pPr>
            <a:endParaRPr lang="es-MX" sz="1800" dirty="0">
              <a:solidFill>
                <a:schemeClr val="tx1">
                  <a:lumMod val="50000"/>
                  <a:lumOff val="50000"/>
                </a:schemeClr>
              </a:solidFill>
              <a:latin typeface="Gill Sans MT" panose="020B0502020104020203" pitchFamily="34" charset="77"/>
              <a:ea typeface="Calibri" panose="020F0502020204030204" pitchFamily="34" charset="0"/>
              <a:cs typeface="Times New Roman" panose="02020603050405020304" pitchFamily="18" charset="0"/>
            </a:endParaRPr>
          </a:p>
          <a:p>
            <a:pPr marL="342900" indent="-342900" algn="just">
              <a:buFont typeface="Symbol" panose="05050102010706020507" pitchFamily="18" charset="2"/>
              <a:buChar char=""/>
            </a:pPr>
            <a:endParaRPr lang="es-MX" sz="1800" dirty="0">
              <a:effectLst/>
              <a:latin typeface="Gill Sans MT" panose="020B0502020104020203" pitchFamily="34" charset="77"/>
              <a:ea typeface="Calibri" panose="020F0502020204030204" pitchFamily="34" charset="0"/>
              <a:cs typeface="Times New Roman" panose="02020603050405020304" pitchFamily="18" charset="0"/>
            </a:endParaRPr>
          </a:p>
          <a:p>
            <a:pPr marL="342900" indent="-342900" algn="just">
              <a:buFont typeface="Symbol" panose="05050102010706020507" pitchFamily="18" charset="2"/>
              <a:buChar char=""/>
            </a:pPr>
            <a:endParaRPr lang="es-MX" sz="1800" dirty="0">
              <a:solidFill>
                <a:srgbClr val="0070C0"/>
              </a:solidFill>
              <a:latin typeface="Gill Sans MT" panose="020B0502020104020203" pitchFamily="34" charset="77"/>
              <a:cs typeface="Times New Roman" panose="02020603050405020304" pitchFamily="18" charset="0"/>
            </a:endParaRPr>
          </a:p>
          <a:p>
            <a:pPr marL="342900" lvl="0" indent="-342900" algn="just">
              <a:buFont typeface="Symbol" panose="05050102010706020507" pitchFamily="18" charset="2"/>
              <a:buChar char=""/>
            </a:pPr>
            <a:endParaRPr lang="es-ES_tradnl" sz="1800" dirty="0">
              <a:latin typeface="Gill Sans MT" panose="020B0502020104020203" pitchFamily="34" charset="77"/>
            </a:endParaRPr>
          </a:p>
          <a:p>
            <a:pPr algn="just"/>
            <a:endParaRPr lang="es-MX" sz="1800" dirty="0">
              <a:latin typeface="Gill Sans MT" panose="020B0502020104020203" pitchFamily="34" charset="77"/>
            </a:endParaRPr>
          </a:p>
        </p:txBody>
      </p:sp>
    </p:spTree>
    <p:extLst>
      <p:ext uri="{BB962C8B-B14F-4D97-AF65-F5344CB8AC3E}">
        <p14:creationId xmlns:p14="http://schemas.microsoft.com/office/powerpoint/2010/main" val="3900224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8BAFBCB-E10B-7D88-C958-DD62E29ABB71}"/>
              </a:ext>
            </a:extLst>
          </p:cNvPr>
          <p:cNvSpPr>
            <a:spLocks noGrp="1"/>
          </p:cNvSpPr>
          <p:nvPr>
            <p:ph type="body" idx="1"/>
          </p:nvPr>
        </p:nvSpPr>
        <p:spPr>
          <a:xfrm>
            <a:off x="539553" y="987574"/>
            <a:ext cx="7992888" cy="3240360"/>
          </a:xfrm>
        </p:spPr>
        <p:txBody>
          <a:bodyPr/>
          <a:lstStyle/>
          <a:p>
            <a:r>
              <a:rPr lang="es-MX" sz="5400" b="1" dirty="0"/>
              <a:t>¡Gracias!</a:t>
            </a:r>
          </a:p>
          <a:p>
            <a:r>
              <a:rPr lang="es-MX" sz="5400" b="1" dirty="0"/>
              <a:t> </a:t>
            </a:r>
          </a:p>
        </p:txBody>
      </p:sp>
    </p:spTree>
    <p:extLst>
      <p:ext uri="{BB962C8B-B14F-4D97-AF65-F5344CB8AC3E}">
        <p14:creationId xmlns:p14="http://schemas.microsoft.com/office/powerpoint/2010/main" val="2032163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8BAFBCB-E10B-7D88-C958-DD62E29ABB71}"/>
              </a:ext>
            </a:extLst>
          </p:cNvPr>
          <p:cNvSpPr>
            <a:spLocks noGrp="1"/>
          </p:cNvSpPr>
          <p:nvPr>
            <p:ph type="body" idx="1"/>
          </p:nvPr>
        </p:nvSpPr>
        <p:spPr/>
        <p:txBody>
          <a:bodyPr/>
          <a:lstStyle/>
          <a:p>
            <a:r>
              <a:rPr lang="es-MX" dirty="0"/>
              <a:t>1. Calendario del proceso</a:t>
            </a:r>
          </a:p>
        </p:txBody>
      </p:sp>
    </p:spTree>
    <p:extLst>
      <p:ext uri="{BB962C8B-B14F-4D97-AF65-F5344CB8AC3E}">
        <p14:creationId xmlns:p14="http://schemas.microsoft.com/office/powerpoint/2010/main" val="4187499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0040D1-565F-423B-662D-9B261B2636E5}"/>
              </a:ext>
            </a:extLst>
          </p:cNvPr>
          <p:cNvSpPr>
            <a:spLocks noGrp="1"/>
          </p:cNvSpPr>
          <p:nvPr>
            <p:ph type="title"/>
          </p:nvPr>
        </p:nvSpPr>
        <p:spPr/>
        <p:txBody>
          <a:bodyPr/>
          <a:lstStyle/>
          <a:p>
            <a:r>
              <a:rPr lang="es-MX" dirty="0"/>
              <a:t>Calendario – Inscripción primera lista</a:t>
            </a:r>
          </a:p>
        </p:txBody>
      </p:sp>
      <p:graphicFrame>
        <p:nvGraphicFramePr>
          <p:cNvPr id="5" name="Diagrama 4">
            <a:extLst>
              <a:ext uri="{FF2B5EF4-FFF2-40B4-BE49-F238E27FC236}">
                <a16:creationId xmlns:a16="http://schemas.microsoft.com/office/drawing/2014/main" id="{1AEA1AF3-92E2-AD58-D0A3-3240E51C5C24}"/>
              </a:ext>
            </a:extLst>
          </p:cNvPr>
          <p:cNvGraphicFramePr/>
          <p:nvPr>
            <p:extLst>
              <p:ext uri="{D42A27DB-BD31-4B8C-83A1-F6EECF244321}">
                <p14:modId xmlns:p14="http://schemas.microsoft.com/office/powerpoint/2010/main" val="1549630680"/>
              </p:ext>
            </p:extLst>
          </p:nvPr>
        </p:nvGraphicFramePr>
        <p:xfrm>
          <a:off x="1656439" y="1635646"/>
          <a:ext cx="5831121" cy="2736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8667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0040D1-565F-423B-662D-9B261B2636E5}"/>
              </a:ext>
            </a:extLst>
          </p:cNvPr>
          <p:cNvSpPr>
            <a:spLocks noGrp="1"/>
          </p:cNvSpPr>
          <p:nvPr>
            <p:ph type="title"/>
          </p:nvPr>
        </p:nvSpPr>
        <p:spPr/>
        <p:txBody>
          <a:bodyPr/>
          <a:lstStyle/>
          <a:p>
            <a:r>
              <a:rPr lang="es-MX" dirty="0"/>
              <a:t>Calendario – Inscripción por corrimiento</a:t>
            </a:r>
          </a:p>
        </p:txBody>
      </p:sp>
      <p:graphicFrame>
        <p:nvGraphicFramePr>
          <p:cNvPr id="5" name="Diagrama 4">
            <a:extLst>
              <a:ext uri="{FF2B5EF4-FFF2-40B4-BE49-F238E27FC236}">
                <a16:creationId xmlns:a16="http://schemas.microsoft.com/office/drawing/2014/main" id="{1AEA1AF3-92E2-AD58-D0A3-3240E51C5C24}"/>
              </a:ext>
            </a:extLst>
          </p:cNvPr>
          <p:cNvGraphicFramePr/>
          <p:nvPr>
            <p:extLst>
              <p:ext uri="{D42A27DB-BD31-4B8C-83A1-F6EECF244321}">
                <p14:modId xmlns:p14="http://schemas.microsoft.com/office/powerpoint/2010/main" val="4070178282"/>
              </p:ext>
            </p:extLst>
          </p:nvPr>
        </p:nvGraphicFramePr>
        <p:xfrm>
          <a:off x="1656439" y="1635646"/>
          <a:ext cx="5831121" cy="2736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694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0040D1-565F-423B-662D-9B261B2636E5}"/>
              </a:ext>
            </a:extLst>
          </p:cNvPr>
          <p:cNvSpPr>
            <a:spLocks noGrp="1"/>
          </p:cNvSpPr>
          <p:nvPr>
            <p:ph type="title"/>
          </p:nvPr>
        </p:nvSpPr>
        <p:spPr/>
        <p:txBody>
          <a:bodyPr/>
          <a:lstStyle/>
          <a:p>
            <a:r>
              <a:rPr lang="es-MX" dirty="0"/>
              <a:t>Calendario – Inscripción por vacantes</a:t>
            </a:r>
          </a:p>
        </p:txBody>
      </p:sp>
      <p:graphicFrame>
        <p:nvGraphicFramePr>
          <p:cNvPr id="5" name="Diagrama 4">
            <a:extLst>
              <a:ext uri="{FF2B5EF4-FFF2-40B4-BE49-F238E27FC236}">
                <a16:creationId xmlns:a16="http://schemas.microsoft.com/office/drawing/2014/main" id="{1AEA1AF3-92E2-AD58-D0A3-3240E51C5C24}"/>
              </a:ext>
            </a:extLst>
          </p:cNvPr>
          <p:cNvGraphicFramePr/>
          <p:nvPr>
            <p:extLst>
              <p:ext uri="{D42A27DB-BD31-4B8C-83A1-F6EECF244321}">
                <p14:modId xmlns:p14="http://schemas.microsoft.com/office/powerpoint/2010/main" val="1068134950"/>
              </p:ext>
            </p:extLst>
          </p:nvPr>
        </p:nvGraphicFramePr>
        <p:xfrm>
          <a:off x="1656439" y="1635646"/>
          <a:ext cx="5831121" cy="2736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3838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8BAFBCB-E10B-7D88-C958-DD62E29ABB71}"/>
              </a:ext>
            </a:extLst>
          </p:cNvPr>
          <p:cNvSpPr>
            <a:spLocks noGrp="1"/>
          </p:cNvSpPr>
          <p:nvPr>
            <p:ph type="body" idx="1"/>
          </p:nvPr>
        </p:nvSpPr>
        <p:spPr/>
        <p:txBody>
          <a:bodyPr/>
          <a:lstStyle/>
          <a:p>
            <a:r>
              <a:rPr lang="es-MX" dirty="0"/>
              <a:t>2. Generación de formatos de pago</a:t>
            </a:r>
          </a:p>
        </p:txBody>
      </p:sp>
    </p:spTree>
    <p:extLst>
      <p:ext uri="{BB962C8B-B14F-4D97-AF65-F5344CB8AC3E}">
        <p14:creationId xmlns:p14="http://schemas.microsoft.com/office/powerpoint/2010/main" val="3000220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43C5F7FA-946D-6347-9E7C-FBB53EBC8878}"/>
              </a:ext>
            </a:extLst>
          </p:cNvPr>
          <p:cNvSpPr>
            <a:spLocks noGrp="1"/>
          </p:cNvSpPr>
          <p:nvPr>
            <p:ph type="body" sz="quarter" idx="10"/>
          </p:nvPr>
        </p:nvSpPr>
        <p:spPr>
          <a:xfrm>
            <a:off x="647564" y="1131590"/>
            <a:ext cx="7848872" cy="1543503"/>
          </a:xfrm>
        </p:spPr>
        <p:txBody>
          <a:bodyPr/>
          <a:lstStyle/>
          <a:p>
            <a:pPr>
              <a:lnSpc>
                <a:spcPct val="100000"/>
              </a:lnSpc>
            </a:pPr>
            <a:r>
              <a:rPr lang="es-ES_tradnl" sz="1600" dirty="0"/>
              <a:t>Generación e impresión de formatos de pago</a:t>
            </a:r>
          </a:p>
          <a:p>
            <a:pPr marL="285750" indent="-285750">
              <a:lnSpc>
                <a:spcPct val="100000"/>
              </a:lnSpc>
              <a:buFont typeface="Arial" panose="020B0604020202020204" pitchFamily="34" charset="0"/>
              <a:buChar char="•"/>
            </a:pPr>
            <a:r>
              <a:rPr lang="es-ES_tradnl" sz="1600" dirty="0"/>
              <a:t>La EA genera los formatos de pago y valida que las cuotas sean correctas.</a:t>
            </a:r>
          </a:p>
          <a:p>
            <a:pPr marL="948055" lvl="1" indent="-285750">
              <a:buFont typeface="Courier New" panose="02070309020205020404" pitchFamily="49" charset="0"/>
              <a:buChar char="o"/>
            </a:pPr>
            <a:r>
              <a:rPr lang="es-ES_tradnl" sz="1400" dirty="0">
                <a:solidFill>
                  <a:schemeClr val="tx1">
                    <a:lumMod val="50000"/>
                    <a:lumOff val="50000"/>
                  </a:schemeClr>
                </a:solidFill>
                <a:latin typeface="Gill Sans MT"/>
              </a:rPr>
              <a:t>Primera lista:  8-9 de julio</a:t>
            </a:r>
          </a:p>
          <a:p>
            <a:pPr marL="948055" lvl="1" indent="-285750">
              <a:buFont typeface="Courier New" panose="02070309020205020404" pitchFamily="49" charset="0"/>
              <a:buChar char="o"/>
            </a:pPr>
            <a:r>
              <a:rPr lang="es-ES_tradnl" sz="1400" dirty="0">
                <a:solidFill>
                  <a:schemeClr val="tx1">
                    <a:lumMod val="50000"/>
                    <a:lumOff val="50000"/>
                  </a:schemeClr>
                </a:solidFill>
                <a:latin typeface="Gill Sans MT"/>
              </a:rPr>
              <a:t>Corrimiento:  18 de agosto</a:t>
            </a:r>
          </a:p>
          <a:p>
            <a:pPr marL="948055" lvl="1" indent="-285750">
              <a:buFont typeface="Courier New" panose="02070309020205020404" pitchFamily="49" charset="0"/>
              <a:buChar char="o"/>
            </a:pPr>
            <a:r>
              <a:rPr lang="es-ES_tradnl" sz="1400" dirty="0">
                <a:solidFill>
                  <a:schemeClr val="tx1">
                    <a:lumMod val="50000"/>
                    <a:lumOff val="50000"/>
                  </a:schemeClr>
                </a:solidFill>
                <a:latin typeface="Gill Sans MT"/>
              </a:rPr>
              <a:t>Vacantes:  27 de agosto</a:t>
            </a:r>
          </a:p>
          <a:p>
            <a:pPr>
              <a:lnSpc>
                <a:spcPct val="100000"/>
              </a:lnSpc>
            </a:pPr>
            <a:endParaRPr lang="es-ES_tradnl" sz="1600" dirty="0"/>
          </a:p>
          <a:p>
            <a:pPr marL="285750" indent="-285750">
              <a:lnSpc>
                <a:spcPct val="100000"/>
              </a:lnSpc>
              <a:buFont typeface="Arial" panose="020B0604020202020204" pitchFamily="34" charset="0"/>
              <a:buChar char="•"/>
            </a:pPr>
            <a:r>
              <a:rPr lang="es-ES_tradnl" sz="1600" dirty="0"/>
              <a:t>Se utiliza el SPRFM </a:t>
            </a:r>
            <a:r>
              <a:rPr lang="es-ES_tradnl" sz="1600" dirty="0">
                <a:sym typeface="Wingdings" pitchFamily="2" charset="2"/>
              </a:rPr>
              <a:t> </a:t>
            </a:r>
            <a:r>
              <a:rPr lang="es-ES_tradnl" sz="1600" b="1" dirty="0">
                <a:sym typeface="Wingdings" pitchFamily="2" charset="2"/>
              </a:rPr>
              <a:t>Inscripción en ventanilla </a:t>
            </a:r>
            <a:r>
              <a:rPr lang="es-ES_tradnl" sz="1600" dirty="0">
                <a:sym typeface="Wingdings" pitchFamily="2" charset="2"/>
              </a:rPr>
              <a:t> Generación de formatos por lote</a:t>
            </a:r>
            <a:endParaRPr lang="es-ES_tradnl" sz="1600" dirty="0"/>
          </a:p>
          <a:p>
            <a:pPr marL="285750" indent="-285750">
              <a:lnSpc>
                <a:spcPct val="100000"/>
              </a:lnSpc>
              <a:buFont typeface="Arial" panose="020B0604020202020204" pitchFamily="34" charset="0"/>
              <a:buChar char="•"/>
            </a:pPr>
            <a:endParaRPr lang="es-ES_tradnl" sz="1600" dirty="0"/>
          </a:p>
          <a:p>
            <a:pPr>
              <a:lnSpc>
                <a:spcPct val="100000"/>
              </a:lnSpc>
            </a:pPr>
            <a:r>
              <a:rPr lang="es-ES_tradnl" sz="1600" b="1" dirty="0"/>
              <a:t>	</a:t>
            </a:r>
            <a:endParaRPr lang="es-ES_tradnl" sz="1600" dirty="0"/>
          </a:p>
          <a:p>
            <a:pPr>
              <a:lnSpc>
                <a:spcPct val="100000"/>
              </a:lnSpc>
            </a:pPr>
            <a:endParaRPr lang="es-ES_tradnl" sz="1600" dirty="0"/>
          </a:p>
          <a:p>
            <a:pPr marL="285750" indent="-285750">
              <a:lnSpc>
                <a:spcPct val="100000"/>
              </a:lnSpc>
              <a:buFont typeface="Arial" panose="020B0604020202020204" pitchFamily="34" charset="0"/>
              <a:buChar char="•"/>
            </a:pPr>
            <a:endParaRPr lang="es-ES_tradnl" sz="1600" dirty="0"/>
          </a:p>
          <a:p>
            <a:pPr marL="457200" indent="-457200">
              <a:lnSpc>
                <a:spcPct val="100000"/>
              </a:lnSpc>
              <a:buFont typeface="+mj-lt"/>
              <a:buAutoNum type="arabicPeriod"/>
            </a:pPr>
            <a:endParaRPr lang="es-ES_tradnl" sz="1600" dirty="0"/>
          </a:p>
          <a:p>
            <a:pPr marL="457200" indent="-457200">
              <a:buFont typeface="+mj-lt"/>
              <a:buAutoNum type="arabicPeriod"/>
            </a:pPr>
            <a:endParaRPr lang="es-ES_tradnl" sz="1400" dirty="0"/>
          </a:p>
          <a:p>
            <a:endParaRPr lang="es-ES_tradnl" sz="1400" dirty="0"/>
          </a:p>
        </p:txBody>
      </p:sp>
      <p:pic>
        <p:nvPicPr>
          <p:cNvPr id="4" name="Imagen 3">
            <a:extLst>
              <a:ext uri="{FF2B5EF4-FFF2-40B4-BE49-F238E27FC236}">
                <a16:creationId xmlns:a16="http://schemas.microsoft.com/office/drawing/2014/main" id="{051C8BFB-5FE7-ED99-64E5-9CC02434B2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6176" y="3230301"/>
            <a:ext cx="2051720" cy="1563215"/>
          </a:xfrm>
          <a:prstGeom prst="rect">
            <a:avLst/>
          </a:prstGeom>
        </p:spPr>
      </p:pic>
      <p:pic>
        <p:nvPicPr>
          <p:cNvPr id="5" name="Imagen 4">
            <a:extLst>
              <a:ext uri="{FF2B5EF4-FFF2-40B4-BE49-F238E27FC236}">
                <a16:creationId xmlns:a16="http://schemas.microsoft.com/office/drawing/2014/main" id="{01EDBD4B-2977-934B-A2CA-54C27C3980BA}"/>
              </a:ext>
            </a:extLst>
          </p:cNvPr>
          <p:cNvPicPr>
            <a:picLocks noChangeAspect="1"/>
          </p:cNvPicPr>
          <p:nvPr/>
        </p:nvPicPr>
        <p:blipFill>
          <a:blip r:embed="rId3"/>
          <a:stretch>
            <a:fillRect/>
          </a:stretch>
        </p:blipFill>
        <p:spPr>
          <a:xfrm>
            <a:off x="769054" y="3178014"/>
            <a:ext cx="5027082" cy="1667790"/>
          </a:xfrm>
          <a:prstGeom prst="rect">
            <a:avLst/>
          </a:prstGeom>
        </p:spPr>
      </p:pic>
      <p:sp>
        <p:nvSpPr>
          <p:cNvPr id="6" name="Título 1">
            <a:extLst>
              <a:ext uri="{FF2B5EF4-FFF2-40B4-BE49-F238E27FC236}">
                <a16:creationId xmlns:a16="http://schemas.microsoft.com/office/drawing/2014/main" id="{89A5172C-C84F-2A84-E72E-A5A1E5DCF7FF}"/>
              </a:ext>
            </a:extLst>
          </p:cNvPr>
          <p:cNvSpPr txBox="1">
            <a:spLocks/>
          </p:cNvSpPr>
          <p:nvPr/>
        </p:nvSpPr>
        <p:spPr bwMode="auto">
          <a:xfrm>
            <a:off x="467544" y="713560"/>
            <a:ext cx="8033892" cy="286625"/>
          </a:xfrm>
          <a:prstGeom prst="rect">
            <a:avLst/>
          </a:prstGeom>
          <a:noFill/>
          <a:ln w="9525">
            <a:noFill/>
            <a:miter lim="800000"/>
            <a:headEnd/>
            <a:tailEnd/>
          </a:ln>
        </p:spPr>
        <p:txBody>
          <a:bodyPr vert="horz" wrap="square" lIns="73292" tIns="36646" rIns="73292" bIns="36646" numCol="1" anchor="ctr" anchorCtr="0" compatLnSpc="1">
            <a:prstTxWarp prst="textNoShape">
              <a:avLst/>
            </a:prstTxWarp>
          </a:bodyPr>
          <a:lstStyle>
            <a:lvl1pPr algn="l" defTabSz="815630" rtl="0" eaLnBrk="1" fontAlgn="base" hangingPunct="1">
              <a:spcBef>
                <a:spcPct val="0"/>
              </a:spcBef>
              <a:spcAft>
                <a:spcPct val="0"/>
              </a:spcAft>
              <a:defRPr sz="2200" b="0" kern="1200">
                <a:solidFill>
                  <a:schemeClr val="tx1"/>
                </a:solidFill>
                <a:latin typeface="Gill Sans MT" pitchFamily="34" charset="0"/>
                <a:ea typeface="+mj-ea"/>
                <a:cs typeface="+mj-cs"/>
              </a:defRPr>
            </a:lvl1pPr>
            <a:lvl2pPr algn="l" defTabSz="815630" rtl="0" eaLnBrk="1" fontAlgn="base" hangingPunct="1">
              <a:spcBef>
                <a:spcPct val="0"/>
              </a:spcBef>
              <a:spcAft>
                <a:spcPct val="0"/>
              </a:spcAft>
              <a:defRPr sz="1600" b="1">
                <a:solidFill>
                  <a:srgbClr val="404040"/>
                </a:solidFill>
                <a:latin typeface="Gill Sans MT" pitchFamily="34" charset="0"/>
              </a:defRPr>
            </a:lvl2pPr>
            <a:lvl3pPr algn="l" defTabSz="815630" rtl="0" eaLnBrk="1" fontAlgn="base" hangingPunct="1">
              <a:spcBef>
                <a:spcPct val="0"/>
              </a:spcBef>
              <a:spcAft>
                <a:spcPct val="0"/>
              </a:spcAft>
              <a:defRPr sz="1600" b="1">
                <a:solidFill>
                  <a:srgbClr val="404040"/>
                </a:solidFill>
                <a:latin typeface="Gill Sans MT" pitchFamily="34" charset="0"/>
              </a:defRPr>
            </a:lvl3pPr>
            <a:lvl4pPr algn="l" defTabSz="815630" rtl="0" eaLnBrk="1" fontAlgn="base" hangingPunct="1">
              <a:spcBef>
                <a:spcPct val="0"/>
              </a:spcBef>
              <a:spcAft>
                <a:spcPct val="0"/>
              </a:spcAft>
              <a:defRPr sz="1600" b="1">
                <a:solidFill>
                  <a:srgbClr val="404040"/>
                </a:solidFill>
                <a:latin typeface="Gill Sans MT" pitchFamily="34" charset="0"/>
              </a:defRPr>
            </a:lvl4pPr>
            <a:lvl5pPr algn="l" defTabSz="815630" rtl="0" eaLnBrk="1" fontAlgn="base" hangingPunct="1">
              <a:spcBef>
                <a:spcPct val="0"/>
              </a:spcBef>
              <a:spcAft>
                <a:spcPct val="0"/>
              </a:spcAft>
              <a:defRPr sz="1600" b="1">
                <a:solidFill>
                  <a:srgbClr val="404040"/>
                </a:solidFill>
                <a:latin typeface="Gill Sans MT" pitchFamily="34" charset="0"/>
              </a:defRPr>
            </a:lvl5pPr>
            <a:lvl6pPr marL="366461" algn="ctr" defTabSz="815630" rtl="0" eaLnBrk="1" fontAlgn="base" hangingPunct="1">
              <a:spcBef>
                <a:spcPct val="0"/>
              </a:spcBef>
              <a:spcAft>
                <a:spcPct val="0"/>
              </a:spcAft>
              <a:defRPr sz="3900">
                <a:solidFill>
                  <a:schemeClr val="tx1"/>
                </a:solidFill>
                <a:latin typeface="Calibri" pitchFamily="34" charset="0"/>
              </a:defRPr>
            </a:lvl6pPr>
            <a:lvl7pPr marL="732921" algn="ctr" defTabSz="815630" rtl="0" eaLnBrk="1" fontAlgn="base" hangingPunct="1">
              <a:spcBef>
                <a:spcPct val="0"/>
              </a:spcBef>
              <a:spcAft>
                <a:spcPct val="0"/>
              </a:spcAft>
              <a:defRPr sz="3900">
                <a:solidFill>
                  <a:schemeClr val="tx1"/>
                </a:solidFill>
                <a:latin typeface="Calibri" pitchFamily="34" charset="0"/>
              </a:defRPr>
            </a:lvl7pPr>
            <a:lvl8pPr marL="1099382" algn="ctr" defTabSz="815630" rtl="0" eaLnBrk="1" fontAlgn="base" hangingPunct="1">
              <a:spcBef>
                <a:spcPct val="0"/>
              </a:spcBef>
              <a:spcAft>
                <a:spcPct val="0"/>
              </a:spcAft>
              <a:defRPr sz="3900">
                <a:solidFill>
                  <a:schemeClr val="tx1"/>
                </a:solidFill>
                <a:latin typeface="Calibri" pitchFamily="34" charset="0"/>
              </a:defRPr>
            </a:lvl8pPr>
            <a:lvl9pPr marL="1465843" algn="ctr" defTabSz="815630" rtl="0" eaLnBrk="1" fontAlgn="base" hangingPunct="1">
              <a:spcBef>
                <a:spcPct val="0"/>
              </a:spcBef>
              <a:spcAft>
                <a:spcPct val="0"/>
              </a:spcAft>
              <a:defRPr sz="3900">
                <a:solidFill>
                  <a:schemeClr val="tx1"/>
                </a:solidFill>
                <a:latin typeface="Calibri" pitchFamily="34" charset="0"/>
              </a:defRPr>
            </a:lvl9pPr>
          </a:lstStyle>
          <a:p>
            <a:r>
              <a:rPr lang="es-ES_tradnl" sz="2400" dirty="0"/>
              <a:t>Formatos de pago</a:t>
            </a:r>
          </a:p>
        </p:txBody>
      </p:sp>
    </p:spTree>
    <p:extLst>
      <p:ext uri="{BB962C8B-B14F-4D97-AF65-F5344CB8AC3E}">
        <p14:creationId xmlns:p14="http://schemas.microsoft.com/office/powerpoint/2010/main" val="2220724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905561BD-8D6F-9466-4ED2-249459AD33D9}"/>
              </a:ext>
            </a:extLst>
          </p:cNvPr>
          <p:cNvSpPr>
            <a:spLocks noGrp="1"/>
          </p:cNvSpPr>
          <p:nvPr>
            <p:ph type="body" sz="quarter" idx="10"/>
          </p:nvPr>
        </p:nvSpPr>
        <p:spPr>
          <a:xfrm>
            <a:off x="611560" y="843558"/>
            <a:ext cx="7992888" cy="3095506"/>
          </a:xfrm>
        </p:spPr>
        <p:txBody>
          <a:bodyPr/>
          <a:lstStyle/>
          <a:p>
            <a:pPr marL="285750" indent="-285750">
              <a:lnSpc>
                <a:spcPct val="100000"/>
              </a:lnSpc>
              <a:buFont typeface="Arial" panose="020B0604020202020204" pitchFamily="34" charset="0"/>
              <a:buChar char="•"/>
            </a:pPr>
            <a:r>
              <a:rPr lang="es-ES_tradnl" sz="1600" b="1" dirty="0"/>
              <a:t>Ajuste de cuota a formatos de pago. </a:t>
            </a:r>
            <a:r>
              <a:rPr lang="es-ES_tradnl" sz="1600" dirty="0"/>
              <a:t>La c</a:t>
            </a:r>
            <a:r>
              <a:rPr lang="es-ES_tradnl" sz="1600" dirty="0">
                <a:solidFill>
                  <a:schemeClr val="tx1">
                    <a:lumMod val="50000"/>
                    <a:lumOff val="50000"/>
                  </a:schemeClr>
                </a:solidFill>
                <a:latin typeface="Gill Sans MT" pitchFamily="34" charset="0"/>
              </a:rPr>
              <a:t>uota del </a:t>
            </a:r>
            <a:r>
              <a:rPr lang="es-ES_tradnl" sz="1600" dirty="0"/>
              <a:t>Comité P</a:t>
            </a:r>
            <a:r>
              <a:rPr lang="es-ES_tradnl" sz="1600" dirty="0">
                <a:solidFill>
                  <a:schemeClr val="tx1">
                    <a:lumMod val="50000"/>
                    <a:lumOff val="50000"/>
                  </a:schemeClr>
                </a:solidFill>
                <a:latin typeface="Gill Sans MT" pitchFamily="34" charset="0"/>
              </a:rPr>
              <a:t>ro-mejoras es voluntaria, el SF puede ajustar la cantidad de la cuota en el SPRFM. </a:t>
            </a:r>
            <a:endParaRPr lang="es-ES_tradnl" sz="1600" dirty="0"/>
          </a:p>
          <a:p>
            <a:pPr marL="285750" indent="-285750">
              <a:lnSpc>
                <a:spcPct val="100000"/>
              </a:lnSpc>
              <a:buFont typeface="Arial" panose="020B0604020202020204" pitchFamily="34" charset="0"/>
              <a:buChar char="•"/>
            </a:pPr>
            <a:endParaRPr lang="es-ES_tradnl" sz="1600" dirty="0"/>
          </a:p>
          <a:p>
            <a:pPr marL="285750" indent="-285750">
              <a:lnSpc>
                <a:spcPct val="100000"/>
              </a:lnSpc>
              <a:buFont typeface="Arial" panose="020B0604020202020204" pitchFamily="34" charset="0"/>
              <a:buChar char="•"/>
            </a:pPr>
            <a:r>
              <a:rPr lang="es-ES_tradnl" sz="1600" dirty="0">
                <a:latin typeface="Gill Sans MT"/>
              </a:rPr>
              <a:t>Se comparte material de apoyo en el uso del SPRFM: </a:t>
            </a:r>
          </a:p>
          <a:p>
            <a:pPr marL="948055" lvl="1" indent="-285750">
              <a:buFont typeface="Courier New" panose="02070309020205020404" pitchFamily="49" charset="0"/>
              <a:buChar char="o"/>
            </a:pPr>
            <a:r>
              <a:rPr lang="es-ES_tradnl" sz="1400" dirty="0">
                <a:solidFill>
                  <a:schemeClr val="tx1">
                    <a:lumMod val="50000"/>
                    <a:lumOff val="50000"/>
                  </a:schemeClr>
                </a:solidFill>
                <a:latin typeface="Gill Sans MT" pitchFamily="34" charset="0"/>
              </a:rPr>
              <a:t>Desde MIUV</a:t>
            </a:r>
          </a:p>
          <a:p>
            <a:pPr marL="948055" lvl="1" indent="-285750">
              <a:buFont typeface="Courier New" panose="02070309020205020404" pitchFamily="49" charset="0"/>
              <a:buChar char="o"/>
            </a:pPr>
            <a:endParaRPr lang="es-ES_tradnl" sz="1400" dirty="0">
              <a:solidFill>
                <a:schemeClr val="tx1">
                  <a:lumMod val="50000"/>
                  <a:lumOff val="50000"/>
                </a:schemeClr>
              </a:solidFill>
              <a:latin typeface="Gill Sans MT" pitchFamily="34" charset="0"/>
            </a:endParaRPr>
          </a:p>
          <a:p>
            <a:pPr marL="948055" lvl="1" indent="-285750">
              <a:buFont typeface="Courier New" panose="02070309020205020404" pitchFamily="49" charset="0"/>
              <a:buChar char="o"/>
            </a:pPr>
            <a:endParaRPr lang="es-ES_tradnl" sz="1400" dirty="0">
              <a:solidFill>
                <a:schemeClr val="tx1">
                  <a:lumMod val="50000"/>
                  <a:lumOff val="50000"/>
                </a:schemeClr>
              </a:solidFill>
              <a:latin typeface="Gill Sans MT" pitchFamily="34" charset="0"/>
            </a:endParaRPr>
          </a:p>
          <a:p>
            <a:endParaRPr lang="es-MX" dirty="0"/>
          </a:p>
        </p:txBody>
      </p:sp>
      <p:pic>
        <p:nvPicPr>
          <p:cNvPr id="4" name="Imagen 3">
            <a:extLst>
              <a:ext uri="{FF2B5EF4-FFF2-40B4-BE49-F238E27FC236}">
                <a16:creationId xmlns:a16="http://schemas.microsoft.com/office/drawing/2014/main" id="{4BFF6AE6-6EDA-92F7-48DD-98F809F6A535}"/>
              </a:ext>
            </a:extLst>
          </p:cNvPr>
          <p:cNvPicPr>
            <a:picLocks noChangeAspect="1"/>
          </p:cNvPicPr>
          <p:nvPr/>
        </p:nvPicPr>
        <p:blipFill>
          <a:blip r:embed="rId2"/>
          <a:stretch>
            <a:fillRect/>
          </a:stretch>
        </p:blipFill>
        <p:spPr>
          <a:xfrm>
            <a:off x="1790902" y="2388631"/>
            <a:ext cx="4248472" cy="2005784"/>
          </a:xfrm>
          <a:prstGeom prst="rect">
            <a:avLst/>
          </a:prstGeom>
        </p:spPr>
      </p:pic>
    </p:spTree>
    <p:extLst>
      <p:ext uri="{BB962C8B-B14F-4D97-AF65-F5344CB8AC3E}">
        <p14:creationId xmlns:p14="http://schemas.microsoft.com/office/powerpoint/2010/main" val="3294394030"/>
      </p:ext>
    </p:extLst>
  </p:cSld>
  <p:clrMapOvr>
    <a:masterClrMapping/>
  </p:clrMapOvr>
</p:sld>
</file>

<file path=ppt/theme/theme1.xml><?xml version="1.0" encoding="utf-8"?>
<a:theme xmlns:a="http://schemas.openxmlformats.org/drawingml/2006/main" name="3234 Presentacion PPT_16 a 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3223 Presentacion PPT_16 a 9</Template>
  <TotalTime>23180</TotalTime>
  <Words>1051</Words>
  <Application>Microsoft Macintosh PowerPoint</Application>
  <PresentationFormat>Presentación en pantalla (16:9)</PresentationFormat>
  <Paragraphs>187</Paragraphs>
  <Slides>24</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24</vt:i4>
      </vt:variant>
    </vt:vector>
  </HeadingPairs>
  <TitlesOfParts>
    <vt:vector size="31" baseType="lpstr">
      <vt:lpstr>Arial</vt:lpstr>
      <vt:lpstr>Calibri</vt:lpstr>
      <vt:lpstr>Courier New</vt:lpstr>
      <vt:lpstr>Gill Sans MT</vt:lpstr>
      <vt:lpstr>Symbol</vt:lpstr>
      <vt:lpstr>Wingdings</vt:lpstr>
      <vt:lpstr>3234 Presentacion PPT_16 a 9</vt:lpstr>
      <vt:lpstr>Presentación de PowerPoint</vt:lpstr>
      <vt:lpstr>Contenido</vt:lpstr>
      <vt:lpstr>Presentación de PowerPoint</vt:lpstr>
      <vt:lpstr>Calendario – Inscripción primera lista</vt:lpstr>
      <vt:lpstr>Calendario – Inscripción por corrimiento</vt:lpstr>
      <vt:lpstr>Calendario – Inscripción por vacantes</vt:lpstr>
      <vt:lpstr>Presentación de PowerPoint</vt:lpstr>
      <vt:lpstr>Presentación de PowerPoint</vt:lpstr>
      <vt:lpstr>Presentación de PowerPoint</vt:lpstr>
      <vt:lpstr>Presentación de PowerPoint</vt:lpstr>
      <vt:lpstr>Proceso de inscripción - SIUV</vt:lpstr>
      <vt:lpstr>1. Aspirante sube documentos </vt:lpstr>
      <vt:lpstr>2. EA coteja documentos </vt:lpstr>
      <vt:lpstr>Presentación de PowerPoint</vt:lpstr>
      <vt:lpstr>4.  Aspirante paga en institución bancaria  5. EA valida el comprobante de pago</vt:lpstr>
      <vt:lpstr>6.  Aspirante sube comprobante de pago  7.  Aspirante genera acta de inscripción</vt:lpstr>
      <vt:lpstr>Presentación de PowerPoint</vt:lpstr>
      <vt:lpstr>Documentos de inscripción</vt:lpstr>
      <vt:lpstr>Documentos de inscripción – Extranjeros</vt:lpstr>
      <vt:lpstr>Presentación de PowerPoint</vt:lpstr>
      <vt:lpstr>Presentación de PowerPoint</vt:lpstr>
      <vt:lpstr>Presentación de PowerPoint</vt:lpstr>
      <vt:lpstr>Generales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Garcia Galvez Joyce</dc:creator>
  <cp:lastModifiedBy>Supervisión y Desarrollo Escolar</cp:lastModifiedBy>
  <cp:revision>123</cp:revision>
  <dcterms:created xsi:type="dcterms:W3CDTF">2022-06-23T17:27:34Z</dcterms:created>
  <dcterms:modified xsi:type="dcterms:W3CDTF">2025-06-17T16:56:57Z</dcterms:modified>
</cp:coreProperties>
</file>