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30" r:id="rId1"/>
  </p:sldMasterIdLst>
  <p:notesMasterIdLst>
    <p:notesMasterId r:id="rId34"/>
  </p:notesMasterIdLst>
  <p:handoutMasterIdLst>
    <p:handoutMasterId r:id="rId35"/>
  </p:handoutMasterIdLst>
  <p:sldIdLst>
    <p:sldId id="374" r:id="rId2"/>
    <p:sldId id="386" r:id="rId3"/>
    <p:sldId id="339" r:id="rId4"/>
    <p:sldId id="341" r:id="rId5"/>
    <p:sldId id="379" r:id="rId6"/>
    <p:sldId id="354" r:id="rId7"/>
    <p:sldId id="348" r:id="rId8"/>
    <p:sldId id="345" r:id="rId9"/>
    <p:sldId id="380" r:id="rId10"/>
    <p:sldId id="381" r:id="rId11"/>
    <p:sldId id="342" r:id="rId12"/>
    <p:sldId id="377" r:id="rId13"/>
    <p:sldId id="376" r:id="rId14"/>
    <p:sldId id="276" r:id="rId15"/>
    <p:sldId id="275" r:id="rId16"/>
    <p:sldId id="403" r:id="rId17"/>
    <p:sldId id="404" r:id="rId18"/>
    <p:sldId id="387" r:id="rId19"/>
    <p:sldId id="388" r:id="rId20"/>
    <p:sldId id="389" r:id="rId21"/>
    <p:sldId id="390" r:id="rId22"/>
    <p:sldId id="391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23"/>
    <p:restoredTop sz="94590"/>
  </p:normalViewPr>
  <p:slideViewPr>
    <p:cSldViewPr>
      <p:cViewPr>
        <p:scale>
          <a:sx n="82" d="100"/>
          <a:sy n="82" d="100"/>
        </p:scale>
        <p:origin x="144" y="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image" Target="../media/image34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image" Target="../media/image34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66E1D-56CD-F14D-B69C-F087B75274BC}" type="doc">
      <dgm:prSet loTypeId="urn:microsoft.com/office/officeart/2009/3/layout/Snapshot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2743D08-79D6-A24F-872C-10F5576B9CCB}">
      <dgm:prSet phldrT="[Texto]" custT="1"/>
      <dgm:spPr/>
      <dgm:t>
        <a:bodyPr/>
        <a:lstStyle/>
        <a:p>
          <a:r>
            <a:rPr lang="es-ES" sz="2200" b="1" dirty="0"/>
            <a:t>Gran variedad</a:t>
          </a:r>
        </a:p>
      </dgm:t>
    </dgm:pt>
    <dgm:pt modelId="{2A9C6160-CD31-5B47-AD64-4054308AA752}" type="parTrans" cxnId="{6F7AB6A1-FFDA-7742-B493-9E9AAF428214}">
      <dgm:prSet/>
      <dgm:spPr/>
      <dgm:t>
        <a:bodyPr/>
        <a:lstStyle/>
        <a:p>
          <a:endParaRPr lang="es-ES"/>
        </a:p>
      </dgm:t>
    </dgm:pt>
    <dgm:pt modelId="{88BB5AFE-4DF0-C340-93DE-A3C16D301573}" type="sibTrans" cxnId="{6F7AB6A1-FFDA-7742-B493-9E9AAF428214}">
      <dgm:prSet/>
      <dgm:spPr/>
      <dgm:t>
        <a:bodyPr/>
        <a:lstStyle/>
        <a:p>
          <a:endParaRPr lang="es-ES"/>
        </a:p>
      </dgm:t>
    </dgm:pt>
    <dgm:pt modelId="{D789CAB0-88E8-124F-8A48-BBF26B4FF13D}">
      <dgm:prSet phldrT="[Texto]" custT="1"/>
      <dgm:spPr/>
      <dgm:t>
        <a:bodyPr/>
        <a:lstStyle/>
        <a:p>
          <a:pPr algn="l"/>
          <a:r>
            <a:rPr lang="es-MX" sz="2200" dirty="0"/>
            <a:t>Es un sistema de gestión del aprendizaje que funge como intermediario entre el estudiante y el profesor. </a:t>
          </a:r>
        </a:p>
        <a:p>
          <a:pPr algn="l"/>
          <a:endParaRPr lang="es-MX" sz="2200" dirty="0"/>
        </a:p>
        <a:p>
          <a:pPr algn="l"/>
          <a:r>
            <a:rPr lang="es-MX" sz="2200" dirty="0"/>
            <a:t>Permite que los estudiantes accedan, visualicen, descarguen e interactuen con recursos educativos a traves de un navegador </a:t>
          </a:r>
          <a:r>
            <a:rPr lang="es-MX" sz="2200" i="1" dirty="0"/>
            <a:t>Web</a:t>
          </a:r>
          <a:endParaRPr lang="es-ES" sz="1800" dirty="0"/>
        </a:p>
      </dgm:t>
    </dgm:pt>
    <dgm:pt modelId="{51B77714-01A7-2D46-A9B0-783A23421037}" type="parTrans" cxnId="{4AB739F3-CE50-464B-B7F1-E56B76565A2C}">
      <dgm:prSet/>
      <dgm:spPr/>
      <dgm:t>
        <a:bodyPr/>
        <a:lstStyle/>
        <a:p>
          <a:endParaRPr lang="es-ES"/>
        </a:p>
      </dgm:t>
    </dgm:pt>
    <dgm:pt modelId="{72D43626-B92D-564D-B7A7-89A05BCB8310}" type="sibTrans" cxnId="{4AB739F3-CE50-464B-B7F1-E56B76565A2C}">
      <dgm:prSet/>
      <dgm:spPr/>
      <dgm:t>
        <a:bodyPr/>
        <a:lstStyle/>
        <a:p>
          <a:endParaRPr lang="es-ES"/>
        </a:p>
      </dgm:t>
    </dgm:pt>
    <dgm:pt modelId="{C4090771-2990-0C45-AE74-1C7BA89FB373}" type="pres">
      <dgm:prSet presAssocID="{9E166E1D-56CD-F14D-B69C-F087B75274BC}" presName="Name0" presStyleCnt="0">
        <dgm:presLayoutVars>
          <dgm:chMax/>
          <dgm:chPref/>
          <dgm:dir/>
          <dgm:animLvl val="lvl"/>
        </dgm:presLayoutVars>
      </dgm:prSet>
      <dgm:spPr/>
    </dgm:pt>
    <dgm:pt modelId="{6EE17239-BA12-504D-86EF-DE5FBE3694FD}" type="pres">
      <dgm:prSet presAssocID="{C2743D08-79D6-A24F-872C-10F5576B9CCB}" presName="composite" presStyleCnt="0"/>
      <dgm:spPr/>
    </dgm:pt>
    <dgm:pt modelId="{FE333EC6-ABBC-1A48-B57F-6564FF3A9359}" type="pres">
      <dgm:prSet presAssocID="{C2743D08-79D6-A24F-872C-10F5576B9CCB}" presName="ParentAccentShape" presStyleLbl="trBgShp" presStyleIdx="0" presStyleCnt="2"/>
      <dgm:spPr/>
    </dgm:pt>
    <dgm:pt modelId="{E503B4F5-DAD9-8745-AAE6-768FF127AD2A}" type="pres">
      <dgm:prSet presAssocID="{C2743D08-79D6-A24F-872C-10F5576B9CC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75E7CC37-AF04-D545-8C00-A0570072F4E0}" type="pres">
      <dgm:prSet presAssocID="{C2743D08-79D6-A24F-872C-10F5576B9CCB}" presName="ChildText" presStyleLbl="revTx" presStyleIdx="1" presStyleCnt="2" custScaleX="204570" custLinFactNeighborX="60206" custLinFactNeighborY="-1317">
        <dgm:presLayoutVars>
          <dgm:chMax val="0"/>
          <dgm:chPref val="0"/>
        </dgm:presLayoutVars>
      </dgm:prSet>
      <dgm:spPr/>
    </dgm:pt>
    <dgm:pt modelId="{A79689A5-4CDC-CA4F-A165-DF0707A3FC02}" type="pres">
      <dgm:prSet presAssocID="{C2743D08-79D6-A24F-872C-10F5576B9CCB}" presName="ChildAccentShape" presStyleLbl="trBgShp" presStyleIdx="1" presStyleCnt="2" custLinFactX="665244" custLinFactNeighborX="700000" custLinFactNeighborY="-1317"/>
      <dgm:spPr/>
    </dgm:pt>
    <dgm:pt modelId="{1763C8BB-0F80-6944-8EE5-1E8024A71E78}" type="pres">
      <dgm:prSet presAssocID="{C2743D08-79D6-A24F-872C-10F5576B9CCB}" presName="Image" presStyleLbl="alignImgPlace1" presStyleIdx="0" presStyleCnt="1" custScaleX="100000" custScaleY="89602" custLinFactX="-200000" custLinFactY="-175311" custLinFactNeighborX="-236769" custLinFactNeighborY="-2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765BEC2B-FD40-1C4B-BD1E-81C72340BE2F}" type="presOf" srcId="{D789CAB0-88E8-124F-8A48-BBF26B4FF13D}" destId="{75E7CC37-AF04-D545-8C00-A0570072F4E0}" srcOrd="0" destOrd="0" presId="urn:microsoft.com/office/officeart/2009/3/layout/SnapshotPictureList"/>
    <dgm:cxn modelId="{007A423D-BB25-3444-9B85-2B671EC2A518}" type="presOf" srcId="{C2743D08-79D6-A24F-872C-10F5576B9CCB}" destId="{E503B4F5-DAD9-8745-AAE6-768FF127AD2A}" srcOrd="0" destOrd="0" presId="urn:microsoft.com/office/officeart/2009/3/layout/SnapshotPictureList"/>
    <dgm:cxn modelId="{6F7AB6A1-FFDA-7742-B493-9E9AAF428214}" srcId="{9E166E1D-56CD-F14D-B69C-F087B75274BC}" destId="{C2743D08-79D6-A24F-872C-10F5576B9CCB}" srcOrd="0" destOrd="0" parTransId="{2A9C6160-CD31-5B47-AD64-4054308AA752}" sibTransId="{88BB5AFE-4DF0-C340-93DE-A3C16D301573}"/>
    <dgm:cxn modelId="{D861BFB4-0BAF-8343-9314-931C34D7BFD8}" type="presOf" srcId="{9E166E1D-56CD-F14D-B69C-F087B75274BC}" destId="{C4090771-2990-0C45-AE74-1C7BA89FB373}" srcOrd="0" destOrd="0" presId="urn:microsoft.com/office/officeart/2009/3/layout/SnapshotPictureList"/>
    <dgm:cxn modelId="{4AB739F3-CE50-464B-B7F1-E56B76565A2C}" srcId="{C2743D08-79D6-A24F-872C-10F5576B9CCB}" destId="{D789CAB0-88E8-124F-8A48-BBF26B4FF13D}" srcOrd="0" destOrd="0" parTransId="{51B77714-01A7-2D46-A9B0-783A23421037}" sibTransId="{72D43626-B92D-564D-B7A7-89A05BCB8310}"/>
    <dgm:cxn modelId="{9E2C78BA-4643-5148-99A5-4D8135FADCDD}" type="presParOf" srcId="{C4090771-2990-0C45-AE74-1C7BA89FB373}" destId="{6EE17239-BA12-504D-86EF-DE5FBE3694FD}" srcOrd="0" destOrd="0" presId="urn:microsoft.com/office/officeart/2009/3/layout/SnapshotPictureList"/>
    <dgm:cxn modelId="{8850409B-7F6E-3A47-8344-2D929312B25D}" type="presParOf" srcId="{6EE17239-BA12-504D-86EF-DE5FBE3694FD}" destId="{FE333EC6-ABBC-1A48-B57F-6564FF3A9359}" srcOrd="0" destOrd="0" presId="urn:microsoft.com/office/officeart/2009/3/layout/SnapshotPictureList"/>
    <dgm:cxn modelId="{D24DB01B-400E-E744-81DC-4319F31EB2FD}" type="presParOf" srcId="{6EE17239-BA12-504D-86EF-DE5FBE3694FD}" destId="{E503B4F5-DAD9-8745-AAE6-768FF127AD2A}" srcOrd="1" destOrd="0" presId="urn:microsoft.com/office/officeart/2009/3/layout/SnapshotPictureList"/>
    <dgm:cxn modelId="{A46D91FD-A058-5448-9A60-C3E15D32FE4A}" type="presParOf" srcId="{6EE17239-BA12-504D-86EF-DE5FBE3694FD}" destId="{75E7CC37-AF04-D545-8C00-A0570072F4E0}" srcOrd="2" destOrd="0" presId="urn:microsoft.com/office/officeart/2009/3/layout/SnapshotPictureList"/>
    <dgm:cxn modelId="{04C08490-BE0D-F14D-8BDC-F7FC3F379B63}" type="presParOf" srcId="{6EE17239-BA12-504D-86EF-DE5FBE3694FD}" destId="{A79689A5-4CDC-CA4F-A165-DF0707A3FC02}" srcOrd="3" destOrd="0" presId="urn:microsoft.com/office/officeart/2009/3/layout/SnapshotPictureList"/>
    <dgm:cxn modelId="{5119C6DF-37D7-AB43-8530-365330CC8625}" type="presParOf" srcId="{6EE17239-BA12-504D-86EF-DE5FBE3694FD}" destId="{1763C8BB-0F80-6944-8EE5-1E8024A71E7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23C699-AFEA-7A4C-AAE2-5F5EF85ECAE5}" type="doc">
      <dgm:prSet loTypeId="urn:microsoft.com/office/officeart/2008/layout/Bubble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A6DF99E-06B6-A54D-B67E-F49B846B5FE4}">
      <dgm:prSet phldrT="[Texto]" custT="1"/>
      <dgm:spPr/>
      <dgm:t>
        <a:bodyPr/>
        <a:lstStyle/>
        <a:p>
          <a:r>
            <a:rPr lang="es-MX" sz="4200" b="1" dirty="0"/>
            <a:t>Cursos en vivo y en directo</a:t>
          </a:r>
        </a:p>
      </dgm:t>
    </dgm:pt>
    <dgm:pt modelId="{08F04CE9-7C91-0B4B-8678-02416FD7C58C}" type="parTrans" cxnId="{DFAD86F8-CAF1-A244-B6C1-A73CD9180B80}">
      <dgm:prSet/>
      <dgm:spPr/>
      <dgm:t>
        <a:bodyPr/>
        <a:lstStyle/>
        <a:p>
          <a:endParaRPr lang="es-MX"/>
        </a:p>
      </dgm:t>
    </dgm:pt>
    <dgm:pt modelId="{78C13F06-2F82-4248-B6BE-07B373F8ABCB}" type="sibTrans" cxnId="{DFAD86F8-CAF1-A244-B6C1-A73CD9180B8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s-MX"/>
        </a:p>
      </dgm:t>
    </dgm:pt>
    <dgm:pt modelId="{E6E18BD1-EE62-C44B-BF36-56486E7BAEFD}">
      <dgm:prSet phldrT="[Texto]"/>
      <dgm:spPr/>
      <dgm:t>
        <a:bodyPr/>
        <a:lstStyle/>
        <a:p>
          <a:r>
            <a:rPr lang="es-MX" dirty="0"/>
            <a:t>promueven el logro de objetivos de aprendizaje</a:t>
          </a:r>
        </a:p>
      </dgm:t>
    </dgm:pt>
    <dgm:pt modelId="{5720C1C0-DC80-B545-AC88-E7996155800A}" type="parTrans" cxnId="{1D1309FB-841D-7D40-A5D3-C4A5A0142659}">
      <dgm:prSet/>
      <dgm:spPr/>
      <dgm:t>
        <a:bodyPr/>
        <a:lstStyle/>
        <a:p>
          <a:endParaRPr lang="es-MX"/>
        </a:p>
      </dgm:t>
    </dgm:pt>
    <dgm:pt modelId="{8BECE388-EA30-1945-B6DE-45CEF9E5F87A}" type="sibTrans" cxnId="{1D1309FB-841D-7D40-A5D3-C4A5A0142659}">
      <dgm:prSet/>
      <dgm:spPr/>
      <dgm:t>
        <a:bodyPr/>
        <a:lstStyle/>
        <a:p>
          <a:endParaRPr lang="es-MX"/>
        </a:p>
      </dgm:t>
    </dgm:pt>
    <dgm:pt modelId="{E7567FA8-536A-2F4E-84A7-FD1367472C79}">
      <dgm:prSet phldrT="[Texto]"/>
      <dgm:spPr/>
      <dgm:t>
        <a:bodyPr/>
        <a:lstStyle/>
        <a:p>
          <a:r>
            <a:rPr lang="es-MX" dirty="0"/>
            <a:t>conectan y motivan a los estudiantes, el trabajo colaborativo, equipos multi-países y multidisciplinarios</a:t>
          </a:r>
        </a:p>
      </dgm:t>
    </dgm:pt>
    <dgm:pt modelId="{04D94266-8EDC-4949-8A98-4F7C7BD94043}" type="parTrans" cxnId="{E274346D-D12E-0B49-9A5E-F9BEF7B64833}">
      <dgm:prSet/>
      <dgm:spPr/>
      <dgm:t>
        <a:bodyPr/>
        <a:lstStyle/>
        <a:p>
          <a:endParaRPr lang="es-MX"/>
        </a:p>
      </dgm:t>
    </dgm:pt>
    <dgm:pt modelId="{458B0126-2FEC-B741-8579-68B3C9C49D28}" type="sibTrans" cxnId="{E274346D-D12E-0B49-9A5E-F9BEF7B64833}">
      <dgm:prSet/>
      <dgm:spPr/>
      <dgm:t>
        <a:bodyPr/>
        <a:lstStyle/>
        <a:p>
          <a:endParaRPr lang="es-MX"/>
        </a:p>
      </dgm:t>
    </dgm:pt>
    <dgm:pt modelId="{D60B4A67-F961-D94D-B13B-9185F3D5B90F}" type="pres">
      <dgm:prSet presAssocID="{8423C699-AFEA-7A4C-AAE2-5F5EF85ECAE5}" presName="Name0" presStyleCnt="0">
        <dgm:presLayoutVars>
          <dgm:chMax val="8"/>
          <dgm:chPref val="8"/>
          <dgm:dir/>
        </dgm:presLayoutVars>
      </dgm:prSet>
      <dgm:spPr/>
    </dgm:pt>
    <dgm:pt modelId="{379A3161-44AC-C840-9997-6543FFDD36C4}" type="pres">
      <dgm:prSet presAssocID="{DA6DF99E-06B6-A54D-B67E-F49B846B5FE4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0109D4D-3C7A-844E-99CF-F91C1FC7CDD0}" type="pres">
      <dgm:prSet presAssocID="{DA6DF99E-06B6-A54D-B67E-F49B846B5FE4}" presName="image_accent_1" presStyleCnt="0"/>
      <dgm:spPr/>
    </dgm:pt>
    <dgm:pt modelId="{83A1A872-B915-4848-B7DC-744B3C332D1D}" type="pres">
      <dgm:prSet presAssocID="{DA6DF99E-06B6-A54D-B67E-F49B846B5FE4}" presName="imageAccentRepeatNode" presStyleLbl="alignNode1" presStyleIdx="0" presStyleCnt="6"/>
      <dgm:spPr/>
    </dgm:pt>
    <dgm:pt modelId="{1656D773-1D5A-E04D-8083-28CD78DB49EB}" type="pres">
      <dgm:prSet presAssocID="{DA6DF99E-06B6-A54D-B67E-F49B846B5FE4}" presName="accent_1" presStyleLbl="alignNode1" presStyleIdx="1" presStyleCnt="6"/>
      <dgm:spPr/>
    </dgm:pt>
    <dgm:pt modelId="{A3A3399E-E841-3247-A36A-0E0C7BE3F020}" type="pres">
      <dgm:prSet presAssocID="{78C13F06-2F82-4248-B6BE-07B373F8ABCB}" presName="image_1" presStyleCnt="0"/>
      <dgm:spPr/>
    </dgm:pt>
    <dgm:pt modelId="{8159F438-0AB5-D44C-A7F0-4C94FEFD3B53}" type="pres">
      <dgm:prSet presAssocID="{78C13F06-2F82-4248-B6BE-07B373F8ABCB}" presName="imageRepeatNode" presStyleLbl="fgImgPlace1" presStyleIdx="0" presStyleCnt="3"/>
      <dgm:spPr/>
    </dgm:pt>
    <dgm:pt modelId="{1AD2C73F-9DE5-084C-94D7-676F6EF1DAFD}" type="pres">
      <dgm:prSet presAssocID="{E6E18BD1-EE62-C44B-BF36-56486E7BAEF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EC9594A-4BBE-8B42-99A4-D53E8834FAF3}" type="pres">
      <dgm:prSet presAssocID="{E6E18BD1-EE62-C44B-BF36-56486E7BAEFD}" presName="image_accent_2" presStyleCnt="0"/>
      <dgm:spPr/>
    </dgm:pt>
    <dgm:pt modelId="{CFAE54BD-FA40-AE44-897F-AECE3BEA8856}" type="pres">
      <dgm:prSet presAssocID="{E6E18BD1-EE62-C44B-BF36-56486E7BAEFD}" presName="imageAccentRepeatNode" presStyleLbl="alignNode1" presStyleIdx="2" presStyleCnt="6"/>
      <dgm:spPr/>
    </dgm:pt>
    <dgm:pt modelId="{B9065335-EBE9-534C-B638-D7925251F167}" type="pres">
      <dgm:prSet presAssocID="{8BECE388-EA30-1945-B6DE-45CEF9E5F87A}" presName="image_2" presStyleCnt="0"/>
      <dgm:spPr/>
    </dgm:pt>
    <dgm:pt modelId="{B89A7CB2-6555-C244-B1FF-9E7AE0583033}" type="pres">
      <dgm:prSet presAssocID="{8BECE388-EA30-1945-B6DE-45CEF9E5F87A}" presName="imageRepeatNode" presStyleLbl="fgImgPlace1" presStyleIdx="1" presStyleCnt="3"/>
      <dgm:spPr/>
    </dgm:pt>
    <dgm:pt modelId="{971C94FF-3844-6842-80B7-C7C6F919368F}" type="pres">
      <dgm:prSet presAssocID="{E7567FA8-536A-2F4E-84A7-FD1367472C79}" presName="image_accent_3" presStyleCnt="0"/>
      <dgm:spPr/>
    </dgm:pt>
    <dgm:pt modelId="{61D75B95-14C2-2D44-85B5-475E71AF7697}" type="pres">
      <dgm:prSet presAssocID="{E7567FA8-536A-2F4E-84A7-FD1367472C79}" presName="imageAccentRepeatNode" presStyleLbl="alignNode1" presStyleIdx="3" presStyleCnt="6"/>
      <dgm:spPr/>
    </dgm:pt>
    <dgm:pt modelId="{9B7E2844-B745-1F49-B1BE-0BAFA31902EA}" type="pres">
      <dgm:prSet presAssocID="{E7567FA8-536A-2F4E-84A7-FD1367472C79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B9CA0B5-190F-A041-AA9B-E268F41B0446}" type="pres">
      <dgm:prSet presAssocID="{E7567FA8-536A-2F4E-84A7-FD1367472C79}" presName="accent_2" presStyleLbl="alignNode1" presStyleIdx="4" presStyleCnt="6"/>
      <dgm:spPr/>
    </dgm:pt>
    <dgm:pt modelId="{145B1F0F-5E9B-E248-B3E1-8AD0463CA1AC}" type="pres">
      <dgm:prSet presAssocID="{E7567FA8-536A-2F4E-84A7-FD1367472C79}" presName="accent_3" presStyleLbl="alignNode1" presStyleIdx="5" presStyleCnt="6"/>
      <dgm:spPr/>
    </dgm:pt>
    <dgm:pt modelId="{E4E4B7B2-D40B-BF4D-A543-7BC426B474EF}" type="pres">
      <dgm:prSet presAssocID="{458B0126-2FEC-B741-8579-68B3C9C49D28}" presName="image_3" presStyleCnt="0"/>
      <dgm:spPr/>
    </dgm:pt>
    <dgm:pt modelId="{37C95E82-5CF3-F04E-B152-2C588FFD9AC8}" type="pres">
      <dgm:prSet presAssocID="{458B0126-2FEC-B741-8579-68B3C9C49D28}" presName="imageRepeatNode" presStyleLbl="fgImgPlace1" presStyleIdx="2" presStyleCnt="3"/>
      <dgm:spPr/>
    </dgm:pt>
  </dgm:ptLst>
  <dgm:cxnLst>
    <dgm:cxn modelId="{91D70846-471A-674B-BD5F-8C8D693E1FA6}" type="presOf" srcId="{DA6DF99E-06B6-A54D-B67E-F49B846B5FE4}" destId="{379A3161-44AC-C840-9997-6543FFDD36C4}" srcOrd="0" destOrd="0" presId="urn:microsoft.com/office/officeart/2008/layout/BubblePictureList"/>
    <dgm:cxn modelId="{6B1AA353-BDAF-1A4C-BFEE-DB093046BA09}" type="presOf" srcId="{8BECE388-EA30-1945-B6DE-45CEF9E5F87A}" destId="{B89A7CB2-6555-C244-B1FF-9E7AE0583033}" srcOrd="0" destOrd="0" presId="urn:microsoft.com/office/officeart/2008/layout/BubblePictureList"/>
    <dgm:cxn modelId="{E274346D-D12E-0B49-9A5E-F9BEF7B64833}" srcId="{8423C699-AFEA-7A4C-AAE2-5F5EF85ECAE5}" destId="{E7567FA8-536A-2F4E-84A7-FD1367472C79}" srcOrd="2" destOrd="0" parTransId="{04D94266-8EDC-4949-8A98-4F7C7BD94043}" sibTransId="{458B0126-2FEC-B741-8579-68B3C9C49D28}"/>
    <dgm:cxn modelId="{E10FFBC0-54CD-A441-A767-60377861AABC}" type="presOf" srcId="{E7567FA8-536A-2F4E-84A7-FD1367472C79}" destId="{9B7E2844-B745-1F49-B1BE-0BAFA31902EA}" srcOrd="0" destOrd="0" presId="urn:microsoft.com/office/officeart/2008/layout/BubblePictureList"/>
    <dgm:cxn modelId="{8FB210CD-D613-0647-926A-6DF1EC5AE42F}" type="presOf" srcId="{8423C699-AFEA-7A4C-AAE2-5F5EF85ECAE5}" destId="{D60B4A67-F961-D94D-B13B-9185F3D5B90F}" srcOrd="0" destOrd="0" presId="urn:microsoft.com/office/officeart/2008/layout/BubblePictureList"/>
    <dgm:cxn modelId="{7F8108D2-9079-C04F-B89E-EB10917B2101}" type="presOf" srcId="{458B0126-2FEC-B741-8579-68B3C9C49D28}" destId="{37C95E82-5CF3-F04E-B152-2C588FFD9AC8}" srcOrd="0" destOrd="0" presId="urn:microsoft.com/office/officeart/2008/layout/BubblePictureList"/>
    <dgm:cxn modelId="{C9654BF0-711A-544F-9483-9F3742FD6FBD}" type="presOf" srcId="{E6E18BD1-EE62-C44B-BF36-56486E7BAEFD}" destId="{1AD2C73F-9DE5-084C-94D7-676F6EF1DAFD}" srcOrd="0" destOrd="0" presId="urn:microsoft.com/office/officeart/2008/layout/BubblePictureList"/>
    <dgm:cxn modelId="{DFAD86F8-CAF1-A244-B6C1-A73CD9180B80}" srcId="{8423C699-AFEA-7A4C-AAE2-5F5EF85ECAE5}" destId="{DA6DF99E-06B6-A54D-B67E-F49B846B5FE4}" srcOrd="0" destOrd="0" parTransId="{08F04CE9-7C91-0B4B-8678-02416FD7C58C}" sibTransId="{78C13F06-2F82-4248-B6BE-07B373F8ABCB}"/>
    <dgm:cxn modelId="{1D1309FB-841D-7D40-A5D3-C4A5A0142659}" srcId="{8423C699-AFEA-7A4C-AAE2-5F5EF85ECAE5}" destId="{E6E18BD1-EE62-C44B-BF36-56486E7BAEFD}" srcOrd="1" destOrd="0" parTransId="{5720C1C0-DC80-B545-AC88-E7996155800A}" sibTransId="{8BECE388-EA30-1945-B6DE-45CEF9E5F87A}"/>
    <dgm:cxn modelId="{B0AE10FB-D6E9-9A46-A39F-E05772431395}" type="presOf" srcId="{78C13F06-2F82-4248-B6BE-07B373F8ABCB}" destId="{8159F438-0AB5-D44C-A7F0-4C94FEFD3B53}" srcOrd="0" destOrd="0" presId="urn:microsoft.com/office/officeart/2008/layout/BubblePictureList"/>
    <dgm:cxn modelId="{F0DBC5F2-5B1D-894D-BD9C-55F720C6AAC6}" type="presParOf" srcId="{D60B4A67-F961-D94D-B13B-9185F3D5B90F}" destId="{379A3161-44AC-C840-9997-6543FFDD36C4}" srcOrd="0" destOrd="0" presId="urn:microsoft.com/office/officeart/2008/layout/BubblePictureList"/>
    <dgm:cxn modelId="{176B7466-1599-D04B-8C52-1A68151FE5E7}" type="presParOf" srcId="{D60B4A67-F961-D94D-B13B-9185F3D5B90F}" destId="{70109D4D-3C7A-844E-99CF-F91C1FC7CDD0}" srcOrd="1" destOrd="0" presId="urn:microsoft.com/office/officeart/2008/layout/BubblePictureList"/>
    <dgm:cxn modelId="{709E718F-A777-C749-828C-DFA5923D43E8}" type="presParOf" srcId="{70109D4D-3C7A-844E-99CF-F91C1FC7CDD0}" destId="{83A1A872-B915-4848-B7DC-744B3C332D1D}" srcOrd="0" destOrd="0" presId="urn:microsoft.com/office/officeart/2008/layout/BubblePictureList"/>
    <dgm:cxn modelId="{AE0E2761-FFEC-BD4E-993A-D7B45A43BE5C}" type="presParOf" srcId="{D60B4A67-F961-D94D-B13B-9185F3D5B90F}" destId="{1656D773-1D5A-E04D-8083-28CD78DB49EB}" srcOrd="2" destOrd="0" presId="urn:microsoft.com/office/officeart/2008/layout/BubblePictureList"/>
    <dgm:cxn modelId="{4876741A-7104-AE46-BEE0-3078CC2BBD53}" type="presParOf" srcId="{D60B4A67-F961-D94D-B13B-9185F3D5B90F}" destId="{A3A3399E-E841-3247-A36A-0E0C7BE3F020}" srcOrd="3" destOrd="0" presId="urn:microsoft.com/office/officeart/2008/layout/BubblePictureList"/>
    <dgm:cxn modelId="{3C1C451D-89AE-4E40-AC9D-61749D1E77B1}" type="presParOf" srcId="{A3A3399E-E841-3247-A36A-0E0C7BE3F020}" destId="{8159F438-0AB5-D44C-A7F0-4C94FEFD3B53}" srcOrd="0" destOrd="0" presId="urn:microsoft.com/office/officeart/2008/layout/BubblePictureList"/>
    <dgm:cxn modelId="{8BA14C8F-B2B3-A449-B255-9B29C12F73B4}" type="presParOf" srcId="{D60B4A67-F961-D94D-B13B-9185F3D5B90F}" destId="{1AD2C73F-9DE5-084C-94D7-676F6EF1DAFD}" srcOrd="4" destOrd="0" presId="urn:microsoft.com/office/officeart/2008/layout/BubblePictureList"/>
    <dgm:cxn modelId="{DD6A8476-6D3A-5548-845B-2DAD37BED0AD}" type="presParOf" srcId="{D60B4A67-F961-D94D-B13B-9185F3D5B90F}" destId="{2EC9594A-4BBE-8B42-99A4-D53E8834FAF3}" srcOrd="5" destOrd="0" presId="urn:microsoft.com/office/officeart/2008/layout/BubblePictureList"/>
    <dgm:cxn modelId="{E81598EA-3D47-FF46-949D-BA0A4AD5793F}" type="presParOf" srcId="{2EC9594A-4BBE-8B42-99A4-D53E8834FAF3}" destId="{CFAE54BD-FA40-AE44-897F-AECE3BEA8856}" srcOrd="0" destOrd="0" presId="urn:microsoft.com/office/officeart/2008/layout/BubblePictureList"/>
    <dgm:cxn modelId="{6344DAB8-89B2-464F-A939-25BC112CE458}" type="presParOf" srcId="{D60B4A67-F961-D94D-B13B-9185F3D5B90F}" destId="{B9065335-EBE9-534C-B638-D7925251F167}" srcOrd="6" destOrd="0" presId="urn:microsoft.com/office/officeart/2008/layout/BubblePictureList"/>
    <dgm:cxn modelId="{8E9B9F15-304C-6445-BF60-7805C07BE5DB}" type="presParOf" srcId="{B9065335-EBE9-534C-B638-D7925251F167}" destId="{B89A7CB2-6555-C244-B1FF-9E7AE0583033}" srcOrd="0" destOrd="0" presId="urn:microsoft.com/office/officeart/2008/layout/BubblePictureList"/>
    <dgm:cxn modelId="{A0736B89-D89B-F34E-8B05-69B9E80BE51B}" type="presParOf" srcId="{D60B4A67-F961-D94D-B13B-9185F3D5B90F}" destId="{971C94FF-3844-6842-80B7-C7C6F919368F}" srcOrd="7" destOrd="0" presId="urn:microsoft.com/office/officeart/2008/layout/BubblePictureList"/>
    <dgm:cxn modelId="{BF59C8FF-31CA-6F4F-83AB-B7447955A96E}" type="presParOf" srcId="{971C94FF-3844-6842-80B7-C7C6F919368F}" destId="{61D75B95-14C2-2D44-85B5-475E71AF7697}" srcOrd="0" destOrd="0" presId="urn:microsoft.com/office/officeart/2008/layout/BubblePictureList"/>
    <dgm:cxn modelId="{094B457D-F430-5D40-A208-C10887A4F293}" type="presParOf" srcId="{D60B4A67-F961-D94D-B13B-9185F3D5B90F}" destId="{9B7E2844-B745-1F49-B1BE-0BAFA31902EA}" srcOrd="8" destOrd="0" presId="urn:microsoft.com/office/officeart/2008/layout/BubblePictureList"/>
    <dgm:cxn modelId="{A2DB0DD1-0B6A-2140-9192-12656D75FCBE}" type="presParOf" srcId="{D60B4A67-F961-D94D-B13B-9185F3D5B90F}" destId="{DB9CA0B5-190F-A041-AA9B-E268F41B0446}" srcOrd="9" destOrd="0" presId="urn:microsoft.com/office/officeart/2008/layout/BubblePictureList"/>
    <dgm:cxn modelId="{9FC1536D-5C55-3448-A5BD-48AA762A79B6}" type="presParOf" srcId="{D60B4A67-F961-D94D-B13B-9185F3D5B90F}" destId="{145B1F0F-5E9B-E248-B3E1-8AD0463CA1AC}" srcOrd="10" destOrd="0" presId="urn:microsoft.com/office/officeart/2008/layout/BubblePictureList"/>
    <dgm:cxn modelId="{FEEE689E-FD67-634A-8722-BAE85C8F238D}" type="presParOf" srcId="{D60B4A67-F961-D94D-B13B-9185F3D5B90F}" destId="{E4E4B7B2-D40B-BF4D-A543-7BC426B474EF}" srcOrd="11" destOrd="0" presId="urn:microsoft.com/office/officeart/2008/layout/BubblePictureList"/>
    <dgm:cxn modelId="{3EE1586F-5313-7A4D-925D-7288CE2BEEE8}" type="presParOf" srcId="{E4E4B7B2-D40B-BF4D-A543-7BC426B474EF}" destId="{37C95E82-5CF3-F04E-B152-2C588FFD9AC8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59AC5A-5655-F747-BA19-08CEE650677C}" type="doc">
      <dgm:prSet loTypeId="urn:microsoft.com/office/officeart/2005/8/layout/process4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01D2A5AD-3A1B-3A43-83FB-0E1D40C045B0}">
      <dgm:prSet phldrT="[Texto]" custT="1"/>
      <dgm:spPr/>
      <dgm:t>
        <a:bodyPr/>
        <a:lstStyle/>
        <a:p>
          <a:r>
            <a:rPr lang="es-MX" sz="4000" b="1" dirty="0"/>
            <a:t>Diseño Instruccional de nueva generación</a:t>
          </a:r>
          <a:endParaRPr lang="es-MX" sz="4000" dirty="0"/>
        </a:p>
      </dgm:t>
    </dgm:pt>
    <dgm:pt modelId="{7A2D5091-1823-C54A-B902-DD2FF39EB9CA}" type="parTrans" cxnId="{601F0993-A2B0-1D4B-99C8-4CE7C44BCCF0}">
      <dgm:prSet/>
      <dgm:spPr/>
      <dgm:t>
        <a:bodyPr/>
        <a:lstStyle/>
        <a:p>
          <a:endParaRPr lang="es-MX"/>
        </a:p>
      </dgm:t>
    </dgm:pt>
    <dgm:pt modelId="{E0E20D33-D0D8-1245-82E8-0776CA3B55D2}" type="sibTrans" cxnId="{601F0993-A2B0-1D4B-99C8-4CE7C44BCCF0}">
      <dgm:prSet/>
      <dgm:spPr/>
      <dgm:t>
        <a:bodyPr/>
        <a:lstStyle/>
        <a:p>
          <a:endParaRPr lang="es-MX"/>
        </a:p>
      </dgm:t>
    </dgm:pt>
    <dgm:pt modelId="{A487A014-555A-3C46-819A-880AEFD036CD}">
      <dgm:prSet phldrT="[Texto]"/>
      <dgm:spPr/>
      <dgm:t>
        <a:bodyPr/>
        <a:lstStyle/>
        <a:p>
          <a:r>
            <a:rPr lang="es-MX" dirty="0"/>
            <a:t>Diseños ágiles y Gamificación </a:t>
          </a:r>
        </a:p>
      </dgm:t>
    </dgm:pt>
    <dgm:pt modelId="{58B899D2-DC24-A84E-A9C1-65BFF4A21A7A}" type="parTrans" cxnId="{0F5909A8-E50F-5343-AC77-6D7ECBAEBA05}">
      <dgm:prSet/>
      <dgm:spPr/>
      <dgm:t>
        <a:bodyPr/>
        <a:lstStyle/>
        <a:p>
          <a:endParaRPr lang="es-MX"/>
        </a:p>
      </dgm:t>
    </dgm:pt>
    <dgm:pt modelId="{0752375A-C55A-1843-8899-F7CEE17CB6EE}" type="sibTrans" cxnId="{0F5909A8-E50F-5343-AC77-6D7ECBAEBA05}">
      <dgm:prSet/>
      <dgm:spPr/>
      <dgm:t>
        <a:bodyPr/>
        <a:lstStyle/>
        <a:p>
          <a:endParaRPr lang="es-MX"/>
        </a:p>
      </dgm:t>
    </dgm:pt>
    <dgm:pt modelId="{461F1B42-8388-104B-9E63-531F6B451779}">
      <dgm:prSet phldrT="[Texto]"/>
      <dgm:spPr/>
      <dgm:t>
        <a:bodyPr/>
        <a:lstStyle/>
        <a:p>
          <a:r>
            <a:rPr lang="es-MX" dirty="0"/>
            <a:t>Design Thinking</a:t>
          </a:r>
        </a:p>
      </dgm:t>
    </dgm:pt>
    <dgm:pt modelId="{7BD3DCB6-5307-694A-9C56-CD77BC2D4332}" type="parTrans" cxnId="{EBD57FF5-E8CF-B347-8DDD-AA322B08EFF2}">
      <dgm:prSet/>
      <dgm:spPr/>
      <dgm:t>
        <a:bodyPr/>
        <a:lstStyle/>
        <a:p>
          <a:endParaRPr lang="es-MX"/>
        </a:p>
      </dgm:t>
    </dgm:pt>
    <dgm:pt modelId="{3EA36266-7B70-2C42-A3C0-3EAAAA99DFF3}" type="sibTrans" cxnId="{EBD57FF5-E8CF-B347-8DDD-AA322B08EFF2}">
      <dgm:prSet/>
      <dgm:spPr/>
      <dgm:t>
        <a:bodyPr/>
        <a:lstStyle/>
        <a:p>
          <a:endParaRPr lang="es-MX"/>
        </a:p>
      </dgm:t>
    </dgm:pt>
    <dgm:pt modelId="{AA8C050B-1319-F14F-B868-2EF3EDFBA517}">
      <dgm:prSet phldrT="[Texto]"/>
      <dgm:spPr/>
      <dgm:t>
        <a:bodyPr/>
        <a:lstStyle/>
        <a:p>
          <a:r>
            <a:rPr lang="es-MX" dirty="0"/>
            <a:t>Curación de contenidos</a:t>
          </a:r>
        </a:p>
      </dgm:t>
    </dgm:pt>
    <dgm:pt modelId="{836CE7CB-CED2-CC44-AB8B-C236EAADDBCD}" type="parTrans" cxnId="{AD93D4A7-B43A-6641-A270-8912E2F6D737}">
      <dgm:prSet/>
      <dgm:spPr/>
      <dgm:t>
        <a:bodyPr/>
        <a:lstStyle/>
        <a:p>
          <a:endParaRPr lang="es-MX"/>
        </a:p>
      </dgm:t>
    </dgm:pt>
    <dgm:pt modelId="{D0991D55-7772-7146-829B-F7E37F22202C}" type="sibTrans" cxnId="{AD93D4A7-B43A-6641-A270-8912E2F6D737}">
      <dgm:prSet/>
      <dgm:spPr/>
      <dgm:t>
        <a:bodyPr/>
        <a:lstStyle/>
        <a:p>
          <a:endParaRPr lang="es-MX"/>
        </a:p>
      </dgm:t>
    </dgm:pt>
    <dgm:pt modelId="{020CC56D-9337-A740-8347-B42EE648D309}" type="pres">
      <dgm:prSet presAssocID="{4259AC5A-5655-F747-BA19-08CEE650677C}" presName="Name0" presStyleCnt="0">
        <dgm:presLayoutVars>
          <dgm:dir/>
          <dgm:animLvl val="lvl"/>
          <dgm:resizeHandles val="exact"/>
        </dgm:presLayoutVars>
      </dgm:prSet>
      <dgm:spPr/>
    </dgm:pt>
    <dgm:pt modelId="{DD56E456-AF5C-D84F-9C26-697CA57BE4D4}" type="pres">
      <dgm:prSet presAssocID="{461F1B42-8388-104B-9E63-531F6B451779}" presName="boxAndChildren" presStyleCnt="0"/>
      <dgm:spPr/>
    </dgm:pt>
    <dgm:pt modelId="{751A81A5-B456-9242-B591-666F278C6900}" type="pres">
      <dgm:prSet presAssocID="{461F1B42-8388-104B-9E63-531F6B451779}" presName="parentTextBox" presStyleLbl="node1" presStyleIdx="0" presStyleCnt="4"/>
      <dgm:spPr/>
    </dgm:pt>
    <dgm:pt modelId="{03927B4F-536C-9E49-BC3E-2599CD450320}" type="pres">
      <dgm:prSet presAssocID="{0752375A-C55A-1843-8899-F7CEE17CB6EE}" presName="sp" presStyleCnt="0"/>
      <dgm:spPr/>
    </dgm:pt>
    <dgm:pt modelId="{447A72C8-972A-9C42-9CDE-BC4B6266F88E}" type="pres">
      <dgm:prSet presAssocID="{A487A014-555A-3C46-819A-880AEFD036CD}" presName="arrowAndChildren" presStyleCnt="0"/>
      <dgm:spPr/>
    </dgm:pt>
    <dgm:pt modelId="{778E730E-BEED-774A-9092-6191EACE3CA8}" type="pres">
      <dgm:prSet presAssocID="{A487A014-555A-3C46-819A-880AEFD036CD}" presName="parentTextArrow" presStyleLbl="node1" presStyleIdx="1" presStyleCnt="4"/>
      <dgm:spPr/>
    </dgm:pt>
    <dgm:pt modelId="{499EA6EA-82F2-8D48-ADE1-9648872B4D2A}" type="pres">
      <dgm:prSet presAssocID="{D0991D55-7772-7146-829B-F7E37F22202C}" presName="sp" presStyleCnt="0"/>
      <dgm:spPr/>
    </dgm:pt>
    <dgm:pt modelId="{F50FEB71-C5EB-2C4A-AB1A-1ED3E37FA666}" type="pres">
      <dgm:prSet presAssocID="{AA8C050B-1319-F14F-B868-2EF3EDFBA517}" presName="arrowAndChildren" presStyleCnt="0"/>
      <dgm:spPr/>
    </dgm:pt>
    <dgm:pt modelId="{5D56EDD3-1669-E14A-A755-92508A061960}" type="pres">
      <dgm:prSet presAssocID="{AA8C050B-1319-F14F-B868-2EF3EDFBA517}" presName="parentTextArrow" presStyleLbl="node1" presStyleIdx="2" presStyleCnt="4"/>
      <dgm:spPr/>
    </dgm:pt>
    <dgm:pt modelId="{35424948-1C0A-0F41-805F-53C19A824AEB}" type="pres">
      <dgm:prSet presAssocID="{E0E20D33-D0D8-1245-82E8-0776CA3B55D2}" presName="sp" presStyleCnt="0"/>
      <dgm:spPr/>
    </dgm:pt>
    <dgm:pt modelId="{616B5867-8242-2A4B-9EDD-9AB9161AC518}" type="pres">
      <dgm:prSet presAssocID="{01D2A5AD-3A1B-3A43-83FB-0E1D40C045B0}" presName="arrowAndChildren" presStyleCnt="0"/>
      <dgm:spPr/>
    </dgm:pt>
    <dgm:pt modelId="{554D14BB-395D-4F44-AC2F-452F73F38694}" type="pres">
      <dgm:prSet presAssocID="{01D2A5AD-3A1B-3A43-83FB-0E1D40C045B0}" presName="parentTextArrow" presStyleLbl="node1" presStyleIdx="3" presStyleCnt="4"/>
      <dgm:spPr/>
    </dgm:pt>
  </dgm:ptLst>
  <dgm:cxnLst>
    <dgm:cxn modelId="{4A43E430-0BC6-AC48-BFAE-D1F25B847D07}" type="presOf" srcId="{461F1B42-8388-104B-9E63-531F6B451779}" destId="{751A81A5-B456-9242-B591-666F278C6900}" srcOrd="0" destOrd="0" presId="urn:microsoft.com/office/officeart/2005/8/layout/process4"/>
    <dgm:cxn modelId="{D6421491-F215-6346-BCC4-BA79FF0FA25A}" type="presOf" srcId="{01D2A5AD-3A1B-3A43-83FB-0E1D40C045B0}" destId="{554D14BB-395D-4F44-AC2F-452F73F38694}" srcOrd="0" destOrd="0" presId="urn:microsoft.com/office/officeart/2005/8/layout/process4"/>
    <dgm:cxn modelId="{601F0993-A2B0-1D4B-99C8-4CE7C44BCCF0}" srcId="{4259AC5A-5655-F747-BA19-08CEE650677C}" destId="{01D2A5AD-3A1B-3A43-83FB-0E1D40C045B0}" srcOrd="0" destOrd="0" parTransId="{7A2D5091-1823-C54A-B902-DD2FF39EB9CA}" sibTransId="{E0E20D33-D0D8-1245-82E8-0776CA3B55D2}"/>
    <dgm:cxn modelId="{AD93D4A7-B43A-6641-A270-8912E2F6D737}" srcId="{4259AC5A-5655-F747-BA19-08CEE650677C}" destId="{AA8C050B-1319-F14F-B868-2EF3EDFBA517}" srcOrd="1" destOrd="0" parTransId="{836CE7CB-CED2-CC44-AB8B-C236EAADDBCD}" sibTransId="{D0991D55-7772-7146-829B-F7E37F22202C}"/>
    <dgm:cxn modelId="{0F5909A8-E50F-5343-AC77-6D7ECBAEBA05}" srcId="{4259AC5A-5655-F747-BA19-08CEE650677C}" destId="{A487A014-555A-3C46-819A-880AEFD036CD}" srcOrd="2" destOrd="0" parTransId="{58B899D2-DC24-A84E-A9C1-65BFF4A21A7A}" sibTransId="{0752375A-C55A-1843-8899-F7CEE17CB6EE}"/>
    <dgm:cxn modelId="{1ED1C6C8-CD9B-B04D-B4DF-811070E77E93}" type="presOf" srcId="{4259AC5A-5655-F747-BA19-08CEE650677C}" destId="{020CC56D-9337-A740-8347-B42EE648D309}" srcOrd="0" destOrd="0" presId="urn:microsoft.com/office/officeart/2005/8/layout/process4"/>
    <dgm:cxn modelId="{ADF648D9-56FE-AA49-849B-1D71B7A388EC}" type="presOf" srcId="{AA8C050B-1319-F14F-B868-2EF3EDFBA517}" destId="{5D56EDD3-1669-E14A-A755-92508A061960}" srcOrd="0" destOrd="0" presId="urn:microsoft.com/office/officeart/2005/8/layout/process4"/>
    <dgm:cxn modelId="{8BBF4BEA-9F57-1A45-8FD4-CE366BC95EFA}" type="presOf" srcId="{A487A014-555A-3C46-819A-880AEFD036CD}" destId="{778E730E-BEED-774A-9092-6191EACE3CA8}" srcOrd="0" destOrd="0" presId="urn:microsoft.com/office/officeart/2005/8/layout/process4"/>
    <dgm:cxn modelId="{EBD57FF5-E8CF-B347-8DDD-AA322B08EFF2}" srcId="{4259AC5A-5655-F747-BA19-08CEE650677C}" destId="{461F1B42-8388-104B-9E63-531F6B451779}" srcOrd="3" destOrd="0" parTransId="{7BD3DCB6-5307-694A-9C56-CD77BC2D4332}" sibTransId="{3EA36266-7B70-2C42-A3C0-3EAAAA99DFF3}"/>
    <dgm:cxn modelId="{8573B825-C2A4-7E4F-A10F-EA8CF38E1FB3}" type="presParOf" srcId="{020CC56D-9337-A740-8347-B42EE648D309}" destId="{DD56E456-AF5C-D84F-9C26-697CA57BE4D4}" srcOrd="0" destOrd="0" presId="urn:microsoft.com/office/officeart/2005/8/layout/process4"/>
    <dgm:cxn modelId="{26606E9A-69E6-604D-9375-47FC2955268A}" type="presParOf" srcId="{DD56E456-AF5C-D84F-9C26-697CA57BE4D4}" destId="{751A81A5-B456-9242-B591-666F278C6900}" srcOrd="0" destOrd="0" presId="urn:microsoft.com/office/officeart/2005/8/layout/process4"/>
    <dgm:cxn modelId="{870C5D78-E855-9346-9508-A2EA4D854614}" type="presParOf" srcId="{020CC56D-9337-A740-8347-B42EE648D309}" destId="{03927B4F-536C-9E49-BC3E-2599CD450320}" srcOrd="1" destOrd="0" presId="urn:microsoft.com/office/officeart/2005/8/layout/process4"/>
    <dgm:cxn modelId="{F9CCF20D-A5B2-044F-86DD-41778E6D4FB4}" type="presParOf" srcId="{020CC56D-9337-A740-8347-B42EE648D309}" destId="{447A72C8-972A-9C42-9CDE-BC4B6266F88E}" srcOrd="2" destOrd="0" presId="urn:microsoft.com/office/officeart/2005/8/layout/process4"/>
    <dgm:cxn modelId="{856C16EB-B7F1-6F46-B0D5-5B61EF4843F2}" type="presParOf" srcId="{447A72C8-972A-9C42-9CDE-BC4B6266F88E}" destId="{778E730E-BEED-774A-9092-6191EACE3CA8}" srcOrd="0" destOrd="0" presId="urn:microsoft.com/office/officeart/2005/8/layout/process4"/>
    <dgm:cxn modelId="{8A47ECFE-1957-3B43-A467-CF7C78D8F249}" type="presParOf" srcId="{020CC56D-9337-A740-8347-B42EE648D309}" destId="{499EA6EA-82F2-8D48-ADE1-9648872B4D2A}" srcOrd="3" destOrd="0" presId="urn:microsoft.com/office/officeart/2005/8/layout/process4"/>
    <dgm:cxn modelId="{23BBEF82-CB70-4D4B-BFD5-9C1E2F404782}" type="presParOf" srcId="{020CC56D-9337-A740-8347-B42EE648D309}" destId="{F50FEB71-C5EB-2C4A-AB1A-1ED3E37FA666}" srcOrd="4" destOrd="0" presId="urn:microsoft.com/office/officeart/2005/8/layout/process4"/>
    <dgm:cxn modelId="{8504419D-2F13-1B42-A12C-2B0AFB1B8EF6}" type="presParOf" srcId="{F50FEB71-C5EB-2C4A-AB1A-1ED3E37FA666}" destId="{5D56EDD3-1669-E14A-A755-92508A061960}" srcOrd="0" destOrd="0" presId="urn:microsoft.com/office/officeart/2005/8/layout/process4"/>
    <dgm:cxn modelId="{6CB6D54C-14AC-1143-996D-CDD36B39F91C}" type="presParOf" srcId="{020CC56D-9337-A740-8347-B42EE648D309}" destId="{35424948-1C0A-0F41-805F-53C19A824AEB}" srcOrd="5" destOrd="0" presId="urn:microsoft.com/office/officeart/2005/8/layout/process4"/>
    <dgm:cxn modelId="{77B5D3D4-098B-7F47-AC65-64B8F342683E}" type="presParOf" srcId="{020CC56D-9337-A740-8347-B42EE648D309}" destId="{616B5867-8242-2A4B-9EDD-9AB9161AC518}" srcOrd="6" destOrd="0" presId="urn:microsoft.com/office/officeart/2005/8/layout/process4"/>
    <dgm:cxn modelId="{BCBD5E9B-CC4B-1740-96E7-769DE3253C96}" type="presParOf" srcId="{616B5867-8242-2A4B-9EDD-9AB9161AC518}" destId="{554D14BB-395D-4F44-AC2F-452F73F3869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731DD0-8F8D-C64E-9CF9-EC196B7B7F8F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3_4" csCatId="accent3" phldr="1"/>
      <dgm:spPr/>
    </dgm:pt>
    <dgm:pt modelId="{5378D3C0-0E74-114B-B087-C462A15EDEA2}">
      <dgm:prSet phldrT="[Texto]" custT="1"/>
      <dgm:spPr/>
      <dgm:t>
        <a:bodyPr/>
        <a:lstStyle/>
        <a:p>
          <a:r>
            <a:rPr lang="es-MX" sz="4200" b="1" dirty="0"/>
            <a:t>Aprendizaje Inmersivo</a:t>
          </a:r>
          <a:endParaRPr lang="es-MX" sz="4200" dirty="0"/>
        </a:p>
      </dgm:t>
    </dgm:pt>
    <dgm:pt modelId="{F608989E-322B-9D46-9D51-F32EA20D6565}" type="parTrans" cxnId="{49D511B4-6D8D-1D46-BA82-F401443829CF}">
      <dgm:prSet/>
      <dgm:spPr/>
      <dgm:t>
        <a:bodyPr/>
        <a:lstStyle/>
        <a:p>
          <a:endParaRPr lang="es-MX"/>
        </a:p>
      </dgm:t>
    </dgm:pt>
    <dgm:pt modelId="{C9C69FC4-6FEC-FB48-BC3B-BCEF32AD315D}" type="sibTrans" cxnId="{49D511B4-6D8D-1D46-BA82-F401443829CF}">
      <dgm:prSet/>
      <dgm:spPr/>
      <dgm:t>
        <a:bodyPr/>
        <a:lstStyle/>
        <a:p>
          <a:endParaRPr lang="es-MX"/>
        </a:p>
      </dgm:t>
    </dgm:pt>
    <dgm:pt modelId="{2464D782-87B9-764B-BB93-CD4C1728B14E}">
      <dgm:prSet phldrT="[Texto]"/>
      <dgm:spPr/>
      <dgm:t>
        <a:bodyPr/>
        <a:lstStyle/>
        <a:p>
          <a:r>
            <a:rPr lang="es-MX" dirty="0"/>
            <a:t>Realidad Aumentada, Realidad Virtual y la Inteligencia Artificial </a:t>
          </a:r>
        </a:p>
      </dgm:t>
    </dgm:pt>
    <dgm:pt modelId="{5211FE56-DE39-3547-9CC2-1B065971FFC3}" type="parTrans" cxnId="{C588E6A7-C66A-754E-B6A2-1B002CF29F83}">
      <dgm:prSet/>
      <dgm:spPr/>
      <dgm:t>
        <a:bodyPr/>
        <a:lstStyle/>
        <a:p>
          <a:endParaRPr lang="es-MX"/>
        </a:p>
      </dgm:t>
    </dgm:pt>
    <dgm:pt modelId="{248E1641-8D63-F84F-AF59-F28697B53D90}" type="sibTrans" cxnId="{C588E6A7-C66A-754E-B6A2-1B002CF29F83}">
      <dgm:prSet/>
      <dgm:spPr/>
      <dgm:t>
        <a:bodyPr/>
        <a:lstStyle/>
        <a:p>
          <a:endParaRPr lang="es-MX"/>
        </a:p>
      </dgm:t>
    </dgm:pt>
    <dgm:pt modelId="{2AAD6703-0EF0-BB45-8C93-CD14608B6276}">
      <dgm:prSet phldrT="[Texto]"/>
      <dgm:spPr/>
      <dgm:t>
        <a:bodyPr/>
        <a:lstStyle/>
        <a:p>
          <a:r>
            <a:rPr lang="es-MX" dirty="0"/>
            <a:t>Motivan al estudiante y potencían su aprendizaje</a:t>
          </a:r>
        </a:p>
      </dgm:t>
    </dgm:pt>
    <dgm:pt modelId="{908DF2E0-3932-0F46-8E9B-609965A2729D}" type="parTrans" cxnId="{D6E1043B-D189-A548-9C11-0DC18D46541B}">
      <dgm:prSet/>
      <dgm:spPr/>
      <dgm:t>
        <a:bodyPr/>
        <a:lstStyle/>
        <a:p>
          <a:endParaRPr lang="es-MX"/>
        </a:p>
      </dgm:t>
    </dgm:pt>
    <dgm:pt modelId="{7CB61668-E48A-C346-A63F-AD16B309CD9C}" type="sibTrans" cxnId="{D6E1043B-D189-A548-9C11-0DC18D46541B}">
      <dgm:prSet/>
      <dgm:spPr/>
      <dgm:t>
        <a:bodyPr/>
        <a:lstStyle/>
        <a:p>
          <a:endParaRPr lang="es-MX"/>
        </a:p>
      </dgm:t>
    </dgm:pt>
    <dgm:pt modelId="{1D16AAEE-75EB-7644-9359-68AFE0C5FB9D}" type="pres">
      <dgm:prSet presAssocID="{9F731DD0-8F8D-C64E-9CF9-EC196B7B7F8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239164-F0A6-194C-A0D1-346C0088793B}" type="pres">
      <dgm:prSet presAssocID="{5378D3C0-0E74-114B-B087-C462A15EDEA2}" presName="hierRoot1" presStyleCnt="0">
        <dgm:presLayoutVars>
          <dgm:hierBranch val="init"/>
        </dgm:presLayoutVars>
      </dgm:prSet>
      <dgm:spPr/>
    </dgm:pt>
    <dgm:pt modelId="{3997923A-F348-6440-BC88-2F0D8C4DB96C}" type="pres">
      <dgm:prSet presAssocID="{5378D3C0-0E74-114B-B087-C462A15EDEA2}" presName="rootComposite1" presStyleCnt="0"/>
      <dgm:spPr/>
    </dgm:pt>
    <dgm:pt modelId="{F1A6130D-24E5-8446-8E4B-B87080E8A77F}" type="pres">
      <dgm:prSet presAssocID="{5378D3C0-0E74-114B-B087-C462A15EDEA2}" presName="rootText1" presStyleLbl="alignAcc1" presStyleIdx="0" presStyleCnt="0">
        <dgm:presLayoutVars>
          <dgm:chPref val="3"/>
        </dgm:presLayoutVars>
      </dgm:prSet>
      <dgm:spPr/>
    </dgm:pt>
    <dgm:pt modelId="{7CDD90B7-568B-2D4F-AF9B-3A09E4990BEB}" type="pres">
      <dgm:prSet presAssocID="{5378D3C0-0E74-114B-B087-C462A15EDEA2}" presName="topArc1" presStyleLbl="parChTrans1D1" presStyleIdx="0" presStyleCnt="6"/>
      <dgm:spPr/>
    </dgm:pt>
    <dgm:pt modelId="{DC273A5C-7091-244F-BEC6-1E303B26B7E1}" type="pres">
      <dgm:prSet presAssocID="{5378D3C0-0E74-114B-B087-C462A15EDEA2}" presName="bottomArc1" presStyleLbl="parChTrans1D1" presStyleIdx="1" presStyleCnt="6"/>
      <dgm:spPr/>
    </dgm:pt>
    <dgm:pt modelId="{EFFBB8ED-1733-C943-A84F-9C6B8EF4CA5F}" type="pres">
      <dgm:prSet presAssocID="{5378D3C0-0E74-114B-B087-C462A15EDEA2}" presName="topConnNode1" presStyleLbl="node1" presStyleIdx="0" presStyleCnt="0"/>
      <dgm:spPr/>
    </dgm:pt>
    <dgm:pt modelId="{CE80A8A7-4132-4144-A41E-A8E9E482E7F3}" type="pres">
      <dgm:prSet presAssocID="{5378D3C0-0E74-114B-B087-C462A15EDEA2}" presName="hierChild2" presStyleCnt="0"/>
      <dgm:spPr/>
    </dgm:pt>
    <dgm:pt modelId="{606473F3-C4CC-E645-8190-C9428D66D760}" type="pres">
      <dgm:prSet presAssocID="{5378D3C0-0E74-114B-B087-C462A15EDEA2}" presName="hierChild3" presStyleCnt="0"/>
      <dgm:spPr/>
    </dgm:pt>
    <dgm:pt modelId="{79440A76-8379-FD46-8E38-1C6D56279916}" type="pres">
      <dgm:prSet presAssocID="{2464D782-87B9-764B-BB93-CD4C1728B14E}" presName="hierRoot1" presStyleCnt="0">
        <dgm:presLayoutVars>
          <dgm:hierBranch val="init"/>
        </dgm:presLayoutVars>
      </dgm:prSet>
      <dgm:spPr/>
    </dgm:pt>
    <dgm:pt modelId="{1D48D310-9EDE-3F4E-A278-63942BFFBAF4}" type="pres">
      <dgm:prSet presAssocID="{2464D782-87B9-764B-BB93-CD4C1728B14E}" presName="rootComposite1" presStyleCnt="0"/>
      <dgm:spPr/>
    </dgm:pt>
    <dgm:pt modelId="{A6B724C8-47EF-FB44-BAE7-A40D73C93287}" type="pres">
      <dgm:prSet presAssocID="{2464D782-87B9-764B-BB93-CD4C1728B14E}" presName="rootText1" presStyleLbl="alignAcc1" presStyleIdx="0" presStyleCnt="0">
        <dgm:presLayoutVars>
          <dgm:chPref val="3"/>
        </dgm:presLayoutVars>
      </dgm:prSet>
      <dgm:spPr/>
    </dgm:pt>
    <dgm:pt modelId="{965A30D7-B000-E544-9129-1A874B8CE53C}" type="pres">
      <dgm:prSet presAssocID="{2464D782-87B9-764B-BB93-CD4C1728B14E}" presName="topArc1" presStyleLbl="parChTrans1D1" presStyleIdx="2" presStyleCnt="6"/>
      <dgm:spPr/>
    </dgm:pt>
    <dgm:pt modelId="{9506CDDF-2AAB-014E-9A15-82C816587E64}" type="pres">
      <dgm:prSet presAssocID="{2464D782-87B9-764B-BB93-CD4C1728B14E}" presName="bottomArc1" presStyleLbl="parChTrans1D1" presStyleIdx="3" presStyleCnt="6"/>
      <dgm:spPr/>
    </dgm:pt>
    <dgm:pt modelId="{E7F48AD2-4E1D-4941-8546-75EB70719A59}" type="pres">
      <dgm:prSet presAssocID="{2464D782-87B9-764B-BB93-CD4C1728B14E}" presName="topConnNode1" presStyleLbl="node1" presStyleIdx="0" presStyleCnt="0"/>
      <dgm:spPr/>
    </dgm:pt>
    <dgm:pt modelId="{15EE771F-669F-9445-9426-6896BCA0DD0F}" type="pres">
      <dgm:prSet presAssocID="{2464D782-87B9-764B-BB93-CD4C1728B14E}" presName="hierChild2" presStyleCnt="0"/>
      <dgm:spPr/>
    </dgm:pt>
    <dgm:pt modelId="{34B1DB18-2337-2C40-833D-02FAB4254DDC}" type="pres">
      <dgm:prSet presAssocID="{2464D782-87B9-764B-BB93-CD4C1728B14E}" presName="hierChild3" presStyleCnt="0"/>
      <dgm:spPr/>
    </dgm:pt>
    <dgm:pt modelId="{81B06691-9653-2548-96BA-BD15541E6DD4}" type="pres">
      <dgm:prSet presAssocID="{2AAD6703-0EF0-BB45-8C93-CD14608B6276}" presName="hierRoot1" presStyleCnt="0">
        <dgm:presLayoutVars>
          <dgm:hierBranch val="init"/>
        </dgm:presLayoutVars>
      </dgm:prSet>
      <dgm:spPr/>
    </dgm:pt>
    <dgm:pt modelId="{89A89BBC-DF13-A34C-A2A1-D93FF34E462D}" type="pres">
      <dgm:prSet presAssocID="{2AAD6703-0EF0-BB45-8C93-CD14608B6276}" presName="rootComposite1" presStyleCnt="0"/>
      <dgm:spPr/>
    </dgm:pt>
    <dgm:pt modelId="{F5432E54-7D3B-7A43-8105-20A1DF56F1CA}" type="pres">
      <dgm:prSet presAssocID="{2AAD6703-0EF0-BB45-8C93-CD14608B6276}" presName="rootText1" presStyleLbl="alignAcc1" presStyleIdx="0" presStyleCnt="0">
        <dgm:presLayoutVars>
          <dgm:chPref val="3"/>
        </dgm:presLayoutVars>
      </dgm:prSet>
      <dgm:spPr/>
    </dgm:pt>
    <dgm:pt modelId="{02BF7FF4-2B39-DA4A-9F65-5DA9620088A5}" type="pres">
      <dgm:prSet presAssocID="{2AAD6703-0EF0-BB45-8C93-CD14608B6276}" presName="topArc1" presStyleLbl="parChTrans1D1" presStyleIdx="4" presStyleCnt="6"/>
      <dgm:spPr/>
    </dgm:pt>
    <dgm:pt modelId="{E1FEBF8E-45FC-204A-A84B-DBDA84427414}" type="pres">
      <dgm:prSet presAssocID="{2AAD6703-0EF0-BB45-8C93-CD14608B6276}" presName="bottomArc1" presStyleLbl="parChTrans1D1" presStyleIdx="5" presStyleCnt="6"/>
      <dgm:spPr/>
    </dgm:pt>
    <dgm:pt modelId="{7619A409-758F-6B43-A127-F0C4821BC266}" type="pres">
      <dgm:prSet presAssocID="{2AAD6703-0EF0-BB45-8C93-CD14608B6276}" presName="topConnNode1" presStyleLbl="node1" presStyleIdx="0" presStyleCnt="0"/>
      <dgm:spPr/>
    </dgm:pt>
    <dgm:pt modelId="{50949F9F-E13C-1B4D-85A8-FFED7D152E04}" type="pres">
      <dgm:prSet presAssocID="{2AAD6703-0EF0-BB45-8C93-CD14608B6276}" presName="hierChild2" presStyleCnt="0"/>
      <dgm:spPr/>
    </dgm:pt>
    <dgm:pt modelId="{933B89A3-3D0E-6449-B385-631BA7246179}" type="pres">
      <dgm:prSet presAssocID="{2AAD6703-0EF0-BB45-8C93-CD14608B6276}" presName="hierChild3" presStyleCnt="0"/>
      <dgm:spPr/>
    </dgm:pt>
  </dgm:ptLst>
  <dgm:cxnLst>
    <dgm:cxn modelId="{D6E1043B-D189-A548-9C11-0DC18D46541B}" srcId="{9F731DD0-8F8D-C64E-9CF9-EC196B7B7F8F}" destId="{2AAD6703-0EF0-BB45-8C93-CD14608B6276}" srcOrd="2" destOrd="0" parTransId="{908DF2E0-3932-0F46-8E9B-609965A2729D}" sibTransId="{7CB61668-E48A-C346-A63F-AD16B309CD9C}"/>
    <dgm:cxn modelId="{1E77F83C-C7A9-5B4F-88BC-E927E67B8C9D}" type="presOf" srcId="{9F731DD0-8F8D-C64E-9CF9-EC196B7B7F8F}" destId="{1D16AAEE-75EB-7644-9359-68AFE0C5FB9D}" srcOrd="0" destOrd="0" presId="urn:microsoft.com/office/officeart/2008/layout/HalfCircleOrganizationChart"/>
    <dgm:cxn modelId="{3DC7883D-10FF-EC49-9EBE-0FE581486694}" type="presOf" srcId="{5378D3C0-0E74-114B-B087-C462A15EDEA2}" destId="{EFFBB8ED-1733-C943-A84F-9C6B8EF4CA5F}" srcOrd="1" destOrd="0" presId="urn:microsoft.com/office/officeart/2008/layout/HalfCircleOrganizationChart"/>
    <dgm:cxn modelId="{EBA3329B-1EA2-FB4B-B071-011DEA3C4F1B}" type="presOf" srcId="{2AAD6703-0EF0-BB45-8C93-CD14608B6276}" destId="{7619A409-758F-6B43-A127-F0C4821BC266}" srcOrd="1" destOrd="0" presId="urn:microsoft.com/office/officeart/2008/layout/HalfCircleOrganizationChart"/>
    <dgm:cxn modelId="{C588E6A7-C66A-754E-B6A2-1B002CF29F83}" srcId="{9F731DD0-8F8D-C64E-9CF9-EC196B7B7F8F}" destId="{2464D782-87B9-764B-BB93-CD4C1728B14E}" srcOrd="1" destOrd="0" parTransId="{5211FE56-DE39-3547-9CC2-1B065971FFC3}" sibTransId="{248E1641-8D63-F84F-AF59-F28697B53D90}"/>
    <dgm:cxn modelId="{49D511B4-6D8D-1D46-BA82-F401443829CF}" srcId="{9F731DD0-8F8D-C64E-9CF9-EC196B7B7F8F}" destId="{5378D3C0-0E74-114B-B087-C462A15EDEA2}" srcOrd="0" destOrd="0" parTransId="{F608989E-322B-9D46-9D51-F32EA20D6565}" sibTransId="{C9C69FC4-6FEC-FB48-BC3B-BCEF32AD315D}"/>
    <dgm:cxn modelId="{93291CB4-3B60-A145-9838-A630A6675739}" type="presOf" srcId="{2464D782-87B9-764B-BB93-CD4C1728B14E}" destId="{A6B724C8-47EF-FB44-BAE7-A40D73C93287}" srcOrd="0" destOrd="0" presId="urn:microsoft.com/office/officeart/2008/layout/HalfCircleOrganizationChart"/>
    <dgm:cxn modelId="{25B8FFC2-F3DE-A543-890D-0B11C0A2752F}" type="presOf" srcId="{2AAD6703-0EF0-BB45-8C93-CD14608B6276}" destId="{F5432E54-7D3B-7A43-8105-20A1DF56F1CA}" srcOrd="0" destOrd="0" presId="urn:microsoft.com/office/officeart/2008/layout/HalfCircleOrganizationChart"/>
    <dgm:cxn modelId="{FC4CA9CC-C13D-8949-A136-6CD6F0A9D408}" type="presOf" srcId="{2464D782-87B9-764B-BB93-CD4C1728B14E}" destId="{E7F48AD2-4E1D-4941-8546-75EB70719A59}" srcOrd="1" destOrd="0" presId="urn:microsoft.com/office/officeart/2008/layout/HalfCircleOrganizationChart"/>
    <dgm:cxn modelId="{10DC23E0-76EE-1E4D-A200-D2B172DC93BF}" type="presOf" srcId="{5378D3C0-0E74-114B-B087-C462A15EDEA2}" destId="{F1A6130D-24E5-8446-8E4B-B87080E8A77F}" srcOrd="0" destOrd="0" presId="urn:microsoft.com/office/officeart/2008/layout/HalfCircleOrganizationChart"/>
    <dgm:cxn modelId="{528400B5-8D70-8046-9838-27E410378332}" type="presParOf" srcId="{1D16AAEE-75EB-7644-9359-68AFE0C5FB9D}" destId="{AB239164-F0A6-194C-A0D1-346C0088793B}" srcOrd="0" destOrd="0" presId="urn:microsoft.com/office/officeart/2008/layout/HalfCircleOrganizationChart"/>
    <dgm:cxn modelId="{98160BEE-6132-744E-A23B-9F91B5EFA648}" type="presParOf" srcId="{AB239164-F0A6-194C-A0D1-346C0088793B}" destId="{3997923A-F348-6440-BC88-2F0D8C4DB96C}" srcOrd="0" destOrd="0" presId="urn:microsoft.com/office/officeart/2008/layout/HalfCircleOrganizationChart"/>
    <dgm:cxn modelId="{7DCAA3C1-1201-CB4F-A41D-17F7435889E6}" type="presParOf" srcId="{3997923A-F348-6440-BC88-2F0D8C4DB96C}" destId="{F1A6130D-24E5-8446-8E4B-B87080E8A77F}" srcOrd="0" destOrd="0" presId="urn:microsoft.com/office/officeart/2008/layout/HalfCircleOrganizationChart"/>
    <dgm:cxn modelId="{5EDFCD20-CBB4-2042-8325-698C5C1F52BE}" type="presParOf" srcId="{3997923A-F348-6440-BC88-2F0D8C4DB96C}" destId="{7CDD90B7-568B-2D4F-AF9B-3A09E4990BEB}" srcOrd="1" destOrd="0" presId="urn:microsoft.com/office/officeart/2008/layout/HalfCircleOrganizationChart"/>
    <dgm:cxn modelId="{81A31068-3B85-5845-8604-376DA9D26904}" type="presParOf" srcId="{3997923A-F348-6440-BC88-2F0D8C4DB96C}" destId="{DC273A5C-7091-244F-BEC6-1E303B26B7E1}" srcOrd="2" destOrd="0" presId="urn:microsoft.com/office/officeart/2008/layout/HalfCircleOrganizationChart"/>
    <dgm:cxn modelId="{60153486-2CC8-5543-80B3-C28E508686FF}" type="presParOf" srcId="{3997923A-F348-6440-BC88-2F0D8C4DB96C}" destId="{EFFBB8ED-1733-C943-A84F-9C6B8EF4CA5F}" srcOrd="3" destOrd="0" presId="urn:microsoft.com/office/officeart/2008/layout/HalfCircleOrganizationChart"/>
    <dgm:cxn modelId="{BE09A19F-E8DE-6340-BB12-96CDDC019B1D}" type="presParOf" srcId="{AB239164-F0A6-194C-A0D1-346C0088793B}" destId="{CE80A8A7-4132-4144-A41E-A8E9E482E7F3}" srcOrd="1" destOrd="0" presId="urn:microsoft.com/office/officeart/2008/layout/HalfCircleOrganizationChart"/>
    <dgm:cxn modelId="{4C12CEAA-F96D-0844-ADEE-D0B1170FB0BF}" type="presParOf" srcId="{AB239164-F0A6-194C-A0D1-346C0088793B}" destId="{606473F3-C4CC-E645-8190-C9428D66D760}" srcOrd="2" destOrd="0" presId="urn:microsoft.com/office/officeart/2008/layout/HalfCircleOrganizationChart"/>
    <dgm:cxn modelId="{60C5FE11-E2B7-0246-8B88-33BE54EF4C7D}" type="presParOf" srcId="{1D16AAEE-75EB-7644-9359-68AFE0C5FB9D}" destId="{79440A76-8379-FD46-8E38-1C6D56279916}" srcOrd="1" destOrd="0" presId="urn:microsoft.com/office/officeart/2008/layout/HalfCircleOrganizationChart"/>
    <dgm:cxn modelId="{42815F8F-EED0-D744-BFF1-F63D06E0BFAC}" type="presParOf" srcId="{79440A76-8379-FD46-8E38-1C6D56279916}" destId="{1D48D310-9EDE-3F4E-A278-63942BFFBAF4}" srcOrd="0" destOrd="0" presId="urn:microsoft.com/office/officeart/2008/layout/HalfCircleOrganizationChart"/>
    <dgm:cxn modelId="{2848CAD2-084F-D24F-BCAC-D9136F26AAD1}" type="presParOf" srcId="{1D48D310-9EDE-3F4E-A278-63942BFFBAF4}" destId="{A6B724C8-47EF-FB44-BAE7-A40D73C93287}" srcOrd="0" destOrd="0" presId="urn:microsoft.com/office/officeart/2008/layout/HalfCircleOrganizationChart"/>
    <dgm:cxn modelId="{5BF79E12-71FD-A148-BAB0-D1FB9FDD11CA}" type="presParOf" srcId="{1D48D310-9EDE-3F4E-A278-63942BFFBAF4}" destId="{965A30D7-B000-E544-9129-1A874B8CE53C}" srcOrd="1" destOrd="0" presId="urn:microsoft.com/office/officeart/2008/layout/HalfCircleOrganizationChart"/>
    <dgm:cxn modelId="{B43025AE-3CF9-2D42-9064-F030CBAB056B}" type="presParOf" srcId="{1D48D310-9EDE-3F4E-A278-63942BFFBAF4}" destId="{9506CDDF-2AAB-014E-9A15-82C816587E64}" srcOrd="2" destOrd="0" presId="urn:microsoft.com/office/officeart/2008/layout/HalfCircleOrganizationChart"/>
    <dgm:cxn modelId="{5BAF0047-E47E-AF4B-9096-B42400BB63CA}" type="presParOf" srcId="{1D48D310-9EDE-3F4E-A278-63942BFFBAF4}" destId="{E7F48AD2-4E1D-4941-8546-75EB70719A59}" srcOrd="3" destOrd="0" presId="urn:microsoft.com/office/officeart/2008/layout/HalfCircleOrganizationChart"/>
    <dgm:cxn modelId="{2F773A86-0ED3-944D-B0E7-6AAC21093C8A}" type="presParOf" srcId="{79440A76-8379-FD46-8E38-1C6D56279916}" destId="{15EE771F-669F-9445-9426-6896BCA0DD0F}" srcOrd="1" destOrd="0" presId="urn:microsoft.com/office/officeart/2008/layout/HalfCircleOrganizationChart"/>
    <dgm:cxn modelId="{FFD85121-FCB5-3C47-8BE4-03C85D81DC38}" type="presParOf" srcId="{79440A76-8379-FD46-8E38-1C6D56279916}" destId="{34B1DB18-2337-2C40-833D-02FAB4254DDC}" srcOrd="2" destOrd="0" presId="urn:microsoft.com/office/officeart/2008/layout/HalfCircleOrganizationChart"/>
    <dgm:cxn modelId="{6595D11B-FE0F-1442-821E-9DC9CBCE57CC}" type="presParOf" srcId="{1D16AAEE-75EB-7644-9359-68AFE0C5FB9D}" destId="{81B06691-9653-2548-96BA-BD15541E6DD4}" srcOrd="2" destOrd="0" presId="urn:microsoft.com/office/officeart/2008/layout/HalfCircleOrganizationChart"/>
    <dgm:cxn modelId="{A949DD17-A485-EA46-9B64-E9D7D61EB8C0}" type="presParOf" srcId="{81B06691-9653-2548-96BA-BD15541E6DD4}" destId="{89A89BBC-DF13-A34C-A2A1-D93FF34E462D}" srcOrd="0" destOrd="0" presId="urn:microsoft.com/office/officeart/2008/layout/HalfCircleOrganizationChart"/>
    <dgm:cxn modelId="{4440D7DF-1BA1-0949-8D41-B0E5A35AF749}" type="presParOf" srcId="{89A89BBC-DF13-A34C-A2A1-D93FF34E462D}" destId="{F5432E54-7D3B-7A43-8105-20A1DF56F1CA}" srcOrd="0" destOrd="0" presId="urn:microsoft.com/office/officeart/2008/layout/HalfCircleOrganizationChart"/>
    <dgm:cxn modelId="{B51EB704-6F9C-1C42-98CB-55E8C7D9A480}" type="presParOf" srcId="{89A89BBC-DF13-A34C-A2A1-D93FF34E462D}" destId="{02BF7FF4-2B39-DA4A-9F65-5DA9620088A5}" srcOrd="1" destOrd="0" presId="urn:microsoft.com/office/officeart/2008/layout/HalfCircleOrganizationChart"/>
    <dgm:cxn modelId="{53500928-455C-2C46-817F-4B19582E6875}" type="presParOf" srcId="{89A89BBC-DF13-A34C-A2A1-D93FF34E462D}" destId="{E1FEBF8E-45FC-204A-A84B-DBDA84427414}" srcOrd="2" destOrd="0" presId="urn:microsoft.com/office/officeart/2008/layout/HalfCircleOrganizationChart"/>
    <dgm:cxn modelId="{39E193FD-4405-E142-8C3B-C685171ACD9F}" type="presParOf" srcId="{89A89BBC-DF13-A34C-A2A1-D93FF34E462D}" destId="{7619A409-758F-6B43-A127-F0C4821BC266}" srcOrd="3" destOrd="0" presId="urn:microsoft.com/office/officeart/2008/layout/HalfCircleOrganizationChart"/>
    <dgm:cxn modelId="{F4093CC5-0135-0E40-B226-6D62206386DD}" type="presParOf" srcId="{81B06691-9653-2548-96BA-BD15541E6DD4}" destId="{50949F9F-E13C-1B4D-85A8-FFED7D152E04}" srcOrd="1" destOrd="0" presId="urn:microsoft.com/office/officeart/2008/layout/HalfCircleOrganizationChart"/>
    <dgm:cxn modelId="{90597CC0-F347-CD4A-A9EC-1AD829633DBB}" type="presParOf" srcId="{81B06691-9653-2548-96BA-BD15541E6DD4}" destId="{933B89A3-3D0E-6449-B385-631BA724617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F7C42A-ADEF-BC42-BA26-82A775D64B3F}" type="doc">
      <dgm:prSet loTypeId="urn:microsoft.com/office/officeart/2005/8/layout/hList7" loCatId="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170D4F25-3C2F-5E42-9070-34BC104D01E9}">
      <dgm:prSet phldrT="[Texto]"/>
      <dgm:spPr/>
      <dgm:t>
        <a:bodyPr/>
        <a:lstStyle/>
        <a:p>
          <a:r>
            <a:rPr lang="es-MX" dirty="0"/>
            <a:t>Buscar la interactividad y lo lúdico en el aprendizaje</a:t>
          </a:r>
        </a:p>
      </dgm:t>
    </dgm:pt>
    <dgm:pt modelId="{65E93FB5-0CB4-F541-8C0C-211E84909B0A}" type="parTrans" cxnId="{B79B4F58-06DA-FE40-AC8D-BEE649CD5BCC}">
      <dgm:prSet/>
      <dgm:spPr/>
      <dgm:t>
        <a:bodyPr/>
        <a:lstStyle/>
        <a:p>
          <a:endParaRPr lang="es-MX"/>
        </a:p>
      </dgm:t>
    </dgm:pt>
    <dgm:pt modelId="{5EA43ABA-9F0C-7742-B530-7E5BB5861AC6}" type="sibTrans" cxnId="{B79B4F58-06DA-FE40-AC8D-BEE649CD5BCC}">
      <dgm:prSet/>
      <dgm:spPr/>
      <dgm:t>
        <a:bodyPr/>
        <a:lstStyle/>
        <a:p>
          <a:endParaRPr lang="es-MX"/>
        </a:p>
      </dgm:t>
    </dgm:pt>
    <dgm:pt modelId="{684D90A7-1A27-4F4C-9DDA-B6AB5C7A3D0D}">
      <dgm:prSet phldrT="[Texto]"/>
      <dgm:spPr/>
      <dgm:t>
        <a:bodyPr/>
        <a:lstStyle/>
        <a:p>
          <a:r>
            <a:rPr lang="es-MX" b="0" i="0" u="none" dirty="0"/>
            <a:t>que todos puedan crear, compartir y reutilizar contenido HTML5 interactivo</a:t>
          </a:r>
          <a:endParaRPr lang="es-MX" dirty="0"/>
        </a:p>
      </dgm:t>
    </dgm:pt>
    <dgm:pt modelId="{8662CBD0-9BAE-7241-BB2B-1916A7A2412A}" type="parTrans" cxnId="{D5ED3D61-4BB9-9344-8DBD-4A6C64B249EB}">
      <dgm:prSet/>
      <dgm:spPr/>
      <dgm:t>
        <a:bodyPr/>
        <a:lstStyle/>
        <a:p>
          <a:endParaRPr lang="es-MX"/>
        </a:p>
      </dgm:t>
    </dgm:pt>
    <dgm:pt modelId="{F8D08B42-E3FF-FC47-BDAB-4099E45C08C8}" type="sibTrans" cxnId="{D5ED3D61-4BB9-9344-8DBD-4A6C64B249EB}">
      <dgm:prSet/>
      <dgm:spPr/>
      <dgm:t>
        <a:bodyPr/>
        <a:lstStyle/>
        <a:p>
          <a:endParaRPr lang="es-MX"/>
        </a:p>
      </dgm:t>
    </dgm:pt>
    <dgm:pt modelId="{FE2619D6-D839-7544-A0DC-C40488056800}" type="pres">
      <dgm:prSet presAssocID="{B5F7C42A-ADEF-BC42-BA26-82A775D64B3F}" presName="Name0" presStyleCnt="0">
        <dgm:presLayoutVars>
          <dgm:dir/>
          <dgm:resizeHandles val="exact"/>
        </dgm:presLayoutVars>
      </dgm:prSet>
      <dgm:spPr/>
    </dgm:pt>
    <dgm:pt modelId="{2A2C3E0D-E68D-5442-BFFB-AB9F305DD7EB}" type="pres">
      <dgm:prSet presAssocID="{B5F7C42A-ADEF-BC42-BA26-82A775D64B3F}" presName="fgShape" presStyleLbl="fgShp" presStyleIdx="0" presStyleCnt="1"/>
      <dgm:spPr/>
    </dgm:pt>
    <dgm:pt modelId="{4C3C7335-8330-114D-B2F1-8A016DBAA720}" type="pres">
      <dgm:prSet presAssocID="{B5F7C42A-ADEF-BC42-BA26-82A775D64B3F}" presName="linComp" presStyleCnt="0"/>
      <dgm:spPr/>
    </dgm:pt>
    <dgm:pt modelId="{054B3127-7B7E-1845-9A2D-B50E9FACAA28}" type="pres">
      <dgm:prSet presAssocID="{170D4F25-3C2F-5E42-9070-34BC104D01E9}" presName="compNode" presStyleCnt="0"/>
      <dgm:spPr/>
    </dgm:pt>
    <dgm:pt modelId="{371BB88B-6516-FB46-80A6-6E5CD48E9D05}" type="pres">
      <dgm:prSet presAssocID="{170D4F25-3C2F-5E42-9070-34BC104D01E9}" presName="bkgdShape" presStyleLbl="node1" presStyleIdx="0" presStyleCnt="2"/>
      <dgm:spPr/>
    </dgm:pt>
    <dgm:pt modelId="{68CAF631-E28B-F241-99D0-DC279CE60D25}" type="pres">
      <dgm:prSet presAssocID="{170D4F25-3C2F-5E42-9070-34BC104D01E9}" presName="nodeTx" presStyleLbl="node1" presStyleIdx="0" presStyleCnt="2">
        <dgm:presLayoutVars>
          <dgm:bulletEnabled val="1"/>
        </dgm:presLayoutVars>
      </dgm:prSet>
      <dgm:spPr/>
    </dgm:pt>
    <dgm:pt modelId="{9E8364AD-5DE4-BC42-B2F8-C1F96AB8B458}" type="pres">
      <dgm:prSet presAssocID="{170D4F25-3C2F-5E42-9070-34BC104D01E9}" presName="invisiNode" presStyleLbl="node1" presStyleIdx="0" presStyleCnt="2"/>
      <dgm:spPr/>
    </dgm:pt>
    <dgm:pt modelId="{DFF34AAC-3098-7E44-ABB3-FBFA4EA40EDB}" type="pres">
      <dgm:prSet presAssocID="{170D4F25-3C2F-5E42-9070-34BC104D01E9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CD5A680B-75ED-2D4A-B227-D9EAD47ECE8F}" type="pres">
      <dgm:prSet presAssocID="{5EA43ABA-9F0C-7742-B530-7E5BB5861AC6}" presName="sibTrans" presStyleLbl="sibTrans2D1" presStyleIdx="0" presStyleCnt="0"/>
      <dgm:spPr/>
    </dgm:pt>
    <dgm:pt modelId="{1035F9B8-7480-1A43-98DC-ABFA2D4C7E8D}" type="pres">
      <dgm:prSet presAssocID="{684D90A7-1A27-4F4C-9DDA-B6AB5C7A3D0D}" presName="compNode" presStyleCnt="0"/>
      <dgm:spPr/>
    </dgm:pt>
    <dgm:pt modelId="{0ED5D66D-7A6D-6B45-81AB-B493DE9B385D}" type="pres">
      <dgm:prSet presAssocID="{684D90A7-1A27-4F4C-9DDA-B6AB5C7A3D0D}" presName="bkgdShape" presStyleLbl="node1" presStyleIdx="1" presStyleCnt="2"/>
      <dgm:spPr/>
    </dgm:pt>
    <dgm:pt modelId="{AFF86BFF-8952-B84F-83CA-4C4A15FEA067}" type="pres">
      <dgm:prSet presAssocID="{684D90A7-1A27-4F4C-9DDA-B6AB5C7A3D0D}" presName="nodeTx" presStyleLbl="node1" presStyleIdx="1" presStyleCnt="2">
        <dgm:presLayoutVars>
          <dgm:bulletEnabled val="1"/>
        </dgm:presLayoutVars>
      </dgm:prSet>
      <dgm:spPr/>
    </dgm:pt>
    <dgm:pt modelId="{4ED17A2D-78CF-C849-89C5-4EAE606D244E}" type="pres">
      <dgm:prSet presAssocID="{684D90A7-1A27-4F4C-9DDA-B6AB5C7A3D0D}" presName="invisiNode" presStyleLbl="node1" presStyleIdx="1" presStyleCnt="2"/>
      <dgm:spPr/>
    </dgm:pt>
    <dgm:pt modelId="{565C5201-B0A5-E34D-AC4A-73646AA0D206}" type="pres">
      <dgm:prSet presAssocID="{684D90A7-1A27-4F4C-9DDA-B6AB5C7A3D0D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410BCE28-8399-6349-87CB-45DACFDFC16C}" type="presOf" srcId="{170D4F25-3C2F-5E42-9070-34BC104D01E9}" destId="{68CAF631-E28B-F241-99D0-DC279CE60D25}" srcOrd="1" destOrd="0" presId="urn:microsoft.com/office/officeart/2005/8/layout/hList7"/>
    <dgm:cxn modelId="{78E14534-4F3C-0948-A3DD-7DFC46405DFE}" type="presOf" srcId="{170D4F25-3C2F-5E42-9070-34BC104D01E9}" destId="{371BB88B-6516-FB46-80A6-6E5CD48E9D05}" srcOrd="0" destOrd="0" presId="urn:microsoft.com/office/officeart/2005/8/layout/hList7"/>
    <dgm:cxn modelId="{A1F0AC3E-2AC5-664C-A3C3-22BA845BCE0D}" type="presOf" srcId="{B5F7C42A-ADEF-BC42-BA26-82A775D64B3F}" destId="{FE2619D6-D839-7544-A0DC-C40488056800}" srcOrd="0" destOrd="0" presId="urn:microsoft.com/office/officeart/2005/8/layout/hList7"/>
    <dgm:cxn modelId="{B79B4F58-06DA-FE40-AC8D-BEE649CD5BCC}" srcId="{B5F7C42A-ADEF-BC42-BA26-82A775D64B3F}" destId="{170D4F25-3C2F-5E42-9070-34BC104D01E9}" srcOrd="0" destOrd="0" parTransId="{65E93FB5-0CB4-F541-8C0C-211E84909B0A}" sibTransId="{5EA43ABA-9F0C-7742-B530-7E5BB5861AC6}"/>
    <dgm:cxn modelId="{69AACA5E-9C14-3048-AFE4-6D6DC6153B69}" type="presOf" srcId="{684D90A7-1A27-4F4C-9DDA-B6AB5C7A3D0D}" destId="{0ED5D66D-7A6D-6B45-81AB-B493DE9B385D}" srcOrd="0" destOrd="0" presId="urn:microsoft.com/office/officeart/2005/8/layout/hList7"/>
    <dgm:cxn modelId="{D5ED3D61-4BB9-9344-8DBD-4A6C64B249EB}" srcId="{B5F7C42A-ADEF-BC42-BA26-82A775D64B3F}" destId="{684D90A7-1A27-4F4C-9DDA-B6AB5C7A3D0D}" srcOrd="1" destOrd="0" parTransId="{8662CBD0-9BAE-7241-BB2B-1916A7A2412A}" sibTransId="{F8D08B42-E3FF-FC47-BDAB-4099E45C08C8}"/>
    <dgm:cxn modelId="{67A32BAB-9564-7E4D-9715-B9674AE3E4C6}" type="presOf" srcId="{5EA43ABA-9F0C-7742-B530-7E5BB5861AC6}" destId="{CD5A680B-75ED-2D4A-B227-D9EAD47ECE8F}" srcOrd="0" destOrd="0" presId="urn:microsoft.com/office/officeart/2005/8/layout/hList7"/>
    <dgm:cxn modelId="{CC60BACD-BCF9-0C44-98F6-1EBB06DB67EF}" type="presOf" srcId="{684D90A7-1A27-4F4C-9DDA-B6AB5C7A3D0D}" destId="{AFF86BFF-8952-B84F-83CA-4C4A15FEA067}" srcOrd="1" destOrd="0" presId="urn:microsoft.com/office/officeart/2005/8/layout/hList7"/>
    <dgm:cxn modelId="{2160E579-16DE-4144-ACD2-7DB22FB7441B}" type="presParOf" srcId="{FE2619D6-D839-7544-A0DC-C40488056800}" destId="{2A2C3E0D-E68D-5442-BFFB-AB9F305DD7EB}" srcOrd="0" destOrd="0" presId="urn:microsoft.com/office/officeart/2005/8/layout/hList7"/>
    <dgm:cxn modelId="{FA28194F-F77D-3946-A95A-F99222447339}" type="presParOf" srcId="{FE2619D6-D839-7544-A0DC-C40488056800}" destId="{4C3C7335-8330-114D-B2F1-8A016DBAA720}" srcOrd="1" destOrd="0" presId="urn:microsoft.com/office/officeart/2005/8/layout/hList7"/>
    <dgm:cxn modelId="{66ABB7DC-4ADF-8A47-A263-0523457EA6C5}" type="presParOf" srcId="{4C3C7335-8330-114D-B2F1-8A016DBAA720}" destId="{054B3127-7B7E-1845-9A2D-B50E9FACAA28}" srcOrd="0" destOrd="0" presId="urn:microsoft.com/office/officeart/2005/8/layout/hList7"/>
    <dgm:cxn modelId="{8DE1FC66-4151-854F-A551-90E89A3986A6}" type="presParOf" srcId="{054B3127-7B7E-1845-9A2D-B50E9FACAA28}" destId="{371BB88B-6516-FB46-80A6-6E5CD48E9D05}" srcOrd="0" destOrd="0" presId="urn:microsoft.com/office/officeart/2005/8/layout/hList7"/>
    <dgm:cxn modelId="{662E69F7-17EE-C848-8B27-460668D5D79F}" type="presParOf" srcId="{054B3127-7B7E-1845-9A2D-B50E9FACAA28}" destId="{68CAF631-E28B-F241-99D0-DC279CE60D25}" srcOrd="1" destOrd="0" presId="urn:microsoft.com/office/officeart/2005/8/layout/hList7"/>
    <dgm:cxn modelId="{0BE15FCB-120C-D540-871E-478872420C00}" type="presParOf" srcId="{054B3127-7B7E-1845-9A2D-B50E9FACAA28}" destId="{9E8364AD-5DE4-BC42-B2F8-C1F96AB8B458}" srcOrd="2" destOrd="0" presId="urn:microsoft.com/office/officeart/2005/8/layout/hList7"/>
    <dgm:cxn modelId="{F05A6C87-E582-0D42-AB5D-A26675066EB8}" type="presParOf" srcId="{054B3127-7B7E-1845-9A2D-B50E9FACAA28}" destId="{DFF34AAC-3098-7E44-ABB3-FBFA4EA40EDB}" srcOrd="3" destOrd="0" presId="urn:microsoft.com/office/officeart/2005/8/layout/hList7"/>
    <dgm:cxn modelId="{3264E911-DE25-AF48-B7E3-8670683D27B4}" type="presParOf" srcId="{4C3C7335-8330-114D-B2F1-8A016DBAA720}" destId="{CD5A680B-75ED-2D4A-B227-D9EAD47ECE8F}" srcOrd="1" destOrd="0" presId="urn:microsoft.com/office/officeart/2005/8/layout/hList7"/>
    <dgm:cxn modelId="{E4DB05F2-02F2-9340-BF20-B1D3E4B8E93C}" type="presParOf" srcId="{4C3C7335-8330-114D-B2F1-8A016DBAA720}" destId="{1035F9B8-7480-1A43-98DC-ABFA2D4C7E8D}" srcOrd="2" destOrd="0" presId="urn:microsoft.com/office/officeart/2005/8/layout/hList7"/>
    <dgm:cxn modelId="{507DFDCD-DD94-CD49-B82C-540C208F9C4B}" type="presParOf" srcId="{1035F9B8-7480-1A43-98DC-ABFA2D4C7E8D}" destId="{0ED5D66D-7A6D-6B45-81AB-B493DE9B385D}" srcOrd="0" destOrd="0" presId="urn:microsoft.com/office/officeart/2005/8/layout/hList7"/>
    <dgm:cxn modelId="{F439A243-E7FF-EC4F-AA65-042E56B35140}" type="presParOf" srcId="{1035F9B8-7480-1A43-98DC-ABFA2D4C7E8D}" destId="{AFF86BFF-8952-B84F-83CA-4C4A15FEA067}" srcOrd="1" destOrd="0" presId="urn:microsoft.com/office/officeart/2005/8/layout/hList7"/>
    <dgm:cxn modelId="{E99BD78C-6764-3447-8863-F3FB4BEBB8C2}" type="presParOf" srcId="{1035F9B8-7480-1A43-98DC-ABFA2D4C7E8D}" destId="{4ED17A2D-78CF-C849-89C5-4EAE606D244E}" srcOrd="2" destOrd="0" presId="urn:microsoft.com/office/officeart/2005/8/layout/hList7"/>
    <dgm:cxn modelId="{E7B47202-0DDB-8E42-867A-21E6DF13EFC8}" type="presParOf" srcId="{1035F9B8-7480-1A43-98DC-ABFA2D4C7E8D}" destId="{565C5201-B0A5-E34D-AC4A-73646AA0D20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5CF524-8BF2-8645-9EA6-22140B7259AB}" type="doc">
      <dgm:prSet loTypeId="urn:microsoft.com/office/officeart/2009/3/layout/FramedTextPicture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17C13B1-C89E-E043-9B97-C65695C265F4}">
      <dgm:prSet phldrT="[Texto]"/>
      <dgm:spPr/>
      <dgm:t>
        <a:bodyPr/>
        <a:lstStyle/>
        <a:p>
          <a:r>
            <a:rPr lang="es-MX" dirty="0"/>
            <a:t>Mobile learning</a:t>
          </a:r>
        </a:p>
      </dgm:t>
    </dgm:pt>
    <dgm:pt modelId="{14D41A44-508D-9B40-9471-7D057FC54237}" type="parTrans" cxnId="{88A1D2A6-3FF5-2342-8421-712FB665E66B}">
      <dgm:prSet/>
      <dgm:spPr/>
      <dgm:t>
        <a:bodyPr/>
        <a:lstStyle/>
        <a:p>
          <a:endParaRPr lang="es-MX"/>
        </a:p>
      </dgm:t>
    </dgm:pt>
    <dgm:pt modelId="{66081E81-829C-DB43-8280-D043C3D60991}" type="sibTrans" cxnId="{88A1D2A6-3FF5-2342-8421-712FB665E66B}">
      <dgm:prSet/>
      <dgm:spPr/>
      <dgm:t>
        <a:bodyPr/>
        <a:lstStyle/>
        <a:p>
          <a:endParaRPr lang="es-MX"/>
        </a:p>
      </dgm:t>
    </dgm:pt>
    <dgm:pt modelId="{B89B0394-A45F-324D-914C-8B41C441A34A}" type="pres">
      <dgm:prSet presAssocID="{3B5CF524-8BF2-8645-9EA6-22140B7259AB}" presName="Name0" presStyleCnt="0">
        <dgm:presLayoutVars>
          <dgm:chMax/>
          <dgm:chPref/>
          <dgm:dir/>
        </dgm:presLayoutVars>
      </dgm:prSet>
      <dgm:spPr/>
    </dgm:pt>
    <dgm:pt modelId="{B18AEC21-9400-B34B-8A07-54AAFCE45350}" type="pres">
      <dgm:prSet presAssocID="{A17C13B1-C89E-E043-9B97-C65695C265F4}" presName="composite" presStyleCnt="0">
        <dgm:presLayoutVars>
          <dgm:chMax/>
          <dgm:chPref/>
        </dgm:presLayoutVars>
      </dgm:prSet>
      <dgm:spPr/>
    </dgm:pt>
    <dgm:pt modelId="{A2A29CB6-9008-EB4E-8D85-6AAD55807C02}" type="pres">
      <dgm:prSet presAssocID="{A17C13B1-C89E-E043-9B97-C65695C265F4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FDC4469F-E9F5-7C4E-AF7B-D14D2329210B}" type="pres">
      <dgm:prSet presAssocID="{A17C13B1-C89E-E043-9B97-C65695C265F4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EFD0265F-E4E2-244E-8295-9E334DA74C37}" type="pres">
      <dgm:prSet presAssocID="{A17C13B1-C89E-E043-9B97-C65695C265F4}" presName="tlFrame" presStyleLbl="node1" presStyleIdx="0" presStyleCnt="4"/>
      <dgm:spPr/>
    </dgm:pt>
    <dgm:pt modelId="{8C26A639-0707-1140-BC42-1BB430EADD02}" type="pres">
      <dgm:prSet presAssocID="{A17C13B1-C89E-E043-9B97-C65695C265F4}" presName="trFrame" presStyleLbl="node1" presStyleIdx="1" presStyleCnt="4"/>
      <dgm:spPr/>
    </dgm:pt>
    <dgm:pt modelId="{C0AC0796-D790-3F40-962F-DCDB24B58EF2}" type="pres">
      <dgm:prSet presAssocID="{A17C13B1-C89E-E043-9B97-C65695C265F4}" presName="blFrame" presStyleLbl="node1" presStyleIdx="2" presStyleCnt="4"/>
      <dgm:spPr/>
    </dgm:pt>
    <dgm:pt modelId="{2515DCC8-72DB-2C42-9A45-DB6EEE34F91D}" type="pres">
      <dgm:prSet presAssocID="{A17C13B1-C89E-E043-9B97-C65695C265F4}" presName="brFrame" presStyleLbl="node1" presStyleIdx="3" presStyleCnt="4"/>
      <dgm:spPr/>
    </dgm:pt>
  </dgm:ptLst>
  <dgm:cxnLst>
    <dgm:cxn modelId="{88A1D2A6-3FF5-2342-8421-712FB665E66B}" srcId="{3B5CF524-8BF2-8645-9EA6-22140B7259AB}" destId="{A17C13B1-C89E-E043-9B97-C65695C265F4}" srcOrd="0" destOrd="0" parTransId="{14D41A44-508D-9B40-9471-7D057FC54237}" sibTransId="{66081E81-829C-DB43-8280-D043C3D60991}"/>
    <dgm:cxn modelId="{B8E3C4D1-F519-6F43-A59C-0EB9D01D41D2}" type="presOf" srcId="{3B5CF524-8BF2-8645-9EA6-22140B7259AB}" destId="{B89B0394-A45F-324D-914C-8B41C441A34A}" srcOrd="0" destOrd="0" presId="urn:microsoft.com/office/officeart/2009/3/layout/FramedTextPicture"/>
    <dgm:cxn modelId="{EC2017D9-8C3F-0043-86E1-972919365AC6}" type="presOf" srcId="{A17C13B1-C89E-E043-9B97-C65695C265F4}" destId="{FDC4469F-E9F5-7C4E-AF7B-D14D2329210B}" srcOrd="0" destOrd="0" presId="urn:microsoft.com/office/officeart/2009/3/layout/FramedTextPicture"/>
    <dgm:cxn modelId="{F6592102-AE1C-4E46-BA7C-2189E32DBE2E}" type="presParOf" srcId="{B89B0394-A45F-324D-914C-8B41C441A34A}" destId="{B18AEC21-9400-B34B-8A07-54AAFCE45350}" srcOrd="0" destOrd="0" presId="urn:microsoft.com/office/officeart/2009/3/layout/FramedTextPicture"/>
    <dgm:cxn modelId="{0B6A7B18-8E17-114C-BAD3-B0F43BDBD93C}" type="presParOf" srcId="{B18AEC21-9400-B34B-8A07-54AAFCE45350}" destId="{A2A29CB6-9008-EB4E-8D85-6AAD55807C02}" srcOrd="0" destOrd="0" presId="urn:microsoft.com/office/officeart/2009/3/layout/FramedTextPicture"/>
    <dgm:cxn modelId="{565B42DE-62FD-5C44-8007-1798031AFCBA}" type="presParOf" srcId="{B18AEC21-9400-B34B-8A07-54AAFCE45350}" destId="{FDC4469F-E9F5-7C4E-AF7B-D14D2329210B}" srcOrd="1" destOrd="0" presId="urn:microsoft.com/office/officeart/2009/3/layout/FramedTextPicture"/>
    <dgm:cxn modelId="{CD0C7650-2674-6B4A-B9E2-CC88D68A1ED6}" type="presParOf" srcId="{B18AEC21-9400-B34B-8A07-54AAFCE45350}" destId="{EFD0265F-E4E2-244E-8295-9E334DA74C37}" srcOrd="2" destOrd="0" presId="urn:microsoft.com/office/officeart/2009/3/layout/FramedTextPicture"/>
    <dgm:cxn modelId="{9C190C3B-4303-2149-BC65-CC85C87C84FE}" type="presParOf" srcId="{B18AEC21-9400-B34B-8A07-54AAFCE45350}" destId="{8C26A639-0707-1140-BC42-1BB430EADD02}" srcOrd="3" destOrd="0" presId="urn:microsoft.com/office/officeart/2009/3/layout/FramedTextPicture"/>
    <dgm:cxn modelId="{84CF0A6B-21B1-4249-9BFD-2CFB0EC7694E}" type="presParOf" srcId="{B18AEC21-9400-B34B-8A07-54AAFCE45350}" destId="{C0AC0796-D790-3F40-962F-DCDB24B58EF2}" srcOrd="4" destOrd="0" presId="urn:microsoft.com/office/officeart/2009/3/layout/FramedTextPicture"/>
    <dgm:cxn modelId="{E55E7C53-35BC-0040-ACBD-C054C84BADE3}" type="presParOf" srcId="{B18AEC21-9400-B34B-8A07-54AAFCE45350}" destId="{2515DCC8-72DB-2C42-9A45-DB6EEE34F91D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FE9926-82F6-2B48-8724-8E6E223BFF1B}" type="doc">
      <dgm:prSet loTypeId="urn:microsoft.com/office/officeart/2008/layout/BubblePictureLis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FAF1C6F0-F2EE-4E4A-B391-E2E76986A770}">
      <dgm:prSet phldrT="[Texto]" custT="1"/>
      <dgm:spPr/>
      <dgm:t>
        <a:bodyPr/>
        <a:lstStyle/>
        <a:p>
          <a:r>
            <a:rPr lang="es-MX" sz="6200" b="0" dirty="0"/>
            <a:t>++Vídeos</a:t>
          </a:r>
        </a:p>
      </dgm:t>
    </dgm:pt>
    <dgm:pt modelId="{DC0F49D6-FB7E-E74A-B66D-CEDD0ED55C83}" type="parTrans" cxnId="{D48D545C-9382-954A-B578-C81BE57B7466}">
      <dgm:prSet/>
      <dgm:spPr/>
      <dgm:t>
        <a:bodyPr/>
        <a:lstStyle/>
        <a:p>
          <a:endParaRPr lang="es-MX"/>
        </a:p>
      </dgm:t>
    </dgm:pt>
    <dgm:pt modelId="{00F703C9-F215-7E45-80C6-8C1E6A2A2053}" type="sibTrans" cxnId="{D48D545C-9382-954A-B578-C81BE57B746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s-MX"/>
        </a:p>
      </dgm:t>
    </dgm:pt>
    <dgm:pt modelId="{3CF330A1-0663-9448-9F4E-4D166ABDB7AD}">
      <dgm:prSet phldrT="[Texto]"/>
      <dgm:spPr/>
      <dgm:t>
        <a:bodyPr/>
        <a:lstStyle/>
        <a:p>
          <a:r>
            <a:rPr lang="es-MX" dirty="0"/>
            <a:t>Vídeo diseñado y desarrollado en formato Microleaning, es decir, no más de 4 minutos</a:t>
          </a:r>
        </a:p>
      </dgm:t>
    </dgm:pt>
    <dgm:pt modelId="{791EE6BD-0B1D-2441-BFE0-E2371277204E}" type="parTrans" cxnId="{856247A5-100D-0740-B3C4-7C08FE8C60D0}">
      <dgm:prSet/>
      <dgm:spPr/>
      <dgm:t>
        <a:bodyPr/>
        <a:lstStyle/>
        <a:p>
          <a:endParaRPr lang="es-MX"/>
        </a:p>
      </dgm:t>
    </dgm:pt>
    <dgm:pt modelId="{7F33F1C8-6453-5D46-842C-493B16C16F58}" type="sibTrans" cxnId="{856247A5-100D-0740-B3C4-7C08FE8C60D0}">
      <dgm:prSet/>
      <dgm:spPr/>
      <dgm:t>
        <a:bodyPr/>
        <a:lstStyle/>
        <a:p>
          <a:endParaRPr lang="es-MX"/>
        </a:p>
      </dgm:t>
    </dgm:pt>
    <dgm:pt modelId="{0834FED0-877B-A84D-BBBA-7AD1BD2EAF30}">
      <dgm:prSet phldrT="[Texto]" custT="1"/>
      <dgm:spPr/>
      <dgm:t>
        <a:bodyPr/>
        <a:lstStyle/>
        <a:p>
          <a:r>
            <a:rPr lang="es-MX" sz="2200" b="0" i="0" u="none" dirty="0"/>
            <a:t>En 2021 el 80% del tráfico en Internet será de vídeo (Cisco, 2019)</a:t>
          </a:r>
          <a:endParaRPr lang="es-MX" sz="2200" b="0" dirty="0"/>
        </a:p>
      </dgm:t>
    </dgm:pt>
    <dgm:pt modelId="{0F0BFDC9-E973-E548-B6A1-16D980F34444}" type="parTrans" cxnId="{3E1F1167-3965-C041-B33E-9FA988F8F89E}">
      <dgm:prSet/>
      <dgm:spPr/>
      <dgm:t>
        <a:bodyPr/>
        <a:lstStyle/>
        <a:p>
          <a:endParaRPr lang="es-MX"/>
        </a:p>
      </dgm:t>
    </dgm:pt>
    <dgm:pt modelId="{A2339E69-6651-DA47-9B02-4D775CD79B12}" type="sibTrans" cxnId="{3E1F1167-3965-C041-B33E-9FA988F8F89E}">
      <dgm:prSet/>
      <dgm:spPr/>
      <dgm:t>
        <a:bodyPr/>
        <a:lstStyle/>
        <a:p>
          <a:endParaRPr lang="es-MX"/>
        </a:p>
      </dgm:t>
    </dgm:pt>
    <dgm:pt modelId="{C6BB9B3D-D113-F644-9F60-8C11098AD866}" type="pres">
      <dgm:prSet presAssocID="{FCFE9926-82F6-2B48-8724-8E6E223BFF1B}" presName="Name0" presStyleCnt="0">
        <dgm:presLayoutVars>
          <dgm:chMax val="8"/>
          <dgm:chPref val="8"/>
          <dgm:dir/>
        </dgm:presLayoutVars>
      </dgm:prSet>
      <dgm:spPr/>
    </dgm:pt>
    <dgm:pt modelId="{99B21110-628B-1946-83E7-07B0E7FA9594}" type="pres">
      <dgm:prSet presAssocID="{FAF1C6F0-F2EE-4E4A-B391-E2E76986A770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7DA6924-B10B-8841-87BD-0DAB9EC2B019}" type="pres">
      <dgm:prSet presAssocID="{FAF1C6F0-F2EE-4E4A-B391-E2E76986A770}" presName="image_accent_1" presStyleCnt="0"/>
      <dgm:spPr/>
    </dgm:pt>
    <dgm:pt modelId="{B13B976B-C48D-B54B-95AA-CD82BE971F01}" type="pres">
      <dgm:prSet presAssocID="{FAF1C6F0-F2EE-4E4A-B391-E2E76986A770}" presName="imageAccentRepeatNode" presStyleLbl="alignNode1" presStyleIdx="0" presStyleCnt="6"/>
      <dgm:spPr/>
    </dgm:pt>
    <dgm:pt modelId="{8EF92D58-037B-C742-9A95-E1CC8B5A018B}" type="pres">
      <dgm:prSet presAssocID="{FAF1C6F0-F2EE-4E4A-B391-E2E76986A770}" presName="accent_1" presStyleLbl="alignNode1" presStyleIdx="1" presStyleCnt="6"/>
      <dgm:spPr/>
    </dgm:pt>
    <dgm:pt modelId="{C3074CFD-8ED9-F342-8F9C-D995C8A27089}" type="pres">
      <dgm:prSet presAssocID="{00F703C9-F215-7E45-80C6-8C1E6A2A2053}" presName="image_1" presStyleCnt="0"/>
      <dgm:spPr/>
    </dgm:pt>
    <dgm:pt modelId="{EC087758-B76C-564E-9236-9650C0C38A8A}" type="pres">
      <dgm:prSet presAssocID="{00F703C9-F215-7E45-80C6-8C1E6A2A2053}" presName="imageRepeatNode" presStyleLbl="fgImgPlace1" presStyleIdx="0" presStyleCnt="3"/>
      <dgm:spPr/>
    </dgm:pt>
    <dgm:pt modelId="{E6B93D63-7B4C-E74F-A305-4F437495F5FE}" type="pres">
      <dgm:prSet presAssocID="{3CF330A1-0663-9448-9F4E-4D166ABDB7A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A9A6FEF-2221-EE44-94B8-E34BAC8CBFCA}" type="pres">
      <dgm:prSet presAssocID="{3CF330A1-0663-9448-9F4E-4D166ABDB7AD}" presName="image_accent_2" presStyleCnt="0"/>
      <dgm:spPr/>
    </dgm:pt>
    <dgm:pt modelId="{F4C06AA6-86AF-E043-94D5-5578724CEB44}" type="pres">
      <dgm:prSet presAssocID="{3CF330A1-0663-9448-9F4E-4D166ABDB7AD}" presName="imageAccentRepeatNode" presStyleLbl="alignNode1" presStyleIdx="2" presStyleCnt="6"/>
      <dgm:spPr/>
    </dgm:pt>
    <dgm:pt modelId="{6F42A8F8-8C02-F140-BE2F-081EF2A12E30}" type="pres">
      <dgm:prSet presAssocID="{7F33F1C8-6453-5D46-842C-493B16C16F58}" presName="image_2" presStyleCnt="0"/>
      <dgm:spPr/>
    </dgm:pt>
    <dgm:pt modelId="{D6383495-A2B2-FE46-BC0B-CA542B842F48}" type="pres">
      <dgm:prSet presAssocID="{7F33F1C8-6453-5D46-842C-493B16C16F58}" presName="imageRepeatNode" presStyleLbl="fgImgPlace1" presStyleIdx="1" presStyleCnt="3"/>
      <dgm:spPr/>
    </dgm:pt>
    <dgm:pt modelId="{83CED316-1E71-C74B-920C-3482930CB0D5}" type="pres">
      <dgm:prSet presAssocID="{0834FED0-877B-A84D-BBBA-7AD1BD2EAF30}" presName="image_accent_3" presStyleCnt="0"/>
      <dgm:spPr/>
    </dgm:pt>
    <dgm:pt modelId="{E829812A-3AE2-9542-ADD1-AA45AA718CA6}" type="pres">
      <dgm:prSet presAssocID="{0834FED0-877B-A84D-BBBA-7AD1BD2EAF30}" presName="imageAccentRepeatNode" presStyleLbl="alignNode1" presStyleIdx="3" presStyleCnt="6"/>
      <dgm:spPr/>
    </dgm:pt>
    <dgm:pt modelId="{80DF5382-AFC5-9549-92F7-F26C324ACD4F}" type="pres">
      <dgm:prSet presAssocID="{0834FED0-877B-A84D-BBBA-7AD1BD2EAF30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A8C00A7-13A0-A248-BAD1-6AC6873B3AE6}" type="pres">
      <dgm:prSet presAssocID="{0834FED0-877B-A84D-BBBA-7AD1BD2EAF30}" presName="accent_2" presStyleLbl="alignNode1" presStyleIdx="4" presStyleCnt="6"/>
      <dgm:spPr/>
    </dgm:pt>
    <dgm:pt modelId="{D92FE10B-E4DD-9A48-A9F8-7C0813935489}" type="pres">
      <dgm:prSet presAssocID="{0834FED0-877B-A84D-BBBA-7AD1BD2EAF30}" presName="accent_3" presStyleLbl="alignNode1" presStyleIdx="5" presStyleCnt="6"/>
      <dgm:spPr/>
    </dgm:pt>
    <dgm:pt modelId="{493972D9-E641-8C4A-A724-EEC406CE61D4}" type="pres">
      <dgm:prSet presAssocID="{A2339E69-6651-DA47-9B02-4D775CD79B12}" presName="image_3" presStyleCnt="0"/>
      <dgm:spPr/>
    </dgm:pt>
    <dgm:pt modelId="{EB7E3AB0-40CE-324A-9DE4-2F2A2FFA2542}" type="pres">
      <dgm:prSet presAssocID="{A2339E69-6651-DA47-9B02-4D775CD79B12}" presName="imageRepeatNode" presStyleLbl="fgImgPlace1" presStyleIdx="2" presStyleCnt="3"/>
      <dgm:spPr/>
    </dgm:pt>
  </dgm:ptLst>
  <dgm:cxnLst>
    <dgm:cxn modelId="{E47DC30A-0D3B-9048-9A7B-034FF51CA618}" type="presOf" srcId="{FAF1C6F0-F2EE-4E4A-B391-E2E76986A770}" destId="{99B21110-628B-1946-83E7-07B0E7FA9594}" srcOrd="0" destOrd="0" presId="urn:microsoft.com/office/officeart/2008/layout/BubblePictureList"/>
    <dgm:cxn modelId="{EF030C11-6BFB-F240-9786-42B7C9703C94}" type="presOf" srcId="{00F703C9-F215-7E45-80C6-8C1E6A2A2053}" destId="{EC087758-B76C-564E-9236-9650C0C38A8A}" srcOrd="0" destOrd="0" presId="urn:microsoft.com/office/officeart/2008/layout/BubblePictureList"/>
    <dgm:cxn modelId="{1B2A5435-C5D9-674F-974B-272A22A4852F}" type="presOf" srcId="{0834FED0-877B-A84D-BBBA-7AD1BD2EAF30}" destId="{80DF5382-AFC5-9549-92F7-F26C324ACD4F}" srcOrd="0" destOrd="0" presId="urn:microsoft.com/office/officeart/2008/layout/BubblePictureList"/>
    <dgm:cxn modelId="{D48D545C-9382-954A-B578-C81BE57B7466}" srcId="{FCFE9926-82F6-2B48-8724-8E6E223BFF1B}" destId="{FAF1C6F0-F2EE-4E4A-B391-E2E76986A770}" srcOrd="0" destOrd="0" parTransId="{DC0F49D6-FB7E-E74A-B66D-CEDD0ED55C83}" sibTransId="{00F703C9-F215-7E45-80C6-8C1E6A2A2053}"/>
    <dgm:cxn modelId="{85F43A5E-7D5B-C549-B27E-30DDACE27DB1}" type="presOf" srcId="{A2339E69-6651-DA47-9B02-4D775CD79B12}" destId="{EB7E3AB0-40CE-324A-9DE4-2F2A2FFA2542}" srcOrd="0" destOrd="0" presId="urn:microsoft.com/office/officeart/2008/layout/BubblePictureList"/>
    <dgm:cxn modelId="{3E1F1167-3965-C041-B33E-9FA988F8F89E}" srcId="{FCFE9926-82F6-2B48-8724-8E6E223BFF1B}" destId="{0834FED0-877B-A84D-BBBA-7AD1BD2EAF30}" srcOrd="2" destOrd="0" parTransId="{0F0BFDC9-E973-E548-B6A1-16D980F34444}" sibTransId="{A2339E69-6651-DA47-9B02-4D775CD79B12}"/>
    <dgm:cxn modelId="{B5DB1B7B-2854-2C45-B4D9-9848F1C472CF}" type="presOf" srcId="{FCFE9926-82F6-2B48-8724-8E6E223BFF1B}" destId="{C6BB9B3D-D113-F644-9F60-8C11098AD866}" srcOrd="0" destOrd="0" presId="urn:microsoft.com/office/officeart/2008/layout/BubblePictureList"/>
    <dgm:cxn modelId="{8834BDA0-68AD-6340-9C4A-4E2744F0A5ED}" type="presOf" srcId="{7F33F1C8-6453-5D46-842C-493B16C16F58}" destId="{D6383495-A2B2-FE46-BC0B-CA542B842F48}" srcOrd="0" destOrd="0" presId="urn:microsoft.com/office/officeart/2008/layout/BubblePictureList"/>
    <dgm:cxn modelId="{856247A5-100D-0740-B3C4-7C08FE8C60D0}" srcId="{FCFE9926-82F6-2B48-8724-8E6E223BFF1B}" destId="{3CF330A1-0663-9448-9F4E-4D166ABDB7AD}" srcOrd="1" destOrd="0" parTransId="{791EE6BD-0B1D-2441-BFE0-E2371277204E}" sibTransId="{7F33F1C8-6453-5D46-842C-493B16C16F58}"/>
    <dgm:cxn modelId="{1F82DAD0-4A7D-A941-9298-5C0775DEC955}" type="presOf" srcId="{3CF330A1-0663-9448-9F4E-4D166ABDB7AD}" destId="{E6B93D63-7B4C-E74F-A305-4F437495F5FE}" srcOrd="0" destOrd="0" presId="urn:microsoft.com/office/officeart/2008/layout/BubblePictureList"/>
    <dgm:cxn modelId="{4C618E54-9DFB-7048-8A33-DBABF3B9FA2D}" type="presParOf" srcId="{C6BB9B3D-D113-F644-9F60-8C11098AD866}" destId="{99B21110-628B-1946-83E7-07B0E7FA9594}" srcOrd="0" destOrd="0" presId="urn:microsoft.com/office/officeart/2008/layout/BubblePictureList"/>
    <dgm:cxn modelId="{ACCE59A0-EFAA-D34A-BBCB-6AF5B3E01391}" type="presParOf" srcId="{C6BB9B3D-D113-F644-9F60-8C11098AD866}" destId="{F7DA6924-B10B-8841-87BD-0DAB9EC2B019}" srcOrd="1" destOrd="0" presId="urn:microsoft.com/office/officeart/2008/layout/BubblePictureList"/>
    <dgm:cxn modelId="{6C585D97-38C9-0D48-A415-76C96FB94034}" type="presParOf" srcId="{F7DA6924-B10B-8841-87BD-0DAB9EC2B019}" destId="{B13B976B-C48D-B54B-95AA-CD82BE971F01}" srcOrd="0" destOrd="0" presId="urn:microsoft.com/office/officeart/2008/layout/BubblePictureList"/>
    <dgm:cxn modelId="{1F0E5E0F-526B-9947-9899-508BD660061B}" type="presParOf" srcId="{C6BB9B3D-D113-F644-9F60-8C11098AD866}" destId="{8EF92D58-037B-C742-9A95-E1CC8B5A018B}" srcOrd="2" destOrd="0" presId="urn:microsoft.com/office/officeart/2008/layout/BubblePictureList"/>
    <dgm:cxn modelId="{80D77DEC-3A9A-8748-BF8B-F36F22E906B2}" type="presParOf" srcId="{C6BB9B3D-D113-F644-9F60-8C11098AD866}" destId="{C3074CFD-8ED9-F342-8F9C-D995C8A27089}" srcOrd="3" destOrd="0" presId="urn:microsoft.com/office/officeart/2008/layout/BubblePictureList"/>
    <dgm:cxn modelId="{243A401B-7C7A-C64E-880D-129BAE2FB8A0}" type="presParOf" srcId="{C3074CFD-8ED9-F342-8F9C-D995C8A27089}" destId="{EC087758-B76C-564E-9236-9650C0C38A8A}" srcOrd="0" destOrd="0" presId="urn:microsoft.com/office/officeart/2008/layout/BubblePictureList"/>
    <dgm:cxn modelId="{8CE580B0-6C59-FD4C-9F12-EFE4CF5DA667}" type="presParOf" srcId="{C6BB9B3D-D113-F644-9F60-8C11098AD866}" destId="{E6B93D63-7B4C-E74F-A305-4F437495F5FE}" srcOrd="4" destOrd="0" presId="urn:microsoft.com/office/officeart/2008/layout/BubblePictureList"/>
    <dgm:cxn modelId="{784661A9-FCA0-014B-B6B2-A75046AAAA42}" type="presParOf" srcId="{C6BB9B3D-D113-F644-9F60-8C11098AD866}" destId="{8A9A6FEF-2221-EE44-94B8-E34BAC8CBFCA}" srcOrd="5" destOrd="0" presId="urn:microsoft.com/office/officeart/2008/layout/BubblePictureList"/>
    <dgm:cxn modelId="{82C9E51B-7198-F340-93CB-89983F78CDF9}" type="presParOf" srcId="{8A9A6FEF-2221-EE44-94B8-E34BAC8CBFCA}" destId="{F4C06AA6-86AF-E043-94D5-5578724CEB44}" srcOrd="0" destOrd="0" presId="urn:microsoft.com/office/officeart/2008/layout/BubblePictureList"/>
    <dgm:cxn modelId="{5A741F31-9100-4447-8F9B-19B27F7365A7}" type="presParOf" srcId="{C6BB9B3D-D113-F644-9F60-8C11098AD866}" destId="{6F42A8F8-8C02-F140-BE2F-081EF2A12E30}" srcOrd="6" destOrd="0" presId="urn:microsoft.com/office/officeart/2008/layout/BubblePictureList"/>
    <dgm:cxn modelId="{D592AD4D-D191-224F-9DF9-B6870E6C36A3}" type="presParOf" srcId="{6F42A8F8-8C02-F140-BE2F-081EF2A12E30}" destId="{D6383495-A2B2-FE46-BC0B-CA542B842F48}" srcOrd="0" destOrd="0" presId="urn:microsoft.com/office/officeart/2008/layout/BubblePictureList"/>
    <dgm:cxn modelId="{1A5FBC85-58A0-7142-B040-CB241F98CE61}" type="presParOf" srcId="{C6BB9B3D-D113-F644-9F60-8C11098AD866}" destId="{83CED316-1E71-C74B-920C-3482930CB0D5}" srcOrd="7" destOrd="0" presId="urn:microsoft.com/office/officeart/2008/layout/BubblePictureList"/>
    <dgm:cxn modelId="{95F4CF83-5D39-4D4D-B4FF-1787696ABFA1}" type="presParOf" srcId="{83CED316-1E71-C74B-920C-3482930CB0D5}" destId="{E829812A-3AE2-9542-ADD1-AA45AA718CA6}" srcOrd="0" destOrd="0" presId="urn:microsoft.com/office/officeart/2008/layout/BubblePictureList"/>
    <dgm:cxn modelId="{624C5E77-0DA4-1B40-AFB5-5B4BAEFB3990}" type="presParOf" srcId="{C6BB9B3D-D113-F644-9F60-8C11098AD866}" destId="{80DF5382-AFC5-9549-92F7-F26C324ACD4F}" srcOrd="8" destOrd="0" presId="urn:microsoft.com/office/officeart/2008/layout/BubblePictureList"/>
    <dgm:cxn modelId="{D3F355EF-4B6B-7A4E-ABF1-0AC8FABA77F4}" type="presParOf" srcId="{C6BB9B3D-D113-F644-9F60-8C11098AD866}" destId="{7A8C00A7-13A0-A248-BAD1-6AC6873B3AE6}" srcOrd="9" destOrd="0" presId="urn:microsoft.com/office/officeart/2008/layout/BubblePictureList"/>
    <dgm:cxn modelId="{DB4744EF-35E9-0546-AEBC-04C110390702}" type="presParOf" srcId="{C6BB9B3D-D113-F644-9F60-8C11098AD866}" destId="{D92FE10B-E4DD-9A48-A9F8-7C0813935489}" srcOrd="10" destOrd="0" presId="urn:microsoft.com/office/officeart/2008/layout/BubblePictureList"/>
    <dgm:cxn modelId="{976E8D3D-ABEE-FE41-82B6-EBD81D1416BA}" type="presParOf" srcId="{C6BB9B3D-D113-F644-9F60-8C11098AD866}" destId="{493972D9-E641-8C4A-A724-EEC406CE61D4}" srcOrd="11" destOrd="0" presId="urn:microsoft.com/office/officeart/2008/layout/BubblePictureList"/>
    <dgm:cxn modelId="{246BEA82-1257-DB4D-91E9-8C75B74FA08E}" type="presParOf" srcId="{493972D9-E641-8C4A-A724-EEC406CE61D4}" destId="{EB7E3AB0-40CE-324A-9DE4-2F2A2FFA2542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888534-D05C-6043-B220-285314121217}" type="doc">
      <dgm:prSet loTypeId="urn:microsoft.com/office/officeart/2008/layout/SquareAccentList" loCatId="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8E5825E9-A44D-4449-B7A3-9D97395AB23A}">
      <dgm:prSet phldrT="[Texto]"/>
      <dgm:spPr/>
      <dgm:t>
        <a:bodyPr/>
        <a:lstStyle/>
        <a:p>
          <a:r>
            <a:rPr lang="es-MX" dirty="0"/>
            <a:t>Microlearning</a:t>
          </a:r>
        </a:p>
      </dgm:t>
    </dgm:pt>
    <dgm:pt modelId="{E4928A28-A55E-974B-A63D-4CD784B5906F}" type="parTrans" cxnId="{0CBD91CD-92CB-944D-9A1E-3790F98CB4F3}">
      <dgm:prSet/>
      <dgm:spPr/>
      <dgm:t>
        <a:bodyPr/>
        <a:lstStyle/>
        <a:p>
          <a:endParaRPr lang="es-MX"/>
        </a:p>
      </dgm:t>
    </dgm:pt>
    <dgm:pt modelId="{0D14978A-E67C-2448-9DDE-FA83F78EEBAE}" type="sibTrans" cxnId="{0CBD91CD-92CB-944D-9A1E-3790F98CB4F3}">
      <dgm:prSet/>
      <dgm:spPr/>
      <dgm:t>
        <a:bodyPr/>
        <a:lstStyle/>
        <a:p>
          <a:endParaRPr lang="es-MX"/>
        </a:p>
      </dgm:t>
    </dgm:pt>
    <dgm:pt modelId="{9927CC22-E66E-FF41-A9AB-3F0E31B4495B}">
      <dgm:prSet phldrT="[Texto]"/>
      <dgm:spPr/>
      <dgm:t>
        <a:bodyPr/>
        <a:lstStyle/>
        <a:p>
          <a:r>
            <a:rPr lang="es-MX" dirty="0"/>
            <a:t>Contenidos de aprendizaje cortos</a:t>
          </a:r>
        </a:p>
      </dgm:t>
    </dgm:pt>
    <dgm:pt modelId="{30566446-AD0F-D64A-85EC-31CB843F326E}" type="parTrans" cxnId="{4012CB15-8220-8D42-9FC8-36E6BD2A9B7B}">
      <dgm:prSet/>
      <dgm:spPr/>
      <dgm:t>
        <a:bodyPr/>
        <a:lstStyle/>
        <a:p>
          <a:endParaRPr lang="es-MX"/>
        </a:p>
      </dgm:t>
    </dgm:pt>
    <dgm:pt modelId="{2CF59811-A7FB-6840-9C02-11B8A34363D9}" type="sibTrans" cxnId="{4012CB15-8220-8D42-9FC8-36E6BD2A9B7B}">
      <dgm:prSet/>
      <dgm:spPr/>
      <dgm:t>
        <a:bodyPr/>
        <a:lstStyle/>
        <a:p>
          <a:endParaRPr lang="es-MX"/>
        </a:p>
      </dgm:t>
    </dgm:pt>
    <dgm:pt modelId="{F2E437EA-D4CB-C24C-AA92-7C047EA62E51}">
      <dgm:prSet phldrT="[Texto]"/>
      <dgm:spPr/>
      <dgm:t>
        <a:bodyPr/>
        <a:lstStyle/>
        <a:p>
          <a:r>
            <a:rPr lang="es-MX" dirty="0"/>
            <a:t>Formatos variados tales como: PDF, vídeos, infografías, podcasts, juegos, retos, simulaciones, etc.</a:t>
          </a:r>
        </a:p>
      </dgm:t>
    </dgm:pt>
    <dgm:pt modelId="{60884081-D24D-124B-8898-06C18A3C3448}" type="parTrans" cxnId="{AC2BA78B-BFF2-8544-97FD-97598C3FEB87}">
      <dgm:prSet/>
      <dgm:spPr/>
      <dgm:t>
        <a:bodyPr/>
        <a:lstStyle/>
        <a:p>
          <a:endParaRPr lang="es-MX"/>
        </a:p>
      </dgm:t>
    </dgm:pt>
    <dgm:pt modelId="{2DD2CC0C-B2B8-8A45-90FA-453CB1236DE9}" type="sibTrans" cxnId="{AC2BA78B-BFF2-8544-97FD-97598C3FEB87}">
      <dgm:prSet/>
      <dgm:spPr/>
      <dgm:t>
        <a:bodyPr/>
        <a:lstStyle/>
        <a:p>
          <a:endParaRPr lang="es-MX"/>
        </a:p>
      </dgm:t>
    </dgm:pt>
    <dgm:pt modelId="{ACB46BD8-FED0-8040-AFDA-08B770EC739C}">
      <dgm:prSet phldrT="[Texto]"/>
      <dgm:spPr/>
      <dgm:t>
        <a:bodyPr/>
        <a:lstStyle/>
        <a:p>
          <a:r>
            <a:rPr lang="es-MX" dirty="0"/>
            <a:t>Incrementa la retención de estudiantes o participantes</a:t>
          </a:r>
        </a:p>
      </dgm:t>
    </dgm:pt>
    <dgm:pt modelId="{0CF88D8A-C60E-0E40-A0C0-15FF01B65E26}" type="parTrans" cxnId="{E7F4CF7B-03E8-0441-90D4-DFC5CEBF3F2E}">
      <dgm:prSet/>
      <dgm:spPr/>
      <dgm:t>
        <a:bodyPr/>
        <a:lstStyle/>
        <a:p>
          <a:endParaRPr lang="es-MX"/>
        </a:p>
      </dgm:t>
    </dgm:pt>
    <dgm:pt modelId="{1AC65FEB-DF73-554A-B18C-381F97BFF918}" type="sibTrans" cxnId="{E7F4CF7B-03E8-0441-90D4-DFC5CEBF3F2E}">
      <dgm:prSet/>
      <dgm:spPr/>
      <dgm:t>
        <a:bodyPr/>
        <a:lstStyle/>
        <a:p>
          <a:endParaRPr lang="es-MX"/>
        </a:p>
      </dgm:t>
    </dgm:pt>
    <dgm:pt modelId="{7339140A-472D-F14D-B7E6-C105118D4E7F}">
      <dgm:prSet phldrT="[Texto]" phldr="1"/>
      <dgm:spPr/>
      <dgm:t>
        <a:bodyPr/>
        <a:lstStyle/>
        <a:p>
          <a:endParaRPr lang="es-MX" dirty="0"/>
        </a:p>
      </dgm:t>
    </dgm:pt>
    <dgm:pt modelId="{1FAC70FC-C250-CF42-B948-281FEF6EF504}" type="parTrans" cxnId="{5FBE82B0-49A2-754C-AD65-87DC7EF97D2D}">
      <dgm:prSet/>
      <dgm:spPr/>
      <dgm:t>
        <a:bodyPr/>
        <a:lstStyle/>
        <a:p>
          <a:endParaRPr lang="es-MX"/>
        </a:p>
      </dgm:t>
    </dgm:pt>
    <dgm:pt modelId="{3D944185-632E-4C45-B2C4-3BAEC7C74E39}" type="sibTrans" cxnId="{5FBE82B0-49A2-754C-AD65-87DC7EF97D2D}">
      <dgm:prSet/>
      <dgm:spPr/>
      <dgm:t>
        <a:bodyPr/>
        <a:lstStyle/>
        <a:p>
          <a:endParaRPr lang="es-MX"/>
        </a:p>
      </dgm:t>
    </dgm:pt>
    <dgm:pt modelId="{D4BF8898-DA81-D74E-8108-D4E1E9F9C6EC}">
      <dgm:prSet phldrT="[Texto]"/>
      <dgm:spPr/>
      <dgm:t>
        <a:bodyPr/>
        <a:lstStyle/>
        <a:p>
          <a:r>
            <a:rPr lang="es-MX" dirty="0"/>
            <a:t>Incrementa la tasa de finalización de los cursos</a:t>
          </a:r>
        </a:p>
      </dgm:t>
    </dgm:pt>
    <dgm:pt modelId="{F0209563-8C84-9C4E-809B-2F28B344E988}" type="parTrans" cxnId="{4A041034-22A3-9F4E-9A3B-3A55BBD6B792}">
      <dgm:prSet/>
      <dgm:spPr/>
      <dgm:t>
        <a:bodyPr/>
        <a:lstStyle/>
        <a:p>
          <a:endParaRPr lang="es-MX"/>
        </a:p>
      </dgm:t>
    </dgm:pt>
    <dgm:pt modelId="{3828983C-2CB3-184E-A80D-D86BE702C665}" type="sibTrans" cxnId="{4A041034-22A3-9F4E-9A3B-3A55BBD6B792}">
      <dgm:prSet/>
      <dgm:spPr/>
      <dgm:t>
        <a:bodyPr/>
        <a:lstStyle/>
        <a:p>
          <a:endParaRPr lang="es-MX"/>
        </a:p>
      </dgm:t>
    </dgm:pt>
    <dgm:pt modelId="{724B85CA-4F68-9544-8437-7BA15275268F}">
      <dgm:prSet phldrT="[Texto]"/>
      <dgm:spPr/>
      <dgm:t>
        <a:bodyPr/>
        <a:lstStyle/>
        <a:p>
          <a:r>
            <a:rPr lang="es-MX" dirty="0"/>
            <a:t>Se reduce costos de capacitación y desarrollo de cursos en línea</a:t>
          </a:r>
        </a:p>
      </dgm:t>
    </dgm:pt>
    <dgm:pt modelId="{EC2B8589-B522-0B4D-9C55-CB133821856F}" type="parTrans" cxnId="{CAAF342B-2BF6-E847-820A-C0A3F2C45A4B}">
      <dgm:prSet/>
      <dgm:spPr/>
      <dgm:t>
        <a:bodyPr/>
        <a:lstStyle/>
        <a:p>
          <a:endParaRPr lang="es-MX"/>
        </a:p>
      </dgm:t>
    </dgm:pt>
    <dgm:pt modelId="{29D771C1-C8FA-9A47-B30D-B7F5435631AE}" type="sibTrans" cxnId="{CAAF342B-2BF6-E847-820A-C0A3F2C45A4B}">
      <dgm:prSet/>
      <dgm:spPr/>
      <dgm:t>
        <a:bodyPr/>
        <a:lstStyle/>
        <a:p>
          <a:endParaRPr lang="es-MX"/>
        </a:p>
      </dgm:t>
    </dgm:pt>
    <dgm:pt modelId="{019D3836-0F97-2942-833C-060169F64E6A}">
      <dgm:prSet phldrT="[Texto]"/>
      <dgm:spPr/>
      <dgm:t>
        <a:bodyPr/>
        <a:lstStyle/>
        <a:p>
          <a:r>
            <a:rPr lang="es-MX" dirty="0"/>
            <a:t>Incrementa la efectividad del aprendizaje</a:t>
          </a:r>
        </a:p>
      </dgm:t>
    </dgm:pt>
    <dgm:pt modelId="{0769C95E-F6EA-2F48-BE78-9842621421F5}" type="parTrans" cxnId="{74B29E85-3A15-8D4D-9D04-AAA500DE3E5D}">
      <dgm:prSet/>
      <dgm:spPr/>
      <dgm:t>
        <a:bodyPr/>
        <a:lstStyle/>
        <a:p>
          <a:endParaRPr lang="es-MX"/>
        </a:p>
      </dgm:t>
    </dgm:pt>
    <dgm:pt modelId="{722F56CC-3C9E-1F48-8768-FB55BBBFBCDB}" type="sibTrans" cxnId="{74B29E85-3A15-8D4D-9D04-AAA500DE3E5D}">
      <dgm:prSet/>
      <dgm:spPr/>
      <dgm:t>
        <a:bodyPr/>
        <a:lstStyle/>
        <a:p>
          <a:endParaRPr lang="es-MX"/>
        </a:p>
      </dgm:t>
    </dgm:pt>
    <dgm:pt modelId="{99FF40FD-EFBA-EA4E-A964-C8D8454D83D9}" type="pres">
      <dgm:prSet presAssocID="{80888534-D05C-6043-B220-285314121217}" presName="layout" presStyleCnt="0">
        <dgm:presLayoutVars>
          <dgm:chMax/>
          <dgm:chPref/>
          <dgm:dir/>
          <dgm:resizeHandles/>
        </dgm:presLayoutVars>
      </dgm:prSet>
      <dgm:spPr/>
    </dgm:pt>
    <dgm:pt modelId="{2CAE6385-B467-9849-BE17-663AAE54162D}" type="pres">
      <dgm:prSet presAssocID="{8E5825E9-A44D-4449-B7A3-9D97395AB23A}" presName="root" presStyleCnt="0">
        <dgm:presLayoutVars>
          <dgm:chMax/>
          <dgm:chPref/>
        </dgm:presLayoutVars>
      </dgm:prSet>
      <dgm:spPr/>
    </dgm:pt>
    <dgm:pt modelId="{B3903406-1FCF-2247-A3BF-7EC5B6154340}" type="pres">
      <dgm:prSet presAssocID="{8E5825E9-A44D-4449-B7A3-9D97395AB23A}" presName="rootComposite" presStyleCnt="0">
        <dgm:presLayoutVars/>
      </dgm:prSet>
      <dgm:spPr/>
    </dgm:pt>
    <dgm:pt modelId="{24563554-1E56-1F42-8FF9-CDFF48A2657C}" type="pres">
      <dgm:prSet presAssocID="{8E5825E9-A44D-4449-B7A3-9D97395AB23A}" presName="ParentAccent" presStyleLbl="alignNode1" presStyleIdx="0" presStyleCnt="2"/>
      <dgm:spPr/>
    </dgm:pt>
    <dgm:pt modelId="{F09E432E-0F90-B04B-BFB3-4FB715D4A0EA}" type="pres">
      <dgm:prSet presAssocID="{8E5825E9-A44D-4449-B7A3-9D97395AB23A}" presName="ParentSmallAccent" presStyleLbl="fgAcc1" presStyleIdx="0" presStyleCnt="2"/>
      <dgm:spPr/>
    </dgm:pt>
    <dgm:pt modelId="{AD29CF52-92B5-BE4D-9BE0-559594BBFB72}" type="pres">
      <dgm:prSet presAssocID="{8E5825E9-A44D-4449-B7A3-9D97395AB23A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FBAF7603-4944-354D-B213-8B2C5CDC4BFA}" type="pres">
      <dgm:prSet presAssocID="{8E5825E9-A44D-4449-B7A3-9D97395AB23A}" presName="childShape" presStyleCnt="0">
        <dgm:presLayoutVars>
          <dgm:chMax val="0"/>
          <dgm:chPref val="0"/>
        </dgm:presLayoutVars>
      </dgm:prSet>
      <dgm:spPr/>
    </dgm:pt>
    <dgm:pt modelId="{F3144F3A-BC73-604B-9622-BB02CC0B57DC}" type="pres">
      <dgm:prSet presAssocID="{9927CC22-E66E-FF41-A9AB-3F0E31B4495B}" presName="childComposite" presStyleCnt="0">
        <dgm:presLayoutVars>
          <dgm:chMax val="0"/>
          <dgm:chPref val="0"/>
        </dgm:presLayoutVars>
      </dgm:prSet>
      <dgm:spPr/>
    </dgm:pt>
    <dgm:pt modelId="{D8F43261-08B3-AA43-BBDC-7445359F2133}" type="pres">
      <dgm:prSet presAssocID="{9927CC22-E66E-FF41-A9AB-3F0E31B4495B}" presName="ChildAccent" presStyleLbl="solidFgAcc1" presStyleIdx="0" presStyleCnt="6"/>
      <dgm:spPr/>
    </dgm:pt>
    <dgm:pt modelId="{5C1EFDDB-C4E2-5F41-BCEF-8521A97CD630}" type="pres">
      <dgm:prSet presAssocID="{9927CC22-E66E-FF41-A9AB-3F0E31B4495B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3B592C2E-454E-B440-BC2F-9A5B6ACDA706}" type="pres">
      <dgm:prSet presAssocID="{F2E437EA-D4CB-C24C-AA92-7C047EA62E51}" presName="childComposite" presStyleCnt="0">
        <dgm:presLayoutVars>
          <dgm:chMax val="0"/>
          <dgm:chPref val="0"/>
        </dgm:presLayoutVars>
      </dgm:prSet>
      <dgm:spPr/>
    </dgm:pt>
    <dgm:pt modelId="{2AD91E38-4599-334B-B9D4-EB742CC4D699}" type="pres">
      <dgm:prSet presAssocID="{F2E437EA-D4CB-C24C-AA92-7C047EA62E51}" presName="ChildAccent" presStyleLbl="solidFgAcc1" presStyleIdx="1" presStyleCnt="6"/>
      <dgm:spPr/>
    </dgm:pt>
    <dgm:pt modelId="{E5857CE9-25DB-5545-BF87-CEE77CF8ECC5}" type="pres">
      <dgm:prSet presAssocID="{F2E437EA-D4CB-C24C-AA92-7C047EA62E51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E9D8FEC8-39B2-7E49-BDFB-6C195AC48A86}" type="pres">
      <dgm:prSet presAssocID="{ACB46BD8-FED0-8040-AFDA-08B770EC739C}" presName="childComposite" presStyleCnt="0">
        <dgm:presLayoutVars>
          <dgm:chMax val="0"/>
          <dgm:chPref val="0"/>
        </dgm:presLayoutVars>
      </dgm:prSet>
      <dgm:spPr/>
    </dgm:pt>
    <dgm:pt modelId="{79EF5453-0DF3-8E49-83D6-9CBC22DD7995}" type="pres">
      <dgm:prSet presAssocID="{ACB46BD8-FED0-8040-AFDA-08B770EC739C}" presName="ChildAccent" presStyleLbl="solidFgAcc1" presStyleIdx="2" presStyleCnt="6"/>
      <dgm:spPr/>
    </dgm:pt>
    <dgm:pt modelId="{EF04A684-A5B6-CA49-AD20-A6F7552BFE07}" type="pres">
      <dgm:prSet presAssocID="{ACB46BD8-FED0-8040-AFDA-08B770EC739C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A3AA77EC-ECAA-D646-90BC-499154B790D0}" type="pres">
      <dgm:prSet presAssocID="{7339140A-472D-F14D-B7E6-C105118D4E7F}" presName="root" presStyleCnt="0">
        <dgm:presLayoutVars>
          <dgm:chMax/>
          <dgm:chPref/>
        </dgm:presLayoutVars>
      </dgm:prSet>
      <dgm:spPr/>
    </dgm:pt>
    <dgm:pt modelId="{EAD1752B-F8A3-4C4B-9C72-D9A1E0334CC5}" type="pres">
      <dgm:prSet presAssocID="{7339140A-472D-F14D-B7E6-C105118D4E7F}" presName="rootComposite" presStyleCnt="0">
        <dgm:presLayoutVars/>
      </dgm:prSet>
      <dgm:spPr/>
    </dgm:pt>
    <dgm:pt modelId="{C4A47B6C-972B-6D47-ADA2-89CE3D45667C}" type="pres">
      <dgm:prSet presAssocID="{7339140A-472D-F14D-B7E6-C105118D4E7F}" presName="ParentAccent" presStyleLbl="alignNode1" presStyleIdx="1" presStyleCnt="2"/>
      <dgm:spPr/>
    </dgm:pt>
    <dgm:pt modelId="{F2AC3EE0-D887-EF43-826A-CF4F7C8FE9CE}" type="pres">
      <dgm:prSet presAssocID="{7339140A-472D-F14D-B7E6-C105118D4E7F}" presName="ParentSmallAccent" presStyleLbl="fgAcc1" presStyleIdx="1" presStyleCnt="2"/>
      <dgm:spPr/>
    </dgm:pt>
    <dgm:pt modelId="{20B67E4D-5FDC-1F49-815B-8DE9B1F6B8B8}" type="pres">
      <dgm:prSet presAssocID="{7339140A-472D-F14D-B7E6-C105118D4E7F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9B20DA4B-CA6F-E142-9C9A-38A80516FCF3}" type="pres">
      <dgm:prSet presAssocID="{7339140A-472D-F14D-B7E6-C105118D4E7F}" presName="childShape" presStyleCnt="0">
        <dgm:presLayoutVars>
          <dgm:chMax val="0"/>
          <dgm:chPref val="0"/>
        </dgm:presLayoutVars>
      </dgm:prSet>
      <dgm:spPr/>
    </dgm:pt>
    <dgm:pt modelId="{22952EA8-E58C-C94C-AA89-9357BB2F0A9F}" type="pres">
      <dgm:prSet presAssocID="{D4BF8898-DA81-D74E-8108-D4E1E9F9C6EC}" presName="childComposite" presStyleCnt="0">
        <dgm:presLayoutVars>
          <dgm:chMax val="0"/>
          <dgm:chPref val="0"/>
        </dgm:presLayoutVars>
      </dgm:prSet>
      <dgm:spPr/>
    </dgm:pt>
    <dgm:pt modelId="{A6A0B524-ED2C-5E47-82FC-7F15F5B2A1B7}" type="pres">
      <dgm:prSet presAssocID="{D4BF8898-DA81-D74E-8108-D4E1E9F9C6EC}" presName="ChildAccent" presStyleLbl="solidFgAcc1" presStyleIdx="3" presStyleCnt="6"/>
      <dgm:spPr/>
    </dgm:pt>
    <dgm:pt modelId="{FA292F4B-0CAB-2745-B182-FF2FEA19F831}" type="pres">
      <dgm:prSet presAssocID="{D4BF8898-DA81-D74E-8108-D4E1E9F9C6EC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9D157782-C297-B049-9F01-B0DA3738E885}" type="pres">
      <dgm:prSet presAssocID="{724B85CA-4F68-9544-8437-7BA15275268F}" presName="childComposite" presStyleCnt="0">
        <dgm:presLayoutVars>
          <dgm:chMax val="0"/>
          <dgm:chPref val="0"/>
        </dgm:presLayoutVars>
      </dgm:prSet>
      <dgm:spPr/>
    </dgm:pt>
    <dgm:pt modelId="{F023BEA2-DEEA-0045-BAE3-15FFD6A35E77}" type="pres">
      <dgm:prSet presAssocID="{724B85CA-4F68-9544-8437-7BA15275268F}" presName="ChildAccent" presStyleLbl="solidFgAcc1" presStyleIdx="4" presStyleCnt="6"/>
      <dgm:spPr/>
    </dgm:pt>
    <dgm:pt modelId="{42A15DC4-5832-534D-8444-70DF6AE452E4}" type="pres">
      <dgm:prSet presAssocID="{724B85CA-4F68-9544-8437-7BA15275268F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29DA7A6A-C913-2C49-B367-FDF42BF4B8A0}" type="pres">
      <dgm:prSet presAssocID="{019D3836-0F97-2942-833C-060169F64E6A}" presName="childComposite" presStyleCnt="0">
        <dgm:presLayoutVars>
          <dgm:chMax val="0"/>
          <dgm:chPref val="0"/>
        </dgm:presLayoutVars>
      </dgm:prSet>
      <dgm:spPr/>
    </dgm:pt>
    <dgm:pt modelId="{0E8B16E9-9407-3D44-A88D-060157E52FC2}" type="pres">
      <dgm:prSet presAssocID="{019D3836-0F97-2942-833C-060169F64E6A}" presName="ChildAccent" presStyleLbl="solidFgAcc1" presStyleIdx="5" presStyleCnt="6"/>
      <dgm:spPr/>
    </dgm:pt>
    <dgm:pt modelId="{3EA92C5A-FBB9-4C4A-900D-1E13F62F5D45}" type="pres">
      <dgm:prSet presAssocID="{019D3836-0F97-2942-833C-060169F64E6A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4012CB15-8220-8D42-9FC8-36E6BD2A9B7B}" srcId="{8E5825E9-A44D-4449-B7A3-9D97395AB23A}" destId="{9927CC22-E66E-FF41-A9AB-3F0E31B4495B}" srcOrd="0" destOrd="0" parTransId="{30566446-AD0F-D64A-85EC-31CB843F326E}" sibTransId="{2CF59811-A7FB-6840-9C02-11B8A34363D9}"/>
    <dgm:cxn modelId="{CAAF342B-2BF6-E847-820A-C0A3F2C45A4B}" srcId="{7339140A-472D-F14D-B7E6-C105118D4E7F}" destId="{724B85CA-4F68-9544-8437-7BA15275268F}" srcOrd="1" destOrd="0" parTransId="{EC2B8589-B522-0B4D-9C55-CB133821856F}" sibTransId="{29D771C1-C8FA-9A47-B30D-B7F5435631AE}"/>
    <dgm:cxn modelId="{D0F1C62E-B853-A347-A476-11DFA56929F2}" type="presOf" srcId="{8E5825E9-A44D-4449-B7A3-9D97395AB23A}" destId="{AD29CF52-92B5-BE4D-9BE0-559594BBFB72}" srcOrd="0" destOrd="0" presId="urn:microsoft.com/office/officeart/2008/layout/SquareAccentList"/>
    <dgm:cxn modelId="{4A041034-22A3-9F4E-9A3B-3A55BBD6B792}" srcId="{7339140A-472D-F14D-B7E6-C105118D4E7F}" destId="{D4BF8898-DA81-D74E-8108-D4E1E9F9C6EC}" srcOrd="0" destOrd="0" parTransId="{F0209563-8C84-9C4E-809B-2F28B344E988}" sibTransId="{3828983C-2CB3-184E-A80D-D86BE702C665}"/>
    <dgm:cxn modelId="{E401794B-F67C-8C45-AFD3-E1D4FD44809E}" type="presOf" srcId="{9927CC22-E66E-FF41-A9AB-3F0E31B4495B}" destId="{5C1EFDDB-C4E2-5F41-BCEF-8521A97CD630}" srcOrd="0" destOrd="0" presId="urn:microsoft.com/office/officeart/2008/layout/SquareAccentList"/>
    <dgm:cxn modelId="{7D34175E-0C47-7746-9D75-0A3C48D6B450}" type="presOf" srcId="{ACB46BD8-FED0-8040-AFDA-08B770EC739C}" destId="{EF04A684-A5B6-CA49-AD20-A6F7552BFE07}" srcOrd="0" destOrd="0" presId="urn:microsoft.com/office/officeart/2008/layout/SquareAccentList"/>
    <dgm:cxn modelId="{AF97EC64-F5E1-5E45-AEB1-B360230A6BEE}" type="presOf" srcId="{80888534-D05C-6043-B220-285314121217}" destId="{99FF40FD-EFBA-EA4E-A964-C8D8454D83D9}" srcOrd="0" destOrd="0" presId="urn:microsoft.com/office/officeart/2008/layout/SquareAccentList"/>
    <dgm:cxn modelId="{E7F4CF7B-03E8-0441-90D4-DFC5CEBF3F2E}" srcId="{8E5825E9-A44D-4449-B7A3-9D97395AB23A}" destId="{ACB46BD8-FED0-8040-AFDA-08B770EC739C}" srcOrd="2" destOrd="0" parTransId="{0CF88D8A-C60E-0E40-A0C0-15FF01B65E26}" sibTransId="{1AC65FEB-DF73-554A-B18C-381F97BFF918}"/>
    <dgm:cxn modelId="{74B29E85-3A15-8D4D-9D04-AAA500DE3E5D}" srcId="{7339140A-472D-F14D-B7E6-C105118D4E7F}" destId="{019D3836-0F97-2942-833C-060169F64E6A}" srcOrd="2" destOrd="0" parTransId="{0769C95E-F6EA-2F48-BE78-9842621421F5}" sibTransId="{722F56CC-3C9E-1F48-8768-FB55BBBFBCDB}"/>
    <dgm:cxn modelId="{F97C188B-DE27-BB4A-BC02-DDA48D959452}" type="presOf" srcId="{724B85CA-4F68-9544-8437-7BA15275268F}" destId="{42A15DC4-5832-534D-8444-70DF6AE452E4}" srcOrd="0" destOrd="0" presId="urn:microsoft.com/office/officeart/2008/layout/SquareAccentList"/>
    <dgm:cxn modelId="{AC2BA78B-BFF2-8544-97FD-97598C3FEB87}" srcId="{8E5825E9-A44D-4449-B7A3-9D97395AB23A}" destId="{F2E437EA-D4CB-C24C-AA92-7C047EA62E51}" srcOrd="1" destOrd="0" parTransId="{60884081-D24D-124B-8898-06C18A3C3448}" sibTransId="{2DD2CC0C-B2B8-8A45-90FA-453CB1236DE9}"/>
    <dgm:cxn modelId="{EF640692-CB80-9E4A-A179-F26E552439D0}" type="presOf" srcId="{7339140A-472D-F14D-B7E6-C105118D4E7F}" destId="{20B67E4D-5FDC-1F49-815B-8DE9B1F6B8B8}" srcOrd="0" destOrd="0" presId="urn:microsoft.com/office/officeart/2008/layout/SquareAccentList"/>
    <dgm:cxn modelId="{5FBE82B0-49A2-754C-AD65-87DC7EF97D2D}" srcId="{80888534-D05C-6043-B220-285314121217}" destId="{7339140A-472D-F14D-B7E6-C105118D4E7F}" srcOrd="1" destOrd="0" parTransId="{1FAC70FC-C250-CF42-B948-281FEF6EF504}" sibTransId="{3D944185-632E-4C45-B2C4-3BAEC7C74E39}"/>
    <dgm:cxn modelId="{0CBD91CD-92CB-944D-9A1E-3790F98CB4F3}" srcId="{80888534-D05C-6043-B220-285314121217}" destId="{8E5825E9-A44D-4449-B7A3-9D97395AB23A}" srcOrd="0" destOrd="0" parTransId="{E4928A28-A55E-974B-A63D-4CD784B5906F}" sibTransId="{0D14978A-E67C-2448-9DDE-FA83F78EEBAE}"/>
    <dgm:cxn modelId="{25B4A2ED-4AD9-1D40-B8C9-47419E6EF903}" type="presOf" srcId="{F2E437EA-D4CB-C24C-AA92-7C047EA62E51}" destId="{E5857CE9-25DB-5545-BF87-CEE77CF8ECC5}" srcOrd="0" destOrd="0" presId="urn:microsoft.com/office/officeart/2008/layout/SquareAccentList"/>
    <dgm:cxn modelId="{50404EEE-CEED-1342-B1F6-B2B7B05AD4B7}" type="presOf" srcId="{019D3836-0F97-2942-833C-060169F64E6A}" destId="{3EA92C5A-FBB9-4C4A-900D-1E13F62F5D45}" srcOrd="0" destOrd="0" presId="urn:microsoft.com/office/officeart/2008/layout/SquareAccentList"/>
    <dgm:cxn modelId="{214DE2FB-5B10-4948-A524-BB2078441431}" type="presOf" srcId="{D4BF8898-DA81-D74E-8108-D4E1E9F9C6EC}" destId="{FA292F4B-0CAB-2745-B182-FF2FEA19F831}" srcOrd="0" destOrd="0" presId="urn:microsoft.com/office/officeart/2008/layout/SquareAccentList"/>
    <dgm:cxn modelId="{4F8B27A9-4298-8A49-AEA8-B7D52AC41B85}" type="presParOf" srcId="{99FF40FD-EFBA-EA4E-A964-C8D8454D83D9}" destId="{2CAE6385-B467-9849-BE17-663AAE54162D}" srcOrd="0" destOrd="0" presId="urn:microsoft.com/office/officeart/2008/layout/SquareAccentList"/>
    <dgm:cxn modelId="{35E451E3-5FDA-4E49-8D22-92AA536919E0}" type="presParOf" srcId="{2CAE6385-B467-9849-BE17-663AAE54162D}" destId="{B3903406-1FCF-2247-A3BF-7EC5B6154340}" srcOrd="0" destOrd="0" presId="urn:microsoft.com/office/officeart/2008/layout/SquareAccentList"/>
    <dgm:cxn modelId="{558E2740-8D1E-B641-A39C-ABCB45584AB6}" type="presParOf" srcId="{B3903406-1FCF-2247-A3BF-7EC5B6154340}" destId="{24563554-1E56-1F42-8FF9-CDFF48A2657C}" srcOrd="0" destOrd="0" presId="urn:microsoft.com/office/officeart/2008/layout/SquareAccentList"/>
    <dgm:cxn modelId="{5098A1F4-1CCA-A042-BA67-0427941B9CB9}" type="presParOf" srcId="{B3903406-1FCF-2247-A3BF-7EC5B6154340}" destId="{F09E432E-0F90-B04B-BFB3-4FB715D4A0EA}" srcOrd="1" destOrd="0" presId="urn:microsoft.com/office/officeart/2008/layout/SquareAccentList"/>
    <dgm:cxn modelId="{2D648314-2094-8F43-BFD2-22FAF67BBC80}" type="presParOf" srcId="{B3903406-1FCF-2247-A3BF-7EC5B6154340}" destId="{AD29CF52-92B5-BE4D-9BE0-559594BBFB72}" srcOrd="2" destOrd="0" presId="urn:microsoft.com/office/officeart/2008/layout/SquareAccentList"/>
    <dgm:cxn modelId="{81014EAA-DCFB-C647-B41B-AAC1182B0D10}" type="presParOf" srcId="{2CAE6385-B467-9849-BE17-663AAE54162D}" destId="{FBAF7603-4944-354D-B213-8B2C5CDC4BFA}" srcOrd="1" destOrd="0" presId="urn:microsoft.com/office/officeart/2008/layout/SquareAccentList"/>
    <dgm:cxn modelId="{FCF8BC34-D382-054C-86F9-E1EA1488D584}" type="presParOf" srcId="{FBAF7603-4944-354D-B213-8B2C5CDC4BFA}" destId="{F3144F3A-BC73-604B-9622-BB02CC0B57DC}" srcOrd="0" destOrd="0" presId="urn:microsoft.com/office/officeart/2008/layout/SquareAccentList"/>
    <dgm:cxn modelId="{92F31375-47FA-774A-B784-BEDD0B1CA6F2}" type="presParOf" srcId="{F3144F3A-BC73-604B-9622-BB02CC0B57DC}" destId="{D8F43261-08B3-AA43-BBDC-7445359F2133}" srcOrd="0" destOrd="0" presId="urn:microsoft.com/office/officeart/2008/layout/SquareAccentList"/>
    <dgm:cxn modelId="{0053D3FA-E04F-5F48-A055-8BDE21ED39BA}" type="presParOf" srcId="{F3144F3A-BC73-604B-9622-BB02CC0B57DC}" destId="{5C1EFDDB-C4E2-5F41-BCEF-8521A97CD630}" srcOrd="1" destOrd="0" presId="urn:microsoft.com/office/officeart/2008/layout/SquareAccentList"/>
    <dgm:cxn modelId="{14331B0E-10C2-F449-B04B-354E98DFF87B}" type="presParOf" srcId="{FBAF7603-4944-354D-B213-8B2C5CDC4BFA}" destId="{3B592C2E-454E-B440-BC2F-9A5B6ACDA706}" srcOrd="1" destOrd="0" presId="urn:microsoft.com/office/officeart/2008/layout/SquareAccentList"/>
    <dgm:cxn modelId="{6A7FCB3A-E221-6C41-9461-30DD0D7CE90A}" type="presParOf" srcId="{3B592C2E-454E-B440-BC2F-9A5B6ACDA706}" destId="{2AD91E38-4599-334B-B9D4-EB742CC4D699}" srcOrd="0" destOrd="0" presId="urn:microsoft.com/office/officeart/2008/layout/SquareAccentList"/>
    <dgm:cxn modelId="{5B947E5F-BB6F-F648-B56B-CFEF5A463DF7}" type="presParOf" srcId="{3B592C2E-454E-B440-BC2F-9A5B6ACDA706}" destId="{E5857CE9-25DB-5545-BF87-CEE77CF8ECC5}" srcOrd="1" destOrd="0" presId="urn:microsoft.com/office/officeart/2008/layout/SquareAccentList"/>
    <dgm:cxn modelId="{87896CF2-58C2-F94F-8B8C-019F8FE03F21}" type="presParOf" srcId="{FBAF7603-4944-354D-B213-8B2C5CDC4BFA}" destId="{E9D8FEC8-39B2-7E49-BDFB-6C195AC48A86}" srcOrd="2" destOrd="0" presId="urn:microsoft.com/office/officeart/2008/layout/SquareAccentList"/>
    <dgm:cxn modelId="{EC3B11DD-4FC8-934C-9891-6B9EF0993881}" type="presParOf" srcId="{E9D8FEC8-39B2-7E49-BDFB-6C195AC48A86}" destId="{79EF5453-0DF3-8E49-83D6-9CBC22DD7995}" srcOrd="0" destOrd="0" presId="urn:microsoft.com/office/officeart/2008/layout/SquareAccentList"/>
    <dgm:cxn modelId="{C84F799E-76B8-3C44-9A30-818BEECF45D2}" type="presParOf" srcId="{E9D8FEC8-39B2-7E49-BDFB-6C195AC48A86}" destId="{EF04A684-A5B6-CA49-AD20-A6F7552BFE07}" srcOrd="1" destOrd="0" presId="urn:microsoft.com/office/officeart/2008/layout/SquareAccentList"/>
    <dgm:cxn modelId="{F25FEAE7-4BA0-8345-8352-B18B893AFABD}" type="presParOf" srcId="{99FF40FD-EFBA-EA4E-A964-C8D8454D83D9}" destId="{A3AA77EC-ECAA-D646-90BC-499154B790D0}" srcOrd="1" destOrd="0" presId="urn:microsoft.com/office/officeart/2008/layout/SquareAccentList"/>
    <dgm:cxn modelId="{AB4842A8-37F5-074C-8198-75A8173C7D2E}" type="presParOf" srcId="{A3AA77EC-ECAA-D646-90BC-499154B790D0}" destId="{EAD1752B-F8A3-4C4B-9C72-D9A1E0334CC5}" srcOrd="0" destOrd="0" presId="urn:microsoft.com/office/officeart/2008/layout/SquareAccentList"/>
    <dgm:cxn modelId="{42DBA630-4952-7843-8D66-7885C8DF6599}" type="presParOf" srcId="{EAD1752B-F8A3-4C4B-9C72-D9A1E0334CC5}" destId="{C4A47B6C-972B-6D47-ADA2-89CE3D45667C}" srcOrd="0" destOrd="0" presId="urn:microsoft.com/office/officeart/2008/layout/SquareAccentList"/>
    <dgm:cxn modelId="{48431B27-909D-0F4A-B6B7-12A56660F600}" type="presParOf" srcId="{EAD1752B-F8A3-4C4B-9C72-D9A1E0334CC5}" destId="{F2AC3EE0-D887-EF43-826A-CF4F7C8FE9CE}" srcOrd="1" destOrd="0" presId="urn:microsoft.com/office/officeart/2008/layout/SquareAccentList"/>
    <dgm:cxn modelId="{A16929B6-5F93-854E-AA53-F4CFA11B2631}" type="presParOf" srcId="{EAD1752B-F8A3-4C4B-9C72-D9A1E0334CC5}" destId="{20B67E4D-5FDC-1F49-815B-8DE9B1F6B8B8}" srcOrd="2" destOrd="0" presId="urn:microsoft.com/office/officeart/2008/layout/SquareAccentList"/>
    <dgm:cxn modelId="{6E42C814-6A73-C946-A811-0AD910C36E8A}" type="presParOf" srcId="{A3AA77EC-ECAA-D646-90BC-499154B790D0}" destId="{9B20DA4B-CA6F-E142-9C9A-38A80516FCF3}" srcOrd="1" destOrd="0" presId="urn:microsoft.com/office/officeart/2008/layout/SquareAccentList"/>
    <dgm:cxn modelId="{9119C7EF-9883-5D4F-A1D7-1CCC8DCEFA55}" type="presParOf" srcId="{9B20DA4B-CA6F-E142-9C9A-38A80516FCF3}" destId="{22952EA8-E58C-C94C-AA89-9357BB2F0A9F}" srcOrd="0" destOrd="0" presId="urn:microsoft.com/office/officeart/2008/layout/SquareAccentList"/>
    <dgm:cxn modelId="{AC74A3B4-441A-D841-93F8-684981094CE8}" type="presParOf" srcId="{22952EA8-E58C-C94C-AA89-9357BB2F0A9F}" destId="{A6A0B524-ED2C-5E47-82FC-7F15F5B2A1B7}" srcOrd="0" destOrd="0" presId="urn:microsoft.com/office/officeart/2008/layout/SquareAccentList"/>
    <dgm:cxn modelId="{752568F4-89C3-C747-978C-F6924AEF8C82}" type="presParOf" srcId="{22952EA8-E58C-C94C-AA89-9357BB2F0A9F}" destId="{FA292F4B-0CAB-2745-B182-FF2FEA19F831}" srcOrd="1" destOrd="0" presId="urn:microsoft.com/office/officeart/2008/layout/SquareAccentList"/>
    <dgm:cxn modelId="{6C2C9C94-D437-3E44-98D9-221B5C2C073B}" type="presParOf" srcId="{9B20DA4B-CA6F-E142-9C9A-38A80516FCF3}" destId="{9D157782-C297-B049-9F01-B0DA3738E885}" srcOrd="1" destOrd="0" presId="urn:microsoft.com/office/officeart/2008/layout/SquareAccentList"/>
    <dgm:cxn modelId="{132F369D-14FF-1A40-88A9-B2A91A2ACA01}" type="presParOf" srcId="{9D157782-C297-B049-9F01-B0DA3738E885}" destId="{F023BEA2-DEEA-0045-BAE3-15FFD6A35E77}" srcOrd="0" destOrd="0" presId="urn:microsoft.com/office/officeart/2008/layout/SquareAccentList"/>
    <dgm:cxn modelId="{7B009908-999B-5541-BBD6-1D0DF101075A}" type="presParOf" srcId="{9D157782-C297-B049-9F01-B0DA3738E885}" destId="{42A15DC4-5832-534D-8444-70DF6AE452E4}" srcOrd="1" destOrd="0" presId="urn:microsoft.com/office/officeart/2008/layout/SquareAccentList"/>
    <dgm:cxn modelId="{BB15EFA6-D84F-B04A-8B2A-221254172FCC}" type="presParOf" srcId="{9B20DA4B-CA6F-E142-9C9A-38A80516FCF3}" destId="{29DA7A6A-C913-2C49-B367-FDF42BF4B8A0}" srcOrd="2" destOrd="0" presId="urn:microsoft.com/office/officeart/2008/layout/SquareAccentList"/>
    <dgm:cxn modelId="{C6B7B7D7-6860-CF44-AF41-3DD17174825E}" type="presParOf" srcId="{29DA7A6A-C913-2C49-B367-FDF42BF4B8A0}" destId="{0E8B16E9-9407-3D44-A88D-060157E52FC2}" srcOrd="0" destOrd="0" presId="urn:microsoft.com/office/officeart/2008/layout/SquareAccentList"/>
    <dgm:cxn modelId="{596637D0-DCDD-7541-AA11-3926B5EADE65}" type="presParOf" srcId="{29DA7A6A-C913-2C49-B367-FDF42BF4B8A0}" destId="{3EA92C5A-FBB9-4C4A-900D-1E13F62F5D4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373FB75-B517-AD4B-AFA4-27044FF6BF65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81AD1423-B059-8548-9D1B-ED96D35AC83A}">
      <dgm:prSet phldrT="[Texto]"/>
      <dgm:spPr/>
      <dgm:t>
        <a:bodyPr/>
        <a:lstStyle/>
        <a:p>
          <a:r>
            <a:rPr lang="es-MX" b="1" dirty="0"/>
            <a:t>Certificación digital del Profesor o Capacitador</a:t>
          </a:r>
          <a:endParaRPr lang="es-MX" dirty="0"/>
        </a:p>
      </dgm:t>
    </dgm:pt>
    <dgm:pt modelId="{93D9EF9D-AF7C-BC4D-964C-7FE33313BD28}" type="parTrans" cxnId="{F32045DB-1FF1-D148-A435-306FC9780683}">
      <dgm:prSet/>
      <dgm:spPr/>
      <dgm:t>
        <a:bodyPr/>
        <a:lstStyle/>
        <a:p>
          <a:endParaRPr lang="es-MX"/>
        </a:p>
      </dgm:t>
    </dgm:pt>
    <dgm:pt modelId="{6620B3DD-E660-B04B-B58F-7ABA96AD166A}" type="sibTrans" cxnId="{F32045DB-1FF1-D148-A435-306FC9780683}">
      <dgm:prSet/>
      <dgm:spPr/>
      <dgm:t>
        <a:bodyPr/>
        <a:lstStyle/>
        <a:p>
          <a:endParaRPr lang="es-MX"/>
        </a:p>
      </dgm:t>
    </dgm:pt>
    <dgm:pt modelId="{9FA26A50-BC90-9641-A4E9-6EBBBDA17DFE}">
      <dgm:prSet phldrT="[Texto]"/>
      <dgm:spPr/>
      <dgm:t>
        <a:bodyPr/>
        <a:lstStyle/>
        <a:p>
          <a:r>
            <a:rPr lang="es-MX" dirty="0"/>
            <a:t>diseño Instruccional</a:t>
          </a:r>
        </a:p>
      </dgm:t>
    </dgm:pt>
    <dgm:pt modelId="{53E05AB4-D6B1-D54E-84DF-7A58303B94ED}" type="parTrans" cxnId="{1E1E80D3-01DD-0A4C-9DF6-CFE18CC078BA}">
      <dgm:prSet/>
      <dgm:spPr/>
      <dgm:t>
        <a:bodyPr/>
        <a:lstStyle/>
        <a:p>
          <a:endParaRPr lang="es-MX"/>
        </a:p>
      </dgm:t>
    </dgm:pt>
    <dgm:pt modelId="{E17C949D-BC6E-EB40-9ABC-CBA9C45208D2}" type="sibTrans" cxnId="{1E1E80D3-01DD-0A4C-9DF6-CFE18CC078BA}">
      <dgm:prSet/>
      <dgm:spPr/>
      <dgm:t>
        <a:bodyPr/>
        <a:lstStyle/>
        <a:p>
          <a:endParaRPr lang="es-MX"/>
        </a:p>
      </dgm:t>
    </dgm:pt>
    <dgm:pt modelId="{6FEEEE1E-5005-E141-A2DE-69AAFA5F7AEC}">
      <dgm:prSet phldrT="[Texto]"/>
      <dgm:spPr/>
      <dgm:t>
        <a:bodyPr/>
        <a:lstStyle/>
        <a:p>
          <a:r>
            <a:rPr lang="es-MX" dirty="0"/>
            <a:t>diseñar, y gestionar contenidos digitales de aprendizaje</a:t>
          </a:r>
        </a:p>
      </dgm:t>
    </dgm:pt>
    <dgm:pt modelId="{4B351815-9E9A-D94D-852C-527E668B4420}" type="parTrans" cxnId="{0AE8F48B-BD7D-5C49-BFEA-8FA69CCDF795}">
      <dgm:prSet/>
      <dgm:spPr/>
      <dgm:t>
        <a:bodyPr/>
        <a:lstStyle/>
        <a:p>
          <a:endParaRPr lang="es-MX"/>
        </a:p>
      </dgm:t>
    </dgm:pt>
    <dgm:pt modelId="{FAFA2C74-A176-594E-8614-F16E89D4D1E5}" type="sibTrans" cxnId="{0AE8F48B-BD7D-5C49-BFEA-8FA69CCDF795}">
      <dgm:prSet/>
      <dgm:spPr/>
      <dgm:t>
        <a:bodyPr/>
        <a:lstStyle/>
        <a:p>
          <a:endParaRPr lang="es-MX"/>
        </a:p>
      </dgm:t>
    </dgm:pt>
    <dgm:pt modelId="{8C92AB3C-A7A5-3C44-A571-32435B5490BA}">
      <dgm:prSet phldrT="[Texto]"/>
      <dgm:spPr/>
      <dgm:t>
        <a:bodyPr/>
        <a:lstStyle/>
        <a:p>
          <a:r>
            <a:rPr lang="es-MX" dirty="0"/>
            <a:t>gestión de plataformas virtuales de aprendizaje</a:t>
          </a:r>
        </a:p>
      </dgm:t>
    </dgm:pt>
    <dgm:pt modelId="{0A1341F9-5D4C-B74A-BAFE-7188F6F11545}" type="parTrans" cxnId="{C1C78B11-84AE-C249-93C9-0640CB0371BA}">
      <dgm:prSet/>
      <dgm:spPr/>
      <dgm:t>
        <a:bodyPr/>
        <a:lstStyle/>
        <a:p>
          <a:endParaRPr lang="es-MX"/>
        </a:p>
      </dgm:t>
    </dgm:pt>
    <dgm:pt modelId="{299F644A-1DF3-394D-A0DE-F950D462746D}" type="sibTrans" cxnId="{C1C78B11-84AE-C249-93C9-0640CB0371BA}">
      <dgm:prSet/>
      <dgm:spPr/>
      <dgm:t>
        <a:bodyPr/>
        <a:lstStyle/>
        <a:p>
          <a:endParaRPr lang="es-MX"/>
        </a:p>
      </dgm:t>
    </dgm:pt>
    <dgm:pt modelId="{5E09854A-A839-3D46-93B2-3B11C2FBDF27}" type="pres">
      <dgm:prSet presAssocID="{3373FB75-B517-AD4B-AFA4-27044FF6BF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9E741F-2A0A-9E4E-83D5-84F38CE77725}" type="pres">
      <dgm:prSet presAssocID="{81AD1423-B059-8548-9D1B-ED96D35AC83A}" presName="hierRoot1" presStyleCnt="0">
        <dgm:presLayoutVars>
          <dgm:hierBranch val="init"/>
        </dgm:presLayoutVars>
      </dgm:prSet>
      <dgm:spPr/>
    </dgm:pt>
    <dgm:pt modelId="{D3B633A6-DC67-FC4A-8500-61B0A4FA8448}" type="pres">
      <dgm:prSet presAssocID="{81AD1423-B059-8548-9D1B-ED96D35AC83A}" presName="rootComposite1" presStyleCnt="0"/>
      <dgm:spPr/>
    </dgm:pt>
    <dgm:pt modelId="{4249B9D5-1D1F-EB4B-9594-B51D377BCD59}" type="pres">
      <dgm:prSet presAssocID="{81AD1423-B059-8548-9D1B-ED96D35AC83A}" presName="rootText1" presStyleLbl="node0" presStyleIdx="0" presStyleCnt="1">
        <dgm:presLayoutVars>
          <dgm:chPref val="3"/>
        </dgm:presLayoutVars>
      </dgm:prSet>
      <dgm:spPr/>
    </dgm:pt>
    <dgm:pt modelId="{A7E75B68-14FD-BF4B-9AD0-9638D3A41F81}" type="pres">
      <dgm:prSet presAssocID="{81AD1423-B059-8548-9D1B-ED96D35AC83A}" presName="rootConnector1" presStyleLbl="node1" presStyleIdx="0" presStyleCnt="0"/>
      <dgm:spPr/>
    </dgm:pt>
    <dgm:pt modelId="{4833270C-0F59-2B4D-BAB6-CEE8121429B0}" type="pres">
      <dgm:prSet presAssocID="{81AD1423-B059-8548-9D1B-ED96D35AC83A}" presName="hierChild2" presStyleCnt="0"/>
      <dgm:spPr/>
    </dgm:pt>
    <dgm:pt modelId="{324B030E-D972-384C-9B90-DEFA3A1B802B}" type="pres">
      <dgm:prSet presAssocID="{53E05AB4-D6B1-D54E-84DF-7A58303B94ED}" presName="Name64" presStyleLbl="parChTrans1D2" presStyleIdx="0" presStyleCnt="3"/>
      <dgm:spPr/>
    </dgm:pt>
    <dgm:pt modelId="{E4BA5C87-3FA4-8044-8DAD-3638EE981BE2}" type="pres">
      <dgm:prSet presAssocID="{9FA26A50-BC90-9641-A4E9-6EBBBDA17DFE}" presName="hierRoot2" presStyleCnt="0">
        <dgm:presLayoutVars>
          <dgm:hierBranch val="init"/>
        </dgm:presLayoutVars>
      </dgm:prSet>
      <dgm:spPr/>
    </dgm:pt>
    <dgm:pt modelId="{1B1B14A0-F5B5-2E45-8E26-8C976BA9E0CA}" type="pres">
      <dgm:prSet presAssocID="{9FA26A50-BC90-9641-A4E9-6EBBBDA17DFE}" presName="rootComposite" presStyleCnt="0"/>
      <dgm:spPr/>
    </dgm:pt>
    <dgm:pt modelId="{B6849B58-EC90-C84E-9687-AA0DE5C95395}" type="pres">
      <dgm:prSet presAssocID="{9FA26A50-BC90-9641-A4E9-6EBBBDA17DFE}" presName="rootText" presStyleLbl="node2" presStyleIdx="0" presStyleCnt="3">
        <dgm:presLayoutVars>
          <dgm:chPref val="3"/>
        </dgm:presLayoutVars>
      </dgm:prSet>
      <dgm:spPr/>
    </dgm:pt>
    <dgm:pt modelId="{FF81E003-3C29-9442-90A2-66E126A03573}" type="pres">
      <dgm:prSet presAssocID="{9FA26A50-BC90-9641-A4E9-6EBBBDA17DFE}" presName="rootConnector" presStyleLbl="node2" presStyleIdx="0" presStyleCnt="3"/>
      <dgm:spPr/>
    </dgm:pt>
    <dgm:pt modelId="{3A4CFDA2-F606-C045-909E-4C9F04B9E279}" type="pres">
      <dgm:prSet presAssocID="{9FA26A50-BC90-9641-A4E9-6EBBBDA17DFE}" presName="hierChild4" presStyleCnt="0"/>
      <dgm:spPr/>
    </dgm:pt>
    <dgm:pt modelId="{402D0FA1-AEE5-C640-A7CF-16589993979F}" type="pres">
      <dgm:prSet presAssocID="{9FA26A50-BC90-9641-A4E9-6EBBBDA17DFE}" presName="hierChild5" presStyleCnt="0"/>
      <dgm:spPr/>
    </dgm:pt>
    <dgm:pt modelId="{B1F510B9-0D8D-F946-9661-BF6CD4D581AA}" type="pres">
      <dgm:prSet presAssocID="{4B351815-9E9A-D94D-852C-527E668B4420}" presName="Name64" presStyleLbl="parChTrans1D2" presStyleIdx="1" presStyleCnt="3"/>
      <dgm:spPr/>
    </dgm:pt>
    <dgm:pt modelId="{5E1BFF45-C152-8B4E-8174-2F76FD985831}" type="pres">
      <dgm:prSet presAssocID="{6FEEEE1E-5005-E141-A2DE-69AAFA5F7AEC}" presName="hierRoot2" presStyleCnt="0">
        <dgm:presLayoutVars>
          <dgm:hierBranch val="init"/>
        </dgm:presLayoutVars>
      </dgm:prSet>
      <dgm:spPr/>
    </dgm:pt>
    <dgm:pt modelId="{1B677246-AE15-B949-9F8C-6BD951F6B078}" type="pres">
      <dgm:prSet presAssocID="{6FEEEE1E-5005-E141-A2DE-69AAFA5F7AEC}" presName="rootComposite" presStyleCnt="0"/>
      <dgm:spPr/>
    </dgm:pt>
    <dgm:pt modelId="{712C6561-37C8-7348-894F-204215E9CA85}" type="pres">
      <dgm:prSet presAssocID="{6FEEEE1E-5005-E141-A2DE-69AAFA5F7AEC}" presName="rootText" presStyleLbl="node2" presStyleIdx="1" presStyleCnt="3">
        <dgm:presLayoutVars>
          <dgm:chPref val="3"/>
        </dgm:presLayoutVars>
      </dgm:prSet>
      <dgm:spPr/>
    </dgm:pt>
    <dgm:pt modelId="{1319578B-5299-0248-A049-63DCDC2CB3D7}" type="pres">
      <dgm:prSet presAssocID="{6FEEEE1E-5005-E141-A2DE-69AAFA5F7AEC}" presName="rootConnector" presStyleLbl="node2" presStyleIdx="1" presStyleCnt="3"/>
      <dgm:spPr/>
    </dgm:pt>
    <dgm:pt modelId="{CD1F9021-A51B-4B45-BC13-29E06E3B3E35}" type="pres">
      <dgm:prSet presAssocID="{6FEEEE1E-5005-E141-A2DE-69AAFA5F7AEC}" presName="hierChild4" presStyleCnt="0"/>
      <dgm:spPr/>
    </dgm:pt>
    <dgm:pt modelId="{6388FF5B-0523-0D4E-BC7C-BC660B6AF7FD}" type="pres">
      <dgm:prSet presAssocID="{6FEEEE1E-5005-E141-A2DE-69AAFA5F7AEC}" presName="hierChild5" presStyleCnt="0"/>
      <dgm:spPr/>
    </dgm:pt>
    <dgm:pt modelId="{A9AAFB45-2A91-7E4B-A6A0-478AA230D5E3}" type="pres">
      <dgm:prSet presAssocID="{0A1341F9-5D4C-B74A-BAFE-7188F6F11545}" presName="Name64" presStyleLbl="parChTrans1D2" presStyleIdx="2" presStyleCnt="3"/>
      <dgm:spPr/>
    </dgm:pt>
    <dgm:pt modelId="{B44AEC5A-D982-BF42-8413-861DEEC5AEC8}" type="pres">
      <dgm:prSet presAssocID="{8C92AB3C-A7A5-3C44-A571-32435B5490BA}" presName="hierRoot2" presStyleCnt="0">
        <dgm:presLayoutVars>
          <dgm:hierBranch val="init"/>
        </dgm:presLayoutVars>
      </dgm:prSet>
      <dgm:spPr/>
    </dgm:pt>
    <dgm:pt modelId="{B3D56AA0-DB25-C24B-91F1-F6D05F6E7FCF}" type="pres">
      <dgm:prSet presAssocID="{8C92AB3C-A7A5-3C44-A571-32435B5490BA}" presName="rootComposite" presStyleCnt="0"/>
      <dgm:spPr/>
    </dgm:pt>
    <dgm:pt modelId="{F8A29CD8-5B42-804A-A8E5-6A205EAC9F04}" type="pres">
      <dgm:prSet presAssocID="{8C92AB3C-A7A5-3C44-A571-32435B5490BA}" presName="rootText" presStyleLbl="node2" presStyleIdx="2" presStyleCnt="3">
        <dgm:presLayoutVars>
          <dgm:chPref val="3"/>
        </dgm:presLayoutVars>
      </dgm:prSet>
      <dgm:spPr/>
    </dgm:pt>
    <dgm:pt modelId="{25E331DB-B95A-A34F-98F5-CE7F605A2182}" type="pres">
      <dgm:prSet presAssocID="{8C92AB3C-A7A5-3C44-A571-32435B5490BA}" presName="rootConnector" presStyleLbl="node2" presStyleIdx="2" presStyleCnt="3"/>
      <dgm:spPr/>
    </dgm:pt>
    <dgm:pt modelId="{0750AC70-97A1-7D4B-A118-E2C21FC8FEC0}" type="pres">
      <dgm:prSet presAssocID="{8C92AB3C-A7A5-3C44-A571-32435B5490BA}" presName="hierChild4" presStyleCnt="0"/>
      <dgm:spPr/>
    </dgm:pt>
    <dgm:pt modelId="{031635CA-DBE0-F044-809C-51B5712C6E01}" type="pres">
      <dgm:prSet presAssocID="{8C92AB3C-A7A5-3C44-A571-32435B5490BA}" presName="hierChild5" presStyleCnt="0"/>
      <dgm:spPr/>
    </dgm:pt>
    <dgm:pt modelId="{FA05580C-ABBE-6C44-B092-66009619333C}" type="pres">
      <dgm:prSet presAssocID="{81AD1423-B059-8548-9D1B-ED96D35AC83A}" presName="hierChild3" presStyleCnt="0"/>
      <dgm:spPr/>
    </dgm:pt>
  </dgm:ptLst>
  <dgm:cxnLst>
    <dgm:cxn modelId="{A80E2E04-0BBC-8E45-9165-A8042B2B82FB}" type="presOf" srcId="{9FA26A50-BC90-9641-A4E9-6EBBBDA17DFE}" destId="{B6849B58-EC90-C84E-9687-AA0DE5C95395}" srcOrd="0" destOrd="0" presId="urn:microsoft.com/office/officeart/2009/3/layout/HorizontalOrganizationChart"/>
    <dgm:cxn modelId="{26E46F10-B76C-1649-8B87-15623DE95BC5}" type="presOf" srcId="{6FEEEE1E-5005-E141-A2DE-69AAFA5F7AEC}" destId="{1319578B-5299-0248-A049-63DCDC2CB3D7}" srcOrd="1" destOrd="0" presId="urn:microsoft.com/office/officeart/2009/3/layout/HorizontalOrganizationChart"/>
    <dgm:cxn modelId="{C1C78B11-84AE-C249-93C9-0640CB0371BA}" srcId="{81AD1423-B059-8548-9D1B-ED96D35AC83A}" destId="{8C92AB3C-A7A5-3C44-A571-32435B5490BA}" srcOrd="2" destOrd="0" parTransId="{0A1341F9-5D4C-B74A-BAFE-7188F6F11545}" sibTransId="{299F644A-1DF3-394D-A0DE-F950D462746D}"/>
    <dgm:cxn modelId="{6376C82A-1E55-9B49-B756-AD0CE09646AB}" type="presOf" srcId="{53E05AB4-D6B1-D54E-84DF-7A58303B94ED}" destId="{324B030E-D972-384C-9B90-DEFA3A1B802B}" srcOrd="0" destOrd="0" presId="urn:microsoft.com/office/officeart/2009/3/layout/HorizontalOrganizationChart"/>
    <dgm:cxn modelId="{A51CC030-960D-8944-A0D2-5EEDDD59CBBF}" type="presOf" srcId="{3373FB75-B517-AD4B-AFA4-27044FF6BF65}" destId="{5E09854A-A839-3D46-93B2-3B11C2FBDF27}" srcOrd="0" destOrd="0" presId="urn:microsoft.com/office/officeart/2009/3/layout/HorizontalOrganizationChart"/>
    <dgm:cxn modelId="{4750E938-1F6A-064E-85F6-D7E792CC15C4}" type="presOf" srcId="{8C92AB3C-A7A5-3C44-A571-32435B5490BA}" destId="{25E331DB-B95A-A34F-98F5-CE7F605A2182}" srcOrd="1" destOrd="0" presId="urn:microsoft.com/office/officeart/2009/3/layout/HorizontalOrganizationChart"/>
    <dgm:cxn modelId="{7F9E4D3D-68E1-564F-AA32-CD61D8F212DC}" type="presOf" srcId="{8C92AB3C-A7A5-3C44-A571-32435B5490BA}" destId="{F8A29CD8-5B42-804A-A8E5-6A205EAC9F04}" srcOrd="0" destOrd="0" presId="urn:microsoft.com/office/officeart/2009/3/layout/HorizontalOrganizationChart"/>
    <dgm:cxn modelId="{2C7C086E-0320-F247-AF55-55950666C499}" type="presOf" srcId="{81AD1423-B059-8548-9D1B-ED96D35AC83A}" destId="{A7E75B68-14FD-BF4B-9AD0-9638D3A41F81}" srcOrd="1" destOrd="0" presId="urn:microsoft.com/office/officeart/2009/3/layout/HorizontalOrganizationChart"/>
    <dgm:cxn modelId="{0AE8F48B-BD7D-5C49-BFEA-8FA69CCDF795}" srcId="{81AD1423-B059-8548-9D1B-ED96D35AC83A}" destId="{6FEEEE1E-5005-E141-A2DE-69AAFA5F7AEC}" srcOrd="1" destOrd="0" parTransId="{4B351815-9E9A-D94D-852C-527E668B4420}" sibTransId="{FAFA2C74-A176-594E-8614-F16E89D4D1E5}"/>
    <dgm:cxn modelId="{5D4AFEB3-A5EC-6D4D-9B9E-F984113236DE}" type="presOf" srcId="{0A1341F9-5D4C-B74A-BAFE-7188F6F11545}" destId="{A9AAFB45-2A91-7E4B-A6A0-478AA230D5E3}" srcOrd="0" destOrd="0" presId="urn:microsoft.com/office/officeart/2009/3/layout/HorizontalOrganizationChart"/>
    <dgm:cxn modelId="{8013E2C0-8937-FA4A-A03F-9BB7E6DF894B}" type="presOf" srcId="{6FEEEE1E-5005-E141-A2DE-69AAFA5F7AEC}" destId="{712C6561-37C8-7348-894F-204215E9CA85}" srcOrd="0" destOrd="0" presId="urn:microsoft.com/office/officeart/2009/3/layout/HorizontalOrganizationChart"/>
    <dgm:cxn modelId="{1E1E80D3-01DD-0A4C-9DF6-CFE18CC078BA}" srcId="{81AD1423-B059-8548-9D1B-ED96D35AC83A}" destId="{9FA26A50-BC90-9641-A4E9-6EBBBDA17DFE}" srcOrd="0" destOrd="0" parTransId="{53E05AB4-D6B1-D54E-84DF-7A58303B94ED}" sibTransId="{E17C949D-BC6E-EB40-9ABC-CBA9C45208D2}"/>
    <dgm:cxn modelId="{F32045DB-1FF1-D148-A435-306FC9780683}" srcId="{3373FB75-B517-AD4B-AFA4-27044FF6BF65}" destId="{81AD1423-B059-8548-9D1B-ED96D35AC83A}" srcOrd="0" destOrd="0" parTransId="{93D9EF9D-AF7C-BC4D-964C-7FE33313BD28}" sibTransId="{6620B3DD-E660-B04B-B58F-7ABA96AD166A}"/>
    <dgm:cxn modelId="{CDF33BF0-6938-D545-AB52-E83E150BEFF4}" type="presOf" srcId="{81AD1423-B059-8548-9D1B-ED96D35AC83A}" destId="{4249B9D5-1D1F-EB4B-9594-B51D377BCD59}" srcOrd="0" destOrd="0" presId="urn:microsoft.com/office/officeart/2009/3/layout/HorizontalOrganizationChart"/>
    <dgm:cxn modelId="{E4A36BF4-99DA-7040-9C84-8CA9BE88621D}" type="presOf" srcId="{9FA26A50-BC90-9641-A4E9-6EBBBDA17DFE}" destId="{FF81E003-3C29-9442-90A2-66E126A03573}" srcOrd="1" destOrd="0" presId="urn:microsoft.com/office/officeart/2009/3/layout/HorizontalOrganizationChart"/>
    <dgm:cxn modelId="{A1979BF9-1AF1-904C-A59E-59FD1AB24D0D}" type="presOf" srcId="{4B351815-9E9A-D94D-852C-527E668B4420}" destId="{B1F510B9-0D8D-F946-9661-BF6CD4D581AA}" srcOrd="0" destOrd="0" presId="urn:microsoft.com/office/officeart/2009/3/layout/HorizontalOrganizationChart"/>
    <dgm:cxn modelId="{F8EE98A7-89E3-B84E-B7A6-A8EC32DCD246}" type="presParOf" srcId="{5E09854A-A839-3D46-93B2-3B11C2FBDF27}" destId="{6B9E741F-2A0A-9E4E-83D5-84F38CE77725}" srcOrd="0" destOrd="0" presId="urn:microsoft.com/office/officeart/2009/3/layout/HorizontalOrganizationChart"/>
    <dgm:cxn modelId="{2D5F6787-8484-1049-B712-E3206AD13F5E}" type="presParOf" srcId="{6B9E741F-2A0A-9E4E-83D5-84F38CE77725}" destId="{D3B633A6-DC67-FC4A-8500-61B0A4FA8448}" srcOrd="0" destOrd="0" presId="urn:microsoft.com/office/officeart/2009/3/layout/HorizontalOrganizationChart"/>
    <dgm:cxn modelId="{860350B6-3B94-C847-80F9-21653F3E4A87}" type="presParOf" srcId="{D3B633A6-DC67-FC4A-8500-61B0A4FA8448}" destId="{4249B9D5-1D1F-EB4B-9594-B51D377BCD59}" srcOrd="0" destOrd="0" presId="urn:microsoft.com/office/officeart/2009/3/layout/HorizontalOrganizationChart"/>
    <dgm:cxn modelId="{F7854FEB-1BE2-894C-92DA-A761719CACBA}" type="presParOf" srcId="{D3B633A6-DC67-FC4A-8500-61B0A4FA8448}" destId="{A7E75B68-14FD-BF4B-9AD0-9638D3A41F81}" srcOrd="1" destOrd="0" presId="urn:microsoft.com/office/officeart/2009/3/layout/HorizontalOrganizationChart"/>
    <dgm:cxn modelId="{7CD2B265-7D19-B740-B3AB-F173E9C65A41}" type="presParOf" srcId="{6B9E741F-2A0A-9E4E-83D5-84F38CE77725}" destId="{4833270C-0F59-2B4D-BAB6-CEE8121429B0}" srcOrd="1" destOrd="0" presId="urn:microsoft.com/office/officeart/2009/3/layout/HorizontalOrganizationChart"/>
    <dgm:cxn modelId="{1DA22A2D-8C7E-3044-AB47-A2D69A12FC0B}" type="presParOf" srcId="{4833270C-0F59-2B4D-BAB6-CEE8121429B0}" destId="{324B030E-D972-384C-9B90-DEFA3A1B802B}" srcOrd="0" destOrd="0" presId="urn:microsoft.com/office/officeart/2009/3/layout/HorizontalOrganizationChart"/>
    <dgm:cxn modelId="{0BE50369-2FE4-694C-ABA5-5294B9E05691}" type="presParOf" srcId="{4833270C-0F59-2B4D-BAB6-CEE8121429B0}" destId="{E4BA5C87-3FA4-8044-8DAD-3638EE981BE2}" srcOrd="1" destOrd="0" presId="urn:microsoft.com/office/officeart/2009/3/layout/HorizontalOrganizationChart"/>
    <dgm:cxn modelId="{13EF0EE4-D48E-814D-A27D-274A1A3CDE42}" type="presParOf" srcId="{E4BA5C87-3FA4-8044-8DAD-3638EE981BE2}" destId="{1B1B14A0-F5B5-2E45-8E26-8C976BA9E0CA}" srcOrd="0" destOrd="0" presId="urn:microsoft.com/office/officeart/2009/3/layout/HorizontalOrganizationChart"/>
    <dgm:cxn modelId="{3FDCD12D-3587-E64D-AFEA-4168D3909965}" type="presParOf" srcId="{1B1B14A0-F5B5-2E45-8E26-8C976BA9E0CA}" destId="{B6849B58-EC90-C84E-9687-AA0DE5C95395}" srcOrd="0" destOrd="0" presId="urn:microsoft.com/office/officeart/2009/3/layout/HorizontalOrganizationChart"/>
    <dgm:cxn modelId="{81487453-B786-324F-9955-76FD39334D88}" type="presParOf" srcId="{1B1B14A0-F5B5-2E45-8E26-8C976BA9E0CA}" destId="{FF81E003-3C29-9442-90A2-66E126A03573}" srcOrd="1" destOrd="0" presId="urn:microsoft.com/office/officeart/2009/3/layout/HorizontalOrganizationChart"/>
    <dgm:cxn modelId="{3157747C-0D97-E847-8D16-15DF908163E6}" type="presParOf" srcId="{E4BA5C87-3FA4-8044-8DAD-3638EE981BE2}" destId="{3A4CFDA2-F606-C045-909E-4C9F04B9E279}" srcOrd="1" destOrd="0" presId="urn:microsoft.com/office/officeart/2009/3/layout/HorizontalOrganizationChart"/>
    <dgm:cxn modelId="{F6215F0D-A7ED-114E-A5BE-4AA77E3B4B7D}" type="presParOf" srcId="{E4BA5C87-3FA4-8044-8DAD-3638EE981BE2}" destId="{402D0FA1-AEE5-C640-A7CF-16589993979F}" srcOrd="2" destOrd="0" presId="urn:microsoft.com/office/officeart/2009/3/layout/HorizontalOrganizationChart"/>
    <dgm:cxn modelId="{235ADA39-34D3-6443-B4F7-8E7B34F68F91}" type="presParOf" srcId="{4833270C-0F59-2B4D-BAB6-CEE8121429B0}" destId="{B1F510B9-0D8D-F946-9661-BF6CD4D581AA}" srcOrd="2" destOrd="0" presId="urn:microsoft.com/office/officeart/2009/3/layout/HorizontalOrganizationChart"/>
    <dgm:cxn modelId="{01B5D898-4E2E-5E40-BC8C-B2934DB9252A}" type="presParOf" srcId="{4833270C-0F59-2B4D-BAB6-CEE8121429B0}" destId="{5E1BFF45-C152-8B4E-8174-2F76FD985831}" srcOrd="3" destOrd="0" presId="urn:microsoft.com/office/officeart/2009/3/layout/HorizontalOrganizationChart"/>
    <dgm:cxn modelId="{491E26A8-9ED3-0C4F-BF00-0C74BD2104FD}" type="presParOf" srcId="{5E1BFF45-C152-8B4E-8174-2F76FD985831}" destId="{1B677246-AE15-B949-9F8C-6BD951F6B078}" srcOrd="0" destOrd="0" presId="urn:microsoft.com/office/officeart/2009/3/layout/HorizontalOrganizationChart"/>
    <dgm:cxn modelId="{26BF2158-849C-2B46-AB17-4A828C529A04}" type="presParOf" srcId="{1B677246-AE15-B949-9F8C-6BD951F6B078}" destId="{712C6561-37C8-7348-894F-204215E9CA85}" srcOrd="0" destOrd="0" presId="urn:microsoft.com/office/officeart/2009/3/layout/HorizontalOrganizationChart"/>
    <dgm:cxn modelId="{99CEAD7D-C434-9F45-AAE1-AC01FC02B668}" type="presParOf" srcId="{1B677246-AE15-B949-9F8C-6BD951F6B078}" destId="{1319578B-5299-0248-A049-63DCDC2CB3D7}" srcOrd="1" destOrd="0" presId="urn:microsoft.com/office/officeart/2009/3/layout/HorizontalOrganizationChart"/>
    <dgm:cxn modelId="{9A04B323-6613-6D49-B2A7-1E0C10B07DAA}" type="presParOf" srcId="{5E1BFF45-C152-8B4E-8174-2F76FD985831}" destId="{CD1F9021-A51B-4B45-BC13-29E06E3B3E35}" srcOrd="1" destOrd="0" presId="urn:microsoft.com/office/officeart/2009/3/layout/HorizontalOrganizationChart"/>
    <dgm:cxn modelId="{57D40CBE-0235-084E-ABC5-72001F7AC034}" type="presParOf" srcId="{5E1BFF45-C152-8B4E-8174-2F76FD985831}" destId="{6388FF5B-0523-0D4E-BC7C-BC660B6AF7FD}" srcOrd="2" destOrd="0" presId="urn:microsoft.com/office/officeart/2009/3/layout/HorizontalOrganizationChart"/>
    <dgm:cxn modelId="{D9ACECBA-3706-D849-B748-3570A5F46726}" type="presParOf" srcId="{4833270C-0F59-2B4D-BAB6-CEE8121429B0}" destId="{A9AAFB45-2A91-7E4B-A6A0-478AA230D5E3}" srcOrd="4" destOrd="0" presId="urn:microsoft.com/office/officeart/2009/3/layout/HorizontalOrganizationChart"/>
    <dgm:cxn modelId="{78A6BEE8-98CD-B144-AECF-C6CD1FC8B9B2}" type="presParOf" srcId="{4833270C-0F59-2B4D-BAB6-CEE8121429B0}" destId="{B44AEC5A-D982-BF42-8413-861DEEC5AEC8}" srcOrd="5" destOrd="0" presId="urn:microsoft.com/office/officeart/2009/3/layout/HorizontalOrganizationChart"/>
    <dgm:cxn modelId="{2E1DEACD-17F4-9343-8F40-6273E57E2FBC}" type="presParOf" srcId="{B44AEC5A-D982-BF42-8413-861DEEC5AEC8}" destId="{B3D56AA0-DB25-C24B-91F1-F6D05F6E7FCF}" srcOrd="0" destOrd="0" presId="urn:microsoft.com/office/officeart/2009/3/layout/HorizontalOrganizationChart"/>
    <dgm:cxn modelId="{A56C9DE0-5D44-C24D-816A-44495BABAF1E}" type="presParOf" srcId="{B3D56AA0-DB25-C24B-91F1-F6D05F6E7FCF}" destId="{F8A29CD8-5B42-804A-A8E5-6A205EAC9F04}" srcOrd="0" destOrd="0" presId="urn:microsoft.com/office/officeart/2009/3/layout/HorizontalOrganizationChart"/>
    <dgm:cxn modelId="{0AEB283E-9D81-7C44-8A09-709D29A7B28B}" type="presParOf" srcId="{B3D56AA0-DB25-C24B-91F1-F6D05F6E7FCF}" destId="{25E331DB-B95A-A34F-98F5-CE7F605A2182}" srcOrd="1" destOrd="0" presId="urn:microsoft.com/office/officeart/2009/3/layout/HorizontalOrganizationChart"/>
    <dgm:cxn modelId="{270D6C48-D8C4-2D42-AEC8-3A2421A2CAA2}" type="presParOf" srcId="{B44AEC5A-D982-BF42-8413-861DEEC5AEC8}" destId="{0750AC70-97A1-7D4B-A118-E2C21FC8FEC0}" srcOrd="1" destOrd="0" presId="urn:microsoft.com/office/officeart/2009/3/layout/HorizontalOrganizationChart"/>
    <dgm:cxn modelId="{0FBEF8D4-2490-BA4F-9ABF-146882CD2065}" type="presParOf" srcId="{B44AEC5A-D982-BF42-8413-861DEEC5AEC8}" destId="{031635CA-DBE0-F044-809C-51B5712C6E01}" srcOrd="2" destOrd="0" presId="urn:microsoft.com/office/officeart/2009/3/layout/HorizontalOrganizationChart"/>
    <dgm:cxn modelId="{CCE0155A-93AB-104D-B7FA-595EBF7743AD}" type="presParOf" srcId="{6B9E741F-2A0A-9E4E-83D5-84F38CE77725}" destId="{FA05580C-ABBE-6C44-B092-66009619333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7ABEA51-5D72-D745-B749-BA2E2686F5CA}" type="doc">
      <dgm:prSet loTypeId="urn:microsoft.com/office/officeart/2008/layout/AccentedPicture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EFDC45A-18B2-1747-8C92-BB81561FA35E}">
      <dgm:prSet phldrT="[Texto]" phldr="1"/>
      <dgm:spPr/>
      <dgm:t>
        <a:bodyPr/>
        <a:lstStyle/>
        <a:p>
          <a:endParaRPr lang="es-MX"/>
        </a:p>
      </dgm:t>
    </dgm:pt>
    <dgm:pt modelId="{58128B79-85B3-C24B-9CE1-07756A59B6A8}" type="parTrans" cxnId="{C7ED2334-58CF-A44B-9412-60E60FD445A9}">
      <dgm:prSet/>
      <dgm:spPr/>
      <dgm:t>
        <a:bodyPr/>
        <a:lstStyle/>
        <a:p>
          <a:endParaRPr lang="es-MX"/>
        </a:p>
      </dgm:t>
    </dgm:pt>
    <dgm:pt modelId="{862AA8EA-2D31-7E41-A002-7F579013DDCF}" type="sibTrans" cxnId="{C7ED2334-58CF-A44B-9412-60E60FD445A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MX"/>
        </a:p>
      </dgm:t>
    </dgm:pt>
    <dgm:pt modelId="{8E4758D6-A3B6-D244-B850-E1B5B889BE6A}">
      <dgm:prSet phldrT="[Texto]"/>
      <dgm:spPr/>
      <dgm:t>
        <a:bodyPr/>
        <a:lstStyle/>
        <a:p>
          <a:r>
            <a:rPr lang="es-MX" b="1" dirty="0"/>
            <a:t>curación de contenidos e-Learning</a:t>
          </a:r>
          <a:endParaRPr lang="es-MX" dirty="0"/>
        </a:p>
      </dgm:t>
    </dgm:pt>
    <dgm:pt modelId="{4CB6E2FE-0888-9E45-9257-F463D9A4B713}" type="parTrans" cxnId="{967A2ABD-4022-EB4C-B195-EBE2957B5B19}">
      <dgm:prSet/>
      <dgm:spPr/>
      <dgm:t>
        <a:bodyPr/>
        <a:lstStyle/>
        <a:p>
          <a:endParaRPr lang="es-MX"/>
        </a:p>
      </dgm:t>
    </dgm:pt>
    <dgm:pt modelId="{9D41C884-3200-A346-9CF3-099DEBD792F3}" type="sibTrans" cxnId="{967A2ABD-4022-EB4C-B195-EBE2957B5B19}">
      <dgm:prSet/>
      <dgm:spPr/>
      <dgm:t>
        <a:bodyPr/>
        <a:lstStyle/>
        <a:p>
          <a:endParaRPr lang="es-MX"/>
        </a:p>
      </dgm:t>
    </dgm:pt>
    <dgm:pt modelId="{A2991213-9D49-9846-AE70-5CB1FC5A5E60}">
      <dgm:prSet phldrT="[Texto]"/>
      <dgm:spPr/>
      <dgm:t>
        <a:bodyPr/>
        <a:lstStyle/>
        <a:p>
          <a:r>
            <a:rPr lang="es-MX" dirty="0"/>
            <a:t>filtrar y exponer lo más relevante del tema</a:t>
          </a:r>
        </a:p>
      </dgm:t>
    </dgm:pt>
    <dgm:pt modelId="{545A5966-5E6E-644D-96F2-9EC838E48EA7}" type="parTrans" cxnId="{EF263CB7-137B-2147-B266-576C5D241F1F}">
      <dgm:prSet/>
      <dgm:spPr/>
      <dgm:t>
        <a:bodyPr/>
        <a:lstStyle/>
        <a:p>
          <a:endParaRPr lang="es-MX"/>
        </a:p>
      </dgm:t>
    </dgm:pt>
    <dgm:pt modelId="{40B28177-49C2-D44F-BE69-177BC4E78CE1}" type="sibTrans" cxnId="{EF263CB7-137B-2147-B266-576C5D241F1F}">
      <dgm:prSet/>
      <dgm:spPr/>
      <dgm:t>
        <a:bodyPr/>
        <a:lstStyle/>
        <a:p>
          <a:endParaRPr lang="es-MX"/>
        </a:p>
      </dgm:t>
    </dgm:pt>
    <dgm:pt modelId="{B73DB7B5-6F50-5E4B-8989-581632D38D42}">
      <dgm:prSet phldrT="[Texto]"/>
      <dgm:spPr/>
      <dgm:t>
        <a:bodyPr/>
        <a:lstStyle/>
        <a:p>
          <a:r>
            <a:rPr lang="es-MX" dirty="0"/>
            <a:t>para conseguir los objetivos de aprendizaje</a:t>
          </a:r>
        </a:p>
      </dgm:t>
    </dgm:pt>
    <dgm:pt modelId="{0F30C364-B6FC-9B46-9612-C072BC39A9C3}" type="parTrans" cxnId="{6F5F1032-47E0-3D40-BA30-76DB25F7D852}">
      <dgm:prSet/>
      <dgm:spPr/>
      <dgm:t>
        <a:bodyPr/>
        <a:lstStyle/>
        <a:p>
          <a:endParaRPr lang="es-MX"/>
        </a:p>
      </dgm:t>
    </dgm:pt>
    <dgm:pt modelId="{66945B7D-634E-BE4E-930E-FD854106C2D1}" type="sibTrans" cxnId="{6F5F1032-47E0-3D40-BA30-76DB25F7D852}">
      <dgm:prSet/>
      <dgm:spPr/>
      <dgm:t>
        <a:bodyPr/>
        <a:lstStyle/>
        <a:p>
          <a:endParaRPr lang="es-MX"/>
        </a:p>
      </dgm:t>
    </dgm:pt>
    <dgm:pt modelId="{0222688B-224B-E548-AAFF-B4D98A00D7F0}" type="pres">
      <dgm:prSet presAssocID="{47ABEA51-5D72-D745-B749-BA2E2686F5CA}" presName="Name0" presStyleCnt="0">
        <dgm:presLayoutVars>
          <dgm:dir/>
        </dgm:presLayoutVars>
      </dgm:prSet>
      <dgm:spPr/>
    </dgm:pt>
    <dgm:pt modelId="{181F1BBA-F515-2443-B3B3-8F203EC91129}" type="pres">
      <dgm:prSet presAssocID="{862AA8EA-2D31-7E41-A002-7F579013DDCF}" presName="picture_1" presStyleLbl="bgImgPlace1" presStyleIdx="0" presStyleCnt="1"/>
      <dgm:spPr/>
    </dgm:pt>
    <dgm:pt modelId="{EEC067D7-6EAF-3E45-AF2C-F23613C252E4}" type="pres">
      <dgm:prSet presAssocID="{1EFDC45A-18B2-1747-8C92-BB81561FA35E}" presName="text_1" presStyleLbl="node1" presStyleIdx="0" presStyleCnt="0">
        <dgm:presLayoutVars>
          <dgm:bulletEnabled val="1"/>
        </dgm:presLayoutVars>
      </dgm:prSet>
      <dgm:spPr/>
    </dgm:pt>
    <dgm:pt modelId="{C2B68ED8-A90F-B840-AAAF-71F07ABA11FD}" type="pres">
      <dgm:prSet presAssocID="{47ABEA51-5D72-D745-B749-BA2E2686F5CA}" presName="linV" presStyleCnt="0"/>
      <dgm:spPr/>
    </dgm:pt>
    <dgm:pt modelId="{1D021D39-65E2-2D4D-9B48-1C575C09C659}" type="pres">
      <dgm:prSet presAssocID="{8E4758D6-A3B6-D244-B850-E1B5B889BE6A}" presName="pair" presStyleCnt="0"/>
      <dgm:spPr/>
    </dgm:pt>
    <dgm:pt modelId="{395EF429-F1AB-974F-B62F-BACFF07F6B80}" type="pres">
      <dgm:prSet presAssocID="{8E4758D6-A3B6-D244-B850-E1B5B889BE6A}" presName="spaceH" presStyleLbl="node1" presStyleIdx="0" presStyleCnt="0"/>
      <dgm:spPr/>
    </dgm:pt>
    <dgm:pt modelId="{D77D7C06-DB6B-474D-B187-552F34CBD44C}" type="pres">
      <dgm:prSet presAssocID="{8E4758D6-A3B6-D244-B850-E1B5B889BE6A}" presName="desPictures" presStyleLbl="alignImgPlace1" presStyleIdx="0" presStyleCnt="3"/>
      <dgm:spPr/>
    </dgm:pt>
    <dgm:pt modelId="{B7558288-735E-5B4B-BB23-B8F6C9655BB4}" type="pres">
      <dgm:prSet presAssocID="{8E4758D6-A3B6-D244-B850-E1B5B889BE6A}" presName="desTextWrapper" presStyleCnt="0"/>
      <dgm:spPr/>
    </dgm:pt>
    <dgm:pt modelId="{60384DEE-BA89-F242-848A-3418FBF2D128}" type="pres">
      <dgm:prSet presAssocID="{8E4758D6-A3B6-D244-B850-E1B5B889BE6A}" presName="desText" presStyleLbl="revTx" presStyleIdx="0" presStyleCnt="3">
        <dgm:presLayoutVars>
          <dgm:bulletEnabled val="1"/>
        </dgm:presLayoutVars>
      </dgm:prSet>
      <dgm:spPr/>
    </dgm:pt>
    <dgm:pt modelId="{88202884-284B-0D4E-9BC9-5C32BC745546}" type="pres">
      <dgm:prSet presAssocID="{9D41C884-3200-A346-9CF3-099DEBD792F3}" presName="spaceV" presStyleCnt="0"/>
      <dgm:spPr/>
    </dgm:pt>
    <dgm:pt modelId="{22243724-521C-ED45-9909-37B50CDD7E22}" type="pres">
      <dgm:prSet presAssocID="{A2991213-9D49-9846-AE70-5CB1FC5A5E60}" presName="pair" presStyleCnt="0"/>
      <dgm:spPr/>
    </dgm:pt>
    <dgm:pt modelId="{3B6581E7-92B9-944C-B21F-00FA9A33D76F}" type="pres">
      <dgm:prSet presAssocID="{A2991213-9D49-9846-AE70-5CB1FC5A5E60}" presName="spaceH" presStyleLbl="node1" presStyleIdx="0" presStyleCnt="0"/>
      <dgm:spPr/>
    </dgm:pt>
    <dgm:pt modelId="{7CE72694-BABC-3B4B-BD97-E3995D79D9A9}" type="pres">
      <dgm:prSet presAssocID="{A2991213-9D49-9846-AE70-5CB1FC5A5E60}" presName="desPictures" presStyleLbl="alignImgPlace1" presStyleIdx="1" presStyleCnt="3"/>
      <dgm:spPr/>
    </dgm:pt>
    <dgm:pt modelId="{D9A31882-EAE1-304A-8A15-9BC12F4FCB58}" type="pres">
      <dgm:prSet presAssocID="{A2991213-9D49-9846-AE70-5CB1FC5A5E60}" presName="desTextWrapper" presStyleCnt="0"/>
      <dgm:spPr/>
    </dgm:pt>
    <dgm:pt modelId="{AA9D751C-38DA-A942-9282-79D64EF81EA6}" type="pres">
      <dgm:prSet presAssocID="{A2991213-9D49-9846-AE70-5CB1FC5A5E60}" presName="desText" presStyleLbl="revTx" presStyleIdx="1" presStyleCnt="3">
        <dgm:presLayoutVars>
          <dgm:bulletEnabled val="1"/>
        </dgm:presLayoutVars>
      </dgm:prSet>
      <dgm:spPr/>
    </dgm:pt>
    <dgm:pt modelId="{17A93325-E4EB-014E-90AC-41A1F3025E71}" type="pres">
      <dgm:prSet presAssocID="{40B28177-49C2-D44F-BE69-177BC4E78CE1}" presName="spaceV" presStyleCnt="0"/>
      <dgm:spPr/>
    </dgm:pt>
    <dgm:pt modelId="{4020C2BB-A4C1-A844-AD07-B3F7405C47DE}" type="pres">
      <dgm:prSet presAssocID="{B73DB7B5-6F50-5E4B-8989-581632D38D42}" presName="pair" presStyleCnt="0"/>
      <dgm:spPr/>
    </dgm:pt>
    <dgm:pt modelId="{46BD9429-B075-324E-9EC0-21933F7D62CF}" type="pres">
      <dgm:prSet presAssocID="{B73DB7B5-6F50-5E4B-8989-581632D38D42}" presName="spaceH" presStyleLbl="node1" presStyleIdx="0" presStyleCnt="0"/>
      <dgm:spPr/>
    </dgm:pt>
    <dgm:pt modelId="{B5C600AF-3424-AF46-A18F-E602B3484B4D}" type="pres">
      <dgm:prSet presAssocID="{B73DB7B5-6F50-5E4B-8989-581632D38D42}" presName="desPictures" presStyleLbl="alignImgPlace1" presStyleIdx="2" presStyleCnt="3"/>
      <dgm:spPr/>
    </dgm:pt>
    <dgm:pt modelId="{D88F4B76-1FB3-EA46-B5A6-8C37458E85DD}" type="pres">
      <dgm:prSet presAssocID="{B73DB7B5-6F50-5E4B-8989-581632D38D42}" presName="desTextWrapper" presStyleCnt="0"/>
      <dgm:spPr/>
    </dgm:pt>
    <dgm:pt modelId="{1C72436B-880A-C040-AFA3-ABD4E1258ECD}" type="pres">
      <dgm:prSet presAssocID="{B73DB7B5-6F50-5E4B-8989-581632D38D42}" presName="desText" presStyleLbl="revTx" presStyleIdx="2" presStyleCnt="3">
        <dgm:presLayoutVars>
          <dgm:bulletEnabled val="1"/>
        </dgm:presLayoutVars>
      </dgm:prSet>
      <dgm:spPr/>
    </dgm:pt>
    <dgm:pt modelId="{B9C937CD-2283-9A45-9228-5EDFAB63C9AB}" type="pres">
      <dgm:prSet presAssocID="{47ABEA51-5D72-D745-B749-BA2E2686F5CA}" presName="maxNode" presStyleCnt="0"/>
      <dgm:spPr/>
    </dgm:pt>
    <dgm:pt modelId="{3170E547-9AD9-194A-83F4-BB2862BE892E}" type="pres">
      <dgm:prSet presAssocID="{47ABEA51-5D72-D745-B749-BA2E2686F5CA}" presName="Name33" presStyleCnt="0"/>
      <dgm:spPr/>
    </dgm:pt>
  </dgm:ptLst>
  <dgm:cxnLst>
    <dgm:cxn modelId="{6F5F1032-47E0-3D40-BA30-76DB25F7D852}" srcId="{47ABEA51-5D72-D745-B749-BA2E2686F5CA}" destId="{B73DB7B5-6F50-5E4B-8989-581632D38D42}" srcOrd="3" destOrd="0" parTransId="{0F30C364-B6FC-9B46-9612-C072BC39A9C3}" sibTransId="{66945B7D-634E-BE4E-930E-FD854106C2D1}"/>
    <dgm:cxn modelId="{C7ED2334-58CF-A44B-9412-60E60FD445A9}" srcId="{47ABEA51-5D72-D745-B749-BA2E2686F5CA}" destId="{1EFDC45A-18B2-1747-8C92-BB81561FA35E}" srcOrd="0" destOrd="0" parTransId="{58128B79-85B3-C24B-9CE1-07756A59B6A8}" sibTransId="{862AA8EA-2D31-7E41-A002-7F579013DDCF}"/>
    <dgm:cxn modelId="{CCED944C-D97B-D642-95CA-8F435E1C54CF}" type="presOf" srcId="{47ABEA51-5D72-D745-B749-BA2E2686F5CA}" destId="{0222688B-224B-E548-AAFF-B4D98A00D7F0}" srcOrd="0" destOrd="0" presId="urn:microsoft.com/office/officeart/2008/layout/AccentedPicture"/>
    <dgm:cxn modelId="{D9FE8161-8480-F14D-87E8-3B1B18A57C3F}" type="presOf" srcId="{862AA8EA-2D31-7E41-A002-7F579013DDCF}" destId="{181F1BBA-F515-2443-B3B3-8F203EC91129}" srcOrd="0" destOrd="0" presId="urn:microsoft.com/office/officeart/2008/layout/AccentedPicture"/>
    <dgm:cxn modelId="{FF5EA07F-15CC-3649-9E67-D5E3F517D362}" type="presOf" srcId="{A2991213-9D49-9846-AE70-5CB1FC5A5E60}" destId="{AA9D751C-38DA-A942-9282-79D64EF81EA6}" srcOrd="0" destOrd="0" presId="urn:microsoft.com/office/officeart/2008/layout/AccentedPicture"/>
    <dgm:cxn modelId="{BFBDAA97-1019-0C40-A919-44FC28F6E34D}" type="presOf" srcId="{B73DB7B5-6F50-5E4B-8989-581632D38D42}" destId="{1C72436B-880A-C040-AFA3-ABD4E1258ECD}" srcOrd="0" destOrd="0" presId="urn:microsoft.com/office/officeart/2008/layout/AccentedPicture"/>
    <dgm:cxn modelId="{EF263CB7-137B-2147-B266-576C5D241F1F}" srcId="{47ABEA51-5D72-D745-B749-BA2E2686F5CA}" destId="{A2991213-9D49-9846-AE70-5CB1FC5A5E60}" srcOrd="2" destOrd="0" parTransId="{545A5966-5E6E-644D-96F2-9EC838E48EA7}" sibTransId="{40B28177-49C2-D44F-BE69-177BC4E78CE1}"/>
    <dgm:cxn modelId="{967A2ABD-4022-EB4C-B195-EBE2957B5B19}" srcId="{47ABEA51-5D72-D745-B749-BA2E2686F5CA}" destId="{8E4758D6-A3B6-D244-B850-E1B5B889BE6A}" srcOrd="1" destOrd="0" parTransId="{4CB6E2FE-0888-9E45-9257-F463D9A4B713}" sibTransId="{9D41C884-3200-A346-9CF3-099DEBD792F3}"/>
    <dgm:cxn modelId="{614CAFEA-EF39-2545-9D5F-711AFEFF42DB}" type="presOf" srcId="{1EFDC45A-18B2-1747-8C92-BB81561FA35E}" destId="{EEC067D7-6EAF-3E45-AF2C-F23613C252E4}" srcOrd="0" destOrd="0" presId="urn:microsoft.com/office/officeart/2008/layout/AccentedPicture"/>
    <dgm:cxn modelId="{E918C6FE-845A-8A4F-A2D6-C05C60FBADE7}" type="presOf" srcId="{8E4758D6-A3B6-D244-B850-E1B5B889BE6A}" destId="{60384DEE-BA89-F242-848A-3418FBF2D128}" srcOrd="0" destOrd="0" presId="urn:microsoft.com/office/officeart/2008/layout/AccentedPicture"/>
    <dgm:cxn modelId="{9E8F83F7-7B48-E249-BB3D-BE08A2EEACF8}" type="presParOf" srcId="{0222688B-224B-E548-AAFF-B4D98A00D7F0}" destId="{181F1BBA-F515-2443-B3B3-8F203EC91129}" srcOrd="0" destOrd="0" presId="urn:microsoft.com/office/officeart/2008/layout/AccentedPicture"/>
    <dgm:cxn modelId="{95969613-7957-E342-B639-CCC4CFDAA426}" type="presParOf" srcId="{0222688B-224B-E548-AAFF-B4D98A00D7F0}" destId="{EEC067D7-6EAF-3E45-AF2C-F23613C252E4}" srcOrd="1" destOrd="0" presId="urn:microsoft.com/office/officeart/2008/layout/AccentedPicture"/>
    <dgm:cxn modelId="{4354FBB7-620B-5E46-84F6-96B384075959}" type="presParOf" srcId="{0222688B-224B-E548-AAFF-B4D98A00D7F0}" destId="{C2B68ED8-A90F-B840-AAAF-71F07ABA11FD}" srcOrd="2" destOrd="0" presId="urn:microsoft.com/office/officeart/2008/layout/AccentedPicture"/>
    <dgm:cxn modelId="{8310EFCD-8605-374D-953C-F2456857B116}" type="presParOf" srcId="{C2B68ED8-A90F-B840-AAAF-71F07ABA11FD}" destId="{1D021D39-65E2-2D4D-9B48-1C575C09C659}" srcOrd="0" destOrd="0" presId="urn:microsoft.com/office/officeart/2008/layout/AccentedPicture"/>
    <dgm:cxn modelId="{716F6CC0-8C87-C549-A39B-5B8519AD0BFE}" type="presParOf" srcId="{1D021D39-65E2-2D4D-9B48-1C575C09C659}" destId="{395EF429-F1AB-974F-B62F-BACFF07F6B80}" srcOrd="0" destOrd="0" presId="urn:microsoft.com/office/officeart/2008/layout/AccentedPicture"/>
    <dgm:cxn modelId="{354A108A-EB74-BD4A-BF4F-A2051DDD6363}" type="presParOf" srcId="{1D021D39-65E2-2D4D-9B48-1C575C09C659}" destId="{D77D7C06-DB6B-474D-B187-552F34CBD44C}" srcOrd="1" destOrd="0" presId="urn:microsoft.com/office/officeart/2008/layout/AccentedPicture"/>
    <dgm:cxn modelId="{F3496A69-B298-8F4B-8589-7FCAD814226C}" type="presParOf" srcId="{1D021D39-65E2-2D4D-9B48-1C575C09C659}" destId="{B7558288-735E-5B4B-BB23-B8F6C9655BB4}" srcOrd="2" destOrd="0" presId="urn:microsoft.com/office/officeart/2008/layout/AccentedPicture"/>
    <dgm:cxn modelId="{F4316468-4B07-7349-B354-3B28BBC198C2}" type="presParOf" srcId="{B7558288-735E-5B4B-BB23-B8F6C9655BB4}" destId="{60384DEE-BA89-F242-848A-3418FBF2D128}" srcOrd="0" destOrd="0" presId="urn:microsoft.com/office/officeart/2008/layout/AccentedPicture"/>
    <dgm:cxn modelId="{529A317E-B754-8744-9D89-81E5FC1DE1EF}" type="presParOf" srcId="{C2B68ED8-A90F-B840-AAAF-71F07ABA11FD}" destId="{88202884-284B-0D4E-9BC9-5C32BC745546}" srcOrd="1" destOrd="0" presId="urn:microsoft.com/office/officeart/2008/layout/AccentedPicture"/>
    <dgm:cxn modelId="{CC8701D5-1E2C-6B49-909F-1EC46021EC33}" type="presParOf" srcId="{C2B68ED8-A90F-B840-AAAF-71F07ABA11FD}" destId="{22243724-521C-ED45-9909-37B50CDD7E22}" srcOrd="2" destOrd="0" presId="urn:microsoft.com/office/officeart/2008/layout/AccentedPicture"/>
    <dgm:cxn modelId="{F71E8A88-552D-E14D-BAAE-50B042CA723B}" type="presParOf" srcId="{22243724-521C-ED45-9909-37B50CDD7E22}" destId="{3B6581E7-92B9-944C-B21F-00FA9A33D76F}" srcOrd="0" destOrd="0" presId="urn:microsoft.com/office/officeart/2008/layout/AccentedPicture"/>
    <dgm:cxn modelId="{02939C7D-A1C8-DB4D-BAA0-C1EA9D94B93B}" type="presParOf" srcId="{22243724-521C-ED45-9909-37B50CDD7E22}" destId="{7CE72694-BABC-3B4B-BD97-E3995D79D9A9}" srcOrd="1" destOrd="0" presId="urn:microsoft.com/office/officeart/2008/layout/AccentedPicture"/>
    <dgm:cxn modelId="{C2FACC89-2296-934C-899E-414BF8A14D0F}" type="presParOf" srcId="{22243724-521C-ED45-9909-37B50CDD7E22}" destId="{D9A31882-EAE1-304A-8A15-9BC12F4FCB58}" srcOrd="2" destOrd="0" presId="urn:microsoft.com/office/officeart/2008/layout/AccentedPicture"/>
    <dgm:cxn modelId="{6909D408-36D5-5A4E-A584-6EB26F828AAD}" type="presParOf" srcId="{D9A31882-EAE1-304A-8A15-9BC12F4FCB58}" destId="{AA9D751C-38DA-A942-9282-79D64EF81EA6}" srcOrd="0" destOrd="0" presId="urn:microsoft.com/office/officeart/2008/layout/AccentedPicture"/>
    <dgm:cxn modelId="{6BF4CC8C-1BF3-F24F-8902-44CC0889BEE8}" type="presParOf" srcId="{C2B68ED8-A90F-B840-AAAF-71F07ABA11FD}" destId="{17A93325-E4EB-014E-90AC-41A1F3025E71}" srcOrd="3" destOrd="0" presId="urn:microsoft.com/office/officeart/2008/layout/AccentedPicture"/>
    <dgm:cxn modelId="{95CB38F6-0FD3-0144-8EA4-557280DA5936}" type="presParOf" srcId="{C2B68ED8-A90F-B840-AAAF-71F07ABA11FD}" destId="{4020C2BB-A4C1-A844-AD07-B3F7405C47DE}" srcOrd="4" destOrd="0" presId="urn:microsoft.com/office/officeart/2008/layout/AccentedPicture"/>
    <dgm:cxn modelId="{EA56226B-58F8-2049-A589-44D21B2FFEFD}" type="presParOf" srcId="{4020C2BB-A4C1-A844-AD07-B3F7405C47DE}" destId="{46BD9429-B075-324E-9EC0-21933F7D62CF}" srcOrd="0" destOrd="0" presId="urn:microsoft.com/office/officeart/2008/layout/AccentedPicture"/>
    <dgm:cxn modelId="{AB0AA5BF-B59D-254C-8FE5-79D2FA708C74}" type="presParOf" srcId="{4020C2BB-A4C1-A844-AD07-B3F7405C47DE}" destId="{B5C600AF-3424-AF46-A18F-E602B3484B4D}" srcOrd="1" destOrd="0" presId="urn:microsoft.com/office/officeart/2008/layout/AccentedPicture"/>
    <dgm:cxn modelId="{6697C475-03A6-E844-8989-F18E6476DAAC}" type="presParOf" srcId="{4020C2BB-A4C1-A844-AD07-B3F7405C47DE}" destId="{D88F4B76-1FB3-EA46-B5A6-8C37458E85DD}" srcOrd="2" destOrd="0" presId="urn:microsoft.com/office/officeart/2008/layout/AccentedPicture"/>
    <dgm:cxn modelId="{6F7AB52E-5B86-D649-A704-B5E6FA690671}" type="presParOf" srcId="{D88F4B76-1FB3-EA46-B5A6-8C37458E85DD}" destId="{1C72436B-880A-C040-AFA3-ABD4E1258ECD}" srcOrd="0" destOrd="0" presId="urn:microsoft.com/office/officeart/2008/layout/AccentedPicture"/>
    <dgm:cxn modelId="{E4F5A3EC-F2E5-A44A-A7A9-C8DDAC33267B}" type="presParOf" srcId="{0222688B-224B-E548-AAFF-B4D98A00D7F0}" destId="{B9C937CD-2283-9A45-9228-5EDFAB63C9AB}" srcOrd="3" destOrd="0" presId="urn:microsoft.com/office/officeart/2008/layout/AccentedPicture"/>
    <dgm:cxn modelId="{79C73804-F579-E740-B504-BC0D04AC2B60}" type="presParOf" srcId="{B9C937CD-2283-9A45-9228-5EDFAB63C9AB}" destId="{3170E547-9AD9-194A-83F4-BB2862BE892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8BA6CB0-8ACC-1445-8B6B-F33251E6C216}" type="doc">
      <dgm:prSet loTypeId="urn:microsoft.com/office/officeart/2009/3/layout/SpiralPicture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8CBE9BB0-5C50-3248-8FC4-23DE762BA2B1}">
      <dgm:prSet/>
      <dgm:spPr/>
      <dgm:t>
        <a:bodyPr/>
        <a:lstStyle/>
        <a:p>
          <a:endParaRPr lang="es-MX"/>
        </a:p>
      </dgm:t>
    </dgm:pt>
    <dgm:pt modelId="{ABB3886A-7B88-5D42-8AB5-7312484FC361}" type="parTrans" cxnId="{750478D5-F935-4F40-950B-6A34DC545796}">
      <dgm:prSet/>
      <dgm:spPr/>
      <dgm:t>
        <a:bodyPr/>
        <a:lstStyle/>
        <a:p>
          <a:endParaRPr lang="es-MX"/>
        </a:p>
      </dgm:t>
    </dgm:pt>
    <dgm:pt modelId="{535C7B9B-8885-9C45-8065-6071209B75E7}" type="sibTrans" cxnId="{750478D5-F935-4F40-950B-6A34DC54579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es-MX"/>
        </a:p>
      </dgm:t>
    </dgm:pt>
    <dgm:pt modelId="{BD6EB9F5-76C7-194D-A930-672CD6D3FE90}" type="pres">
      <dgm:prSet presAssocID="{68BA6CB0-8ACC-1445-8B6B-F33251E6C216}" presName="Name0" presStyleCnt="0">
        <dgm:presLayoutVars>
          <dgm:chMax val="5"/>
          <dgm:dir/>
        </dgm:presLayoutVars>
      </dgm:prSet>
      <dgm:spPr/>
    </dgm:pt>
    <dgm:pt modelId="{68DCDF05-AA54-654B-8BF5-ABC6A69160CA}" type="pres">
      <dgm:prSet presAssocID="{68BA6CB0-8ACC-1445-8B6B-F33251E6C216}" presName="picts" presStyleCnt="0"/>
      <dgm:spPr/>
    </dgm:pt>
    <dgm:pt modelId="{589F9BB1-8147-C444-B082-FA21F9E8AFA1}" type="pres">
      <dgm:prSet presAssocID="{68BA6CB0-8ACC-1445-8B6B-F33251E6C216}" presName="space1" presStyleCnt="0"/>
      <dgm:spPr/>
    </dgm:pt>
    <dgm:pt modelId="{039B75E2-7953-C24B-A3FD-46EFB059F4F3}" type="pres">
      <dgm:prSet presAssocID="{68BA6CB0-8ACC-1445-8B6B-F33251E6C216}" presName="space2" presStyleCnt="0"/>
      <dgm:spPr/>
    </dgm:pt>
    <dgm:pt modelId="{DE3D202F-959A-C14E-8EC9-F770C8083FDD}" type="pres">
      <dgm:prSet presAssocID="{535C7B9B-8885-9C45-8065-6071209B75E7}" presName="pictA1" presStyleCnt="0"/>
      <dgm:spPr/>
    </dgm:pt>
    <dgm:pt modelId="{00BAF164-01D4-3A40-A06B-FAE78BED6356}" type="pres">
      <dgm:prSet presAssocID="{535C7B9B-8885-9C45-8065-6071209B75E7}" presName="imageRepeatNode" presStyleLbl="alignNode1" presStyleIdx="0" presStyleCnt="5"/>
      <dgm:spPr/>
    </dgm:pt>
    <dgm:pt modelId="{7F5B6F08-6ECF-5A44-9EED-95111B0DD693}" type="pres">
      <dgm:prSet presAssocID="{535C7B9B-8885-9C45-8065-6071209B75E7}" presName="oneDotPict" presStyleCnt="0"/>
      <dgm:spPr/>
    </dgm:pt>
    <dgm:pt modelId="{5B540919-D0BF-1940-B92B-96B95D7525DC}" type="pres">
      <dgm:prSet presAssocID="{535C7B9B-8885-9C45-8065-6071209B75E7}" presName="dotPict_11" presStyleLbl="solidFgAcc1" presStyleIdx="0" presStyleCnt="2"/>
      <dgm:spPr/>
    </dgm:pt>
    <dgm:pt modelId="{A11DC122-77DA-FD46-BE29-A833D3241E2A}" type="pres">
      <dgm:prSet presAssocID="{68BA6CB0-8ACC-1445-8B6B-F33251E6C216}" presName="pictB2" presStyleLbl="alignNode1" presStyleIdx="1" presStyleCnt="5" custScaleX="134631" custLinFactNeighborX="22963"/>
      <dgm:spPr/>
    </dgm:pt>
    <dgm:pt modelId="{68D6F813-6620-4642-825A-44A94DD841BC}" type="pres">
      <dgm:prSet presAssocID="{68BA6CB0-8ACC-1445-8B6B-F33251E6C216}" presName="pictB3" presStyleLbl="alignNode1" presStyleIdx="2" presStyleCnt="5" custScaleX="155357" custLinFactNeighborX="41047"/>
      <dgm:spPr/>
    </dgm:pt>
    <dgm:pt modelId="{A9CEB175-4B2B-6E4F-9899-68CA1B1FED35}" type="pres">
      <dgm:prSet presAssocID="{68BA6CB0-8ACC-1445-8B6B-F33251E6C216}" presName="pictB4" presStyleLbl="alignNode1" presStyleIdx="3" presStyleCnt="5" custLinFactNeighborX="20365"/>
      <dgm:spPr/>
    </dgm:pt>
    <dgm:pt modelId="{3BD438DA-EF4C-FB4C-B339-8C788FC2FF2E}" type="pres">
      <dgm:prSet presAssocID="{68BA6CB0-8ACC-1445-8B6B-F33251E6C216}" presName="pictB5" presStyleLbl="alignNode1" presStyleIdx="4" presStyleCnt="5" custLinFactNeighborX="20365"/>
      <dgm:spPr/>
    </dgm:pt>
    <dgm:pt modelId="{5085FEEC-E833-0549-8452-8F17A9A0444C}" type="pres">
      <dgm:prSet presAssocID="{68BA6CB0-8ACC-1445-8B6B-F33251E6C216}" presName="txLine" presStyleCnt="0"/>
      <dgm:spPr/>
    </dgm:pt>
    <dgm:pt modelId="{E07C0656-DB14-7B4D-BF13-403588BBD737}" type="pres">
      <dgm:prSet presAssocID="{8CBE9BB0-5C50-3248-8FC4-23DE762BA2B1}" presName="oneDotTx" presStyleCnt="0"/>
      <dgm:spPr/>
    </dgm:pt>
    <dgm:pt modelId="{12AE6742-11B2-2340-83D8-9C842DE1945B}" type="pres">
      <dgm:prSet presAssocID="{8CBE9BB0-5C50-3248-8FC4-23DE762BA2B1}" presName="dotTx_11" presStyleLbl="solidFgAcc1" presStyleIdx="1" presStyleCnt="2"/>
      <dgm:spPr/>
    </dgm:pt>
    <dgm:pt modelId="{4CC6E87F-CAF9-0940-BC6F-F100EF6EB589}" type="pres">
      <dgm:prSet presAssocID="{8CBE9BB0-5C50-3248-8FC4-23DE762BA2B1}" presName="Name37" presStyleLbl="revTx" presStyleIdx="0" presStyleCnt="1">
        <dgm:presLayoutVars>
          <dgm:bulletEnabled val="1"/>
        </dgm:presLayoutVars>
      </dgm:prSet>
      <dgm:spPr/>
    </dgm:pt>
  </dgm:ptLst>
  <dgm:cxnLst>
    <dgm:cxn modelId="{AB6EB33A-7E0A-C347-938E-283D189B1253}" type="presOf" srcId="{535C7B9B-8885-9C45-8065-6071209B75E7}" destId="{00BAF164-01D4-3A40-A06B-FAE78BED6356}" srcOrd="0" destOrd="0" presId="urn:microsoft.com/office/officeart/2009/3/layout/SpiralPicture"/>
    <dgm:cxn modelId="{0433AB3C-A8D6-5C49-AA4F-71030FDAA735}" type="presOf" srcId="{8CBE9BB0-5C50-3248-8FC4-23DE762BA2B1}" destId="{4CC6E87F-CAF9-0940-BC6F-F100EF6EB589}" srcOrd="0" destOrd="0" presId="urn:microsoft.com/office/officeart/2009/3/layout/SpiralPicture"/>
    <dgm:cxn modelId="{065D71A0-E71E-E94A-8BC1-FB26BA0ADA36}" type="presOf" srcId="{68BA6CB0-8ACC-1445-8B6B-F33251E6C216}" destId="{BD6EB9F5-76C7-194D-A930-672CD6D3FE90}" srcOrd="0" destOrd="0" presId="urn:microsoft.com/office/officeart/2009/3/layout/SpiralPicture"/>
    <dgm:cxn modelId="{750478D5-F935-4F40-950B-6A34DC545796}" srcId="{68BA6CB0-8ACC-1445-8B6B-F33251E6C216}" destId="{8CBE9BB0-5C50-3248-8FC4-23DE762BA2B1}" srcOrd="0" destOrd="0" parTransId="{ABB3886A-7B88-5D42-8AB5-7312484FC361}" sibTransId="{535C7B9B-8885-9C45-8065-6071209B75E7}"/>
    <dgm:cxn modelId="{801FBFB3-3373-514A-BBD3-AE7AB80EFF7C}" type="presParOf" srcId="{BD6EB9F5-76C7-194D-A930-672CD6D3FE90}" destId="{68DCDF05-AA54-654B-8BF5-ABC6A69160CA}" srcOrd="0" destOrd="0" presId="urn:microsoft.com/office/officeart/2009/3/layout/SpiralPicture"/>
    <dgm:cxn modelId="{FE58F49E-DCB1-CE4C-8854-BE57B5212C19}" type="presParOf" srcId="{68DCDF05-AA54-654B-8BF5-ABC6A69160CA}" destId="{589F9BB1-8147-C444-B082-FA21F9E8AFA1}" srcOrd="0" destOrd="0" presId="urn:microsoft.com/office/officeart/2009/3/layout/SpiralPicture"/>
    <dgm:cxn modelId="{C5B898F9-A288-C44B-AD49-A0C0D001569D}" type="presParOf" srcId="{68DCDF05-AA54-654B-8BF5-ABC6A69160CA}" destId="{039B75E2-7953-C24B-A3FD-46EFB059F4F3}" srcOrd="1" destOrd="0" presId="urn:microsoft.com/office/officeart/2009/3/layout/SpiralPicture"/>
    <dgm:cxn modelId="{1C3550D9-B22D-A54F-942C-FE213AC2F5B8}" type="presParOf" srcId="{68DCDF05-AA54-654B-8BF5-ABC6A69160CA}" destId="{DE3D202F-959A-C14E-8EC9-F770C8083FDD}" srcOrd="2" destOrd="0" presId="urn:microsoft.com/office/officeart/2009/3/layout/SpiralPicture"/>
    <dgm:cxn modelId="{E28028E2-2179-5447-B204-A7EB4D8418EA}" type="presParOf" srcId="{DE3D202F-959A-C14E-8EC9-F770C8083FDD}" destId="{00BAF164-01D4-3A40-A06B-FAE78BED6356}" srcOrd="0" destOrd="0" presId="urn:microsoft.com/office/officeart/2009/3/layout/SpiralPicture"/>
    <dgm:cxn modelId="{45B64B2D-A95D-7344-B517-09F3D11FB7C4}" type="presParOf" srcId="{68DCDF05-AA54-654B-8BF5-ABC6A69160CA}" destId="{7F5B6F08-6ECF-5A44-9EED-95111B0DD693}" srcOrd="3" destOrd="0" presId="urn:microsoft.com/office/officeart/2009/3/layout/SpiralPicture"/>
    <dgm:cxn modelId="{F505B67C-229B-DB4D-B5E0-F42CDBC8632E}" type="presParOf" srcId="{7F5B6F08-6ECF-5A44-9EED-95111B0DD693}" destId="{5B540919-D0BF-1940-B92B-96B95D7525DC}" srcOrd="0" destOrd="0" presId="urn:microsoft.com/office/officeart/2009/3/layout/SpiralPicture"/>
    <dgm:cxn modelId="{AF54BCC0-6D4F-7A40-8E8D-EC68083CDFC2}" type="presParOf" srcId="{68DCDF05-AA54-654B-8BF5-ABC6A69160CA}" destId="{A11DC122-77DA-FD46-BE29-A833D3241E2A}" srcOrd="4" destOrd="0" presId="urn:microsoft.com/office/officeart/2009/3/layout/SpiralPicture"/>
    <dgm:cxn modelId="{F8FCF529-7FB6-0D4C-BE2C-6D5FE67F0D00}" type="presParOf" srcId="{68DCDF05-AA54-654B-8BF5-ABC6A69160CA}" destId="{68D6F813-6620-4642-825A-44A94DD841BC}" srcOrd="5" destOrd="0" presId="urn:microsoft.com/office/officeart/2009/3/layout/SpiralPicture"/>
    <dgm:cxn modelId="{E4FCB03C-E5A2-7D41-B805-AD7146B8A50E}" type="presParOf" srcId="{68DCDF05-AA54-654B-8BF5-ABC6A69160CA}" destId="{A9CEB175-4B2B-6E4F-9899-68CA1B1FED35}" srcOrd="6" destOrd="0" presId="urn:microsoft.com/office/officeart/2009/3/layout/SpiralPicture"/>
    <dgm:cxn modelId="{CFF4AB71-51D4-0148-A106-C41C6DF02814}" type="presParOf" srcId="{68DCDF05-AA54-654B-8BF5-ABC6A69160CA}" destId="{3BD438DA-EF4C-FB4C-B339-8C788FC2FF2E}" srcOrd="7" destOrd="0" presId="urn:microsoft.com/office/officeart/2009/3/layout/SpiralPicture"/>
    <dgm:cxn modelId="{86500D2B-CE1C-4F41-806C-5EED71A28AA9}" type="presParOf" srcId="{BD6EB9F5-76C7-194D-A930-672CD6D3FE90}" destId="{5085FEEC-E833-0549-8452-8F17A9A0444C}" srcOrd="1" destOrd="0" presId="urn:microsoft.com/office/officeart/2009/3/layout/SpiralPicture"/>
    <dgm:cxn modelId="{22035462-CAE6-C945-B4C4-A3EDB1106DB5}" type="presParOf" srcId="{5085FEEC-E833-0549-8452-8F17A9A0444C}" destId="{E07C0656-DB14-7B4D-BF13-403588BBD737}" srcOrd="0" destOrd="0" presId="urn:microsoft.com/office/officeart/2009/3/layout/SpiralPicture"/>
    <dgm:cxn modelId="{7431E585-C504-6C44-B05F-0BF07B343B30}" type="presParOf" srcId="{E07C0656-DB14-7B4D-BF13-403588BBD737}" destId="{12AE6742-11B2-2340-83D8-9C842DE1945B}" srcOrd="0" destOrd="0" presId="urn:microsoft.com/office/officeart/2009/3/layout/SpiralPicture"/>
    <dgm:cxn modelId="{B281C859-B190-B242-B5E0-6DB365DBC850}" type="presParOf" srcId="{5085FEEC-E833-0549-8452-8F17A9A0444C}" destId="{4CC6E87F-CAF9-0940-BC6F-F100EF6EB589}" srcOrd="1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CD7DEE-C6F8-8248-9D5F-E4D275B26FA3}" type="doc">
      <dgm:prSet loTypeId="urn:microsoft.com/office/officeart/2005/8/layout/hProcess4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13626EA9-01D6-C14C-9716-37C8690665F0}">
      <dgm:prSet phldrT="[Texto]"/>
      <dgm:spPr/>
      <dgm:t>
        <a:bodyPr/>
        <a:lstStyle/>
        <a:p>
          <a:r>
            <a:rPr lang="es-MX" dirty="0"/>
            <a:t>Web</a:t>
          </a:r>
        </a:p>
      </dgm:t>
    </dgm:pt>
    <dgm:pt modelId="{D8D399AE-7D7C-8446-921B-883674A8A557}" type="parTrans" cxnId="{B779E118-F5C3-3C45-989C-E71571FFAE4D}">
      <dgm:prSet/>
      <dgm:spPr/>
      <dgm:t>
        <a:bodyPr/>
        <a:lstStyle/>
        <a:p>
          <a:endParaRPr lang="es-MX"/>
        </a:p>
      </dgm:t>
    </dgm:pt>
    <dgm:pt modelId="{3BD176B1-5AA8-8140-B7C1-7080FFFDBC5F}" type="sibTrans" cxnId="{B779E118-F5C3-3C45-989C-E71571FFAE4D}">
      <dgm:prSet/>
      <dgm:spPr/>
      <dgm:t>
        <a:bodyPr/>
        <a:lstStyle/>
        <a:p>
          <a:endParaRPr lang="es-MX"/>
        </a:p>
      </dgm:t>
    </dgm:pt>
    <dgm:pt modelId="{ED034014-6CC4-8446-A1B7-F7C798626ADF}">
      <dgm:prSet phldrT="[Texto]"/>
      <dgm:spPr/>
      <dgm:t>
        <a:bodyPr/>
        <a:lstStyle/>
        <a:p>
          <a:r>
            <a:rPr lang="es-MX" dirty="0"/>
            <a:t>Portal de distribución de contenidos</a:t>
          </a:r>
        </a:p>
      </dgm:t>
    </dgm:pt>
    <dgm:pt modelId="{692CA70C-83E9-0544-B421-028FB3E0C249}" type="parTrans" cxnId="{F9907D3E-F0A3-0B4B-9A95-2BE78796048D}">
      <dgm:prSet/>
      <dgm:spPr/>
      <dgm:t>
        <a:bodyPr/>
        <a:lstStyle/>
        <a:p>
          <a:endParaRPr lang="es-MX"/>
        </a:p>
      </dgm:t>
    </dgm:pt>
    <dgm:pt modelId="{6E1EA3FA-AFC1-354C-9169-37F5C4146553}" type="sibTrans" cxnId="{F9907D3E-F0A3-0B4B-9A95-2BE78796048D}">
      <dgm:prSet/>
      <dgm:spPr/>
      <dgm:t>
        <a:bodyPr/>
        <a:lstStyle/>
        <a:p>
          <a:endParaRPr lang="es-MX"/>
        </a:p>
      </dgm:t>
    </dgm:pt>
    <dgm:pt modelId="{DD10DA8F-6364-6543-A154-50070E07B154}">
      <dgm:prSet phldrT="[Texto]"/>
      <dgm:spPr/>
      <dgm:t>
        <a:bodyPr/>
        <a:lstStyle/>
        <a:p>
          <a:r>
            <a:rPr lang="es-MX" dirty="0"/>
            <a:t>Software de colaboración</a:t>
          </a:r>
        </a:p>
      </dgm:t>
    </dgm:pt>
    <dgm:pt modelId="{A19B5C56-C054-2A44-AA53-78AEE5898181}" type="parTrans" cxnId="{885467E5-9E9E-2F4B-98FB-DE9C4E60A75A}">
      <dgm:prSet/>
      <dgm:spPr/>
      <dgm:t>
        <a:bodyPr/>
        <a:lstStyle/>
        <a:p>
          <a:endParaRPr lang="es-MX"/>
        </a:p>
      </dgm:t>
    </dgm:pt>
    <dgm:pt modelId="{7C0895D4-F0C8-5C4C-ABCC-BE82A05C4F50}" type="sibTrans" cxnId="{885467E5-9E9E-2F4B-98FB-DE9C4E60A75A}">
      <dgm:prSet/>
      <dgm:spPr/>
      <dgm:t>
        <a:bodyPr/>
        <a:lstStyle/>
        <a:p>
          <a:endParaRPr lang="es-MX"/>
        </a:p>
      </dgm:t>
    </dgm:pt>
    <dgm:pt modelId="{8C56A483-169D-074A-940F-9E92AB04CB0B}">
      <dgm:prSet phldrT="[Texto]"/>
      <dgm:spPr/>
      <dgm:t>
        <a:bodyPr/>
        <a:lstStyle/>
        <a:p>
          <a:r>
            <a:rPr lang="es-MX" dirty="0"/>
            <a:t>Entornos de trabajo en grupo o de colaboración</a:t>
          </a:r>
        </a:p>
      </dgm:t>
    </dgm:pt>
    <dgm:pt modelId="{251CAEBB-BDE2-564F-BD0D-2C7DD200D763}" type="parTrans" cxnId="{4752A845-7BE6-9B45-B015-802A4D56140D}">
      <dgm:prSet/>
      <dgm:spPr/>
      <dgm:t>
        <a:bodyPr/>
        <a:lstStyle/>
        <a:p>
          <a:endParaRPr lang="es-MX"/>
        </a:p>
      </dgm:t>
    </dgm:pt>
    <dgm:pt modelId="{4FA878A0-B0EC-F845-B72C-4867B2D97BF9}" type="sibTrans" cxnId="{4752A845-7BE6-9B45-B015-802A4D56140D}">
      <dgm:prSet/>
      <dgm:spPr/>
      <dgm:t>
        <a:bodyPr/>
        <a:lstStyle/>
        <a:p>
          <a:endParaRPr lang="es-MX"/>
        </a:p>
      </dgm:t>
    </dgm:pt>
    <dgm:pt modelId="{531718BA-AB90-0D43-85CE-DBD42F9096EB}">
      <dgm:prSet phldrT="[Texto]"/>
      <dgm:spPr/>
      <dgm:t>
        <a:bodyPr/>
        <a:lstStyle/>
        <a:p>
          <a:r>
            <a:rPr lang="es-MX" dirty="0"/>
            <a:t>CMS</a:t>
          </a:r>
        </a:p>
      </dgm:t>
    </dgm:pt>
    <dgm:pt modelId="{7943AE01-3595-6A4C-9C66-961FAE22B2EE}" type="parTrans" cxnId="{46EFEBE3-914E-5D4F-B99E-B21AC39CB816}">
      <dgm:prSet/>
      <dgm:spPr/>
      <dgm:t>
        <a:bodyPr/>
        <a:lstStyle/>
        <a:p>
          <a:endParaRPr lang="es-MX"/>
        </a:p>
      </dgm:t>
    </dgm:pt>
    <dgm:pt modelId="{69473B86-37DE-5144-B9CB-A88F81083A7C}" type="sibTrans" cxnId="{46EFEBE3-914E-5D4F-B99E-B21AC39CB816}">
      <dgm:prSet/>
      <dgm:spPr/>
      <dgm:t>
        <a:bodyPr/>
        <a:lstStyle/>
        <a:p>
          <a:endParaRPr lang="es-MX"/>
        </a:p>
      </dgm:t>
    </dgm:pt>
    <dgm:pt modelId="{9A9B8966-3D94-2F48-AE7E-5D97A5AEAEFF}">
      <dgm:prSet phldrT="[Texto]"/>
      <dgm:spPr/>
      <dgm:t>
        <a:bodyPr/>
        <a:lstStyle/>
        <a:p>
          <a:r>
            <a:rPr lang="es-MX" dirty="0"/>
            <a:t>Sistemas de Gestión de Contenidos (CMS-</a:t>
          </a:r>
          <a:r>
            <a:rPr lang="es-MX" i="1" dirty="0"/>
            <a:t>Content Management System)</a:t>
          </a:r>
          <a:endParaRPr lang="es-MX" dirty="0"/>
        </a:p>
      </dgm:t>
    </dgm:pt>
    <dgm:pt modelId="{7473F625-9D46-1940-88BD-7CD2E485FD87}" type="parTrans" cxnId="{9E9CAC94-7FBB-8C4D-8151-2597328FFB09}">
      <dgm:prSet/>
      <dgm:spPr/>
      <dgm:t>
        <a:bodyPr/>
        <a:lstStyle/>
        <a:p>
          <a:endParaRPr lang="es-MX"/>
        </a:p>
      </dgm:t>
    </dgm:pt>
    <dgm:pt modelId="{849A0C7B-D7E4-0846-B01A-816558949998}" type="sibTrans" cxnId="{9E9CAC94-7FBB-8C4D-8151-2597328FFB09}">
      <dgm:prSet/>
      <dgm:spPr/>
      <dgm:t>
        <a:bodyPr/>
        <a:lstStyle/>
        <a:p>
          <a:endParaRPr lang="es-MX"/>
        </a:p>
      </dgm:t>
    </dgm:pt>
    <dgm:pt modelId="{50E2C3AF-42B4-414B-A897-E7FEDC2AEF10}">
      <dgm:prSet phldrT="[Texto]"/>
      <dgm:spPr/>
      <dgm:t>
        <a:bodyPr/>
        <a:lstStyle/>
        <a:p>
          <a:r>
            <a:rPr lang="es-MX" dirty="0"/>
            <a:t>LMS</a:t>
          </a:r>
        </a:p>
      </dgm:t>
    </dgm:pt>
    <dgm:pt modelId="{25BCDE58-924A-7145-931D-1FAA38F9C496}" type="parTrans" cxnId="{9FCF7527-AFCC-A641-B195-EC4C979E0494}">
      <dgm:prSet/>
      <dgm:spPr/>
      <dgm:t>
        <a:bodyPr/>
        <a:lstStyle/>
        <a:p>
          <a:endParaRPr lang="es-MX"/>
        </a:p>
      </dgm:t>
    </dgm:pt>
    <dgm:pt modelId="{924FAA4D-F89F-DB49-B20B-7E688CBFFA75}" type="sibTrans" cxnId="{9FCF7527-AFCC-A641-B195-EC4C979E0494}">
      <dgm:prSet/>
      <dgm:spPr/>
      <dgm:t>
        <a:bodyPr/>
        <a:lstStyle/>
        <a:p>
          <a:endParaRPr lang="es-MX"/>
        </a:p>
      </dgm:t>
    </dgm:pt>
    <dgm:pt modelId="{5D773E53-B1FD-2C40-B15D-2D870B06C844}">
      <dgm:prSet phldrT="[Texto]"/>
      <dgm:spPr/>
      <dgm:t>
        <a:bodyPr/>
        <a:lstStyle/>
        <a:p>
          <a:r>
            <a:rPr lang="es-MX" dirty="0"/>
            <a:t>LCMS</a:t>
          </a:r>
        </a:p>
      </dgm:t>
    </dgm:pt>
    <dgm:pt modelId="{A965CDC1-86AB-2D4D-9DBF-7E083EDDA39F}" type="parTrans" cxnId="{2091ABCF-E400-E24F-A34E-4DFF1E060D14}">
      <dgm:prSet/>
      <dgm:spPr/>
      <dgm:t>
        <a:bodyPr/>
        <a:lstStyle/>
        <a:p>
          <a:endParaRPr lang="es-MX"/>
        </a:p>
      </dgm:t>
    </dgm:pt>
    <dgm:pt modelId="{CE22E56D-59BD-304B-A21D-7EC955E2CBB4}" type="sibTrans" cxnId="{2091ABCF-E400-E24F-A34E-4DFF1E060D14}">
      <dgm:prSet/>
      <dgm:spPr/>
      <dgm:t>
        <a:bodyPr/>
        <a:lstStyle/>
        <a:p>
          <a:endParaRPr lang="es-MX"/>
        </a:p>
      </dgm:t>
    </dgm:pt>
    <dgm:pt modelId="{23DF852A-2B26-324E-9612-FE5922171CCD}">
      <dgm:prSet phldrT="[Texto]"/>
      <dgm:spPr/>
      <dgm:t>
        <a:bodyPr/>
        <a:lstStyle/>
        <a:p>
          <a:r>
            <a:rPr lang="es-MX"/>
            <a:t>Sistemas de Gestión del Aprendizaje (LMS-</a:t>
          </a:r>
          <a:r>
            <a:rPr lang="es-MX" i="1"/>
            <a:t>Learning Management System)</a:t>
          </a:r>
          <a:r>
            <a:rPr lang="es-MX"/>
            <a:t> </a:t>
          </a:r>
          <a:endParaRPr lang="es-MX" dirty="0"/>
        </a:p>
      </dgm:t>
    </dgm:pt>
    <dgm:pt modelId="{84910C87-9BD8-3742-B62E-FADC1D10E067}" type="parTrans" cxnId="{B572366A-27B0-154C-86A8-D5075D5998ED}">
      <dgm:prSet/>
      <dgm:spPr/>
      <dgm:t>
        <a:bodyPr/>
        <a:lstStyle/>
        <a:p>
          <a:endParaRPr lang="es-MX"/>
        </a:p>
      </dgm:t>
    </dgm:pt>
    <dgm:pt modelId="{11F8EB1F-7D88-A740-894C-657645B7486C}" type="sibTrans" cxnId="{B572366A-27B0-154C-86A8-D5075D5998ED}">
      <dgm:prSet/>
      <dgm:spPr/>
      <dgm:t>
        <a:bodyPr/>
        <a:lstStyle/>
        <a:p>
          <a:endParaRPr lang="es-MX"/>
        </a:p>
      </dgm:t>
    </dgm:pt>
    <dgm:pt modelId="{37CEB02F-04D3-A348-A619-6E65EFD13D25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Sistema de Gestión de Contenido y Aprendizaje (LCMS-</a:t>
          </a:r>
          <a:r>
            <a:rPr lang="es-MX" i="1" dirty="0"/>
            <a:t>Learning Content Management System</a:t>
          </a:r>
          <a:r>
            <a:rPr lang="es-MX" dirty="0"/>
            <a:t>)</a:t>
          </a:r>
        </a:p>
      </dgm:t>
    </dgm:pt>
    <dgm:pt modelId="{8AC97C39-01D0-AF47-8350-A63300939A74}" type="parTrans" cxnId="{5539553A-55DA-064F-8EC7-58BC9F9BF375}">
      <dgm:prSet/>
      <dgm:spPr/>
      <dgm:t>
        <a:bodyPr/>
        <a:lstStyle/>
        <a:p>
          <a:endParaRPr lang="es-MX"/>
        </a:p>
      </dgm:t>
    </dgm:pt>
    <dgm:pt modelId="{B90DEAC6-04B9-E141-B962-E4A188C1AF85}" type="sibTrans" cxnId="{5539553A-55DA-064F-8EC7-58BC9F9BF375}">
      <dgm:prSet/>
      <dgm:spPr/>
      <dgm:t>
        <a:bodyPr/>
        <a:lstStyle/>
        <a:p>
          <a:endParaRPr lang="es-MX"/>
        </a:p>
      </dgm:t>
    </dgm:pt>
    <dgm:pt modelId="{6DA4A638-950A-0340-8EE3-8DE1FC8E5F17}" type="pres">
      <dgm:prSet presAssocID="{1CCD7DEE-C6F8-8248-9D5F-E4D275B26FA3}" presName="Name0" presStyleCnt="0">
        <dgm:presLayoutVars>
          <dgm:dir/>
          <dgm:animLvl val="lvl"/>
          <dgm:resizeHandles val="exact"/>
        </dgm:presLayoutVars>
      </dgm:prSet>
      <dgm:spPr/>
    </dgm:pt>
    <dgm:pt modelId="{83584C4B-F153-9A4A-82B3-D1924CCFD41C}" type="pres">
      <dgm:prSet presAssocID="{1CCD7DEE-C6F8-8248-9D5F-E4D275B26FA3}" presName="tSp" presStyleCnt="0"/>
      <dgm:spPr/>
    </dgm:pt>
    <dgm:pt modelId="{FAB7F969-A23C-8F4C-AB32-A7BF7F083B01}" type="pres">
      <dgm:prSet presAssocID="{1CCD7DEE-C6F8-8248-9D5F-E4D275B26FA3}" presName="bSp" presStyleCnt="0"/>
      <dgm:spPr/>
    </dgm:pt>
    <dgm:pt modelId="{D458BBAC-4266-5A46-BEE1-39F7A88AB322}" type="pres">
      <dgm:prSet presAssocID="{1CCD7DEE-C6F8-8248-9D5F-E4D275B26FA3}" presName="process" presStyleCnt="0"/>
      <dgm:spPr/>
    </dgm:pt>
    <dgm:pt modelId="{AB18B107-53D4-A045-AD75-2A2DA29C2E41}" type="pres">
      <dgm:prSet presAssocID="{13626EA9-01D6-C14C-9716-37C8690665F0}" presName="composite1" presStyleCnt="0"/>
      <dgm:spPr/>
    </dgm:pt>
    <dgm:pt modelId="{7F828361-8ACE-A94C-9455-F24FBDA6FC9D}" type="pres">
      <dgm:prSet presAssocID="{13626EA9-01D6-C14C-9716-37C8690665F0}" presName="dummyNode1" presStyleLbl="node1" presStyleIdx="0" presStyleCnt="5"/>
      <dgm:spPr/>
    </dgm:pt>
    <dgm:pt modelId="{3FF390A9-A0EF-6D4F-AEB3-A51F5ED8E6CE}" type="pres">
      <dgm:prSet presAssocID="{13626EA9-01D6-C14C-9716-37C8690665F0}" presName="childNode1" presStyleLbl="bgAcc1" presStyleIdx="0" presStyleCnt="5">
        <dgm:presLayoutVars>
          <dgm:bulletEnabled val="1"/>
        </dgm:presLayoutVars>
      </dgm:prSet>
      <dgm:spPr/>
    </dgm:pt>
    <dgm:pt modelId="{D21603D3-331F-FA4B-A8FF-7653A6564095}" type="pres">
      <dgm:prSet presAssocID="{13626EA9-01D6-C14C-9716-37C8690665F0}" presName="childNode1tx" presStyleLbl="bgAcc1" presStyleIdx="0" presStyleCnt="5">
        <dgm:presLayoutVars>
          <dgm:bulletEnabled val="1"/>
        </dgm:presLayoutVars>
      </dgm:prSet>
      <dgm:spPr/>
    </dgm:pt>
    <dgm:pt modelId="{2C46BA9B-51E2-704F-8B5D-022B138C27A2}" type="pres">
      <dgm:prSet presAssocID="{13626EA9-01D6-C14C-9716-37C8690665F0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4FC182A7-1FA8-2748-A83C-D265FF11A5AA}" type="pres">
      <dgm:prSet presAssocID="{13626EA9-01D6-C14C-9716-37C8690665F0}" presName="connSite1" presStyleCnt="0"/>
      <dgm:spPr/>
    </dgm:pt>
    <dgm:pt modelId="{F0C7C9E3-AF0B-894D-A1B7-C8F004317A3B}" type="pres">
      <dgm:prSet presAssocID="{3BD176B1-5AA8-8140-B7C1-7080FFFDBC5F}" presName="Name9" presStyleLbl="sibTrans2D1" presStyleIdx="0" presStyleCnt="4"/>
      <dgm:spPr/>
    </dgm:pt>
    <dgm:pt modelId="{227E2220-B62D-C342-94E3-45B2A9758059}" type="pres">
      <dgm:prSet presAssocID="{DD10DA8F-6364-6543-A154-50070E07B154}" presName="composite2" presStyleCnt="0"/>
      <dgm:spPr/>
    </dgm:pt>
    <dgm:pt modelId="{A7BAFEEE-76D5-0B4F-BC67-15AB43397DE2}" type="pres">
      <dgm:prSet presAssocID="{DD10DA8F-6364-6543-A154-50070E07B154}" presName="dummyNode2" presStyleLbl="node1" presStyleIdx="0" presStyleCnt="5"/>
      <dgm:spPr/>
    </dgm:pt>
    <dgm:pt modelId="{6B117F7E-26A4-DB4E-B62F-E7F19AB523B5}" type="pres">
      <dgm:prSet presAssocID="{DD10DA8F-6364-6543-A154-50070E07B154}" presName="childNode2" presStyleLbl="bgAcc1" presStyleIdx="1" presStyleCnt="5">
        <dgm:presLayoutVars>
          <dgm:bulletEnabled val="1"/>
        </dgm:presLayoutVars>
      </dgm:prSet>
      <dgm:spPr/>
    </dgm:pt>
    <dgm:pt modelId="{CCA67685-A3D2-EA41-9100-D97CD668D7BA}" type="pres">
      <dgm:prSet presAssocID="{DD10DA8F-6364-6543-A154-50070E07B154}" presName="childNode2tx" presStyleLbl="bgAcc1" presStyleIdx="1" presStyleCnt="5">
        <dgm:presLayoutVars>
          <dgm:bulletEnabled val="1"/>
        </dgm:presLayoutVars>
      </dgm:prSet>
      <dgm:spPr/>
    </dgm:pt>
    <dgm:pt modelId="{13947127-105C-604B-BFFF-1163C02975F3}" type="pres">
      <dgm:prSet presAssocID="{DD10DA8F-6364-6543-A154-50070E07B154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2E21C1E0-3CD8-2443-A284-1250B7273556}" type="pres">
      <dgm:prSet presAssocID="{DD10DA8F-6364-6543-A154-50070E07B154}" presName="connSite2" presStyleCnt="0"/>
      <dgm:spPr/>
    </dgm:pt>
    <dgm:pt modelId="{3ABB2AF2-CF86-DA41-8085-269161A22E0F}" type="pres">
      <dgm:prSet presAssocID="{7C0895D4-F0C8-5C4C-ABCC-BE82A05C4F50}" presName="Name18" presStyleLbl="sibTrans2D1" presStyleIdx="1" presStyleCnt="4"/>
      <dgm:spPr/>
    </dgm:pt>
    <dgm:pt modelId="{F8BB4798-05A4-3C4E-A73C-17A3ABCECD6D}" type="pres">
      <dgm:prSet presAssocID="{531718BA-AB90-0D43-85CE-DBD42F9096EB}" presName="composite1" presStyleCnt="0"/>
      <dgm:spPr/>
    </dgm:pt>
    <dgm:pt modelId="{0A86072A-0DDC-AB40-908F-F9BCB9497ADA}" type="pres">
      <dgm:prSet presAssocID="{531718BA-AB90-0D43-85CE-DBD42F9096EB}" presName="dummyNode1" presStyleLbl="node1" presStyleIdx="1" presStyleCnt="5"/>
      <dgm:spPr/>
    </dgm:pt>
    <dgm:pt modelId="{9B489995-C3D6-B143-BF2B-8DBCD1ECC947}" type="pres">
      <dgm:prSet presAssocID="{531718BA-AB90-0D43-85CE-DBD42F9096EB}" presName="childNode1" presStyleLbl="bgAcc1" presStyleIdx="2" presStyleCnt="5">
        <dgm:presLayoutVars>
          <dgm:bulletEnabled val="1"/>
        </dgm:presLayoutVars>
      </dgm:prSet>
      <dgm:spPr/>
    </dgm:pt>
    <dgm:pt modelId="{2E78E747-83FD-E340-BDC9-A189F661CE5F}" type="pres">
      <dgm:prSet presAssocID="{531718BA-AB90-0D43-85CE-DBD42F9096EB}" presName="childNode1tx" presStyleLbl="bgAcc1" presStyleIdx="2" presStyleCnt="5">
        <dgm:presLayoutVars>
          <dgm:bulletEnabled val="1"/>
        </dgm:presLayoutVars>
      </dgm:prSet>
      <dgm:spPr/>
    </dgm:pt>
    <dgm:pt modelId="{F303A031-81E9-AB49-AA38-C8F8B9403922}" type="pres">
      <dgm:prSet presAssocID="{531718BA-AB90-0D43-85CE-DBD42F9096EB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55FA46EE-FC63-6640-A4F3-624511B56C95}" type="pres">
      <dgm:prSet presAssocID="{531718BA-AB90-0D43-85CE-DBD42F9096EB}" presName="connSite1" presStyleCnt="0"/>
      <dgm:spPr/>
    </dgm:pt>
    <dgm:pt modelId="{BBCE2D4D-4A5D-3440-A3FF-5E0D9161C595}" type="pres">
      <dgm:prSet presAssocID="{69473B86-37DE-5144-B9CB-A88F81083A7C}" presName="Name9" presStyleLbl="sibTrans2D1" presStyleIdx="2" presStyleCnt="4"/>
      <dgm:spPr/>
    </dgm:pt>
    <dgm:pt modelId="{728EEE96-D147-B146-91C5-317ADB2C100F}" type="pres">
      <dgm:prSet presAssocID="{50E2C3AF-42B4-414B-A897-E7FEDC2AEF10}" presName="composite2" presStyleCnt="0"/>
      <dgm:spPr/>
    </dgm:pt>
    <dgm:pt modelId="{56E55DAF-F4E9-3247-AB83-AD1B00D46968}" type="pres">
      <dgm:prSet presAssocID="{50E2C3AF-42B4-414B-A897-E7FEDC2AEF10}" presName="dummyNode2" presStyleLbl="node1" presStyleIdx="2" presStyleCnt="5"/>
      <dgm:spPr/>
    </dgm:pt>
    <dgm:pt modelId="{68866043-594E-8745-AAFD-CC534F4EE7ED}" type="pres">
      <dgm:prSet presAssocID="{50E2C3AF-42B4-414B-A897-E7FEDC2AEF10}" presName="childNode2" presStyleLbl="bgAcc1" presStyleIdx="3" presStyleCnt="5">
        <dgm:presLayoutVars>
          <dgm:bulletEnabled val="1"/>
        </dgm:presLayoutVars>
      </dgm:prSet>
      <dgm:spPr/>
    </dgm:pt>
    <dgm:pt modelId="{33A2D642-4A69-AE44-947F-F86CB08E93D5}" type="pres">
      <dgm:prSet presAssocID="{50E2C3AF-42B4-414B-A897-E7FEDC2AEF10}" presName="childNode2tx" presStyleLbl="bgAcc1" presStyleIdx="3" presStyleCnt="5">
        <dgm:presLayoutVars>
          <dgm:bulletEnabled val="1"/>
        </dgm:presLayoutVars>
      </dgm:prSet>
      <dgm:spPr/>
    </dgm:pt>
    <dgm:pt modelId="{7B4EFB02-A41A-7843-A412-D8B5CD439BB3}" type="pres">
      <dgm:prSet presAssocID="{50E2C3AF-42B4-414B-A897-E7FEDC2AEF10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A29987C9-4C55-4944-92EE-3C5FD8CB8AA9}" type="pres">
      <dgm:prSet presAssocID="{50E2C3AF-42B4-414B-A897-E7FEDC2AEF10}" presName="connSite2" presStyleCnt="0"/>
      <dgm:spPr/>
    </dgm:pt>
    <dgm:pt modelId="{FC80736A-B33A-7748-ADE5-B736CB407B0C}" type="pres">
      <dgm:prSet presAssocID="{924FAA4D-F89F-DB49-B20B-7E688CBFFA75}" presName="Name18" presStyleLbl="sibTrans2D1" presStyleIdx="3" presStyleCnt="4"/>
      <dgm:spPr/>
    </dgm:pt>
    <dgm:pt modelId="{165AD43C-0A9B-5E47-82AA-EC651BEE0546}" type="pres">
      <dgm:prSet presAssocID="{5D773E53-B1FD-2C40-B15D-2D870B06C844}" presName="composite1" presStyleCnt="0"/>
      <dgm:spPr/>
    </dgm:pt>
    <dgm:pt modelId="{11452B2C-E018-1C45-8733-54E225C431A6}" type="pres">
      <dgm:prSet presAssocID="{5D773E53-B1FD-2C40-B15D-2D870B06C844}" presName="dummyNode1" presStyleLbl="node1" presStyleIdx="3" presStyleCnt="5"/>
      <dgm:spPr/>
    </dgm:pt>
    <dgm:pt modelId="{52F79484-3FB7-D549-9825-ED05EC2045FD}" type="pres">
      <dgm:prSet presAssocID="{5D773E53-B1FD-2C40-B15D-2D870B06C844}" presName="childNode1" presStyleLbl="bgAcc1" presStyleIdx="4" presStyleCnt="5">
        <dgm:presLayoutVars>
          <dgm:bulletEnabled val="1"/>
        </dgm:presLayoutVars>
      </dgm:prSet>
      <dgm:spPr/>
    </dgm:pt>
    <dgm:pt modelId="{721662E2-B616-C747-BE55-05297B1F2FAD}" type="pres">
      <dgm:prSet presAssocID="{5D773E53-B1FD-2C40-B15D-2D870B06C844}" presName="childNode1tx" presStyleLbl="bgAcc1" presStyleIdx="4" presStyleCnt="5">
        <dgm:presLayoutVars>
          <dgm:bulletEnabled val="1"/>
        </dgm:presLayoutVars>
      </dgm:prSet>
      <dgm:spPr/>
    </dgm:pt>
    <dgm:pt modelId="{3737B3CC-698F-624C-ADB0-0A358E781483}" type="pres">
      <dgm:prSet presAssocID="{5D773E53-B1FD-2C40-B15D-2D870B06C844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2C0EF38D-91F5-674F-A998-62022B623BFE}" type="pres">
      <dgm:prSet presAssocID="{5D773E53-B1FD-2C40-B15D-2D870B06C844}" presName="connSite1" presStyleCnt="0"/>
      <dgm:spPr/>
    </dgm:pt>
  </dgm:ptLst>
  <dgm:cxnLst>
    <dgm:cxn modelId="{D5904B06-430C-3E48-B5DA-559FE9B29783}" type="presOf" srcId="{9A9B8966-3D94-2F48-AE7E-5D97A5AEAEFF}" destId="{2E78E747-83FD-E340-BDC9-A189F661CE5F}" srcOrd="1" destOrd="0" presId="urn:microsoft.com/office/officeart/2005/8/layout/hProcess4"/>
    <dgm:cxn modelId="{46020C09-3F77-9749-AF99-05278A6979AF}" type="presOf" srcId="{ED034014-6CC4-8446-A1B7-F7C798626ADF}" destId="{D21603D3-331F-FA4B-A8FF-7653A6564095}" srcOrd="1" destOrd="0" presId="urn:microsoft.com/office/officeart/2005/8/layout/hProcess4"/>
    <dgm:cxn modelId="{B779E118-F5C3-3C45-989C-E71571FFAE4D}" srcId="{1CCD7DEE-C6F8-8248-9D5F-E4D275B26FA3}" destId="{13626EA9-01D6-C14C-9716-37C8690665F0}" srcOrd="0" destOrd="0" parTransId="{D8D399AE-7D7C-8446-921B-883674A8A557}" sibTransId="{3BD176B1-5AA8-8140-B7C1-7080FFFDBC5F}"/>
    <dgm:cxn modelId="{EA8D1023-B5B2-A648-BD5C-2741DD685848}" type="presOf" srcId="{531718BA-AB90-0D43-85CE-DBD42F9096EB}" destId="{F303A031-81E9-AB49-AA38-C8F8B9403922}" srcOrd="0" destOrd="0" presId="urn:microsoft.com/office/officeart/2005/8/layout/hProcess4"/>
    <dgm:cxn modelId="{9FCF7527-AFCC-A641-B195-EC4C979E0494}" srcId="{1CCD7DEE-C6F8-8248-9D5F-E4D275B26FA3}" destId="{50E2C3AF-42B4-414B-A897-E7FEDC2AEF10}" srcOrd="3" destOrd="0" parTransId="{25BCDE58-924A-7145-931D-1FAA38F9C496}" sibTransId="{924FAA4D-F89F-DB49-B20B-7E688CBFFA75}"/>
    <dgm:cxn modelId="{8C377631-D3E1-6A45-A31F-1D5AA4A054E4}" type="presOf" srcId="{23DF852A-2B26-324E-9612-FE5922171CCD}" destId="{33A2D642-4A69-AE44-947F-F86CB08E93D5}" srcOrd="1" destOrd="0" presId="urn:microsoft.com/office/officeart/2005/8/layout/hProcess4"/>
    <dgm:cxn modelId="{68711535-EBC7-C246-8B51-5314BB52CD23}" type="presOf" srcId="{DD10DA8F-6364-6543-A154-50070E07B154}" destId="{13947127-105C-604B-BFFF-1163C02975F3}" srcOrd="0" destOrd="0" presId="urn:microsoft.com/office/officeart/2005/8/layout/hProcess4"/>
    <dgm:cxn modelId="{5539553A-55DA-064F-8EC7-58BC9F9BF375}" srcId="{5D773E53-B1FD-2C40-B15D-2D870B06C844}" destId="{37CEB02F-04D3-A348-A619-6E65EFD13D25}" srcOrd="0" destOrd="0" parTransId="{8AC97C39-01D0-AF47-8350-A63300939A74}" sibTransId="{B90DEAC6-04B9-E141-B962-E4A188C1AF85}"/>
    <dgm:cxn modelId="{F9907D3E-F0A3-0B4B-9A95-2BE78796048D}" srcId="{13626EA9-01D6-C14C-9716-37C8690665F0}" destId="{ED034014-6CC4-8446-A1B7-F7C798626ADF}" srcOrd="0" destOrd="0" parTransId="{692CA70C-83E9-0544-B421-028FB3E0C249}" sibTransId="{6E1EA3FA-AFC1-354C-9169-37F5C4146553}"/>
    <dgm:cxn modelId="{4752A845-7BE6-9B45-B015-802A4D56140D}" srcId="{DD10DA8F-6364-6543-A154-50070E07B154}" destId="{8C56A483-169D-074A-940F-9E92AB04CB0B}" srcOrd="0" destOrd="0" parTransId="{251CAEBB-BDE2-564F-BD0D-2C7DD200D763}" sibTransId="{4FA878A0-B0EC-F845-B72C-4867B2D97BF9}"/>
    <dgm:cxn modelId="{35D5BC48-A19F-A548-BE59-A0EDABEC994C}" type="presOf" srcId="{9A9B8966-3D94-2F48-AE7E-5D97A5AEAEFF}" destId="{9B489995-C3D6-B143-BF2B-8DBCD1ECC947}" srcOrd="0" destOrd="0" presId="urn:microsoft.com/office/officeart/2005/8/layout/hProcess4"/>
    <dgm:cxn modelId="{193C9A5B-9AE8-CA48-B34D-21A1C8260150}" type="presOf" srcId="{3BD176B1-5AA8-8140-B7C1-7080FFFDBC5F}" destId="{F0C7C9E3-AF0B-894D-A1B7-C8F004317A3B}" srcOrd="0" destOrd="0" presId="urn:microsoft.com/office/officeart/2005/8/layout/hProcess4"/>
    <dgm:cxn modelId="{B637B45B-CF25-F044-AB51-222D3399E915}" type="presOf" srcId="{8C56A483-169D-074A-940F-9E92AB04CB0B}" destId="{CCA67685-A3D2-EA41-9100-D97CD668D7BA}" srcOrd="1" destOrd="0" presId="urn:microsoft.com/office/officeart/2005/8/layout/hProcess4"/>
    <dgm:cxn modelId="{AC4DD85F-EBAE-704B-B04D-F75868D6F8A3}" type="presOf" srcId="{23DF852A-2B26-324E-9612-FE5922171CCD}" destId="{68866043-594E-8745-AAFD-CC534F4EE7ED}" srcOrd="0" destOrd="0" presId="urn:microsoft.com/office/officeart/2005/8/layout/hProcess4"/>
    <dgm:cxn modelId="{B572366A-27B0-154C-86A8-D5075D5998ED}" srcId="{50E2C3AF-42B4-414B-A897-E7FEDC2AEF10}" destId="{23DF852A-2B26-324E-9612-FE5922171CCD}" srcOrd="0" destOrd="0" parTransId="{84910C87-9BD8-3742-B62E-FADC1D10E067}" sibTransId="{11F8EB1F-7D88-A740-894C-657645B7486C}"/>
    <dgm:cxn modelId="{8A51FB77-2A6F-4143-BC4A-919BC0B49315}" type="presOf" srcId="{1CCD7DEE-C6F8-8248-9D5F-E4D275B26FA3}" destId="{6DA4A638-950A-0340-8EE3-8DE1FC8E5F17}" srcOrd="0" destOrd="0" presId="urn:microsoft.com/office/officeart/2005/8/layout/hProcess4"/>
    <dgm:cxn modelId="{04A42686-7FA8-404E-8B61-1EFC028F2E9B}" type="presOf" srcId="{8C56A483-169D-074A-940F-9E92AB04CB0B}" destId="{6B117F7E-26A4-DB4E-B62F-E7F19AB523B5}" srcOrd="0" destOrd="0" presId="urn:microsoft.com/office/officeart/2005/8/layout/hProcess4"/>
    <dgm:cxn modelId="{5F8A4B89-0BAF-2742-92D2-58AEC920DFCE}" type="presOf" srcId="{7C0895D4-F0C8-5C4C-ABCC-BE82A05C4F50}" destId="{3ABB2AF2-CF86-DA41-8085-269161A22E0F}" srcOrd="0" destOrd="0" presId="urn:microsoft.com/office/officeart/2005/8/layout/hProcess4"/>
    <dgm:cxn modelId="{5F256589-2FB0-194E-A78D-6EA47B7E47C4}" type="presOf" srcId="{924FAA4D-F89F-DB49-B20B-7E688CBFFA75}" destId="{FC80736A-B33A-7748-ADE5-B736CB407B0C}" srcOrd="0" destOrd="0" presId="urn:microsoft.com/office/officeart/2005/8/layout/hProcess4"/>
    <dgm:cxn modelId="{9E9CAC94-7FBB-8C4D-8151-2597328FFB09}" srcId="{531718BA-AB90-0D43-85CE-DBD42F9096EB}" destId="{9A9B8966-3D94-2F48-AE7E-5D97A5AEAEFF}" srcOrd="0" destOrd="0" parTransId="{7473F625-9D46-1940-88BD-7CD2E485FD87}" sibTransId="{849A0C7B-D7E4-0846-B01A-816558949998}"/>
    <dgm:cxn modelId="{5E27F297-9807-0B4F-95A6-50A799182106}" type="presOf" srcId="{37CEB02F-04D3-A348-A619-6E65EFD13D25}" destId="{52F79484-3FB7-D549-9825-ED05EC2045FD}" srcOrd="0" destOrd="0" presId="urn:microsoft.com/office/officeart/2005/8/layout/hProcess4"/>
    <dgm:cxn modelId="{0DB8D1AA-D07C-4749-B18E-25055B0A5783}" type="presOf" srcId="{ED034014-6CC4-8446-A1B7-F7C798626ADF}" destId="{3FF390A9-A0EF-6D4F-AEB3-A51F5ED8E6CE}" srcOrd="0" destOrd="0" presId="urn:microsoft.com/office/officeart/2005/8/layout/hProcess4"/>
    <dgm:cxn modelId="{625CFFB5-AC54-4247-8170-59C69A965994}" type="presOf" srcId="{69473B86-37DE-5144-B9CB-A88F81083A7C}" destId="{BBCE2D4D-4A5D-3440-A3FF-5E0D9161C595}" srcOrd="0" destOrd="0" presId="urn:microsoft.com/office/officeart/2005/8/layout/hProcess4"/>
    <dgm:cxn modelId="{C790B2B9-F7EA-5F41-A766-DD1AF4952ABA}" type="presOf" srcId="{37CEB02F-04D3-A348-A619-6E65EFD13D25}" destId="{721662E2-B616-C747-BE55-05297B1F2FAD}" srcOrd="1" destOrd="0" presId="urn:microsoft.com/office/officeart/2005/8/layout/hProcess4"/>
    <dgm:cxn modelId="{9636EFC1-932E-874F-B2E9-62B7508EDB2E}" type="presOf" srcId="{5D773E53-B1FD-2C40-B15D-2D870B06C844}" destId="{3737B3CC-698F-624C-ADB0-0A358E781483}" srcOrd="0" destOrd="0" presId="urn:microsoft.com/office/officeart/2005/8/layout/hProcess4"/>
    <dgm:cxn modelId="{2091ABCF-E400-E24F-A34E-4DFF1E060D14}" srcId="{1CCD7DEE-C6F8-8248-9D5F-E4D275B26FA3}" destId="{5D773E53-B1FD-2C40-B15D-2D870B06C844}" srcOrd="4" destOrd="0" parTransId="{A965CDC1-86AB-2D4D-9DBF-7E083EDDA39F}" sibTransId="{CE22E56D-59BD-304B-A21D-7EC955E2CBB4}"/>
    <dgm:cxn modelId="{2F43C0D2-B316-3243-A246-30F1E6F98EC2}" type="presOf" srcId="{50E2C3AF-42B4-414B-A897-E7FEDC2AEF10}" destId="{7B4EFB02-A41A-7843-A412-D8B5CD439BB3}" srcOrd="0" destOrd="0" presId="urn:microsoft.com/office/officeart/2005/8/layout/hProcess4"/>
    <dgm:cxn modelId="{46EFEBE3-914E-5D4F-B99E-B21AC39CB816}" srcId="{1CCD7DEE-C6F8-8248-9D5F-E4D275B26FA3}" destId="{531718BA-AB90-0D43-85CE-DBD42F9096EB}" srcOrd="2" destOrd="0" parTransId="{7943AE01-3595-6A4C-9C66-961FAE22B2EE}" sibTransId="{69473B86-37DE-5144-B9CB-A88F81083A7C}"/>
    <dgm:cxn modelId="{885467E5-9E9E-2F4B-98FB-DE9C4E60A75A}" srcId="{1CCD7DEE-C6F8-8248-9D5F-E4D275B26FA3}" destId="{DD10DA8F-6364-6543-A154-50070E07B154}" srcOrd="1" destOrd="0" parTransId="{A19B5C56-C054-2A44-AA53-78AEE5898181}" sibTransId="{7C0895D4-F0C8-5C4C-ABCC-BE82A05C4F50}"/>
    <dgm:cxn modelId="{DD461FF1-6011-C148-B043-DE84BE06B3C9}" type="presOf" srcId="{13626EA9-01D6-C14C-9716-37C8690665F0}" destId="{2C46BA9B-51E2-704F-8B5D-022B138C27A2}" srcOrd="0" destOrd="0" presId="urn:microsoft.com/office/officeart/2005/8/layout/hProcess4"/>
    <dgm:cxn modelId="{FDF3AF5E-1D6E-2A4D-8575-75335EF68B3E}" type="presParOf" srcId="{6DA4A638-950A-0340-8EE3-8DE1FC8E5F17}" destId="{83584C4B-F153-9A4A-82B3-D1924CCFD41C}" srcOrd="0" destOrd="0" presId="urn:microsoft.com/office/officeart/2005/8/layout/hProcess4"/>
    <dgm:cxn modelId="{9EF363DB-A0A0-864B-B8D6-01047140FAC8}" type="presParOf" srcId="{6DA4A638-950A-0340-8EE3-8DE1FC8E5F17}" destId="{FAB7F969-A23C-8F4C-AB32-A7BF7F083B01}" srcOrd="1" destOrd="0" presId="urn:microsoft.com/office/officeart/2005/8/layout/hProcess4"/>
    <dgm:cxn modelId="{97537C6D-8658-DF41-8452-353FA3EC6B6A}" type="presParOf" srcId="{6DA4A638-950A-0340-8EE3-8DE1FC8E5F17}" destId="{D458BBAC-4266-5A46-BEE1-39F7A88AB322}" srcOrd="2" destOrd="0" presId="urn:microsoft.com/office/officeart/2005/8/layout/hProcess4"/>
    <dgm:cxn modelId="{A228D453-3007-E74E-9CA9-569DA17352B1}" type="presParOf" srcId="{D458BBAC-4266-5A46-BEE1-39F7A88AB322}" destId="{AB18B107-53D4-A045-AD75-2A2DA29C2E41}" srcOrd="0" destOrd="0" presId="urn:microsoft.com/office/officeart/2005/8/layout/hProcess4"/>
    <dgm:cxn modelId="{F8EF0376-6A70-454D-92DD-E148D8747478}" type="presParOf" srcId="{AB18B107-53D4-A045-AD75-2A2DA29C2E41}" destId="{7F828361-8ACE-A94C-9455-F24FBDA6FC9D}" srcOrd="0" destOrd="0" presId="urn:microsoft.com/office/officeart/2005/8/layout/hProcess4"/>
    <dgm:cxn modelId="{290C1D49-A0BE-324C-8486-2027FDDE7326}" type="presParOf" srcId="{AB18B107-53D4-A045-AD75-2A2DA29C2E41}" destId="{3FF390A9-A0EF-6D4F-AEB3-A51F5ED8E6CE}" srcOrd="1" destOrd="0" presId="urn:microsoft.com/office/officeart/2005/8/layout/hProcess4"/>
    <dgm:cxn modelId="{6D5666D6-FA9F-F746-A71F-66FC75D45270}" type="presParOf" srcId="{AB18B107-53D4-A045-AD75-2A2DA29C2E41}" destId="{D21603D3-331F-FA4B-A8FF-7653A6564095}" srcOrd="2" destOrd="0" presId="urn:microsoft.com/office/officeart/2005/8/layout/hProcess4"/>
    <dgm:cxn modelId="{FAE2F38C-8E2B-B845-911B-7A4CC3FAD4F6}" type="presParOf" srcId="{AB18B107-53D4-A045-AD75-2A2DA29C2E41}" destId="{2C46BA9B-51E2-704F-8B5D-022B138C27A2}" srcOrd="3" destOrd="0" presId="urn:microsoft.com/office/officeart/2005/8/layout/hProcess4"/>
    <dgm:cxn modelId="{537B06B6-F572-B347-8F65-7A60C70FD1F6}" type="presParOf" srcId="{AB18B107-53D4-A045-AD75-2A2DA29C2E41}" destId="{4FC182A7-1FA8-2748-A83C-D265FF11A5AA}" srcOrd="4" destOrd="0" presId="urn:microsoft.com/office/officeart/2005/8/layout/hProcess4"/>
    <dgm:cxn modelId="{0C10E663-A18A-1340-B6D6-5A3830E95D3A}" type="presParOf" srcId="{D458BBAC-4266-5A46-BEE1-39F7A88AB322}" destId="{F0C7C9E3-AF0B-894D-A1B7-C8F004317A3B}" srcOrd="1" destOrd="0" presId="urn:microsoft.com/office/officeart/2005/8/layout/hProcess4"/>
    <dgm:cxn modelId="{C2B905B4-B0B6-E04D-A870-F862CAC40E7B}" type="presParOf" srcId="{D458BBAC-4266-5A46-BEE1-39F7A88AB322}" destId="{227E2220-B62D-C342-94E3-45B2A9758059}" srcOrd="2" destOrd="0" presId="urn:microsoft.com/office/officeart/2005/8/layout/hProcess4"/>
    <dgm:cxn modelId="{1E59E0CF-7904-5440-A237-21ED605BC65E}" type="presParOf" srcId="{227E2220-B62D-C342-94E3-45B2A9758059}" destId="{A7BAFEEE-76D5-0B4F-BC67-15AB43397DE2}" srcOrd="0" destOrd="0" presId="urn:microsoft.com/office/officeart/2005/8/layout/hProcess4"/>
    <dgm:cxn modelId="{79904CD4-A9C7-0346-8512-3DDB13584FDA}" type="presParOf" srcId="{227E2220-B62D-C342-94E3-45B2A9758059}" destId="{6B117F7E-26A4-DB4E-B62F-E7F19AB523B5}" srcOrd="1" destOrd="0" presId="urn:microsoft.com/office/officeart/2005/8/layout/hProcess4"/>
    <dgm:cxn modelId="{C30F0961-FD46-644E-917F-BF6D6193B884}" type="presParOf" srcId="{227E2220-B62D-C342-94E3-45B2A9758059}" destId="{CCA67685-A3D2-EA41-9100-D97CD668D7BA}" srcOrd="2" destOrd="0" presId="urn:microsoft.com/office/officeart/2005/8/layout/hProcess4"/>
    <dgm:cxn modelId="{3D8DB350-5211-494A-B63E-D1A9B42B6D18}" type="presParOf" srcId="{227E2220-B62D-C342-94E3-45B2A9758059}" destId="{13947127-105C-604B-BFFF-1163C02975F3}" srcOrd="3" destOrd="0" presId="urn:microsoft.com/office/officeart/2005/8/layout/hProcess4"/>
    <dgm:cxn modelId="{111ED885-8A42-DC4D-A1FE-E4B8AE0C61D8}" type="presParOf" srcId="{227E2220-B62D-C342-94E3-45B2A9758059}" destId="{2E21C1E0-3CD8-2443-A284-1250B7273556}" srcOrd="4" destOrd="0" presId="urn:microsoft.com/office/officeart/2005/8/layout/hProcess4"/>
    <dgm:cxn modelId="{33230716-0C1F-9049-9ECC-7F258B345B8E}" type="presParOf" srcId="{D458BBAC-4266-5A46-BEE1-39F7A88AB322}" destId="{3ABB2AF2-CF86-DA41-8085-269161A22E0F}" srcOrd="3" destOrd="0" presId="urn:microsoft.com/office/officeart/2005/8/layout/hProcess4"/>
    <dgm:cxn modelId="{72CED2F1-F19E-8C41-8981-FF0B274F392E}" type="presParOf" srcId="{D458BBAC-4266-5A46-BEE1-39F7A88AB322}" destId="{F8BB4798-05A4-3C4E-A73C-17A3ABCECD6D}" srcOrd="4" destOrd="0" presId="urn:microsoft.com/office/officeart/2005/8/layout/hProcess4"/>
    <dgm:cxn modelId="{CAA07001-4D79-8840-BAA6-9D5AD4FA4BD6}" type="presParOf" srcId="{F8BB4798-05A4-3C4E-A73C-17A3ABCECD6D}" destId="{0A86072A-0DDC-AB40-908F-F9BCB9497ADA}" srcOrd="0" destOrd="0" presId="urn:microsoft.com/office/officeart/2005/8/layout/hProcess4"/>
    <dgm:cxn modelId="{20524C63-34C0-D541-A482-91D5A569344D}" type="presParOf" srcId="{F8BB4798-05A4-3C4E-A73C-17A3ABCECD6D}" destId="{9B489995-C3D6-B143-BF2B-8DBCD1ECC947}" srcOrd="1" destOrd="0" presId="urn:microsoft.com/office/officeart/2005/8/layout/hProcess4"/>
    <dgm:cxn modelId="{2842F45E-8827-CF4A-B387-7249AC27FDF2}" type="presParOf" srcId="{F8BB4798-05A4-3C4E-A73C-17A3ABCECD6D}" destId="{2E78E747-83FD-E340-BDC9-A189F661CE5F}" srcOrd="2" destOrd="0" presId="urn:microsoft.com/office/officeart/2005/8/layout/hProcess4"/>
    <dgm:cxn modelId="{C7C12808-457D-8740-AD30-7F63F8A89DFE}" type="presParOf" srcId="{F8BB4798-05A4-3C4E-A73C-17A3ABCECD6D}" destId="{F303A031-81E9-AB49-AA38-C8F8B9403922}" srcOrd="3" destOrd="0" presId="urn:microsoft.com/office/officeart/2005/8/layout/hProcess4"/>
    <dgm:cxn modelId="{7613B721-AB86-B347-A972-8D1B93E63D81}" type="presParOf" srcId="{F8BB4798-05A4-3C4E-A73C-17A3ABCECD6D}" destId="{55FA46EE-FC63-6640-A4F3-624511B56C95}" srcOrd="4" destOrd="0" presId="urn:microsoft.com/office/officeart/2005/8/layout/hProcess4"/>
    <dgm:cxn modelId="{2CA95D4F-9B2E-DB4F-B8C9-4045CFB808D8}" type="presParOf" srcId="{D458BBAC-4266-5A46-BEE1-39F7A88AB322}" destId="{BBCE2D4D-4A5D-3440-A3FF-5E0D9161C595}" srcOrd="5" destOrd="0" presId="urn:microsoft.com/office/officeart/2005/8/layout/hProcess4"/>
    <dgm:cxn modelId="{69CA2341-76E6-704D-AE37-A62BBE16099A}" type="presParOf" srcId="{D458BBAC-4266-5A46-BEE1-39F7A88AB322}" destId="{728EEE96-D147-B146-91C5-317ADB2C100F}" srcOrd="6" destOrd="0" presId="urn:microsoft.com/office/officeart/2005/8/layout/hProcess4"/>
    <dgm:cxn modelId="{0D027EF3-A9F9-6546-A1DC-35B7DD043625}" type="presParOf" srcId="{728EEE96-D147-B146-91C5-317ADB2C100F}" destId="{56E55DAF-F4E9-3247-AB83-AD1B00D46968}" srcOrd="0" destOrd="0" presId="urn:microsoft.com/office/officeart/2005/8/layout/hProcess4"/>
    <dgm:cxn modelId="{0B9275A5-E533-7941-8CB6-A053E8E28EDF}" type="presParOf" srcId="{728EEE96-D147-B146-91C5-317ADB2C100F}" destId="{68866043-594E-8745-AAFD-CC534F4EE7ED}" srcOrd="1" destOrd="0" presId="urn:microsoft.com/office/officeart/2005/8/layout/hProcess4"/>
    <dgm:cxn modelId="{F95F40F3-D495-2946-B08B-D7AFDD52DE4C}" type="presParOf" srcId="{728EEE96-D147-B146-91C5-317ADB2C100F}" destId="{33A2D642-4A69-AE44-947F-F86CB08E93D5}" srcOrd="2" destOrd="0" presId="urn:microsoft.com/office/officeart/2005/8/layout/hProcess4"/>
    <dgm:cxn modelId="{A5CCA520-895C-9541-AEE2-4CD0987488CC}" type="presParOf" srcId="{728EEE96-D147-B146-91C5-317ADB2C100F}" destId="{7B4EFB02-A41A-7843-A412-D8B5CD439BB3}" srcOrd="3" destOrd="0" presId="urn:microsoft.com/office/officeart/2005/8/layout/hProcess4"/>
    <dgm:cxn modelId="{830D058F-B32F-0E49-80A0-7C20C02E82AA}" type="presParOf" srcId="{728EEE96-D147-B146-91C5-317ADB2C100F}" destId="{A29987C9-4C55-4944-92EE-3C5FD8CB8AA9}" srcOrd="4" destOrd="0" presId="urn:microsoft.com/office/officeart/2005/8/layout/hProcess4"/>
    <dgm:cxn modelId="{EDF5AEED-99B8-9646-A4BB-2479F5D88845}" type="presParOf" srcId="{D458BBAC-4266-5A46-BEE1-39F7A88AB322}" destId="{FC80736A-B33A-7748-ADE5-B736CB407B0C}" srcOrd="7" destOrd="0" presId="urn:microsoft.com/office/officeart/2005/8/layout/hProcess4"/>
    <dgm:cxn modelId="{21932E6A-5029-0147-B887-509A4C1E7865}" type="presParOf" srcId="{D458BBAC-4266-5A46-BEE1-39F7A88AB322}" destId="{165AD43C-0A9B-5E47-82AA-EC651BEE0546}" srcOrd="8" destOrd="0" presId="urn:microsoft.com/office/officeart/2005/8/layout/hProcess4"/>
    <dgm:cxn modelId="{59649096-9C43-464E-B4F9-3B5391F4671F}" type="presParOf" srcId="{165AD43C-0A9B-5E47-82AA-EC651BEE0546}" destId="{11452B2C-E018-1C45-8733-54E225C431A6}" srcOrd="0" destOrd="0" presId="urn:microsoft.com/office/officeart/2005/8/layout/hProcess4"/>
    <dgm:cxn modelId="{451BACAC-3D18-C240-97BB-DA29620F9B69}" type="presParOf" srcId="{165AD43C-0A9B-5E47-82AA-EC651BEE0546}" destId="{52F79484-3FB7-D549-9825-ED05EC2045FD}" srcOrd="1" destOrd="0" presId="urn:microsoft.com/office/officeart/2005/8/layout/hProcess4"/>
    <dgm:cxn modelId="{E9ABFC95-745D-A142-ABB4-27B93150460E}" type="presParOf" srcId="{165AD43C-0A9B-5E47-82AA-EC651BEE0546}" destId="{721662E2-B616-C747-BE55-05297B1F2FAD}" srcOrd="2" destOrd="0" presId="urn:microsoft.com/office/officeart/2005/8/layout/hProcess4"/>
    <dgm:cxn modelId="{7BB053D3-F997-AC4B-A4F1-4EEA4E958CAA}" type="presParOf" srcId="{165AD43C-0A9B-5E47-82AA-EC651BEE0546}" destId="{3737B3CC-698F-624C-ADB0-0A358E781483}" srcOrd="3" destOrd="0" presId="urn:microsoft.com/office/officeart/2005/8/layout/hProcess4"/>
    <dgm:cxn modelId="{46791B35-42F4-904C-BB8A-F342A137885A}" type="presParOf" srcId="{165AD43C-0A9B-5E47-82AA-EC651BEE0546}" destId="{2C0EF38D-91F5-674F-A998-62022B623B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D855CF1-1A47-6F48-A7DC-417DE1838738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78465CF-B51E-0645-B392-0EE63CE1434B}">
      <dgm:prSet phldrT="[Texto]" custT="1"/>
      <dgm:spPr/>
      <dgm:t>
        <a:bodyPr/>
        <a:lstStyle/>
        <a:p>
          <a:pPr algn="ctr"/>
          <a:r>
            <a:rPr lang="es-MX" sz="2600" b="1" dirty="0"/>
            <a:t>e-Learning Corporativo más “YouTube”</a:t>
          </a:r>
          <a:endParaRPr lang="es-MX" sz="2600" dirty="0"/>
        </a:p>
      </dgm:t>
    </dgm:pt>
    <dgm:pt modelId="{C43ABD9B-6275-5548-86B1-AB3567349E38}" type="parTrans" cxnId="{9B019360-4C9B-FB4B-903C-792959438301}">
      <dgm:prSet/>
      <dgm:spPr/>
      <dgm:t>
        <a:bodyPr/>
        <a:lstStyle/>
        <a:p>
          <a:endParaRPr lang="es-MX"/>
        </a:p>
      </dgm:t>
    </dgm:pt>
    <dgm:pt modelId="{54EB3E5E-3060-B54E-A035-DB1FA47ADFCB}" type="sibTrans" cxnId="{9B019360-4C9B-FB4B-903C-792959438301}">
      <dgm:prSet/>
      <dgm:spPr/>
      <dgm:t>
        <a:bodyPr/>
        <a:lstStyle/>
        <a:p>
          <a:endParaRPr lang="es-MX"/>
        </a:p>
      </dgm:t>
    </dgm:pt>
    <dgm:pt modelId="{8C03F46D-7B76-A846-90E9-8DBD08B0B0A7}">
      <dgm:prSet phldrT="[Texto]"/>
      <dgm:spPr/>
      <dgm:t>
        <a:bodyPr/>
        <a:lstStyle/>
        <a:p>
          <a:r>
            <a:rPr lang="es-MX" dirty="0"/>
            <a:t>Microcontenidos tipos vídeos de YouTube</a:t>
          </a:r>
        </a:p>
      </dgm:t>
    </dgm:pt>
    <dgm:pt modelId="{EE998700-811A-CC4E-BFD9-D4DEF47C8D17}" type="parTrans" cxnId="{981FE9C6-C8B8-D74B-A01C-7867597926F1}">
      <dgm:prSet/>
      <dgm:spPr/>
      <dgm:t>
        <a:bodyPr/>
        <a:lstStyle/>
        <a:p>
          <a:endParaRPr lang="es-MX"/>
        </a:p>
      </dgm:t>
    </dgm:pt>
    <dgm:pt modelId="{039EE62A-1E48-B149-99E7-E176B6364D35}" type="sibTrans" cxnId="{981FE9C6-C8B8-D74B-A01C-7867597926F1}">
      <dgm:prSet/>
      <dgm:spPr/>
      <dgm:t>
        <a:bodyPr/>
        <a:lstStyle/>
        <a:p>
          <a:endParaRPr lang="es-MX"/>
        </a:p>
      </dgm:t>
    </dgm:pt>
    <dgm:pt modelId="{B6A52E2D-C53D-644D-8328-06D4113528CC}">
      <dgm:prSet phldrT="[Texto]"/>
      <dgm:spPr/>
      <dgm:t>
        <a:bodyPr/>
        <a:lstStyle/>
        <a:p>
          <a:r>
            <a:rPr lang="es-MX" dirty="0"/>
            <a:t>Facilitar la búsqueda y aprendizaje de contenidos </a:t>
          </a:r>
        </a:p>
      </dgm:t>
    </dgm:pt>
    <dgm:pt modelId="{C7F6B811-D984-F342-8FFB-ED49C7EE35AC}" type="parTrans" cxnId="{8040F5C3-D191-B849-AB39-986018340109}">
      <dgm:prSet/>
      <dgm:spPr/>
      <dgm:t>
        <a:bodyPr/>
        <a:lstStyle/>
        <a:p>
          <a:endParaRPr lang="es-MX"/>
        </a:p>
      </dgm:t>
    </dgm:pt>
    <dgm:pt modelId="{A27A83B1-0792-1643-BBE5-184679324F5E}" type="sibTrans" cxnId="{8040F5C3-D191-B849-AB39-986018340109}">
      <dgm:prSet/>
      <dgm:spPr/>
      <dgm:t>
        <a:bodyPr/>
        <a:lstStyle/>
        <a:p>
          <a:endParaRPr lang="es-MX"/>
        </a:p>
      </dgm:t>
    </dgm:pt>
    <dgm:pt modelId="{E48E985D-2B80-B543-A7C6-E892B29C324C}">
      <dgm:prSet phldrT="[Texto]" phldr="1"/>
      <dgm:spPr/>
      <dgm:t>
        <a:bodyPr/>
        <a:lstStyle/>
        <a:p>
          <a:endParaRPr lang="es-MX"/>
        </a:p>
      </dgm:t>
    </dgm:pt>
    <dgm:pt modelId="{9FAC8542-D2FF-4244-852E-E5678DFE27F4}" type="parTrans" cxnId="{785DC8BE-F59C-2A4F-A7DE-B33B2E05634C}">
      <dgm:prSet/>
      <dgm:spPr/>
      <dgm:t>
        <a:bodyPr/>
        <a:lstStyle/>
        <a:p>
          <a:endParaRPr lang="es-MX"/>
        </a:p>
      </dgm:t>
    </dgm:pt>
    <dgm:pt modelId="{67C73242-E9EA-2D44-BA21-3AF07A857F36}" type="sibTrans" cxnId="{785DC8BE-F59C-2A4F-A7DE-B33B2E05634C}">
      <dgm:prSet/>
      <dgm:spPr/>
      <dgm:t>
        <a:bodyPr/>
        <a:lstStyle/>
        <a:p>
          <a:endParaRPr lang="es-MX"/>
        </a:p>
      </dgm:t>
    </dgm:pt>
    <dgm:pt modelId="{CF477DB0-08AD-2E4F-B60C-1010AFA89F34}" type="pres">
      <dgm:prSet presAssocID="{1D855CF1-1A47-6F48-A7DC-417DE1838738}" presName="vert0" presStyleCnt="0">
        <dgm:presLayoutVars>
          <dgm:dir/>
          <dgm:animOne val="branch"/>
          <dgm:animLvl val="lvl"/>
        </dgm:presLayoutVars>
      </dgm:prSet>
      <dgm:spPr/>
    </dgm:pt>
    <dgm:pt modelId="{29078B4E-132B-9747-9E8B-06E610C7BE95}" type="pres">
      <dgm:prSet presAssocID="{D78465CF-B51E-0645-B392-0EE63CE1434B}" presName="thickLine" presStyleLbl="alignNode1" presStyleIdx="0" presStyleCnt="1"/>
      <dgm:spPr/>
    </dgm:pt>
    <dgm:pt modelId="{24C20AD6-8307-A040-9146-E2F7DDAE41CD}" type="pres">
      <dgm:prSet presAssocID="{D78465CF-B51E-0645-B392-0EE63CE1434B}" presName="horz1" presStyleCnt="0"/>
      <dgm:spPr/>
    </dgm:pt>
    <dgm:pt modelId="{50EA7839-0F0F-2641-AFF8-1E91658863A7}" type="pres">
      <dgm:prSet presAssocID="{D78465CF-B51E-0645-B392-0EE63CE1434B}" presName="tx1" presStyleLbl="revTx" presStyleIdx="0" presStyleCnt="4"/>
      <dgm:spPr/>
    </dgm:pt>
    <dgm:pt modelId="{D8E86144-82DA-414C-B573-2BA34F5678F4}" type="pres">
      <dgm:prSet presAssocID="{D78465CF-B51E-0645-B392-0EE63CE1434B}" presName="vert1" presStyleCnt="0"/>
      <dgm:spPr/>
    </dgm:pt>
    <dgm:pt modelId="{81373135-12A4-554B-B32F-F51C4160991B}" type="pres">
      <dgm:prSet presAssocID="{8C03F46D-7B76-A846-90E9-8DBD08B0B0A7}" presName="vertSpace2a" presStyleCnt="0"/>
      <dgm:spPr/>
    </dgm:pt>
    <dgm:pt modelId="{16DF0273-BA0F-BE4D-A306-62CA9885F8A8}" type="pres">
      <dgm:prSet presAssocID="{8C03F46D-7B76-A846-90E9-8DBD08B0B0A7}" presName="horz2" presStyleCnt="0"/>
      <dgm:spPr/>
    </dgm:pt>
    <dgm:pt modelId="{8DC1B393-0BC5-0946-8523-8DD01F1BAA58}" type="pres">
      <dgm:prSet presAssocID="{8C03F46D-7B76-A846-90E9-8DBD08B0B0A7}" presName="horzSpace2" presStyleCnt="0"/>
      <dgm:spPr/>
    </dgm:pt>
    <dgm:pt modelId="{F6DFA8DD-1F11-3E47-B4A0-D5B858E414F8}" type="pres">
      <dgm:prSet presAssocID="{8C03F46D-7B76-A846-90E9-8DBD08B0B0A7}" presName="tx2" presStyleLbl="revTx" presStyleIdx="1" presStyleCnt="4"/>
      <dgm:spPr/>
    </dgm:pt>
    <dgm:pt modelId="{03E830C1-9041-D549-BF09-632275DB70D0}" type="pres">
      <dgm:prSet presAssocID="{8C03F46D-7B76-A846-90E9-8DBD08B0B0A7}" presName="vert2" presStyleCnt="0"/>
      <dgm:spPr/>
    </dgm:pt>
    <dgm:pt modelId="{0F6FC1AE-23AD-B645-8399-AAE8965762EF}" type="pres">
      <dgm:prSet presAssocID="{8C03F46D-7B76-A846-90E9-8DBD08B0B0A7}" presName="thinLine2b" presStyleLbl="callout" presStyleIdx="0" presStyleCnt="3"/>
      <dgm:spPr/>
    </dgm:pt>
    <dgm:pt modelId="{1328919F-3885-0B49-B1DA-B0F5149E36ED}" type="pres">
      <dgm:prSet presAssocID="{8C03F46D-7B76-A846-90E9-8DBD08B0B0A7}" presName="vertSpace2b" presStyleCnt="0"/>
      <dgm:spPr/>
    </dgm:pt>
    <dgm:pt modelId="{F6C5D520-F764-B64E-814D-F61604C36DE7}" type="pres">
      <dgm:prSet presAssocID="{B6A52E2D-C53D-644D-8328-06D4113528CC}" presName="horz2" presStyleCnt="0"/>
      <dgm:spPr/>
    </dgm:pt>
    <dgm:pt modelId="{19BBA132-69F7-3148-B496-EF5AF937BAD6}" type="pres">
      <dgm:prSet presAssocID="{B6A52E2D-C53D-644D-8328-06D4113528CC}" presName="horzSpace2" presStyleCnt="0"/>
      <dgm:spPr/>
    </dgm:pt>
    <dgm:pt modelId="{A8AB2AEC-21B5-D945-8C91-1C4A1BA6C1EC}" type="pres">
      <dgm:prSet presAssocID="{B6A52E2D-C53D-644D-8328-06D4113528CC}" presName="tx2" presStyleLbl="revTx" presStyleIdx="2" presStyleCnt="4"/>
      <dgm:spPr/>
    </dgm:pt>
    <dgm:pt modelId="{12BEEBD4-C619-4740-9127-0E844D699C91}" type="pres">
      <dgm:prSet presAssocID="{B6A52E2D-C53D-644D-8328-06D4113528CC}" presName="vert2" presStyleCnt="0"/>
      <dgm:spPr/>
    </dgm:pt>
    <dgm:pt modelId="{840D64DE-B178-F84D-8D81-A67996617D7C}" type="pres">
      <dgm:prSet presAssocID="{B6A52E2D-C53D-644D-8328-06D4113528CC}" presName="thinLine2b" presStyleLbl="callout" presStyleIdx="1" presStyleCnt="3"/>
      <dgm:spPr/>
    </dgm:pt>
    <dgm:pt modelId="{B5252CF6-61B9-544E-BB43-5DA327DE30F3}" type="pres">
      <dgm:prSet presAssocID="{B6A52E2D-C53D-644D-8328-06D4113528CC}" presName="vertSpace2b" presStyleCnt="0"/>
      <dgm:spPr/>
    </dgm:pt>
    <dgm:pt modelId="{FC63CFF2-45B9-7247-AD84-D44D22E5EBEC}" type="pres">
      <dgm:prSet presAssocID="{E48E985D-2B80-B543-A7C6-E892B29C324C}" presName="horz2" presStyleCnt="0"/>
      <dgm:spPr/>
    </dgm:pt>
    <dgm:pt modelId="{047086F8-6561-8A4C-9F8F-80278C8BB71B}" type="pres">
      <dgm:prSet presAssocID="{E48E985D-2B80-B543-A7C6-E892B29C324C}" presName="horzSpace2" presStyleCnt="0"/>
      <dgm:spPr/>
    </dgm:pt>
    <dgm:pt modelId="{8835A596-9AA2-DC46-A65A-564BAC02564C}" type="pres">
      <dgm:prSet presAssocID="{E48E985D-2B80-B543-A7C6-E892B29C324C}" presName="tx2" presStyleLbl="revTx" presStyleIdx="3" presStyleCnt="4"/>
      <dgm:spPr/>
    </dgm:pt>
    <dgm:pt modelId="{0632ECE9-8ABE-8A46-B8BE-3BBC6866FFB9}" type="pres">
      <dgm:prSet presAssocID="{E48E985D-2B80-B543-A7C6-E892B29C324C}" presName="vert2" presStyleCnt="0"/>
      <dgm:spPr/>
    </dgm:pt>
    <dgm:pt modelId="{F7AD91E8-1395-274E-8B3A-08EEEC078CD5}" type="pres">
      <dgm:prSet presAssocID="{E48E985D-2B80-B543-A7C6-E892B29C324C}" presName="thinLine2b" presStyleLbl="callout" presStyleIdx="2" presStyleCnt="3"/>
      <dgm:spPr/>
    </dgm:pt>
    <dgm:pt modelId="{E4960B9C-C71A-6F49-ACA7-9809589B7E98}" type="pres">
      <dgm:prSet presAssocID="{E48E985D-2B80-B543-A7C6-E892B29C324C}" presName="vertSpace2b" presStyleCnt="0"/>
      <dgm:spPr/>
    </dgm:pt>
  </dgm:ptLst>
  <dgm:cxnLst>
    <dgm:cxn modelId="{9B019360-4C9B-FB4B-903C-792959438301}" srcId="{1D855CF1-1A47-6F48-A7DC-417DE1838738}" destId="{D78465CF-B51E-0645-B392-0EE63CE1434B}" srcOrd="0" destOrd="0" parTransId="{C43ABD9B-6275-5548-86B1-AB3567349E38}" sibTransId="{54EB3E5E-3060-B54E-A035-DB1FA47ADFCB}"/>
    <dgm:cxn modelId="{790FC98D-C19D-CF4A-B708-9D1538307B96}" type="presOf" srcId="{B6A52E2D-C53D-644D-8328-06D4113528CC}" destId="{A8AB2AEC-21B5-D945-8C91-1C4A1BA6C1EC}" srcOrd="0" destOrd="0" presId="urn:microsoft.com/office/officeart/2008/layout/LinedList"/>
    <dgm:cxn modelId="{10786AA6-D19D-904E-B2C9-91BF0618034E}" type="presOf" srcId="{8C03F46D-7B76-A846-90E9-8DBD08B0B0A7}" destId="{F6DFA8DD-1F11-3E47-B4A0-D5B858E414F8}" srcOrd="0" destOrd="0" presId="urn:microsoft.com/office/officeart/2008/layout/LinedList"/>
    <dgm:cxn modelId="{70494EBB-54C7-1D48-8782-6DD0EEF516C4}" type="presOf" srcId="{E48E985D-2B80-B543-A7C6-E892B29C324C}" destId="{8835A596-9AA2-DC46-A65A-564BAC02564C}" srcOrd="0" destOrd="0" presId="urn:microsoft.com/office/officeart/2008/layout/LinedList"/>
    <dgm:cxn modelId="{785DC8BE-F59C-2A4F-A7DE-B33B2E05634C}" srcId="{D78465CF-B51E-0645-B392-0EE63CE1434B}" destId="{E48E985D-2B80-B543-A7C6-E892B29C324C}" srcOrd="2" destOrd="0" parTransId="{9FAC8542-D2FF-4244-852E-E5678DFE27F4}" sibTransId="{67C73242-E9EA-2D44-BA21-3AF07A857F36}"/>
    <dgm:cxn modelId="{8040F5C3-D191-B849-AB39-986018340109}" srcId="{D78465CF-B51E-0645-B392-0EE63CE1434B}" destId="{B6A52E2D-C53D-644D-8328-06D4113528CC}" srcOrd="1" destOrd="0" parTransId="{C7F6B811-D984-F342-8FFB-ED49C7EE35AC}" sibTransId="{A27A83B1-0792-1643-BBE5-184679324F5E}"/>
    <dgm:cxn modelId="{981FE9C6-C8B8-D74B-A01C-7867597926F1}" srcId="{D78465CF-B51E-0645-B392-0EE63CE1434B}" destId="{8C03F46D-7B76-A846-90E9-8DBD08B0B0A7}" srcOrd="0" destOrd="0" parTransId="{EE998700-811A-CC4E-BFD9-D4DEF47C8D17}" sibTransId="{039EE62A-1E48-B149-99E7-E176B6364D35}"/>
    <dgm:cxn modelId="{9E4FD6D4-3029-BD47-947F-3E9D0ED77ACE}" type="presOf" srcId="{D78465CF-B51E-0645-B392-0EE63CE1434B}" destId="{50EA7839-0F0F-2641-AFF8-1E91658863A7}" srcOrd="0" destOrd="0" presId="urn:microsoft.com/office/officeart/2008/layout/LinedList"/>
    <dgm:cxn modelId="{63E33EE8-DBDA-164F-8648-92C2A7AD07A8}" type="presOf" srcId="{1D855CF1-1A47-6F48-A7DC-417DE1838738}" destId="{CF477DB0-08AD-2E4F-B60C-1010AFA89F34}" srcOrd="0" destOrd="0" presId="urn:microsoft.com/office/officeart/2008/layout/LinedList"/>
    <dgm:cxn modelId="{43C062F9-537B-FA41-A5E3-A4652C8DA8C7}" type="presParOf" srcId="{CF477DB0-08AD-2E4F-B60C-1010AFA89F34}" destId="{29078B4E-132B-9747-9E8B-06E610C7BE95}" srcOrd="0" destOrd="0" presId="urn:microsoft.com/office/officeart/2008/layout/LinedList"/>
    <dgm:cxn modelId="{EF5A727A-651B-A743-81CE-C579C5609504}" type="presParOf" srcId="{CF477DB0-08AD-2E4F-B60C-1010AFA89F34}" destId="{24C20AD6-8307-A040-9146-E2F7DDAE41CD}" srcOrd="1" destOrd="0" presId="urn:microsoft.com/office/officeart/2008/layout/LinedList"/>
    <dgm:cxn modelId="{24A9083E-948E-2D46-9C64-409E7991AF18}" type="presParOf" srcId="{24C20AD6-8307-A040-9146-E2F7DDAE41CD}" destId="{50EA7839-0F0F-2641-AFF8-1E91658863A7}" srcOrd="0" destOrd="0" presId="urn:microsoft.com/office/officeart/2008/layout/LinedList"/>
    <dgm:cxn modelId="{6B3A3981-77CC-524A-8563-825244CA757A}" type="presParOf" srcId="{24C20AD6-8307-A040-9146-E2F7DDAE41CD}" destId="{D8E86144-82DA-414C-B573-2BA34F5678F4}" srcOrd="1" destOrd="0" presId="urn:microsoft.com/office/officeart/2008/layout/LinedList"/>
    <dgm:cxn modelId="{A0CCABAC-C0A5-5840-A3A9-8105B1E4E435}" type="presParOf" srcId="{D8E86144-82DA-414C-B573-2BA34F5678F4}" destId="{81373135-12A4-554B-B32F-F51C4160991B}" srcOrd="0" destOrd="0" presId="urn:microsoft.com/office/officeart/2008/layout/LinedList"/>
    <dgm:cxn modelId="{1744C96C-6F63-734C-82D7-8EC1351B55C7}" type="presParOf" srcId="{D8E86144-82DA-414C-B573-2BA34F5678F4}" destId="{16DF0273-BA0F-BE4D-A306-62CA9885F8A8}" srcOrd="1" destOrd="0" presId="urn:microsoft.com/office/officeart/2008/layout/LinedList"/>
    <dgm:cxn modelId="{1C9FCC1A-229D-954E-A453-A8B8EEDCF93A}" type="presParOf" srcId="{16DF0273-BA0F-BE4D-A306-62CA9885F8A8}" destId="{8DC1B393-0BC5-0946-8523-8DD01F1BAA58}" srcOrd="0" destOrd="0" presId="urn:microsoft.com/office/officeart/2008/layout/LinedList"/>
    <dgm:cxn modelId="{14079699-17BD-8045-ABCA-7191BBC68705}" type="presParOf" srcId="{16DF0273-BA0F-BE4D-A306-62CA9885F8A8}" destId="{F6DFA8DD-1F11-3E47-B4A0-D5B858E414F8}" srcOrd="1" destOrd="0" presId="urn:microsoft.com/office/officeart/2008/layout/LinedList"/>
    <dgm:cxn modelId="{AE03A49F-17B7-0D49-A6F3-6B0CDC27ED5B}" type="presParOf" srcId="{16DF0273-BA0F-BE4D-A306-62CA9885F8A8}" destId="{03E830C1-9041-D549-BF09-632275DB70D0}" srcOrd="2" destOrd="0" presId="urn:microsoft.com/office/officeart/2008/layout/LinedList"/>
    <dgm:cxn modelId="{ED71B026-8440-4E4E-9E23-1D77A3AE4327}" type="presParOf" srcId="{D8E86144-82DA-414C-B573-2BA34F5678F4}" destId="{0F6FC1AE-23AD-B645-8399-AAE8965762EF}" srcOrd="2" destOrd="0" presId="urn:microsoft.com/office/officeart/2008/layout/LinedList"/>
    <dgm:cxn modelId="{CD219658-928D-7D48-A257-39F8D0B67041}" type="presParOf" srcId="{D8E86144-82DA-414C-B573-2BA34F5678F4}" destId="{1328919F-3885-0B49-B1DA-B0F5149E36ED}" srcOrd="3" destOrd="0" presId="urn:microsoft.com/office/officeart/2008/layout/LinedList"/>
    <dgm:cxn modelId="{29D2BF5B-6FA7-6C4D-BD16-04FD604615DA}" type="presParOf" srcId="{D8E86144-82DA-414C-B573-2BA34F5678F4}" destId="{F6C5D520-F764-B64E-814D-F61604C36DE7}" srcOrd="4" destOrd="0" presId="urn:microsoft.com/office/officeart/2008/layout/LinedList"/>
    <dgm:cxn modelId="{974836FA-6FB8-4B45-BEBE-9D24F4A7AB1A}" type="presParOf" srcId="{F6C5D520-F764-B64E-814D-F61604C36DE7}" destId="{19BBA132-69F7-3148-B496-EF5AF937BAD6}" srcOrd="0" destOrd="0" presId="urn:microsoft.com/office/officeart/2008/layout/LinedList"/>
    <dgm:cxn modelId="{E8B7BB06-480B-2542-918C-528CDEEA62B2}" type="presParOf" srcId="{F6C5D520-F764-B64E-814D-F61604C36DE7}" destId="{A8AB2AEC-21B5-D945-8C91-1C4A1BA6C1EC}" srcOrd="1" destOrd="0" presId="urn:microsoft.com/office/officeart/2008/layout/LinedList"/>
    <dgm:cxn modelId="{5CE8D14F-1CB9-784E-8225-2772B3AB4F51}" type="presParOf" srcId="{F6C5D520-F764-B64E-814D-F61604C36DE7}" destId="{12BEEBD4-C619-4740-9127-0E844D699C91}" srcOrd="2" destOrd="0" presId="urn:microsoft.com/office/officeart/2008/layout/LinedList"/>
    <dgm:cxn modelId="{A1BA377C-8AF4-6C45-94D0-0CE6586092C7}" type="presParOf" srcId="{D8E86144-82DA-414C-B573-2BA34F5678F4}" destId="{840D64DE-B178-F84D-8D81-A67996617D7C}" srcOrd="5" destOrd="0" presId="urn:microsoft.com/office/officeart/2008/layout/LinedList"/>
    <dgm:cxn modelId="{37BE8EE6-49FF-FB40-872A-B858E31BAF8B}" type="presParOf" srcId="{D8E86144-82DA-414C-B573-2BA34F5678F4}" destId="{B5252CF6-61B9-544E-BB43-5DA327DE30F3}" srcOrd="6" destOrd="0" presId="urn:microsoft.com/office/officeart/2008/layout/LinedList"/>
    <dgm:cxn modelId="{BC6BD6C3-3E3F-9C4E-B102-ACE0A88847E8}" type="presParOf" srcId="{D8E86144-82DA-414C-B573-2BA34F5678F4}" destId="{FC63CFF2-45B9-7247-AD84-D44D22E5EBEC}" srcOrd="7" destOrd="0" presId="urn:microsoft.com/office/officeart/2008/layout/LinedList"/>
    <dgm:cxn modelId="{38085D55-A499-D94E-8302-8701DE355167}" type="presParOf" srcId="{FC63CFF2-45B9-7247-AD84-D44D22E5EBEC}" destId="{047086F8-6561-8A4C-9F8F-80278C8BB71B}" srcOrd="0" destOrd="0" presId="urn:microsoft.com/office/officeart/2008/layout/LinedList"/>
    <dgm:cxn modelId="{A6252050-0C25-A048-B458-5620A4E19338}" type="presParOf" srcId="{FC63CFF2-45B9-7247-AD84-D44D22E5EBEC}" destId="{8835A596-9AA2-DC46-A65A-564BAC02564C}" srcOrd="1" destOrd="0" presId="urn:microsoft.com/office/officeart/2008/layout/LinedList"/>
    <dgm:cxn modelId="{7349B07A-7DC5-B446-87A1-6474353C8B7E}" type="presParOf" srcId="{FC63CFF2-45B9-7247-AD84-D44D22E5EBEC}" destId="{0632ECE9-8ABE-8A46-B8BE-3BBC6866FFB9}" srcOrd="2" destOrd="0" presId="urn:microsoft.com/office/officeart/2008/layout/LinedList"/>
    <dgm:cxn modelId="{900202D3-A28D-9143-886C-2CBD7680D6E3}" type="presParOf" srcId="{D8E86144-82DA-414C-B573-2BA34F5678F4}" destId="{F7AD91E8-1395-274E-8B3A-08EEEC078CD5}" srcOrd="8" destOrd="0" presId="urn:microsoft.com/office/officeart/2008/layout/LinedList"/>
    <dgm:cxn modelId="{B6CB7280-A118-9B46-AFA1-79EEDB1C6028}" type="presParOf" srcId="{D8E86144-82DA-414C-B573-2BA34F5678F4}" destId="{E4960B9C-C71A-6F49-ACA7-9809589B7E9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36AC04-43A4-B340-B10C-6C9A62EC6CC3}" type="doc">
      <dgm:prSet loTypeId="urn:microsoft.com/office/officeart/2005/8/layout/lProcess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CACBE51-6C9A-894B-93D5-04B4FEE02954}">
      <dgm:prSet phldrT="[Texto]"/>
      <dgm:spPr/>
      <dgm:t>
        <a:bodyPr/>
        <a:lstStyle/>
        <a:p>
          <a:r>
            <a:rPr lang="es-ES_tradnl" dirty="0"/>
            <a:t>Mayor alcance e igualdad de oportunidades en la educación</a:t>
          </a:r>
          <a:endParaRPr lang="es-ES" dirty="0"/>
        </a:p>
      </dgm:t>
    </dgm:pt>
    <dgm:pt modelId="{9C14F2A0-398A-7B4D-9F18-5A9A95353B9D}" type="parTrans" cxnId="{22020E65-3767-0E4A-A911-8E23B83E9B38}">
      <dgm:prSet/>
      <dgm:spPr/>
      <dgm:t>
        <a:bodyPr/>
        <a:lstStyle/>
        <a:p>
          <a:endParaRPr lang="es-ES"/>
        </a:p>
      </dgm:t>
    </dgm:pt>
    <dgm:pt modelId="{8B56D89A-22BB-7A4A-B578-991839F5FC78}" type="sibTrans" cxnId="{22020E65-3767-0E4A-A911-8E23B83E9B38}">
      <dgm:prSet/>
      <dgm:spPr/>
      <dgm:t>
        <a:bodyPr/>
        <a:lstStyle/>
        <a:p>
          <a:endParaRPr lang="es-ES"/>
        </a:p>
      </dgm:t>
    </dgm:pt>
    <dgm:pt modelId="{D60B535A-ED32-064F-8EBA-BE857AFD04F2}">
      <dgm:prSet phldrT="[Texto]"/>
      <dgm:spPr/>
      <dgm:t>
        <a:bodyPr/>
        <a:lstStyle/>
        <a:p>
          <a:r>
            <a:rPr lang="es-ES_tradnl" dirty="0"/>
            <a:t>Facilidad para el aprendizaje personalizado</a:t>
          </a:r>
          <a:endParaRPr lang="es-ES" dirty="0"/>
        </a:p>
      </dgm:t>
    </dgm:pt>
    <dgm:pt modelId="{A3B1EA03-721F-314D-B042-FCE001C85E85}" type="parTrans" cxnId="{60FA3607-A77F-824F-9AD8-A3952FB14034}">
      <dgm:prSet/>
      <dgm:spPr/>
      <dgm:t>
        <a:bodyPr/>
        <a:lstStyle/>
        <a:p>
          <a:endParaRPr lang="es-ES"/>
        </a:p>
      </dgm:t>
    </dgm:pt>
    <dgm:pt modelId="{137B98DA-DB7B-6D4D-9008-49BB6B868479}" type="sibTrans" cxnId="{60FA3607-A77F-824F-9AD8-A3952FB14034}">
      <dgm:prSet/>
      <dgm:spPr/>
      <dgm:t>
        <a:bodyPr/>
        <a:lstStyle/>
        <a:p>
          <a:endParaRPr lang="es-ES"/>
        </a:p>
      </dgm:t>
    </dgm:pt>
    <dgm:pt modelId="{09AA1AEA-F2D0-8140-A0DE-9E372857BE46}">
      <dgm:prSet phldrT="[Texto]"/>
      <dgm:spPr/>
      <dgm:t>
        <a:bodyPr/>
        <a:lstStyle/>
        <a:p>
          <a:r>
            <a:rPr lang="es-ES_tradnl" dirty="0"/>
            <a:t>Respuesta y evaluación inmediatas</a:t>
          </a:r>
          <a:endParaRPr lang="es-ES" dirty="0"/>
        </a:p>
      </dgm:t>
    </dgm:pt>
    <dgm:pt modelId="{5D3D994D-CBAD-3C4F-8631-65057AC82BD3}" type="parTrans" cxnId="{0DC609A9-6518-A841-BD75-DAF1B0ED7300}">
      <dgm:prSet/>
      <dgm:spPr/>
      <dgm:t>
        <a:bodyPr/>
        <a:lstStyle/>
        <a:p>
          <a:endParaRPr lang="es-ES"/>
        </a:p>
      </dgm:t>
    </dgm:pt>
    <dgm:pt modelId="{010E8B6C-B26E-B04E-8054-0DE4472B7B78}" type="sibTrans" cxnId="{0DC609A9-6518-A841-BD75-DAF1B0ED7300}">
      <dgm:prSet/>
      <dgm:spPr/>
      <dgm:t>
        <a:bodyPr/>
        <a:lstStyle/>
        <a:p>
          <a:endParaRPr lang="es-ES"/>
        </a:p>
      </dgm:t>
    </dgm:pt>
    <dgm:pt modelId="{A8E26720-9A32-8240-8033-9C119A323409}">
      <dgm:prSet phldrT="[Texto]"/>
      <dgm:spPr/>
      <dgm:t>
        <a:bodyPr/>
        <a:lstStyle/>
        <a:p>
          <a:r>
            <a:rPr lang="es-ES_tradnl" dirty="0"/>
            <a:t>Aprendizaje en cualquier momento y lugar</a:t>
          </a:r>
          <a:endParaRPr lang="es-ES" dirty="0"/>
        </a:p>
      </dgm:t>
    </dgm:pt>
    <dgm:pt modelId="{11E75A5A-ACFE-8146-8699-6341490770A2}" type="parTrans" cxnId="{0BCC5C24-F0B2-0049-8C7B-E73587CE2256}">
      <dgm:prSet/>
      <dgm:spPr/>
      <dgm:t>
        <a:bodyPr/>
        <a:lstStyle/>
        <a:p>
          <a:endParaRPr lang="es-ES"/>
        </a:p>
      </dgm:t>
    </dgm:pt>
    <dgm:pt modelId="{640AD11C-4407-EA46-9594-45B4CA05E880}" type="sibTrans" cxnId="{0BCC5C24-F0B2-0049-8C7B-E73587CE2256}">
      <dgm:prSet/>
      <dgm:spPr/>
      <dgm:t>
        <a:bodyPr/>
        <a:lstStyle/>
        <a:p>
          <a:endParaRPr lang="es-ES"/>
        </a:p>
      </dgm:t>
    </dgm:pt>
    <dgm:pt modelId="{AAF265D5-D6E9-9F43-A88C-8A5D34E9E9CB}">
      <dgm:prSet phldrT="[Texto]"/>
      <dgm:spPr/>
      <dgm:t>
        <a:bodyPr/>
        <a:lstStyle/>
        <a:p>
          <a:r>
            <a:rPr lang="es-ES_tradnl" dirty="0"/>
            <a:t>Empleo productivo del tiempo</a:t>
          </a:r>
          <a:endParaRPr lang="es-ES" dirty="0"/>
        </a:p>
      </dgm:t>
    </dgm:pt>
    <dgm:pt modelId="{1C79BF73-6763-8541-9128-BBB6C908E8BA}" type="parTrans" cxnId="{72444CD0-50A4-474B-84B6-339BA3342C2F}">
      <dgm:prSet/>
      <dgm:spPr/>
      <dgm:t>
        <a:bodyPr/>
        <a:lstStyle/>
        <a:p>
          <a:endParaRPr lang="es-ES"/>
        </a:p>
      </dgm:t>
    </dgm:pt>
    <dgm:pt modelId="{1A49AD6D-E6AB-C04C-92A1-06F4522677E3}" type="sibTrans" cxnId="{72444CD0-50A4-474B-84B6-339BA3342C2F}">
      <dgm:prSet/>
      <dgm:spPr/>
      <dgm:t>
        <a:bodyPr/>
        <a:lstStyle/>
        <a:p>
          <a:endParaRPr lang="es-ES"/>
        </a:p>
      </dgm:t>
    </dgm:pt>
    <dgm:pt modelId="{CECB4D9B-AB22-1A4A-8BDA-CAB99A20A6D7}">
      <dgm:prSet phldrT="[Texto]"/>
      <dgm:spPr/>
      <dgm:t>
        <a:bodyPr/>
        <a:lstStyle/>
        <a:p>
          <a:r>
            <a:rPr lang="es-ES_tradnl" dirty="0"/>
            <a:t>Creación de nuevas comunidades</a:t>
          </a:r>
          <a:endParaRPr lang="es-ES" dirty="0"/>
        </a:p>
      </dgm:t>
    </dgm:pt>
    <dgm:pt modelId="{2F2CA8C1-8BD6-8D41-A47A-B54E0CA22537}" type="parTrans" cxnId="{9DEA37D5-5CA4-E643-B381-864304C8393E}">
      <dgm:prSet/>
      <dgm:spPr/>
      <dgm:t>
        <a:bodyPr/>
        <a:lstStyle/>
        <a:p>
          <a:endParaRPr lang="es-ES"/>
        </a:p>
      </dgm:t>
    </dgm:pt>
    <dgm:pt modelId="{45C3D67A-D641-DF46-8B40-004236F17675}" type="sibTrans" cxnId="{9DEA37D5-5CA4-E643-B381-864304C8393E}">
      <dgm:prSet/>
      <dgm:spPr/>
      <dgm:t>
        <a:bodyPr/>
        <a:lstStyle/>
        <a:p>
          <a:endParaRPr lang="es-ES"/>
        </a:p>
      </dgm:t>
    </dgm:pt>
    <dgm:pt modelId="{4A48F572-BC72-5A45-864F-3154236E8E16}">
      <dgm:prSet phldrT="[Texto]"/>
      <dgm:spPr/>
      <dgm:t>
        <a:bodyPr/>
        <a:lstStyle/>
        <a:p>
          <a:r>
            <a:rPr lang="es-ES_tradnl" dirty="0"/>
            <a:t>Apoyo al aprendizaje en lugares diversos</a:t>
          </a:r>
          <a:endParaRPr lang="es-ES" dirty="0"/>
        </a:p>
      </dgm:t>
    </dgm:pt>
    <dgm:pt modelId="{BA2ECC62-8978-E44B-82ED-47BA85A44DF3}" type="parTrans" cxnId="{D383317B-E551-8E4D-896A-8E5E37F51F9F}">
      <dgm:prSet/>
      <dgm:spPr/>
      <dgm:t>
        <a:bodyPr/>
        <a:lstStyle/>
        <a:p>
          <a:endParaRPr lang="es-ES"/>
        </a:p>
      </dgm:t>
    </dgm:pt>
    <dgm:pt modelId="{196CC691-0FDF-3C49-A031-B1194B5512BE}" type="sibTrans" cxnId="{D383317B-E551-8E4D-896A-8E5E37F51F9F}">
      <dgm:prSet/>
      <dgm:spPr/>
      <dgm:t>
        <a:bodyPr/>
        <a:lstStyle/>
        <a:p>
          <a:endParaRPr lang="es-ES"/>
        </a:p>
      </dgm:t>
    </dgm:pt>
    <dgm:pt modelId="{CF910654-B2B8-2448-8376-1AE3C27B9EAD}">
      <dgm:prSet phldrT="[Texto]"/>
      <dgm:spPr/>
      <dgm:t>
        <a:bodyPr/>
        <a:lstStyle/>
        <a:p>
          <a:r>
            <a:rPr lang="es-ES_tradnl" dirty="0"/>
            <a:t>Mejora del aprendizaje continuo</a:t>
          </a:r>
          <a:endParaRPr lang="es-ES" dirty="0"/>
        </a:p>
      </dgm:t>
    </dgm:pt>
    <dgm:pt modelId="{DBAF1EBF-F054-6748-9D36-6224F1206D00}" type="parTrans" cxnId="{438EF114-C54A-2446-A041-1985EC24B6FB}">
      <dgm:prSet/>
      <dgm:spPr/>
      <dgm:t>
        <a:bodyPr/>
        <a:lstStyle/>
        <a:p>
          <a:endParaRPr lang="es-ES"/>
        </a:p>
      </dgm:t>
    </dgm:pt>
    <dgm:pt modelId="{45BA42BA-CB6C-474A-9B2F-5C5DC59A0785}" type="sibTrans" cxnId="{438EF114-C54A-2446-A041-1985EC24B6FB}">
      <dgm:prSet/>
      <dgm:spPr/>
      <dgm:t>
        <a:bodyPr/>
        <a:lstStyle/>
        <a:p>
          <a:endParaRPr lang="es-ES"/>
        </a:p>
      </dgm:t>
    </dgm:pt>
    <dgm:pt modelId="{9F41A269-D9BF-2D4D-9F2B-A891ED7EEABD}">
      <dgm:prSet phldrT="[Texto]"/>
      <dgm:spPr/>
      <dgm:t>
        <a:bodyPr/>
        <a:lstStyle/>
        <a:p>
          <a:r>
            <a:rPr lang="es-ES_tradnl" dirty="0"/>
            <a:t>Vínculo entre la educación formal y no formal</a:t>
          </a:r>
          <a:endParaRPr lang="es-ES" dirty="0"/>
        </a:p>
      </dgm:t>
    </dgm:pt>
    <dgm:pt modelId="{DF2443F0-E303-4144-BAD3-6C49BDB4B5EA}" type="parTrans" cxnId="{446470F8-4787-EB4C-8CBC-F70517C37B6C}">
      <dgm:prSet/>
      <dgm:spPr/>
      <dgm:t>
        <a:bodyPr/>
        <a:lstStyle/>
        <a:p>
          <a:endParaRPr lang="es-ES"/>
        </a:p>
      </dgm:t>
    </dgm:pt>
    <dgm:pt modelId="{ED76B659-8279-8F4E-BF90-0FA701756F16}" type="sibTrans" cxnId="{446470F8-4787-EB4C-8CBC-F70517C37B6C}">
      <dgm:prSet/>
      <dgm:spPr/>
      <dgm:t>
        <a:bodyPr/>
        <a:lstStyle/>
        <a:p>
          <a:endParaRPr lang="es-ES"/>
        </a:p>
      </dgm:t>
    </dgm:pt>
    <dgm:pt modelId="{676C6A68-F3C7-8E4E-848C-FACEDC15A41D}">
      <dgm:prSet phldrT="[Texto]"/>
      <dgm:spPr/>
      <dgm:t>
        <a:bodyPr/>
        <a:lstStyle/>
        <a:p>
          <a:r>
            <a:rPr lang="es-ES_tradnl" dirty="0"/>
            <a:t>Apoyo a los estudiantes con discapacidad</a:t>
          </a:r>
          <a:endParaRPr lang="es-ES" dirty="0"/>
        </a:p>
      </dgm:t>
    </dgm:pt>
    <dgm:pt modelId="{2DAE5F99-5C50-F04E-9E21-5C27028232A0}" type="parTrans" cxnId="{7B0652E0-A055-A544-8084-B8A106223305}">
      <dgm:prSet/>
      <dgm:spPr/>
      <dgm:t>
        <a:bodyPr/>
        <a:lstStyle/>
        <a:p>
          <a:endParaRPr lang="es-ES"/>
        </a:p>
      </dgm:t>
    </dgm:pt>
    <dgm:pt modelId="{CA5FC408-04CF-9644-AECE-12B7BEFA1E2D}" type="sibTrans" cxnId="{7B0652E0-A055-A544-8084-B8A106223305}">
      <dgm:prSet/>
      <dgm:spPr/>
      <dgm:t>
        <a:bodyPr/>
        <a:lstStyle/>
        <a:p>
          <a:endParaRPr lang="es-ES"/>
        </a:p>
      </dgm:t>
    </dgm:pt>
    <dgm:pt modelId="{DDA3F1FB-59A8-D44B-89FF-DA0ADC62996B}">
      <dgm:prSet phldrT="[Texto]"/>
      <dgm:spPr/>
      <dgm:t>
        <a:bodyPr/>
        <a:lstStyle/>
        <a:p>
          <a:r>
            <a:rPr lang="es-ES_tradnl" dirty="0"/>
            <a:t>Mejora de la comunicación y la administración</a:t>
          </a:r>
          <a:endParaRPr lang="es-ES" dirty="0"/>
        </a:p>
      </dgm:t>
    </dgm:pt>
    <dgm:pt modelId="{F88FC8DA-ED9A-5D43-B7A5-85C0D4CACBEC}" type="parTrans" cxnId="{EA2A0AF3-6B79-DC4E-900C-9F4F7CE7618E}">
      <dgm:prSet/>
      <dgm:spPr/>
      <dgm:t>
        <a:bodyPr/>
        <a:lstStyle/>
        <a:p>
          <a:endParaRPr lang="es-ES"/>
        </a:p>
      </dgm:t>
    </dgm:pt>
    <dgm:pt modelId="{F9963D11-A9BF-8A46-BBBA-6CB350348B15}" type="sibTrans" cxnId="{EA2A0AF3-6B79-DC4E-900C-9F4F7CE7618E}">
      <dgm:prSet/>
      <dgm:spPr/>
      <dgm:t>
        <a:bodyPr/>
        <a:lstStyle/>
        <a:p>
          <a:endParaRPr lang="es-ES"/>
        </a:p>
      </dgm:t>
    </dgm:pt>
    <dgm:pt modelId="{1ACEE6E8-B359-704F-99C2-0274B1620E38}">
      <dgm:prSet phldrT="[Texto]"/>
      <dgm:spPr/>
      <dgm:t>
        <a:bodyPr/>
        <a:lstStyle/>
        <a:p>
          <a:r>
            <a:rPr lang="es-ES_tradnl" dirty="0"/>
            <a:t>Máxima eficacia en función de los costos</a:t>
          </a:r>
          <a:endParaRPr lang="es-ES" dirty="0"/>
        </a:p>
      </dgm:t>
    </dgm:pt>
    <dgm:pt modelId="{01B6D5C2-C0D8-364C-BC80-1FAE0624A66F}" type="parTrans" cxnId="{7E501C3F-2351-A24D-9CC1-1D2073078BE1}">
      <dgm:prSet/>
      <dgm:spPr/>
      <dgm:t>
        <a:bodyPr/>
        <a:lstStyle/>
        <a:p>
          <a:endParaRPr lang="es-ES"/>
        </a:p>
      </dgm:t>
    </dgm:pt>
    <dgm:pt modelId="{6FF590E0-10B3-D642-8636-B869A989A586}" type="sibTrans" cxnId="{7E501C3F-2351-A24D-9CC1-1D2073078BE1}">
      <dgm:prSet/>
      <dgm:spPr/>
      <dgm:t>
        <a:bodyPr/>
        <a:lstStyle/>
        <a:p>
          <a:endParaRPr lang="es-ES"/>
        </a:p>
      </dgm:t>
    </dgm:pt>
    <dgm:pt modelId="{642A6F39-FB2D-BA45-9A59-849630ACA5CB}" type="pres">
      <dgm:prSet presAssocID="{CC36AC04-43A4-B340-B10C-6C9A62EC6CC3}" presName="theList" presStyleCnt="0">
        <dgm:presLayoutVars>
          <dgm:dir/>
          <dgm:animLvl val="lvl"/>
          <dgm:resizeHandles val="exact"/>
        </dgm:presLayoutVars>
      </dgm:prSet>
      <dgm:spPr/>
    </dgm:pt>
    <dgm:pt modelId="{3D88E607-434A-C84E-8F47-1B045B49132C}" type="pres">
      <dgm:prSet presAssocID="{2CACBE51-6C9A-894B-93D5-04B4FEE02954}" presName="compNode" presStyleCnt="0"/>
      <dgm:spPr/>
    </dgm:pt>
    <dgm:pt modelId="{CA96C955-623A-6847-945B-28EADA3F38EC}" type="pres">
      <dgm:prSet presAssocID="{2CACBE51-6C9A-894B-93D5-04B4FEE02954}" presName="aNode" presStyleLbl="bgShp" presStyleIdx="0" presStyleCnt="4"/>
      <dgm:spPr/>
    </dgm:pt>
    <dgm:pt modelId="{5770A312-090E-D445-A925-E82C9AE49902}" type="pres">
      <dgm:prSet presAssocID="{2CACBE51-6C9A-894B-93D5-04B4FEE02954}" presName="textNode" presStyleLbl="bgShp" presStyleIdx="0" presStyleCnt="4"/>
      <dgm:spPr/>
    </dgm:pt>
    <dgm:pt modelId="{E5C8FF07-3458-C44B-BEE2-E3D63F8E62CB}" type="pres">
      <dgm:prSet presAssocID="{2CACBE51-6C9A-894B-93D5-04B4FEE02954}" presName="compChildNode" presStyleCnt="0"/>
      <dgm:spPr/>
    </dgm:pt>
    <dgm:pt modelId="{51E19996-74A7-E240-AF7F-38D562B77FC7}" type="pres">
      <dgm:prSet presAssocID="{2CACBE51-6C9A-894B-93D5-04B4FEE02954}" presName="theInnerList" presStyleCnt="0"/>
      <dgm:spPr/>
    </dgm:pt>
    <dgm:pt modelId="{BE2B9060-BBCD-784B-87B6-395C3557D885}" type="pres">
      <dgm:prSet presAssocID="{D60B535A-ED32-064F-8EBA-BE857AFD04F2}" presName="childNode" presStyleLbl="node1" presStyleIdx="0" presStyleCnt="8">
        <dgm:presLayoutVars>
          <dgm:bulletEnabled val="1"/>
        </dgm:presLayoutVars>
      </dgm:prSet>
      <dgm:spPr/>
    </dgm:pt>
    <dgm:pt modelId="{DB7DA5C8-A590-E346-BD2D-FFD718866431}" type="pres">
      <dgm:prSet presAssocID="{D60B535A-ED32-064F-8EBA-BE857AFD04F2}" presName="aSpace2" presStyleCnt="0"/>
      <dgm:spPr/>
    </dgm:pt>
    <dgm:pt modelId="{B5DF6F76-8834-D548-A835-50A552B7AA4A}" type="pres">
      <dgm:prSet presAssocID="{09AA1AEA-F2D0-8140-A0DE-9E372857BE46}" presName="childNode" presStyleLbl="node1" presStyleIdx="1" presStyleCnt="8">
        <dgm:presLayoutVars>
          <dgm:bulletEnabled val="1"/>
        </dgm:presLayoutVars>
      </dgm:prSet>
      <dgm:spPr/>
    </dgm:pt>
    <dgm:pt modelId="{6EAAE9D3-1C66-AB48-97C8-0CA84B966410}" type="pres">
      <dgm:prSet presAssocID="{2CACBE51-6C9A-894B-93D5-04B4FEE02954}" presName="aSpace" presStyleCnt="0"/>
      <dgm:spPr/>
    </dgm:pt>
    <dgm:pt modelId="{4A2ECE8D-1BAA-DE4E-84DB-A7E56FBDED0C}" type="pres">
      <dgm:prSet presAssocID="{A8E26720-9A32-8240-8033-9C119A323409}" presName="compNode" presStyleCnt="0"/>
      <dgm:spPr/>
    </dgm:pt>
    <dgm:pt modelId="{BB116320-BE23-C642-ABE3-3E30B66EB4E2}" type="pres">
      <dgm:prSet presAssocID="{A8E26720-9A32-8240-8033-9C119A323409}" presName="aNode" presStyleLbl="bgShp" presStyleIdx="1" presStyleCnt="4" custLinFactNeighborY="1341"/>
      <dgm:spPr/>
    </dgm:pt>
    <dgm:pt modelId="{79CED0B9-643E-9845-8732-8AC0F47065FA}" type="pres">
      <dgm:prSet presAssocID="{A8E26720-9A32-8240-8033-9C119A323409}" presName="textNode" presStyleLbl="bgShp" presStyleIdx="1" presStyleCnt="4"/>
      <dgm:spPr/>
    </dgm:pt>
    <dgm:pt modelId="{3DE86FD4-0B1F-AB44-A0C3-61766287FDD5}" type="pres">
      <dgm:prSet presAssocID="{A8E26720-9A32-8240-8033-9C119A323409}" presName="compChildNode" presStyleCnt="0"/>
      <dgm:spPr/>
    </dgm:pt>
    <dgm:pt modelId="{3FC14408-E7D9-6A4D-9FBE-76315323C8F9}" type="pres">
      <dgm:prSet presAssocID="{A8E26720-9A32-8240-8033-9C119A323409}" presName="theInnerList" presStyleCnt="0"/>
      <dgm:spPr/>
    </dgm:pt>
    <dgm:pt modelId="{8E931772-CD09-9744-A9FD-68A499521ADB}" type="pres">
      <dgm:prSet presAssocID="{AAF265D5-D6E9-9F43-A88C-8A5D34E9E9CB}" presName="childNode" presStyleLbl="node1" presStyleIdx="2" presStyleCnt="8">
        <dgm:presLayoutVars>
          <dgm:bulletEnabled val="1"/>
        </dgm:presLayoutVars>
      </dgm:prSet>
      <dgm:spPr/>
    </dgm:pt>
    <dgm:pt modelId="{3570B8C3-AE19-4744-9702-787A49FD5C48}" type="pres">
      <dgm:prSet presAssocID="{AAF265D5-D6E9-9F43-A88C-8A5D34E9E9CB}" presName="aSpace2" presStyleCnt="0"/>
      <dgm:spPr/>
    </dgm:pt>
    <dgm:pt modelId="{1DA5C4D2-D8B3-2D46-9202-F1E09BEB8C09}" type="pres">
      <dgm:prSet presAssocID="{CECB4D9B-AB22-1A4A-8BDA-CAB99A20A6D7}" presName="childNode" presStyleLbl="node1" presStyleIdx="3" presStyleCnt="8">
        <dgm:presLayoutVars>
          <dgm:bulletEnabled val="1"/>
        </dgm:presLayoutVars>
      </dgm:prSet>
      <dgm:spPr/>
    </dgm:pt>
    <dgm:pt modelId="{81F9229C-E197-C942-8667-08A73ED88C10}" type="pres">
      <dgm:prSet presAssocID="{A8E26720-9A32-8240-8033-9C119A323409}" presName="aSpace" presStyleCnt="0"/>
      <dgm:spPr/>
    </dgm:pt>
    <dgm:pt modelId="{21611514-41A0-B44E-A128-2B33A027D555}" type="pres">
      <dgm:prSet presAssocID="{4A48F572-BC72-5A45-864F-3154236E8E16}" presName="compNode" presStyleCnt="0"/>
      <dgm:spPr/>
    </dgm:pt>
    <dgm:pt modelId="{2F60C9D6-553C-4F41-B4BD-E930A1A7D6CA}" type="pres">
      <dgm:prSet presAssocID="{4A48F572-BC72-5A45-864F-3154236E8E16}" presName="aNode" presStyleLbl="bgShp" presStyleIdx="2" presStyleCnt="4"/>
      <dgm:spPr/>
    </dgm:pt>
    <dgm:pt modelId="{97C9F279-69F1-6E49-91E2-A722D4ED4FD9}" type="pres">
      <dgm:prSet presAssocID="{4A48F572-BC72-5A45-864F-3154236E8E16}" presName="textNode" presStyleLbl="bgShp" presStyleIdx="2" presStyleCnt="4"/>
      <dgm:spPr/>
    </dgm:pt>
    <dgm:pt modelId="{BB2A94FC-5020-684A-A78D-914642DB5428}" type="pres">
      <dgm:prSet presAssocID="{4A48F572-BC72-5A45-864F-3154236E8E16}" presName="compChildNode" presStyleCnt="0"/>
      <dgm:spPr/>
    </dgm:pt>
    <dgm:pt modelId="{5D95C927-4B4C-3A4C-BE20-F6BB55DD288D}" type="pres">
      <dgm:prSet presAssocID="{4A48F572-BC72-5A45-864F-3154236E8E16}" presName="theInnerList" presStyleCnt="0"/>
      <dgm:spPr/>
    </dgm:pt>
    <dgm:pt modelId="{1A8D4EEA-8F54-3344-A6B4-F3EAB243E6F3}" type="pres">
      <dgm:prSet presAssocID="{CF910654-B2B8-2448-8376-1AE3C27B9EAD}" presName="childNode" presStyleLbl="node1" presStyleIdx="4" presStyleCnt="8">
        <dgm:presLayoutVars>
          <dgm:bulletEnabled val="1"/>
        </dgm:presLayoutVars>
      </dgm:prSet>
      <dgm:spPr/>
    </dgm:pt>
    <dgm:pt modelId="{AACD29AF-2AD3-574E-A11C-60E89CA926B3}" type="pres">
      <dgm:prSet presAssocID="{CF910654-B2B8-2448-8376-1AE3C27B9EAD}" presName="aSpace2" presStyleCnt="0"/>
      <dgm:spPr/>
    </dgm:pt>
    <dgm:pt modelId="{BF4CA1E9-4746-AD41-A8CD-5C8CAAF19E93}" type="pres">
      <dgm:prSet presAssocID="{9F41A269-D9BF-2D4D-9F2B-A891ED7EEABD}" presName="childNode" presStyleLbl="node1" presStyleIdx="5" presStyleCnt="8">
        <dgm:presLayoutVars>
          <dgm:bulletEnabled val="1"/>
        </dgm:presLayoutVars>
      </dgm:prSet>
      <dgm:spPr/>
    </dgm:pt>
    <dgm:pt modelId="{E9EF5A35-A5B3-7646-945E-2C308B899F19}" type="pres">
      <dgm:prSet presAssocID="{4A48F572-BC72-5A45-864F-3154236E8E16}" presName="aSpace" presStyleCnt="0"/>
      <dgm:spPr/>
    </dgm:pt>
    <dgm:pt modelId="{DEA85641-A0E2-524A-AD98-70EEEA416D94}" type="pres">
      <dgm:prSet presAssocID="{676C6A68-F3C7-8E4E-848C-FACEDC15A41D}" presName="compNode" presStyleCnt="0"/>
      <dgm:spPr/>
    </dgm:pt>
    <dgm:pt modelId="{247AD2AB-7C96-C24A-AD4D-F9DB5959820C}" type="pres">
      <dgm:prSet presAssocID="{676C6A68-F3C7-8E4E-848C-FACEDC15A41D}" presName="aNode" presStyleLbl="bgShp" presStyleIdx="3" presStyleCnt="4"/>
      <dgm:spPr/>
    </dgm:pt>
    <dgm:pt modelId="{74D09D58-95AA-4540-854A-D2DD4FF46225}" type="pres">
      <dgm:prSet presAssocID="{676C6A68-F3C7-8E4E-848C-FACEDC15A41D}" presName="textNode" presStyleLbl="bgShp" presStyleIdx="3" presStyleCnt="4"/>
      <dgm:spPr/>
    </dgm:pt>
    <dgm:pt modelId="{9220CF49-5333-0C47-BF87-498A8DEBBA33}" type="pres">
      <dgm:prSet presAssocID="{676C6A68-F3C7-8E4E-848C-FACEDC15A41D}" presName="compChildNode" presStyleCnt="0"/>
      <dgm:spPr/>
    </dgm:pt>
    <dgm:pt modelId="{E59DB35B-56EC-B04E-94EF-CAA4507D1F98}" type="pres">
      <dgm:prSet presAssocID="{676C6A68-F3C7-8E4E-848C-FACEDC15A41D}" presName="theInnerList" presStyleCnt="0"/>
      <dgm:spPr/>
    </dgm:pt>
    <dgm:pt modelId="{0E259FBA-AC9A-0A4E-AED9-1F2BA5A19A12}" type="pres">
      <dgm:prSet presAssocID="{DDA3F1FB-59A8-D44B-89FF-DA0ADC62996B}" presName="childNode" presStyleLbl="node1" presStyleIdx="6" presStyleCnt="8">
        <dgm:presLayoutVars>
          <dgm:bulletEnabled val="1"/>
        </dgm:presLayoutVars>
      </dgm:prSet>
      <dgm:spPr/>
    </dgm:pt>
    <dgm:pt modelId="{E3EDA4E0-F5D4-0641-B67E-CDAB65D4AE07}" type="pres">
      <dgm:prSet presAssocID="{DDA3F1FB-59A8-D44B-89FF-DA0ADC62996B}" presName="aSpace2" presStyleCnt="0"/>
      <dgm:spPr/>
    </dgm:pt>
    <dgm:pt modelId="{75B46252-0C6C-B24D-B132-E67668A6FD77}" type="pres">
      <dgm:prSet presAssocID="{1ACEE6E8-B359-704F-99C2-0274B1620E38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60FA3607-A77F-824F-9AD8-A3952FB14034}" srcId="{2CACBE51-6C9A-894B-93D5-04B4FEE02954}" destId="{D60B535A-ED32-064F-8EBA-BE857AFD04F2}" srcOrd="0" destOrd="0" parTransId="{A3B1EA03-721F-314D-B042-FCE001C85E85}" sibTransId="{137B98DA-DB7B-6D4D-9008-49BB6B868479}"/>
    <dgm:cxn modelId="{972BDD0E-519D-8547-A5EF-697F1057F09F}" type="presOf" srcId="{CECB4D9B-AB22-1A4A-8BDA-CAB99A20A6D7}" destId="{1DA5C4D2-D8B3-2D46-9202-F1E09BEB8C09}" srcOrd="0" destOrd="0" presId="urn:microsoft.com/office/officeart/2005/8/layout/lProcess2"/>
    <dgm:cxn modelId="{438EF114-C54A-2446-A041-1985EC24B6FB}" srcId="{4A48F572-BC72-5A45-864F-3154236E8E16}" destId="{CF910654-B2B8-2448-8376-1AE3C27B9EAD}" srcOrd="0" destOrd="0" parTransId="{DBAF1EBF-F054-6748-9D36-6224F1206D00}" sibTransId="{45BA42BA-CB6C-474A-9B2F-5C5DC59A0785}"/>
    <dgm:cxn modelId="{0BCC5C24-F0B2-0049-8C7B-E73587CE2256}" srcId="{CC36AC04-43A4-B340-B10C-6C9A62EC6CC3}" destId="{A8E26720-9A32-8240-8033-9C119A323409}" srcOrd="1" destOrd="0" parTransId="{11E75A5A-ACFE-8146-8699-6341490770A2}" sibTransId="{640AD11C-4407-EA46-9594-45B4CA05E880}"/>
    <dgm:cxn modelId="{7E501C3F-2351-A24D-9CC1-1D2073078BE1}" srcId="{676C6A68-F3C7-8E4E-848C-FACEDC15A41D}" destId="{1ACEE6E8-B359-704F-99C2-0274B1620E38}" srcOrd="1" destOrd="0" parTransId="{01B6D5C2-C0D8-364C-BC80-1FAE0624A66F}" sibTransId="{6FF590E0-10B3-D642-8636-B869A989A586}"/>
    <dgm:cxn modelId="{29538A44-E1AF-8243-9D5F-7C51E6B66BB1}" type="presOf" srcId="{2CACBE51-6C9A-894B-93D5-04B4FEE02954}" destId="{CA96C955-623A-6847-945B-28EADA3F38EC}" srcOrd="0" destOrd="0" presId="urn:microsoft.com/office/officeart/2005/8/layout/lProcess2"/>
    <dgm:cxn modelId="{E36ED257-F0CA-6C44-AB3F-91955B259394}" type="presOf" srcId="{AAF265D5-D6E9-9F43-A88C-8A5D34E9E9CB}" destId="{8E931772-CD09-9744-A9FD-68A499521ADB}" srcOrd="0" destOrd="0" presId="urn:microsoft.com/office/officeart/2005/8/layout/lProcess2"/>
    <dgm:cxn modelId="{22020E65-3767-0E4A-A911-8E23B83E9B38}" srcId="{CC36AC04-43A4-B340-B10C-6C9A62EC6CC3}" destId="{2CACBE51-6C9A-894B-93D5-04B4FEE02954}" srcOrd="0" destOrd="0" parTransId="{9C14F2A0-398A-7B4D-9F18-5A9A95353B9D}" sibTransId="{8B56D89A-22BB-7A4A-B578-991839F5FC78}"/>
    <dgm:cxn modelId="{6A220970-C8A6-9E4E-A79F-927122B0E4E1}" type="presOf" srcId="{09AA1AEA-F2D0-8140-A0DE-9E372857BE46}" destId="{B5DF6F76-8834-D548-A835-50A552B7AA4A}" srcOrd="0" destOrd="0" presId="urn:microsoft.com/office/officeart/2005/8/layout/lProcess2"/>
    <dgm:cxn modelId="{D383317B-E551-8E4D-896A-8E5E37F51F9F}" srcId="{CC36AC04-43A4-B340-B10C-6C9A62EC6CC3}" destId="{4A48F572-BC72-5A45-864F-3154236E8E16}" srcOrd="2" destOrd="0" parTransId="{BA2ECC62-8978-E44B-82ED-47BA85A44DF3}" sibTransId="{196CC691-0FDF-3C49-A031-B1194B5512BE}"/>
    <dgm:cxn modelId="{DADA8C85-291E-2440-946A-86C9F029607D}" type="presOf" srcId="{2CACBE51-6C9A-894B-93D5-04B4FEE02954}" destId="{5770A312-090E-D445-A925-E82C9AE49902}" srcOrd="1" destOrd="0" presId="urn:microsoft.com/office/officeart/2005/8/layout/lProcess2"/>
    <dgm:cxn modelId="{B2040D89-F8E7-934B-84AB-550B822B2C68}" type="presOf" srcId="{A8E26720-9A32-8240-8033-9C119A323409}" destId="{BB116320-BE23-C642-ABE3-3E30B66EB4E2}" srcOrd="0" destOrd="0" presId="urn:microsoft.com/office/officeart/2005/8/layout/lProcess2"/>
    <dgm:cxn modelId="{08EA308B-5DC3-604C-BD04-9040F0D41317}" type="presOf" srcId="{676C6A68-F3C7-8E4E-848C-FACEDC15A41D}" destId="{247AD2AB-7C96-C24A-AD4D-F9DB5959820C}" srcOrd="0" destOrd="0" presId="urn:microsoft.com/office/officeart/2005/8/layout/lProcess2"/>
    <dgm:cxn modelId="{B6B74F91-0BC4-A24C-9274-B0C893705F43}" type="presOf" srcId="{D60B535A-ED32-064F-8EBA-BE857AFD04F2}" destId="{BE2B9060-BBCD-784B-87B6-395C3557D885}" srcOrd="0" destOrd="0" presId="urn:microsoft.com/office/officeart/2005/8/layout/lProcess2"/>
    <dgm:cxn modelId="{1F828198-21C8-1947-BDA8-A589577F5A83}" type="presOf" srcId="{4A48F572-BC72-5A45-864F-3154236E8E16}" destId="{2F60C9D6-553C-4F41-B4BD-E930A1A7D6CA}" srcOrd="0" destOrd="0" presId="urn:microsoft.com/office/officeart/2005/8/layout/lProcess2"/>
    <dgm:cxn modelId="{C0CBE3A2-D657-1744-930B-5ACF90E7002D}" type="presOf" srcId="{676C6A68-F3C7-8E4E-848C-FACEDC15A41D}" destId="{74D09D58-95AA-4540-854A-D2DD4FF46225}" srcOrd="1" destOrd="0" presId="urn:microsoft.com/office/officeart/2005/8/layout/lProcess2"/>
    <dgm:cxn modelId="{0DC609A9-6518-A841-BD75-DAF1B0ED7300}" srcId="{2CACBE51-6C9A-894B-93D5-04B4FEE02954}" destId="{09AA1AEA-F2D0-8140-A0DE-9E372857BE46}" srcOrd="1" destOrd="0" parTransId="{5D3D994D-CBAD-3C4F-8631-65057AC82BD3}" sibTransId="{010E8B6C-B26E-B04E-8054-0DE4472B7B78}"/>
    <dgm:cxn modelId="{78F856B4-19DA-EC41-B5B9-6AE41A92BCC8}" type="presOf" srcId="{DDA3F1FB-59A8-D44B-89FF-DA0ADC62996B}" destId="{0E259FBA-AC9A-0A4E-AED9-1F2BA5A19A12}" srcOrd="0" destOrd="0" presId="urn:microsoft.com/office/officeart/2005/8/layout/lProcess2"/>
    <dgm:cxn modelId="{9BC91EB8-211C-B14A-BB05-229864E0B7B5}" type="presOf" srcId="{A8E26720-9A32-8240-8033-9C119A323409}" destId="{79CED0B9-643E-9845-8732-8AC0F47065FA}" srcOrd="1" destOrd="0" presId="urn:microsoft.com/office/officeart/2005/8/layout/lProcess2"/>
    <dgm:cxn modelId="{400234CB-C0C8-214E-B26E-09E6562AFBCF}" type="presOf" srcId="{1ACEE6E8-B359-704F-99C2-0274B1620E38}" destId="{75B46252-0C6C-B24D-B132-E67668A6FD77}" srcOrd="0" destOrd="0" presId="urn:microsoft.com/office/officeart/2005/8/layout/lProcess2"/>
    <dgm:cxn modelId="{D23D5BCC-0F65-654C-9074-6B6872C0FC2C}" type="presOf" srcId="{9F41A269-D9BF-2D4D-9F2B-A891ED7EEABD}" destId="{BF4CA1E9-4746-AD41-A8CD-5C8CAAF19E93}" srcOrd="0" destOrd="0" presId="urn:microsoft.com/office/officeart/2005/8/layout/lProcess2"/>
    <dgm:cxn modelId="{72444CD0-50A4-474B-84B6-339BA3342C2F}" srcId="{A8E26720-9A32-8240-8033-9C119A323409}" destId="{AAF265D5-D6E9-9F43-A88C-8A5D34E9E9CB}" srcOrd="0" destOrd="0" parTransId="{1C79BF73-6763-8541-9128-BBB6C908E8BA}" sibTransId="{1A49AD6D-E6AB-C04C-92A1-06F4522677E3}"/>
    <dgm:cxn modelId="{9DEA37D5-5CA4-E643-B381-864304C8393E}" srcId="{A8E26720-9A32-8240-8033-9C119A323409}" destId="{CECB4D9B-AB22-1A4A-8BDA-CAB99A20A6D7}" srcOrd="1" destOrd="0" parTransId="{2F2CA8C1-8BD6-8D41-A47A-B54E0CA22537}" sibTransId="{45C3D67A-D641-DF46-8B40-004236F17675}"/>
    <dgm:cxn modelId="{191B66DF-9DD2-5746-B57A-03AD329D1102}" type="presOf" srcId="{CF910654-B2B8-2448-8376-1AE3C27B9EAD}" destId="{1A8D4EEA-8F54-3344-A6B4-F3EAB243E6F3}" srcOrd="0" destOrd="0" presId="urn:microsoft.com/office/officeart/2005/8/layout/lProcess2"/>
    <dgm:cxn modelId="{7B0652E0-A055-A544-8084-B8A106223305}" srcId="{CC36AC04-43A4-B340-B10C-6C9A62EC6CC3}" destId="{676C6A68-F3C7-8E4E-848C-FACEDC15A41D}" srcOrd="3" destOrd="0" parTransId="{2DAE5F99-5C50-F04E-9E21-5C27028232A0}" sibTransId="{CA5FC408-04CF-9644-AECE-12B7BEFA1E2D}"/>
    <dgm:cxn modelId="{DC07D2EA-B37A-0F48-8066-F9E3F32BC447}" type="presOf" srcId="{CC36AC04-43A4-B340-B10C-6C9A62EC6CC3}" destId="{642A6F39-FB2D-BA45-9A59-849630ACA5CB}" srcOrd="0" destOrd="0" presId="urn:microsoft.com/office/officeart/2005/8/layout/lProcess2"/>
    <dgm:cxn modelId="{E6156FF2-A036-D441-9837-2E9A8B817EE8}" type="presOf" srcId="{4A48F572-BC72-5A45-864F-3154236E8E16}" destId="{97C9F279-69F1-6E49-91E2-A722D4ED4FD9}" srcOrd="1" destOrd="0" presId="urn:microsoft.com/office/officeart/2005/8/layout/lProcess2"/>
    <dgm:cxn modelId="{EA2A0AF3-6B79-DC4E-900C-9F4F7CE7618E}" srcId="{676C6A68-F3C7-8E4E-848C-FACEDC15A41D}" destId="{DDA3F1FB-59A8-D44B-89FF-DA0ADC62996B}" srcOrd="0" destOrd="0" parTransId="{F88FC8DA-ED9A-5D43-B7A5-85C0D4CACBEC}" sibTransId="{F9963D11-A9BF-8A46-BBBA-6CB350348B15}"/>
    <dgm:cxn modelId="{446470F8-4787-EB4C-8CBC-F70517C37B6C}" srcId="{4A48F572-BC72-5A45-864F-3154236E8E16}" destId="{9F41A269-D9BF-2D4D-9F2B-A891ED7EEABD}" srcOrd="1" destOrd="0" parTransId="{DF2443F0-E303-4144-BAD3-6C49BDB4B5EA}" sibTransId="{ED76B659-8279-8F4E-BF90-0FA701756F16}"/>
    <dgm:cxn modelId="{33883CAD-755F-CD4A-8A93-2744620DF5D8}" type="presParOf" srcId="{642A6F39-FB2D-BA45-9A59-849630ACA5CB}" destId="{3D88E607-434A-C84E-8F47-1B045B49132C}" srcOrd="0" destOrd="0" presId="urn:microsoft.com/office/officeart/2005/8/layout/lProcess2"/>
    <dgm:cxn modelId="{34A57CA5-8729-9A4C-B43C-E099DE76DB26}" type="presParOf" srcId="{3D88E607-434A-C84E-8F47-1B045B49132C}" destId="{CA96C955-623A-6847-945B-28EADA3F38EC}" srcOrd="0" destOrd="0" presId="urn:microsoft.com/office/officeart/2005/8/layout/lProcess2"/>
    <dgm:cxn modelId="{22950517-5C2F-5743-861F-16139CE06825}" type="presParOf" srcId="{3D88E607-434A-C84E-8F47-1B045B49132C}" destId="{5770A312-090E-D445-A925-E82C9AE49902}" srcOrd="1" destOrd="0" presId="urn:microsoft.com/office/officeart/2005/8/layout/lProcess2"/>
    <dgm:cxn modelId="{2858669F-294D-8243-BC5E-8BE95D0B2E22}" type="presParOf" srcId="{3D88E607-434A-C84E-8F47-1B045B49132C}" destId="{E5C8FF07-3458-C44B-BEE2-E3D63F8E62CB}" srcOrd="2" destOrd="0" presId="urn:microsoft.com/office/officeart/2005/8/layout/lProcess2"/>
    <dgm:cxn modelId="{F604D0B0-A757-7848-AF8D-FE987BB12EFB}" type="presParOf" srcId="{E5C8FF07-3458-C44B-BEE2-E3D63F8E62CB}" destId="{51E19996-74A7-E240-AF7F-38D562B77FC7}" srcOrd="0" destOrd="0" presId="urn:microsoft.com/office/officeart/2005/8/layout/lProcess2"/>
    <dgm:cxn modelId="{982BD0A8-9C98-E74E-B7DA-A005E668EF91}" type="presParOf" srcId="{51E19996-74A7-E240-AF7F-38D562B77FC7}" destId="{BE2B9060-BBCD-784B-87B6-395C3557D885}" srcOrd="0" destOrd="0" presId="urn:microsoft.com/office/officeart/2005/8/layout/lProcess2"/>
    <dgm:cxn modelId="{661B07FE-2A7A-784D-86D3-5F86BDC446C0}" type="presParOf" srcId="{51E19996-74A7-E240-AF7F-38D562B77FC7}" destId="{DB7DA5C8-A590-E346-BD2D-FFD718866431}" srcOrd="1" destOrd="0" presId="urn:microsoft.com/office/officeart/2005/8/layout/lProcess2"/>
    <dgm:cxn modelId="{A114BADA-36B5-6344-813D-8711478CEA97}" type="presParOf" srcId="{51E19996-74A7-E240-AF7F-38D562B77FC7}" destId="{B5DF6F76-8834-D548-A835-50A552B7AA4A}" srcOrd="2" destOrd="0" presId="urn:microsoft.com/office/officeart/2005/8/layout/lProcess2"/>
    <dgm:cxn modelId="{6A281687-973A-2447-AEA1-2C3CC0A42A5F}" type="presParOf" srcId="{642A6F39-FB2D-BA45-9A59-849630ACA5CB}" destId="{6EAAE9D3-1C66-AB48-97C8-0CA84B966410}" srcOrd="1" destOrd="0" presId="urn:microsoft.com/office/officeart/2005/8/layout/lProcess2"/>
    <dgm:cxn modelId="{3B5F7B0A-A004-F14B-ABC3-45049F070E2C}" type="presParOf" srcId="{642A6F39-FB2D-BA45-9A59-849630ACA5CB}" destId="{4A2ECE8D-1BAA-DE4E-84DB-A7E56FBDED0C}" srcOrd="2" destOrd="0" presId="urn:microsoft.com/office/officeart/2005/8/layout/lProcess2"/>
    <dgm:cxn modelId="{A41C308D-E3FC-494A-8D18-AF9040DBF7DE}" type="presParOf" srcId="{4A2ECE8D-1BAA-DE4E-84DB-A7E56FBDED0C}" destId="{BB116320-BE23-C642-ABE3-3E30B66EB4E2}" srcOrd="0" destOrd="0" presId="urn:microsoft.com/office/officeart/2005/8/layout/lProcess2"/>
    <dgm:cxn modelId="{9A25EE2D-30E5-B844-81F1-4C01C6A88C2F}" type="presParOf" srcId="{4A2ECE8D-1BAA-DE4E-84DB-A7E56FBDED0C}" destId="{79CED0B9-643E-9845-8732-8AC0F47065FA}" srcOrd="1" destOrd="0" presId="urn:microsoft.com/office/officeart/2005/8/layout/lProcess2"/>
    <dgm:cxn modelId="{54F7C68B-12AF-6748-A8A5-CE2597C12694}" type="presParOf" srcId="{4A2ECE8D-1BAA-DE4E-84DB-A7E56FBDED0C}" destId="{3DE86FD4-0B1F-AB44-A0C3-61766287FDD5}" srcOrd="2" destOrd="0" presId="urn:microsoft.com/office/officeart/2005/8/layout/lProcess2"/>
    <dgm:cxn modelId="{5F26A858-6062-C24E-BFE0-B2918270AA53}" type="presParOf" srcId="{3DE86FD4-0B1F-AB44-A0C3-61766287FDD5}" destId="{3FC14408-E7D9-6A4D-9FBE-76315323C8F9}" srcOrd="0" destOrd="0" presId="urn:microsoft.com/office/officeart/2005/8/layout/lProcess2"/>
    <dgm:cxn modelId="{DA2641EB-F702-8A46-9AFE-3D7DDA929A1B}" type="presParOf" srcId="{3FC14408-E7D9-6A4D-9FBE-76315323C8F9}" destId="{8E931772-CD09-9744-A9FD-68A499521ADB}" srcOrd="0" destOrd="0" presId="urn:microsoft.com/office/officeart/2005/8/layout/lProcess2"/>
    <dgm:cxn modelId="{1F443B99-B50E-9749-A282-289BF09EF3ED}" type="presParOf" srcId="{3FC14408-E7D9-6A4D-9FBE-76315323C8F9}" destId="{3570B8C3-AE19-4744-9702-787A49FD5C48}" srcOrd="1" destOrd="0" presId="urn:microsoft.com/office/officeart/2005/8/layout/lProcess2"/>
    <dgm:cxn modelId="{EF14FFD2-DAF8-BA4C-AB73-CCD5647203D4}" type="presParOf" srcId="{3FC14408-E7D9-6A4D-9FBE-76315323C8F9}" destId="{1DA5C4D2-D8B3-2D46-9202-F1E09BEB8C09}" srcOrd="2" destOrd="0" presId="urn:microsoft.com/office/officeart/2005/8/layout/lProcess2"/>
    <dgm:cxn modelId="{31B8DE99-6598-914E-A76E-41CFF197F63E}" type="presParOf" srcId="{642A6F39-FB2D-BA45-9A59-849630ACA5CB}" destId="{81F9229C-E197-C942-8667-08A73ED88C10}" srcOrd="3" destOrd="0" presId="urn:microsoft.com/office/officeart/2005/8/layout/lProcess2"/>
    <dgm:cxn modelId="{C0DFEA65-9D5A-C949-9FDD-FBE0BB26E5A8}" type="presParOf" srcId="{642A6F39-FB2D-BA45-9A59-849630ACA5CB}" destId="{21611514-41A0-B44E-A128-2B33A027D555}" srcOrd="4" destOrd="0" presId="urn:microsoft.com/office/officeart/2005/8/layout/lProcess2"/>
    <dgm:cxn modelId="{EC1375B2-EEF8-2B43-A503-EFC97E673EEB}" type="presParOf" srcId="{21611514-41A0-B44E-A128-2B33A027D555}" destId="{2F60C9D6-553C-4F41-B4BD-E930A1A7D6CA}" srcOrd="0" destOrd="0" presId="urn:microsoft.com/office/officeart/2005/8/layout/lProcess2"/>
    <dgm:cxn modelId="{2252E7BE-96DA-5748-AE76-5DAFC12215BE}" type="presParOf" srcId="{21611514-41A0-B44E-A128-2B33A027D555}" destId="{97C9F279-69F1-6E49-91E2-A722D4ED4FD9}" srcOrd="1" destOrd="0" presId="urn:microsoft.com/office/officeart/2005/8/layout/lProcess2"/>
    <dgm:cxn modelId="{0DBF4001-7949-7F4A-AF55-5A941D31B0BC}" type="presParOf" srcId="{21611514-41A0-B44E-A128-2B33A027D555}" destId="{BB2A94FC-5020-684A-A78D-914642DB5428}" srcOrd="2" destOrd="0" presId="urn:microsoft.com/office/officeart/2005/8/layout/lProcess2"/>
    <dgm:cxn modelId="{1D327782-B95C-484A-8C6A-DD72B0C7BEB5}" type="presParOf" srcId="{BB2A94FC-5020-684A-A78D-914642DB5428}" destId="{5D95C927-4B4C-3A4C-BE20-F6BB55DD288D}" srcOrd="0" destOrd="0" presId="urn:microsoft.com/office/officeart/2005/8/layout/lProcess2"/>
    <dgm:cxn modelId="{13B022B9-5FB8-D146-9240-EC59FA94F698}" type="presParOf" srcId="{5D95C927-4B4C-3A4C-BE20-F6BB55DD288D}" destId="{1A8D4EEA-8F54-3344-A6B4-F3EAB243E6F3}" srcOrd="0" destOrd="0" presId="urn:microsoft.com/office/officeart/2005/8/layout/lProcess2"/>
    <dgm:cxn modelId="{61145012-1A6E-E14B-A4E0-FB5086E82A96}" type="presParOf" srcId="{5D95C927-4B4C-3A4C-BE20-F6BB55DD288D}" destId="{AACD29AF-2AD3-574E-A11C-60E89CA926B3}" srcOrd="1" destOrd="0" presId="urn:microsoft.com/office/officeart/2005/8/layout/lProcess2"/>
    <dgm:cxn modelId="{1EFC6AFC-A13A-FB41-B105-C249C364954A}" type="presParOf" srcId="{5D95C927-4B4C-3A4C-BE20-F6BB55DD288D}" destId="{BF4CA1E9-4746-AD41-A8CD-5C8CAAF19E93}" srcOrd="2" destOrd="0" presId="urn:microsoft.com/office/officeart/2005/8/layout/lProcess2"/>
    <dgm:cxn modelId="{1298B7E3-24ED-D64C-BEDB-F49391CCBA7C}" type="presParOf" srcId="{642A6F39-FB2D-BA45-9A59-849630ACA5CB}" destId="{E9EF5A35-A5B3-7646-945E-2C308B899F19}" srcOrd="5" destOrd="0" presId="urn:microsoft.com/office/officeart/2005/8/layout/lProcess2"/>
    <dgm:cxn modelId="{4021150C-1C9A-2442-AA89-61E2B2F6B37D}" type="presParOf" srcId="{642A6F39-FB2D-BA45-9A59-849630ACA5CB}" destId="{DEA85641-A0E2-524A-AD98-70EEEA416D94}" srcOrd="6" destOrd="0" presId="urn:microsoft.com/office/officeart/2005/8/layout/lProcess2"/>
    <dgm:cxn modelId="{DAA924E0-8E48-E64A-9DCE-99E2DF9E4A7E}" type="presParOf" srcId="{DEA85641-A0E2-524A-AD98-70EEEA416D94}" destId="{247AD2AB-7C96-C24A-AD4D-F9DB5959820C}" srcOrd="0" destOrd="0" presId="urn:microsoft.com/office/officeart/2005/8/layout/lProcess2"/>
    <dgm:cxn modelId="{D1E029A4-7947-7142-855D-6802C63E4565}" type="presParOf" srcId="{DEA85641-A0E2-524A-AD98-70EEEA416D94}" destId="{74D09D58-95AA-4540-854A-D2DD4FF46225}" srcOrd="1" destOrd="0" presId="urn:microsoft.com/office/officeart/2005/8/layout/lProcess2"/>
    <dgm:cxn modelId="{3D1AC5DC-787D-AF49-A359-80A2A174BD95}" type="presParOf" srcId="{DEA85641-A0E2-524A-AD98-70EEEA416D94}" destId="{9220CF49-5333-0C47-BF87-498A8DEBBA33}" srcOrd="2" destOrd="0" presId="urn:microsoft.com/office/officeart/2005/8/layout/lProcess2"/>
    <dgm:cxn modelId="{1EC49312-46E9-8642-8A69-1A6546D9499F}" type="presParOf" srcId="{9220CF49-5333-0C47-BF87-498A8DEBBA33}" destId="{E59DB35B-56EC-B04E-94EF-CAA4507D1F98}" srcOrd="0" destOrd="0" presId="urn:microsoft.com/office/officeart/2005/8/layout/lProcess2"/>
    <dgm:cxn modelId="{03118595-08BA-0346-882E-278CA77A23F2}" type="presParOf" srcId="{E59DB35B-56EC-B04E-94EF-CAA4507D1F98}" destId="{0E259FBA-AC9A-0A4E-AED9-1F2BA5A19A12}" srcOrd="0" destOrd="0" presId="urn:microsoft.com/office/officeart/2005/8/layout/lProcess2"/>
    <dgm:cxn modelId="{46CC3864-8BC7-AD44-A0D3-404FBEFB37EC}" type="presParOf" srcId="{E59DB35B-56EC-B04E-94EF-CAA4507D1F98}" destId="{E3EDA4E0-F5D4-0641-B67E-CDAB65D4AE07}" srcOrd="1" destOrd="0" presId="urn:microsoft.com/office/officeart/2005/8/layout/lProcess2"/>
    <dgm:cxn modelId="{03F0AC45-F3D4-F340-9BAD-20936EC73453}" type="presParOf" srcId="{E59DB35B-56EC-B04E-94EF-CAA4507D1F98}" destId="{75B46252-0C6C-B24D-B132-E67668A6FD7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CF38CC-25C5-D348-A252-C4E20D0C5BA2}" type="doc">
      <dgm:prSet loTypeId="urn:microsoft.com/office/officeart/2005/8/layout/venn2" loCatId="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7D844909-F7D7-2A4B-9269-10B35562474B}">
      <dgm:prSet phldrT="[Texto]" custT="1"/>
      <dgm:spPr/>
      <dgm:t>
        <a:bodyPr/>
        <a:lstStyle/>
        <a:p>
          <a:r>
            <a:rPr lang="es-MX" sz="2000" dirty="0"/>
            <a:t>Entorno Virtual de Aprendizaje</a:t>
          </a:r>
        </a:p>
      </dgm:t>
    </dgm:pt>
    <dgm:pt modelId="{0FEFD065-F858-FA40-AA7D-3502089A794E}" type="parTrans" cxnId="{8EBA60C8-D9F9-AB43-A83D-15AE71BAE501}">
      <dgm:prSet/>
      <dgm:spPr/>
      <dgm:t>
        <a:bodyPr/>
        <a:lstStyle/>
        <a:p>
          <a:endParaRPr lang="es-MX"/>
        </a:p>
      </dgm:t>
    </dgm:pt>
    <dgm:pt modelId="{927D7CD7-77D5-6240-9CF7-71E8C27561A8}" type="sibTrans" cxnId="{8EBA60C8-D9F9-AB43-A83D-15AE71BAE501}">
      <dgm:prSet/>
      <dgm:spPr/>
      <dgm:t>
        <a:bodyPr/>
        <a:lstStyle/>
        <a:p>
          <a:endParaRPr lang="es-MX"/>
        </a:p>
      </dgm:t>
    </dgm:pt>
    <dgm:pt modelId="{5C3A0239-F4C3-304E-8179-CECC638FE2AF}">
      <dgm:prSet phldrT="[Texto]" custT="1"/>
      <dgm:spPr/>
      <dgm:t>
        <a:bodyPr/>
        <a:lstStyle/>
        <a:p>
          <a:r>
            <a:rPr lang="es-MX" sz="2200" dirty="0"/>
            <a:t>Cursos</a:t>
          </a:r>
        </a:p>
      </dgm:t>
    </dgm:pt>
    <dgm:pt modelId="{162AAEA5-C61C-544E-9EAC-260D101E1F12}" type="parTrans" cxnId="{AB14100C-E0E7-374F-A94A-AC55846FB129}">
      <dgm:prSet/>
      <dgm:spPr/>
      <dgm:t>
        <a:bodyPr/>
        <a:lstStyle/>
        <a:p>
          <a:endParaRPr lang="es-MX"/>
        </a:p>
      </dgm:t>
    </dgm:pt>
    <dgm:pt modelId="{03842C5F-CEF3-3345-98F3-2C9A2008C027}" type="sibTrans" cxnId="{AB14100C-E0E7-374F-A94A-AC55846FB129}">
      <dgm:prSet/>
      <dgm:spPr/>
      <dgm:t>
        <a:bodyPr/>
        <a:lstStyle/>
        <a:p>
          <a:endParaRPr lang="es-MX"/>
        </a:p>
      </dgm:t>
    </dgm:pt>
    <dgm:pt modelId="{61C85F22-723A-3648-B1A3-2290137C517A}">
      <dgm:prSet phldrT="[Texto]" custT="1"/>
      <dgm:spPr/>
      <dgm:t>
        <a:bodyPr/>
        <a:lstStyle/>
        <a:p>
          <a:r>
            <a:rPr lang="es-MX" sz="2200" dirty="0"/>
            <a:t>Aulas Virtuales</a:t>
          </a:r>
        </a:p>
      </dgm:t>
    </dgm:pt>
    <dgm:pt modelId="{0D120B79-A9A1-6E40-8183-F0D3B52C93D1}" type="parTrans" cxnId="{E7F5D523-30AA-0B4E-8C31-B22111D11919}">
      <dgm:prSet/>
      <dgm:spPr/>
      <dgm:t>
        <a:bodyPr/>
        <a:lstStyle/>
        <a:p>
          <a:endParaRPr lang="es-MX"/>
        </a:p>
      </dgm:t>
    </dgm:pt>
    <dgm:pt modelId="{7B835D69-4167-784D-84BE-8C4EA1118BCE}" type="sibTrans" cxnId="{E7F5D523-30AA-0B4E-8C31-B22111D11919}">
      <dgm:prSet/>
      <dgm:spPr/>
      <dgm:t>
        <a:bodyPr/>
        <a:lstStyle/>
        <a:p>
          <a:endParaRPr lang="es-MX"/>
        </a:p>
      </dgm:t>
    </dgm:pt>
    <dgm:pt modelId="{5EB8D177-E728-7847-B321-77870AEC9A5D}">
      <dgm:prSet phldrT="[Texto]" custT="1"/>
      <dgm:spPr/>
      <dgm:t>
        <a:bodyPr/>
        <a:lstStyle/>
        <a:p>
          <a:r>
            <a:rPr lang="es-MX" sz="1800" dirty="0"/>
            <a:t>Profesores-alumnos</a:t>
          </a:r>
        </a:p>
      </dgm:t>
    </dgm:pt>
    <dgm:pt modelId="{A6073401-87FF-4A46-8365-CF2A0FBA0938}" type="parTrans" cxnId="{28B8C4AA-7005-4E46-BCC4-2C2E8B26945D}">
      <dgm:prSet/>
      <dgm:spPr/>
      <dgm:t>
        <a:bodyPr/>
        <a:lstStyle/>
        <a:p>
          <a:endParaRPr lang="es-MX"/>
        </a:p>
      </dgm:t>
    </dgm:pt>
    <dgm:pt modelId="{5A7EA505-DEB7-BA44-BC8E-87D970635EB1}" type="sibTrans" cxnId="{28B8C4AA-7005-4E46-BCC4-2C2E8B26945D}">
      <dgm:prSet/>
      <dgm:spPr/>
      <dgm:t>
        <a:bodyPr/>
        <a:lstStyle/>
        <a:p>
          <a:endParaRPr lang="es-MX"/>
        </a:p>
      </dgm:t>
    </dgm:pt>
    <dgm:pt modelId="{33E68FCD-EEEA-A04F-8E5A-687E16B8BE77}">
      <dgm:prSet phldrT="[Texto]" custT="1"/>
      <dgm:spPr/>
      <dgm:t>
        <a:bodyPr/>
        <a:lstStyle/>
        <a:p>
          <a:r>
            <a:rPr lang="es-MX" sz="1800" dirty="0"/>
            <a:t>Enseñanza-Aprendizaje</a:t>
          </a:r>
        </a:p>
      </dgm:t>
    </dgm:pt>
    <dgm:pt modelId="{D93A5CD9-C61A-924B-9B36-B8ED6B08BD3B}" type="parTrans" cxnId="{DCBEB750-1FF5-D84E-97DA-C182CF3C8709}">
      <dgm:prSet/>
      <dgm:spPr/>
      <dgm:t>
        <a:bodyPr/>
        <a:lstStyle/>
        <a:p>
          <a:endParaRPr lang="es-MX"/>
        </a:p>
      </dgm:t>
    </dgm:pt>
    <dgm:pt modelId="{F538F79E-004A-D947-9911-498C1A087483}" type="sibTrans" cxnId="{DCBEB750-1FF5-D84E-97DA-C182CF3C8709}">
      <dgm:prSet/>
      <dgm:spPr/>
      <dgm:t>
        <a:bodyPr/>
        <a:lstStyle/>
        <a:p>
          <a:endParaRPr lang="es-MX"/>
        </a:p>
      </dgm:t>
    </dgm:pt>
    <dgm:pt modelId="{FE80A328-8E23-5943-A193-57A7300B266E}">
      <dgm:prSet phldrT="[Texto]" custT="1"/>
      <dgm:spPr/>
      <dgm:t>
        <a:bodyPr/>
        <a:lstStyle/>
        <a:p>
          <a:r>
            <a:rPr lang="es-MX" sz="1200" dirty="0"/>
            <a:t>Recursos Educativos</a:t>
          </a:r>
        </a:p>
      </dgm:t>
    </dgm:pt>
    <dgm:pt modelId="{21CDB2C7-2045-DA4D-923A-D8F6B6F1730E}" type="parTrans" cxnId="{6D606FA6-531B-EA45-86C3-1775FA6F6A1B}">
      <dgm:prSet/>
      <dgm:spPr/>
      <dgm:t>
        <a:bodyPr/>
        <a:lstStyle/>
        <a:p>
          <a:endParaRPr lang="es-MX"/>
        </a:p>
      </dgm:t>
    </dgm:pt>
    <dgm:pt modelId="{D71C54FE-D5EC-F844-AF4A-DB289E49DB22}" type="sibTrans" cxnId="{6D606FA6-531B-EA45-86C3-1775FA6F6A1B}">
      <dgm:prSet/>
      <dgm:spPr/>
      <dgm:t>
        <a:bodyPr/>
        <a:lstStyle/>
        <a:p>
          <a:endParaRPr lang="es-MX"/>
        </a:p>
      </dgm:t>
    </dgm:pt>
    <dgm:pt modelId="{84777F0D-CFB5-AF44-9A6B-652DA212D01E}" type="pres">
      <dgm:prSet presAssocID="{DDCF38CC-25C5-D348-A252-C4E20D0C5BA2}" presName="Name0" presStyleCnt="0">
        <dgm:presLayoutVars>
          <dgm:chMax val="7"/>
          <dgm:resizeHandles val="exact"/>
        </dgm:presLayoutVars>
      </dgm:prSet>
      <dgm:spPr/>
    </dgm:pt>
    <dgm:pt modelId="{ACFA89F9-2CA7-4543-BAC6-8F42B943368D}" type="pres">
      <dgm:prSet presAssocID="{DDCF38CC-25C5-D348-A252-C4E20D0C5BA2}" presName="comp1" presStyleCnt="0"/>
      <dgm:spPr/>
    </dgm:pt>
    <dgm:pt modelId="{E67C87DE-264C-B244-8D46-94FBEF78328A}" type="pres">
      <dgm:prSet presAssocID="{DDCF38CC-25C5-D348-A252-C4E20D0C5BA2}" presName="circle1" presStyleLbl="node1" presStyleIdx="0" presStyleCnt="6"/>
      <dgm:spPr/>
    </dgm:pt>
    <dgm:pt modelId="{904775EA-57AF-D14E-8666-28C260A40700}" type="pres">
      <dgm:prSet presAssocID="{DDCF38CC-25C5-D348-A252-C4E20D0C5BA2}" presName="c1text" presStyleLbl="node1" presStyleIdx="0" presStyleCnt="6">
        <dgm:presLayoutVars>
          <dgm:bulletEnabled val="1"/>
        </dgm:presLayoutVars>
      </dgm:prSet>
      <dgm:spPr/>
    </dgm:pt>
    <dgm:pt modelId="{2C742793-882F-C74D-97AA-444D58A52000}" type="pres">
      <dgm:prSet presAssocID="{DDCF38CC-25C5-D348-A252-C4E20D0C5BA2}" presName="comp2" presStyleCnt="0"/>
      <dgm:spPr/>
    </dgm:pt>
    <dgm:pt modelId="{EE73F91F-E9DB-3E40-9859-9200D61A48EB}" type="pres">
      <dgm:prSet presAssocID="{DDCF38CC-25C5-D348-A252-C4E20D0C5BA2}" presName="circle2" presStyleLbl="node1" presStyleIdx="1" presStyleCnt="6"/>
      <dgm:spPr/>
    </dgm:pt>
    <dgm:pt modelId="{2748669C-DBA4-9548-B0E3-7C0E2C8B13C8}" type="pres">
      <dgm:prSet presAssocID="{DDCF38CC-25C5-D348-A252-C4E20D0C5BA2}" presName="c2text" presStyleLbl="node1" presStyleIdx="1" presStyleCnt="6">
        <dgm:presLayoutVars>
          <dgm:bulletEnabled val="1"/>
        </dgm:presLayoutVars>
      </dgm:prSet>
      <dgm:spPr/>
    </dgm:pt>
    <dgm:pt modelId="{A2401F7A-3BC2-D047-B13B-13881D89C5CE}" type="pres">
      <dgm:prSet presAssocID="{DDCF38CC-25C5-D348-A252-C4E20D0C5BA2}" presName="comp3" presStyleCnt="0"/>
      <dgm:spPr/>
    </dgm:pt>
    <dgm:pt modelId="{7C7EC93B-2EE7-784A-BF49-52D1066341B8}" type="pres">
      <dgm:prSet presAssocID="{DDCF38CC-25C5-D348-A252-C4E20D0C5BA2}" presName="circle3" presStyleLbl="node1" presStyleIdx="2" presStyleCnt="6"/>
      <dgm:spPr/>
    </dgm:pt>
    <dgm:pt modelId="{4F417EC0-9659-5745-B75D-99BB9C8A62C0}" type="pres">
      <dgm:prSet presAssocID="{DDCF38CC-25C5-D348-A252-C4E20D0C5BA2}" presName="c3text" presStyleLbl="node1" presStyleIdx="2" presStyleCnt="6">
        <dgm:presLayoutVars>
          <dgm:bulletEnabled val="1"/>
        </dgm:presLayoutVars>
      </dgm:prSet>
      <dgm:spPr/>
    </dgm:pt>
    <dgm:pt modelId="{1BB507D8-2C8C-9A48-A6C3-BD08329E8B37}" type="pres">
      <dgm:prSet presAssocID="{DDCF38CC-25C5-D348-A252-C4E20D0C5BA2}" presName="comp4" presStyleCnt="0"/>
      <dgm:spPr/>
    </dgm:pt>
    <dgm:pt modelId="{3B367D91-9671-D845-84C3-F80A34B0EED7}" type="pres">
      <dgm:prSet presAssocID="{DDCF38CC-25C5-D348-A252-C4E20D0C5BA2}" presName="circle4" presStyleLbl="node1" presStyleIdx="3" presStyleCnt="6"/>
      <dgm:spPr/>
    </dgm:pt>
    <dgm:pt modelId="{2A7C5EF2-3DFB-2047-804A-7E5832408EF7}" type="pres">
      <dgm:prSet presAssocID="{DDCF38CC-25C5-D348-A252-C4E20D0C5BA2}" presName="c4text" presStyleLbl="node1" presStyleIdx="3" presStyleCnt="6">
        <dgm:presLayoutVars>
          <dgm:bulletEnabled val="1"/>
        </dgm:presLayoutVars>
      </dgm:prSet>
      <dgm:spPr/>
    </dgm:pt>
    <dgm:pt modelId="{C255CA9A-FE39-A847-A704-F6D35C9BBCD0}" type="pres">
      <dgm:prSet presAssocID="{DDCF38CC-25C5-D348-A252-C4E20D0C5BA2}" presName="comp5" presStyleCnt="0"/>
      <dgm:spPr/>
    </dgm:pt>
    <dgm:pt modelId="{B9D2BC22-847B-484E-A60D-97F1EA5D6F1E}" type="pres">
      <dgm:prSet presAssocID="{DDCF38CC-25C5-D348-A252-C4E20D0C5BA2}" presName="circle5" presStyleLbl="node1" presStyleIdx="4" presStyleCnt="6" custScaleX="116016"/>
      <dgm:spPr/>
    </dgm:pt>
    <dgm:pt modelId="{0D85D318-57E0-3342-B93E-24C46A9757DC}" type="pres">
      <dgm:prSet presAssocID="{DDCF38CC-25C5-D348-A252-C4E20D0C5BA2}" presName="c5text" presStyleLbl="node1" presStyleIdx="4" presStyleCnt="6">
        <dgm:presLayoutVars>
          <dgm:bulletEnabled val="1"/>
        </dgm:presLayoutVars>
      </dgm:prSet>
      <dgm:spPr/>
    </dgm:pt>
    <dgm:pt modelId="{359C672B-1EF8-1D4E-B69B-4CD1381B0977}" type="pres">
      <dgm:prSet presAssocID="{DDCF38CC-25C5-D348-A252-C4E20D0C5BA2}" presName="comp6" presStyleCnt="0"/>
      <dgm:spPr/>
    </dgm:pt>
    <dgm:pt modelId="{F5058263-63C4-9B48-906D-EB3C4FC79B9D}" type="pres">
      <dgm:prSet presAssocID="{DDCF38CC-25C5-D348-A252-C4E20D0C5BA2}" presName="circle6" presStyleLbl="node1" presStyleIdx="5" presStyleCnt="6"/>
      <dgm:spPr/>
    </dgm:pt>
    <dgm:pt modelId="{903B41B6-CE82-564F-8746-C7D3562EE0EE}" type="pres">
      <dgm:prSet presAssocID="{DDCF38CC-25C5-D348-A252-C4E20D0C5BA2}" presName="c6text" presStyleLbl="node1" presStyleIdx="5" presStyleCnt="6">
        <dgm:presLayoutVars>
          <dgm:bulletEnabled val="1"/>
        </dgm:presLayoutVars>
      </dgm:prSet>
      <dgm:spPr/>
    </dgm:pt>
  </dgm:ptLst>
  <dgm:cxnLst>
    <dgm:cxn modelId="{53D4C804-86B2-AB46-9357-ED592D4DA186}" type="presOf" srcId="{5C3A0239-F4C3-304E-8179-CECC638FE2AF}" destId="{2748669C-DBA4-9548-B0E3-7C0E2C8B13C8}" srcOrd="1" destOrd="0" presId="urn:microsoft.com/office/officeart/2005/8/layout/venn2"/>
    <dgm:cxn modelId="{6D839206-816B-9649-93A0-4A223F44CC2E}" type="presOf" srcId="{DDCF38CC-25C5-D348-A252-C4E20D0C5BA2}" destId="{84777F0D-CFB5-AF44-9A6B-652DA212D01E}" srcOrd="0" destOrd="0" presId="urn:microsoft.com/office/officeart/2005/8/layout/venn2"/>
    <dgm:cxn modelId="{AB14100C-E0E7-374F-A94A-AC55846FB129}" srcId="{DDCF38CC-25C5-D348-A252-C4E20D0C5BA2}" destId="{5C3A0239-F4C3-304E-8179-CECC638FE2AF}" srcOrd="1" destOrd="0" parTransId="{162AAEA5-C61C-544E-9EAC-260D101E1F12}" sibTransId="{03842C5F-CEF3-3345-98F3-2C9A2008C027}"/>
    <dgm:cxn modelId="{97063813-2F91-124D-A6B6-EF4057203725}" type="presOf" srcId="{7D844909-F7D7-2A4B-9269-10B35562474B}" destId="{E67C87DE-264C-B244-8D46-94FBEF78328A}" srcOrd="0" destOrd="0" presId="urn:microsoft.com/office/officeart/2005/8/layout/venn2"/>
    <dgm:cxn modelId="{B6B4821D-CBF8-A94F-BB16-1CE16E2D3CF7}" type="presOf" srcId="{FE80A328-8E23-5943-A193-57A7300B266E}" destId="{F5058263-63C4-9B48-906D-EB3C4FC79B9D}" srcOrd="0" destOrd="0" presId="urn:microsoft.com/office/officeart/2005/8/layout/venn2"/>
    <dgm:cxn modelId="{E7F5D523-30AA-0B4E-8C31-B22111D11919}" srcId="{DDCF38CC-25C5-D348-A252-C4E20D0C5BA2}" destId="{61C85F22-723A-3648-B1A3-2290137C517A}" srcOrd="2" destOrd="0" parTransId="{0D120B79-A9A1-6E40-8183-F0D3B52C93D1}" sibTransId="{7B835D69-4167-784D-84BE-8C4EA1118BCE}"/>
    <dgm:cxn modelId="{A776D625-BA6D-6540-9FBF-419F58F17D5E}" type="presOf" srcId="{33E68FCD-EEEA-A04F-8E5A-687E16B8BE77}" destId="{0D85D318-57E0-3342-B93E-24C46A9757DC}" srcOrd="1" destOrd="0" presId="urn:microsoft.com/office/officeart/2005/8/layout/venn2"/>
    <dgm:cxn modelId="{DCBEB750-1FF5-D84E-97DA-C182CF3C8709}" srcId="{DDCF38CC-25C5-D348-A252-C4E20D0C5BA2}" destId="{33E68FCD-EEEA-A04F-8E5A-687E16B8BE77}" srcOrd="4" destOrd="0" parTransId="{D93A5CD9-C61A-924B-9B36-B8ED6B08BD3B}" sibTransId="{F538F79E-004A-D947-9911-498C1A087483}"/>
    <dgm:cxn modelId="{CE35FD5F-0328-DE40-B0DD-8F68F29468D1}" type="presOf" srcId="{FE80A328-8E23-5943-A193-57A7300B266E}" destId="{903B41B6-CE82-564F-8746-C7D3562EE0EE}" srcOrd="1" destOrd="0" presId="urn:microsoft.com/office/officeart/2005/8/layout/venn2"/>
    <dgm:cxn modelId="{A7E1BE76-1B5B-9B4D-A45E-3FDF33FA2CAD}" type="presOf" srcId="{61C85F22-723A-3648-B1A3-2290137C517A}" destId="{4F417EC0-9659-5745-B75D-99BB9C8A62C0}" srcOrd="1" destOrd="0" presId="urn:microsoft.com/office/officeart/2005/8/layout/venn2"/>
    <dgm:cxn modelId="{98FC05A1-DCB2-5D47-8FCB-0A85D01D9595}" type="presOf" srcId="{61C85F22-723A-3648-B1A3-2290137C517A}" destId="{7C7EC93B-2EE7-784A-BF49-52D1066341B8}" srcOrd="0" destOrd="0" presId="urn:microsoft.com/office/officeart/2005/8/layout/venn2"/>
    <dgm:cxn modelId="{6D606FA6-531B-EA45-86C3-1775FA6F6A1B}" srcId="{DDCF38CC-25C5-D348-A252-C4E20D0C5BA2}" destId="{FE80A328-8E23-5943-A193-57A7300B266E}" srcOrd="5" destOrd="0" parTransId="{21CDB2C7-2045-DA4D-923A-D8F6B6F1730E}" sibTransId="{D71C54FE-D5EC-F844-AF4A-DB289E49DB22}"/>
    <dgm:cxn modelId="{28B8C4AA-7005-4E46-BCC4-2C2E8B26945D}" srcId="{DDCF38CC-25C5-D348-A252-C4E20D0C5BA2}" destId="{5EB8D177-E728-7847-B321-77870AEC9A5D}" srcOrd="3" destOrd="0" parTransId="{A6073401-87FF-4A46-8365-CF2A0FBA0938}" sibTransId="{5A7EA505-DEB7-BA44-BC8E-87D970635EB1}"/>
    <dgm:cxn modelId="{594634B9-9ADD-C047-B189-D934836598F4}" type="presOf" srcId="{5C3A0239-F4C3-304E-8179-CECC638FE2AF}" destId="{EE73F91F-E9DB-3E40-9859-9200D61A48EB}" srcOrd="0" destOrd="0" presId="urn:microsoft.com/office/officeart/2005/8/layout/venn2"/>
    <dgm:cxn modelId="{649E36BE-9795-7742-BDFA-7F8F3E8E4972}" type="presOf" srcId="{7D844909-F7D7-2A4B-9269-10B35562474B}" destId="{904775EA-57AF-D14E-8666-28C260A40700}" srcOrd="1" destOrd="0" presId="urn:microsoft.com/office/officeart/2005/8/layout/venn2"/>
    <dgm:cxn modelId="{8EBA60C8-D9F9-AB43-A83D-15AE71BAE501}" srcId="{DDCF38CC-25C5-D348-A252-C4E20D0C5BA2}" destId="{7D844909-F7D7-2A4B-9269-10B35562474B}" srcOrd="0" destOrd="0" parTransId="{0FEFD065-F858-FA40-AA7D-3502089A794E}" sibTransId="{927D7CD7-77D5-6240-9CF7-71E8C27561A8}"/>
    <dgm:cxn modelId="{DF54AACF-226F-0A4A-8F88-BB8465CD1FF8}" type="presOf" srcId="{5EB8D177-E728-7847-B321-77870AEC9A5D}" destId="{3B367D91-9671-D845-84C3-F80A34B0EED7}" srcOrd="0" destOrd="0" presId="urn:microsoft.com/office/officeart/2005/8/layout/venn2"/>
    <dgm:cxn modelId="{5B0CF6E4-45F8-3D4F-937C-A7192916DA58}" type="presOf" srcId="{5EB8D177-E728-7847-B321-77870AEC9A5D}" destId="{2A7C5EF2-3DFB-2047-804A-7E5832408EF7}" srcOrd="1" destOrd="0" presId="urn:microsoft.com/office/officeart/2005/8/layout/venn2"/>
    <dgm:cxn modelId="{2DF0FBFD-F33F-2941-AF4C-E4EB37DE55E5}" type="presOf" srcId="{33E68FCD-EEEA-A04F-8E5A-687E16B8BE77}" destId="{B9D2BC22-847B-484E-A60D-97F1EA5D6F1E}" srcOrd="0" destOrd="0" presId="urn:microsoft.com/office/officeart/2005/8/layout/venn2"/>
    <dgm:cxn modelId="{80315A72-FE22-C240-AF68-F3F25FF94ECE}" type="presParOf" srcId="{84777F0D-CFB5-AF44-9A6B-652DA212D01E}" destId="{ACFA89F9-2CA7-4543-BAC6-8F42B943368D}" srcOrd="0" destOrd="0" presId="urn:microsoft.com/office/officeart/2005/8/layout/venn2"/>
    <dgm:cxn modelId="{176F2273-21A0-CB42-A750-A619EB082424}" type="presParOf" srcId="{ACFA89F9-2CA7-4543-BAC6-8F42B943368D}" destId="{E67C87DE-264C-B244-8D46-94FBEF78328A}" srcOrd="0" destOrd="0" presId="urn:microsoft.com/office/officeart/2005/8/layout/venn2"/>
    <dgm:cxn modelId="{D519B819-D4BB-4B45-9DEE-4CEA9C38146C}" type="presParOf" srcId="{ACFA89F9-2CA7-4543-BAC6-8F42B943368D}" destId="{904775EA-57AF-D14E-8666-28C260A40700}" srcOrd="1" destOrd="0" presId="urn:microsoft.com/office/officeart/2005/8/layout/venn2"/>
    <dgm:cxn modelId="{559365FF-5ECA-6B41-AE4F-1B379B4BC2F9}" type="presParOf" srcId="{84777F0D-CFB5-AF44-9A6B-652DA212D01E}" destId="{2C742793-882F-C74D-97AA-444D58A52000}" srcOrd="1" destOrd="0" presId="urn:microsoft.com/office/officeart/2005/8/layout/venn2"/>
    <dgm:cxn modelId="{624A28D5-0ABC-FE44-A28C-ED56220A4266}" type="presParOf" srcId="{2C742793-882F-C74D-97AA-444D58A52000}" destId="{EE73F91F-E9DB-3E40-9859-9200D61A48EB}" srcOrd="0" destOrd="0" presId="urn:microsoft.com/office/officeart/2005/8/layout/venn2"/>
    <dgm:cxn modelId="{961C3637-554D-1C40-8386-1A095B1C9AAD}" type="presParOf" srcId="{2C742793-882F-C74D-97AA-444D58A52000}" destId="{2748669C-DBA4-9548-B0E3-7C0E2C8B13C8}" srcOrd="1" destOrd="0" presId="urn:microsoft.com/office/officeart/2005/8/layout/venn2"/>
    <dgm:cxn modelId="{BAC886D1-E8E8-5544-A1CF-99D4FD779E8A}" type="presParOf" srcId="{84777F0D-CFB5-AF44-9A6B-652DA212D01E}" destId="{A2401F7A-3BC2-D047-B13B-13881D89C5CE}" srcOrd="2" destOrd="0" presId="urn:microsoft.com/office/officeart/2005/8/layout/venn2"/>
    <dgm:cxn modelId="{9C4DD664-7DDA-8F49-9332-D86C30B33F18}" type="presParOf" srcId="{A2401F7A-3BC2-D047-B13B-13881D89C5CE}" destId="{7C7EC93B-2EE7-784A-BF49-52D1066341B8}" srcOrd="0" destOrd="0" presId="urn:microsoft.com/office/officeart/2005/8/layout/venn2"/>
    <dgm:cxn modelId="{3DD2A83B-2F49-8140-89E6-83FB37A3DC5B}" type="presParOf" srcId="{A2401F7A-3BC2-D047-B13B-13881D89C5CE}" destId="{4F417EC0-9659-5745-B75D-99BB9C8A62C0}" srcOrd="1" destOrd="0" presId="urn:microsoft.com/office/officeart/2005/8/layout/venn2"/>
    <dgm:cxn modelId="{2E0D8894-156C-074D-B2A8-3A2ECBF74FAF}" type="presParOf" srcId="{84777F0D-CFB5-AF44-9A6B-652DA212D01E}" destId="{1BB507D8-2C8C-9A48-A6C3-BD08329E8B37}" srcOrd="3" destOrd="0" presId="urn:microsoft.com/office/officeart/2005/8/layout/venn2"/>
    <dgm:cxn modelId="{741C9A7C-5EFE-B643-A92B-C7286895CB8B}" type="presParOf" srcId="{1BB507D8-2C8C-9A48-A6C3-BD08329E8B37}" destId="{3B367D91-9671-D845-84C3-F80A34B0EED7}" srcOrd="0" destOrd="0" presId="urn:microsoft.com/office/officeart/2005/8/layout/venn2"/>
    <dgm:cxn modelId="{2CA806A8-AB53-2547-9993-F0E882C71F2E}" type="presParOf" srcId="{1BB507D8-2C8C-9A48-A6C3-BD08329E8B37}" destId="{2A7C5EF2-3DFB-2047-804A-7E5832408EF7}" srcOrd="1" destOrd="0" presId="urn:microsoft.com/office/officeart/2005/8/layout/venn2"/>
    <dgm:cxn modelId="{4A2C26A8-C420-884B-BB1A-15718A895C85}" type="presParOf" srcId="{84777F0D-CFB5-AF44-9A6B-652DA212D01E}" destId="{C255CA9A-FE39-A847-A704-F6D35C9BBCD0}" srcOrd="4" destOrd="0" presId="urn:microsoft.com/office/officeart/2005/8/layout/venn2"/>
    <dgm:cxn modelId="{D180FDBE-F701-8A42-9741-4BE5AE01A27C}" type="presParOf" srcId="{C255CA9A-FE39-A847-A704-F6D35C9BBCD0}" destId="{B9D2BC22-847B-484E-A60D-97F1EA5D6F1E}" srcOrd="0" destOrd="0" presId="urn:microsoft.com/office/officeart/2005/8/layout/venn2"/>
    <dgm:cxn modelId="{EE169F59-4FD0-3443-84B2-F9EF5DEDE4DF}" type="presParOf" srcId="{C255CA9A-FE39-A847-A704-F6D35C9BBCD0}" destId="{0D85D318-57E0-3342-B93E-24C46A9757DC}" srcOrd="1" destOrd="0" presId="urn:microsoft.com/office/officeart/2005/8/layout/venn2"/>
    <dgm:cxn modelId="{A758C80D-D0AE-B646-9E70-FB76948C391B}" type="presParOf" srcId="{84777F0D-CFB5-AF44-9A6B-652DA212D01E}" destId="{359C672B-1EF8-1D4E-B69B-4CD1381B0977}" srcOrd="5" destOrd="0" presId="urn:microsoft.com/office/officeart/2005/8/layout/venn2"/>
    <dgm:cxn modelId="{B1A42AFF-9AFF-7B4C-B392-3DC22DD17380}" type="presParOf" srcId="{359C672B-1EF8-1D4E-B69B-4CD1381B0977}" destId="{F5058263-63C4-9B48-906D-EB3C4FC79B9D}" srcOrd="0" destOrd="0" presId="urn:microsoft.com/office/officeart/2005/8/layout/venn2"/>
    <dgm:cxn modelId="{2BE71C8B-85EC-C141-9348-43BBE94F7343}" type="presParOf" srcId="{359C672B-1EF8-1D4E-B69B-4CD1381B0977}" destId="{903B41B6-CE82-564F-8746-C7D3562EE0E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C0497B-FAE6-984B-9BCE-B04CA4A46E3A}" type="doc">
      <dgm:prSet loTypeId="urn:microsoft.com/office/officeart/2008/layout/LinedList" loCatId="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F78CAD7C-08C8-0E42-AA5E-DC67AF68FD52}">
      <dgm:prSet phldrT="[Texto]" phldr="1"/>
      <dgm:spPr/>
      <dgm:t>
        <a:bodyPr/>
        <a:lstStyle/>
        <a:p>
          <a:endParaRPr lang="es-MX" dirty="0"/>
        </a:p>
      </dgm:t>
    </dgm:pt>
    <dgm:pt modelId="{6A7EE2E5-EEE0-0949-A11D-0A443BAEFF2E}" type="parTrans" cxnId="{074B80E3-8486-9C4A-99B5-5CF70997F970}">
      <dgm:prSet/>
      <dgm:spPr/>
      <dgm:t>
        <a:bodyPr/>
        <a:lstStyle/>
        <a:p>
          <a:endParaRPr lang="es-MX"/>
        </a:p>
      </dgm:t>
    </dgm:pt>
    <dgm:pt modelId="{F9EFFD67-561E-DE4A-860F-0CDAC64F81B2}" type="sibTrans" cxnId="{074B80E3-8486-9C4A-99B5-5CF70997F970}">
      <dgm:prSet/>
      <dgm:spPr/>
      <dgm:t>
        <a:bodyPr/>
        <a:lstStyle/>
        <a:p>
          <a:endParaRPr lang="es-MX"/>
        </a:p>
      </dgm:t>
    </dgm:pt>
    <dgm:pt modelId="{BB11F3BD-0CB8-B845-93FC-C6598971BB76}">
      <dgm:prSet phldrT="[Texto]"/>
      <dgm:spPr/>
      <dgm:t>
        <a:bodyPr/>
        <a:lstStyle/>
        <a:p>
          <a:r>
            <a:rPr lang="es-MX" dirty="0"/>
            <a:t>Gestión y administración académica</a:t>
          </a:r>
        </a:p>
      </dgm:t>
    </dgm:pt>
    <dgm:pt modelId="{B26BA464-6E6F-6944-B9E4-1B44C8BC39A3}" type="parTrans" cxnId="{5A8EED14-DB47-E445-BA3A-784E017D1A4B}">
      <dgm:prSet/>
      <dgm:spPr/>
      <dgm:t>
        <a:bodyPr/>
        <a:lstStyle/>
        <a:p>
          <a:endParaRPr lang="es-MX"/>
        </a:p>
      </dgm:t>
    </dgm:pt>
    <dgm:pt modelId="{CA093476-7A52-BD44-95AC-23EF30E7DCD5}" type="sibTrans" cxnId="{5A8EED14-DB47-E445-BA3A-784E017D1A4B}">
      <dgm:prSet/>
      <dgm:spPr/>
      <dgm:t>
        <a:bodyPr/>
        <a:lstStyle/>
        <a:p>
          <a:endParaRPr lang="es-MX"/>
        </a:p>
      </dgm:t>
    </dgm:pt>
    <dgm:pt modelId="{C964C953-ED86-FB46-BEBF-0299C8A45E10}">
      <dgm:prSet phldrT="[Texto]"/>
      <dgm:spPr/>
      <dgm:t>
        <a:bodyPr/>
        <a:lstStyle/>
        <a:p>
          <a:r>
            <a:rPr lang="es-MX" dirty="0"/>
            <a:t>Organización</a:t>
          </a:r>
        </a:p>
      </dgm:t>
    </dgm:pt>
    <dgm:pt modelId="{BD78E7AF-41BD-C245-8A6A-919DDF695298}" type="parTrans" cxnId="{BD881CDA-F1F7-634C-823A-E44BCFDF5AD6}">
      <dgm:prSet/>
      <dgm:spPr/>
      <dgm:t>
        <a:bodyPr/>
        <a:lstStyle/>
        <a:p>
          <a:endParaRPr lang="es-MX"/>
        </a:p>
      </dgm:t>
    </dgm:pt>
    <dgm:pt modelId="{A5893C3D-19C8-804A-8973-99FB292898D4}" type="sibTrans" cxnId="{BD881CDA-F1F7-634C-823A-E44BCFDF5AD6}">
      <dgm:prSet/>
      <dgm:spPr/>
      <dgm:t>
        <a:bodyPr/>
        <a:lstStyle/>
        <a:p>
          <a:endParaRPr lang="es-MX"/>
        </a:p>
      </dgm:t>
    </dgm:pt>
    <dgm:pt modelId="{C5E5C263-C411-3849-ACBD-2DB470B483DA}">
      <dgm:prSet phldrT="[Texto]"/>
      <dgm:spPr/>
      <dgm:t>
        <a:bodyPr/>
        <a:lstStyle/>
        <a:p>
          <a:r>
            <a:rPr lang="es-MX" dirty="0"/>
            <a:t>Comunicación / Interacción</a:t>
          </a:r>
        </a:p>
      </dgm:t>
    </dgm:pt>
    <dgm:pt modelId="{BA462B7F-679F-0C46-9B79-3332D9C1DDC2}" type="parTrans" cxnId="{B302A4AC-A095-B84C-93FC-342389F7BFA7}">
      <dgm:prSet/>
      <dgm:spPr/>
      <dgm:t>
        <a:bodyPr/>
        <a:lstStyle/>
        <a:p>
          <a:endParaRPr lang="es-MX"/>
        </a:p>
      </dgm:t>
    </dgm:pt>
    <dgm:pt modelId="{D9AD8F6D-7E6D-6945-8C46-7DC7B9EEEEF9}" type="sibTrans" cxnId="{B302A4AC-A095-B84C-93FC-342389F7BFA7}">
      <dgm:prSet/>
      <dgm:spPr/>
      <dgm:t>
        <a:bodyPr/>
        <a:lstStyle/>
        <a:p>
          <a:endParaRPr lang="es-MX"/>
        </a:p>
      </dgm:t>
    </dgm:pt>
    <dgm:pt modelId="{20EA5EB4-8B07-A941-BAE3-61C15589144B}">
      <dgm:prSet phldrT="[Texto]"/>
      <dgm:spPr/>
      <dgm:t>
        <a:bodyPr/>
        <a:lstStyle/>
        <a:p>
          <a:r>
            <a:rPr lang="es-MX" dirty="0"/>
            <a:t>Seguimiento del estudiante</a:t>
          </a:r>
        </a:p>
      </dgm:t>
    </dgm:pt>
    <dgm:pt modelId="{8AA4FDE4-F4A2-0046-B537-7D55BC22B6D9}" type="parTrans" cxnId="{7148483B-C222-4A4D-A4B1-179E3B5B625F}">
      <dgm:prSet/>
      <dgm:spPr/>
      <dgm:t>
        <a:bodyPr/>
        <a:lstStyle/>
        <a:p>
          <a:endParaRPr lang="es-MX"/>
        </a:p>
      </dgm:t>
    </dgm:pt>
    <dgm:pt modelId="{768733A8-43FC-A046-A4C7-39F59A6B441C}" type="sibTrans" cxnId="{7148483B-C222-4A4D-A4B1-179E3B5B625F}">
      <dgm:prSet/>
      <dgm:spPr/>
      <dgm:t>
        <a:bodyPr/>
        <a:lstStyle/>
        <a:p>
          <a:endParaRPr lang="es-MX"/>
        </a:p>
      </dgm:t>
    </dgm:pt>
    <dgm:pt modelId="{3048D419-5ECE-B045-86C1-C9ADF0CA07E7}">
      <dgm:prSet phldrT="[Texto]"/>
      <dgm:spPr/>
      <dgm:t>
        <a:bodyPr/>
        <a:lstStyle/>
        <a:p>
          <a:r>
            <a:rPr lang="es-MX" dirty="0"/>
            <a:t>Evaluación y autoevaluación</a:t>
          </a:r>
        </a:p>
      </dgm:t>
    </dgm:pt>
    <dgm:pt modelId="{05AE4BA2-CE62-174F-AB2B-E8BF08F534AB}" type="parTrans" cxnId="{EDE4EC9F-7BC3-6345-8489-891CDE9FBF0D}">
      <dgm:prSet/>
      <dgm:spPr/>
      <dgm:t>
        <a:bodyPr/>
        <a:lstStyle/>
        <a:p>
          <a:endParaRPr lang="es-MX"/>
        </a:p>
      </dgm:t>
    </dgm:pt>
    <dgm:pt modelId="{886E9B72-0CCC-4D42-A122-AED10A4FD947}" type="sibTrans" cxnId="{EDE4EC9F-7BC3-6345-8489-891CDE9FBF0D}">
      <dgm:prSet/>
      <dgm:spPr/>
      <dgm:t>
        <a:bodyPr/>
        <a:lstStyle/>
        <a:p>
          <a:endParaRPr lang="es-MX"/>
        </a:p>
      </dgm:t>
    </dgm:pt>
    <dgm:pt modelId="{66EB9BE4-CA71-D44C-9D7D-88DC28F35894}">
      <dgm:prSet phldrT="[Texto]"/>
      <dgm:spPr/>
      <dgm:t>
        <a:bodyPr/>
        <a:lstStyle/>
        <a:p>
          <a:r>
            <a:rPr lang="es-MX" dirty="0"/>
            <a:t>Trabajo colaborativo</a:t>
          </a:r>
        </a:p>
      </dgm:t>
    </dgm:pt>
    <dgm:pt modelId="{E7390C2B-319A-554F-B02B-DB65D37D2046}" type="parTrans" cxnId="{7F8F34AB-0BDF-2046-94CF-274517457D55}">
      <dgm:prSet/>
      <dgm:spPr/>
      <dgm:t>
        <a:bodyPr/>
        <a:lstStyle/>
        <a:p>
          <a:endParaRPr lang="es-MX"/>
        </a:p>
      </dgm:t>
    </dgm:pt>
    <dgm:pt modelId="{EAD4A6C5-C191-BD47-A303-CA43D87D1EA5}" type="sibTrans" cxnId="{7F8F34AB-0BDF-2046-94CF-274517457D55}">
      <dgm:prSet/>
      <dgm:spPr/>
      <dgm:t>
        <a:bodyPr/>
        <a:lstStyle/>
        <a:p>
          <a:endParaRPr lang="es-MX"/>
        </a:p>
      </dgm:t>
    </dgm:pt>
    <dgm:pt modelId="{6EFD20D2-FB2A-5B4C-AE98-0A9D7B210AC4}">
      <dgm:prSet phldrT="[Texto]"/>
      <dgm:spPr/>
      <dgm:t>
        <a:bodyPr/>
        <a:lstStyle/>
        <a:p>
          <a:r>
            <a:rPr lang="es-MX" dirty="0"/>
            <a:t>Acceso a contenidos y recursos de aprendizaje</a:t>
          </a:r>
        </a:p>
      </dgm:t>
    </dgm:pt>
    <dgm:pt modelId="{F2B491DE-68B0-B545-BB4E-55D4D4D9E2E2}" type="parTrans" cxnId="{C445D30D-CDE7-CF40-882A-6109DDB072E0}">
      <dgm:prSet/>
      <dgm:spPr/>
      <dgm:t>
        <a:bodyPr/>
        <a:lstStyle/>
        <a:p>
          <a:endParaRPr lang="es-MX"/>
        </a:p>
      </dgm:t>
    </dgm:pt>
    <dgm:pt modelId="{BB1D3077-9140-224B-AE80-3C30EAFA368C}" type="sibTrans" cxnId="{C445D30D-CDE7-CF40-882A-6109DDB072E0}">
      <dgm:prSet/>
      <dgm:spPr/>
      <dgm:t>
        <a:bodyPr/>
        <a:lstStyle/>
        <a:p>
          <a:endParaRPr lang="es-MX"/>
        </a:p>
      </dgm:t>
    </dgm:pt>
    <dgm:pt modelId="{01C9FD36-DFD9-0F4B-96B3-BE67AFF8CD30}" type="pres">
      <dgm:prSet presAssocID="{89C0497B-FAE6-984B-9BCE-B04CA4A46E3A}" presName="vert0" presStyleCnt="0">
        <dgm:presLayoutVars>
          <dgm:dir/>
          <dgm:animOne val="branch"/>
          <dgm:animLvl val="lvl"/>
        </dgm:presLayoutVars>
      </dgm:prSet>
      <dgm:spPr/>
    </dgm:pt>
    <dgm:pt modelId="{D178681C-0873-7E4F-B859-F5940E759BF5}" type="pres">
      <dgm:prSet presAssocID="{F78CAD7C-08C8-0E42-AA5E-DC67AF68FD52}" presName="thickLine" presStyleLbl="alignNode1" presStyleIdx="0" presStyleCnt="1"/>
      <dgm:spPr/>
    </dgm:pt>
    <dgm:pt modelId="{6BD64298-1551-DC48-8529-141DEE353D8B}" type="pres">
      <dgm:prSet presAssocID="{F78CAD7C-08C8-0E42-AA5E-DC67AF68FD52}" presName="horz1" presStyleCnt="0"/>
      <dgm:spPr/>
    </dgm:pt>
    <dgm:pt modelId="{27A479A1-6767-224A-BDFE-F9C0016CD4FD}" type="pres">
      <dgm:prSet presAssocID="{F78CAD7C-08C8-0E42-AA5E-DC67AF68FD52}" presName="tx1" presStyleLbl="revTx" presStyleIdx="0" presStyleCnt="8"/>
      <dgm:spPr/>
    </dgm:pt>
    <dgm:pt modelId="{EB02C5BF-2731-714A-A6B0-DB6785BD16EF}" type="pres">
      <dgm:prSet presAssocID="{F78CAD7C-08C8-0E42-AA5E-DC67AF68FD52}" presName="vert1" presStyleCnt="0"/>
      <dgm:spPr/>
    </dgm:pt>
    <dgm:pt modelId="{77B99367-F2C5-6841-8011-D83309F9CF4A}" type="pres">
      <dgm:prSet presAssocID="{BB11F3BD-0CB8-B845-93FC-C6598971BB76}" presName="vertSpace2a" presStyleCnt="0"/>
      <dgm:spPr/>
    </dgm:pt>
    <dgm:pt modelId="{7802F4BD-4241-1B45-89B5-3A25BAB20A7F}" type="pres">
      <dgm:prSet presAssocID="{BB11F3BD-0CB8-B845-93FC-C6598971BB76}" presName="horz2" presStyleCnt="0"/>
      <dgm:spPr/>
    </dgm:pt>
    <dgm:pt modelId="{F023A12B-7E94-F14C-B371-FA732CA159C3}" type="pres">
      <dgm:prSet presAssocID="{BB11F3BD-0CB8-B845-93FC-C6598971BB76}" presName="horzSpace2" presStyleCnt="0"/>
      <dgm:spPr/>
    </dgm:pt>
    <dgm:pt modelId="{7EC36F83-595E-FA47-9C21-BDB34C9FE497}" type="pres">
      <dgm:prSet presAssocID="{BB11F3BD-0CB8-B845-93FC-C6598971BB76}" presName="tx2" presStyleLbl="revTx" presStyleIdx="1" presStyleCnt="8"/>
      <dgm:spPr/>
    </dgm:pt>
    <dgm:pt modelId="{848787B9-0A71-A34A-8DD3-ADCC6DEF85D9}" type="pres">
      <dgm:prSet presAssocID="{BB11F3BD-0CB8-B845-93FC-C6598971BB76}" presName="vert2" presStyleCnt="0"/>
      <dgm:spPr/>
    </dgm:pt>
    <dgm:pt modelId="{B64FAAFC-B6FC-6543-9188-DA360495D4E8}" type="pres">
      <dgm:prSet presAssocID="{BB11F3BD-0CB8-B845-93FC-C6598971BB76}" presName="thinLine2b" presStyleLbl="callout" presStyleIdx="0" presStyleCnt="7"/>
      <dgm:spPr/>
    </dgm:pt>
    <dgm:pt modelId="{245789CE-4A73-4642-B97A-683AC149A0D8}" type="pres">
      <dgm:prSet presAssocID="{BB11F3BD-0CB8-B845-93FC-C6598971BB76}" presName="vertSpace2b" presStyleCnt="0"/>
      <dgm:spPr/>
    </dgm:pt>
    <dgm:pt modelId="{AA1732C9-5349-8640-8B0B-4956419C04F7}" type="pres">
      <dgm:prSet presAssocID="{C964C953-ED86-FB46-BEBF-0299C8A45E10}" presName="horz2" presStyleCnt="0"/>
      <dgm:spPr/>
    </dgm:pt>
    <dgm:pt modelId="{E157B8D6-1175-FD44-A105-44512CF622A7}" type="pres">
      <dgm:prSet presAssocID="{C964C953-ED86-FB46-BEBF-0299C8A45E10}" presName="horzSpace2" presStyleCnt="0"/>
      <dgm:spPr/>
    </dgm:pt>
    <dgm:pt modelId="{A996F36D-068E-BD41-AA8B-9FE1AB92D1A7}" type="pres">
      <dgm:prSet presAssocID="{C964C953-ED86-FB46-BEBF-0299C8A45E10}" presName="tx2" presStyleLbl="revTx" presStyleIdx="2" presStyleCnt="8"/>
      <dgm:spPr/>
    </dgm:pt>
    <dgm:pt modelId="{5B0519F8-3881-A34E-AE64-70B347CC8B45}" type="pres">
      <dgm:prSet presAssocID="{C964C953-ED86-FB46-BEBF-0299C8A45E10}" presName="vert2" presStyleCnt="0"/>
      <dgm:spPr/>
    </dgm:pt>
    <dgm:pt modelId="{B4547175-8185-1049-8987-7F07618C32BC}" type="pres">
      <dgm:prSet presAssocID="{C964C953-ED86-FB46-BEBF-0299C8A45E10}" presName="thinLine2b" presStyleLbl="callout" presStyleIdx="1" presStyleCnt="7"/>
      <dgm:spPr/>
    </dgm:pt>
    <dgm:pt modelId="{F53007EA-A70E-4648-91F1-168CBAA85C6E}" type="pres">
      <dgm:prSet presAssocID="{C964C953-ED86-FB46-BEBF-0299C8A45E10}" presName="vertSpace2b" presStyleCnt="0"/>
      <dgm:spPr/>
    </dgm:pt>
    <dgm:pt modelId="{845ECE87-EEBB-8E4E-BAC3-D4E07D68A5F5}" type="pres">
      <dgm:prSet presAssocID="{C5E5C263-C411-3849-ACBD-2DB470B483DA}" presName="horz2" presStyleCnt="0"/>
      <dgm:spPr/>
    </dgm:pt>
    <dgm:pt modelId="{9A963AE7-0387-BD46-AD34-019A9A85ECC3}" type="pres">
      <dgm:prSet presAssocID="{C5E5C263-C411-3849-ACBD-2DB470B483DA}" presName="horzSpace2" presStyleCnt="0"/>
      <dgm:spPr/>
    </dgm:pt>
    <dgm:pt modelId="{BD3A154D-2DE5-BF4D-B8E2-6A9807EC73B7}" type="pres">
      <dgm:prSet presAssocID="{C5E5C263-C411-3849-ACBD-2DB470B483DA}" presName="tx2" presStyleLbl="revTx" presStyleIdx="3" presStyleCnt="8"/>
      <dgm:spPr/>
    </dgm:pt>
    <dgm:pt modelId="{4BD55799-3BE9-8E43-88C0-116D1A4EB17F}" type="pres">
      <dgm:prSet presAssocID="{C5E5C263-C411-3849-ACBD-2DB470B483DA}" presName="vert2" presStyleCnt="0"/>
      <dgm:spPr/>
    </dgm:pt>
    <dgm:pt modelId="{A07BF9AA-0FE2-C746-82D1-13312F576A4E}" type="pres">
      <dgm:prSet presAssocID="{C5E5C263-C411-3849-ACBD-2DB470B483DA}" presName="thinLine2b" presStyleLbl="callout" presStyleIdx="2" presStyleCnt="7"/>
      <dgm:spPr/>
    </dgm:pt>
    <dgm:pt modelId="{C1778214-B019-534C-A091-1078841935A2}" type="pres">
      <dgm:prSet presAssocID="{C5E5C263-C411-3849-ACBD-2DB470B483DA}" presName="vertSpace2b" presStyleCnt="0"/>
      <dgm:spPr/>
    </dgm:pt>
    <dgm:pt modelId="{4FD59DC4-0341-A04A-901C-4640EDB1E367}" type="pres">
      <dgm:prSet presAssocID="{20EA5EB4-8B07-A941-BAE3-61C15589144B}" presName="horz2" presStyleCnt="0"/>
      <dgm:spPr/>
    </dgm:pt>
    <dgm:pt modelId="{29F6C006-2C82-894B-9769-085928BE179B}" type="pres">
      <dgm:prSet presAssocID="{20EA5EB4-8B07-A941-BAE3-61C15589144B}" presName="horzSpace2" presStyleCnt="0"/>
      <dgm:spPr/>
    </dgm:pt>
    <dgm:pt modelId="{CEB3083E-2450-784C-A93C-56EDB8B473BE}" type="pres">
      <dgm:prSet presAssocID="{20EA5EB4-8B07-A941-BAE3-61C15589144B}" presName="tx2" presStyleLbl="revTx" presStyleIdx="4" presStyleCnt="8"/>
      <dgm:spPr/>
    </dgm:pt>
    <dgm:pt modelId="{DD170EFA-8375-DD47-AB6B-E8950D6B2D82}" type="pres">
      <dgm:prSet presAssocID="{20EA5EB4-8B07-A941-BAE3-61C15589144B}" presName="vert2" presStyleCnt="0"/>
      <dgm:spPr/>
    </dgm:pt>
    <dgm:pt modelId="{6EF57606-0908-6144-8155-958A8F14B197}" type="pres">
      <dgm:prSet presAssocID="{20EA5EB4-8B07-A941-BAE3-61C15589144B}" presName="thinLine2b" presStyleLbl="callout" presStyleIdx="3" presStyleCnt="7"/>
      <dgm:spPr/>
    </dgm:pt>
    <dgm:pt modelId="{FFEBA3E3-EDA9-0A48-83FD-EEB4A0205970}" type="pres">
      <dgm:prSet presAssocID="{20EA5EB4-8B07-A941-BAE3-61C15589144B}" presName="vertSpace2b" presStyleCnt="0"/>
      <dgm:spPr/>
    </dgm:pt>
    <dgm:pt modelId="{CB614324-6800-2B42-8A38-2F40CCB8914F}" type="pres">
      <dgm:prSet presAssocID="{3048D419-5ECE-B045-86C1-C9ADF0CA07E7}" presName="horz2" presStyleCnt="0"/>
      <dgm:spPr/>
    </dgm:pt>
    <dgm:pt modelId="{74C45267-FBA2-0F4E-9A7D-9DE783771844}" type="pres">
      <dgm:prSet presAssocID="{3048D419-5ECE-B045-86C1-C9ADF0CA07E7}" presName="horzSpace2" presStyleCnt="0"/>
      <dgm:spPr/>
    </dgm:pt>
    <dgm:pt modelId="{1227C206-ED85-CF4E-A276-1A205086B87E}" type="pres">
      <dgm:prSet presAssocID="{3048D419-5ECE-B045-86C1-C9ADF0CA07E7}" presName="tx2" presStyleLbl="revTx" presStyleIdx="5" presStyleCnt="8"/>
      <dgm:spPr/>
    </dgm:pt>
    <dgm:pt modelId="{528BE2D1-DE2C-AF4D-A82F-8B1A65F07C3A}" type="pres">
      <dgm:prSet presAssocID="{3048D419-5ECE-B045-86C1-C9ADF0CA07E7}" presName="vert2" presStyleCnt="0"/>
      <dgm:spPr/>
    </dgm:pt>
    <dgm:pt modelId="{BE90AED8-5452-B343-BD43-0BFEEF4D2967}" type="pres">
      <dgm:prSet presAssocID="{3048D419-5ECE-B045-86C1-C9ADF0CA07E7}" presName="thinLine2b" presStyleLbl="callout" presStyleIdx="4" presStyleCnt="7"/>
      <dgm:spPr/>
    </dgm:pt>
    <dgm:pt modelId="{868528C4-53F7-7F45-8411-26C0D9962082}" type="pres">
      <dgm:prSet presAssocID="{3048D419-5ECE-B045-86C1-C9ADF0CA07E7}" presName="vertSpace2b" presStyleCnt="0"/>
      <dgm:spPr/>
    </dgm:pt>
    <dgm:pt modelId="{C51A94E5-6B09-4E4B-9A9A-DA28777FF8A5}" type="pres">
      <dgm:prSet presAssocID="{66EB9BE4-CA71-D44C-9D7D-88DC28F35894}" presName="horz2" presStyleCnt="0"/>
      <dgm:spPr/>
    </dgm:pt>
    <dgm:pt modelId="{4E51BAE0-7586-D847-9B1B-48EEACEC32F6}" type="pres">
      <dgm:prSet presAssocID="{66EB9BE4-CA71-D44C-9D7D-88DC28F35894}" presName="horzSpace2" presStyleCnt="0"/>
      <dgm:spPr/>
    </dgm:pt>
    <dgm:pt modelId="{937A0FBE-3773-5241-A70B-1A322DEFA718}" type="pres">
      <dgm:prSet presAssocID="{66EB9BE4-CA71-D44C-9D7D-88DC28F35894}" presName="tx2" presStyleLbl="revTx" presStyleIdx="6" presStyleCnt="8"/>
      <dgm:spPr/>
    </dgm:pt>
    <dgm:pt modelId="{4F1898CE-CF06-DB42-B4E4-266DD7AE9D9B}" type="pres">
      <dgm:prSet presAssocID="{66EB9BE4-CA71-D44C-9D7D-88DC28F35894}" presName="vert2" presStyleCnt="0"/>
      <dgm:spPr/>
    </dgm:pt>
    <dgm:pt modelId="{E5EAFCE1-36B3-F947-80D9-5E40FAA8915E}" type="pres">
      <dgm:prSet presAssocID="{66EB9BE4-CA71-D44C-9D7D-88DC28F35894}" presName="thinLine2b" presStyleLbl="callout" presStyleIdx="5" presStyleCnt="7"/>
      <dgm:spPr/>
    </dgm:pt>
    <dgm:pt modelId="{5CE868C4-9A1A-A74B-9138-880751BFD6E4}" type="pres">
      <dgm:prSet presAssocID="{66EB9BE4-CA71-D44C-9D7D-88DC28F35894}" presName="vertSpace2b" presStyleCnt="0"/>
      <dgm:spPr/>
    </dgm:pt>
    <dgm:pt modelId="{2F9E2C54-6FD9-E444-B558-8E2654678F8D}" type="pres">
      <dgm:prSet presAssocID="{6EFD20D2-FB2A-5B4C-AE98-0A9D7B210AC4}" presName="horz2" presStyleCnt="0"/>
      <dgm:spPr/>
    </dgm:pt>
    <dgm:pt modelId="{1E64813F-116C-B148-8842-82591AEA92DF}" type="pres">
      <dgm:prSet presAssocID="{6EFD20D2-FB2A-5B4C-AE98-0A9D7B210AC4}" presName="horzSpace2" presStyleCnt="0"/>
      <dgm:spPr/>
    </dgm:pt>
    <dgm:pt modelId="{4E10001C-8051-7341-A623-28ADD8449AAD}" type="pres">
      <dgm:prSet presAssocID="{6EFD20D2-FB2A-5B4C-AE98-0A9D7B210AC4}" presName="tx2" presStyleLbl="revTx" presStyleIdx="7" presStyleCnt="8"/>
      <dgm:spPr/>
    </dgm:pt>
    <dgm:pt modelId="{2334B6F7-A919-3B44-8D91-0608F244CC2C}" type="pres">
      <dgm:prSet presAssocID="{6EFD20D2-FB2A-5B4C-AE98-0A9D7B210AC4}" presName="vert2" presStyleCnt="0"/>
      <dgm:spPr/>
    </dgm:pt>
    <dgm:pt modelId="{915D286E-7F2A-3B46-9776-01A015466F40}" type="pres">
      <dgm:prSet presAssocID="{6EFD20D2-FB2A-5B4C-AE98-0A9D7B210AC4}" presName="thinLine2b" presStyleLbl="callout" presStyleIdx="6" presStyleCnt="7"/>
      <dgm:spPr/>
    </dgm:pt>
    <dgm:pt modelId="{16F5C97D-CF38-9D4C-B817-AA5903439FD8}" type="pres">
      <dgm:prSet presAssocID="{6EFD20D2-FB2A-5B4C-AE98-0A9D7B210AC4}" presName="vertSpace2b" presStyleCnt="0"/>
      <dgm:spPr/>
    </dgm:pt>
  </dgm:ptLst>
  <dgm:cxnLst>
    <dgm:cxn modelId="{C445D30D-CDE7-CF40-882A-6109DDB072E0}" srcId="{F78CAD7C-08C8-0E42-AA5E-DC67AF68FD52}" destId="{6EFD20D2-FB2A-5B4C-AE98-0A9D7B210AC4}" srcOrd="6" destOrd="0" parTransId="{F2B491DE-68B0-B545-BB4E-55D4D4D9E2E2}" sibTransId="{BB1D3077-9140-224B-AE80-3C30EAFA368C}"/>
    <dgm:cxn modelId="{5A8EED14-DB47-E445-BA3A-784E017D1A4B}" srcId="{F78CAD7C-08C8-0E42-AA5E-DC67AF68FD52}" destId="{BB11F3BD-0CB8-B845-93FC-C6598971BB76}" srcOrd="0" destOrd="0" parTransId="{B26BA464-6E6F-6944-B9E4-1B44C8BC39A3}" sibTransId="{CA093476-7A52-BD44-95AC-23EF30E7DCD5}"/>
    <dgm:cxn modelId="{9659C227-17CC-D54D-BB11-BC3BF63D0E9D}" type="presOf" srcId="{BB11F3BD-0CB8-B845-93FC-C6598971BB76}" destId="{7EC36F83-595E-FA47-9C21-BDB34C9FE497}" srcOrd="0" destOrd="0" presId="urn:microsoft.com/office/officeart/2008/layout/LinedList"/>
    <dgm:cxn modelId="{CFFD5634-1B5E-2C4F-9D26-D15912A88553}" type="presOf" srcId="{89C0497B-FAE6-984B-9BCE-B04CA4A46E3A}" destId="{01C9FD36-DFD9-0F4B-96B3-BE67AFF8CD30}" srcOrd="0" destOrd="0" presId="urn:microsoft.com/office/officeart/2008/layout/LinedList"/>
    <dgm:cxn modelId="{7148483B-C222-4A4D-A4B1-179E3B5B625F}" srcId="{F78CAD7C-08C8-0E42-AA5E-DC67AF68FD52}" destId="{20EA5EB4-8B07-A941-BAE3-61C15589144B}" srcOrd="3" destOrd="0" parTransId="{8AA4FDE4-F4A2-0046-B537-7D55BC22B6D9}" sibTransId="{768733A8-43FC-A046-A4C7-39F59A6B441C}"/>
    <dgm:cxn modelId="{49E66B3B-4A35-9F4E-8147-EE2BCB151CA3}" type="presOf" srcId="{20EA5EB4-8B07-A941-BAE3-61C15589144B}" destId="{CEB3083E-2450-784C-A93C-56EDB8B473BE}" srcOrd="0" destOrd="0" presId="urn:microsoft.com/office/officeart/2008/layout/LinedList"/>
    <dgm:cxn modelId="{72839E41-61E4-2C4F-9AB1-9476576E67E1}" type="presOf" srcId="{66EB9BE4-CA71-D44C-9D7D-88DC28F35894}" destId="{937A0FBE-3773-5241-A70B-1A322DEFA718}" srcOrd="0" destOrd="0" presId="urn:microsoft.com/office/officeart/2008/layout/LinedList"/>
    <dgm:cxn modelId="{C9173647-04C3-9E4B-BEA6-A9480E3F5F5B}" type="presOf" srcId="{C5E5C263-C411-3849-ACBD-2DB470B483DA}" destId="{BD3A154D-2DE5-BF4D-B8E2-6A9807EC73B7}" srcOrd="0" destOrd="0" presId="urn:microsoft.com/office/officeart/2008/layout/LinedList"/>
    <dgm:cxn modelId="{0EA4C277-29C4-4A44-A3C9-F5FB54997F75}" type="presOf" srcId="{6EFD20D2-FB2A-5B4C-AE98-0A9D7B210AC4}" destId="{4E10001C-8051-7341-A623-28ADD8449AAD}" srcOrd="0" destOrd="0" presId="urn:microsoft.com/office/officeart/2008/layout/LinedList"/>
    <dgm:cxn modelId="{E914FD7E-6A03-7E40-8EEA-96BF4A7B0BF8}" type="presOf" srcId="{3048D419-5ECE-B045-86C1-C9ADF0CA07E7}" destId="{1227C206-ED85-CF4E-A276-1A205086B87E}" srcOrd="0" destOrd="0" presId="urn:microsoft.com/office/officeart/2008/layout/LinedList"/>
    <dgm:cxn modelId="{61F1EC81-1B61-8C49-A060-91A32633B43D}" type="presOf" srcId="{F78CAD7C-08C8-0E42-AA5E-DC67AF68FD52}" destId="{27A479A1-6767-224A-BDFE-F9C0016CD4FD}" srcOrd="0" destOrd="0" presId="urn:microsoft.com/office/officeart/2008/layout/LinedList"/>
    <dgm:cxn modelId="{EDE4EC9F-7BC3-6345-8489-891CDE9FBF0D}" srcId="{F78CAD7C-08C8-0E42-AA5E-DC67AF68FD52}" destId="{3048D419-5ECE-B045-86C1-C9ADF0CA07E7}" srcOrd="4" destOrd="0" parTransId="{05AE4BA2-CE62-174F-AB2B-E8BF08F534AB}" sibTransId="{886E9B72-0CCC-4D42-A122-AED10A4FD947}"/>
    <dgm:cxn modelId="{7F8F34AB-0BDF-2046-94CF-274517457D55}" srcId="{F78CAD7C-08C8-0E42-AA5E-DC67AF68FD52}" destId="{66EB9BE4-CA71-D44C-9D7D-88DC28F35894}" srcOrd="5" destOrd="0" parTransId="{E7390C2B-319A-554F-B02B-DB65D37D2046}" sibTransId="{EAD4A6C5-C191-BD47-A303-CA43D87D1EA5}"/>
    <dgm:cxn modelId="{B302A4AC-A095-B84C-93FC-342389F7BFA7}" srcId="{F78CAD7C-08C8-0E42-AA5E-DC67AF68FD52}" destId="{C5E5C263-C411-3849-ACBD-2DB470B483DA}" srcOrd="2" destOrd="0" parTransId="{BA462B7F-679F-0C46-9B79-3332D9C1DDC2}" sibTransId="{D9AD8F6D-7E6D-6945-8C46-7DC7B9EEEEF9}"/>
    <dgm:cxn modelId="{553ED6C0-9038-0D47-819B-50BD6CDF1FA4}" type="presOf" srcId="{C964C953-ED86-FB46-BEBF-0299C8A45E10}" destId="{A996F36D-068E-BD41-AA8B-9FE1AB92D1A7}" srcOrd="0" destOrd="0" presId="urn:microsoft.com/office/officeart/2008/layout/LinedList"/>
    <dgm:cxn modelId="{BD881CDA-F1F7-634C-823A-E44BCFDF5AD6}" srcId="{F78CAD7C-08C8-0E42-AA5E-DC67AF68FD52}" destId="{C964C953-ED86-FB46-BEBF-0299C8A45E10}" srcOrd="1" destOrd="0" parTransId="{BD78E7AF-41BD-C245-8A6A-919DDF695298}" sibTransId="{A5893C3D-19C8-804A-8973-99FB292898D4}"/>
    <dgm:cxn modelId="{074B80E3-8486-9C4A-99B5-5CF70997F970}" srcId="{89C0497B-FAE6-984B-9BCE-B04CA4A46E3A}" destId="{F78CAD7C-08C8-0E42-AA5E-DC67AF68FD52}" srcOrd="0" destOrd="0" parTransId="{6A7EE2E5-EEE0-0949-A11D-0A443BAEFF2E}" sibTransId="{F9EFFD67-561E-DE4A-860F-0CDAC64F81B2}"/>
    <dgm:cxn modelId="{22A58388-B27F-D34E-B051-79CE4377D450}" type="presParOf" srcId="{01C9FD36-DFD9-0F4B-96B3-BE67AFF8CD30}" destId="{D178681C-0873-7E4F-B859-F5940E759BF5}" srcOrd="0" destOrd="0" presId="urn:microsoft.com/office/officeart/2008/layout/LinedList"/>
    <dgm:cxn modelId="{AAEB450D-AC3C-5B4E-8E03-41B13C355827}" type="presParOf" srcId="{01C9FD36-DFD9-0F4B-96B3-BE67AFF8CD30}" destId="{6BD64298-1551-DC48-8529-141DEE353D8B}" srcOrd="1" destOrd="0" presId="urn:microsoft.com/office/officeart/2008/layout/LinedList"/>
    <dgm:cxn modelId="{B5283971-8C40-9145-88C3-D8EA5BCA69DF}" type="presParOf" srcId="{6BD64298-1551-DC48-8529-141DEE353D8B}" destId="{27A479A1-6767-224A-BDFE-F9C0016CD4FD}" srcOrd="0" destOrd="0" presId="urn:microsoft.com/office/officeart/2008/layout/LinedList"/>
    <dgm:cxn modelId="{A2F931C5-380D-EA4C-8293-6DAE2A94B98E}" type="presParOf" srcId="{6BD64298-1551-DC48-8529-141DEE353D8B}" destId="{EB02C5BF-2731-714A-A6B0-DB6785BD16EF}" srcOrd="1" destOrd="0" presId="urn:microsoft.com/office/officeart/2008/layout/LinedList"/>
    <dgm:cxn modelId="{A7F079B4-1936-A94F-A53F-0AF9E00751D3}" type="presParOf" srcId="{EB02C5BF-2731-714A-A6B0-DB6785BD16EF}" destId="{77B99367-F2C5-6841-8011-D83309F9CF4A}" srcOrd="0" destOrd="0" presId="urn:microsoft.com/office/officeart/2008/layout/LinedList"/>
    <dgm:cxn modelId="{D856C45C-7F4F-5341-9EDB-6B897EDBDC5E}" type="presParOf" srcId="{EB02C5BF-2731-714A-A6B0-DB6785BD16EF}" destId="{7802F4BD-4241-1B45-89B5-3A25BAB20A7F}" srcOrd="1" destOrd="0" presId="urn:microsoft.com/office/officeart/2008/layout/LinedList"/>
    <dgm:cxn modelId="{8B17ED79-7C73-C343-8F92-CE06EF97396F}" type="presParOf" srcId="{7802F4BD-4241-1B45-89B5-3A25BAB20A7F}" destId="{F023A12B-7E94-F14C-B371-FA732CA159C3}" srcOrd="0" destOrd="0" presId="urn:microsoft.com/office/officeart/2008/layout/LinedList"/>
    <dgm:cxn modelId="{F003DA53-728B-EE46-B6EF-3AD802539A6A}" type="presParOf" srcId="{7802F4BD-4241-1B45-89B5-3A25BAB20A7F}" destId="{7EC36F83-595E-FA47-9C21-BDB34C9FE497}" srcOrd="1" destOrd="0" presId="urn:microsoft.com/office/officeart/2008/layout/LinedList"/>
    <dgm:cxn modelId="{3CAFE625-B243-AC4D-9104-EEC9BE555903}" type="presParOf" srcId="{7802F4BD-4241-1B45-89B5-3A25BAB20A7F}" destId="{848787B9-0A71-A34A-8DD3-ADCC6DEF85D9}" srcOrd="2" destOrd="0" presId="urn:microsoft.com/office/officeart/2008/layout/LinedList"/>
    <dgm:cxn modelId="{8C6AAC14-DD96-A746-BD00-14B678BB4C78}" type="presParOf" srcId="{EB02C5BF-2731-714A-A6B0-DB6785BD16EF}" destId="{B64FAAFC-B6FC-6543-9188-DA360495D4E8}" srcOrd="2" destOrd="0" presId="urn:microsoft.com/office/officeart/2008/layout/LinedList"/>
    <dgm:cxn modelId="{ADA0C013-0625-9442-AE67-D455ECA107DB}" type="presParOf" srcId="{EB02C5BF-2731-714A-A6B0-DB6785BD16EF}" destId="{245789CE-4A73-4642-B97A-683AC149A0D8}" srcOrd="3" destOrd="0" presId="urn:microsoft.com/office/officeart/2008/layout/LinedList"/>
    <dgm:cxn modelId="{9D12B897-F33A-C14A-9EC4-AC1D2E70DBC2}" type="presParOf" srcId="{EB02C5BF-2731-714A-A6B0-DB6785BD16EF}" destId="{AA1732C9-5349-8640-8B0B-4956419C04F7}" srcOrd="4" destOrd="0" presId="urn:microsoft.com/office/officeart/2008/layout/LinedList"/>
    <dgm:cxn modelId="{649015E7-9A66-5B43-8279-CEDB47969801}" type="presParOf" srcId="{AA1732C9-5349-8640-8B0B-4956419C04F7}" destId="{E157B8D6-1175-FD44-A105-44512CF622A7}" srcOrd="0" destOrd="0" presId="urn:microsoft.com/office/officeart/2008/layout/LinedList"/>
    <dgm:cxn modelId="{FC894CA5-7EBD-AC47-9195-A849575F5673}" type="presParOf" srcId="{AA1732C9-5349-8640-8B0B-4956419C04F7}" destId="{A996F36D-068E-BD41-AA8B-9FE1AB92D1A7}" srcOrd="1" destOrd="0" presId="urn:microsoft.com/office/officeart/2008/layout/LinedList"/>
    <dgm:cxn modelId="{3788A92C-5BB4-1C40-BA5C-944DB9B07C6D}" type="presParOf" srcId="{AA1732C9-5349-8640-8B0B-4956419C04F7}" destId="{5B0519F8-3881-A34E-AE64-70B347CC8B45}" srcOrd="2" destOrd="0" presId="urn:microsoft.com/office/officeart/2008/layout/LinedList"/>
    <dgm:cxn modelId="{C0E880E0-A9D0-304D-A2BD-B1856C6BF0E8}" type="presParOf" srcId="{EB02C5BF-2731-714A-A6B0-DB6785BD16EF}" destId="{B4547175-8185-1049-8987-7F07618C32BC}" srcOrd="5" destOrd="0" presId="urn:microsoft.com/office/officeart/2008/layout/LinedList"/>
    <dgm:cxn modelId="{70D4E839-3E78-B140-84D0-4988AABD38C7}" type="presParOf" srcId="{EB02C5BF-2731-714A-A6B0-DB6785BD16EF}" destId="{F53007EA-A70E-4648-91F1-168CBAA85C6E}" srcOrd="6" destOrd="0" presId="urn:microsoft.com/office/officeart/2008/layout/LinedList"/>
    <dgm:cxn modelId="{D5A75DC5-821D-9943-B3F1-AC73B408CF54}" type="presParOf" srcId="{EB02C5BF-2731-714A-A6B0-DB6785BD16EF}" destId="{845ECE87-EEBB-8E4E-BAC3-D4E07D68A5F5}" srcOrd="7" destOrd="0" presId="urn:microsoft.com/office/officeart/2008/layout/LinedList"/>
    <dgm:cxn modelId="{DBF1CACF-F863-8645-945D-42EAC134F4B5}" type="presParOf" srcId="{845ECE87-EEBB-8E4E-BAC3-D4E07D68A5F5}" destId="{9A963AE7-0387-BD46-AD34-019A9A85ECC3}" srcOrd="0" destOrd="0" presId="urn:microsoft.com/office/officeart/2008/layout/LinedList"/>
    <dgm:cxn modelId="{0777AE6E-98EC-A443-80E1-47CBCF61342E}" type="presParOf" srcId="{845ECE87-EEBB-8E4E-BAC3-D4E07D68A5F5}" destId="{BD3A154D-2DE5-BF4D-B8E2-6A9807EC73B7}" srcOrd="1" destOrd="0" presId="urn:microsoft.com/office/officeart/2008/layout/LinedList"/>
    <dgm:cxn modelId="{1A5056C8-AEEB-7245-85A0-5125FAD40311}" type="presParOf" srcId="{845ECE87-EEBB-8E4E-BAC3-D4E07D68A5F5}" destId="{4BD55799-3BE9-8E43-88C0-116D1A4EB17F}" srcOrd="2" destOrd="0" presId="urn:microsoft.com/office/officeart/2008/layout/LinedList"/>
    <dgm:cxn modelId="{02FF85C3-E53E-454E-8CF4-9D8A328ED4CA}" type="presParOf" srcId="{EB02C5BF-2731-714A-A6B0-DB6785BD16EF}" destId="{A07BF9AA-0FE2-C746-82D1-13312F576A4E}" srcOrd="8" destOrd="0" presId="urn:microsoft.com/office/officeart/2008/layout/LinedList"/>
    <dgm:cxn modelId="{E657F071-0B99-624F-92FF-DC29B3309C47}" type="presParOf" srcId="{EB02C5BF-2731-714A-A6B0-DB6785BD16EF}" destId="{C1778214-B019-534C-A091-1078841935A2}" srcOrd="9" destOrd="0" presId="urn:microsoft.com/office/officeart/2008/layout/LinedList"/>
    <dgm:cxn modelId="{8CC5BFF0-92B6-174E-B07E-A14AE5B16657}" type="presParOf" srcId="{EB02C5BF-2731-714A-A6B0-DB6785BD16EF}" destId="{4FD59DC4-0341-A04A-901C-4640EDB1E367}" srcOrd="10" destOrd="0" presId="urn:microsoft.com/office/officeart/2008/layout/LinedList"/>
    <dgm:cxn modelId="{37622311-790C-F743-941F-F5AFEE1CEF7A}" type="presParOf" srcId="{4FD59DC4-0341-A04A-901C-4640EDB1E367}" destId="{29F6C006-2C82-894B-9769-085928BE179B}" srcOrd="0" destOrd="0" presId="urn:microsoft.com/office/officeart/2008/layout/LinedList"/>
    <dgm:cxn modelId="{01A1D9A3-BC79-E943-BE82-70BE5EC6FB27}" type="presParOf" srcId="{4FD59DC4-0341-A04A-901C-4640EDB1E367}" destId="{CEB3083E-2450-784C-A93C-56EDB8B473BE}" srcOrd="1" destOrd="0" presId="urn:microsoft.com/office/officeart/2008/layout/LinedList"/>
    <dgm:cxn modelId="{02D70027-B44F-FC4E-94EB-F47E44C61F82}" type="presParOf" srcId="{4FD59DC4-0341-A04A-901C-4640EDB1E367}" destId="{DD170EFA-8375-DD47-AB6B-E8950D6B2D82}" srcOrd="2" destOrd="0" presId="urn:microsoft.com/office/officeart/2008/layout/LinedList"/>
    <dgm:cxn modelId="{E8C1DCE4-9A8E-CE4C-BA51-FADD2D1334DD}" type="presParOf" srcId="{EB02C5BF-2731-714A-A6B0-DB6785BD16EF}" destId="{6EF57606-0908-6144-8155-958A8F14B197}" srcOrd="11" destOrd="0" presId="urn:microsoft.com/office/officeart/2008/layout/LinedList"/>
    <dgm:cxn modelId="{6B517805-09B4-DE47-ABE8-CFB7DF6100F1}" type="presParOf" srcId="{EB02C5BF-2731-714A-A6B0-DB6785BD16EF}" destId="{FFEBA3E3-EDA9-0A48-83FD-EEB4A0205970}" srcOrd="12" destOrd="0" presId="urn:microsoft.com/office/officeart/2008/layout/LinedList"/>
    <dgm:cxn modelId="{D17E1294-4A69-D247-9691-A22056C94C16}" type="presParOf" srcId="{EB02C5BF-2731-714A-A6B0-DB6785BD16EF}" destId="{CB614324-6800-2B42-8A38-2F40CCB8914F}" srcOrd="13" destOrd="0" presId="urn:microsoft.com/office/officeart/2008/layout/LinedList"/>
    <dgm:cxn modelId="{57DF05D2-2EBA-014E-B0BB-221F550B631C}" type="presParOf" srcId="{CB614324-6800-2B42-8A38-2F40CCB8914F}" destId="{74C45267-FBA2-0F4E-9A7D-9DE783771844}" srcOrd="0" destOrd="0" presId="urn:microsoft.com/office/officeart/2008/layout/LinedList"/>
    <dgm:cxn modelId="{9003233B-13E8-EC45-A6BF-88567BF75657}" type="presParOf" srcId="{CB614324-6800-2B42-8A38-2F40CCB8914F}" destId="{1227C206-ED85-CF4E-A276-1A205086B87E}" srcOrd="1" destOrd="0" presId="urn:microsoft.com/office/officeart/2008/layout/LinedList"/>
    <dgm:cxn modelId="{0C3E8816-1747-EF48-BE96-6B45B177D59B}" type="presParOf" srcId="{CB614324-6800-2B42-8A38-2F40CCB8914F}" destId="{528BE2D1-DE2C-AF4D-A82F-8B1A65F07C3A}" srcOrd="2" destOrd="0" presId="urn:microsoft.com/office/officeart/2008/layout/LinedList"/>
    <dgm:cxn modelId="{7A611915-918F-D248-A449-4745AAFA06AA}" type="presParOf" srcId="{EB02C5BF-2731-714A-A6B0-DB6785BD16EF}" destId="{BE90AED8-5452-B343-BD43-0BFEEF4D2967}" srcOrd="14" destOrd="0" presId="urn:microsoft.com/office/officeart/2008/layout/LinedList"/>
    <dgm:cxn modelId="{B3054470-2DFA-F549-84B5-418737ABC48A}" type="presParOf" srcId="{EB02C5BF-2731-714A-A6B0-DB6785BD16EF}" destId="{868528C4-53F7-7F45-8411-26C0D9962082}" srcOrd="15" destOrd="0" presId="urn:microsoft.com/office/officeart/2008/layout/LinedList"/>
    <dgm:cxn modelId="{9CBBC631-1A82-5440-B2DA-610547E5D010}" type="presParOf" srcId="{EB02C5BF-2731-714A-A6B0-DB6785BD16EF}" destId="{C51A94E5-6B09-4E4B-9A9A-DA28777FF8A5}" srcOrd="16" destOrd="0" presId="urn:microsoft.com/office/officeart/2008/layout/LinedList"/>
    <dgm:cxn modelId="{4254FF35-420B-134E-9A39-F2E66B401419}" type="presParOf" srcId="{C51A94E5-6B09-4E4B-9A9A-DA28777FF8A5}" destId="{4E51BAE0-7586-D847-9B1B-48EEACEC32F6}" srcOrd="0" destOrd="0" presId="urn:microsoft.com/office/officeart/2008/layout/LinedList"/>
    <dgm:cxn modelId="{B4F6BFA5-03E1-9940-8C52-1003CE65BC7A}" type="presParOf" srcId="{C51A94E5-6B09-4E4B-9A9A-DA28777FF8A5}" destId="{937A0FBE-3773-5241-A70B-1A322DEFA718}" srcOrd="1" destOrd="0" presId="urn:microsoft.com/office/officeart/2008/layout/LinedList"/>
    <dgm:cxn modelId="{1EB708FA-1777-EA4B-8FB0-19AC1B455160}" type="presParOf" srcId="{C51A94E5-6B09-4E4B-9A9A-DA28777FF8A5}" destId="{4F1898CE-CF06-DB42-B4E4-266DD7AE9D9B}" srcOrd="2" destOrd="0" presId="urn:microsoft.com/office/officeart/2008/layout/LinedList"/>
    <dgm:cxn modelId="{2CEEC787-0524-DD47-8457-F275DACF2D0E}" type="presParOf" srcId="{EB02C5BF-2731-714A-A6B0-DB6785BD16EF}" destId="{E5EAFCE1-36B3-F947-80D9-5E40FAA8915E}" srcOrd="17" destOrd="0" presId="urn:microsoft.com/office/officeart/2008/layout/LinedList"/>
    <dgm:cxn modelId="{A4983966-5CED-814C-A863-DBCBD6240E92}" type="presParOf" srcId="{EB02C5BF-2731-714A-A6B0-DB6785BD16EF}" destId="{5CE868C4-9A1A-A74B-9138-880751BFD6E4}" srcOrd="18" destOrd="0" presId="urn:microsoft.com/office/officeart/2008/layout/LinedList"/>
    <dgm:cxn modelId="{4D718342-C3DF-4148-A7C4-6F1F1BF32EC5}" type="presParOf" srcId="{EB02C5BF-2731-714A-A6B0-DB6785BD16EF}" destId="{2F9E2C54-6FD9-E444-B558-8E2654678F8D}" srcOrd="19" destOrd="0" presId="urn:microsoft.com/office/officeart/2008/layout/LinedList"/>
    <dgm:cxn modelId="{3F83F797-AD03-A046-8FE1-C098AA8F5CF7}" type="presParOf" srcId="{2F9E2C54-6FD9-E444-B558-8E2654678F8D}" destId="{1E64813F-116C-B148-8842-82591AEA92DF}" srcOrd="0" destOrd="0" presId="urn:microsoft.com/office/officeart/2008/layout/LinedList"/>
    <dgm:cxn modelId="{C22B1781-9B01-A848-BB79-F9EDBA5B5C74}" type="presParOf" srcId="{2F9E2C54-6FD9-E444-B558-8E2654678F8D}" destId="{4E10001C-8051-7341-A623-28ADD8449AAD}" srcOrd="1" destOrd="0" presId="urn:microsoft.com/office/officeart/2008/layout/LinedList"/>
    <dgm:cxn modelId="{8A9EA1D7-3654-9640-AFCA-583E04893DD4}" type="presParOf" srcId="{2F9E2C54-6FD9-E444-B558-8E2654678F8D}" destId="{2334B6F7-A919-3B44-8D91-0608F244CC2C}" srcOrd="2" destOrd="0" presId="urn:microsoft.com/office/officeart/2008/layout/LinedList"/>
    <dgm:cxn modelId="{AF40B5D8-B290-CF41-98F1-1A0243CE83E9}" type="presParOf" srcId="{EB02C5BF-2731-714A-A6B0-DB6785BD16EF}" destId="{915D286E-7F2A-3B46-9776-01A015466F40}" srcOrd="20" destOrd="0" presId="urn:microsoft.com/office/officeart/2008/layout/LinedList"/>
    <dgm:cxn modelId="{41EDDBE6-53DE-2C48-8A8D-05ED0838B95A}" type="presParOf" srcId="{EB02C5BF-2731-714A-A6B0-DB6785BD16EF}" destId="{16F5C97D-CF38-9D4C-B817-AA5903439FD8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9F56F2-00CA-3040-A342-FCD19F9766D0}" type="doc">
      <dgm:prSet loTypeId="urn:microsoft.com/office/officeart/2008/layout/BendingPictureCaption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3AB7113-98EC-A84B-80BA-37A32A260370}">
      <dgm:prSet phldrT="[Texto]"/>
      <dgm:spPr/>
      <dgm:t>
        <a:bodyPr/>
        <a:lstStyle/>
        <a:p>
          <a:r>
            <a:rPr lang="es-MX" dirty="0"/>
            <a:t>Blackboard</a:t>
          </a:r>
        </a:p>
      </dgm:t>
    </dgm:pt>
    <dgm:pt modelId="{41EA0529-9138-6F44-A426-D97E1C4067D9}" type="parTrans" cxnId="{7868E8F9-61C3-A34B-8CF6-A96200DF6A5D}">
      <dgm:prSet/>
      <dgm:spPr/>
      <dgm:t>
        <a:bodyPr/>
        <a:lstStyle/>
        <a:p>
          <a:endParaRPr lang="es-MX"/>
        </a:p>
      </dgm:t>
    </dgm:pt>
    <dgm:pt modelId="{8B7DE926-112D-6648-B431-96B86B715472}" type="sibTrans" cxnId="{7868E8F9-61C3-A34B-8CF6-A96200DF6A5D}">
      <dgm:prSet/>
      <dgm:spPr/>
      <dgm:t>
        <a:bodyPr/>
        <a:lstStyle/>
        <a:p>
          <a:endParaRPr lang="es-MX"/>
        </a:p>
      </dgm:t>
    </dgm:pt>
    <dgm:pt modelId="{7E304DCB-63B2-0D47-8171-72816CBCAB48}">
      <dgm:prSet phldrT="[Texto]"/>
      <dgm:spPr/>
      <dgm:t>
        <a:bodyPr/>
        <a:lstStyle/>
        <a:p>
          <a:r>
            <a:rPr lang="es-MX" dirty="0"/>
            <a:t>Almagesto</a:t>
          </a:r>
        </a:p>
      </dgm:t>
    </dgm:pt>
    <dgm:pt modelId="{49D912D8-6E97-7D48-B381-7E8E72232DA4}" type="parTrans" cxnId="{DB24AB0A-A0ED-D642-BE13-44FC3ECCB66B}">
      <dgm:prSet/>
      <dgm:spPr/>
      <dgm:t>
        <a:bodyPr/>
        <a:lstStyle/>
        <a:p>
          <a:endParaRPr lang="es-MX"/>
        </a:p>
      </dgm:t>
    </dgm:pt>
    <dgm:pt modelId="{02479057-ACCE-674E-BD47-D2738EEC7A90}" type="sibTrans" cxnId="{DB24AB0A-A0ED-D642-BE13-44FC3ECCB66B}">
      <dgm:prSet/>
      <dgm:spPr/>
      <dgm:t>
        <a:bodyPr/>
        <a:lstStyle/>
        <a:p>
          <a:endParaRPr lang="es-MX"/>
        </a:p>
      </dgm:t>
    </dgm:pt>
    <dgm:pt modelId="{B820815F-E4DD-AB4C-BEEF-4595B2F04298}">
      <dgm:prSet phldrT="[Texto]"/>
      <dgm:spPr/>
      <dgm:t>
        <a:bodyPr/>
        <a:lstStyle/>
        <a:p>
          <a:r>
            <a:rPr lang="es-MX" dirty="0"/>
            <a:t>Edu2.0</a:t>
          </a:r>
        </a:p>
      </dgm:t>
    </dgm:pt>
    <dgm:pt modelId="{9E45028A-A9EA-754B-8A3C-C663E81510E3}" type="parTrans" cxnId="{8314E5BD-CCAD-DB43-8DAD-3C6EAD532FF5}">
      <dgm:prSet/>
      <dgm:spPr/>
      <dgm:t>
        <a:bodyPr/>
        <a:lstStyle/>
        <a:p>
          <a:endParaRPr lang="es-MX"/>
        </a:p>
      </dgm:t>
    </dgm:pt>
    <dgm:pt modelId="{644EE5E5-858B-984F-AAFA-BB22DD35A030}" type="sibTrans" cxnId="{8314E5BD-CCAD-DB43-8DAD-3C6EAD532FF5}">
      <dgm:prSet/>
      <dgm:spPr/>
      <dgm:t>
        <a:bodyPr/>
        <a:lstStyle/>
        <a:p>
          <a:endParaRPr lang="es-MX"/>
        </a:p>
      </dgm:t>
    </dgm:pt>
    <dgm:pt modelId="{427A1A9C-8EFC-C044-80E8-8D6DD500F04D}">
      <dgm:prSet phldrT="[Texto]"/>
      <dgm:spPr/>
      <dgm:t>
        <a:bodyPr/>
        <a:lstStyle/>
        <a:p>
          <a:r>
            <a:rPr lang="es-MX" dirty="0"/>
            <a:t>Saba</a:t>
          </a:r>
        </a:p>
      </dgm:t>
    </dgm:pt>
    <dgm:pt modelId="{E7E92C6D-08F9-5945-8945-2ED9A0048F01}" type="parTrans" cxnId="{0D3CD914-30AF-D14E-88C3-D1799FA73CDC}">
      <dgm:prSet/>
      <dgm:spPr/>
      <dgm:t>
        <a:bodyPr/>
        <a:lstStyle/>
        <a:p>
          <a:endParaRPr lang="es-MX"/>
        </a:p>
      </dgm:t>
    </dgm:pt>
    <dgm:pt modelId="{601359BB-3100-0A47-B916-0CF4EFE2153D}" type="sibTrans" cxnId="{0D3CD914-30AF-D14E-88C3-D1799FA73CDC}">
      <dgm:prSet/>
      <dgm:spPr/>
      <dgm:t>
        <a:bodyPr/>
        <a:lstStyle/>
        <a:p>
          <a:endParaRPr lang="es-MX"/>
        </a:p>
      </dgm:t>
    </dgm:pt>
    <dgm:pt modelId="{1ECD42AC-FBA1-F746-87B5-BF67CB6D5FCE}">
      <dgm:prSet phldrT="[Texto]"/>
      <dgm:spPr/>
      <dgm:t>
        <a:bodyPr/>
        <a:lstStyle/>
        <a:p>
          <a:r>
            <a:rPr lang="es-MX" dirty="0"/>
            <a:t>WizIQ</a:t>
          </a:r>
        </a:p>
      </dgm:t>
    </dgm:pt>
    <dgm:pt modelId="{9D8644B5-32D1-9C41-98D4-04089AC5950C}" type="parTrans" cxnId="{8A18F87A-AE4F-694C-B677-1F4BE1CCDB7D}">
      <dgm:prSet/>
      <dgm:spPr/>
      <dgm:t>
        <a:bodyPr/>
        <a:lstStyle/>
        <a:p>
          <a:endParaRPr lang="es-MX"/>
        </a:p>
      </dgm:t>
    </dgm:pt>
    <dgm:pt modelId="{D92A61F4-F7A4-0246-A4D8-33348BE5E9A1}" type="sibTrans" cxnId="{8A18F87A-AE4F-694C-B677-1F4BE1CCDB7D}">
      <dgm:prSet/>
      <dgm:spPr/>
      <dgm:t>
        <a:bodyPr/>
        <a:lstStyle/>
        <a:p>
          <a:endParaRPr lang="es-MX"/>
        </a:p>
      </dgm:t>
    </dgm:pt>
    <dgm:pt modelId="{E5B5ACFC-CD1A-7D4C-86D1-6016CE11BC59}" type="pres">
      <dgm:prSet presAssocID="{D59F56F2-00CA-3040-A342-FCD19F9766D0}" presName="Name0" presStyleCnt="0">
        <dgm:presLayoutVars>
          <dgm:dir/>
          <dgm:resizeHandles val="exact"/>
        </dgm:presLayoutVars>
      </dgm:prSet>
      <dgm:spPr/>
    </dgm:pt>
    <dgm:pt modelId="{A3557CEC-AFC7-1C4A-91C6-6D133643B6B9}" type="pres">
      <dgm:prSet presAssocID="{C3AB7113-98EC-A84B-80BA-37A32A260370}" presName="composite" presStyleCnt="0"/>
      <dgm:spPr/>
    </dgm:pt>
    <dgm:pt modelId="{389F3141-2D4A-AB4B-8A6B-507889CF3220}" type="pres">
      <dgm:prSet presAssocID="{C3AB7113-98EC-A84B-80BA-37A32A260370}" presName="rect1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171F31BA-579F-4540-85D2-DA58FCC90FE6}" type="pres">
      <dgm:prSet presAssocID="{C3AB7113-98EC-A84B-80BA-37A32A260370}" presName="wedgeRectCallout1" presStyleLbl="node1" presStyleIdx="0" presStyleCnt="5">
        <dgm:presLayoutVars>
          <dgm:bulletEnabled val="1"/>
        </dgm:presLayoutVars>
      </dgm:prSet>
      <dgm:spPr/>
    </dgm:pt>
    <dgm:pt modelId="{E992495A-47B1-164D-ABA2-0E9184D7BDD7}" type="pres">
      <dgm:prSet presAssocID="{8B7DE926-112D-6648-B431-96B86B715472}" presName="sibTrans" presStyleCnt="0"/>
      <dgm:spPr/>
    </dgm:pt>
    <dgm:pt modelId="{7C98FA05-6452-4141-9AFA-EDA2FE8A42E2}" type="pres">
      <dgm:prSet presAssocID="{7E304DCB-63B2-0D47-8171-72816CBCAB48}" presName="composite" presStyleCnt="0"/>
      <dgm:spPr/>
    </dgm:pt>
    <dgm:pt modelId="{351AE967-164E-BD4C-A290-FF83AE268687}" type="pres">
      <dgm:prSet presAssocID="{7E304DCB-63B2-0D47-8171-72816CBCAB48}" presName="rect1" presStyleLbl="b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A170CD1A-5FF5-164A-871B-3923A3563DC5}" type="pres">
      <dgm:prSet presAssocID="{7E304DCB-63B2-0D47-8171-72816CBCAB48}" presName="wedgeRectCallout1" presStyleLbl="node1" presStyleIdx="1" presStyleCnt="5">
        <dgm:presLayoutVars>
          <dgm:bulletEnabled val="1"/>
        </dgm:presLayoutVars>
      </dgm:prSet>
      <dgm:spPr/>
    </dgm:pt>
    <dgm:pt modelId="{EEEFBFBC-B2DD-B44C-AA86-BC5B1E69DF67}" type="pres">
      <dgm:prSet presAssocID="{02479057-ACCE-674E-BD47-D2738EEC7A90}" presName="sibTrans" presStyleCnt="0"/>
      <dgm:spPr/>
    </dgm:pt>
    <dgm:pt modelId="{251C8612-D7ED-3147-A845-5C74A93C14F4}" type="pres">
      <dgm:prSet presAssocID="{B820815F-E4DD-AB4C-BEEF-4595B2F04298}" presName="composite" presStyleCnt="0"/>
      <dgm:spPr/>
    </dgm:pt>
    <dgm:pt modelId="{B38FC050-30BF-3B4F-A7C3-1635D0C9CD23}" type="pres">
      <dgm:prSet presAssocID="{B820815F-E4DD-AB4C-BEEF-4595B2F04298}" presName="rect1" presStyleLbl="b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D6273AC2-4E89-5443-97BF-C73A6121CB8A}" type="pres">
      <dgm:prSet presAssocID="{B820815F-E4DD-AB4C-BEEF-4595B2F04298}" presName="wedgeRectCallout1" presStyleLbl="node1" presStyleIdx="2" presStyleCnt="5">
        <dgm:presLayoutVars>
          <dgm:bulletEnabled val="1"/>
        </dgm:presLayoutVars>
      </dgm:prSet>
      <dgm:spPr/>
    </dgm:pt>
    <dgm:pt modelId="{12B0C0C6-98BE-784B-9B75-090AD7C44995}" type="pres">
      <dgm:prSet presAssocID="{644EE5E5-858B-984F-AAFA-BB22DD35A030}" presName="sibTrans" presStyleCnt="0"/>
      <dgm:spPr/>
    </dgm:pt>
    <dgm:pt modelId="{AEB474E8-99BA-0640-8CF1-E919CBCEA46E}" type="pres">
      <dgm:prSet presAssocID="{427A1A9C-8EFC-C044-80E8-8D6DD500F04D}" presName="composite" presStyleCnt="0"/>
      <dgm:spPr/>
    </dgm:pt>
    <dgm:pt modelId="{254B20FB-9343-6C40-A085-ABE93FDF6DE8}" type="pres">
      <dgm:prSet presAssocID="{427A1A9C-8EFC-C044-80E8-8D6DD500F04D}" presName="rect1" presStyleLbl="b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AAE0CCA0-694B-014C-BED7-450BB1D3CEC4}" type="pres">
      <dgm:prSet presAssocID="{427A1A9C-8EFC-C044-80E8-8D6DD500F04D}" presName="wedgeRectCallout1" presStyleLbl="node1" presStyleIdx="3" presStyleCnt="5">
        <dgm:presLayoutVars>
          <dgm:bulletEnabled val="1"/>
        </dgm:presLayoutVars>
      </dgm:prSet>
      <dgm:spPr/>
    </dgm:pt>
    <dgm:pt modelId="{86EE7867-9674-7F4B-8AC9-D659D68799E0}" type="pres">
      <dgm:prSet presAssocID="{601359BB-3100-0A47-B916-0CF4EFE2153D}" presName="sibTrans" presStyleCnt="0"/>
      <dgm:spPr/>
    </dgm:pt>
    <dgm:pt modelId="{198DDAFC-F4A8-3F43-85A6-A805F29DC1BB}" type="pres">
      <dgm:prSet presAssocID="{1ECD42AC-FBA1-F746-87B5-BF67CB6D5FCE}" presName="composite" presStyleCnt="0"/>
      <dgm:spPr/>
    </dgm:pt>
    <dgm:pt modelId="{04B5CE97-9E86-814A-9DF3-82BA4E57D6DF}" type="pres">
      <dgm:prSet presAssocID="{1ECD42AC-FBA1-F746-87B5-BF67CB6D5FCE}" presName="rect1" presStyleLbl="b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D14F4857-D68E-EE47-A1DB-C1F0261CACC3}" type="pres">
      <dgm:prSet presAssocID="{1ECD42AC-FBA1-F746-87B5-BF67CB6D5FCE}" presName="wedgeRectCallout1" presStyleLbl="node1" presStyleIdx="4" presStyleCnt="5">
        <dgm:presLayoutVars>
          <dgm:bulletEnabled val="1"/>
        </dgm:presLayoutVars>
      </dgm:prSet>
      <dgm:spPr/>
    </dgm:pt>
  </dgm:ptLst>
  <dgm:cxnLst>
    <dgm:cxn modelId="{DB24AB0A-A0ED-D642-BE13-44FC3ECCB66B}" srcId="{D59F56F2-00CA-3040-A342-FCD19F9766D0}" destId="{7E304DCB-63B2-0D47-8171-72816CBCAB48}" srcOrd="1" destOrd="0" parTransId="{49D912D8-6E97-7D48-B381-7E8E72232DA4}" sibTransId="{02479057-ACCE-674E-BD47-D2738EEC7A90}"/>
    <dgm:cxn modelId="{0D3CD914-30AF-D14E-88C3-D1799FA73CDC}" srcId="{D59F56F2-00CA-3040-A342-FCD19F9766D0}" destId="{427A1A9C-8EFC-C044-80E8-8D6DD500F04D}" srcOrd="3" destOrd="0" parTransId="{E7E92C6D-08F9-5945-8945-2ED9A0048F01}" sibTransId="{601359BB-3100-0A47-B916-0CF4EFE2153D}"/>
    <dgm:cxn modelId="{D41AF221-2DD9-B94E-A993-33A28F71EC83}" type="presOf" srcId="{B820815F-E4DD-AB4C-BEEF-4595B2F04298}" destId="{D6273AC2-4E89-5443-97BF-C73A6121CB8A}" srcOrd="0" destOrd="0" presId="urn:microsoft.com/office/officeart/2008/layout/BendingPictureCaptionList"/>
    <dgm:cxn modelId="{BCE38344-0E9E-8448-B832-BA347705D0E8}" type="presOf" srcId="{7E304DCB-63B2-0D47-8171-72816CBCAB48}" destId="{A170CD1A-5FF5-164A-871B-3923A3563DC5}" srcOrd="0" destOrd="0" presId="urn:microsoft.com/office/officeart/2008/layout/BendingPictureCaptionList"/>
    <dgm:cxn modelId="{8A18F87A-AE4F-694C-B677-1F4BE1CCDB7D}" srcId="{D59F56F2-00CA-3040-A342-FCD19F9766D0}" destId="{1ECD42AC-FBA1-F746-87B5-BF67CB6D5FCE}" srcOrd="4" destOrd="0" parTransId="{9D8644B5-32D1-9C41-98D4-04089AC5950C}" sibTransId="{D92A61F4-F7A4-0246-A4D8-33348BE5E9A1}"/>
    <dgm:cxn modelId="{A088427F-29B6-004E-AE51-0E807A719CC6}" type="presOf" srcId="{427A1A9C-8EFC-C044-80E8-8D6DD500F04D}" destId="{AAE0CCA0-694B-014C-BED7-450BB1D3CEC4}" srcOrd="0" destOrd="0" presId="urn:microsoft.com/office/officeart/2008/layout/BendingPictureCaptionList"/>
    <dgm:cxn modelId="{ABAC8580-F6DA-934C-B6EC-307A90DD4831}" type="presOf" srcId="{1ECD42AC-FBA1-F746-87B5-BF67CB6D5FCE}" destId="{D14F4857-D68E-EE47-A1DB-C1F0261CACC3}" srcOrd="0" destOrd="0" presId="urn:microsoft.com/office/officeart/2008/layout/BendingPictureCaptionList"/>
    <dgm:cxn modelId="{0214B491-7C62-1A45-839D-3EC1AFE7920A}" type="presOf" srcId="{C3AB7113-98EC-A84B-80BA-37A32A260370}" destId="{171F31BA-579F-4540-85D2-DA58FCC90FE6}" srcOrd="0" destOrd="0" presId="urn:microsoft.com/office/officeart/2008/layout/BendingPictureCaptionList"/>
    <dgm:cxn modelId="{48EAE4A3-1952-A14A-8F82-F625DCFF50BD}" type="presOf" srcId="{D59F56F2-00CA-3040-A342-FCD19F9766D0}" destId="{E5B5ACFC-CD1A-7D4C-86D1-6016CE11BC59}" srcOrd="0" destOrd="0" presId="urn:microsoft.com/office/officeart/2008/layout/BendingPictureCaptionList"/>
    <dgm:cxn modelId="{8314E5BD-CCAD-DB43-8DAD-3C6EAD532FF5}" srcId="{D59F56F2-00CA-3040-A342-FCD19F9766D0}" destId="{B820815F-E4DD-AB4C-BEEF-4595B2F04298}" srcOrd="2" destOrd="0" parTransId="{9E45028A-A9EA-754B-8A3C-C663E81510E3}" sibTransId="{644EE5E5-858B-984F-AAFA-BB22DD35A030}"/>
    <dgm:cxn modelId="{7868E8F9-61C3-A34B-8CF6-A96200DF6A5D}" srcId="{D59F56F2-00CA-3040-A342-FCD19F9766D0}" destId="{C3AB7113-98EC-A84B-80BA-37A32A260370}" srcOrd="0" destOrd="0" parTransId="{41EA0529-9138-6F44-A426-D97E1C4067D9}" sibTransId="{8B7DE926-112D-6648-B431-96B86B715472}"/>
    <dgm:cxn modelId="{08B87E06-EE00-9941-98B0-BE886E7B9BF1}" type="presParOf" srcId="{E5B5ACFC-CD1A-7D4C-86D1-6016CE11BC59}" destId="{A3557CEC-AFC7-1C4A-91C6-6D133643B6B9}" srcOrd="0" destOrd="0" presId="urn:microsoft.com/office/officeart/2008/layout/BendingPictureCaptionList"/>
    <dgm:cxn modelId="{2D2F6942-04C3-DB45-AE94-68AE4E8AF05D}" type="presParOf" srcId="{A3557CEC-AFC7-1C4A-91C6-6D133643B6B9}" destId="{389F3141-2D4A-AB4B-8A6B-507889CF3220}" srcOrd="0" destOrd="0" presId="urn:microsoft.com/office/officeart/2008/layout/BendingPictureCaptionList"/>
    <dgm:cxn modelId="{207D29E9-EDF4-7944-930C-5E0A30073225}" type="presParOf" srcId="{A3557CEC-AFC7-1C4A-91C6-6D133643B6B9}" destId="{171F31BA-579F-4540-85D2-DA58FCC90FE6}" srcOrd="1" destOrd="0" presId="urn:microsoft.com/office/officeart/2008/layout/BendingPictureCaptionList"/>
    <dgm:cxn modelId="{09A4C321-7210-A541-BE3F-1E1F69DFE3F6}" type="presParOf" srcId="{E5B5ACFC-CD1A-7D4C-86D1-6016CE11BC59}" destId="{E992495A-47B1-164D-ABA2-0E9184D7BDD7}" srcOrd="1" destOrd="0" presId="urn:microsoft.com/office/officeart/2008/layout/BendingPictureCaptionList"/>
    <dgm:cxn modelId="{A2228A89-F3F4-4241-8FA7-A64D31E10871}" type="presParOf" srcId="{E5B5ACFC-CD1A-7D4C-86D1-6016CE11BC59}" destId="{7C98FA05-6452-4141-9AFA-EDA2FE8A42E2}" srcOrd="2" destOrd="0" presId="urn:microsoft.com/office/officeart/2008/layout/BendingPictureCaptionList"/>
    <dgm:cxn modelId="{54BB1CFD-8E3F-4A49-B4D2-46F3575970EB}" type="presParOf" srcId="{7C98FA05-6452-4141-9AFA-EDA2FE8A42E2}" destId="{351AE967-164E-BD4C-A290-FF83AE268687}" srcOrd="0" destOrd="0" presId="urn:microsoft.com/office/officeart/2008/layout/BendingPictureCaptionList"/>
    <dgm:cxn modelId="{FE291DF8-6473-7D45-A540-1548BB56096B}" type="presParOf" srcId="{7C98FA05-6452-4141-9AFA-EDA2FE8A42E2}" destId="{A170CD1A-5FF5-164A-871B-3923A3563DC5}" srcOrd="1" destOrd="0" presId="urn:microsoft.com/office/officeart/2008/layout/BendingPictureCaptionList"/>
    <dgm:cxn modelId="{85371650-81F4-2F4F-B7CE-17204F53DC91}" type="presParOf" srcId="{E5B5ACFC-CD1A-7D4C-86D1-6016CE11BC59}" destId="{EEEFBFBC-B2DD-B44C-AA86-BC5B1E69DF67}" srcOrd="3" destOrd="0" presId="urn:microsoft.com/office/officeart/2008/layout/BendingPictureCaptionList"/>
    <dgm:cxn modelId="{6A877241-CA49-744D-B746-AFA6F3461FFD}" type="presParOf" srcId="{E5B5ACFC-CD1A-7D4C-86D1-6016CE11BC59}" destId="{251C8612-D7ED-3147-A845-5C74A93C14F4}" srcOrd="4" destOrd="0" presId="urn:microsoft.com/office/officeart/2008/layout/BendingPictureCaptionList"/>
    <dgm:cxn modelId="{F7521853-1D6D-7C44-897A-AE58F85FB10E}" type="presParOf" srcId="{251C8612-D7ED-3147-A845-5C74A93C14F4}" destId="{B38FC050-30BF-3B4F-A7C3-1635D0C9CD23}" srcOrd="0" destOrd="0" presId="urn:microsoft.com/office/officeart/2008/layout/BendingPictureCaptionList"/>
    <dgm:cxn modelId="{40FDEF03-E1A7-4E4A-91DE-1B8289B20574}" type="presParOf" srcId="{251C8612-D7ED-3147-A845-5C74A93C14F4}" destId="{D6273AC2-4E89-5443-97BF-C73A6121CB8A}" srcOrd="1" destOrd="0" presId="urn:microsoft.com/office/officeart/2008/layout/BendingPictureCaptionList"/>
    <dgm:cxn modelId="{226CD12F-E147-7A41-A79F-BC0C69650B13}" type="presParOf" srcId="{E5B5ACFC-CD1A-7D4C-86D1-6016CE11BC59}" destId="{12B0C0C6-98BE-784B-9B75-090AD7C44995}" srcOrd="5" destOrd="0" presId="urn:microsoft.com/office/officeart/2008/layout/BendingPictureCaptionList"/>
    <dgm:cxn modelId="{75212F21-A1E4-4B4B-B14C-9098BFC95CBD}" type="presParOf" srcId="{E5B5ACFC-CD1A-7D4C-86D1-6016CE11BC59}" destId="{AEB474E8-99BA-0640-8CF1-E919CBCEA46E}" srcOrd="6" destOrd="0" presId="urn:microsoft.com/office/officeart/2008/layout/BendingPictureCaptionList"/>
    <dgm:cxn modelId="{954413E5-7FF2-0C45-B382-9E97ACEB1549}" type="presParOf" srcId="{AEB474E8-99BA-0640-8CF1-E919CBCEA46E}" destId="{254B20FB-9343-6C40-A085-ABE93FDF6DE8}" srcOrd="0" destOrd="0" presId="urn:microsoft.com/office/officeart/2008/layout/BendingPictureCaptionList"/>
    <dgm:cxn modelId="{D14604F8-CB3C-A249-979A-E9A3421C0E74}" type="presParOf" srcId="{AEB474E8-99BA-0640-8CF1-E919CBCEA46E}" destId="{AAE0CCA0-694B-014C-BED7-450BB1D3CEC4}" srcOrd="1" destOrd="0" presId="urn:microsoft.com/office/officeart/2008/layout/BendingPictureCaptionList"/>
    <dgm:cxn modelId="{48E9AB94-E61B-1F42-A929-605212EB9847}" type="presParOf" srcId="{E5B5ACFC-CD1A-7D4C-86D1-6016CE11BC59}" destId="{86EE7867-9674-7F4B-8AC9-D659D68799E0}" srcOrd="7" destOrd="0" presId="urn:microsoft.com/office/officeart/2008/layout/BendingPictureCaptionList"/>
    <dgm:cxn modelId="{A49226F8-CF62-5C4F-A50E-956F75BB6242}" type="presParOf" srcId="{E5B5ACFC-CD1A-7D4C-86D1-6016CE11BC59}" destId="{198DDAFC-F4A8-3F43-85A6-A805F29DC1BB}" srcOrd="8" destOrd="0" presId="urn:microsoft.com/office/officeart/2008/layout/BendingPictureCaptionList"/>
    <dgm:cxn modelId="{82CE5707-B68D-DB40-A3A8-BAC038F45297}" type="presParOf" srcId="{198DDAFC-F4A8-3F43-85A6-A805F29DC1BB}" destId="{04B5CE97-9E86-814A-9DF3-82BA4E57D6DF}" srcOrd="0" destOrd="0" presId="urn:microsoft.com/office/officeart/2008/layout/BendingPictureCaptionList"/>
    <dgm:cxn modelId="{75C7CD81-04C0-F843-97F0-321B6A7BE437}" type="presParOf" srcId="{198DDAFC-F4A8-3F43-85A6-A805F29DC1BB}" destId="{D14F4857-D68E-EE47-A1DB-C1F0261CACC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C15687-7914-B541-900B-F6BD19C05BE7}" type="doc">
      <dgm:prSet loTypeId="urn:microsoft.com/office/officeart/2008/layout/BendingPictureBlock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A962FA4-B40D-F14F-8E8A-0EABA8E1404B}">
      <dgm:prSet phldrT="[Texto]"/>
      <dgm:spPr/>
      <dgm:t>
        <a:bodyPr/>
        <a:lstStyle/>
        <a:p>
          <a:r>
            <a:rPr lang="es-MX" dirty="0"/>
            <a:t>dokeos</a:t>
          </a:r>
        </a:p>
      </dgm:t>
    </dgm:pt>
    <dgm:pt modelId="{17FD55EC-599A-4740-9508-1D0A595829E0}" type="parTrans" cxnId="{64B6E69A-5FB2-6342-97D9-FAA265682D19}">
      <dgm:prSet/>
      <dgm:spPr/>
      <dgm:t>
        <a:bodyPr/>
        <a:lstStyle/>
        <a:p>
          <a:endParaRPr lang="es-MX"/>
        </a:p>
      </dgm:t>
    </dgm:pt>
    <dgm:pt modelId="{9CEB5E8C-AD79-DA45-8A26-03BAC3B9C5DA}" type="sibTrans" cxnId="{64B6E69A-5FB2-6342-97D9-FAA265682D19}">
      <dgm:prSet/>
      <dgm:spPr/>
      <dgm:t>
        <a:bodyPr/>
        <a:lstStyle/>
        <a:p>
          <a:endParaRPr lang="es-MX"/>
        </a:p>
      </dgm:t>
    </dgm:pt>
    <dgm:pt modelId="{906C67FD-AA90-FD48-8871-6E015C3F2161}">
      <dgm:prSet phldrT="[Texto]"/>
      <dgm:spPr/>
      <dgm:t>
        <a:bodyPr/>
        <a:lstStyle/>
        <a:p>
          <a:r>
            <a:rPr lang="es-MX" dirty="0"/>
            <a:t>moodle</a:t>
          </a:r>
        </a:p>
      </dgm:t>
    </dgm:pt>
    <dgm:pt modelId="{1C1C7574-352C-F04F-84E9-0EC4FD72A886}" type="parTrans" cxnId="{1F812B36-9995-C747-9C59-3D7C21F39436}">
      <dgm:prSet/>
      <dgm:spPr/>
      <dgm:t>
        <a:bodyPr/>
        <a:lstStyle/>
        <a:p>
          <a:endParaRPr lang="es-MX"/>
        </a:p>
      </dgm:t>
    </dgm:pt>
    <dgm:pt modelId="{A3F535C1-D367-5D4F-A08C-0C0327E55276}" type="sibTrans" cxnId="{1F812B36-9995-C747-9C59-3D7C21F39436}">
      <dgm:prSet/>
      <dgm:spPr/>
      <dgm:t>
        <a:bodyPr/>
        <a:lstStyle/>
        <a:p>
          <a:endParaRPr lang="es-MX"/>
        </a:p>
      </dgm:t>
    </dgm:pt>
    <dgm:pt modelId="{5425221B-3479-334E-951A-D50AF10EEC6E}">
      <dgm:prSet phldrT="[Texto]"/>
      <dgm:spPr/>
      <dgm:t>
        <a:bodyPr/>
        <a:lstStyle/>
        <a:p>
          <a:r>
            <a:rPr lang="es-MX" dirty="0"/>
            <a:t>ATutor</a:t>
          </a:r>
        </a:p>
      </dgm:t>
    </dgm:pt>
    <dgm:pt modelId="{80D4D1CD-7A9B-E349-9FCC-2F5A9AB6C193}" type="parTrans" cxnId="{96A0E500-D522-D14B-8A17-D6685206B8FE}">
      <dgm:prSet/>
      <dgm:spPr/>
      <dgm:t>
        <a:bodyPr/>
        <a:lstStyle/>
        <a:p>
          <a:endParaRPr lang="es-MX"/>
        </a:p>
      </dgm:t>
    </dgm:pt>
    <dgm:pt modelId="{12D70A79-F675-1F4F-8144-D166BCFB34D9}" type="sibTrans" cxnId="{96A0E500-D522-D14B-8A17-D6685206B8FE}">
      <dgm:prSet/>
      <dgm:spPr/>
      <dgm:t>
        <a:bodyPr/>
        <a:lstStyle/>
        <a:p>
          <a:endParaRPr lang="es-MX"/>
        </a:p>
      </dgm:t>
    </dgm:pt>
    <dgm:pt modelId="{2B299CB4-7823-054E-BC34-E5AFF3E26064}">
      <dgm:prSet phldrT="[Texto]"/>
      <dgm:spPr/>
      <dgm:t>
        <a:bodyPr/>
        <a:lstStyle/>
        <a:p>
          <a:r>
            <a:rPr lang="es-MX" dirty="0"/>
            <a:t>Chamilo</a:t>
          </a:r>
        </a:p>
      </dgm:t>
    </dgm:pt>
    <dgm:pt modelId="{EC007744-0D8B-0346-9E1F-7BCC02F64C86}" type="parTrans" cxnId="{5D7136AA-6B6B-9D4C-A31E-83B722E63D5C}">
      <dgm:prSet/>
      <dgm:spPr/>
      <dgm:t>
        <a:bodyPr/>
        <a:lstStyle/>
        <a:p>
          <a:endParaRPr lang="es-MX"/>
        </a:p>
      </dgm:t>
    </dgm:pt>
    <dgm:pt modelId="{BD950BEB-80AF-1B42-BB1F-3C11FE3D7B8C}" type="sibTrans" cxnId="{5D7136AA-6B6B-9D4C-A31E-83B722E63D5C}">
      <dgm:prSet/>
      <dgm:spPr/>
      <dgm:t>
        <a:bodyPr/>
        <a:lstStyle/>
        <a:p>
          <a:endParaRPr lang="es-MX"/>
        </a:p>
      </dgm:t>
    </dgm:pt>
    <dgm:pt modelId="{47665FCA-3C10-404F-AD46-F7387AEAE9C7}">
      <dgm:prSet phldrT="[Texto]"/>
      <dgm:spPr/>
      <dgm:t>
        <a:bodyPr/>
        <a:lstStyle/>
        <a:p>
          <a:r>
            <a:rPr lang="es-MX" dirty="0"/>
            <a:t>Claroline</a:t>
          </a:r>
        </a:p>
      </dgm:t>
    </dgm:pt>
    <dgm:pt modelId="{19817C71-F66A-3749-AD40-C426728DCD2F}" type="parTrans" cxnId="{B2AA2804-20D3-494E-8131-BABE5137B30A}">
      <dgm:prSet/>
      <dgm:spPr/>
      <dgm:t>
        <a:bodyPr/>
        <a:lstStyle/>
        <a:p>
          <a:endParaRPr lang="es-MX"/>
        </a:p>
      </dgm:t>
    </dgm:pt>
    <dgm:pt modelId="{73DD122D-A73F-534B-AAA5-0ADC6995895C}" type="sibTrans" cxnId="{B2AA2804-20D3-494E-8131-BABE5137B30A}">
      <dgm:prSet/>
      <dgm:spPr/>
      <dgm:t>
        <a:bodyPr/>
        <a:lstStyle/>
        <a:p>
          <a:endParaRPr lang="es-MX"/>
        </a:p>
      </dgm:t>
    </dgm:pt>
    <dgm:pt modelId="{6A4549EC-671C-C94C-98CF-3AE59F9EB957}" type="pres">
      <dgm:prSet presAssocID="{50C15687-7914-B541-900B-F6BD19C05BE7}" presName="Name0" presStyleCnt="0">
        <dgm:presLayoutVars>
          <dgm:dir/>
          <dgm:resizeHandles/>
        </dgm:presLayoutVars>
      </dgm:prSet>
      <dgm:spPr/>
    </dgm:pt>
    <dgm:pt modelId="{749E7116-4BA2-B441-A90F-51BD978E0C9A}" type="pres">
      <dgm:prSet presAssocID="{DA962FA4-B40D-F14F-8E8A-0EABA8E1404B}" presName="composite" presStyleCnt="0"/>
      <dgm:spPr/>
    </dgm:pt>
    <dgm:pt modelId="{B594CC32-351A-2648-9226-F5A10F88C13E}" type="pres">
      <dgm:prSet presAssocID="{DA962FA4-B40D-F14F-8E8A-0EABA8E1404B}" presName="rect1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6137FA76-9BBB-794C-A2F8-9ABAE404B6E0}" type="pres">
      <dgm:prSet presAssocID="{DA962FA4-B40D-F14F-8E8A-0EABA8E1404B}" presName="rect2" presStyleLbl="node1" presStyleIdx="0" presStyleCnt="5">
        <dgm:presLayoutVars>
          <dgm:bulletEnabled val="1"/>
        </dgm:presLayoutVars>
      </dgm:prSet>
      <dgm:spPr/>
    </dgm:pt>
    <dgm:pt modelId="{7A8E3BFE-A17F-7F4E-98E6-DFA7FA73ECAA}" type="pres">
      <dgm:prSet presAssocID="{9CEB5E8C-AD79-DA45-8A26-03BAC3B9C5DA}" presName="sibTrans" presStyleCnt="0"/>
      <dgm:spPr/>
    </dgm:pt>
    <dgm:pt modelId="{80528EF7-FBAB-CB47-9526-BD7CDFE33D72}" type="pres">
      <dgm:prSet presAssocID="{906C67FD-AA90-FD48-8871-6E015C3F2161}" presName="composite" presStyleCnt="0"/>
      <dgm:spPr/>
    </dgm:pt>
    <dgm:pt modelId="{38716F7C-B5F1-3946-93A0-564A41A78BF5}" type="pres">
      <dgm:prSet presAssocID="{906C67FD-AA90-FD48-8871-6E015C3F2161}" presName="rect1" presStyleLbl="b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DDF718D-9542-EA4F-89B2-38F45A4E9812}" type="pres">
      <dgm:prSet presAssocID="{906C67FD-AA90-FD48-8871-6E015C3F2161}" presName="rect2" presStyleLbl="node1" presStyleIdx="1" presStyleCnt="5">
        <dgm:presLayoutVars>
          <dgm:bulletEnabled val="1"/>
        </dgm:presLayoutVars>
      </dgm:prSet>
      <dgm:spPr/>
    </dgm:pt>
    <dgm:pt modelId="{6D897794-37B8-4E48-BF1A-74AFF2E5EC28}" type="pres">
      <dgm:prSet presAssocID="{A3F535C1-D367-5D4F-A08C-0C0327E55276}" presName="sibTrans" presStyleCnt="0"/>
      <dgm:spPr/>
    </dgm:pt>
    <dgm:pt modelId="{A60AB9B2-227B-6548-AD69-EA81643ECA31}" type="pres">
      <dgm:prSet presAssocID="{5425221B-3479-334E-951A-D50AF10EEC6E}" presName="composite" presStyleCnt="0"/>
      <dgm:spPr/>
    </dgm:pt>
    <dgm:pt modelId="{DD66B4B7-C38A-F648-9901-DC0FB5AECFFB}" type="pres">
      <dgm:prSet presAssocID="{5425221B-3479-334E-951A-D50AF10EEC6E}" presName="rect1" presStyleLbl="b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7E5E8454-734C-8D47-9B31-1BEEA26E8B4F}" type="pres">
      <dgm:prSet presAssocID="{5425221B-3479-334E-951A-D50AF10EEC6E}" presName="rect2" presStyleLbl="node1" presStyleIdx="2" presStyleCnt="5">
        <dgm:presLayoutVars>
          <dgm:bulletEnabled val="1"/>
        </dgm:presLayoutVars>
      </dgm:prSet>
      <dgm:spPr/>
    </dgm:pt>
    <dgm:pt modelId="{26BCD2F8-CD90-0044-8426-2C327488A9B6}" type="pres">
      <dgm:prSet presAssocID="{12D70A79-F675-1F4F-8144-D166BCFB34D9}" presName="sibTrans" presStyleCnt="0"/>
      <dgm:spPr/>
    </dgm:pt>
    <dgm:pt modelId="{19FBA407-9F96-0B42-BEB5-6D7103941FEE}" type="pres">
      <dgm:prSet presAssocID="{2B299CB4-7823-054E-BC34-E5AFF3E26064}" presName="composite" presStyleCnt="0"/>
      <dgm:spPr/>
    </dgm:pt>
    <dgm:pt modelId="{430F3584-D55D-7841-8D55-94668C98595F}" type="pres">
      <dgm:prSet presAssocID="{2B299CB4-7823-054E-BC34-E5AFF3E26064}" presName="rect1" presStyleLbl="b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83A88155-F531-6C4A-BFE3-E87E8188B300}" type="pres">
      <dgm:prSet presAssocID="{2B299CB4-7823-054E-BC34-E5AFF3E26064}" presName="rect2" presStyleLbl="node1" presStyleIdx="3" presStyleCnt="5">
        <dgm:presLayoutVars>
          <dgm:bulletEnabled val="1"/>
        </dgm:presLayoutVars>
      </dgm:prSet>
      <dgm:spPr/>
    </dgm:pt>
    <dgm:pt modelId="{3CD9A15E-6349-7042-84DE-22F4DDBD18D4}" type="pres">
      <dgm:prSet presAssocID="{BD950BEB-80AF-1B42-BB1F-3C11FE3D7B8C}" presName="sibTrans" presStyleCnt="0"/>
      <dgm:spPr/>
    </dgm:pt>
    <dgm:pt modelId="{9C741FA5-A2F7-4245-B317-E42D7FF30B49}" type="pres">
      <dgm:prSet presAssocID="{47665FCA-3C10-404F-AD46-F7387AEAE9C7}" presName="composite" presStyleCnt="0"/>
      <dgm:spPr/>
    </dgm:pt>
    <dgm:pt modelId="{AAF83CC9-B234-7D49-A0A9-F8A673952233}" type="pres">
      <dgm:prSet presAssocID="{47665FCA-3C10-404F-AD46-F7387AEAE9C7}" presName="rect1" presStyleLbl="b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3C76335-00B1-994B-9E81-6DADAEE7FC51}" type="pres">
      <dgm:prSet presAssocID="{47665FCA-3C10-404F-AD46-F7387AEAE9C7}" presName="rect2" presStyleLbl="node1" presStyleIdx="4" presStyleCnt="5">
        <dgm:presLayoutVars>
          <dgm:bulletEnabled val="1"/>
        </dgm:presLayoutVars>
      </dgm:prSet>
      <dgm:spPr/>
    </dgm:pt>
  </dgm:ptLst>
  <dgm:cxnLst>
    <dgm:cxn modelId="{96A0E500-D522-D14B-8A17-D6685206B8FE}" srcId="{50C15687-7914-B541-900B-F6BD19C05BE7}" destId="{5425221B-3479-334E-951A-D50AF10EEC6E}" srcOrd="2" destOrd="0" parTransId="{80D4D1CD-7A9B-E349-9FCC-2F5A9AB6C193}" sibTransId="{12D70A79-F675-1F4F-8144-D166BCFB34D9}"/>
    <dgm:cxn modelId="{B2AA2804-20D3-494E-8131-BABE5137B30A}" srcId="{50C15687-7914-B541-900B-F6BD19C05BE7}" destId="{47665FCA-3C10-404F-AD46-F7387AEAE9C7}" srcOrd="4" destOrd="0" parTransId="{19817C71-F66A-3749-AD40-C426728DCD2F}" sibTransId="{73DD122D-A73F-534B-AAA5-0ADC6995895C}"/>
    <dgm:cxn modelId="{D786090A-D0A7-DC4E-B52E-E936BB31D44D}" type="presOf" srcId="{50C15687-7914-B541-900B-F6BD19C05BE7}" destId="{6A4549EC-671C-C94C-98CF-3AE59F9EB957}" srcOrd="0" destOrd="0" presId="urn:microsoft.com/office/officeart/2008/layout/BendingPictureBlocks"/>
    <dgm:cxn modelId="{BCE4F731-57B2-024E-9F32-BF758D75784E}" type="presOf" srcId="{5425221B-3479-334E-951A-D50AF10EEC6E}" destId="{7E5E8454-734C-8D47-9B31-1BEEA26E8B4F}" srcOrd="0" destOrd="0" presId="urn:microsoft.com/office/officeart/2008/layout/BendingPictureBlocks"/>
    <dgm:cxn modelId="{1F812B36-9995-C747-9C59-3D7C21F39436}" srcId="{50C15687-7914-B541-900B-F6BD19C05BE7}" destId="{906C67FD-AA90-FD48-8871-6E015C3F2161}" srcOrd="1" destOrd="0" parTransId="{1C1C7574-352C-F04F-84E9-0EC4FD72A886}" sibTransId="{A3F535C1-D367-5D4F-A08C-0C0327E55276}"/>
    <dgm:cxn modelId="{F4433853-FF81-5043-BAC0-5AF4F2D0A41A}" type="presOf" srcId="{906C67FD-AA90-FD48-8871-6E015C3F2161}" destId="{CDDF718D-9542-EA4F-89B2-38F45A4E9812}" srcOrd="0" destOrd="0" presId="urn:microsoft.com/office/officeart/2008/layout/BendingPictureBlocks"/>
    <dgm:cxn modelId="{12FEFC7D-7876-274D-8B18-BB914BD812F0}" type="presOf" srcId="{DA962FA4-B40D-F14F-8E8A-0EABA8E1404B}" destId="{6137FA76-9BBB-794C-A2F8-9ABAE404B6E0}" srcOrd="0" destOrd="0" presId="urn:microsoft.com/office/officeart/2008/layout/BendingPictureBlocks"/>
    <dgm:cxn modelId="{64B6E69A-5FB2-6342-97D9-FAA265682D19}" srcId="{50C15687-7914-B541-900B-F6BD19C05BE7}" destId="{DA962FA4-B40D-F14F-8E8A-0EABA8E1404B}" srcOrd="0" destOrd="0" parTransId="{17FD55EC-599A-4740-9508-1D0A595829E0}" sibTransId="{9CEB5E8C-AD79-DA45-8A26-03BAC3B9C5DA}"/>
    <dgm:cxn modelId="{5D7136AA-6B6B-9D4C-A31E-83B722E63D5C}" srcId="{50C15687-7914-B541-900B-F6BD19C05BE7}" destId="{2B299CB4-7823-054E-BC34-E5AFF3E26064}" srcOrd="3" destOrd="0" parTransId="{EC007744-0D8B-0346-9E1F-7BCC02F64C86}" sibTransId="{BD950BEB-80AF-1B42-BB1F-3C11FE3D7B8C}"/>
    <dgm:cxn modelId="{BB8294BA-5238-2C4C-BC87-A0E9D09EA170}" type="presOf" srcId="{47665FCA-3C10-404F-AD46-F7387AEAE9C7}" destId="{43C76335-00B1-994B-9E81-6DADAEE7FC51}" srcOrd="0" destOrd="0" presId="urn:microsoft.com/office/officeart/2008/layout/BendingPictureBlocks"/>
    <dgm:cxn modelId="{9A097BCD-089F-8B49-BAE3-F380EF977D73}" type="presOf" srcId="{2B299CB4-7823-054E-BC34-E5AFF3E26064}" destId="{83A88155-F531-6C4A-BFE3-E87E8188B300}" srcOrd="0" destOrd="0" presId="urn:microsoft.com/office/officeart/2008/layout/BendingPictureBlocks"/>
    <dgm:cxn modelId="{5162B558-CC84-6943-8779-CCC7EA388945}" type="presParOf" srcId="{6A4549EC-671C-C94C-98CF-3AE59F9EB957}" destId="{749E7116-4BA2-B441-A90F-51BD978E0C9A}" srcOrd="0" destOrd="0" presId="urn:microsoft.com/office/officeart/2008/layout/BendingPictureBlocks"/>
    <dgm:cxn modelId="{3A775134-A6E5-7F4E-8109-0C31A4CF2FFD}" type="presParOf" srcId="{749E7116-4BA2-B441-A90F-51BD978E0C9A}" destId="{B594CC32-351A-2648-9226-F5A10F88C13E}" srcOrd="0" destOrd="0" presId="urn:microsoft.com/office/officeart/2008/layout/BendingPictureBlocks"/>
    <dgm:cxn modelId="{DF4B88E9-A192-4941-9BEC-B2D4995FFC41}" type="presParOf" srcId="{749E7116-4BA2-B441-A90F-51BD978E0C9A}" destId="{6137FA76-9BBB-794C-A2F8-9ABAE404B6E0}" srcOrd="1" destOrd="0" presId="urn:microsoft.com/office/officeart/2008/layout/BendingPictureBlocks"/>
    <dgm:cxn modelId="{77606E6C-D2AB-3E45-931B-D4C8936EF5CD}" type="presParOf" srcId="{6A4549EC-671C-C94C-98CF-3AE59F9EB957}" destId="{7A8E3BFE-A17F-7F4E-98E6-DFA7FA73ECAA}" srcOrd="1" destOrd="0" presId="urn:microsoft.com/office/officeart/2008/layout/BendingPictureBlocks"/>
    <dgm:cxn modelId="{9C3BCBEE-1D8C-1241-BB77-25061C13317B}" type="presParOf" srcId="{6A4549EC-671C-C94C-98CF-3AE59F9EB957}" destId="{80528EF7-FBAB-CB47-9526-BD7CDFE33D72}" srcOrd="2" destOrd="0" presId="urn:microsoft.com/office/officeart/2008/layout/BendingPictureBlocks"/>
    <dgm:cxn modelId="{30397598-2C64-7C40-9874-6CB827521241}" type="presParOf" srcId="{80528EF7-FBAB-CB47-9526-BD7CDFE33D72}" destId="{38716F7C-B5F1-3946-93A0-564A41A78BF5}" srcOrd="0" destOrd="0" presId="urn:microsoft.com/office/officeart/2008/layout/BendingPictureBlocks"/>
    <dgm:cxn modelId="{DC88D36E-9536-954D-9AEF-96ECCCC705CD}" type="presParOf" srcId="{80528EF7-FBAB-CB47-9526-BD7CDFE33D72}" destId="{CDDF718D-9542-EA4F-89B2-38F45A4E9812}" srcOrd="1" destOrd="0" presId="urn:microsoft.com/office/officeart/2008/layout/BendingPictureBlocks"/>
    <dgm:cxn modelId="{7D6CC420-7A5E-EE4D-B40A-98E1D44D2A6B}" type="presParOf" srcId="{6A4549EC-671C-C94C-98CF-3AE59F9EB957}" destId="{6D897794-37B8-4E48-BF1A-74AFF2E5EC28}" srcOrd="3" destOrd="0" presId="urn:microsoft.com/office/officeart/2008/layout/BendingPictureBlocks"/>
    <dgm:cxn modelId="{7BD3A6C5-8D9C-5645-A1FB-358D21581726}" type="presParOf" srcId="{6A4549EC-671C-C94C-98CF-3AE59F9EB957}" destId="{A60AB9B2-227B-6548-AD69-EA81643ECA31}" srcOrd="4" destOrd="0" presId="urn:microsoft.com/office/officeart/2008/layout/BendingPictureBlocks"/>
    <dgm:cxn modelId="{050933A2-DCC3-2048-9C8E-EB461CDB6153}" type="presParOf" srcId="{A60AB9B2-227B-6548-AD69-EA81643ECA31}" destId="{DD66B4B7-C38A-F648-9901-DC0FB5AECFFB}" srcOrd="0" destOrd="0" presId="urn:microsoft.com/office/officeart/2008/layout/BendingPictureBlocks"/>
    <dgm:cxn modelId="{FCCECCF4-AFBC-614D-B3B4-9B537661845E}" type="presParOf" srcId="{A60AB9B2-227B-6548-AD69-EA81643ECA31}" destId="{7E5E8454-734C-8D47-9B31-1BEEA26E8B4F}" srcOrd="1" destOrd="0" presId="urn:microsoft.com/office/officeart/2008/layout/BendingPictureBlocks"/>
    <dgm:cxn modelId="{7C310B33-8DEA-6347-82A9-8BCFB78BFA88}" type="presParOf" srcId="{6A4549EC-671C-C94C-98CF-3AE59F9EB957}" destId="{26BCD2F8-CD90-0044-8426-2C327488A9B6}" srcOrd="5" destOrd="0" presId="urn:microsoft.com/office/officeart/2008/layout/BendingPictureBlocks"/>
    <dgm:cxn modelId="{AA358100-6DA1-FA4E-B9D0-1CEC4ABBFCF3}" type="presParOf" srcId="{6A4549EC-671C-C94C-98CF-3AE59F9EB957}" destId="{19FBA407-9F96-0B42-BEB5-6D7103941FEE}" srcOrd="6" destOrd="0" presId="urn:microsoft.com/office/officeart/2008/layout/BendingPictureBlocks"/>
    <dgm:cxn modelId="{CA97D0F4-C8E8-4D47-9F03-F340B380F3E1}" type="presParOf" srcId="{19FBA407-9F96-0B42-BEB5-6D7103941FEE}" destId="{430F3584-D55D-7841-8D55-94668C98595F}" srcOrd="0" destOrd="0" presId="urn:microsoft.com/office/officeart/2008/layout/BendingPictureBlocks"/>
    <dgm:cxn modelId="{2FBC23DD-5391-AE4F-AC0B-4FE8A76EC83A}" type="presParOf" srcId="{19FBA407-9F96-0B42-BEB5-6D7103941FEE}" destId="{83A88155-F531-6C4A-BFE3-E87E8188B300}" srcOrd="1" destOrd="0" presId="urn:microsoft.com/office/officeart/2008/layout/BendingPictureBlocks"/>
    <dgm:cxn modelId="{A1592D66-2208-144E-898D-DEADB27D6316}" type="presParOf" srcId="{6A4549EC-671C-C94C-98CF-3AE59F9EB957}" destId="{3CD9A15E-6349-7042-84DE-22F4DDBD18D4}" srcOrd="7" destOrd="0" presId="urn:microsoft.com/office/officeart/2008/layout/BendingPictureBlocks"/>
    <dgm:cxn modelId="{38B22512-B403-164F-8A6A-7A4897E1979E}" type="presParOf" srcId="{6A4549EC-671C-C94C-98CF-3AE59F9EB957}" destId="{9C741FA5-A2F7-4245-B317-E42D7FF30B49}" srcOrd="8" destOrd="0" presId="urn:microsoft.com/office/officeart/2008/layout/BendingPictureBlocks"/>
    <dgm:cxn modelId="{C210E710-2A6D-FB44-AD1A-B4AC81E15088}" type="presParOf" srcId="{9C741FA5-A2F7-4245-B317-E42D7FF30B49}" destId="{AAF83CC9-B234-7D49-A0A9-F8A673952233}" srcOrd="0" destOrd="0" presId="urn:microsoft.com/office/officeart/2008/layout/BendingPictureBlocks"/>
    <dgm:cxn modelId="{4457CFA0-129F-EC4E-9303-C481965E896A}" type="presParOf" srcId="{9C741FA5-A2F7-4245-B317-E42D7FF30B49}" destId="{43C76335-00B1-994B-9E81-6DADAEE7FC51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8B30DF-9622-114A-8563-48C0F804430B}" type="doc">
      <dgm:prSet loTypeId="urn:microsoft.com/office/officeart/2005/8/layout/arrow2" loCatId="" qsTypeId="urn:microsoft.com/office/officeart/2005/8/quickstyle/simple1" qsCatId="simple" csTypeId="urn:microsoft.com/office/officeart/2005/8/colors/colorful2" csCatId="colorful" phldr="1"/>
      <dgm:spPr/>
    </dgm:pt>
    <dgm:pt modelId="{140744D6-F122-6943-B88C-3C743B647158}">
      <dgm:prSet phldrT="[Texto]"/>
      <dgm:spPr/>
      <dgm:t>
        <a:bodyPr/>
        <a:lstStyle/>
        <a:p>
          <a:r>
            <a:rPr lang="es-MX" dirty="0"/>
            <a:t>Aprendizaje adaptativo</a:t>
          </a:r>
        </a:p>
      </dgm:t>
    </dgm:pt>
    <dgm:pt modelId="{425D089F-973F-984E-AB82-685BDF495938}" type="parTrans" cxnId="{F1754F49-3F0E-0C40-8D9B-1E80FD263667}">
      <dgm:prSet/>
      <dgm:spPr/>
      <dgm:t>
        <a:bodyPr/>
        <a:lstStyle/>
        <a:p>
          <a:endParaRPr lang="es-MX"/>
        </a:p>
      </dgm:t>
    </dgm:pt>
    <dgm:pt modelId="{86975A08-3916-D648-ACDF-32D1B9B8F94F}" type="sibTrans" cxnId="{F1754F49-3F0E-0C40-8D9B-1E80FD263667}">
      <dgm:prSet/>
      <dgm:spPr/>
      <dgm:t>
        <a:bodyPr/>
        <a:lstStyle/>
        <a:p>
          <a:endParaRPr lang="es-MX"/>
        </a:p>
      </dgm:t>
    </dgm:pt>
    <dgm:pt modelId="{9613C372-670E-DC4D-A7E6-9CC66E8D5ECF}">
      <dgm:prSet phldrT="[Texto]"/>
      <dgm:spPr/>
      <dgm:t>
        <a:bodyPr/>
        <a:lstStyle/>
        <a:p>
          <a:r>
            <a:rPr lang="es-MX" dirty="0"/>
            <a:t>Personalizar contenido visual </a:t>
          </a:r>
        </a:p>
      </dgm:t>
    </dgm:pt>
    <dgm:pt modelId="{ADD4AEAD-6431-2A4A-AB8B-F6FD597A373F}" type="parTrans" cxnId="{A854A919-276C-0B4F-A0D8-4B55C613DAC5}">
      <dgm:prSet/>
      <dgm:spPr/>
      <dgm:t>
        <a:bodyPr/>
        <a:lstStyle/>
        <a:p>
          <a:endParaRPr lang="es-MX"/>
        </a:p>
      </dgm:t>
    </dgm:pt>
    <dgm:pt modelId="{EFD97C70-D7EB-CF42-B8B1-C54D378A0F8E}" type="sibTrans" cxnId="{A854A919-276C-0B4F-A0D8-4B55C613DAC5}">
      <dgm:prSet/>
      <dgm:spPr/>
      <dgm:t>
        <a:bodyPr/>
        <a:lstStyle/>
        <a:p>
          <a:endParaRPr lang="es-MX"/>
        </a:p>
      </dgm:t>
    </dgm:pt>
    <dgm:pt modelId="{D75FB819-F59E-F448-8910-377C3070B52A}">
      <dgm:prSet phldrT="[Texto]"/>
      <dgm:spPr/>
      <dgm:t>
        <a:bodyPr/>
        <a:lstStyle/>
        <a:p>
          <a:r>
            <a:rPr lang="es-MX" dirty="0"/>
            <a:t>Supervisión ágil</a:t>
          </a:r>
        </a:p>
      </dgm:t>
    </dgm:pt>
    <dgm:pt modelId="{522205CE-4BBF-3949-96CC-8E1092FA87AF}" type="parTrans" cxnId="{28DFD7D4-968A-2842-9626-217970264F0C}">
      <dgm:prSet/>
      <dgm:spPr/>
      <dgm:t>
        <a:bodyPr/>
        <a:lstStyle/>
        <a:p>
          <a:endParaRPr lang="es-MX"/>
        </a:p>
      </dgm:t>
    </dgm:pt>
    <dgm:pt modelId="{17408F3D-EB46-6040-8C9F-103D493D00D4}" type="sibTrans" cxnId="{28DFD7D4-968A-2842-9626-217970264F0C}">
      <dgm:prSet/>
      <dgm:spPr/>
      <dgm:t>
        <a:bodyPr/>
        <a:lstStyle/>
        <a:p>
          <a:endParaRPr lang="es-MX"/>
        </a:p>
      </dgm:t>
    </dgm:pt>
    <dgm:pt modelId="{0BD247D1-E2F7-7741-8097-9B6E40376C40}">
      <dgm:prSet phldrT="[Texto]"/>
      <dgm:spPr/>
      <dgm:t>
        <a:bodyPr/>
        <a:lstStyle/>
        <a:p>
          <a:r>
            <a:rPr lang="es-MX" dirty="0"/>
            <a:t>Análisis de datos sociales</a:t>
          </a:r>
        </a:p>
      </dgm:t>
    </dgm:pt>
    <dgm:pt modelId="{2053BC5D-9D77-3840-8F38-8B984F0928A9}" type="parTrans" cxnId="{D257E9EC-F4C3-C643-9D77-252861DDEE54}">
      <dgm:prSet/>
      <dgm:spPr/>
      <dgm:t>
        <a:bodyPr/>
        <a:lstStyle/>
        <a:p>
          <a:endParaRPr lang="es-MX"/>
        </a:p>
      </dgm:t>
    </dgm:pt>
    <dgm:pt modelId="{B86B6512-CA19-C349-9D53-51020678E9A5}" type="sibTrans" cxnId="{D257E9EC-F4C3-C643-9D77-252861DDEE54}">
      <dgm:prSet/>
      <dgm:spPr/>
      <dgm:t>
        <a:bodyPr/>
        <a:lstStyle/>
        <a:p>
          <a:endParaRPr lang="es-MX"/>
        </a:p>
      </dgm:t>
    </dgm:pt>
    <dgm:pt modelId="{40C13F21-207C-B848-ABD3-C94CDBE2F1AF}" type="pres">
      <dgm:prSet presAssocID="{FA8B30DF-9622-114A-8563-48C0F804430B}" presName="arrowDiagram" presStyleCnt="0">
        <dgm:presLayoutVars>
          <dgm:chMax val="5"/>
          <dgm:dir/>
          <dgm:resizeHandles val="exact"/>
        </dgm:presLayoutVars>
      </dgm:prSet>
      <dgm:spPr/>
    </dgm:pt>
    <dgm:pt modelId="{B445DEEF-1CC4-464F-BF06-B1BD82D9A408}" type="pres">
      <dgm:prSet presAssocID="{FA8B30DF-9622-114A-8563-48C0F804430B}" presName="arrow" presStyleLbl="bgShp" presStyleIdx="0" presStyleCnt="1"/>
      <dgm:spPr/>
    </dgm:pt>
    <dgm:pt modelId="{BC2EACA8-63C5-744F-924F-17D49F48F407}" type="pres">
      <dgm:prSet presAssocID="{FA8B30DF-9622-114A-8563-48C0F804430B}" presName="arrowDiagram4" presStyleCnt="0"/>
      <dgm:spPr/>
    </dgm:pt>
    <dgm:pt modelId="{81B9D4BF-A064-9D42-B68E-CF1E831CBCC9}" type="pres">
      <dgm:prSet presAssocID="{140744D6-F122-6943-B88C-3C743B647158}" presName="bullet4a" presStyleLbl="node1" presStyleIdx="0" presStyleCnt="4"/>
      <dgm:spPr/>
    </dgm:pt>
    <dgm:pt modelId="{3F7FACFA-93E8-C441-8B4C-A7307849589C}" type="pres">
      <dgm:prSet presAssocID="{140744D6-F122-6943-B88C-3C743B647158}" presName="textBox4a" presStyleLbl="revTx" presStyleIdx="0" presStyleCnt="4">
        <dgm:presLayoutVars>
          <dgm:bulletEnabled val="1"/>
        </dgm:presLayoutVars>
      </dgm:prSet>
      <dgm:spPr/>
    </dgm:pt>
    <dgm:pt modelId="{09B4883F-65F4-C04D-A638-1B62251C060F}" type="pres">
      <dgm:prSet presAssocID="{9613C372-670E-DC4D-A7E6-9CC66E8D5ECF}" presName="bullet4b" presStyleLbl="node1" presStyleIdx="1" presStyleCnt="4"/>
      <dgm:spPr/>
    </dgm:pt>
    <dgm:pt modelId="{037DAEF3-E8A7-3842-B1C0-96CA7165D1A9}" type="pres">
      <dgm:prSet presAssocID="{9613C372-670E-DC4D-A7E6-9CC66E8D5ECF}" presName="textBox4b" presStyleLbl="revTx" presStyleIdx="1" presStyleCnt="4">
        <dgm:presLayoutVars>
          <dgm:bulletEnabled val="1"/>
        </dgm:presLayoutVars>
      </dgm:prSet>
      <dgm:spPr/>
    </dgm:pt>
    <dgm:pt modelId="{2D5C5FAE-A5B6-7547-B1AE-62D52B5F44B5}" type="pres">
      <dgm:prSet presAssocID="{D75FB819-F59E-F448-8910-377C3070B52A}" presName="bullet4c" presStyleLbl="node1" presStyleIdx="2" presStyleCnt="4"/>
      <dgm:spPr/>
    </dgm:pt>
    <dgm:pt modelId="{F85BB66E-02CB-6C48-87D9-6DD45E08150A}" type="pres">
      <dgm:prSet presAssocID="{D75FB819-F59E-F448-8910-377C3070B52A}" presName="textBox4c" presStyleLbl="revTx" presStyleIdx="2" presStyleCnt="4">
        <dgm:presLayoutVars>
          <dgm:bulletEnabled val="1"/>
        </dgm:presLayoutVars>
      </dgm:prSet>
      <dgm:spPr/>
    </dgm:pt>
    <dgm:pt modelId="{CA85513F-B078-0847-B4B8-933875D4641A}" type="pres">
      <dgm:prSet presAssocID="{0BD247D1-E2F7-7741-8097-9B6E40376C40}" presName="bullet4d" presStyleLbl="node1" presStyleIdx="3" presStyleCnt="4"/>
      <dgm:spPr/>
    </dgm:pt>
    <dgm:pt modelId="{5AF683AB-4682-284A-88AB-3A7125639749}" type="pres">
      <dgm:prSet presAssocID="{0BD247D1-E2F7-7741-8097-9B6E40376C40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A854A919-276C-0B4F-A0D8-4B55C613DAC5}" srcId="{FA8B30DF-9622-114A-8563-48C0F804430B}" destId="{9613C372-670E-DC4D-A7E6-9CC66E8D5ECF}" srcOrd="1" destOrd="0" parTransId="{ADD4AEAD-6431-2A4A-AB8B-F6FD597A373F}" sibTransId="{EFD97C70-D7EB-CF42-B8B1-C54D378A0F8E}"/>
    <dgm:cxn modelId="{E5E07A28-601D-7948-B7D6-49F0B5071669}" type="presOf" srcId="{0BD247D1-E2F7-7741-8097-9B6E40376C40}" destId="{5AF683AB-4682-284A-88AB-3A7125639749}" srcOrd="0" destOrd="0" presId="urn:microsoft.com/office/officeart/2005/8/layout/arrow2"/>
    <dgm:cxn modelId="{9DC5C440-3D1E-A540-A82E-1C5AB9681870}" type="presOf" srcId="{140744D6-F122-6943-B88C-3C743B647158}" destId="{3F7FACFA-93E8-C441-8B4C-A7307849589C}" srcOrd="0" destOrd="0" presId="urn:microsoft.com/office/officeart/2005/8/layout/arrow2"/>
    <dgm:cxn modelId="{F1754F49-3F0E-0C40-8D9B-1E80FD263667}" srcId="{FA8B30DF-9622-114A-8563-48C0F804430B}" destId="{140744D6-F122-6943-B88C-3C743B647158}" srcOrd="0" destOrd="0" parTransId="{425D089F-973F-984E-AB82-685BDF495938}" sibTransId="{86975A08-3916-D648-ACDF-32D1B9B8F94F}"/>
    <dgm:cxn modelId="{CFAB8A7A-A406-6D4F-9DC5-EB8B5C34BD05}" type="presOf" srcId="{9613C372-670E-DC4D-A7E6-9CC66E8D5ECF}" destId="{037DAEF3-E8A7-3842-B1C0-96CA7165D1A9}" srcOrd="0" destOrd="0" presId="urn:microsoft.com/office/officeart/2005/8/layout/arrow2"/>
    <dgm:cxn modelId="{B6B596D2-4807-E54B-B5F8-8C7FDEA5E947}" type="presOf" srcId="{D75FB819-F59E-F448-8910-377C3070B52A}" destId="{F85BB66E-02CB-6C48-87D9-6DD45E08150A}" srcOrd="0" destOrd="0" presId="urn:microsoft.com/office/officeart/2005/8/layout/arrow2"/>
    <dgm:cxn modelId="{28DFD7D4-968A-2842-9626-217970264F0C}" srcId="{FA8B30DF-9622-114A-8563-48C0F804430B}" destId="{D75FB819-F59E-F448-8910-377C3070B52A}" srcOrd="2" destOrd="0" parTransId="{522205CE-4BBF-3949-96CC-8E1092FA87AF}" sibTransId="{17408F3D-EB46-6040-8C9F-103D493D00D4}"/>
    <dgm:cxn modelId="{70B0DFEA-79CA-A948-9F91-919DB66F60D1}" type="presOf" srcId="{FA8B30DF-9622-114A-8563-48C0F804430B}" destId="{40C13F21-207C-B848-ABD3-C94CDBE2F1AF}" srcOrd="0" destOrd="0" presId="urn:microsoft.com/office/officeart/2005/8/layout/arrow2"/>
    <dgm:cxn modelId="{D257E9EC-F4C3-C643-9D77-252861DDEE54}" srcId="{FA8B30DF-9622-114A-8563-48C0F804430B}" destId="{0BD247D1-E2F7-7741-8097-9B6E40376C40}" srcOrd="3" destOrd="0" parTransId="{2053BC5D-9D77-3840-8F38-8B984F0928A9}" sibTransId="{B86B6512-CA19-C349-9D53-51020678E9A5}"/>
    <dgm:cxn modelId="{46FFE700-310F-D345-B855-EBA7A239F01A}" type="presParOf" srcId="{40C13F21-207C-B848-ABD3-C94CDBE2F1AF}" destId="{B445DEEF-1CC4-464F-BF06-B1BD82D9A408}" srcOrd="0" destOrd="0" presId="urn:microsoft.com/office/officeart/2005/8/layout/arrow2"/>
    <dgm:cxn modelId="{7AEEE55C-6E16-9E45-89E0-30B30E7B92C0}" type="presParOf" srcId="{40C13F21-207C-B848-ABD3-C94CDBE2F1AF}" destId="{BC2EACA8-63C5-744F-924F-17D49F48F407}" srcOrd="1" destOrd="0" presId="urn:microsoft.com/office/officeart/2005/8/layout/arrow2"/>
    <dgm:cxn modelId="{AF852909-D7E2-C349-9CE3-41BE41E4BD3F}" type="presParOf" srcId="{BC2EACA8-63C5-744F-924F-17D49F48F407}" destId="{81B9D4BF-A064-9D42-B68E-CF1E831CBCC9}" srcOrd="0" destOrd="0" presId="urn:microsoft.com/office/officeart/2005/8/layout/arrow2"/>
    <dgm:cxn modelId="{E66F05F8-3E40-ED40-9245-85C1E4E5CCE3}" type="presParOf" srcId="{BC2EACA8-63C5-744F-924F-17D49F48F407}" destId="{3F7FACFA-93E8-C441-8B4C-A7307849589C}" srcOrd="1" destOrd="0" presId="urn:microsoft.com/office/officeart/2005/8/layout/arrow2"/>
    <dgm:cxn modelId="{1FBC1CA3-A2D7-C94E-969F-B7D15BBAAB39}" type="presParOf" srcId="{BC2EACA8-63C5-744F-924F-17D49F48F407}" destId="{09B4883F-65F4-C04D-A638-1B62251C060F}" srcOrd="2" destOrd="0" presId="urn:microsoft.com/office/officeart/2005/8/layout/arrow2"/>
    <dgm:cxn modelId="{123E7411-CB74-3F4D-BA18-A3C3CF098AC5}" type="presParOf" srcId="{BC2EACA8-63C5-744F-924F-17D49F48F407}" destId="{037DAEF3-E8A7-3842-B1C0-96CA7165D1A9}" srcOrd="3" destOrd="0" presId="urn:microsoft.com/office/officeart/2005/8/layout/arrow2"/>
    <dgm:cxn modelId="{06A94CC3-4382-6646-BAE9-4C575D8191C7}" type="presParOf" srcId="{BC2EACA8-63C5-744F-924F-17D49F48F407}" destId="{2D5C5FAE-A5B6-7547-B1AE-62D52B5F44B5}" srcOrd="4" destOrd="0" presId="urn:microsoft.com/office/officeart/2005/8/layout/arrow2"/>
    <dgm:cxn modelId="{5F608E3B-96A8-0640-86AC-81563FD72585}" type="presParOf" srcId="{BC2EACA8-63C5-744F-924F-17D49F48F407}" destId="{F85BB66E-02CB-6C48-87D9-6DD45E08150A}" srcOrd="5" destOrd="0" presId="urn:microsoft.com/office/officeart/2005/8/layout/arrow2"/>
    <dgm:cxn modelId="{2D745E76-2424-5742-B337-32DF5E20DD26}" type="presParOf" srcId="{BC2EACA8-63C5-744F-924F-17D49F48F407}" destId="{CA85513F-B078-0847-B4B8-933875D4641A}" srcOrd="6" destOrd="0" presId="urn:microsoft.com/office/officeart/2005/8/layout/arrow2"/>
    <dgm:cxn modelId="{07E0966E-5807-FC4B-BE1D-08DA1DCFFC46}" type="presParOf" srcId="{BC2EACA8-63C5-744F-924F-17D49F48F407}" destId="{5AF683AB-4682-284A-88AB-3A712563974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8A0397-500A-2D43-A049-8C026891AA6D}" type="doc">
      <dgm:prSet loTypeId="urn:microsoft.com/office/officeart/2009/3/layout/FramedTextPicture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5578F675-9784-C84A-B1EE-217BE6A9A978}">
      <dgm:prSet phldrT="[Texto]" custT="1"/>
      <dgm:spPr/>
      <dgm:t>
        <a:bodyPr/>
        <a:lstStyle/>
        <a:p>
          <a:r>
            <a:rPr lang="es-MX" sz="3200" b="1" dirty="0"/>
            <a:t>Centrar el aprendizaje en el estudiante</a:t>
          </a:r>
        </a:p>
        <a:p>
          <a:r>
            <a:rPr lang="es-MX" sz="2600" dirty="0"/>
            <a:t>- nuevos diseños</a:t>
          </a:r>
        </a:p>
        <a:p>
          <a:r>
            <a:rPr lang="es-MX" sz="2600" dirty="0"/>
            <a:t>- evitar abandono</a:t>
          </a:r>
        </a:p>
        <a:p>
          <a:r>
            <a:rPr lang="es-MX" sz="2600" dirty="0"/>
            <a:t>- verificar necesidades, motivaciones y aprendizajes</a:t>
          </a:r>
        </a:p>
      </dgm:t>
    </dgm:pt>
    <dgm:pt modelId="{90CFFF62-0B76-FB4F-9F93-9A65AA1CE764}" type="parTrans" cxnId="{21828668-398E-E74F-A5E4-E0A1F0A046E3}">
      <dgm:prSet/>
      <dgm:spPr/>
      <dgm:t>
        <a:bodyPr/>
        <a:lstStyle/>
        <a:p>
          <a:endParaRPr lang="es-MX"/>
        </a:p>
      </dgm:t>
    </dgm:pt>
    <dgm:pt modelId="{3207F70A-DF2C-0246-8891-D832A5ABF63E}" type="sibTrans" cxnId="{21828668-398E-E74F-A5E4-E0A1F0A046E3}">
      <dgm:prSet/>
      <dgm:spPr/>
      <dgm:t>
        <a:bodyPr/>
        <a:lstStyle/>
        <a:p>
          <a:endParaRPr lang="es-MX"/>
        </a:p>
      </dgm:t>
    </dgm:pt>
    <dgm:pt modelId="{02822F21-BEDE-D848-9FB2-F8BA0C186FE7}" type="pres">
      <dgm:prSet presAssocID="{388A0397-500A-2D43-A049-8C026891AA6D}" presName="Name0" presStyleCnt="0">
        <dgm:presLayoutVars>
          <dgm:chMax/>
          <dgm:chPref/>
          <dgm:dir/>
        </dgm:presLayoutVars>
      </dgm:prSet>
      <dgm:spPr/>
    </dgm:pt>
    <dgm:pt modelId="{ADE5B539-A8D2-664F-9E07-6CE70AB1810A}" type="pres">
      <dgm:prSet presAssocID="{5578F675-9784-C84A-B1EE-217BE6A9A978}" presName="composite" presStyleCnt="0">
        <dgm:presLayoutVars>
          <dgm:chMax/>
          <dgm:chPref/>
        </dgm:presLayoutVars>
      </dgm:prSet>
      <dgm:spPr/>
    </dgm:pt>
    <dgm:pt modelId="{8B359994-02C9-3241-BD3D-A064AFAA1504}" type="pres">
      <dgm:prSet presAssocID="{5578F675-9784-C84A-B1EE-217BE6A9A978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AEC0CC4C-2F53-2B42-A28C-87B4AC1B3E8B}" type="pres">
      <dgm:prSet presAssocID="{5578F675-9784-C84A-B1EE-217BE6A9A978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B4F9C44-CC69-B14E-AF49-D177219D0CEF}" type="pres">
      <dgm:prSet presAssocID="{5578F675-9784-C84A-B1EE-217BE6A9A978}" presName="tlFrame" presStyleLbl="node1" presStyleIdx="0" presStyleCnt="4"/>
      <dgm:spPr/>
    </dgm:pt>
    <dgm:pt modelId="{CA117EF2-E952-0E4C-BAC6-8FAE6B8C9AF2}" type="pres">
      <dgm:prSet presAssocID="{5578F675-9784-C84A-B1EE-217BE6A9A978}" presName="trFrame" presStyleLbl="node1" presStyleIdx="1" presStyleCnt="4"/>
      <dgm:spPr/>
    </dgm:pt>
    <dgm:pt modelId="{53DE4353-B325-454F-9D7C-9C63C66A3085}" type="pres">
      <dgm:prSet presAssocID="{5578F675-9784-C84A-B1EE-217BE6A9A978}" presName="blFrame" presStyleLbl="node1" presStyleIdx="2" presStyleCnt="4"/>
      <dgm:spPr/>
    </dgm:pt>
    <dgm:pt modelId="{47EC7772-D4CD-9444-A69F-7A75AD2E6379}" type="pres">
      <dgm:prSet presAssocID="{5578F675-9784-C84A-B1EE-217BE6A9A978}" presName="brFrame" presStyleLbl="node1" presStyleIdx="3" presStyleCnt="4"/>
      <dgm:spPr/>
    </dgm:pt>
  </dgm:ptLst>
  <dgm:cxnLst>
    <dgm:cxn modelId="{21828668-398E-E74F-A5E4-E0A1F0A046E3}" srcId="{388A0397-500A-2D43-A049-8C026891AA6D}" destId="{5578F675-9784-C84A-B1EE-217BE6A9A978}" srcOrd="0" destOrd="0" parTransId="{90CFFF62-0B76-FB4F-9F93-9A65AA1CE764}" sibTransId="{3207F70A-DF2C-0246-8891-D832A5ABF63E}"/>
    <dgm:cxn modelId="{6A22CEAD-FC0F-E647-AE04-5DB6307EDA12}" type="presOf" srcId="{5578F675-9784-C84A-B1EE-217BE6A9A978}" destId="{AEC0CC4C-2F53-2B42-A28C-87B4AC1B3E8B}" srcOrd="0" destOrd="0" presId="urn:microsoft.com/office/officeart/2009/3/layout/FramedTextPicture"/>
    <dgm:cxn modelId="{B87196DE-15AE-5042-985E-F06DBA3EADBB}" type="presOf" srcId="{388A0397-500A-2D43-A049-8C026891AA6D}" destId="{02822F21-BEDE-D848-9FB2-F8BA0C186FE7}" srcOrd="0" destOrd="0" presId="urn:microsoft.com/office/officeart/2009/3/layout/FramedTextPicture"/>
    <dgm:cxn modelId="{31C661C5-6A17-F54A-974F-213D1066EF26}" type="presParOf" srcId="{02822F21-BEDE-D848-9FB2-F8BA0C186FE7}" destId="{ADE5B539-A8D2-664F-9E07-6CE70AB1810A}" srcOrd="0" destOrd="0" presId="urn:microsoft.com/office/officeart/2009/3/layout/FramedTextPicture"/>
    <dgm:cxn modelId="{F8F465A6-D576-F940-A44B-F249D6D608DC}" type="presParOf" srcId="{ADE5B539-A8D2-664F-9E07-6CE70AB1810A}" destId="{8B359994-02C9-3241-BD3D-A064AFAA1504}" srcOrd="0" destOrd="0" presId="urn:microsoft.com/office/officeart/2009/3/layout/FramedTextPicture"/>
    <dgm:cxn modelId="{E553EFCB-7C29-DE4C-ABFA-03DE0E09F6D5}" type="presParOf" srcId="{ADE5B539-A8D2-664F-9E07-6CE70AB1810A}" destId="{AEC0CC4C-2F53-2B42-A28C-87B4AC1B3E8B}" srcOrd="1" destOrd="0" presId="urn:microsoft.com/office/officeart/2009/3/layout/FramedTextPicture"/>
    <dgm:cxn modelId="{AEFC254D-F789-A847-95F8-205EEF5EDD76}" type="presParOf" srcId="{ADE5B539-A8D2-664F-9E07-6CE70AB1810A}" destId="{9B4F9C44-CC69-B14E-AF49-D177219D0CEF}" srcOrd="2" destOrd="0" presId="urn:microsoft.com/office/officeart/2009/3/layout/FramedTextPicture"/>
    <dgm:cxn modelId="{CF19E45A-72AE-BC4B-A31A-15575A8EC376}" type="presParOf" srcId="{ADE5B539-A8D2-664F-9E07-6CE70AB1810A}" destId="{CA117EF2-E952-0E4C-BAC6-8FAE6B8C9AF2}" srcOrd="3" destOrd="0" presId="urn:microsoft.com/office/officeart/2009/3/layout/FramedTextPicture"/>
    <dgm:cxn modelId="{A82B4286-BACD-8C4D-8EDA-830F9CA63686}" type="presParOf" srcId="{ADE5B539-A8D2-664F-9E07-6CE70AB1810A}" destId="{53DE4353-B325-454F-9D7C-9C63C66A3085}" srcOrd="4" destOrd="0" presId="urn:microsoft.com/office/officeart/2009/3/layout/FramedTextPicture"/>
    <dgm:cxn modelId="{5671F9B8-489F-7249-96C0-96CA09284FD1}" type="presParOf" srcId="{ADE5B539-A8D2-664F-9E07-6CE70AB1810A}" destId="{47EC7772-D4CD-9444-A69F-7A75AD2E637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689A5-4CDC-CA4F-A165-DF0707A3FC02}">
      <dsp:nvSpPr>
        <dsp:cNvPr id="0" name=""/>
        <dsp:cNvSpPr/>
      </dsp:nvSpPr>
      <dsp:spPr>
        <a:xfrm>
          <a:off x="10426513" y="252710"/>
          <a:ext cx="165286" cy="305910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33EC6-ABBC-1A48-B57F-6564FF3A9359}">
      <dsp:nvSpPr>
        <dsp:cNvPr id="0" name=""/>
        <dsp:cNvSpPr/>
      </dsp:nvSpPr>
      <dsp:spPr>
        <a:xfrm>
          <a:off x="1645122" y="292998"/>
          <a:ext cx="4298845" cy="305910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3C8BB-0F80-6944-8EE5-1E8024A71E78}">
      <dsp:nvSpPr>
        <dsp:cNvPr id="0" name=""/>
        <dsp:cNvSpPr/>
      </dsp:nvSpPr>
      <dsp:spPr>
        <a:xfrm>
          <a:off x="0" y="0"/>
          <a:ext cx="4133558" cy="25927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03B4F5-DAD9-8745-AAE6-768FF127AD2A}">
      <dsp:nvSpPr>
        <dsp:cNvPr id="0" name=""/>
        <dsp:cNvSpPr/>
      </dsp:nvSpPr>
      <dsp:spPr>
        <a:xfrm>
          <a:off x="1813187" y="2821129"/>
          <a:ext cx="3965493" cy="36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520" tIns="83820" rIns="2235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Gran variedad</a:t>
          </a:r>
        </a:p>
      </dsp:txBody>
      <dsp:txXfrm>
        <a:off x="1813187" y="2821129"/>
        <a:ext cx="3965493" cy="363119"/>
      </dsp:txXfrm>
    </dsp:sp>
    <dsp:sp modelId="{75E7CC37-AF04-D545-8C00-A0570072F4E0}">
      <dsp:nvSpPr>
        <dsp:cNvPr id="0" name=""/>
        <dsp:cNvSpPr/>
      </dsp:nvSpPr>
      <dsp:spPr>
        <a:xfrm>
          <a:off x="6274655" y="252710"/>
          <a:ext cx="4020587" cy="305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Es un sistema de gestión del aprendizaje que funge como intermediario entre el estudiante y el profesor.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Permite que los estudiantes accedan, visualicen, descarguen e interactuen con recursos educativos a traves de un navegador </a:t>
          </a:r>
          <a:r>
            <a:rPr lang="es-MX" sz="2200" i="1" kern="1200" dirty="0"/>
            <a:t>Web</a:t>
          </a:r>
          <a:endParaRPr lang="es-ES" sz="1800" kern="1200" dirty="0"/>
        </a:p>
      </dsp:txBody>
      <dsp:txXfrm>
        <a:off x="6274655" y="252710"/>
        <a:ext cx="4020587" cy="30591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1A872-B915-4848-B7DC-744B3C332D1D}">
      <dsp:nvSpPr>
        <dsp:cNvPr id="0" name=""/>
        <dsp:cNvSpPr/>
      </dsp:nvSpPr>
      <dsp:spPr>
        <a:xfrm>
          <a:off x="2621245" y="1919460"/>
          <a:ext cx="2606071" cy="2606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6D773-1D5A-E04D-8083-28CD78DB49EB}">
      <dsp:nvSpPr>
        <dsp:cNvPr id="0" name=""/>
        <dsp:cNvSpPr/>
      </dsp:nvSpPr>
      <dsp:spPr>
        <a:xfrm>
          <a:off x="4283513" y="0"/>
          <a:ext cx="773983" cy="77348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9F438-0AB5-D44C-A7F0-4C94FEFD3B53}">
      <dsp:nvSpPr>
        <dsp:cNvPr id="0" name=""/>
        <dsp:cNvSpPr/>
      </dsp:nvSpPr>
      <dsp:spPr>
        <a:xfrm>
          <a:off x="2721395" y="2019484"/>
          <a:ext cx="2406860" cy="24064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E54BD-FA40-AE44-897F-AECE3BEA8856}">
      <dsp:nvSpPr>
        <dsp:cNvPr id="0" name=""/>
        <dsp:cNvSpPr/>
      </dsp:nvSpPr>
      <dsp:spPr>
        <a:xfrm>
          <a:off x="5416730" y="2411885"/>
          <a:ext cx="1363996" cy="1363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A7CB2-6555-C244-B1FF-9E7AE0583033}">
      <dsp:nvSpPr>
        <dsp:cNvPr id="0" name=""/>
        <dsp:cNvSpPr/>
      </dsp:nvSpPr>
      <dsp:spPr>
        <a:xfrm>
          <a:off x="5497285" y="2492447"/>
          <a:ext cx="1202886" cy="12030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75B95-14C2-2D44-85B5-475E71AF7697}">
      <dsp:nvSpPr>
        <dsp:cNvPr id="0" name=""/>
        <dsp:cNvSpPr/>
      </dsp:nvSpPr>
      <dsp:spPr>
        <a:xfrm>
          <a:off x="4883324" y="486993"/>
          <a:ext cx="1748266" cy="17488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CA0B5-190F-A041-AA9B-E268F41B0446}">
      <dsp:nvSpPr>
        <dsp:cNvPr id="0" name=""/>
        <dsp:cNvSpPr/>
      </dsp:nvSpPr>
      <dsp:spPr>
        <a:xfrm>
          <a:off x="6345293" y="57479"/>
          <a:ext cx="572595" cy="572986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B1F0F-5E9B-E248-B3E1-8AD0463CA1AC}">
      <dsp:nvSpPr>
        <dsp:cNvPr id="0" name=""/>
        <dsp:cNvSpPr/>
      </dsp:nvSpPr>
      <dsp:spPr>
        <a:xfrm>
          <a:off x="6918977" y="3781442"/>
          <a:ext cx="429990" cy="42951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95E82-5CF3-F04E-B152-2C588FFD9AC8}">
      <dsp:nvSpPr>
        <dsp:cNvPr id="0" name=""/>
        <dsp:cNvSpPr/>
      </dsp:nvSpPr>
      <dsp:spPr>
        <a:xfrm>
          <a:off x="4975853" y="579323"/>
          <a:ext cx="1564296" cy="15641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A3161-44AC-C840-9997-6543FFDD36C4}">
      <dsp:nvSpPr>
        <dsp:cNvPr id="0" name=""/>
        <dsp:cNvSpPr/>
      </dsp:nvSpPr>
      <dsp:spPr>
        <a:xfrm>
          <a:off x="43476" y="579323"/>
          <a:ext cx="3867741" cy="125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" numCol="1" spcCol="1270" anchor="b" anchorCtr="0">
          <a:noAutofit/>
        </a:bodyPr>
        <a:lstStyle/>
        <a:p>
          <a:pPr marL="0" lvl="0" indent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b="1" kern="1200" dirty="0"/>
            <a:t>Cursos en vivo y en directo</a:t>
          </a:r>
        </a:p>
      </dsp:txBody>
      <dsp:txXfrm>
        <a:off x="43476" y="579323"/>
        <a:ext cx="3867741" cy="1255954"/>
      </dsp:txXfrm>
    </dsp:sp>
    <dsp:sp modelId="{1AD2C73F-9DE5-084C-94D7-676F6EF1DAFD}">
      <dsp:nvSpPr>
        <dsp:cNvPr id="0" name=""/>
        <dsp:cNvSpPr/>
      </dsp:nvSpPr>
      <dsp:spPr>
        <a:xfrm>
          <a:off x="7061581" y="2492447"/>
          <a:ext cx="3867741" cy="120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promueven el logro de objetivos de aprendizaje</a:t>
          </a:r>
        </a:p>
      </dsp:txBody>
      <dsp:txXfrm>
        <a:off x="7061581" y="2492447"/>
        <a:ext cx="3867741" cy="1203000"/>
      </dsp:txXfrm>
    </dsp:sp>
    <dsp:sp modelId="{9B7E2844-B745-1F49-B1BE-0BAFA31902EA}">
      <dsp:nvSpPr>
        <dsp:cNvPr id="0" name=""/>
        <dsp:cNvSpPr/>
      </dsp:nvSpPr>
      <dsp:spPr>
        <a:xfrm>
          <a:off x="6918977" y="579323"/>
          <a:ext cx="3867741" cy="1564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conectan y motivan a los estudiantes, el trabajo colaborativo, equipos multi-países y multidisciplinarios</a:t>
          </a:r>
        </a:p>
      </dsp:txBody>
      <dsp:txXfrm>
        <a:off x="6918977" y="579323"/>
        <a:ext cx="3867741" cy="15641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A81A5-B456-9242-B591-666F278C6900}">
      <dsp:nvSpPr>
        <dsp:cNvPr id="0" name=""/>
        <dsp:cNvSpPr/>
      </dsp:nvSpPr>
      <dsp:spPr>
        <a:xfrm>
          <a:off x="0" y="4444481"/>
          <a:ext cx="10972800" cy="9723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Design Thinking</a:t>
          </a:r>
        </a:p>
      </dsp:txBody>
      <dsp:txXfrm>
        <a:off x="0" y="4444481"/>
        <a:ext cx="10972800" cy="972343"/>
      </dsp:txXfrm>
    </dsp:sp>
    <dsp:sp modelId="{778E730E-BEED-774A-9092-6191EACE3CA8}">
      <dsp:nvSpPr>
        <dsp:cNvPr id="0" name=""/>
        <dsp:cNvSpPr/>
      </dsp:nvSpPr>
      <dsp:spPr>
        <a:xfrm rot="10800000">
          <a:off x="0" y="2963601"/>
          <a:ext cx="10972800" cy="1495464"/>
        </a:xfrm>
        <a:prstGeom prst="upArrowCallout">
          <a:avLst/>
        </a:prstGeom>
        <a:solidFill>
          <a:schemeClr val="accent3">
            <a:hueOff val="142856"/>
            <a:satOff val="-16031"/>
            <a:lumOff val="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Diseños ágiles y Gamificación </a:t>
          </a:r>
        </a:p>
      </dsp:txBody>
      <dsp:txXfrm rot="10800000">
        <a:off x="0" y="2963601"/>
        <a:ext cx="10972800" cy="971708"/>
      </dsp:txXfrm>
    </dsp:sp>
    <dsp:sp modelId="{5D56EDD3-1669-E14A-A755-92508A061960}">
      <dsp:nvSpPr>
        <dsp:cNvPr id="0" name=""/>
        <dsp:cNvSpPr/>
      </dsp:nvSpPr>
      <dsp:spPr>
        <a:xfrm rot="10800000">
          <a:off x="0" y="1482721"/>
          <a:ext cx="10972800" cy="1495464"/>
        </a:xfrm>
        <a:prstGeom prst="upArrowCallout">
          <a:avLst/>
        </a:prstGeom>
        <a:solidFill>
          <a:schemeClr val="accent3">
            <a:hueOff val="285712"/>
            <a:satOff val="-32061"/>
            <a:lumOff val="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Curación de contenidos</a:t>
          </a:r>
        </a:p>
      </dsp:txBody>
      <dsp:txXfrm rot="10800000">
        <a:off x="0" y="1482721"/>
        <a:ext cx="10972800" cy="971708"/>
      </dsp:txXfrm>
    </dsp:sp>
    <dsp:sp modelId="{554D14BB-395D-4F44-AC2F-452F73F38694}">
      <dsp:nvSpPr>
        <dsp:cNvPr id="0" name=""/>
        <dsp:cNvSpPr/>
      </dsp:nvSpPr>
      <dsp:spPr>
        <a:xfrm rot="10800000">
          <a:off x="0" y="1842"/>
          <a:ext cx="10972800" cy="1495464"/>
        </a:xfrm>
        <a:prstGeom prst="upArrowCallout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b="1" kern="1200" dirty="0"/>
            <a:t>Diseño Instruccional de nueva generación</a:t>
          </a:r>
          <a:endParaRPr lang="es-MX" sz="4000" kern="1200" dirty="0"/>
        </a:p>
      </dsp:txBody>
      <dsp:txXfrm rot="10800000">
        <a:off x="0" y="1842"/>
        <a:ext cx="10972800" cy="9717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D90B7-568B-2D4F-AF9B-3A09E4990BEB}">
      <dsp:nvSpPr>
        <dsp:cNvPr id="0" name=""/>
        <dsp:cNvSpPr/>
      </dsp:nvSpPr>
      <dsp:spPr>
        <a:xfrm>
          <a:off x="802734" y="1460983"/>
          <a:ext cx="1603995" cy="160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73A5C-7091-244F-BEC6-1E303B26B7E1}">
      <dsp:nvSpPr>
        <dsp:cNvPr id="0" name=""/>
        <dsp:cNvSpPr/>
      </dsp:nvSpPr>
      <dsp:spPr>
        <a:xfrm>
          <a:off x="802734" y="1460983"/>
          <a:ext cx="1603995" cy="160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6130D-24E5-8446-8E4B-B87080E8A77F}">
      <dsp:nvSpPr>
        <dsp:cNvPr id="0" name=""/>
        <dsp:cNvSpPr/>
      </dsp:nvSpPr>
      <dsp:spPr>
        <a:xfrm>
          <a:off x="736" y="1749703"/>
          <a:ext cx="3207990" cy="10265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b="1" kern="1200" dirty="0"/>
            <a:t>Aprendizaje Inmersivo</a:t>
          </a:r>
          <a:endParaRPr lang="es-MX" sz="4200" kern="1200" dirty="0"/>
        </a:p>
      </dsp:txBody>
      <dsp:txXfrm>
        <a:off x="736" y="1749703"/>
        <a:ext cx="3207990" cy="1026556"/>
      </dsp:txXfrm>
    </dsp:sp>
    <dsp:sp modelId="{965A30D7-B000-E544-9129-1A874B8CE53C}">
      <dsp:nvSpPr>
        <dsp:cNvPr id="0" name=""/>
        <dsp:cNvSpPr/>
      </dsp:nvSpPr>
      <dsp:spPr>
        <a:xfrm>
          <a:off x="4684402" y="1460983"/>
          <a:ext cx="1603995" cy="160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6CDDF-2AAB-014E-9A15-82C816587E64}">
      <dsp:nvSpPr>
        <dsp:cNvPr id="0" name=""/>
        <dsp:cNvSpPr/>
      </dsp:nvSpPr>
      <dsp:spPr>
        <a:xfrm>
          <a:off x="4684402" y="1460983"/>
          <a:ext cx="1603995" cy="160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24C8-47EF-FB44-BAE7-A40D73C93287}">
      <dsp:nvSpPr>
        <dsp:cNvPr id="0" name=""/>
        <dsp:cNvSpPr/>
      </dsp:nvSpPr>
      <dsp:spPr>
        <a:xfrm>
          <a:off x="3882404" y="1749703"/>
          <a:ext cx="3207990" cy="10265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Realidad Aumentada, Realidad Virtual y la Inteligencia Artificial </a:t>
          </a:r>
        </a:p>
      </dsp:txBody>
      <dsp:txXfrm>
        <a:off x="3882404" y="1749703"/>
        <a:ext cx="3207990" cy="1026556"/>
      </dsp:txXfrm>
    </dsp:sp>
    <dsp:sp modelId="{02BF7FF4-2B39-DA4A-9F65-5DA9620088A5}">
      <dsp:nvSpPr>
        <dsp:cNvPr id="0" name=""/>
        <dsp:cNvSpPr/>
      </dsp:nvSpPr>
      <dsp:spPr>
        <a:xfrm>
          <a:off x="8566070" y="1460983"/>
          <a:ext cx="1603995" cy="160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EBF8E-45FC-204A-A84B-DBDA84427414}">
      <dsp:nvSpPr>
        <dsp:cNvPr id="0" name=""/>
        <dsp:cNvSpPr/>
      </dsp:nvSpPr>
      <dsp:spPr>
        <a:xfrm>
          <a:off x="8566070" y="1460983"/>
          <a:ext cx="1603995" cy="160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32E54-7D3B-7A43-8105-20A1DF56F1CA}">
      <dsp:nvSpPr>
        <dsp:cNvPr id="0" name=""/>
        <dsp:cNvSpPr/>
      </dsp:nvSpPr>
      <dsp:spPr>
        <a:xfrm>
          <a:off x="7764073" y="1749703"/>
          <a:ext cx="3207990" cy="10265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Motivan al estudiante y potencían su aprendizaje</a:t>
          </a:r>
        </a:p>
      </dsp:txBody>
      <dsp:txXfrm>
        <a:off x="7764073" y="1749703"/>
        <a:ext cx="3207990" cy="10265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BB88B-6516-FB46-80A6-6E5CD48E9D05}">
      <dsp:nvSpPr>
        <dsp:cNvPr id="0" name=""/>
        <dsp:cNvSpPr/>
      </dsp:nvSpPr>
      <dsp:spPr>
        <a:xfrm>
          <a:off x="4714" y="0"/>
          <a:ext cx="5400674" cy="452596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Buscar la interactividad y lo lúdico en el aprendizaje</a:t>
          </a:r>
        </a:p>
      </dsp:txBody>
      <dsp:txXfrm>
        <a:off x="4714" y="1810385"/>
        <a:ext cx="5400674" cy="1810385"/>
      </dsp:txXfrm>
    </dsp:sp>
    <dsp:sp modelId="{DFF34AAC-3098-7E44-ABB3-FBFA4EA40EDB}">
      <dsp:nvSpPr>
        <dsp:cNvPr id="0" name=""/>
        <dsp:cNvSpPr/>
      </dsp:nvSpPr>
      <dsp:spPr>
        <a:xfrm>
          <a:off x="195147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5D66D-7A6D-6B45-81AB-B493DE9B385D}">
      <dsp:nvSpPr>
        <dsp:cNvPr id="0" name=""/>
        <dsp:cNvSpPr/>
      </dsp:nvSpPr>
      <dsp:spPr>
        <a:xfrm>
          <a:off x="5567410" y="0"/>
          <a:ext cx="5400674" cy="452596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0" i="0" u="none" kern="1200" dirty="0"/>
            <a:t>que todos puedan crear, compartir y reutilizar contenido HTML5 interactivo</a:t>
          </a:r>
          <a:endParaRPr lang="es-MX" sz="3000" kern="1200" dirty="0"/>
        </a:p>
      </dsp:txBody>
      <dsp:txXfrm>
        <a:off x="5567410" y="1810385"/>
        <a:ext cx="5400674" cy="1810385"/>
      </dsp:txXfrm>
    </dsp:sp>
    <dsp:sp modelId="{565C5201-B0A5-E34D-AC4A-73646AA0D206}">
      <dsp:nvSpPr>
        <dsp:cNvPr id="0" name=""/>
        <dsp:cNvSpPr/>
      </dsp:nvSpPr>
      <dsp:spPr>
        <a:xfrm>
          <a:off x="751417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C3E0D-E68D-5442-BFFB-AB9F305DD7EB}">
      <dsp:nvSpPr>
        <dsp:cNvPr id="0" name=""/>
        <dsp:cNvSpPr/>
      </dsp:nvSpPr>
      <dsp:spPr>
        <a:xfrm>
          <a:off x="438912" y="3620770"/>
          <a:ext cx="10094976" cy="678894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29CB6-9008-EB4E-8D85-6AAD55807C02}">
      <dsp:nvSpPr>
        <dsp:cNvPr id="0" name=""/>
        <dsp:cNvSpPr/>
      </dsp:nvSpPr>
      <dsp:spPr>
        <a:xfrm>
          <a:off x="1412002" y="0"/>
          <a:ext cx="3171557" cy="21143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4469F-E9F5-7C4E-AF7B-D14D2329210B}">
      <dsp:nvSpPr>
        <dsp:cNvPr id="0" name=""/>
        <dsp:cNvSpPr/>
      </dsp:nvSpPr>
      <dsp:spPr>
        <a:xfrm>
          <a:off x="4715983" y="2246579"/>
          <a:ext cx="4493314" cy="2775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 dirty="0"/>
            <a:t>Mobile learning</a:t>
          </a:r>
        </a:p>
      </dsp:txBody>
      <dsp:txXfrm>
        <a:off x="4715983" y="2246579"/>
        <a:ext cx="4493314" cy="2775441"/>
      </dsp:txXfrm>
    </dsp:sp>
    <dsp:sp modelId="{EFD0265F-E4E2-244E-8295-9E334DA74C37}">
      <dsp:nvSpPr>
        <dsp:cNvPr id="0" name=""/>
        <dsp:cNvSpPr/>
      </dsp:nvSpPr>
      <dsp:spPr>
        <a:xfrm>
          <a:off x="4319538" y="1850474"/>
          <a:ext cx="1079119" cy="107939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6A639-0707-1140-BC42-1BB430EADD02}">
      <dsp:nvSpPr>
        <dsp:cNvPr id="0" name=""/>
        <dsp:cNvSpPr/>
      </dsp:nvSpPr>
      <dsp:spPr>
        <a:xfrm rot="5400000">
          <a:off x="8557738" y="1850614"/>
          <a:ext cx="1079398" cy="107911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0796-D790-3F40-962F-DCDB24B58EF2}">
      <dsp:nvSpPr>
        <dsp:cNvPr id="0" name=""/>
        <dsp:cNvSpPr/>
      </dsp:nvSpPr>
      <dsp:spPr>
        <a:xfrm rot="16200000">
          <a:off x="4319398" y="4339408"/>
          <a:ext cx="1079398" cy="107911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5DCC8-72DB-2C42-9A45-DB6EEE34F91D}">
      <dsp:nvSpPr>
        <dsp:cNvPr id="0" name=""/>
        <dsp:cNvSpPr/>
      </dsp:nvSpPr>
      <dsp:spPr>
        <a:xfrm rot="10800000">
          <a:off x="8557878" y="4339268"/>
          <a:ext cx="1079119" cy="107939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B976B-C48D-B54B-95AA-CD82BE971F01}">
      <dsp:nvSpPr>
        <dsp:cNvPr id="0" name=""/>
        <dsp:cNvSpPr/>
      </dsp:nvSpPr>
      <dsp:spPr>
        <a:xfrm>
          <a:off x="2598359" y="2363068"/>
          <a:ext cx="2626888" cy="26273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92D58-037B-C742-9A95-E1CC8B5A018B}">
      <dsp:nvSpPr>
        <dsp:cNvPr id="0" name=""/>
        <dsp:cNvSpPr/>
      </dsp:nvSpPr>
      <dsp:spPr>
        <a:xfrm>
          <a:off x="4273905" y="428275"/>
          <a:ext cx="780166" cy="779665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87758-B76C-564E-9236-9650C0C38A8A}">
      <dsp:nvSpPr>
        <dsp:cNvPr id="0" name=""/>
        <dsp:cNvSpPr/>
      </dsp:nvSpPr>
      <dsp:spPr>
        <a:xfrm>
          <a:off x="2699308" y="2463891"/>
          <a:ext cx="2426086" cy="24256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6AA6-86AF-E043-94D5-5578724CEB44}">
      <dsp:nvSpPr>
        <dsp:cNvPr id="0" name=""/>
        <dsp:cNvSpPr/>
      </dsp:nvSpPr>
      <dsp:spPr>
        <a:xfrm>
          <a:off x="5416174" y="2859427"/>
          <a:ext cx="1374891" cy="13745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83495-A2B2-FE46-BC0B-CA542B842F48}">
      <dsp:nvSpPr>
        <dsp:cNvPr id="0" name=""/>
        <dsp:cNvSpPr/>
      </dsp:nvSpPr>
      <dsp:spPr>
        <a:xfrm>
          <a:off x="5497372" y="2940632"/>
          <a:ext cx="1212494" cy="121261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9812A-3AE2-9542-ADD1-AA45AA718CA6}">
      <dsp:nvSpPr>
        <dsp:cNvPr id="0" name=""/>
        <dsp:cNvSpPr/>
      </dsp:nvSpPr>
      <dsp:spPr>
        <a:xfrm>
          <a:off x="4878506" y="919159"/>
          <a:ext cx="1762231" cy="17628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C00A7-13A0-A248-BAD1-6AC6873B3AE6}">
      <dsp:nvSpPr>
        <dsp:cNvPr id="0" name=""/>
        <dsp:cNvSpPr/>
      </dsp:nvSpPr>
      <dsp:spPr>
        <a:xfrm>
          <a:off x="6352153" y="486214"/>
          <a:ext cx="577169" cy="577563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FE10B-E4DD-9A48-A9F8-7C0813935489}">
      <dsp:nvSpPr>
        <dsp:cNvPr id="0" name=""/>
        <dsp:cNvSpPr/>
      </dsp:nvSpPr>
      <dsp:spPr>
        <a:xfrm>
          <a:off x="6930420" y="4239923"/>
          <a:ext cx="433425" cy="432944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E3AB0-40CE-324A-9DE4-2F2A2FFA2542}">
      <dsp:nvSpPr>
        <dsp:cNvPr id="0" name=""/>
        <dsp:cNvSpPr/>
      </dsp:nvSpPr>
      <dsp:spPr>
        <a:xfrm>
          <a:off x="4971775" y="1012226"/>
          <a:ext cx="1576791" cy="157666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21110-628B-1946-83E7-07B0E7FA9594}">
      <dsp:nvSpPr>
        <dsp:cNvPr id="0" name=""/>
        <dsp:cNvSpPr/>
      </dsp:nvSpPr>
      <dsp:spPr>
        <a:xfrm>
          <a:off x="0" y="1012226"/>
          <a:ext cx="3898635" cy="126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" numCol="1" spcCol="1270" anchor="b" anchorCtr="0">
          <a:noAutofit/>
        </a:bodyPr>
        <a:lstStyle/>
        <a:p>
          <a:pPr marL="0" lvl="0" indent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200" b="0" kern="1200" dirty="0"/>
            <a:t>++Vídeos</a:t>
          </a:r>
        </a:p>
      </dsp:txBody>
      <dsp:txXfrm>
        <a:off x="0" y="1012226"/>
        <a:ext cx="3898635" cy="1265987"/>
      </dsp:txXfrm>
    </dsp:sp>
    <dsp:sp modelId="{E6B93D63-7B4C-E74F-A305-4F437495F5FE}">
      <dsp:nvSpPr>
        <dsp:cNvPr id="0" name=""/>
        <dsp:cNvSpPr/>
      </dsp:nvSpPr>
      <dsp:spPr>
        <a:xfrm>
          <a:off x="7074164" y="2940632"/>
          <a:ext cx="3898635" cy="1212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Vídeo diseñado y desarrollado en formato Microleaning, es decir, no más de 4 minutos</a:t>
          </a:r>
        </a:p>
      </dsp:txBody>
      <dsp:txXfrm>
        <a:off x="7074164" y="2940632"/>
        <a:ext cx="3898635" cy="1212610"/>
      </dsp:txXfrm>
    </dsp:sp>
    <dsp:sp modelId="{80DF5382-AFC5-9549-92F7-F26C324ACD4F}">
      <dsp:nvSpPr>
        <dsp:cNvPr id="0" name=""/>
        <dsp:cNvSpPr/>
      </dsp:nvSpPr>
      <dsp:spPr>
        <a:xfrm>
          <a:off x="6930420" y="1012226"/>
          <a:ext cx="3898635" cy="1576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0" i="0" u="none" kern="1200" dirty="0"/>
            <a:t>En 2021 el 80% del tráfico en Internet será de vídeo (Cisco, 2019)</a:t>
          </a:r>
          <a:endParaRPr lang="es-MX" sz="2200" b="0" kern="1200" dirty="0"/>
        </a:p>
      </dsp:txBody>
      <dsp:txXfrm>
        <a:off x="6930420" y="1012226"/>
        <a:ext cx="3898635" cy="157666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63554-1E56-1F42-8FF9-CDFF48A2657C}">
      <dsp:nvSpPr>
        <dsp:cNvPr id="0" name=""/>
        <dsp:cNvSpPr/>
      </dsp:nvSpPr>
      <dsp:spPr>
        <a:xfrm>
          <a:off x="288016" y="1071848"/>
          <a:ext cx="5071593" cy="596658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E432E-0F90-B04B-BFB3-4FB715D4A0EA}">
      <dsp:nvSpPr>
        <dsp:cNvPr id="0" name=""/>
        <dsp:cNvSpPr/>
      </dsp:nvSpPr>
      <dsp:spPr>
        <a:xfrm>
          <a:off x="288016" y="1295929"/>
          <a:ext cx="372577" cy="372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9CF52-92B5-BE4D-9BE0-559594BBFB72}">
      <dsp:nvSpPr>
        <dsp:cNvPr id="0" name=""/>
        <dsp:cNvSpPr/>
      </dsp:nvSpPr>
      <dsp:spPr>
        <a:xfrm>
          <a:off x="288016" y="0"/>
          <a:ext cx="5071593" cy="1071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300" kern="1200" dirty="0"/>
            <a:t>Microlearning</a:t>
          </a:r>
        </a:p>
      </dsp:txBody>
      <dsp:txXfrm>
        <a:off x="288016" y="0"/>
        <a:ext cx="5071593" cy="1071848"/>
      </dsp:txXfrm>
    </dsp:sp>
    <dsp:sp modelId="{D8F43261-08B3-AA43-BBDC-7445359F2133}">
      <dsp:nvSpPr>
        <dsp:cNvPr id="0" name=""/>
        <dsp:cNvSpPr/>
      </dsp:nvSpPr>
      <dsp:spPr>
        <a:xfrm>
          <a:off x="288016" y="2164396"/>
          <a:ext cx="372568" cy="372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EFDDB-C4E2-5F41-BCEF-8521A97CD630}">
      <dsp:nvSpPr>
        <dsp:cNvPr id="0" name=""/>
        <dsp:cNvSpPr/>
      </dsp:nvSpPr>
      <dsp:spPr>
        <a:xfrm>
          <a:off x="643028" y="1916451"/>
          <a:ext cx="4716581" cy="86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Contenidos de aprendizaje cortos</a:t>
          </a:r>
        </a:p>
      </dsp:txBody>
      <dsp:txXfrm>
        <a:off x="643028" y="1916451"/>
        <a:ext cx="4716581" cy="868457"/>
      </dsp:txXfrm>
    </dsp:sp>
    <dsp:sp modelId="{2AD91E38-4599-334B-B9D4-EB742CC4D699}">
      <dsp:nvSpPr>
        <dsp:cNvPr id="0" name=""/>
        <dsp:cNvSpPr/>
      </dsp:nvSpPr>
      <dsp:spPr>
        <a:xfrm>
          <a:off x="288016" y="3032854"/>
          <a:ext cx="372568" cy="372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57CE9-25DB-5545-BF87-CEE77CF8ECC5}">
      <dsp:nvSpPr>
        <dsp:cNvPr id="0" name=""/>
        <dsp:cNvSpPr/>
      </dsp:nvSpPr>
      <dsp:spPr>
        <a:xfrm>
          <a:off x="643028" y="2784909"/>
          <a:ext cx="4716581" cy="86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Formatos variados tales como: PDF, vídeos, infografías, podcasts, juegos, retos, simulaciones, etc.</a:t>
          </a:r>
        </a:p>
      </dsp:txBody>
      <dsp:txXfrm>
        <a:off x="643028" y="2784909"/>
        <a:ext cx="4716581" cy="868457"/>
      </dsp:txXfrm>
    </dsp:sp>
    <dsp:sp modelId="{79EF5453-0DF3-8E49-83D6-9CBC22DD7995}">
      <dsp:nvSpPr>
        <dsp:cNvPr id="0" name=""/>
        <dsp:cNvSpPr/>
      </dsp:nvSpPr>
      <dsp:spPr>
        <a:xfrm>
          <a:off x="288016" y="3901311"/>
          <a:ext cx="372568" cy="372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4A684-A5B6-CA49-AD20-A6F7552BFE07}">
      <dsp:nvSpPr>
        <dsp:cNvPr id="0" name=""/>
        <dsp:cNvSpPr/>
      </dsp:nvSpPr>
      <dsp:spPr>
        <a:xfrm>
          <a:off x="643028" y="3653367"/>
          <a:ext cx="4716581" cy="86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Incrementa la retención de estudiantes o participantes</a:t>
          </a:r>
        </a:p>
      </dsp:txBody>
      <dsp:txXfrm>
        <a:off x="643028" y="3653367"/>
        <a:ext cx="4716581" cy="868457"/>
      </dsp:txXfrm>
    </dsp:sp>
    <dsp:sp modelId="{C4A47B6C-972B-6D47-ADA2-89CE3D45667C}">
      <dsp:nvSpPr>
        <dsp:cNvPr id="0" name=""/>
        <dsp:cNvSpPr/>
      </dsp:nvSpPr>
      <dsp:spPr>
        <a:xfrm>
          <a:off x="5613189" y="1071848"/>
          <a:ext cx="5071593" cy="596658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C3EE0-D887-EF43-826A-CF4F7C8FE9CE}">
      <dsp:nvSpPr>
        <dsp:cNvPr id="0" name=""/>
        <dsp:cNvSpPr/>
      </dsp:nvSpPr>
      <dsp:spPr>
        <a:xfrm>
          <a:off x="5613189" y="1295929"/>
          <a:ext cx="372577" cy="372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67E4D-5FDC-1F49-815B-8DE9B1F6B8B8}">
      <dsp:nvSpPr>
        <dsp:cNvPr id="0" name=""/>
        <dsp:cNvSpPr/>
      </dsp:nvSpPr>
      <dsp:spPr>
        <a:xfrm>
          <a:off x="5613189" y="0"/>
          <a:ext cx="5071593" cy="1071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300" kern="1200" dirty="0"/>
        </a:p>
      </dsp:txBody>
      <dsp:txXfrm>
        <a:off x="5613189" y="0"/>
        <a:ext cx="5071593" cy="1071848"/>
      </dsp:txXfrm>
    </dsp:sp>
    <dsp:sp modelId="{A6A0B524-ED2C-5E47-82FC-7F15F5B2A1B7}">
      <dsp:nvSpPr>
        <dsp:cNvPr id="0" name=""/>
        <dsp:cNvSpPr/>
      </dsp:nvSpPr>
      <dsp:spPr>
        <a:xfrm>
          <a:off x="5613189" y="2164396"/>
          <a:ext cx="372568" cy="372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92F4B-0CAB-2745-B182-FF2FEA19F831}">
      <dsp:nvSpPr>
        <dsp:cNvPr id="0" name=""/>
        <dsp:cNvSpPr/>
      </dsp:nvSpPr>
      <dsp:spPr>
        <a:xfrm>
          <a:off x="5968201" y="1916451"/>
          <a:ext cx="4716581" cy="86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Incrementa la tasa de finalización de los cursos</a:t>
          </a:r>
        </a:p>
      </dsp:txBody>
      <dsp:txXfrm>
        <a:off x="5968201" y="1916451"/>
        <a:ext cx="4716581" cy="868457"/>
      </dsp:txXfrm>
    </dsp:sp>
    <dsp:sp modelId="{F023BEA2-DEEA-0045-BAE3-15FFD6A35E77}">
      <dsp:nvSpPr>
        <dsp:cNvPr id="0" name=""/>
        <dsp:cNvSpPr/>
      </dsp:nvSpPr>
      <dsp:spPr>
        <a:xfrm>
          <a:off x="5613189" y="3032854"/>
          <a:ext cx="372568" cy="372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15DC4-5832-534D-8444-70DF6AE452E4}">
      <dsp:nvSpPr>
        <dsp:cNvPr id="0" name=""/>
        <dsp:cNvSpPr/>
      </dsp:nvSpPr>
      <dsp:spPr>
        <a:xfrm>
          <a:off x="5968201" y="2784909"/>
          <a:ext cx="4716581" cy="86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Se reduce costos de capacitación y desarrollo de cursos en línea</a:t>
          </a:r>
        </a:p>
      </dsp:txBody>
      <dsp:txXfrm>
        <a:off x="5968201" y="2784909"/>
        <a:ext cx="4716581" cy="868457"/>
      </dsp:txXfrm>
    </dsp:sp>
    <dsp:sp modelId="{0E8B16E9-9407-3D44-A88D-060157E52FC2}">
      <dsp:nvSpPr>
        <dsp:cNvPr id="0" name=""/>
        <dsp:cNvSpPr/>
      </dsp:nvSpPr>
      <dsp:spPr>
        <a:xfrm>
          <a:off x="5613189" y="3901311"/>
          <a:ext cx="372568" cy="372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92C5A-FBB9-4C4A-900D-1E13F62F5D45}">
      <dsp:nvSpPr>
        <dsp:cNvPr id="0" name=""/>
        <dsp:cNvSpPr/>
      </dsp:nvSpPr>
      <dsp:spPr>
        <a:xfrm>
          <a:off x="5968201" y="3653367"/>
          <a:ext cx="4716581" cy="86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Incrementa la efectividad del aprendizaje</a:t>
          </a:r>
        </a:p>
      </dsp:txBody>
      <dsp:txXfrm>
        <a:off x="5968201" y="3653367"/>
        <a:ext cx="4716581" cy="8684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FB45-2A91-7E4B-A6A0-478AA230D5E3}">
      <dsp:nvSpPr>
        <dsp:cNvPr id="0" name=""/>
        <dsp:cNvSpPr/>
      </dsp:nvSpPr>
      <dsp:spPr>
        <a:xfrm>
          <a:off x="5097958" y="2262981"/>
          <a:ext cx="776882" cy="1670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8441" y="0"/>
              </a:lnTo>
              <a:lnTo>
                <a:pt x="388441" y="1670298"/>
              </a:lnTo>
              <a:lnTo>
                <a:pt x="776882" y="167029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10B9-0D8D-F946-9661-BF6CD4D581AA}">
      <dsp:nvSpPr>
        <dsp:cNvPr id="0" name=""/>
        <dsp:cNvSpPr/>
      </dsp:nvSpPr>
      <dsp:spPr>
        <a:xfrm>
          <a:off x="5097958" y="2217261"/>
          <a:ext cx="7768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882" y="4572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B030E-D972-384C-9B90-DEFA3A1B802B}">
      <dsp:nvSpPr>
        <dsp:cNvPr id="0" name=""/>
        <dsp:cNvSpPr/>
      </dsp:nvSpPr>
      <dsp:spPr>
        <a:xfrm>
          <a:off x="5097958" y="592683"/>
          <a:ext cx="776882" cy="1670298"/>
        </a:xfrm>
        <a:custGeom>
          <a:avLst/>
          <a:gdLst/>
          <a:ahLst/>
          <a:cxnLst/>
          <a:rect l="0" t="0" r="0" b="0"/>
          <a:pathLst>
            <a:path>
              <a:moveTo>
                <a:pt x="0" y="1670298"/>
              </a:moveTo>
              <a:lnTo>
                <a:pt x="388441" y="1670298"/>
              </a:lnTo>
              <a:lnTo>
                <a:pt x="388441" y="0"/>
              </a:lnTo>
              <a:lnTo>
                <a:pt x="776882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9B9D5-1D1F-EB4B-9594-B51D377BCD59}">
      <dsp:nvSpPr>
        <dsp:cNvPr id="0" name=""/>
        <dsp:cNvSpPr/>
      </dsp:nvSpPr>
      <dsp:spPr>
        <a:xfrm>
          <a:off x="1213544" y="1670608"/>
          <a:ext cx="3884414" cy="1184746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1" kern="1200" dirty="0"/>
            <a:t>Certificación digital del Profesor o Capacitador</a:t>
          </a:r>
          <a:endParaRPr lang="es-MX" sz="2900" kern="1200" dirty="0"/>
        </a:p>
      </dsp:txBody>
      <dsp:txXfrm>
        <a:off x="1213544" y="1670608"/>
        <a:ext cx="3884414" cy="1184746"/>
      </dsp:txXfrm>
    </dsp:sp>
    <dsp:sp modelId="{B6849B58-EC90-C84E-9687-AA0DE5C95395}">
      <dsp:nvSpPr>
        <dsp:cNvPr id="0" name=""/>
        <dsp:cNvSpPr/>
      </dsp:nvSpPr>
      <dsp:spPr>
        <a:xfrm>
          <a:off x="5874841" y="310"/>
          <a:ext cx="3884414" cy="118474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diseño Instruccional</a:t>
          </a:r>
        </a:p>
      </dsp:txBody>
      <dsp:txXfrm>
        <a:off x="5874841" y="310"/>
        <a:ext cx="3884414" cy="1184746"/>
      </dsp:txXfrm>
    </dsp:sp>
    <dsp:sp modelId="{712C6561-37C8-7348-894F-204215E9CA85}">
      <dsp:nvSpPr>
        <dsp:cNvPr id="0" name=""/>
        <dsp:cNvSpPr/>
      </dsp:nvSpPr>
      <dsp:spPr>
        <a:xfrm>
          <a:off x="5874841" y="1670608"/>
          <a:ext cx="3884414" cy="118474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diseñar, y gestionar contenidos digitales de aprendizaje</a:t>
          </a:r>
        </a:p>
      </dsp:txBody>
      <dsp:txXfrm>
        <a:off x="5874841" y="1670608"/>
        <a:ext cx="3884414" cy="1184746"/>
      </dsp:txXfrm>
    </dsp:sp>
    <dsp:sp modelId="{F8A29CD8-5B42-804A-A8E5-6A205EAC9F04}">
      <dsp:nvSpPr>
        <dsp:cNvPr id="0" name=""/>
        <dsp:cNvSpPr/>
      </dsp:nvSpPr>
      <dsp:spPr>
        <a:xfrm>
          <a:off x="5874841" y="3340906"/>
          <a:ext cx="3884414" cy="118474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gestión de plataformas virtuales de aprendizaje</a:t>
          </a:r>
        </a:p>
      </dsp:txBody>
      <dsp:txXfrm>
        <a:off x="5874841" y="3340906"/>
        <a:ext cx="3884414" cy="11847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F1BBA-F515-2443-B3B3-8F203EC91129}">
      <dsp:nvSpPr>
        <dsp:cNvPr id="0" name=""/>
        <dsp:cNvSpPr/>
      </dsp:nvSpPr>
      <dsp:spPr>
        <a:xfrm>
          <a:off x="0" y="369688"/>
          <a:ext cx="3861645" cy="492556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067D7-6EAF-3E45-AF2C-F23613C252E4}">
      <dsp:nvSpPr>
        <dsp:cNvPr id="0" name=""/>
        <dsp:cNvSpPr/>
      </dsp:nvSpPr>
      <dsp:spPr>
        <a:xfrm>
          <a:off x="154465" y="2142893"/>
          <a:ext cx="2973467" cy="29553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/>
        </a:p>
      </dsp:txBody>
      <dsp:txXfrm>
        <a:off x="154465" y="2142893"/>
        <a:ext cx="2973467" cy="2955340"/>
      </dsp:txXfrm>
    </dsp:sp>
    <dsp:sp modelId="{D77D7C06-DB6B-474D-B187-552F34CBD44C}">
      <dsp:nvSpPr>
        <dsp:cNvPr id="0" name=""/>
        <dsp:cNvSpPr/>
      </dsp:nvSpPr>
      <dsp:spPr>
        <a:xfrm>
          <a:off x="3196693" y="123410"/>
          <a:ext cx="1329903" cy="13299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84DEE-BA89-F242-848A-3418FBF2D128}">
      <dsp:nvSpPr>
        <dsp:cNvPr id="0" name=""/>
        <dsp:cNvSpPr/>
      </dsp:nvSpPr>
      <dsp:spPr>
        <a:xfrm>
          <a:off x="4526597" y="123410"/>
          <a:ext cx="5633402" cy="132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900" b="1" kern="1200" dirty="0"/>
            <a:t>curación de contenidos e-Learning</a:t>
          </a:r>
          <a:endParaRPr lang="es-MX" sz="3900" kern="1200" dirty="0"/>
        </a:p>
      </dsp:txBody>
      <dsp:txXfrm>
        <a:off x="4526597" y="123410"/>
        <a:ext cx="5633402" cy="1329903"/>
      </dsp:txXfrm>
    </dsp:sp>
    <dsp:sp modelId="{7CE72694-BABC-3B4B-BD97-E3995D79D9A9}">
      <dsp:nvSpPr>
        <dsp:cNvPr id="0" name=""/>
        <dsp:cNvSpPr/>
      </dsp:nvSpPr>
      <dsp:spPr>
        <a:xfrm>
          <a:off x="3196693" y="1692696"/>
          <a:ext cx="1329903" cy="13299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D751C-38DA-A942-9282-79D64EF81EA6}">
      <dsp:nvSpPr>
        <dsp:cNvPr id="0" name=""/>
        <dsp:cNvSpPr/>
      </dsp:nvSpPr>
      <dsp:spPr>
        <a:xfrm>
          <a:off x="4526597" y="1692696"/>
          <a:ext cx="5633402" cy="132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900" kern="1200" dirty="0"/>
            <a:t>filtrar y exponer lo más relevante del tema</a:t>
          </a:r>
        </a:p>
      </dsp:txBody>
      <dsp:txXfrm>
        <a:off x="4526597" y="1692696"/>
        <a:ext cx="5633402" cy="1329903"/>
      </dsp:txXfrm>
    </dsp:sp>
    <dsp:sp modelId="{B5C600AF-3424-AF46-A18F-E602B3484B4D}">
      <dsp:nvSpPr>
        <dsp:cNvPr id="0" name=""/>
        <dsp:cNvSpPr/>
      </dsp:nvSpPr>
      <dsp:spPr>
        <a:xfrm>
          <a:off x="3196693" y="3261982"/>
          <a:ext cx="1329903" cy="13299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2436B-880A-C040-AFA3-ABD4E1258ECD}">
      <dsp:nvSpPr>
        <dsp:cNvPr id="0" name=""/>
        <dsp:cNvSpPr/>
      </dsp:nvSpPr>
      <dsp:spPr>
        <a:xfrm>
          <a:off x="4526597" y="3261982"/>
          <a:ext cx="5633402" cy="132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900" kern="1200" dirty="0"/>
            <a:t>para conseguir los objetivos de aprendizaje</a:t>
          </a:r>
        </a:p>
      </dsp:txBody>
      <dsp:txXfrm>
        <a:off x="4526597" y="3261982"/>
        <a:ext cx="5633402" cy="132990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AF164-01D4-3A40-A06B-FAE78BED6356}">
      <dsp:nvSpPr>
        <dsp:cNvPr id="0" name=""/>
        <dsp:cNvSpPr/>
      </dsp:nvSpPr>
      <dsp:spPr>
        <a:xfrm>
          <a:off x="710092" y="0"/>
          <a:ext cx="5039360" cy="50393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40919-D0BF-1940-B92B-96B95D7525DC}">
      <dsp:nvSpPr>
        <dsp:cNvPr id="0" name=""/>
        <dsp:cNvSpPr/>
      </dsp:nvSpPr>
      <dsp:spPr>
        <a:xfrm>
          <a:off x="5576055" y="4865962"/>
          <a:ext cx="86698" cy="86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DC122-77DA-FD46-BE29-A833D3241E2A}">
      <dsp:nvSpPr>
        <dsp:cNvPr id="0" name=""/>
        <dsp:cNvSpPr/>
      </dsp:nvSpPr>
      <dsp:spPr>
        <a:xfrm>
          <a:off x="6028477" y="0"/>
          <a:ext cx="4125001" cy="3063931"/>
        </a:xfrm>
        <a:prstGeom prst="rect">
          <a:avLst/>
        </a:prstGeom>
        <a:solidFill>
          <a:schemeClr val="accent2">
            <a:shade val="80000"/>
            <a:hueOff val="60237"/>
            <a:satOff val="1168"/>
            <a:lumOff val="5573"/>
            <a:alphaOff val="0"/>
          </a:schemeClr>
        </a:solidFill>
        <a:ln w="25400" cap="flat" cmpd="sng" algn="ctr">
          <a:solidFill>
            <a:schemeClr val="accent2">
              <a:shade val="80000"/>
              <a:hueOff val="60237"/>
              <a:satOff val="1168"/>
              <a:lumOff val="55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6F813-6620-4642-825A-44A94DD841BC}">
      <dsp:nvSpPr>
        <dsp:cNvPr id="0" name=""/>
        <dsp:cNvSpPr/>
      </dsp:nvSpPr>
      <dsp:spPr>
        <a:xfrm>
          <a:off x="7255441" y="3169757"/>
          <a:ext cx="2904558" cy="1869602"/>
        </a:xfrm>
        <a:prstGeom prst="rect">
          <a:avLst/>
        </a:prstGeom>
        <a:solidFill>
          <a:schemeClr val="accent2">
            <a:shade val="80000"/>
            <a:hueOff val="120475"/>
            <a:satOff val="2336"/>
            <a:lumOff val="11146"/>
            <a:alphaOff val="0"/>
          </a:schemeClr>
        </a:solidFill>
        <a:ln w="25400" cap="flat" cmpd="sng" algn="ctr">
          <a:solidFill>
            <a:schemeClr val="accent2">
              <a:shade val="80000"/>
              <a:hueOff val="120475"/>
              <a:satOff val="2336"/>
              <a:lumOff val="11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EB175-4B2B-6E4F-9899-68CA1B1FED35}">
      <dsp:nvSpPr>
        <dsp:cNvPr id="0" name=""/>
        <dsp:cNvSpPr/>
      </dsp:nvSpPr>
      <dsp:spPr>
        <a:xfrm>
          <a:off x="6077115" y="3950858"/>
          <a:ext cx="1088501" cy="1088501"/>
        </a:xfrm>
        <a:prstGeom prst="rect">
          <a:avLst/>
        </a:prstGeom>
        <a:solidFill>
          <a:schemeClr val="accent2">
            <a:shade val="80000"/>
            <a:hueOff val="180712"/>
            <a:satOff val="3505"/>
            <a:lumOff val="16719"/>
            <a:alphaOff val="0"/>
          </a:schemeClr>
        </a:solidFill>
        <a:ln w="25400" cap="flat" cmpd="sng" algn="ctr">
          <a:solidFill>
            <a:schemeClr val="accent2">
              <a:shade val="80000"/>
              <a:hueOff val="180712"/>
              <a:satOff val="3505"/>
              <a:lumOff val="16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438DA-EF4C-FB4C-B339-8C788FC2FF2E}">
      <dsp:nvSpPr>
        <dsp:cNvPr id="0" name=""/>
        <dsp:cNvSpPr/>
      </dsp:nvSpPr>
      <dsp:spPr>
        <a:xfrm>
          <a:off x="6077115" y="3169757"/>
          <a:ext cx="1088501" cy="670234"/>
        </a:xfrm>
        <a:prstGeom prst="rect">
          <a:avLst/>
        </a:prstGeom>
        <a:solidFill>
          <a:schemeClr val="accent2">
            <a:shade val="80000"/>
            <a:hueOff val="240949"/>
            <a:satOff val="4673"/>
            <a:lumOff val="22292"/>
            <a:alphaOff val="0"/>
          </a:schemeClr>
        </a:solidFill>
        <a:ln w="25400" cap="flat" cmpd="sng" algn="ctr">
          <a:solidFill>
            <a:schemeClr val="accent2">
              <a:shade val="80000"/>
              <a:hueOff val="240949"/>
              <a:satOff val="4673"/>
              <a:lumOff val="22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E6742-11B2-2340-83D8-9C842DE1945B}">
      <dsp:nvSpPr>
        <dsp:cNvPr id="0" name=""/>
        <dsp:cNvSpPr/>
      </dsp:nvSpPr>
      <dsp:spPr>
        <a:xfrm>
          <a:off x="7927941" y="5185664"/>
          <a:ext cx="86698" cy="86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40949"/>
              <a:satOff val="4673"/>
              <a:lumOff val="22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6E87F-CAF9-0940-BC6F-F100EF6EB589}">
      <dsp:nvSpPr>
        <dsp:cNvPr id="0" name=""/>
        <dsp:cNvSpPr/>
      </dsp:nvSpPr>
      <dsp:spPr>
        <a:xfrm>
          <a:off x="8014640" y="5039360"/>
          <a:ext cx="1170000" cy="379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/>
        </a:p>
      </dsp:txBody>
      <dsp:txXfrm>
        <a:off x="8014640" y="5039360"/>
        <a:ext cx="1170000" cy="379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390A9-A0EF-6D4F-AEB3-A51F5ED8E6CE}">
      <dsp:nvSpPr>
        <dsp:cNvPr id="0" name=""/>
        <dsp:cNvSpPr/>
      </dsp:nvSpPr>
      <dsp:spPr>
        <a:xfrm>
          <a:off x="8286" y="1962573"/>
          <a:ext cx="1810786" cy="1493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Portal de distribución de contenidos</a:t>
          </a:r>
        </a:p>
      </dsp:txBody>
      <dsp:txXfrm>
        <a:off x="42656" y="1996943"/>
        <a:ext cx="1742046" cy="1104740"/>
      </dsp:txXfrm>
    </dsp:sp>
    <dsp:sp modelId="{F0C7C9E3-AF0B-894D-A1B7-C8F004317A3B}">
      <dsp:nvSpPr>
        <dsp:cNvPr id="0" name=""/>
        <dsp:cNvSpPr/>
      </dsp:nvSpPr>
      <dsp:spPr>
        <a:xfrm>
          <a:off x="1020042" y="2297242"/>
          <a:ext cx="2028045" cy="2028045"/>
        </a:xfrm>
        <a:prstGeom prst="leftCircularArrow">
          <a:avLst>
            <a:gd name="adj1" fmla="val 3307"/>
            <a:gd name="adj2" fmla="val 408383"/>
            <a:gd name="adj3" fmla="val 2183894"/>
            <a:gd name="adj4" fmla="val 9024489"/>
            <a:gd name="adj5" fmla="val 385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6BA9B-51E2-704F-8B5D-022B138C27A2}">
      <dsp:nvSpPr>
        <dsp:cNvPr id="0" name=""/>
        <dsp:cNvSpPr/>
      </dsp:nvSpPr>
      <dsp:spPr>
        <a:xfrm>
          <a:off x="410683" y="3136053"/>
          <a:ext cx="1609587" cy="640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Web</a:t>
          </a:r>
        </a:p>
      </dsp:txBody>
      <dsp:txXfrm>
        <a:off x="429430" y="3154800"/>
        <a:ext cx="1572093" cy="602586"/>
      </dsp:txXfrm>
    </dsp:sp>
    <dsp:sp modelId="{6B117F7E-26A4-DB4E-B62F-E7F19AB523B5}">
      <dsp:nvSpPr>
        <dsp:cNvPr id="0" name=""/>
        <dsp:cNvSpPr/>
      </dsp:nvSpPr>
      <dsp:spPr>
        <a:xfrm>
          <a:off x="2339596" y="1962573"/>
          <a:ext cx="1810786" cy="1493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Entornos de trabajo en grupo o de colaboración</a:t>
          </a:r>
        </a:p>
      </dsp:txBody>
      <dsp:txXfrm>
        <a:off x="2373966" y="2316983"/>
        <a:ext cx="1742046" cy="1104740"/>
      </dsp:txXfrm>
    </dsp:sp>
    <dsp:sp modelId="{3ABB2AF2-CF86-DA41-8085-269161A22E0F}">
      <dsp:nvSpPr>
        <dsp:cNvPr id="0" name=""/>
        <dsp:cNvSpPr/>
      </dsp:nvSpPr>
      <dsp:spPr>
        <a:xfrm>
          <a:off x="3336263" y="1034819"/>
          <a:ext cx="2259423" cy="2259423"/>
        </a:xfrm>
        <a:prstGeom prst="circularArrow">
          <a:avLst>
            <a:gd name="adj1" fmla="val 2968"/>
            <a:gd name="adj2" fmla="val 363644"/>
            <a:gd name="adj3" fmla="val 19460845"/>
            <a:gd name="adj4" fmla="val 12575511"/>
            <a:gd name="adj5" fmla="val 346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47127-105C-604B-BFFF-1163C02975F3}">
      <dsp:nvSpPr>
        <dsp:cNvPr id="0" name=""/>
        <dsp:cNvSpPr/>
      </dsp:nvSpPr>
      <dsp:spPr>
        <a:xfrm>
          <a:off x="2741993" y="1642533"/>
          <a:ext cx="1609587" cy="640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Software de colaboración</a:t>
          </a:r>
        </a:p>
      </dsp:txBody>
      <dsp:txXfrm>
        <a:off x="2760740" y="1661280"/>
        <a:ext cx="1572093" cy="602586"/>
      </dsp:txXfrm>
    </dsp:sp>
    <dsp:sp modelId="{9B489995-C3D6-B143-BF2B-8DBCD1ECC947}">
      <dsp:nvSpPr>
        <dsp:cNvPr id="0" name=""/>
        <dsp:cNvSpPr/>
      </dsp:nvSpPr>
      <dsp:spPr>
        <a:xfrm>
          <a:off x="4670907" y="1962573"/>
          <a:ext cx="1810786" cy="1493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Sistemas de Gestión de Contenidos (CMS-</a:t>
          </a:r>
          <a:r>
            <a:rPr lang="es-MX" sz="1300" i="1" kern="1200" dirty="0"/>
            <a:t>Content Management System)</a:t>
          </a:r>
          <a:endParaRPr lang="es-MX" sz="1300" kern="1200" dirty="0"/>
        </a:p>
      </dsp:txBody>
      <dsp:txXfrm>
        <a:off x="4705277" y="1996943"/>
        <a:ext cx="1742046" cy="1104740"/>
      </dsp:txXfrm>
    </dsp:sp>
    <dsp:sp modelId="{BBCE2D4D-4A5D-3440-A3FF-5E0D9161C595}">
      <dsp:nvSpPr>
        <dsp:cNvPr id="0" name=""/>
        <dsp:cNvSpPr/>
      </dsp:nvSpPr>
      <dsp:spPr>
        <a:xfrm>
          <a:off x="5682663" y="2297242"/>
          <a:ext cx="2028045" cy="2028045"/>
        </a:xfrm>
        <a:prstGeom prst="leftCircularArrow">
          <a:avLst>
            <a:gd name="adj1" fmla="val 3307"/>
            <a:gd name="adj2" fmla="val 408383"/>
            <a:gd name="adj3" fmla="val 2183894"/>
            <a:gd name="adj4" fmla="val 9024489"/>
            <a:gd name="adj5" fmla="val 385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03A031-81E9-AB49-AA38-C8F8B9403922}">
      <dsp:nvSpPr>
        <dsp:cNvPr id="0" name=""/>
        <dsp:cNvSpPr/>
      </dsp:nvSpPr>
      <dsp:spPr>
        <a:xfrm>
          <a:off x="5073304" y="3136053"/>
          <a:ext cx="1609587" cy="640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CMS</a:t>
          </a:r>
        </a:p>
      </dsp:txBody>
      <dsp:txXfrm>
        <a:off x="5092051" y="3154800"/>
        <a:ext cx="1572093" cy="602586"/>
      </dsp:txXfrm>
    </dsp:sp>
    <dsp:sp modelId="{68866043-594E-8745-AAFD-CC534F4EE7ED}">
      <dsp:nvSpPr>
        <dsp:cNvPr id="0" name=""/>
        <dsp:cNvSpPr/>
      </dsp:nvSpPr>
      <dsp:spPr>
        <a:xfrm>
          <a:off x="7002218" y="1962573"/>
          <a:ext cx="1810786" cy="1493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/>
            <a:t>Sistemas de Gestión del Aprendizaje (LMS-</a:t>
          </a:r>
          <a:r>
            <a:rPr lang="es-MX" sz="1300" i="1" kern="1200"/>
            <a:t>Learning Management System)</a:t>
          </a:r>
          <a:r>
            <a:rPr lang="es-MX" sz="1300" kern="1200"/>
            <a:t> </a:t>
          </a:r>
          <a:endParaRPr lang="es-MX" sz="1300" kern="1200" dirty="0"/>
        </a:p>
      </dsp:txBody>
      <dsp:txXfrm>
        <a:off x="7036588" y="2316983"/>
        <a:ext cx="1742046" cy="1104740"/>
      </dsp:txXfrm>
    </dsp:sp>
    <dsp:sp modelId="{FC80736A-B33A-7748-ADE5-B736CB407B0C}">
      <dsp:nvSpPr>
        <dsp:cNvPr id="0" name=""/>
        <dsp:cNvSpPr/>
      </dsp:nvSpPr>
      <dsp:spPr>
        <a:xfrm>
          <a:off x="7998884" y="1034819"/>
          <a:ext cx="2259423" cy="2259423"/>
        </a:xfrm>
        <a:prstGeom prst="circularArrow">
          <a:avLst>
            <a:gd name="adj1" fmla="val 2968"/>
            <a:gd name="adj2" fmla="val 363644"/>
            <a:gd name="adj3" fmla="val 19460845"/>
            <a:gd name="adj4" fmla="val 12575511"/>
            <a:gd name="adj5" fmla="val 346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4EFB02-A41A-7843-A412-D8B5CD439BB3}">
      <dsp:nvSpPr>
        <dsp:cNvPr id="0" name=""/>
        <dsp:cNvSpPr/>
      </dsp:nvSpPr>
      <dsp:spPr>
        <a:xfrm>
          <a:off x="7404615" y="1642533"/>
          <a:ext cx="1609587" cy="640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LMS</a:t>
          </a:r>
        </a:p>
      </dsp:txBody>
      <dsp:txXfrm>
        <a:off x="7423362" y="1661280"/>
        <a:ext cx="1572093" cy="602586"/>
      </dsp:txXfrm>
    </dsp:sp>
    <dsp:sp modelId="{52F79484-3FB7-D549-9825-ED05EC2045FD}">
      <dsp:nvSpPr>
        <dsp:cNvPr id="0" name=""/>
        <dsp:cNvSpPr/>
      </dsp:nvSpPr>
      <dsp:spPr>
        <a:xfrm>
          <a:off x="9333528" y="1962573"/>
          <a:ext cx="1810786" cy="1493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300" kern="1200" dirty="0"/>
            <a:t>Sistema de Gestión de Contenido y Aprendizaje (LCMS-</a:t>
          </a:r>
          <a:r>
            <a:rPr lang="es-MX" sz="1300" i="1" kern="1200" dirty="0"/>
            <a:t>Learning Content Management System</a:t>
          </a:r>
          <a:r>
            <a:rPr lang="es-MX" sz="1300" kern="1200" dirty="0"/>
            <a:t>)</a:t>
          </a:r>
        </a:p>
      </dsp:txBody>
      <dsp:txXfrm>
        <a:off x="9367898" y="1996943"/>
        <a:ext cx="1742046" cy="1104740"/>
      </dsp:txXfrm>
    </dsp:sp>
    <dsp:sp modelId="{3737B3CC-698F-624C-ADB0-0A358E781483}">
      <dsp:nvSpPr>
        <dsp:cNvPr id="0" name=""/>
        <dsp:cNvSpPr/>
      </dsp:nvSpPr>
      <dsp:spPr>
        <a:xfrm>
          <a:off x="9735925" y="3136053"/>
          <a:ext cx="1609587" cy="640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LCMS</a:t>
          </a:r>
        </a:p>
      </dsp:txBody>
      <dsp:txXfrm>
        <a:off x="9754672" y="3154800"/>
        <a:ext cx="1572093" cy="6025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78B4E-132B-9747-9E8B-06E610C7BE95}">
      <dsp:nvSpPr>
        <dsp:cNvPr id="0" name=""/>
        <dsp:cNvSpPr/>
      </dsp:nvSpPr>
      <dsp:spPr>
        <a:xfrm>
          <a:off x="0" y="0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A7839-0F0F-2641-AFF8-1E91658863A7}">
      <dsp:nvSpPr>
        <dsp:cNvPr id="0" name=""/>
        <dsp:cNvSpPr/>
      </dsp:nvSpPr>
      <dsp:spPr>
        <a:xfrm>
          <a:off x="0" y="0"/>
          <a:ext cx="219456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e-Learning Corporativo más “YouTube”</a:t>
          </a:r>
          <a:endParaRPr lang="es-MX" sz="2600" kern="1200" dirty="0"/>
        </a:p>
      </dsp:txBody>
      <dsp:txXfrm>
        <a:off x="0" y="0"/>
        <a:ext cx="2194560" cy="4525963"/>
      </dsp:txXfrm>
    </dsp:sp>
    <dsp:sp modelId="{F6DFA8DD-1F11-3E47-B4A0-D5B858E414F8}">
      <dsp:nvSpPr>
        <dsp:cNvPr id="0" name=""/>
        <dsp:cNvSpPr/>
      </dsp:nvSpPr>
      <dsp:spPr>
        <a:xfrm>
          <a:off x="2359152" y="70718"/>
          <a:ext cx="8613648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100" kern="1200" dirty="0"/>
            <a:t>Microcontenidos tipos vídeos de YouTube</a:t>
          </a:r>
        </a:p>
      </dsp:txBody>
      <dsp:txXfrm>
        <a:off x="2359152" y="70718"/>
        <a:ext cx="8613648" cy="1414363"/>
      </dsp:txXfrm>
    </dsp:sp>
    <dsp:sp modelId="{0F6FC1AE-23AD-B645-8399-AAE8965762EF}">
      <dsp:nvSpPr>
        <dsp:cNvPr id="0" name=""/>
        <dsp:cNvSpPr/>
      </dsp:nvSpPr>
      <dsp:spPr>
        <a:xfrm>
          <a:off x="2194560" y="1485081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B2AEC-21B5-D945-8C91-1C4A1BA6C1EC}">
      <dsp:nvSpPr>
        <dsp:cNvPr id="0" name=""/>
        <dsp:cNvSpPr/>
      </dsp:nvSpPr>
      <dsp:spPr>
        <a:xfrm>
          <a:off x="2359152" y="1555799"/>
          <a:ext cx="8613648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100" kern="1200" dirty="0"/>
            <a:t>Facilitar la búsqueda y aprendizaje de contenidos </a:t>
          </a:r>
        </a:p>
      </dsp:txBody>
      <dsp:txXfrm>
        <a:off x="2359152" y="1555799"/>
        <a:ext cx="8613648" cy="1414363"/>
      </dsp:txXfrm>
    </dsp:sp>
    <dsp:sp modelId="{840D64DE-B178-F84D-8D81-A67996617D7C}">
      <dsp:nvSpPr>
        <dsp:cNvPr id="0" name=""/>
        <dsp:cNvSpPr/>
      </dsp:nvSpPr>
      <dsp:spPr>
        <a:xfrm>
          <a:off x="2194560" y="2970163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5A596-9AA2-DC46-A65A-564BAC02564C}">
      <dsp:nvSpPr>
        <dsp:cNvPr id="0" name=""/>
        <dsp:cNvSpPr/>
      </dsp:nvSpPr>
      <dsp:spPr>
        <a:xfrm>
          <a:off x="2359152" y="3040881"/>
          <a:ext cx="8613648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4100" kern="1200"/>
        </a:p>
      </dsp:txBody>
      <dsp:txXfrm>
        <a:off x="2359152" y="3040881"/>
        <a:ext cx="8613648" cy="1414363"/>
      </dsp:txXfrm>
    </dsp:sp>
    <dsp:sp modelId="{F7AD91E8-1395-274E-8B3A-08EEEC078CD5}">
      <dsp:nvSpPr>
        <dsp:cNvPr id="0" name=""/>
        <dsp:cNvSpPr/>
      </dsp:nvSpPr>
      <dsp:spPr>
        <a:xfrm>
          <a:off x="2194560" y="4455244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6C955-623A-6847-945B-28EADA3F38EC}">
      <dsp:nvSpPr>
        <dsp:cNvPr id="0" name=""/>
        <dsp:cNvSpPr/>
      </dsp:nvSpPr>
      <dsp:spPr>
        <a:xfrm>
          <a:off x="2077" y="0"/>
          <a:ext cx="2038449" cy="56811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Mayor alcance e igualdad de oportunidades en la educación</a:t>
          </a:r>
          <a:endParaRPr lang="es-ES" sz="2200" kern="1200" dirty="0"/>
        </a:p>
      </dsp:txBody>
      <dsp:txXfrm>
        <a:off x="2077" y="0"/>
        <a:ext cx="2038449" cy="1704340"/>
      </dsp:txXfrm>
    </dsp:sp>
    <dsp:sp modelId="{BE2B9060-BBCD-784B-87B6-395C3557D885}">
      <dsp:nvSpPr>
        <dsp:cNvPr id="0" name=""/>
        <dsp:cNvSpPr/>
      </dsp:nvSpPr>
      <dsp:spPr>
        <a:xfrm>
          <a:off x="205922" y="1706004"/>
          <a:ext cx="1630759" cy="17129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Facilidad para el aprendizaje personalizado</a:t>
          </a:r>
          <a:endParaRPr lang="es-ES" sz="1700" kern="1200" dirty="0"/>
        </a:p>
      </dsp:txBody>
      <dsp:txXfrm>
        <a:off x="253685" y="1753767"/>
        <a:ext cx="1535233" cy="1617413"/>
      </dsp:txXfrm>
    </dsp:sp>
    <dsp:sp modelId="{B5DF6F76-8834-D548-A835-50A552B7AA4A}">
      <dsp:nvSpPr>
        <dsp:cNvPr id="0" name=""/>
        <dsp:cNvSpPr/>
      </dsp:nvSpPr>
      <dsp:spPr>
        <a:xfrm>
          <a:off x="205922" y="3682473"/>
          <a:ext cx="1630759" cy="1712939"/>
        </a:xfrm>
        <a:prstGeom prst="roundRect">
          <a:avLst>
            <a:gd name="adj" fmla="val 10000"/>
          </a:avLst>
        </a:prstGeom>
        <a:solidFill>
          <a:schemeClr val="accent3">
            <a:hueOff val="61224"/>
            <a:satOff val="-6870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Respuesta y evaluación inmediatas</a:t>
          </a:r>
          <a:endParaRPr lang="es-ES" sz="1700" kern="1200" dirty="0"/>
        </a:p>
      </dsp:txBody>
      <dsp:txXfrm>
        <a:off x="253685" y="3730236"/>
        <a:ext cx="1535233" cy="1617413"/>
      </dsp:txXfrm>
    </dsp:sp>
    <dsp:sp modelId="{BB116320-BE23-C642-ABE3-3E30B66EB4E2}">
      <dsp:nvSpPr>
        <dsp:cNvPr id="0" name=""/>
        <dsp:cNvSpPr/>
      </dsp:nvSpPr>
      <dsp:spPr>
        <a:xfrm>
          <a:off x="2193410" y="0"/>
          <a:ext cx="2038449" cy="56811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Aprendizaje en cualquier momento y lugar</a:t>
          </a:r>
          <a:endParaRPr lang="es-ES" sz="2200" kern="1200" dirty="0"/>
        </a:p>
      </dsp:txBody>
      <dsp:txXfrm>
        <a:off x="2193410" y="0"/>
        <a:ext cx="2038449" cy="1704340"/>
      </dsp:txXfrm>
    </dsp:sp>
    <dsp:sp modelId="{8E931772-CD09-9744-A9FD-68A499521ADB}">
      <dsp:nvSpPr>
        <dsp:cNvPr id="0" name=""/>
        <dsp:cNvSpPr/>
      </dsp:nvSpPr>
      <dsp:spPr>
        <a:xfrm>
          <a:off x="2397255" y="1706004"/>
          <a:ext cx="1630759" cy="1712939"/>
        </a:xfrm>
        <a:prstGeom prst="roundRect">
          <a:avLst>
            <a:gd name="adj" fmla="val 10000"/>
          </a:avLst>
        </a:prstGeom>
        <a:solidFill>
          <a:schemeClr val="accent3">
            <a:hueOff val="122448"/>
            <a:satOff val="-13741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Empleo productivo del tiempo</a:t>
          </a:r>
          <a:endParaRPr lang="es-ES" sz="1700" kern="1200" dirty="0"/>
        </a:p>
      </dsp:txBody>
      <dsp:txXfrm>
        <a:off x="2445018" y="1753767"/>
        <a:ext cx="1535233" cy="1617413"/>
      </dsp:txXfrm>
    </dsp:sp>
    <dsp:sp modelId="{1DA5C4D2-D8B3-2D46-9202-F1E09BEB8C09}">
      <dsp:nvSpPr>
        <dsp:cNvPr id="0" name=""/>
        <dsp:cNvSpPr/>
      </dsp:nvSpPr>
      <dsp:spPr>
        <a:xfrm>
          <a:off x="2397255" y="3682473"/>
          <a:ext cx="1630759" cy="1712939"/>
        </a:xfrm>
        <a:prstGeom prst="roundRect">
          <a:avLst>
            <a:gd name="adj" fmla="val 10000"/>
          </a:avLst>
        </a:prstGeom>
        <a:solidFill>
          <a:schemeClr val="accent3">
            <a:hueOff val="183672"/>
            <a:satOff val="-20611"/>
            <a:lumOff val="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Creación de nuevas comunidades</a:t>
          </a:r>
          <a:endParaRPr lang="es-ES" sz="1700" kern="1200" dirty="0"/>
        </a:p>
      </dsp:txBody>
      <dsp:txXfrm>
        <a:off x="2445018" y="3730236"/>
        <a:ext cx="1535233" cy="1617413"/>
      </dsp:txXfrm>
    </dsp:sp>
    <dsp:sp modelId="{2F60C9D6-553C-4F41-B4BD-E930A1A7D6CA}">
      <dsp:nvSpPr>
        <dsp:cNvPr id="0" name=""/>
        <dsp:cNvSpPr/>
      </dsp:nvSpPr>
      <dsp:spPr>
        <a:xfrm>
          <a:off x="4384744" y="0"/>
          <a:ext cx="2038449" cy="56811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Apoyo al aprendizaje en lugares diversos</a:t>
          </a:r>
          <a:endParaRPr lang="es-ES" sz="2200" kern="1200" dirty="0"/>
        </a:p>
      </dsp:txBody>
      <dsp:txXfrm>
        <a:off x="4384744" y="0"/>
        <a:ext cx="2038449" cy="1704340"/>
      </dsp:txXfrm>
    </dsp:sp>
    <dsp:sp modelId="{1A8D4EEA-8F54-3344-A6B4-F3EAB243E6F3}">
      <dsp:nvSpPr>
        <dsp:cNvPr id="0" name=""/>
        <dsp:cNvSpPr/>
      </dsp:nvSpPr>
      <dsp:spPr>
        <a:xfrm>
          <a:off x="4588589" y="1706004"/>
          <a:ext cx="1630759" cy="1712939"/>
        </a:xfrm>
        <a:prstGeom prst="roundRect">
          <a:avLst>
            <a:gd name="adj" fmla="val 10000"/>
          </a:avLst>
        </a:prstGeom>
        <a:solidFill>
          <a:schemeClr val="accent3">
            <a:hueOff val="244896"/>
            <a:satOff val="-27481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Mejora del aprendizaje continuo</a:t>
          </a:r>
          <a:endParaRPr lang="es-ES" sz="1700" kern="1200" dirty="0"/>
        </a:p>
      </dsp:txBody>
      <dsp:txXfrm>
        <a:off x="4636352" y="1753767"/>
        <a:ext cx="1535233" cy="1617413"/>
      </dsp:txXfrm>
    </dsp:sp>
    <dsp:sp modelId="{BF4CA1E9-4746-AD41-A8CD-5C8CAAF19E93}">
      <dsp:nvSpPr>
        <dsp:cNvPr id="0" name=""/>
        <dsp:cNvSpPr/>
      </dsp:nvSpPr>
      <dsp:spPr>
        <a:xfrm>
          <a:off x="4588589" y="3682473"/>
          <a:ext cx="1630759" cy="1712939"/>
        </a:xfrm>
        <a:prstGeom prst="roundRect">
          <a:avLst>
            <a:gd name="adj" fmla="val 10000"/>
          </a:avLst>
        </a:prstGeom>
        <a:solidFill>
          <a:schemeClr val="accent3">
            <a:hueOff val="306120"/>
            <a:satOff val="-34351"/>
            <a:lumOff val="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Vínculo entre la educación formal y no formal</a:t>
          </a:r>
          <a:endParaRPr lang="es-ES" sz="1700" kern="1200" dirty="0"/>
        </a:p>
      </dsp:txBody>
      <dsp:txXfrm>
        <a:off x="4636352" y="3730236"/>
        <a:ext cx="1535233" cy="1617413"/>
      </dsp:txXfrm>
    </dsp:sp>
    <dsp:sp modelId="{247AD2AB-7C96-C24A-AD4D-F9DB5959820C}">
      <dsp:nvSpPr>
        <dsp:cNvPr id="0" name=""/>
        <dsp:cNvSpPr/>
      </dsp:nvSpPr>
      <dsp:spPr>
        <a:xfrm>
          <a:off x="6576077" y="0"/>
          <a:ext cx="2038449" cy="56811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Apoyo a los estudiantes con discapacidad</a:t>
          </a:r>
          <a:endParaRPr lang="es-ES" sz="2200" kern="1200" dirty="0"/>
        </a:p>
      </dsp:txBody>
      <dsp:txXfrm>
        <a:off x="6576077" y="0"/>
        <a:ext cx="2038449" cy="1704340"/>
      </dsp:txXfrm>
    </dsp:sp>
    <dsp:sp modelId="{0E259FBA-AC9A-0A4E-AED9-1F2BA5A19A12}">
      <dsp:nvSpPr>
        <dsp:cNvPr id="0" name=""/>
        <dsp:cNvSpPr/>
      </dsp:nvSpPr>
      <dsp:spPr>
        <a:xfrm>
          <a:off x="6779922" y="1706004"/>
          <a:ext cx="1630759" cy="1712939"/>
        </a:xfrm>
        <a:prstGeom prst="roundRect">
          <a:avLst>
            <a:gd name="adj" fmla="val 10000"/>
          </a:avLst>
        </a:prstGeom>
        <a:solidFill>
          <a:schemeClr val="accent3">
            <a:hueOff val="367344"/>
            <a:satOff val="-41222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Mejora de la comunicación y la administración</a:t>
          </a:r>
          <a:endParaRPr lang="es-ES" sz="1700" kern="1200" dirty="0"/>
        </a:p>
      </dsp:txBody>
      <dsp:txXfrm>
        <a:off x="6827685" y="1753767"/>
        <a:ext cx="1535233" cy="1617413"/>
      </dsp:txXfrm>
    </dsp:sp>
    <dsp:sp modelId="{75B46252-0C6C-B24D-B132-E67668A6FD77}">
      <dsp:nvSpPr>
        <dsp:cNvPr id="0" name=""/>
        <dsp:cNvSpPr/>
      </dsp:nvSpPr>
      <dsp:spPr>
        <a:xfrm>
          <a:off x="6779922" y="3682473"/>
          <a:ext cx="1630759" cy="1712939"/>
        </a:xfrm>
        <a:prstGeom prst="roundRect">
          <a:avLst>
            <a:gd name="adj" fmla="val 10000"/>
          </a:avLst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Máxima eficacia en función de los costos</a:t>
          </a:r>
          <a:endParaRPr lang="es-ES" sz="1700" kern="1200" dirty="0"/>
        </a:p>
      </dsp:txBody>
      <dsp:txXfrm>
        <a:off x="6827685" y="3730236"/>
        <a:ext cx="1535233" cy="1617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C87DE-264C-B244-8D46-94FBEF78328A}">
      <dsp:nvSpPr>
        <dsp:cNvPr id="0" name=""/>
        <dsp:cNvSpPr/>
      </dsp:nvSpPr>
      <dsp:spPr>
        <a:xfrm>
          <a:off x="2891366" y="0"/>
          <a:ext cx="5418667" cy="5418667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Entorno Virtual de Aprendizaje</a:t>
          </a:r>
        </a:p>
      </dsp:txBody>
      <dsp:txXfrm>
        <a:off x="4584699" y="270933"/>
        <a:ext cx="2032000" cy="541866"/>
      </dsp:txXfrm>
    </dsp:sp>
    <dsp:sp modelId="{EE73F91F-E9DB-3E40-9859-9200D61A48EB}">
      <dsp:nvSpPr>
        <dsp:cNvPr id="0" name=""/>
        <dsp:cNvSpPr/>
      </dsp:nvSpPr>
      <dsp:spPr>
        <a:xfrm>
          <a:off x="3297766" y="812800"/>
          <a:ext cx="4605866" cy="4605866"/>
        </a:xfrm>
        <a:prstGeom prst="ellipse">
          <a:avLst/>
        </a:prstGeom>
        <a:solidFill>
          <a:schemeClr val="accent3">
            <a:shade val="50000"/>
            <a:hueOff val="201819"/>
            <a:satOff val="-5315"/>
            <a:lumOff val="150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Cursos</a:t>
          </a:r>
        </a:p>
      </dsp:txBody>
      <dsp:txXfrm>
        <a:off x="4607559" y="1077637"/>
        <a:ext cx="1986280" cy="529674"/>
      </dsp:txXfrm>
    </dsp:sp>
    <dsp:sp modelId="{7C7EC93B-2EE7-784A-BF49-52D1066341B8}">
      <dsp:nvSpPr>
        <dsp:cNvPr id="0" name=""/>
        <dsp:cNvSpPr/>
      </dsp:nvSpPr>
      <dsp:spPr>
        <a:xfrm>
          <a:off x="3704166" y="1625600"/>
          <a:ext cx="3793066" cy="3793066"/>
        </a:xfrm>
        <a:prstGeom prst="ellipse">
          <a:avLst/>
        </a:prstGeom>
        <a:solidFill>
          <a:schemeClr val="accent3">
            <a:shade val="50000"/>
            <a:hueOff val="403638"/>
            <a:satOff val="-10629"/>
            <a:lumOff val="301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Aulas Virtuales</a:t>
          </a:r>
        </a:p>
      </dsp:txBody>
      <dsp:txXfrm>
        <a:off x="4619243" y="1887321"/>
        <a:ext cx="1962912" cy="523443"/>
      </dsp:txXfrm>
    </dsp:sp>
    <dsp:sp modelId="{3B367D91-9671-D845-84C3-F80A34B0EED7}">
      <dsp:nvSpPr>
        <dsp:cNvPr id="0" name=""/>
        <dsp:cNvSpPr/>
      </dsp:nvSpPr>
      <dsp:spPr>
        <a:xfrm>
          <a:off x="4110566" y="2438400"/>
          <a:ext cx="2980266" cy="2980266"/>
        </a:xfrm>
        <a:prstGeom prst="ellipse">
          <a:avLst/>
        </a:prstGeom>
        <a:solidFill>
          <a:schemeClr val="accent3">
            <a:shade val="50000"/>
            <a:hueOff val="605457"/>
            <a:satOff val="-15944"/>
            <a:lumOff val="452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Profesores-alumnos</a:t>
          </a:r>
        </a:p>
      </dsp:txBody>
      <dsp:txXfrm>
        <a:off x="4796027" y="2706624"/>
        <a:ext cx="1609344" cy="536448"/>
      </dsp:txXfrm>
    </dsp:sp>
    <dsp:sp modelId="{B9D2BC22-847B-484E-A60D-97F1EA5D6F1E}">
      <dsp:nvSpPr>
        <dsp:cNvPr id="0" name=""/>
        <dsp:cNvSpPr/>
      </dsp:nvSpPr>
      <dsp:spPr>
        <a:xfrm>
          <a:off x="4343395" y="3251200"/>
          <a:ext cx="2514608" cy="2167466"/>
        </a:xfrm>
        <a:prstGeom prst="ellipse">
          <a:avLst/>
        </a:prstGeom>
        <a:solidFill>
          <a:schemeClr val="accent3">
            <a:shade val="50000"/>
            <a:hueOff val="403638"/>
            <a:satOff val="-10629"/>
            <a:lumOff val="301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Enseñanza-Aprendizaje</a:t>
          </a:r>
        </a:p>
      </dsp:txBody>
      <dsp:txXfrm>
        <a:off x="4783452" y="3522133"/>
        <a:ext cx="1634495" cy="541866"/>
      </dsp:txXfrm>
    </dsp:sp>
    <dsp:sp modelId="{F5058263-63C4-9B48-906D-EB3C4FC79B9D}">
      <dsp:nvSpPr>
        <dsp:cNvPr id="0" name=""/>
        <dsp:cNvSpPr/>
      </dsp:nvSpPr>
      <dsp:spPr>
        <a:xfrm>
          <a:off x="4923366" y="4064000"/>
          <a:ext cx="1354666" cy="1354666"/>
        </a:xfrm>
        <a:prstGeom prst="ellipse">
          <a:avLst/>
        </a:prstGeom>
        <a:solidFill>
          <a:schemeClr val="accent3">
            <a:shade val="50000"/>
            <a:hueOff val="201819"/>
            <a:satOff val="-5315"/>
            <a:lumOff val="150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Recursos Educativos</a:t>
          </a:r>
        </a:p>
      </dsp:txBody>
      <dsp:txXfrm>
        <a:off x="5121752" y="4402666"/>
        <a:ext cx="957894" cy="677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8681C-0873-7E4F-B859-F5940E759BF5}">
      <dsp:nvSpPr>
        <dsp:cNvPr id="0" name=""/>
        <dsp:cNvSpPr/>
      </dsp:nvSpPr>
      <dsp:spPr>
        <a:xfrm>
          <a:off x="0" y="0"/>
          <a:ext cx="11125200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A479A1-6767-224A-BDFE-F9C0016CD4FD}">
      <dsp:nvSpPr>
        <dsp:cNvPr id="0" name=""/>
        <dsp:cNvSpPr/>
      </dsp:nvSpPr>
      <dsp:spPr>
        <a:xfrm>
          <a:off x="0" y="0"/>
          <a:ext cx="2225040" cy="5071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4900" kern="1200" dirty="0"/>
        </a:p>
      </dsp:txBody>
      <dsp:txXfrm>
        <a:off x="0" y="0"/>
        <a:ext cx="2225040" cy="5071532"/>
      </dsp:txXfrm>
    </dsp:sp>
    <dsp:sp modelId="{7EC36F83-595E-FA47-9C21-BDB34C9FE497}">
      <dsp:nvSpPr>
        <dsp:cNvPr id="0" name=""/>
        <dsp:cNvSpPr/>
      </dsp:nvSpPr>
      <dsp:spPr>
        <a:xfrm>
          <a:off x="2391918" y="34235"/>
          <a:ext cx="8733282" cy="68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Gestión y administración académica</a:t>
          </a:r>
        </a:p>
      </dsp:txBody>
      <dsp:txXfrm>
        <a:off x="2391918" y="34235"/>
        <a:ext cx="8733282" cy="684706"/>
      </dsp:txXfrm>
    </dsp:sp>
    <dsp:sp modelId="{B64FAAFC-B6FC-6543-9188-DA360495D4E8}">
      <dsp:nvSpPr>
        <dsp:cNvPr id="0" name=""/>
        <dsp:cNvSpPr/>
      </dsp:nvSpPr>
      <dsp:spPr>
        <a:xfrm>
          <a:off x="2225039" y="718941"/>
          <a:ext cx="8900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96F36D-068E-BD41-AA8B-9FE1AB92D1A7}">
      <dsp:nvSpPr>
        <dsp:cNvPr id="0" name=""/>
        <dsp:cNvSpPr/>
      </dsp:nvSpPr>
      <dsp:spPr>
        <a:xfrm>
          <a:off x="2391918" y="753177"/>
          <a:ext cx="8733282" cy="68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Organización</a:t>
          </a:r>
        </a:p>
      </dsp:txBody>
      <dsp:txXfrm>
        <a:off x="2391918" y="753177"/>
        <a:ext cx="8733282" cy="684706"/>
      </dsp:txXfrm>
    </dsp:sp>
    <dsp:sp modelId="{B4547175-8185-1049-8987-7F07618C32BC}">
      <dsp:nvSpPr>
        <dsp:cNvPr id="0" name=""/>
        <dsp:cNvSpPr/>
      </dsp:nvSpPr>
      <dsp:spPr>
        <a:xfrm>
          <a:off x="2225039" y="1437883"/>
          <a:ext cx="8900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3A154D-2DE5-BF4D-B8E2-6A9807EC73B7}">
      <dsp:nvSpPr>
        <dsp:cNvPr id="0" name=""/>
        <dsp:cNvSpPr/>
      </dsp:nvSpPr>
      <dsp:spPr>
        <a:xfrm>
          <a:off x="2391918" y="1472118"/>
          <a:ext cx="8733282" cy="68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Comunicación / Interacción</a:t>
          </a:r>
        </a:p>
      </dsp:txBody>
      <dsp:txXfrm>
        <a:off x="2391918" y="1472118"/>
        <a:ext cx="8733282" cy="684706"/>
      </dsp:txXfrm>
    </dsp:sp>
    <dsp:sp modelId="{A07BF9AA-0FE2-C746-82D1-13312F576A4E}">
      <dsp:nvSpPr>
        <dsp:cNvPr id="0" name=""/>
        <dsp:cNvSpPr/>
      </dsp:nvSpPr>
      <dsp:spPr>
        <a:xfrm>
          <a:off x="2225039" y="2156825"/>
          <a:ext cx="8900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B3083E-2450-784C-A93C-56EDB8B473BE}">
      <dsp:nvSpPr>
        <dsp:cNvPr id="0" name=""/>
        <dsp:cNvSpPr/>
      </dsp:nvSpPr>
      <dsp:spPr>
        <a:xfrm>
          <a:off x="2391918" y="2191060"/>
          <a:ext cx="8733282" cy="68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Seguimiento del estudiante</a:t>
          </a:r>
        </a:p>
      </dsp:txBody>
      <dsp:txXfrm>
        <a:off x="2391918" y="2191060"/>
        <a:ext cx="8733282" cy="684706"/>
      </dsp:txXfrm>
    </dsp:sp>
    <dsp:sp modelId="{6EF57606-0908-6144-8155-958A8F14B197}">
      <dsp:nvSpPr>
        <dsp:cNvPr id="0" name=""/>
        <dsp:cNvSpPr/>
      </dsp:nvSpPr>
      <dsp:spPr>
        <a:xfrm>
          <a:off x="2225039" y="2875767"/>
          <a:ext cx="8900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27C206-ED85-CF4E-A276-1A205086B87E}">
      <dsp:nvSpPr>
        <dsp:cNvPr id="0" name=""/>
        <dsp:cNvSpPr/>
      </dsp:nvSpPr>
      <dsp:spPr>
        <a:xfrm>
          <a:off x="2391918" y="2910002"/>
          <a:ext cx="8733282" cy="68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Evaluación y autoevaluación</a:t>
          </a:r>
        </a:p>
      </dsp:txBody>
      <dsp:txXfrm>
        <a:off x="2391918" y="2910002"/>
        <a:ext cx="8733282" cy="684706"/>
      </dsp:txXfrm>
    </dsp:sp>
    <dsp:sp modelId="{BE90AED8-5452-B343-BD43-0BFEEF4D2967}">
      <dsp:nvSpPr>
        <dsp:cNvPr id="0" name=""/>
        <dsp:cNvSpPr/>
      </dsp:nvSpPr>
      <dsp:spPr>
        <a:xfrm>
          <a:off x="2225039" y="3594709"/>
          <a:ext cx="8900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7A0FBE-3773-5241-A70B-1A322DEFA718}">
      <dsp:nvSpPr>
        <dsp:cNvPr id="0" name=""/>
        <dsp:cNvSpPr/>
      </dsp:nvSpPr>
      <dsp:spPr>
        <a:xfrm>
          <a:off x="2391918" y="3628944"/>
          <a:ext cx="8733282" cy="68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Trabajo colaborativo</a:t>
          </a:r>
        </a:p>
      </dsp:txBody>
      <dsp:txXfrm>
        <a:off x="2391918" y="3628944"/>
        <a:ext cx="8733282" cy="684706"/>
      </dsp:txXfrm>
    </dsp:sp>
    <dsp:sp modelId="{E5EAFCE1-36B3-F947-80D9-5E40FAA8915E}">
      <dsp:nvSpPr>
        <dsp:cNvPr id="0" name=""/>
        <dsp:cNvSpPr/>
      </dsp:nvSpPr>
      <dsp:spPr>
        <a:xfrm>
          <a:off x="2225039" y="4313650"/>
          <a:ext cx="8900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10001C-8051-7341-A623-28ADD8449AAD}">
      <dsp:nvSpPr>
        <dsp:cNvPr id="0" name=""/>
        <dsp:cNvSpPr/>
      </dsp:nvSpPr>
      <dsp:spPr>
        <a:xfrm>
          <a:off x="2391918" y="4347886"/>
          <a:ext cx="8733282" cy="68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Acceso a contenidos y recursos de aprendizaje</a:t>
          </a:r>
        </a:p>
      </dsp:txBody>
      <dsp:txXfrm>
        <a:off x="2391918" y="4347886"/>
        <a:ext cx="8733282" cy="684706"/>
      </dsp:txXfrm>
    </dsp:sp>
    <dsp:sp modelId="{915D286E-7F2A-3B46-9776-01A015466F40}">
      <dsp:nvSpPr>
        <dsp:cNvPr id="0" name=""/>
        <dsp:cNvSpPr/>
      </dsp:nvSpPr>
      <dsp:spPr>
        <a:xfrm>
          <a:off x="2225039" y="5032592"/>
          <a:ext cx="8900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F3141-2D4A-AB4B-8A6B-507889CF3220}">
      <dsp:nvSpPr>
        <dsp:cNvPr id="0" name=""/>
        <dsp:cNvSpPr/>
      </dsp:nvSpPr>
      <dsp:spPr>
        <a:xfrm>
          <a:off x="1358741" y="557"/>
          <a:ext cx="2579786" cy="20638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F31BA-579F-4540-85D2-DA58FCC90FE6}">
      <dsp:nvSpPr>
        <dsp:cNvPr id="0" name=""/>
        <dsp:cNvSpPr/>
      </dsp:nvSpPr>
      <dsp:spPr>
        <a:xfrm>
          <a:off x="1590922" y="1858003"/>
          <a:ext cx="2296010" cy="7223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Blackboard</a:t>
          </a:r>
        </a:p>
      </dsp:txBody>
      <dsp:txXfrm>
        <a:off x="1590922" y="1858003"/>
        <a:ext cx="2296010" cy="722340"/>
      </dsp:txXfrm>
    </dsp:sp>
    <dsp:sp modelId="{351AE967-164E-BD4C-A290-FF83AE268687}">
      <dsp:nvSpPr>
        <dsp:cNvPr id="0" name=""/>
        <dsp:cNvSpPr/>
      </dsp:nvSpPr>
      <dsp:spPr>
        <a:xfrm>
          <a:off x="4196506" y="557"/>
          <a:ext cx="2579786" cy="206382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0CD1A-5FF5-164A-871B-3923A3563DC5}">
      <dsp:nvSpPr>
        <dsp:cNvPr id="0" name=""/>
        <dsp:cNvSpPr/>
      </dsp:nvSpPr>
      <dsp:spPr>
        <a:xfrm>
          <a:off x="4428687" y="1858003"/>
          <a:ext cx="2296010" cy="7223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Almagesto</a:t>
          </a:r>
        </a:p>
      </dsp:txBody>
      <dsp:txXfrm>
        <a:off x="4428687" y="1858003"/>
        <a:ext cx="2296010" cy="722340"/>
      </dsp:txXfrm>
    </dsp:sp>
    <dsp:sp modelId="{B38FC050-30BF-3B4F-A7C3-1635D0C9CD23}">
      <dsp:nvSpPr>
        <dsp:cNvPr id="0" name=""/>
        <dsp:cNvSpPr/>
      </dsp:nvSpPr>
      <dsp:spPr>
        <a:xfrm>
          <a:off x="7034272" y="557"/>
          <a:ext cx="2579786" cy="20638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73AC2-4E89-5443-97BF-C73A6121CB8A}">
      <dsp:nvSpPr>
        <dsp:cNvPr id="0" name=""/>
        <dsp:cNvSpPr/>
      </dsp:nvSpPr>
      <dsp:spPr>
        <a:xfrm>
          <a:off x="7266452" y="1858003"/>
          <a:ext cx="2296010" cy="7223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Edu2.0</a:t>
          </a:r>
        </a:p>
      </dsp:txBody>
      <dsp:txXfrm>
        <a:off x="7266452" y="1858003"/>
        <a:ext cx="2296010" cy="722340"/>
      </dsp:txXfrm>
    </dsp:sp>
    <dsp:sp modelId="{254B20FB-9343-6C40-A085-ABE93FDF6DE8}">
      <dsp:nvSpPr>
        <dsp:cNvPr id="0" name=""/>
        <dsp:cNvSpPr/>
      </dsp:nvSpPr>
      <dsp:spPr>
        <a:xfrm>
          <a:off x="2777623" y="2838322"/>
          <a:ext cx="2579786" cy="206382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0CCA0-694B-014C-BED7-450BB1D3CEC4}">
      <dsp:nvSpPr>
        <dsp:cNvPr id="0" name=""/>
        <dsp:cNvSpPr/>
      </dsp:nvSpPr>
      <dsp:spPr>
        <a:xfrm>
          <a:off x="3009804" y="4695769"/>
          <a:ext cx="2296010" cy="7223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Saba</a:t>
          </a:r>
        </a:p>
      </dsp:txBody>
      <dsp:txXfrm>
        <a:off x="3009804" y="4695769"/>
        <a:ext cx="2296010" cy="722340"/>
      </dsp:txXfrm>
    </dsp:sp>
    <dsp:sp modelId="{04B5CE97-9E86-814A-9DF3-82BA4E57D6DF}">
      <dsp:nvSpPr>
        <dsp:cNvPr id="0" name=""/>
        <dsp:cNvSpPr/>
      </dsp:nvSpPr>
      <dsp:spPr>
        <a:xfrm>
          <a:off x="5615389" y="2838322"/>
          <a:ext cx="2579786" cy="20638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F4857-D68E-EE47-A1DB-C1F0261CACC3}">
      <dsp:nvSpPr>
        <dsp:cNvPr id="0" name=""/>
        <dsp:cNvSpPr/>
      </dsp:nvSpPr>
      <dsp:spPr>
        <a:xfrm>
          <a:off x="5847570" y="4695769"/>
          <a:ext cx="2296010" cy="7223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WizIQ</a:t>
          </a:r>
        </a:p>
      </dsp:txBody>
      <dsp:txXfrm>
        <a:off x="5847570" y="4695769"/>
        <a:ext cx="2296010" cy="722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4CC32-351A-2648-9226-F5A10F88C13E}">
      <dsp:nvSpPr>
        <dsp:cNvPr id="0" name=""/>
        <dsp:cNvSpPr/>
      </dsp:nvSpPr>
      <dsp:spPr>
        <a:xfrm>
          <a:off x="1290076" y="579915"/>
          <a:ext cx="2192379" cy="1843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7FA76-9BBB-794C-A2F8-9ABAE404B6E0}">
      <dsp:nvSpPr>
        <dsp:cNvPr id="0" name=""/>
        <dsp:cNvSpPr/>
      </dsp:nvSpPr>
      <dsp:spPr>
        <a:xfrm>
          <a:off x="473337" y="1355078"/>
          <a:ext cx="1188191" cy="118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dokeos</a:t>
          </a:r>
        </a:p>
      </dsp:txBody>
      <dsp:txXfrm>
        <a:off x="473337" y="1355078"/>
        <a:ext cx="1188191" cy="1188191"/>
      </dsp:txXfrm>
    </dsp:sp>
    <dsp:sp modelId="{38716F7C-B5F1-3946-93A0-564A41A78BF5}">
      <dsp:nvSpPr>
        <dsp:cNvPr id="0" name=""/>
        <dsp:cNvSpPr/>
      </dsp:nvSpPr>
      <dsp:spPr>
        <a:xfrm>
          <a:off x="4684280" y="579915"/>
          <a:ext cx="2192379" cy="184394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F718D-9542-EA4F-89B2-38F45A4E9812}">
      <dsp:nvSpPr>
        <dsp:cNvPr id="0" name=""/>
        <dsp:cNvSpPr/>
      </dsp:nvSpPr>
      <dsp:spPr>
        <a:xfrm>
          <a:off x="3867540" y="1355078"/>
          <a:ext cx="1188191" cy="118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moodle</a:t>
          </a:r>
        </a:p>
      </dsp:txBody>
      <dsp:txXfrm>
        <a:off x="3867540" y="1355078"/>
        <a:ext cx="1188191" cy="1188191"/>
      </dsp:txXfrm>
    </dsp:sp>
    <dsp:sp modelId="{DD66B4B7-C38A-F648-9901-DC0FB5AECFFB}">
      <dsp:nvSpPr>
        <dsp:cNvPr id="0" name=""/>
        <dsp:cNvSpPr/>
      </dsp:nvSpPr>
      <dsp:spPr>
        <a:xfrm>
          <a:off x="8078483" y="579915"/>
          <a:ext cx="2192379" cy="1843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8454-734C-8D47-9B31-1BEEA26E8B4F}">
      <dsp:nvSpPr>
        <dsp:cNvPr id="0" name=""/>
        <dsp:cNvSpPr/>
      </dsp:nvSpPr>
      <dsp:spPr>
        <a:xfrm>
          <a:off x="7261744" y="1355078"/>
          <a:ext cx="1188191" cy="118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ATutor</a:t>
          </a:r>
        </a:p>
      </dsp:txBody>
      <dsp:txXfrm>
        <a:off x="7261744" y="1355078"/>
        <a:ext cx="1188191" cy="1188191"/>
      </dsp:txXfrm>
    </dsp:sp>
    <dsp:sp modelId="{430F3584-D55D-7841-8D55-94668C98595F}">
      <dsp:nvSpPr>
        <dsp:cNvPr id="0" name=""/>
        <dsp:cNvSpPr/>
      </dsp:nvSpPr>
      <dsp:spPr>
        <a:xfrm>
          <a:off x="2987178" y="2875397"/>
          <a:ext cx="2192379" cy="184394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88155-F531-6C4A-BFE3-E87E8188B300}">
      <dsp:nvSpPr>
        <dsp:cNvPr id="0" name=""/>
        <dsp:cNvSpPr/>
      </dsp:nvSpPr>
      <dsp:spPr>
        <a:xfrm>
          <a:off x="2170438" y="3650560"/>
          <a:ext cx="1188191" cy="118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Chamilo</a:t>
          </a:r>
        </a:p>
      </dsp:txBody>
      <dsp:txXfrm>
        <a:off x="2170438" y="3650560"/>
        <a:ext cx="1188191" cy="1188191"/>
      </dsp:txXfrm>
    </dsp:sp>
    <dsp:sp modelId="{AAF83CC9-B234-7D49-A0A9-F8A673952233}">
      <dsp:nvSpPr>
        <dsp:cNvPr id="0" name=""/>
        <dsp:cNvSpPr/>
      </dsp:nvSpPr>
      <dsp:spPr>
        <a:xfrm>
          <a:off x="6381382" y="2875397"/>
          <a:ext cx="2192379" cy="1843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76335-00B1-994B-9E81-6DADAEE7FC51}">
      <dsp:nvSpPr>
        <dsp:cNvPr id="0" name=""/>
        <dsp:cNvSpPr/>
      </dsp:nvSpPr>
      <dsp:spPr>
        <a:xfrm>
          <a:off x="5564642" y="3650560"/>
          <a:ext cx="1188191" cy="118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Claroline</a:t>
          </a:r>
        </a:p>
      </dsp:txBody>
      <dsp:txXfrm>
        <a:off x="5564642" y="3650560"/>
        <a:ext cx="1188191" cy="11881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5DEEF-1CC4-464F-BF06-B1BD82D9A408}">
      <dsp:nvSpPr>
        <dsp:cNvPr id="0" name=""/>
        <dsp:cNvSpPr/>
      </dsp:nvSpPr>
      <dsp:spPr>
        <a:xfrm>
          <a:off x="1151466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9D4BF-A064-9D42-B68E-CF1E831CBCC9}">
      <dsp:nvSpPr>
        <dsp:cNvPr id="0" name=""/>
        <dsp:cNvSpPr/>
      </dsp:nvSpPr>
      <dsp:spPr>
        <a:xfrm>
          <a:off x="2005448" y="4029320"/>
          <a:ext cx="199406" cy="1994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FACFA-93E8-C441-8B4C-A7307849589C}">
      <dsp:nvSpPr>
        <dsp:cNvPr id="0" name=""/>
        <dsp:cNvSpPr/>
      </dsp:nvSpPr>
      <dsp:spPr>
        <a:xfrm>
          <a:off x="2105151" y="4129024"/>
          <a:ext cx="1482547" cy="128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62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Aprendizaje adaptativo</a:t>
          </a:r>
        </a:p>
      </dsp:txBody>
      <dsp:txXfrm>
        <a:off x="2105151" y="4129024"/>
        <a:ext cx="1482547" cy="1289642"/>
      </dsp:txXfrm>
    </dsp:sp>
    <dsp:sp modelId="{09B4883F-65F4-C04D-A638-1B62251C060F}">
      <dsp:nvSpPr>
        <dsp:cNvPr id="0" name=""/>
        <dsp:cNvSpPr/>
      </dsp:nvSpPr>
      <dsp:spPr>
        <a:xfrm>
          <a:off x="3414301" y="2768938"/>
          <a:ext cx="346794" cy="346794"/>
        </a:xfrm>
        <a:prstGeom prst="ellipse">
          <a:avLst/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DAEF3-E8A7-3842-B1C0-96CA7165D1A9}">
      <dsp:nvSpPr>
        <dsp:cNvPr id="0" name=""/>
        <dsp:cNvSpPr/>
      </dsp:nvSpPr>
      <dsp:spPr>
        <a:xfrm>
          <a:off x="3587699" y="2942336"/>
          <a:ext cx="1820672" cy="2476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5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Personalizar contenido visual </a:t>
          </a:r>
        </a:p>
      </dsp:txBody>
      <dsp:txXfrm>
        <a:off x="3587699" y="2942336"/>
        <a:ext cx="1820672" cy="2476330"/>
      </dsp:txXfrm>
    </dsp:sp>
    <dsp:sp modelId="{2D5C5FAE-A5B6-7547-B1AE-62D52B5F44B5}">
      <dsp:nvSpPr>
        <dsp:cNvPr id="0" name=""/>
        <dsp:cNvSpPr/>
      </dsp:nvSpPr>
      <dsp:spPr>
        <a:xfrm>
          <a:off x="5213299" y="1840179"/>
          <a:ext cx="459502" cy="459502"/>
        </a:xfrm>
        <a:prstGeom prst="ellipse">
          <a:avLst/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66E-02CB-6C48-87D9-6DD45E08150A}">
      <dsp:nvSpPr>
        <dsp:cNvPr id="0" name=""/>
        <dsp:cNvSpPr/>
      </dsp:nvSpPr>
      <dsp:spPr>
        <a:xfrm>
          <a:off x="5443050" y="2069930"/>
          <a:ext cx="1820672" cy="3348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48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Supervisión ágil</a:t>
          </a:r>
        </a:p>
      </dsp:txBody>
      <dsp:txXfrm>
        <a:off x="5443050" y="2069930"/>
        <a:ext cx="1820672" cy="3348736"/>
      </dsp:txXfrm>
    </dsp:sp>
    <dsp:sp modelId="{CA85513F-B078-0847-B4B8-933875D4641A}">
      <dsp:nvSpPr>
        <dsp:cNvPr id="0" name=""/>
        <dsp:cNvSpPr/>
      </dsp:nvSpPr>
      <dsp:spPr>
        <a:xfrm>
          <a:off x="7172689" y="1225702"/>
          <a:ext cx="615560" cy="615560"/>
        </a:xfrm>
        <a:prstGeom prst="ellipse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683AB-4682-284A-88AB-3A7125639749}">
      <dsp:nvSpPr>
        <dsp:cNvPr id="0" name=""/>
        <dsp:cNvSpPr/>
      </dsp:nvSpPr>
      <dsp:spPr>
        <a:xfrm>
          <a:off x="7480469" y="1533482"/>
          <a:ext cx="1820672" cy="388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17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Análisis de datos sociales</a:t>
          </a:r>
        </a:p>
      </dsp:txBody>
      <dsp:txXfrm>
        <a:off x="7480469" y="1533482"/>
        <a:ext cx="1820672" cy="38851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59994-02C9-3241-BD3D-A064AFAA1504}">
      <dsp:nvSpPr>
        <dsp:cNvPr id="0" name=""/>
        <dsp:cNvSpPr/>
      </dsp:nvSpPr>
      <dsp:spPr>
        <a:xfrm>
          <a:off x="3968" y="34564"/>
          <a:ext cx="3131096" cy="20873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0CC4C-2F53-2B42-A28C-87B4AC1B3E8B}">
      <dsp:nvSpPr>
        <dsp:cNvPr id="0" name=""/>
        <dsp:cNvSpPr/>
      </dsp:nvSpPr>
      <dsp:spPr>
        <a:xfrm>
          <a:off x="3265797" y="2252483"/>
          <a:ext cx="4435990" cy="274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/>
            <a:t>Centrar el aprendizaje en el estudiante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- nuevos diseños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- evitar abandono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- verificar necesidades, motivaciones y aprendizajes</a:t>
          </a:r>
        </a:p>
      </dsp:txBody>
      <dsp:txXfrm>
        <a:off x="3265797" y="2252483"/>
        <a:ext cx="4435990" cy="2740032"/>
      </dsp:txXfrm>
    </dsp:sp>
    <dsp:sp modelId="{9B4F9C44-CC69-B14E-AF49-D177219D0CEF}">
      <dsp:nvSpPr>
        <dsp:cNvPr id="0" name=""/>
        <dsp:cNvSpPr/>
      </dsp:nvSpPr>
      <dsp:spPr>
        <a:xfrm>
          <a:off x="2874410" y="1861431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17EF2-E952-0E4C-BAC6-8FAE6B8C9AF2}">
      <dsp:nvSpPr>
        <dsp:cNvPr id="0" name=""/>
        <dsp:cNvSpPr/>
      </dsp:nvSpPr>
      <dsp:spPr>
        <a:xfrm rot="5400000">
          <a:off x="7058541" y="1861569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E4353-B325-454F-9D7C-9C63C66A3085}">
      <dsp:nvSpPr>
        <dsp:cNvPr id="0" name=""/>
        <dsp:cNvSpPr/>
      </dsp:nvSpPr>
      <dsp:spPr>
        <a:xfrm rot="16200000">
          <a:off x="2874273" y="4318612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C7772-D4CD-9444-A69F-7A75AD2E6379}">
      <dsp:nvSpPr>
        <dsp:cNvPr id="0" name=""/>
        <dsp:cNvSpPr/>
      </dsp:nvSpPr>
      <dsp:spPr>
        <a:xfrm rot="10800000">
          <a:off x="7058679" y="4318474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ACF160-7CAA-3A4F-8F07-966D1E8D8E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JM" alt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78E8B5-5FEE-6743-9E3D-C19DA8788C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3B77F35-11C4-144B-B954-B5040D0F3164}" type="datetimeFigureOut">
              <a:rPr lang="en-JM" altLang="es-MX"/>
              <a:pPr/>
              <a:t>13/02/2020</a:t>
            </a:fld>
            <a:endParaRPr lang="en-JM" alt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67D26-A285-794E-B56E-F36567D6E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JM" alt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0C4DD-D66A-F440-820C-4D3A62AED1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A3B7E9A-745B-C741-AB86-8D7DB327D8B4}" type="slidenum">
              <a:rPr lang="en-JM" altLang="es-MX"/>
              <a:pPr/>
              <a:t>‹Nº›</a:t>
            </a:fld>
            <a:endParaRPr lang="en-JM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E8BFA0-0005-9043-81EC-EC31CDB650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JM" alt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BFA82-015A-064F-8FCA-B11B87E274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3F7DB57-25BA-5543-B29A-1EC8B19AED71}" type="datetimeFigureOut">
              <a:rPr lang="en-JM" altLang="es-MX"/>
              <a:pPr/>
              <a:t>13/02/2020</a:t>
            </a:fld>
            <a:endParaRPr lang="en-JM" altLang="es-MX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1DE7510-2657-5A4D-897D-5E204C5D3F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DD593A-EA2B-D54C-A7FE-264D11E33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46288-77FC-B04B-AFBC-390D48F1A7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JM" alt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D8FC1-8C53-A740-B4A9-9CDD50B50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974D31B-DE4E-5540-841C-B352394CB742}" type="slidenum">
              <a:rPr lang="en-JM" altLang="es-MX"/>
              <a:pPr/>
              <a:t>‹Nº›</a:t>
            </a:fld>
            <a:endParaRPr lang="en-JM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7000"/>
            <a:ext cx="10363200" cy="2057400"/>
          </a:xfrm>
          <a:solidFill>
            <a:schemeClr val="tx1">
              <a:alpha val="65000"/>
            </a:schemeClr>
          </a:solidFill>
        </p:spPr>
        <p:txBody>
          <a:bodyPr/>
          <a:lstStyle>
            <a:lvl1pPr algn="ctr">
              <a:defRPr sz="3500"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791200"/>
            <a:ext cx="9601200" cy="6096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143355-E2BB-3442-B8C0-6FFA89426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B53711-FA14-F746-A0A0-EF80EC17AA96}" type="slidenum">
              <a:rPr lang="en-JM" altLang="es-MX"/>
              <a:pPr/>
              <a:t>‹Nº›</a:t>
            </a:fld>
            <a:endParaRPr lang="en-JM" altLang="es-MX"/>
          </a:p>
        </p:txBody>
      </p:sp>
    </p:spTree>
    <p:extLst>
      <p:ext uri="{BB962C8B-B14F-4D97-AF65-F5344CB8AC3E}">
        <p14:creationId xmlns:p14="http://schemas.microsoft.com/office/powerpoint/2010/main" val="2756905160"/>
      </p:ext>
    </p:extLst>
  </p:cSld>
  <p:clrMapOvr>
    <a:masterClrMapping/>
  </p:clrMapOvr>
  <p:transition spd="slow"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JM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1200" y="2159000"/>
            <a:ext cx="5791200" cy="33020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JM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1346200"/>
            <a:ext cx="10769600" cy="457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rgbClr val="2E7974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229600" y="2311400"/>
            <a:ext cx="3251200" cy="406400"/>
          </a:xfrm>
        </p:spPr>
        <p:txBody>
          <a:bodyPr>
            <a:normAutofit/>
          </a:bodyPr>
          <a:lstStyle>
            <a:lvl1pPr>
              <a:buNone/>
              <a:defRPr sz="1300">
                <a:solidFill>
                  <a:srgbClr val="05232C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8229600" y="2717800"/>
            <a:ext cx="3251200" cy="406400"/>
          </a:xfrm>
        </p:spPr>
        <p:txBody>
          <a:bodyPr>
            <a:normAutofit/>
          </a:bodyPr>
          <a:lstStyle>
            <a:lvl1pPr>
              <a:buNone/>
              <a:defRPr sz="1300">
                <a:solidFill>
                  <a:srgbClr val="05232C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229600" y="3124200"/>
            <a:ext cx="3251200" cy="406400"/>
          </a:xfrm>
        </p:spPr>
        <p:txBody>
          <a:bodyPr>
            <a:normAutofit/>
          </a:bodyPr>
          <a:lstStyle>
            <a:lvl1pPr>
              <a:buNone/>
              <a:defRPr sz="1300">
                <a:solidFill>
                  <a:srgbClr val="05232C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29600" y="3530600"/>
            <a:ext cx="3251200" cy="406400"/>
          </a:xfrm>
        </p:spPr>
        <p:txBody>
          <a:bodyPr>
            <a:normAutofit/>
          </a:bodyPr>
          <a:lstStyle>
            <a:lvl1pPr>
              <a:buNone/>
              <a:defRPr sz="1300">
                <a:solidFill>
                  <a:srgbClr val="05232C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823200" y="4241800"/>
            <a:ext cx="3657600" cy="406400"/>
          </a:xfrm>
        </p:spPr>
        <p:txBody>
          <a:bodyPr>
            <a:normAutofit/>
          </a:bodyPr>
          <a:lstStyle>
            <a:lvl1pPr>
              <a:buNone/>
              <a:defRPr sz="1300">
                <a:solidFill>
                  <a:srgbClr val="05232C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7823200" y="4648200"/>
            <a:ext cx="3657600" cy="406400"/>
          </a:xfrm>
        </p:spPr>
        <p:txBody>
          <a:bodyPr>
            <a:normAutofit/>
          </a:bodyPr>
          <a:lstStyle>
            <a:lvl1pPr>
              <a:buNone/>
              <a:defRPr sz="1300">
                <a:solidFill>
                  <a:srgbClr val="05232C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07200" y="2311400"/>
            <a:ext cx="13208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2E7974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807200" y="2717800"/>
            <a:ext cx="13208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2E7974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807200" y="3124200"/>
            <a:ext cx="13208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2E7974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807200" y="3530600"/>
            <a:ext cx="13208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2E7974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42FE636-90CF-4A4D-BE30-3BB5BAD8E4E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182671A-A44D-7545-B978-BA19D23E29ED}" type="slidenum">
              <a:rPr lang="en-JM" altLang="es-MX"/>
              <a:pPr/>
              <a:t>‹Nº›</a:t>
            </a:fld>
            <a:endParaRPr lang="en-JM" altLang="es-MX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B6A1FCE-D5B8-A347-9F56-91CD9464E1D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2E7974"/>
                </a:solidFill>
                <a:latin typeface="Bebas Neue" pitchFamily="6" charset="0"/>
                <a:ea typeface="ＭＳ Ｐゴシック" panose="020B0600070205080204" pitchFamily="34" charset="-128"/>
              </a:defRPr>
            </a:lvl1pPr>
          </a:lstStyle>
          <a:p>
            <a:r>
              <a:rPr lang="en-JM" altLang="es-MX"/>
              <a:t>Nombre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79341421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radecimiento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>
            <a:extLst>
              <a:ext uri="{FF2B5EF4-FFF2-40B4-BE49-F238E27FC236}">
                <a16:creationId xmlns:a16="http://schemas.microsoft.com/office/drawing/2014/main" id="{629A8FEF-60B9-334C-8F21-FC53273C0E33}"/>
              </a:ext>
            </a:extLst>
          </p:cNvPr>
          <p:cNvSpPr/>
          <p:nvPr/>
        </p:nvSpPr>
        <p:spPr>
          <a:xfrm>
            <a:off x="0" y="2260600"/>
            <a:ext cx="304800" cy="17272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JM" altLang="es-ES_tradnl" sz="1600">
              <a:solidFill>
                <a:srgbClr val="0D0D0D"/>
              </a:solidFill>
              <a:latin typeface="Bebas Neue" panose="020B0606020202050201" pitchFamily="34" charset="77"/>
            </a:endParaRPr>
          </a:p>
        </p:txBody>
      </p:sp>
      <p:cxnSp>
        <p:nvCxnSpPr>
          <p:cNvPr id="5" name="Straight Connector 21">
            <a:extLst>
              <a:ext uri="{FF2B5EF4-FFF2-40B4-BE49-F238E27FC236}">
                <a16:creationId xmlns:a16="http://schemas.microsoft.com/office/drawing/2014/main" id="{B7734217-039D-3344-8B36-9E3F53B8EB55}"/>
              </a:ext>
            </a:extLst>
          </p:cNvPr>
          <p:cNvCxnSpPr/>
          <p:nvPr/>
        </p:nvCxnSpPr>
        <p:spPr bwMode="auto">
          <a:xfrm>
            <a:off x="0" y="3062288"/>
            <a:ext cx="1349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2">
            <a:extLst>
              <a:ext uri="{FF2B5EF4-FFF2-40B4-BE49-F238E27FC236}">
                <a16:creationId xmlns:a16="http://schemas.microsoft.com/office/drawing/2014/main" id="{3553F0B6-681C-8B41-870D-254604672A90}"/>
              </a:ext>
            </a:extLst>
          </p:cNvPr>
          <p:cNvCxnSpPr/>
          <p:nvPr/>
        </p:nvCxnSpPr>
        <p:spPr bwMode="auto">
          <a:xfrm>
            <a:off x="0" y="3124200"/>
            <a:ext cx="1349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7B3062B5-21C9-EA4B-9FA2-6B8F2122A255}"/>
              </a:ext>
            </a:extLst>
          </p:cNvPr>
          <p:cNvSpPr/>
          <p:nvPr userDrawn="1"/>
        </p:nvSpPr>
        <p:spPr>
          <a:xfrm>
            <a:off x="0" y="2260600"/>
            <a:ext cx="304800" cy="1727200"/>
          </a:xfrm>
          <a:prstGeom prst="rect">
            <a:avLst/>
          </a:prstGeom>
          <a:solidFill>
            <a:srgbClr val="2E797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JM" altLang="es-ES_tradnl" sz="1600">
              <a:solidFill>
                <a:srgbClr val="0D0D0D"/>
              </a:solidFill>
              <a:latin typeface="Bebas Neue" panose="020B0606020202050201" pitchFamily="34" charset="77"/>
            </a:endParaRPr>
          </a:p>
        </p:txBody>
      </p: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C5679EA6-9843-334A-9EAE-A7055C685750}"/>
              </a:ext>
            </a:extLst>
          </p:cNvPr>
          <p:cNvCxnSpPr/>
          <p:nvPr userDrawn="1"/>
        </p:nvCxnSpPr>
        <p:spPr bwMode="auto">
          <a:xfrm>
            <a:off x="0" y="3062288"/>
            <a:ext cx="1349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2">
            <a:extLst>
              <a:ext uri="{FF2B5EF4-FFF2-40B4-BE49-F238E27FC236}">
                <a16:creationId xmlns:a16="http://schemas.microsoft.com/office/drawing/2014/main" id="{D2998DAE-7979-EB4E-B61B-4F5BA0619D96}"/>
              </a:ext>
            </a:extLst>
          </p:cNvPr>
          <p:cNvCxnSpPr/>
          <p:nvPr userDrawn="1"/>
        </p:nvCxnSpPr>
        <p:spPr bwMode="auto">
          <a:xfrm>
            <a:off x="0" y="3124200"/>
            <a:ext cx="1349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8000" y="1828800"/>
            <a:ext cx="10871200" cy="1625600"/>
          </a:xfrm>
          <a:solidFill>
            <a:schemeClr val="tx1">
              <a:alpha val="40000"/>
            </a:schemeClr>
          </a:solidFill>
        </p:spPr>
        <p:txBody>
          <a:bodyPr anchorCtr="1">
            <a:normAutofit/>
          </a:bodyPr>
          <a:lstStyle>
            <a:lvl1pPr algn="l">
              <a:buNone/>
              <a:defRPr sz="7200">
                <a:solidFill>
                  <a:schemeClr val="bg2">
                    <a:lumMod val="60000"/>
                    <a:lumOff val="40000"/>
                    <a:alpha val="99000"/>
                  </a:schemeClr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886200"/>
            <a:ext cx="10668000" cy="762000"/>
          </a:xfrm>
          <a:solidFill>
            <a:schemeClr val="tx1">
              <a:alpha val="50000"/>
            </a:schemeClr>
          </a:solidFill>
        </p:spPr>
        <p:txBody>
          <a:bodyPr anchorCtr="1">
            <a:noAutofit/>
          </a:bodyPr>
          <a:lstStyle>
            <a:lvl1pPr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196574B-C55A-3443-B3EC-04655A774A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F2EB52F-096F-D84A-BCC4-906FDF5AFEE9}" type="slidenum">
              <a:rPr lang="en-JM" altLang="es-MX"/>
              <a:pPr/>
              <a:t>‹Nº›</a:t>
            </a:fld>
            <a:endParaRPr lang="en-JM" altLang="es-MX"/>
          </a:p>
        </p:txBody>
      </p:sp>
    </p:spTree>
    <p:extLst>
      <p:ext uri="{BB962C8B-B14F-4D97-AF65-F5344CB8AC3E}">
        <p14:creationId xmlns:p14="http://schemas.microsoft.com/office/powerpoint/2010/main" val="210893456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lto de Sec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>
            <a:extLst>
              <a:ext uri="{FF2B5EF4-FFF2-40B4-BE49-F238E27FC236}">
                <a16:creationId xmlns:a16="http://schemas.microsoft.com/office/drawing/2014/main" id="{CC7BC1D4-A488-3A4E-B120-A6E45CA65941}"/>
              </a:ext>
            </a:extLst>
          </p:cNvPr>
          <p:cNvSpPr/>
          <p:nvPr/>
        </p:nvSpPr>
        <p:spPr>
          <a:xfrm>
            <a:off x="0" y="2260600"/>
            <a:ext cx="304800" cy="17272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JM" altLang="es-ES_tradnl" sz="1600">
              <a:solidFill>
                <a:srgbClr val="0D0D0D"/>
              </a:solidFill>
              <a:latin typeface="Bebas Neue" panose="020B0606020202050201" pitchFamily="34" charset="77"/>
            </a:endParaRPr>
          </a:p>
        </p:txBody>
      </p:sp>
      <p:cxnSp>
        <p:nvCxnSpPr>
          <p:cNvPr id="5" name="Straight Connector 21">
            <a:extLst>
              <a:ext uri="{FF2B5EF4-FFF2-40B4-BE49-F238E27FC236}">
                <a16:creationId xmlns:a16="http://schemas.microsoft.com/office/drawing/2014/main" id="{5CA81ECE-7DC2-7245-B29B-B977EEEFA200}"/>
              </a:ext>
            </a:extLst>
          </p:cNvPr>
          <p:cNvCxnSpPr/>
          <p:nvPr/>
        </p:nvCxnSpPr>
        <p:spPr bwMode="auto">
          <a:xfrm>
            <a:off x="0" y="3062288"/>
            <a:ext cx="1349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2">
            <a:extLst>
              <a:ext uri="{FF2B5EF4-FFF2-40B4-BE49-F238E27FC236}">
                <a16:creationId xmlns:a16="http://schemas.microsoft.com/office/drawing/2014/main" id="{4C7BD060-9993-4A42-B639-7673DB17FC7B}"/>
              </a:ext>
            </a:extLst>
          </p:cNvPr>
          <p:cNvCxnSpPr/>
          <p:nvPr/>
        </p:nvCxnSpPr>
        <p:spPr bwMode="auto">
          <a:xfrm>
            <a:off x="0" y="3124200"/>
            <a:ext cx="1349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98CA68C9-AEFB-7549-B846-2D8E19EE8ABE}"/>
              </a:ext>
            </a:extLst>
          </p:cNvPr>
          <p:cNvSpPr/>
          <p:nvPr userDrawn="1"/>
        </p:nvSpPr>
        <p:spPr>
          <a:xfrm>
            <a:off x="0" y="2260600"/>
            <a:ext cx="304800" cy="1727200"/>
          </a:xfrm>
          <a:prstGeom prst="rect">
            <a:avLst/>
          </a:prstGeom>
          <a:solidFill>
            <a:srgbClr val="2E797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JM" altLang="es-ES_tradnl" sz="1600">
              <a:solidFill>
                <a:srgbClr val="0D0D0D"/>
              </a:solidFill>
              <a:latin typeface="Bebas Neue" panose="020B0606020202050201" pitchFamily="34" charset="77"/>
            </a:endParaRPr>
          </a:p>
        </p:txBody>
      </p: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C11896F2-177A-4248-AA63-A2C72CCF5457}"/>
              </a:ext>
            </a:extLst>
          </p:cNvPr>
          <p:cNvCxnSpPr/>
          <p:nvPr userDrawn="1"/>
        </p:nvCxnSpPr>
        <p:spPr bwMode="auto">
          <a:xfrm>
            <a:off x="0" y="3062288"/>
            <a:ext cx="1349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>
            <a:extLst>
              <a:ext uri="{FF2B5EF4-FFF2-40B4-BE49-F238E27FC236}">
                <a16:creationId xmlns:a16="http://schemas.microsoft.com/office/drawing/2014/main" id="{8F2B3F96-948E-A44D-A955-4874E482F706}"/>
              </a:ext>
            </a:extLst>
          </p:cNvPr>
          <p:cNvCxnSpPr/>
          <p:nvPr userDrawn="1"/>
        </p:nvCxnSpPr>
        <p:spPr bwMode="auto">
          <a:xfrm>
            <a:off x="0" y="3124200"/>
            <a:ext cx="1349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ADRIEN~1.REY\AppData\Local\Temp\Rar$DR96.184\icons grid\alram_black.png">
            <a:extLst>
              <a:ext uri="{FF2B5EF4-FFF2-40B4-BE49-F238E27FC236}">
                <a16:creationId xmlns:a16="http://schemas.microsoft.com/office/drawing/2014/main" id="{4B0E51FC-520B-4543-8C98-8757CE20A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1127125"/>
            <a:ext cx="1066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8000" y="2209800"/>
            <a:ext cx="10871200" cy="1625600"/>
          </a:xfrm>
        </p:spPr>
        <p:txBody>
          <a:bodyPr>
            <a:normAutofit/>
          </a:bodyPr>
          <a:lstStyle>
            <a:lvl1pPr algn="l">
              <a:buNone/>
              <a:defRPr sz="7200">
                <a:solidFill>
                  <a:srgbClr val="2E7974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937000"/>
            <a:ext cx="8636000" cy="762000"/>
          </a:xfrm>
        </p:spPr>
        <p:txBody>
          <a:bodyPr>
            <a:noAutofit/>
          </a:bodyPr>
          <a:lstStyle>
            <a:lvl1pPr algn="l">
              <a:buNone/>
              <a:defRPr sz="1600">
                <a:solidFill>
                  <a:srgbClr val="05232C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3C44EDF-A994-0543-9761-D1ECF6D827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1125911-0D12-0447-8195-BBB96B95522B}" type="slidenum">
              <a:rPr lang="en-JM" altLang="es-MX"/>
              <a:pPr/>
              <a:t>‹Nº›</a:t>
            </a:fld>
            <a:endParaRPr lang="en-JM" altLang="es-MX"/>
          </a:p>
        </p:txBody>
      </p:sp>
    </p:spTree>
    <p:extLst>
      <p:ext uri="{BB962C8B-B14F-4D97-AF65-F5344CB8AC3E}">
        <p14:creationId xmlns:p14="http://schemas.microsoft.com/office/powerpoint/2010/main" val="324798858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A609E-C6D6-4CEE-8FFD-CAB1F01D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5AAC07-D0D8-424F-BC89-7CAB5613B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BBD09-8D61-491A-9FD1-C8E22FB0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76BDA-C410-448E-9D39-D508552E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96CAB5-CA31-47A3-B4E9-22D4AE0A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D54D-AB04-4CEA-958C-C4B49A525A6B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9531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7721600" y="1830917"/>
            <a:ext cx="3556000" cy="886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2E7974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721600" y="3022601"/>
            <a:ext cx="3378200" cy="378884"/>
          </a:xfrm>
          <a:solidFill>
            <a:srgbClr val="2E7974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7721600" y="3401484"/>
            <a:ext cx="3556000" cy="711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>
                <a:solidFill>
                  <a:srgbClr val="05232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721600" y="4472517"/>
            <a:ext cx="3352800" cy="378884"/>
          </a:xfrm>
          <a:solidFill>
            <a:srgbClr val="2E7974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7721600" y="4851400"/>
            <a:ext cx="3556000" cy="711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>
                <a:solidFill>
                  <a:srgbClr val="05232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990600" y="2514600"/>
            <a:ext cx="5466742" cy="2743200"/>
          </a:xfrm>
        </p:spPr>
        <p:txBody>
          <a:bodyPr rtlCol="0">
            <a:norm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JM" noProof="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04473C8E-E6BB-A84A-A79A-1A54224C6CA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2E7974"/>
                </a:solidFill>
                <a:latin typeface="Bebas Neue" pitchFamily="6" charset="0"/>
                <a:ea typeface="ＭＳ Ｐゴシック" panose="020B0600070205080204" pitchFamily="34" charset="-128"/>
              </a:defRPr>
            </a:lvl1pPr>
          </a:lstStyle>
          <a:p>
            <a:r>
              <a:rPr lang="en-JM" altLang="es-MX"/>
              <a:t>Nombre de la presentación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C070471-D491-2D45-A99E-11540075812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8E878292-70C8-674B-925A-FFEE6D71B528}" type="slidenum">
              <a:rPr lang="en-JM" altLang="es-MX"/>
              <a:pPr/>
              <a:t>‹Nº›</a:t>
            </a:fld>
            <a:endParaRPr lang="en-JM" altLang="es-MX"/>
          </a:p>
        </p:txBody>
      </p:sp>
    </p:spTree>
    <p:extLst>
      <p:ext uri="{BB962C8B-B14F-4D97-AF65-F5344CB8AC3E}">
        <p14:creationId xmlns:p14="http://schemas.microsoft.com/office/powerpoint/2010/main" val="152496481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ta 3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68C6302B-CAC4-C941-83E0-C778096B9D2D}"/>
              </a:ext>
            </a:extLst>
          </p:cNvPr>
          <p:cNvCxnSpPr/>
          <p:nvPr/>
        </p:nvCxnSpPr>
        <p:spPr>
          <a:xfrm>
            <a:off x="4267200" y="1584325"/>
            <a:ext cx="0" cy="3581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2CD4664E-DD8A-944E-92DE-8A6B5EC765F0}"/>
              </a:ext>
            </a:extLst>
          </p:cNvPr>
          <p:cNvCxnSpPr/>
          <p:nvPr/>
        </p:nvCxnSpPr>
        <p:spPr>
          <a:xfrm>
            <a:off x="8128000" y="1584325"/>
            <a:ext cx="0" cy="3581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85712DB3-1F79-E143-B050-F3DE7E7BA634}"/>
              </a:ext>
            </a:extLst>
          </p:cNvPr>
          <p:cNvCxnSpPr/>
          <p:nvPr userDrawn="1"/>
        </p:nvCxnSpPr>
        <p:spPr>
          <a:xfrm>
            <a:off x="4267200" y="1584325"/>
            <a:ext cx="0" cy="3581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10A6FB6A-6BDA-DC4C-9B53-213520CE2B0F}"/>
              </a:ext>
            </a:extLst>
          </p:cNvPr>
          <p:cNvCxnSpPr/>
          <p:nvPr userDrawn="1"/>
        </p:nvCxnSpPr>
        <p:spPr>
          <a:xfrm>
            <a:off x="8128000" y="1584325"/>
            <a:ext cx="0" cy="3581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JM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09600" y="2108200"/>
            <a:ext cx="3454400" cy="3149600"/>
          </a:xfrm>
        </p:spPr>
        <p:txBody>
          <a:bodyPr>
            <a:normAutofit/>
          </a:bodyPr>
          <a:lstStyle>
            <a:lvl1pPr>
              <a:buClr>
                <a:srgbClr val="2E7974"/>
              </a:buClr>
              <a:buSzPct val="120000"/>
              <a:buFont typeface="Courier New" pitchFamily="49" charset="0"/>
              <a:buChar char="o"/>
              <a:defRPr sz="1400">
                <a:solidFill>
                  <a:srgbClr val="05232C"/>
                </a:solidFill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70400" y="2108200"/>
            <a:ext cx="3454400" cy="3149600"/>
          </a:xfrm>
        </p:spPr>
        <p:txBody>
          <a:bodyPr lIns="90000">
            <a:normAutofit/>
          </a:bodyPr>
          <a:lstStyle>
            <a:lvl1pPr>
              <a:buClr>
                <a:srgbClr val="2E7974"/>
              </a:buClr>
              <a:buSzPct val="120000"/>
              <a:buFont typeface="Courier New" pitchFamily="49" charset="0"/>
              <a:buChar char="o"/>
              <a:defRPr sz="1400">
                <a:solidFill>
                  <a:srgbClr val="05232C"/>
                </a:solidFill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8331200" y="2108200"/>
            <a:ext cx="3454400" cy="3149600"/>
          </a:xfrm>
        </p:spPr>
        <p:txBody>
          <a:bodyPr>
            <a:normAutofit/>
          </a:bodyPr>
          <a:lstStyle>
            <a:lvl1pPr>
              <a:buClr>
                <a:srgbClr val="2E7974"/>
              </a:buClr>
              <a:buSzPct val="120000"/>
              <a:buFont typeface="Courier New" pitchFamily="49" charset="0"/>
              <a:buChar char="o"/>
              <a:defRPr sz="1400">
                <a:solidFill>
                  <a:srgbClr val="05232C"/>
                </a:solidFill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37"/>
          </p:nvPr>
        </p:nvSpPr>
        <p:spPr>
          <a:xfrm>
            <a:off x="609600" y="1600200"/>
            <a:ext cx="2743200" cy="381000"/>
          </a:xfrm>
          <a:solidFill>
            <a:srgbClr val="2E7974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21" name="Content Placeholder 38"/>
          <p:cNvSpPr>
            <a:spLocks noGrp="1"/>
          </p:cNvSpPr>
          <p:nvPr>
            <p:ph sz="quarter" idx="38"/>
          </p:nvPr>
        </p:nvSpPr>
        <p:spPr>
          <a:xfrm>
            <a:off x="4470400" y="1600200"/>
            <a:ext cx="2743200" cy="381000"/>
          </a:xfrm>
          <a:solidFill>
            <a:srgbClr val="2E7974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23" name="Content Placeholder 38"/>
          <p:cNvSpPr>
            <a:spLocks noGrp="1"/>
          </p:cNvSpPr>
          <p:nvPr>
            <p:ph sz="quarter" idx="39"/>
          </p:nvPr>
        </p:nvSpPr>
        <p:spPr>
          <a:xfrm>
            <a:off x="8331200" y="1600200"/>
            <a:ext cx="2743200" cy="381000"/>
          </a:xfrm>
          <a:solidFill>
            <a:srgbClr val="2E7974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5AE8302-8E99-7B43-BE91-894766D4E78D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2E7974"/>
                </a:solidFill>
                <a:latin typeface="Bebas Neue" pitchFamily="6" charset="0"/>
                <a:ea typeface="ＭＳ Ｐゴシック" panose="020B0600070205080204" pitchFamily="34" charset="-128"/>
              </a:defRPr>
            </a:lvl1pPr>
          </a:lstStyle>
          <a:p>
            <a:r>
              <a:rPr lang="en-JM" altLang="es-MX"/>
              <a:t>Nombre de la presentación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81742F5-D9B4-DC4E-951A-1149ACFFE5F3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53EFE31E-74F7-674E-BE2F-5E8755132227}" type="slidenum">
              <a:rPr lang="en-JM" altLang="es-MX"/>
              <a:pPr/>
              <a:t>‹Nº›</a:t>
            </a:fld>
            <a:endParaRPr lang="en-JM" altLang="es-MX"/>
          </a:p>
        </p:txBody>
      </p:sp>
    </p:spTree>
    <p:extLst>
      <p:ext uri="{BB962C8B-B14F-4D97-AF65-F5344CB8AC3E}">
        <p14:creationId xmlns:p14="http://schemas.microsoft.com/office/powerpoint/2010/main" val="50865593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scripcion 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11200" y="1320800"/>
            <a:ext cx="10668000" cy="332740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JM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232C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400800" y="4953000"/>
            <a:ext cx="5080000" cy="914400"/>
          </a:xfrm>
        </p:spPr>
        <p:txBody>
          <a:bodyPr>
            <a:noAutofit/>
          </a:bodyPr>
          <a:lstStyle>
            <a:lvl1pPr algn="r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05232C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711200" y="4978400"/>
            <a:ext cx="3251200" cy="381000"/>
          </a:xfrm>
          <a:solidFill>
            <a:srgbClr val="05232C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711200" y="5359400"/>
            <a:ext cx="3962400" cy="381000"/>
          </a:xfrm>
          <a:solidFill>
            <a:srgbClr val="2E7974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C7702FB-58D8-5948-A028-DEBAE916EA71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609600" y="6375400"/>
            <a:ext cx="8026400" cy="390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2E7974"/>
                </a:solidFill>
                <a:latin typeface="Bebas Neue" pitchFamily="6" charset="0"/>
                <a:ea typeface="ＭＳ Ｐゴシック" panose="020B0600070205080204" pitchFamily="34" charset="-128"/>
              </a:defRPr>
            </a:lvl1pPr>
          </a:lstStyle>
          <a:p>
            <a:r>
              <a:rPr lang="en-JM" altLang="es-MX"/>
              <a:t>Nombre de la presentación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8AEC5AA-E092-FD40-AD34-1F4E4B3FC495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fld id="{893B3343-8F54-734F-B279-2EB14AD378D6}" type="slidenum">
              <a:rPr lang="en-JM" altLang="es-MX"/>
              <a:pPr/>
              <a:t>‹Nº›</a:t>
            </a:fld>
            <a:endParaRPr lang="en-JM" altLang="es-MX"/>
          </a:p>
        </p:txBody>
      </p:sp>
    </p:spTree>
    <p:extLst>
      <p:ext uri="{BB962C8B-B14F-4D97-AF65-F5344CB8AC3E}">
        <p14:creationId xmlns:p14="http://schemas.microsoft.com/office/powerpoint/2010/main" val="419216229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rias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232C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JM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711200" y="2235202"/>
            <a:ext cx="12192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JM" noProof="0" dirty="0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711200" y="4064002"/>
            <a:ext cx="12192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JM" noProof="0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299200" y="4064002"/>
            <a:ext cx="12192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JM" noProof="0" dirty="0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6299200" y="2235202"/>
            <a:ext cx="12192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JM" noProof="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2133600" y="2209800"/>
            <a:ext cx="2644205" cy="304800"/>
          </a:xfrm>
        </p:spPr>
        <p:txBody>
          <a:bodyPr>
            <a:noAutofit/>
          </a:bodyPr>
          <a:lstStyle>
            <a:lvl1pPr>
              <a:buNone/>
              <a:defRPr sz="1700" b="0">
                <a:solidFill>
                  <a:srgbClr val="2E7974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8"/>
          </p:nvPr>
        </p:nvSpPr>
        <p:spPr>
          <a:xfrm>
            <a:off x="2133600" y="2565400"/>
            <a:ext cx="3556000" cy="10668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rgbClr val="05232C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721600" y="2209800"/>
            <a:ext cx="2644205" cy="304800"/>
          </a:xfrm>
        </p:spPr>
        <p:txBody>
          <a:bodyPr>
            <a:noAutofit/>
          </a:bodyPr>
          <a:lstStyle>
            <a:lvl1pPr>
              <a:buNone/>
              <a:defRPr sz="1700" b="0">
                <a:solidFill>
                  <a:srgbClr val="2E7974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37" name="Content Placeholder 34"/>
          <p:cNvSpPr>
            <a:spLocks noGrp="1"/>
          </p:cNvSpPr>
          <p:nvPr>
            <p:ph sz="quarter" idx="20"/>
          </p:nvPr>
        </p:nvSpPr>
        <p:spPr>
          <a:xfrm>
            <a:off x="7721600" y="2565400"/>
            <a:ext cx="3556000" cy="1066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05232C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2133600" y="4038600"/>
            <a:ext cx="2644205" cy="304800"/>
          </a:xfrm>
        </p:spPr>
        <p:txBody>
          <a:bodyPr>
            <a:noAutofit/>
          </a:bodyPr>
          <a:lstStyle>
            <a:lvl1pPr>
              <a:buNone/>
              <a:defRPr sz="1700" b="0">
                <a:solidFill>
                  <a:srgbClr val="2E7974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39" name="Content Placeholder 34"/>
          <p:cNvSpPr>
            <a:spLocks noGrp="1"/>
          </p:cNvSpPr>
          <p:nvPr>
            <p:ph sz="quarter" idx="22"/>
          </p:nvPr>
        </p:nvSpPr>
        <p:spPr>
          <a:xfrm>
            <a:off x="2133600" y="4394200"/>
            <a:ext cx="3556000" cy="1066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05232C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23"/>
          </p:nvPr>
        </p:nvSpPr>
        <p:spPr>
          <a:xfrm>
            <a:off x="7721600" y="4038600"/>
            <a:ext cx="2644205" cy="304800"/>
          </a:xfrm>
        </p:spPr>
        <p:txBody>
          <a:bodyPr>
            <a:noAutofit/>
          </a:bodyPr>
          <a:lstStyle>
            <a:lvl1pPr>
              <a:buNone/>
              <a:defRPr sz="1700" b="0">
                <a:solidFill>
                  <a:srgbClr val="2E7974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41" name="Content Placeholder 34"/>
          <p:cNvSpPr>
            <a:spLocks noGrp="1"/>
          </p:cNvSpPr>
          <p:nvPr>
            <p:ph sz="quarter" idx="24"/>
          </p:nvPr>
        </p:nvSpPr>
        <p:spPr>
          <a:xfrm>
            <a:off x="7721600" y="4394200"/>
            <a:ext cx="3556000" cy="1066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05232C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0A4DD46-F983-C243-AC63-3DC658E4988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2E7974"/>
                </a:solidFill>
                <a:latin typeface="Bebas Neue" pitchFamily="6" charset="0"/>
                <a:ea typeface="ＭＳ Ｐゴシック" panose="020B0600070205080204" pitchFamily="34" charset="-128"/>
              </a:defRPr>
            </a:lvl1pPr>
          </a:lstStyle>
          <a:p>
            <a:r>
              <a:rPr lang="en-JM" altLang="es-MX"/>
              <a:t>Nombre de la presentación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5A16414-EDCA-EA46-B2C5-2C173751571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A539217C-0CA4-E84D-889C-3A0A8BB2BD74}" type="slidenum">
              <a:rPr lang="en-JM" altLang="es-MX"/>
              <a:pPr/>
              <a:t>‹Nº›</a:t>
            </a:fld>
            <a:endParaRPr lang="en-JM" altLang="es-MX"/>
          </a:p>
        </p:txBody>
      </p:sp>
    </p:spTree>
    <p:extLst>
      <p:ext uri="{BB962C8B-B14F-4D97-AF65-F5344CB8AC3E}">
        <p14:creationId xmlns:p14="http://schemas.microsoft.com/office/powerpoint/2010/main" val="214402907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o 3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232C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JM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711200" y="2057400"/>
            <a:ext cx="3352800" cy="3733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05232C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39"/>
          </p:nvPr>
        </p:nvSpPr>
        <p:spPr>
          <a:xfrm>
            <a:off x="711200" y="1549400"/>
            <a:ext cx="2804160" cy="320040"/>
          </a:xfrm>
          <a:solidFill>
            <a:srgbClr val="2E7974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7" name="Content Placeholder 38"/>
          <p:cNvSpPr>
            <a:spLocks noGrp="1"/>
          </p:cNvSpPr>
          <p:nvPr>
            <p:ph sz="quarter" idx="40"/>
          </p:nvPr>
        </p:nvSpPr>
        <p:spPr>
          <a:xfrm>
            <a:off x="4470400" y="1549400"/>
            <a:ext cx="2844800" cy="320040"/>
          </a:xfrm>
          <a:solidFill>
            <a:srgbClr val="2E7974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41"/>
          </p:nvPr>
        </p:nvSpPr>
        <p:spPr>
          <a:xfrm>
            <a:off x="8331200" y="1549400"/>
            <a:ext cx="2844800" cy="320040"/>
          </a:xfrm>
          <a:solidFill>
            <a:srgbClr val="2E7974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42"/>
          </p:nvPr>
        </p:nvSpPr>
        <p:spPr>
          <a:xfrm>
            <a:off x="4470400" y="2057400"/>
            <a:ext cx="3352800" cy="3733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05232C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3"/>
          </p:nvPr>
        </p:nvSpPr>
        <p:spPr>
          <a:xfrm>
            <a:off x="8331200" y="2057400"/>
            <a:ext cx="3352800" cy="3733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05232C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403BBB-61B7-2C48-9D12-629E7EE0CF1E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DD3D4E2D-2330-7D4E-83B4-89F060C91B87}" type="slidenum">
              <a:rPr lang="en-JM" altLang="es-MX"/>
              <a:pPr/>
              <a:t>‹Nº›</a:t>
            </a:fld>
            <a:endParaRPr lang="en-JM" altLang="es-MX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DA83244-96E1-5C45-A83A-473BCA45F190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2E7974"/>
                </a:solidFill>
                <a:latin typeface="Bebas Neue" pitchFamily="6" charset="0"/>
                <a:ea typeface="ＭＳ Ｐゴシック" panose="020B0600070205080204" pitchFamily="34" charset="-128"/>
              </a:defRPr>
            </a:lvl1pPr>
          </a:lstStyle>
          <a:p>
            <a:r>
              <a:rPr lang="en-JM" altLang="es-MX"/>
              <a:t>Nombre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33276585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o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0160000" cy="563563"/>
          </a:xfrm>
        </p:spPr>
        <p:txBody>
          <a:bodyPr/>
          <a:lstStyle>
            <a:lvl1pPr>
              <a:defRPr>
                <a:solidFill>
                  <a:srgbClr val="05232C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1" y="2006600"/>
            <a:ext cx="4872476" cy="39370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05232C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400800" y="2006600"/>
            <a:ext cx="4978400" cy="39624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05232C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/>
          </p:nvPr>
        </p:nvSpPr>
        <p:spPr>
          <a:xfrm>
            <a:off x="812800" y="1508760"/>
            <a:ext cx="3759200" cy="320040"/>
          </a:xfrm>
          <a:solidFill>
            <a:srgbClr val="2E7974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/>
          </p:nvPr>
        </p:nvSpPr>
        <p:spPr>
          <a:xfrm>
            <a:off x="6400800" y="1508760"/>
            <a:ext cx="3759200" cy="320040"/>
          </a:xfrm>
          <a:solidFill>
            <a:srgbClr val="2E7974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52ABD8-BF5D-A544-B755-E41858F47359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2A868B2C-8A6A-6F48-9AF0-335D4B0BF23D}" type="slidenum">
              <a:rPr lang="en-JM" altLang="es-MX"/>
              <a:pPr/>
              <a:t>‹Nº›</a:t>
            </a:fld>
            <a:endParaRPr lang="en-JM" altLang="es-MX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1FD7D-B139-D14A-9584-7D237B00BBDA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2E7974"/>
                </a:solidFill>
                <a:latin typeface="Bebas Neue" pitchFamily="6" charset="0"/>
                <a:ea typeface="ＭＳ Ｐゴシック" panose="020B0600070205080204" pitchFamily="34" charset="-128"/>
              </a:defRPr>
            </a:lvl1pPr>
          </a:lstStyle>
          <a:p>
            <a:r>
              <a:rPr lang="en-JM" altLang="es-MX"/>
              <a:t>Nombre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8409193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y descrip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06400" y="1397000"/>
            <a:ext cx="11379200" cy="37592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JM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0160000" cy="563563"/>
          </a:xfrm>
        </p:spPr>
        <p:txBody>
          <a:bodyPr/>
          <a:lstStyle>
            <a:lvl1pPr>
              <a:defRPr>
                <a:solidFill>
                  <a:srgbClr val="05232C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6400" y="5359400"/>
            <a:ext cx="113792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Clr>
                <a:srgbClr val="0FCED3"/>
              </a:buClr>
              <a:buFontTx/>
              <a:buNone/>
              <a:defRPr sz="1300"/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1E2D80-F389-C94F-8F34-0C99319C68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25873C8-8DB6-F742-8926-A8AFFD93D0AE}" type="slidenum">
              <a:rPr lang="en-JM" altLang="es-MX"/>
              <a:pPr/>
              <a:t>‹Nº›</a:t>
            </a:fld>
            <a:endParaRPr lang="en-JM" altLang="es-MX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0BC89F-73D5-164F-81B7-990FF2695A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2E7974"/>
                </a:solidFill>
                <a:latin typeface="Bebas Neue" pitchFamily="6" charset="0"/>
                <a:ea typeface="ＭＳ Ｐゴシック" panose="020B0600070205080204" pitchFamily="34" charset="-128"/>
              </a:defRPr>
            </a:lvl1pPr>
          </a:lstStyle>
          <a:p>
            <a:r>
              <a:rPr lang="en-JM" altLang="es-MX"/>
              <a:t>Nombre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19688651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0160000" cy="563563"/>
          </a:xfrm>
        </p:spPr>
        <p:txBody>
          <a:bodyPr/>
          <a:lstStyle>
            <a:lvl1pPr>
              <a:defRPr>
                <a:solidFill>
                  <a:srgbClr val="05232C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JM" dirty="0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711200" y="2159000"/>
            <a:ext cx="10464800" cy="30480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s-ES" noProof="0"/>
              <a:t>Haga clic en el icono para agregar una tabla</a:t>
            </a:r>
            <a:endParaRPr lang="en-JM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09600" y="1447800"/>
            <a:ext cx="10972800" cy="381000"/>
          </a:xfrm>
        </p:spPr>
        <p:txBody>
          <a:bodyPr>
            <a:noAutofit/>
          </a:bodyPr>
          <a:lstStyle>
            <a:lvl1pPr algn="l">
              <a:buNone/>
              <a:defRPr sz="1600" b="0">
                <a:solidFill>
                  <a:srgbClr val="2E7974"/>
                </a:solidFill>
                <a:latin typeface="Bebas Neue"/>
                <a:cs typeface="Bebas Neue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11200" y="5359400"/>
            <a:ext cx="10566400" cy="6096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J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EA183-839E-7844-B6B4-50BA4D1F04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AB9EE38-650E-8F4F-870E-B4122A7BE939}" type="slidenum">
              <a:rPr lang="en-JM" altLang="es-MX"/>
              <a:pPr/>
              <a:t>‹Nº›</a:t>
            </a:fld>
            <a:endParaRPr lang="en-JM" altLang="es-MX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50481E-E1CA-0542-91E2-FB73CC8BFB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2E7974"/>
                </a:solidFill>
                <a:latin typeface="Bebas Neue" pitchFamily="6" charset="0"/>
                <a:ea typeface="ＭＳ Ｐゴシック" panose="020B0600070205080204" pitchFamily="34" charset="-128"/>
              </a:defRPr>
            </a:lvl1pPr>
          </a:lstStyle>
          <a:p>
            <a:r>
              <a:rPr lang="en-JM" altLang="es-MX"/>
              <a:t>Nombre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33514743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F55326-1B63-AF42-9D59-F2EF9AC011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584200"/>
            <a:ext cx="10160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n-JM" altLang="es-MX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0B35AB-3D80-B847-A487-51361B1AEF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3716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Editar los estilos de texto del patrón
Segundo nivel
Tercer nivel
Cuarto nivel
Quinto nivel</a:t>
            </a:r>
            <a:endParaRPr lang="en-JM" alt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53859-D57B-794E-BD94-85840E64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38100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E6CC696-9CCB-A24B-ABCC-AE100DAB5F52}" type="slidenum">
              <a:rPr lang="en-JM" altLang="es-MX"/>
              <a:pPr/>
              <a:t>‹Nº›</a:t>
            </a:fld>
            <a:endParaRPr lang="en-JM" altLang="es-MX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92A08-E141-344D-B8D7-C512F61C1C2B}"/>
              </a:ext>
            </a:extLst>
          </p:cNvPr>
          <p:cNvSpPr/>
          <p:nvPr/>
        </p:nvSpPr>
        <p:spPr>
          <a:xfrm>
            <a:off x="0" y="558800"/>
            <a:ext cx="203200" cy="533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JM" altLang="es-ES_tradnl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AFDF68-D713-0144-8444-09C7EC3C546B}"/>
              </a:ext>
            </a:extLst>
          </p:cNvPr>
          <p:cNvCxnSpPr/>
          <p:nvPr/>
        </p:nvCxnSpPr>
        <p:spPr bwMode="auto">
          <a:xfrm>
            <a:off x="0" y="801688"/>
            <a:ext cx="1349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6D6804-2D2D-3E4F-A09C-39F9D4612F4A}"/>
              </a:ext>
            </a:extLst>
          </p:cNvPr>
          <p:cNvCxnSpPr/>
          <p:nvPr/>
        </p:nvCxnSpPr>
        <p:spPr bwMode="auto">
          <a:xfrm>
            <a:off x="0" y="863600"/>
            <a:ext cx="1349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D34C1D2-2FF4-8C49-A7B9-2F043BB7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59513"/>
            <a:ext cx="12192000" cy="623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  <a:ea typeface="+mn-ea"/>
            </a:endParaRPr>
          </a:p>
        </p:txBody>
      </p:sp>
      <p:sp>
        <p:nvSpPr>
          <p:cNvPr id="14" name="Oval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36A50A0-C619-7046-882C-176062D61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0" y="6375400"/>
            <a:ext cx="487363" cy="365125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JM" altLang="es-ES_tradnl" sz="1400" b="1">
              <a:solidFill>
                <a:srgbClr val="BFBFBF"/>
              </a:solidFill>
              <a:ea typeface="+mn-ea"/>
            </a:endParaRPr>
          </a:p>
        </p:txBody>
      </p:sp>
      <p:sp>
        <p:nvSpPr>
          <p:cNvPr id="15" name="Oval 1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6252D18-2459-694B-BBD8-EC76DEAE0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6400" y="6375400"/>
            <a:ext cx="487363" cy="365125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JM" altLang="es-ES_tradnl" sz="1400" b="1">
              <a:solidFill>
                <a:srgbClr val="BFBFBF"/>
              </a:solidFill>
              <a:ea typeface="+mn-ea"/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768103DD-2371-6B49-9F3B-D650204B79DB}"/>
              </a:ext>
            </a:extLst>
          </p:cNvPr>
          <p:cNvSpPr/>
          <p:nvPr/>
        </p:nvSpPr>
        <p:spPr>
          <a:xfrm flipH="1">
            <a:off x="10755313" y="6491288"/>
            <a:ext cx="109537" cy="133350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JM" altLang="es-ES_tradnl"/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F097EB76-88ED-4342-860D-5D40F0E6C10C}"/>
              </a:ext>
            </a:extLst>
          </p:cNvPr>
          <p:cNvSpPr/>
          <p:nvPr/>
        </p:nvSpPr>
        <p:spPr>
          <a:xfrm>
            <a:off x="11364913" y="6491288"/>
            <a:ext cx="109537" cy="133350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JM" alt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142F6-812B-9346-9DAF-3DB7FF5EA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75400"/>
            <a:ext cx="8839200" cy="390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7F7F7F"/>
                </a:solidFill>
                <a:latin typeface="Bebas Neue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JM"/>
              <a:t>PUT THE NAME OF YOUR COMPANY HERE</a:t>
            </a:r>
          </a:p>
        </p:txBody>
      </p: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D47D9B3C-BF9D-A54D-B72A-2144F31B2CA3}"/>
              </a:ext>
            </a:extLst>
          </p:cNvPr>
          <p:cNvCxnSpPr/>
          <p:nvPr userDrawn="1"/>
        </p:nvCxnSpPr>
        <p:spPr bwMode="auto">
          <a:xfrm>
            <a:off x="0" y="801688"/>
            <a:ext cx="1349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C79144D4-9FED-6745-B5B0-4AAAA56D5758}"/>
              </a:ext>
            </a:extLst>
          </p:cNvPr>
          <p:cNvCxnSpPr/>
          <p:nvPr userDrawn="1"/>
        </p:nvCxnSpPr>
        <p:spPr bwMode="auto">
          <a:xfrm>
            <a:off x="0" y="863600"/>
            <a:ext cx="1349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>
            <a:extLst>
              <a:ext uri="{FF2B5EF4-FFF2-40B4-BE49-F238E27FC236}">
                <a16:creationId xmlns:a16="http://schemas.microsoft.com/office/drawing/2014/main" id="{E4D34653-0EDD-4F4E-8EAA-46AED55E6D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59513"/>
            <a:ext cx="12192000" cy="623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  <a:ea typeface="+mn-ea"/>
            </a:endParaRPr>
          </a:p>
        </p:txBody>
      </p:sp>
      <p:sp>
        <p:nvSpPr>
          <p:cNvPr id="24" name="Chevron 17">
            <a:extLst>
              <a:ext uri="{FF2B5EF4-FFF2-40B4-BE49-F238E27FC236}">
                <a16:creationId xmlns:a16="http://schemas.microsoft.com/office/drawing/2014/main" id="{EF41A3C8-65F7-8A4E-87E6-48656E8A67DA}"/>
              </a:ext>
            </a:extLst>
          </p:cNvPr>
          <p:cNvSpPr/>
          <p:nvPr userDrawn="1"/>
        </p:nvSpPr>
        <p:spPr>
          <a:xfrm flipH="1">
            <a:off x="10755313" y="6491288"/>
            <a:ext cx="109537" cy="133350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JM" altLang="es-ES_tradnl"/>
          </a:p>
        </p:txBody>
      </p:sp>
      <p:sp>
        <p:nvSpPr>
          <p:cNvPr id="25" name="Chevron 18">
            <a:extLst>
              <a:ext uri="{FF2B5EF4-FFF2-40B4-BE49-F238E27FC236}">
                <a16:creationId xmlns:a16="http://schemas.microsoft.com/office/drawing/2014/main" id="{C3C5CB0A-8650-D44C-9FB7-93F2A3DD5F99}"/>
              </a:ext>
            </a:extLst>
          </p:cNvPr>
          <p:cNvSpPr/>
          <p:nvPr userDrawn="1"/>
        </p:nvSpPr>
        <p:spPr>
          <a:xfrm>
            <a:off x="11364913" y="6491288"/>
            <a:ext cx="109537" cy="133350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JM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  <p:sldLayoutId id="2147484559" r:id="rId12"/>
    <p:sldLayoutId id="2147484560" r:id="rId13"/>
  </p:sldLayoutIdLst>
  <p:transition spd="slow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62626"/>
          </a:solidFill>
          <a:latin typeface="Bebas Neue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Bebas Neue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Bebas Neue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Bebas Neue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Bebas Neue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Bebas Neu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Bebas Neu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Bebas Neu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Bebas Neu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62626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62626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262626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Plei@d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4icu.org/reviews/3298.htm" TargetMode="External"/><Relationship Id="rId13" Type="http://schemas.openxmlformats.org/officeDocument/2006/relationships/hyperlink" Target="http://www.4icu.org/reviews/3247.htm" TargetMode="External"/><Relationship Id="rId18" Type="http://schemas.openxmlformats.org/officeDocument/2006/relationships/hyperlink" Target="http://www.4icu.org/reviews/3277.htm" TargetMode="External"/><Relationship Id="rId26" Type="http://schemas.openxmlformats.org/officeDocument/2006/relationships/hyperlink" Target="http://www.4icu.org/reviews/3275.htm" TargetMode="External"/><Relationship Id="rId3" Type="http://schemas.openxmlformats.org/officeDocument/2006/relationships/hyperlink" Target="http://www.4icu.org/reviews/3245.htm" TargetMode="External"/><Relationship Id="rId21" Type="http://schemas.openxmlformats.org/officeDocument/2006/relationships/hyperlink" Target="http://www.4icu.org/reviews/3252.htm" TargetMode="External"/><Relationship Id="rId7" Type="http://schemas.openxmlformats.org/officeDocument/2006/relationships/hyperlink" Target="http://www.4icu.org/reviews/3263.htm" TargetMode="External"/><Relationship Id="rId12" Type="http://schemas.openxmlformats.org/officeDocument/2006/relationships/hyperlink" Target="http://www.4icu.org/reviews/3269.htm" TargetMode="External"/><Relationship Id="rId17" Type="http://schemas.openxmlformats.org/officeDocument/2006/relationships/hyperlink" Target="http://www.4icu.org/reviews/3337.htm" TargetMode="External"/><Relationship Id="rId25" Type="http://schemas.openxmlformats.org/officeDocument/2006/relationships/hyperlink" Target="http://www.4icu.org/reviews/3336.htm" TargetMode="External"/><Relationship Id="rId2" Type="http://schemas.openxmlformats.org/officeDocument/2006/relationships/hyperlink" Target="http://www.4icu.org/reviews/3316.htm" TargetMode="External"/><Relationship Id="rId16" Type="http://schemas.openxmlformats.org/officeDocument/2006/relationships/hyperlink" Target="http://www.4icu.org/reviews/3268.htm" TargetMode="External"/><Relationship Id="rId20" Type="http://schemas.openxmlformats.org/officeDocument/2006/relationships/hyperlink" Target="http://www.4icu.org/reviews/3276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4icu.org/reviews/3345.htm" TargetMode="External"/><Relationship Id="rId11" Type="http://schemas.openxmlformats.org/officeDocument/2006/relationships/hyperlink" Target="http://www.4icu.org/reviews/3313.htm" TargetMode="External"/><Relationship Id="rId24" Type="http://schemas.openxmlformats.org/officeDocument/2006/relationships/hyperlink" Target="http://www.4icu.org/reviews/3351.htm" TargetMode="External"/><Relationship Id="rId5" Type="http://schemas.openxmlformats.org/officeDocument/2006/relationships/hyperlink" Target="http://www.4icu.org/reviews/3288.htm" TargetMode="External"/><Relationship Id="rId15" Type="http://schemas.openxmlformats.org/officeDocument/2006/relationships/hyperlink" Target="http://www.4icu.org/reviews/12322.htm" TargetMode="External"/><Relationship Id="rId23" Type="http://schemas.openxmlformats.org/officeDocument/2006/relationships/hyperlink" Target="http://www.4icu.org/reviews/3340.htm" TargetMode="External"/><Relationship Id="rId10" Type="http://schemas.openxmlformats.org/officeDocument/2006/relationships/hyperlink" Target="http://www.4icu.org/reviews/3348.htm" TargetMode="External"/><Relationship Id="rId19" Type="http://schemas.openxmlformats.org/officeDocument/2006/relationships/hyperlink" Target="http://www.4icu.org/reviews/3286.htm" TargetMode="External"/><Relationship Id="rId4" Type="http://schemas.openxmlformats.org/officeDocument/2006/relationships/hyperlink" Target="http://www.4icu.org/reviews/3258.htm" TargetMode="External"/><Relationship Id="rId9" Type="http://schemas.openxmlformats.org/officeDocument/2006/relationships/hyperlink" Target="http://www.4icu.org/reviews/3334.htm" TargetMode="External"/><Relationship Id="rId14" Type="http://schemas.openxmlformats.org/officeDocument/2006/relationships/hyperlink" Target="http://www.4icu.org/reviews/3282.htm" TargetMode="External"/><Relationship Id="rId22" Type="http://schemas.openxmlformats.org/officeDocument/2006/relationships/hyperlink" Target="http://www.4icu.org/reviews/3272.htm" TargetMode="External"/><Relationship Id="rId27" Type="http://schemas.openxmlformats.org/officeDocument/2006/relationships/hyperlink" Target="http://www.4icu.org/reviews/3239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861E949D-79E7-2F45-BFE5-DCA33D7FE6B3}"/>
              </a:ext>
            </a:extLst>
          </p:cNvPr>
          <p:cNvSpPr txBox="1"/>
          <p:nvPr/>
        </p:nvSpPr>
        <p:spPr>
          <a:xfrm>
            <a:off x="1143000" y="2514600"/>
            <a:ext cx="960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altLang="es-MX" sz="4200" b="1" dirty="0">
                <a:solidFill>
                  <a:schemeClr val="accent3">
                    <a:lumMod val="75000"/>
                  </a:schemeClr>
                </a:solidFill>
                <a:latin typeface="Bebas Neue" pitchFamily="6" charset="0"/>
              </a:rPr>
              <a:t>Actualidad y tendencias en Entornos Virtuales de Aprendizaje</a:t>
            </a:r>
            <a:endParaRPr lang="es-MX" sz="4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116BBF7-724D-114E-B116-462E3DA1B332}"/>
              </a:ext>
            </a:extLst>
          </p:cNvPr>
          <p:cNvSpPr txBox="1"/>
          <p:nvPr/>
        </p:nvSpPr>
        <p:spPr>
          <a:xfrm>
            <a:off x="2662488" y="5923002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Alma Delia Otero Escobar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B34674B-9EE9-2346-B412-4F85F79B0D94}"/>
              </a:ext>
            </a:extLst>
          </p:cNvPr>
          <p:cNvSpPr txBox="1"/>
          <p:nvPr/>
        </p:nvSpPr>
        <p:spPr>
          <a:xfrm>
            <a:off x="1828800" y="6292334"/>
            <a:ext cx="795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1ª Jornada de Innovación en Educación Superior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CA10B6-3AA6-BA43-ADD6-F917D1247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9653"/>
            <a:ext cx="3089275" cy="13853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9BCD47-FC04-2743-A6EC-B26E4EFAB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0" y="275749"/>
            <a:ext cx="1473200" cy="17553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17D91B-D624-E344-89C3-C8E8AA39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97" y="3883498"/>
            <a:ext cx="5368205" cy="198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7140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239B6-182E-D84C-90FA-ACD3C9FE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160000" cy="563563"/>
          </a:xfrm>
        </p:spPr>
        <p:txBody>
          <a:bodyPr/>
          <a:lstStyle/>
          <a:p>
            <a:r>
              <a:rPr lang="es-MX" dirty="0"/>
              <a:t>Características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498C3D5-14A7-A040-B9C3-E391014AF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69407"/>
              </p:ext>
            </p:extLst>
          </p:nvPr>
        </p:nvGraphicFramePr>
        <p:xfrm>
          <a:off x="609600" y="1066800"/>
          <a:ext cx="11125200" cy="507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63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>
            <a:extLst>
              <a:ext uri="{FF2B5EF4-FFF2-40B4-BE49-F238E27FC236}">
                <a16:creationId xmlns:a16="http://schemas.microsoft.com/office/drawing/2014/main" id="{20EC0159-5DF7-3B47-8709-E4395E23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160000" cy="563563"/>
          </a:xfrm>
        </p:spPr>
        <p:txBody>
          <a:bodyPr/>
          <a:lstStyle/>
          <a:p>
            <a:pPr eaLnBrk="1" hangingPunct="1"/>
            <a:r>
              <a:rPr lang="es-ES_tradnl" altLang="es-MX" dirty="0">
                <a:latin typeface="Bebas Neue" pitchFamily="6" charset="0"/>
                <a:ea typeface="ＭＳ Ｐゴシック" panose="020B0600070205080204" pitchFamily="34" charset="-128"/>
              </a:rPr>
              <a:t>Variedad de entornos virtuales</a:t>
            </a:r>
          </a:p>
        </p:txBody>
      </p:sp>
      <p:sp>
        <p:nvSpPr>
          <p:cNvPr id="19462" name="Marcador de texto 6">
            <a:extLst>
              <a:ext uri="{FF2B5EF4-FFF2-40B4-BE49-F238E27FC236}">
                <a16:creationId xmlns:a16="http://schemas.microsoft.com/office/drawing/2014/main" id="{07DA601E-C3AC-D241-9341-BA25936D8A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51362" y="1879283"/>
            <a:ext cx="4730438" cy="390842"/>
          </a:xfrm>
        </p:spPr>
        <p:txBody>
          <a:bodyPr/>
          <a:lstStyle/>
          <a:p>
            <a:pPr eaLnBrk="1" hangingPunct="1"/>
            <a:r>
              <a:rPr lang="es-ES_tradnl" altLang="es-MX" sz="2200" dirty="0">
                <a:solidFill>
                  <a:schemeClr val="accent3">
                    <a:lumMod val="75000"/>
                  </a:schemeClr>
                </a:solidFill>
                <a:latin typeface="Bebas Neue" pitchFamily="6" charset="0"/>
                <a:ea typeface="ＭＳ Ｐゴシック" panose="020B0600070205080204" pitchFamily="34" charset="-128"/>
              </a:rPr>
              <a:t>Diversas arquitecturas computacionales</a:t>
            </a:r>
          </a:p>
        </p:txBody>
      </p:sp>
      <p:sp>
        <p:nvSpPr>
          <p:cNvPr id="19468" name="Marcador de texto 12">
            <a:extLst>
              <a:ext uri="{FF2B5EF4-FFF2-40B4-BE49-F238E27FC236}">
                <a16:creationId xmlns:a16="http://schemas.microsoft.com/office/drawing/2014/main" id="{444CC502-21A9-C34B-BD1F-A505DA74CD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21600" y="4038600"/>
            <a:ext cx="3403600" cy="228600"/>
          </a:xfrm>
        </p:spPr>
        <p:txBody>
          <a:bodyPr/>
          <a:lstStyle/>
          <a:p>
            <a:pPr eaLnBrk="1" hangingPunct="1"/>
            <a:r>
              <a:rPr lang="es-ES_tradnl" altLang="es-MX" sz="2200" dirty="0">
                <a:solidFill>
                  <a:schemeClr val="accent3">
                    <a:lumMod val="75000"/>
                  </a:schemeClr>
                </a:solidFill>
                <a:latin typeface="Bebas Neue" pitchFamily="6" charset="0"/>
                <a:ea typeface="ＭＳ Ｐゴシック" panose="020B0600070205080204" pitchFamily="34" charset="-128"/>
              </a:rPr>
              <a:t>Software libre</a:t>
            </a:r>
          </a:p>
          <a:p>
            <a:pPr eaLnBrk="1" hangingPunct="1"/>
            <a:endParaRPr lang="es-ES_tradnl" altLang="es-MX" sz="2200" dirty="0">
              <a:latin typeface="Bebas Neue" pitchFamily="6" charset="0"/>
              <a:ea typeface="ＭＳ Ｐゴシック" panose="020B0600070205080204" pitchFamily="34" charset="-128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37D33B-803F-5349-80EF-6E98B0C400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MX" sz="2200" dirty="0">
                <a:solidFill>
                  <a:schemeClr val="accent3">
                    <a:lumMod val="75000"/>
                  </a:schemeClr>
                </a:solidFill>
              </a:rPr>
              <a:t>Software propietario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E19097-AA34-EB4D-BCAC-3BC6D935B1D0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2D1BB5-7D02-4642-A021-D6F2B76FB623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6F75CD4B-86BC-A54C-9176-BA2DD24C793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E54DB38F-234A-2F48-8C4C-DE835222F728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0D650B6-A8A8-6A4D-B415-7EF50D99F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" y="2303463"/>
            <a:ext cx="1638300" cy="12319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FB339F4-F5A1-7946-8B9E-37EC2B167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2501900"/>
            <a:ext cx="1778000" cy="11303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020FF10-D4A6-7549-B70B-5408E27F5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4137660"/>
            <a:ext cx="1447800" cy="1397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8701993-8CBA-7144-A05D-3B3167DF1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4272280"/>
            <a:ext cx="1993900" cy="101600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F1CF31A-505E-E14A-8FF5-51FA3A74A9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21600" y="1905000"/>
            <a:ext cx="3556000" cy="244475"/>
          </a:xfrm>
        </p:spPr>
        <p:txBody>
          <a:bodyPr/>
          <a:lstStyle/>
          <a:p>
            <a:r>
              <a:rPr lang="es-MX" sz="2200" dirty="0">
                <a:solidFill>
                  <a:schemeClr val="accent3">
                    <a:lumMod val="75000"/>
                  </a:schemeClr>
                </a:solidFill>
              </a:rPr>
              <a:t>Sistemas Operativos móviles</a:t>
            </a:r>
          </a:p>
        </p:txBody>
      </p:sp>
    </p:spTree>
    <p:extLst>
      <p:ext uri="{BB962C8B-B14F-4D97-AF65-F5344CB8AC3E}">
        <p14:creationId xmlns:p14="http://schemas.microsoft.com/office/powerpoint/2010/main" val="345910717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738E5A-6399-6B4A-924D-149FFA70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160000" cy="563563"/>
          </a:xfrm>
        </p:spPr>
        <p:txBody>
          <a:bodyPr/>
          <a:lstStyle/>
          <a:p>
            <a:r>
              <a:rPr lang="es-MX" dirty="0"/>
              <a:t>Plataformas virtuales comerciales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D13BFF2-569A-114A-9442-76C7B9694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899964"/>
              </p:ext>
            </p:extLst>
          </p:nvPr>
        </p:nvGraphicFramePr>
        <p:xfrm>
          <a:off x="609600" y="829733"/>
          <a:ext cx="10972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54719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3057D05-B18A-F641-94DC-7476E1FC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160000" cy="563563"/>
          </a:xfrm>
        </p:spPr>
        <p:txBody>
          <a:bodyPr/>
          <a:lstStyle/>
          <a:p>
            <a:r>
              <a:rPr lang="es-MX" dirty="0"/>
              <a:t>Plataformas de código abierto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97C0592F-3D49-4847-A524-1EC0870BE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676570"/>
              </p:ext>
            </p:extLst>
          </p:nvPr>
        </p:nvGraphicFramePr>
        <p:xfrm>
          <a:off x="609600" y="1058333"/>
          <a:ext cx="10744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34702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D97BB337-090F-4957-A7A0-3CC310BE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8252"/>
            <a:ext cx="11277600" cy="1080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200" dirty="0">
                <a:latin typeface="+mj-lt"/>
              </a:rPr>
              <a:t>Plataformas en la nube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3200" i="1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MX" sz="3200" i="1" dirty="0">
              <a:latin typeface="+mj-lt"/>
            </a:endParaRPr>
          </a:p>
          <a:p>
            <a:pPr marL="0" indent="0" algn="just">
              <a:buNone/>
            </a:pPr>
            <a:endParaRPr lang="es-MX" sz="3200" i="1" dirty="0">
              <a:latin typeface="+mj-lt"/>
            </a:endParaRPr>
          </a:p>
          <a:p>
            <a:pPr marL="0" indent="0" algn="just">
              <a:buNone/>
            </a:pPr>
            <a:endParaRPr lang="es-MX" sz="32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MX" sz="3200" dirty="0"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C4AB34-CFE6-4087-9737-E9CD2113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204864"/>
            <a:ext cx="4572000" cy="438150"/>
          </a:xfrm>
          <a:prstGeom prst="rect">
            <a:avLst/>
          </a:prstGeom>
        </p:spPr>
      </p:pic>
      <p:pic>
        <p:nvPicPr>
          <p:cNvPr id="148484" name="Picture 4" descr="Imagen relacionada">
            <a:extLst>
              <a:ext uri="{FF2B5EF4-FFF2-40B4-BE49-F238E27FC236}">
                <a16:creationId xmlns:a16="http://schemas.microsoft.com/office/drawing/2014/main" id="{05A92D1D-AC2B-4D88-ABAD-185AF670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42" y="2586573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DB1618-06DF-43C7-A4A1-927A66716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3420011"/>
            <a:ext cx="4242420" cy="12522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CD3F30-9B6C-485C-B117-27031EA4E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390" y="4949225"/>
            <a:ext cx="45720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1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244F6DF6-F95D-46B3-B92C-4442D44E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8227"/>
            <a:ext cx="10486272" cy="830539"/>
          </a:xfrm>
        </p:spPr>
        <p:txBody>
          <a:bodyPr/>
          <a:lstStyle/>
          <a:p>
            <a:pPr marL="0" indent="0">
              <a:buNone/>
            </a:pPr>
            <a:r>
              <a:rPr lang="es-MX" sz="4400" dirty="0">
                <a:solidFill>
                  <a:srgbClr val="05232C"/>
                </a:solidFill>
                <a:latin typeface="Bebas Neue" pitchFamily="34" charset="0"/>
                <a:cs typeface="+mj-cs"/>
              </a:rPr>
              <a:t>Plataformas  de instituciones educativas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28" name="Picture 2" descr="Resultado de imagen para EMINUS LOGO">
            <a:extLst>
              <a:ext uri="{FF2B5EF4-FFF2-40B4-BE49-F238E27FC236}">
                <a16:creationId xmlns:a16="http://schemas.microsoft.com/office/drawing/2014/main" id="{CC4650A8-3622-439A-BB05-7AA460769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39" y="4479106"/>
            <a:ext cx="2277924" cy="998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FA9237F-3A49-40AF-B071-B1C238CE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28" y="2416540"/>
            <a:ext cx="3217173" cy="998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9CC6A53-770C-4F14-9728-711AC805A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217" y="4314951"/>
            <a:ext cx="3007124" cy="830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680DF69-969D-4AF0-A0FD-6661CE065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543049"/>
            <a:ext cx="2286000" cy="86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958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0406F-E442-D049-8350-D397194A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160000" cy="563563"/>
          </a:xfrm>
        </p:spPr>
        <p:txBody>
          <a:bodyPr/>
          <a:lstStyle/>
          <a:p>
            <a:br>
              <a:rPr lang="es-MX" sz="3200" dirty="0">
                <a:solidFill>
                  <a:srgbClr val="05232C"/>
                </a:solidFill>
                <a:latin typeface="Bebas Neue" pitchFamily="6" charset="0"/>
                <a:ea typeface="ＭＳ Ｐゴシック" panose="020B0600070205080204" pitchFamily="34" charset="-128"/>
              </a:rPr>
            </a:br>
            <a:r>
              <a:rPr lang="es-MX" sz="3200" dirty="0">
                <a:solidFill>
                  <a:srgbClr val="05232C"/>
                </a:solidFill>
                <a:latin typeface="Bebas Neue" pitchFamily="6" charset="0"/>
                <a:ea typeface="ＭＳ Ｐゴシック" panose="020B0600070205080204" pitchFamily="34" charset="-128"/>
              </a:rPr>
              <a:t>Plataformas software libre y software propietario</a:t>
            </a:r>
            <a:br>
              <a:rPr lang="es-MX" i="1" dirty="0"/>
            </a:br>
            <a:endParaRPr lang="es-MX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5FE1690-B3AE-674F-8B46-B1A38E7CD5E9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816989"/>
          <a:ext cx="10668000" cy="575367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127231">
                  <a:extLst>
                    <a:ext uri="{9D8B030D-6E8A-4147-A177-3AD203B41FA5}">
                      <a16:colId xmlns:a16="http://schemas.microsoft.com/office/drawing/2014/main" val="2262335620"/>
                    </a:ext>
                  </a:extLst>
                </a:gridCol>
                <a:gridCol w="3033948">
                  <a:extLst>
                    <a:ext uri="{9D8B030D-6E8A-4147-A177-3AD203B41FA5}">
                      <a16:colId xmlns:a16="http://schemas.microsoft.com/office/drawing/2014/main" val="45521289"/>
                    </a:ext>
                  </a:extLst>
                </a:gridCol>
                <a:gridCol w="3506821">
                  <a:extLst>
                    <a:ext uri="{9D8B030D-6E8A-4147-A177-3AD203B41FA5}">
                      <a16:colId xmlns:a16="http://schemas.microsoft.com/office/drawing/2014/main" val="3747899139"/>
                    </a:ext>
                  </a:extLst>
                </a:gridCol>
              </a:tblGrid>
              <a:tr h="233187"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Adobe Acrobat Connect Pro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ADR Formación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a-Learn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4281535624"/>
                  </a:ext>
                </a:extLst>
              </a:tr>
              <a:tr h="233187"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ARGOS</a:t>
                      </a:r>
                      <a:endParaRPr lang="es-MX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Articulate Online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Atnova virtual Campus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2898854145"/>
                  </a:ext>
                </a:extLst>
              </a:tr>
              <a:tr h="472430"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Atutor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Aula Virtual del Instituto Superior Tecnológico La Recoleta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Aula Virtual Veterinaria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4243892869"/>
                  </a:ext>
                </a:extLst>
              </a:tr>
              <a:tr h="113566"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Aula directa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Aulaotema.com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Aulavirtual.ipciisa.cl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768839241"/>
                  </a:ext>
                </a:extLst>
              </a:tr>
              <a:tr h="233187"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Blackboard Learn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Campus economía social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Campus virtual e-ducativa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203808129"/>
                  </a:ext>
                </a:extLst>
              </a:tr>
              <a:tr h="233187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Capacitacion Gran Cooperativa 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Chamilo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Claroline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3712504723"/>
                  </a:ext>
                </a:extLst>
              </a:tr>
              <a:tr h="113566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Cursos Tapachula.com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CVT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DLA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830200250"/>
                  </a:ext>
                </a:extLst>
              </a:tr>
              <a:tr h="113566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Dokeos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e-aula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Ecollege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3636794825"/>
                  </a:ext>
                </a:extLst>
              </a:tr>
              <a:tr h="113566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Edu2.0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e-ducativa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EFORNET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1561830885"/>
                  </a:ext>
                </a:extLst>
              </a:tr>
              <a:tr h="113566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Egela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e-jecutiva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e-Learning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2281510208"/>
                  </a:ext>
                </a:extLst>
              </a:tr>
              <a:tr h="233187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Elearning aacrea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e-learning manager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Elms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1770152449"/>
                  </a:ext>
                </a:extLst>
              </a:tr>
              <a:tr h="233187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e-scuela la web 2.0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Fronter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Global Teach-(Telefónica)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154212053"/>
                  </a:ext>
                </a:extLst>
              </a:tr>
              <a:tr h="233187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Gnet Elearning System 4.2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I-LMS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Interface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4272099965"/>
                  </a:ext>
                </a:extLst>
              </a:tr>
              <a:tr h="113566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ILIAS 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. LRN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Mentor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3091683815"/>
                  </a:ext>
                </a:extLst>
              </a:tr>
              <a:tr h="233187"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Metacampus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Metrix Perfmormance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México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1847240593"/>
                  </a:ext>
                </a:extLst>
              </a:tr>
              <a:tr h="233187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Moodle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MyKME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Ntra Sra de Lujan del Buen Viaje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2403086904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OpenAula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Plataforma Servicios Normativos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>
                          <a:effectLst/>
                          <a:hlinkClick r:id="rId2"/>
                        </a:rPr>
                        <a:t>Plei@d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369215341"/>
                  </a:ext>
                </a:extLst>
              </a:tr>
              <a:tr h="113566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PeruDatanet-Learning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Propietaria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Redubicua.com.ar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142351601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Saba Learning/Saba Communities/Saba Centra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SELF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Sakai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3730021926"/>
                  </a:ext>
                </a:extLst>
              </a:tr>
              <a:tr h="113566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Skillport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Superate en linea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SIVEDUC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4038103625"/>
                  </a:ext>
                </a:extLst>
              </a:tr>
              <a:tr h="113566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The Capsule Company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Top Class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Suvin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443669562"/>
                  </a:ext>
                </a:extLst>
              </a:tr>
              <a:tr h="113566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VamosaClase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Verxact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UPSAvirtual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3330492993"/>
                  </a:ext>
                </a:extLst>
              </a:tr>
              <a:tr h="113566"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WCL 2.7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Webcampus</a:t>
                      </a:r>
                      <a:endParaRPr lang="es-MX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tc>
                  <a:txBody>
                    <a:bodyPr/>
                    <a:lstStyle/>
                    <a:p>
                      <a:pPr marR="165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Virtagora</a:t>
                      </a:r>
                      <a:endParaRPr lang="es-MX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8" marR="41918" marT="0" marB="0"/>
                </a:tc>
                <a:extLst>
                  <a:ext uri="{0D108BD9-81ED-4DB2-BD59-A6C34878D82A}">
                    <a16:rowId xmlns:a16="http://schemas.microsoft.com/office/drawing/2014/main" val="1295759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464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7AC25-3FBB-B546-AEBD-A929BF02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160000" cy="563563"/>
          </a:xfrm>
        </p:spPr>
        <p:txBody>
          <a:bodyPr/>
          <a:lstStyle/>
          <a:p>
            <a:r>
              <a:rPr lang="es-MX" sz="3200" dirty="0"/>
              <a:t>Plataformas en IES en México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8B60F7A-2878-8B44-A95D-FF50B04784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63563"/>
          <a:ext cx="11125200" cy="633869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70394959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526203336"/>
                    </a:ext>
                  </a:extLst>
                </a:gridCol>
              </a:tblGrid>
              <a:tr h="177232"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</a:rPr>
                        <a:t>UNIVERSIDAD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</a:rPr>
                        <a:t>PLATAFORMA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extLst>
                  <a:ext uri="{0D108BD9-81ED-4DB2-BD59-A6C34878D82A}">
                    <a16:rowId xmlns:a16="http://schemas.microsoft.com/office/drawing/2014/main" val="4139239315"/>
                  </a:ext>
                </a:extLst>
              </a:tr>
              <a:tr h="3579209"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</a:t>
                      </a: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Nacional Autonóma de México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Instituto Politécnico Nacional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Autónoma Metropolitana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Autónoma del Estado de México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de Sonora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Autónoma de Baja California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Iberoamericana ac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de Colima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de las Américas Pueblas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Michoacana de San Nicolás de Hidalgo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Autónoma de Ciudad Juárez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Instituto Tecnológico Autónomo de México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Autónoma de Yucatán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Moodle</a:t>
                      </a: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El Colegio de México</a:t>
                      </a:r>
                      <a:endParaRPr lang="es-MX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Autónoma de Chihuahua</a:t>
                      </a:r>
                      <a:endParaRPr lang="es-MX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de Guanajuato</a:t>
                      </a:r>
                      <a:endParaRPr lang="es-MX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Autónoma de San Luis Potosí</a:t>
                      </a:r>
                      <a:endParaRPr lang="es-MX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Autónoma del Estado de Hidalgo</a:t>
                      </a:r>
                      <a:endParaRPr lang="es-MX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dirty="0">
                          <a:solidFill>
                            <a:schemeClr val="tx1"/>
                          </a:solidFill>
                          <a:effectLst/>
                        </a:rPr>
                        <a:t>Universidad del Valle de México ac</a:t>
                      </a: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autónoma de Querétaro</a:t>
                      </a:r>
                      <a:endParaRPr lang="es-MX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Instituto Tecnológico y de Estudios Superiores de Occidente ac</a:t>
                      </a:r>
                      <a:endParaRPr lang="es-MX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Autónoma de Guadalajara</a:t>
                      </a:r>
                      <a:endParaRPr lang="es-MX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de Monterrey</a:t>
                      </a:r>
                      <a:endParaRPr lang="es-MX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Anáhuac Mayab</a:t>
                      </a:r>
                      <a:endParaRPr lang="es-MX" sz="12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extLst>
                  <a:ext uri="{0D108BD9-81ED-4DB2-BD59-A6C34878D82A}">
                    <a16:rowId xmlns:a16="http://schemas.microsoft.com/office/drawing/2014/main" val="3881817690"/>
                  </a:ext>
                </a:extLst>
              </a:tr>
              <a:tr h="351448"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</a:rPr>
                        <a:t>Tecnológico de Monterrey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Blackboard, Sakai</a:t>
                      </a: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Moodle, Saba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extLst>
                  <a:ext uri="{0D108BD9-81ED-4DB2-BD59-A6C34878D82A}">
                    <a16:rowId xmlns:a16="http://schemas.microsoft.com/office/drawing/2014/main" val="2082702776"/>
                  </a:ext>
                </a:extLst>
              </a:tr>
              <a:tr h="236525"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>
                          <a:solidFill>
                            <a:schemeClr val="tx1"/>
                          </a:solidFill>
                          <a:effectLst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de Guadalajara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Moodle, Sakai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extLst>
                  <a:ext uri="{0D108BD9-81ED-4DB2-BD59-A6C34878D82A}">
                    <a16:rowId xmlns:a16="http://schemas.microsoft.com/office/drawing/2014/main" val="3551752839"/>
                  </a:ext>
                </a:extLst>
              </a:tr>
              <a:tr h="230193"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>
                          <a:solidFill>
                            <a:schemeClr val="tx1"/>
                          </a:solidFill>
                          <a:effectLst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Universidad Autónoma de Nuevo León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Nexus, Moodle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extLst>
                  <a:ext uri="{0D108BD9-81ED-4DB2-BD59-A6C34878D82A}">
                    <a16:rowId xmlns:a16="http://schemas.microsoft.com/office/drawing/2014/main" val="4108533206"/>
                  </a:ext>
                </a:extLst>
              </a:tr>
              <a:tr h="460669"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</a:rPr>
                        <a:t>Universidad Veracruzana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Eminus</a:t>
                      </a: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extLst>
                  <a:ext uri="{0D108BD9-81ED-4DB2-BD59-A6C34878D82A}">
                    <a16:rowId xmlns:a16="http://schemas.microsoft.com/office/drawing/2014/main" val="1776840456"/>
                  </a:ext>
                </a:extLst>
              </a:tr>
              <a:tr h="460669"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Benemérita Universidad Autónoma de Puebla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Blackboard</a:t>
                      </a: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Moodle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extLst>
                  <a:ext uri="{0D108BD9-81ED-4DB2-BD59-A6C34878D82A}">
                    <a16:rowId xmlns:a16="http://schemas.microsoft.com/office/drawing/2014/main" val="1161386473"/>
                  </a:ext>
                </a:extLst>
              </a:tr>
              <a:tr h="460669"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</a:rPr>
                        <a:t>Universidad Tec Milenio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tc>
                  <a:txBody>
                    <a:bodyPr/>
                    <a:lstStyle/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Webtec</a:t>
                      </a:r>
                    </a:p>
                    <a:p>
                      <a:pPr marL="165735" marR="1657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Blackboard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4" marR="44864" marT="0" marB="0"/>
                </a:tc>
                <a:extLst>
                  <a:ext uri="{0D108BD9-81ED-4DB2-BD59-A6C34878D82A}">
                    <a16:rowId xmlns:a16="http://schemas.microsoft.com/office/drawing/2014/main" val="130134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431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DB336-88D6-2B44-98DF-E9A71E53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LMS de próxima generación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870F193-5DD3-3743-A13F-CCAE7B65F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235066"/>
              </p:ext>
            </p:extLst>
          </p:nvPr>
        </p:nvGraphicFramePr>
        <p:xfrm>
          <a:off x="609600" y="719666"/>
          <a:ext cx="10972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853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A050A-27E4-3C4E-9C85-9F2E29FC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160000" cy="563563"/>
          </a:xfrm>
        </p:spPr>
        <p:txBody>
          <a:bodyPr/>
          <a:lstStyle/>
          <a:p>
            <a:r>
              <a:rPr lang="es-MX" dirty="0"/>
              <a:t>Tendencias a considerar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340B808-189F-3640-8367-29CC8AF5A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6913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39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B5D4C-EF2B-D041-BF5F-BDF5F0A8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</a:t>
            </a:r>
          </a:p>
        </p:txBody>
      </p:sp>
      <p:pic>
        <p:nvPicPr>
          <p:cNvPr id="5" name="Imagen 2" descr="cuadro02.jpg">
            <a:extLst>
              <a:ext uri="{FF2B5EF4-FFF2-40B4-BE49-F238E27FC236}">
                <a16:creationId xmlns:a16="http://schemas.microsoft.com/office/drawing/2014/main" id="{9E9011C0-8769-C240-B11F-0442FF001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5905"/>
            <a:ext cx="10668000" cy="44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700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42F5F-524E-4C4C-A669-14618E30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a considerar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D96910B0-B8BD-DD46-992E-9B9586C93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41303"/>
              </p:ext>
            </p:extLst>
          </p:nvPr>
        </p:nvGraphicFramePr>
        <p:xfrm>
          <a:off x="609600" y="13716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867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F0844-C6DC-C647-85E8-8162C623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160000" cy="563563"/>
          </a:xfrm>
        </p:spPr>
        <p:txBody>
          <a:bodyPr/>
          <a:lstStyle/>
          <a:p>
            <a:r>
              <a:rPr lang="es-MX" dirty="0"/>
              <a:t>Tendencias a considerar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7DE483C-48B6-774B-BF8E-A2510E948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133644"/>
              </p:ext>
            </p:extLst>
          </p:nvPr>
        </p:nvGraphicFramePr>
        <p:xfrm>
          <a:off x="609600" y="719666"/>
          <a:ext cx="10972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68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237AD-60C1-4E49-BCDD-31CA281F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a considerar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3DCC426-0FA5-6547-B8E9-5FFBCEB93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774145"/>
              </p:ext>
            </p:extLst>
          </p:nvPr>
        </p:nvGraphicFramePr>
        <p:xfrm>
          <a:off x="609600" y="13716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605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1561A-EFD4-A747-89A6-8E257277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a considerar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AECBDF7-341C-3A40-ADD3-1D2053690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834329"/>
              </p:ext>
            </p:extLst>
          </p:nvPr>
        </p:nvGraphicFramePr>
        <p:xfrm>
          <a:off x="609600" y="13716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7E0B95B-F0BE-7742-BC9A-CBCE546699B8}"/>
              </a:ext>
            </a:extLst>
          </p:cNvPr>
          <p:cNvSpPr txBox="1"/>
          <p:nvPr/>
        </p:nvSpPr>
        <p:spPr>
          <a:xfrm>
            <a:off x="1435100" y="4876800"/>
            <a:ext cx="9334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800" b="1" dirty="0"/>
              <a:t>++Gamificación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2922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EA6F2-69E5-EC4D-977E-A3C022CB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160000" cy="563563"/>
          </a:xfrm>
        </p:spPr>
        <p:txBody>
          <a:bodyPr/>
          <a:lstStyle/>
          <a:p>
            <a:r>
              <a:rPr lang="es-MX" dirty="0"/>
              <a:t>Tendencias a considerar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94538FE-E792-9F4A-9437-6A58C215D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304733"/>
              </p:ext>
            </p:extLst>
          </p:nvPr>
        </p:nvGraphicFramePr>
        <p:xfrm>
          <a:off x="609600" y="719666"/>
          <a:ext cx="11049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65E9112-1FF0-AA4E-B5D7-0EBAB55A7740}"/>
              </a:ext>
            </a:extLst>
          </p:cNvPr>
          <p:cNvSpPr txBox="1"/>
          <p:nvPr/>
        </p:nvSpPr>
        <p:spPr>
          <a:xfrm>
            <a:off x="685800" y="3276600"/>
            <a:ext cx="3429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- contenido corto, gamificado, fácil de usar y altamente efectivo en su ejecución desde un teléfono inteligente</a:t>
            </a:r>
          </a:p>
        </p:txBody>
      </p:sp>
    </p:spTree>
    <p:extLst>
      <p:ext uri="{BB962C8B-B14F-4D97-AF65-F5344CB8AC3E}">
        <p14:creationId xmlns:p14="http://schemas.microsoft.com/office/powerpoint/2010/main" val="2892160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94258-1C22-4040-99D6-B2D2FA39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160000" cy="563563"/>
          </a:xfrm>
        </p:spPr>
        <p:txBody>
          <a:bodyPr/>
          <a:lstStyle/>
          <a:p>
            <a:r>
              <a:rPr lang="es-MX" dirty="0"/>
              <a:t>Tendencias a considerar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BE5C917-47FB-3249-B1AA-D96F85C85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416255"/>
              </p:ext>
            </p:extLst>
          </p:nvPr>
        </p:nvGraphicFramePr>
        <p:xfrm>
          <a:off x="533400" y="829733"/>
          <a:ext cx="10972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975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3A449-B3FD-5A42-877E-9173BE33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a considerar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C50737F-398C-8149-8CAD-CED9CD670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115369"/>
              </p:ext>
            </p:extLst>
          </p:nvPr>
        </p:nvGraphicFramePr>
        <p:xfrm>
          <a:off x="609600" y="13716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952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5973C-83CD-A948-8166-38B9C48F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a considerar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AC8F03C-6B73-7C4D-9E0B-BD03936CD3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765874"/>
              </p:ext>
            </p:extLst>
          </p:nvPr>
        </p:nvGraphicFramePr>
        <p:xfrm>
          <a:off x="609600" y="13716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4706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3D84F-35E0-A34A-B363-EA3F6E08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160000" cy="563563"/>
          </a:xfrm>
        </p:spPr>
        <p:txBody>
          <a:bodyPr/>
          <a:lstStyle/>
          <a:p>
            <a:r>
              <a:rPr lang="es-MX" dirty="0"/>
              <a:t>Tendencias a considerar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9DFCC43-FC91-9B4D-B28A-0B3CFF39E0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42660"/>
              </p:ext>
            </p:extLst>
          </p:nvPr>
        </p:nvGraphicFramePr>
        <p:xfrm>
          <a:off x="609600" y="956733"/>
          <a:ext cx="1016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17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CF49E-6288-E34C-A6DD-1129C6F9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160000" cy="563563"/>
          </a:xfrm>
        </p:spPr>
        <p:txBody>
          <a:bodyPr/>
          <a:lstStyle/>
          <a:p>
            <a:r>
              <a:rPr lang="es-MX" dirty="0"/>
              <a:t>Tendencias a considerar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3DFCA23-00EB-6D42-A29D-81FE4640D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02657"/>
              </p:ext>
            </p:extLst>
          </p:nvPr>
        </p:nvGraphicFramePr>
        <p:xfrm>
          <a:off x="609600" y="719666"/>
          <a:ext cx="1016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F2C5900-C58E-3C45-8840-DC635C0E4AA4}"/>
              </a:ext>
            </a:extLst>
          </p:cNvPr>
          <p:cNvSpPr txBox="1"/>
          <p:nvPr/>
        </p:nvSpPr>
        <p:spPr>
          <a:xfrm>
            <a:off x="6858000" y="914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analizar el comportamiento de los estudiantes y profesores con la plataforma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2A567FE-91BC-484C-8D8A-5D6E910951B7}"/>
              </a:ext>
            </a:extLst>
          </p:cNvPr>
          <p:cNvSpPr txBox="1"/>
          <p:nvPr/>
        </p:nvSpPr>
        <p:spPr>
          <a:xfrm>
            <a:off x="6858000" y="2514600"/>
            <a:ext cx="37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busca un aprendizaje más personalizado y adaptado al estudiante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79E782-E196-DD47-BBE6-424760B2722F}"/>
              </a:ext>
            </a:extLst>
          </p:cNvPr>
          <p:cNvSpPr txBox="1"/>
          <p:nvPr/>
        </p:nvSpPr>
        <p:spPr>
          <a:xfrm>
            <a:off x="7924800" y="3910968"/>
            <a:ext cx="269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Considera sus  preferencias, usos y datos utilizados durante su participación e interacción con en LMS.</a:t>
            </a:r>
          </a:p>
          <a:p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423740-F35A-A344-AC86-1B7D4E0EFE03}"/>
              </a:ext>
            </a:extLst>
          </p:cNvPr>
          <p:cNvSpPr txBox="1"/>
          <p:nvPr/>
        </p:nvSpPr>
        <p:spPr>
          <a:xfrm>
            <a:off x="1219200" y="5791200"/>
            <a:ext cx="955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200" dirty="0"/>
              <a:t> e-Learning Analytics</a:t>
            </a:r>
          </a:p>
        </p:txBody>
      </p:sp>
    </p:spTree>
    <p:extLst>
      <p:ext uri="{BB962C8B-B14F-4D97-AF65-F5344CB8AC3E}">
        <p14:creationId xmlns:p14="http://schemas.microsoft.com/office/powerpoint/2010/main" val="347284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>
            <a:extLst>
              <a:ext uri="{FF2B5EF4-FFF2-40B4-BE49-F238E27FC236}">
                <a16:creationId xmlns:a16="http://schemas.microsoft.com/office/drawing/2014/main" id="{B949BED3-83FF-AC49-B8B1-B7EB7381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MX" dirty="0">
                <a:latin typeface="Bebas Neue" pitchFamily="6" charset="0"/>
                <a:ea typeface="ＭＳ Ｐゴシック" panose="020B0600070205080204" pitchFamily="34" charset="-128"/>
              </a:rPr>
              <a:t>Introducción</a:t>
            </a:r>
          </a:p>
        </p:txBody>
      </p:sp>
      <p:sp>
        <p:nvSpPr>
          <p:cNvPr id="17411" name="Marcador de texto 3">
            <a:extLst>
              <a:ext uri="{FF2B5EF4-FFF2-40B4-BE49-F238E27FC236}">
                <a16:creationId xmlns:a16="http://schemas.microsoft.com/office/drawing/2014/main" id="{A5A35BB0-2E57-AF46-947A-BF780DAF1D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895600"/>
            <a:ext cx="4530725" cy="457200"/>
          </a:xfr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s-ES_tradnl" altLang="es-MX" sz="2200" dirty="0">
                <a:latin typeface="Bebas Neue" pitchFamily="6" charset="0"/>
                <a:ea typeface="ＭＳ Ｐゴシック" panose="020B0600070205080204" pitchFamily="34" charset="-128"/>
              </a:rPr>
              <a:t>Educación</a:t>
            </a:r>
          </a:p>
        </p:txBody>
      </p:sp>
      <p:sp>
        <p:nvSpPr>
          <p:cNvPr id="17412" name="Marcador de texto 4">
            <a:extLst>
              <a:ext uri="{FF2B5EF4-FFF2-40B4-BE49-F238E27FC236}">
                <a16:creationId xmlns:a16="http://schemas.microsoft.com/office/drawing/2014/main" id="{D33A69C1-7E8A-564B-9F1C-F75874B252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11964" y="3402013"/>
            <a:ext cx="4576762" cy="45720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ES_tradnl" altLang="es-MX" sz="2200" dirty="0">
                <a:latin typeface="Bebas Neue" pitchFamily="6" charset="0"/>
                <a:ea typeface="ＭＳ Ｐゴシック" panose="020B0600070205080204" pitchFamily="34" charset="-128"/>
              </a:rPr>
              <a:t>Sociedad del Conocimiento</a:t>
            </a:r>
          </a:p>
          <a:p>
            <a:pPr eaLnBrk="1" hangingPunct="1">
              <a:spcBef>
                <a:spcPct val="0"/>
              </a:spcBef>
            </a:pPr>
            <a:endParaRPr lang="es-ES_tradnl" altLang="es-MX" sz="2200" dirty="0">
              <a:ea typeface="ＭＳ Ｐゴシック" panose="020B0600070205080204" pitchFamily="34" charset="-128"/>
            </a:endParaRPr>
          </a:p>
        </p:txBody>
      </p:sp>
      <p:sp>
        <p:nvSpPr>
          <p:cNvPr id="17413" name="Marcador de texto 5">
            <a:extLst>
              <a:ext uri="{FF2B5EF4-FFF2-40B4-BE49-F238E27FC236}">
                <a16:creationId xmlns:a16="http://schemas.microsoft.com/office/drawing/2014/main" id="{DE737313-9543-0D4C-92D0-B58225425F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0811" y="3941313"/>
            <a:ext cx="4576762" cy="4064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s-ES_tradnl" altLang="es-MX" sz="2200" dirty="0">
                <a:latin typeface="Bebas Neue" pitchFamily="6" charset="0"/>
                <a:ea typeface="ＭＳ Ｐゴシック" panose="020B0600070205080204" pitchFamily="34" charset="-128"/>
              </a:rPr>
              <a:t>TIC</a:t>
            </a:r>
          </a:p>
        </p:txBody>
      </p:sp>
      <p:sp>
        <p:nvSpPr>
          <p:cNvPr id="17414" name="Marcador de texto 6">
            <a:extLst>
              <a:ext uri="{FF2B5EF4-FFF2-40B4-BE49-F238E27FC236}">
                <a16:creationId xmlns:a16="http://schemas.microsoft.com/office/drawing/2014/main" id="{BF963CFC-04A7-DB4E-9D40-3E801A876F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1964" y="4526114"/>
            <a:ext cx="4615610" cy="457201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altLang="es-MX" sz="2200" dirty="0">
                <a:latin typeface="Bebas Neue" pitchFamily="6" charset="0"/>
                <a:ea typeface="ＭＳ Ｐゴシック" panose="020B0600070205080204" pitchFamily="34" charset="-128"/>
              </a:rPr>
              <a:t>Entornos Virtuales de Aprendizaje</a:t>
            </a:r>
          </a:p>
          <a:p>
            <a:pPr eaLnBrk="1" hangingPunct="1">
              <a:spcBef>
                <a:spcPct val="0"/>
              </a:spcBef>
            </a:pPr>
            <a:endParaRPr lang="es-ES_tradnl" altLang="es-MX" sz="2200" dirty="0">
              <a:ea typeface="ＭＳ Ｐゴシック" panose="020B0600070205080204" pitchFamily="34" charset="-128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9FEF9FF8-3D61-364C-ABB6-52F24756994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0" b="18940"/>
          <a:stretch>
            <a:fillRect/>
          </a:stretch>
        </p:blipFill>
        <p:spPr/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CF49E-6288-E34C-A6DD-1129C6F9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a considerar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2B74B48-0EE7-DC46-92B7-3057CA50B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664337"/>
              </p:ext>
            </p:extLst>
          </p:nvPr>
        </p:nvGraphicFramePr>
        <p:xfrm>
          <a:off x="609600" y="13716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302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B42CA-2128-A245-83B8-708232B6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B98B3-24AE-784B-9EE1-9BECB0337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200" dirty="0"/>
              <a:t>Los entornos virtuales de aprendizaje juegan un papel determinante en la educación</a:t>
            </a:r>
          </a:p>
          <a:p>
            <a:r>
              <a:rPr lang="es-MX" sz="2200" dirty="0"/>
              <a:t>Existen retos importantes a considerar entre los que se destacan:</a:t>
            </a:r>
          </a:p>
          <a:p>
            <a:pPr lvl="1"/>
            <a:r>
              <a:rPr lang="es-MX" sz="2200" dirty="0"/>
              <a:t>Capacitación de docentes</a:t>
            </a:r>
          </a:p>
          <a:p>
            <a:pPr lvl="1"/>
            <a:r>
              <a:rPr lang="es-MX" sz="2200" dirty="0"/>
              <a:t>Acceso a las tecnologías</a:t>
            </a:r>
          </a:p>
          <a:p>
            <a:pPr lvl="1"/>
            <a:r>
              <a:rPr lang="es-MX" sz="2200" dirty="0"/>
              <a:t>Inclusión de herramientas innovadoras</a:t>
            </a:r>
          </a:p>
          <a:p>
            <a:pPr lvl="1"/>
            <a:r>
              <a:rPr lang="es-MX" sz="2200" dirty="0"/>
              <a:t>Diseño de contenidos dirigidos al aprendizaje de los estudiantes</a:t>
            </a:r>
          </a:p>
          <a:p>
            <a:pPr lvl="1"/>
            <a:r>
              <a:rPr lang="es-MX" sz="2200" dirty="0"/>
              <a:t>Adecuación de infraestructura en las IES</a:t>
            </a:r>
          </a:p>
        </p:txBody>
      </p:sp>
    </p:spTree>
    <p:extLst>
      <p:ext uri="{BB962C8B-B14F-4D97-AF65-F5344CB8AC3E}">
        <p14:creationId xmlns:p14="http://schemas.microsoft.com/office/powerpoint/2010/main" val="2977710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861E949D-79E7-2F45-BFE5-DCA33D7FE6B3}"/>
              </a:ext>
            </a:extLst>
          </p:cNvPr>
          <p:cNvSpPr txBox="1"/>
          <p:nvPr/>
        </p:nvSpPr>
        <p:spPr>
          <a:xfrm>
            <a:off x="1371600" y="2514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altLang="es-MX" sz="3500" b="1" dirty="0">
                <a:solidFill>
                  <a:schemeClr val="accent3">
                    <a:lumMod val="75000"/>
                  </a:schemeClr>
                </a:solidFill>
                <a:latin typeface="Bebas Neue" pitchFamily="6" charset="0"/>
              </a:rPr>
              <a:t>Gracias por su atención</a:t>
            </a:r>
            <a:endParaRPr lang="es-MX" sz="3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116BBF7-724D-114E-B116-462E3DA1B332}"/>
              </a:ext>
            </a:extLst>
          </p:cNvPr>
          <p:cNvSpPr txBox="1"/>
          <p:nvPr/>
        </p:nvSpPr>
        <p:spPr>
          <a:xfrm>
            <a:off x="2662488" y="5923002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aotero@uv.mx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B34674B-9EE9-2346-B412-4F85F79B0D94}"/>
              </a:ext>
            </a:extLst>
          </p:cNvPr>
          <p:cNvSpPr txBox="1"/>
          <p:nvPr/>
        </p:nvSpPr>
        <p:spPr>
          <a:xfrm>
            <a:off x="1828800" y="6292334"/>
            <a:ext cx="795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1ª Jornada de Innovación en Educación Superior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CA10B6-3AA6-BA43-ADD6-F917D1247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9653"/>
            <a:ext cx="3089275" cy="13853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9BCD47-FC04-2743-A6EC-B26E4EFAB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0" y="275749"/>
            <a:ext cx="1473200" cy="17553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17D91B-D624-E344-89C3-C8E8AA39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97" y="3883498"/>
            <a:ext cx="5368205" cy="198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136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2">
            <a:extLst>
              <a:ext uri="{FF2B5EF4-FFF2-40B4-BE49-F238E27FC236}">
                <a16:creationId xmlns:a16="http://schemas.microsoft.com/office/drawing/2014/main" id="{3D26D508-5361-484A-88B2-7BF056CD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MX" dirty="0">
                <a:latin typeface="Bebas Neue" pitchFamily="6" charset="0"/>
                <a:ea typeface="ＭＳ Ｐゴシック" panose="020B0600070205080204" pitchFamily="34" charset="-128"/>
              </a:rPr>
              <a:t>Entorno Virtual de Aprendizaje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FC32697-9AAC-C944-A791-1FCFCCC8168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3482264"/>
              </p:ext>
            </p:extLst>
          </p:nvPr>
        </p:nvGraphicFramePr>
        <p:xfrm>
          <a:off x="762000" y="1371600"/>
          <a:ext cx="10591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Marcador de contenido 4">
            <a:extLst>
              <a:ext uri="{FF2B5EF4-FFF2-40B4-BE49-F238E27FC236}">
                <a16:creationId xmlns:a16="http://schemas.microsoft.com/office/drawing/2014/main" id="{718D16AC-FC3B-6441-800E-D4EABB992AC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11200" y="5105400"/>
            <a:ext cx="6070600" cy="457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MX" sz="2200" dirty="0">
                <a:solidFill>
                  <a:schemeClr val="tx1"/>
                </a:solidFill>
              </a:rPr>
              <a:t> LMS (Learning Management System)</a:t>
            </a:r>
            <a:endParaRPr lang="es-ES_tradnl" altLang="es-MX" sz="2200" dirty="0">
              <a:solidFill>
                <a:schemeClr val="tx1"/>
              </a:solidFill>
              <a:latin typeface="Bebas Neue" pitchFamily="6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Marcador de contenido 5">
            <a:extLst>
              <a:ext uri="{FF2B5EF4-FFF2-40B4-BE49-F238E27FC236}">
                <a16:creationId xmlns:a16="http://schemas.microsoft.com/office/drawing/2014/main" id="{3C490192-25AC-C24D-97BE-2B0D58D3F08C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11200" y="5597525"/>
            <a:ext cx="6070600" cy="42227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s-ES_tradnl" altLang="es-MX" sz="2200" dirty="0">
                <a:latin typeface="Bebas Neue" pitchFamily="6" charset="0"/>
                <a:ea typeface="ＭＳ Ｐゴシック" panose="020B0600070205080204" pitchFamily="34" charset="-128"/>
              </a:rPr>
              <a:t>Plataformas virtuales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ítulo 7">
            <a:extLst>
              <a:ext uri="{FF2B5EF4-FFF2-40B4-BE49-F238E27FC236}">
                <a16:creationId xmlns:a16="http://schemas.microsoft.com/office/drawing/2014/main" id="{27923F43-9397-664D-A363-6B8902A6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28600"/>
            <a:ext cx="10160000" cy="863600"/>
          </a:xfrm>
        </p:spPr>
        <p:txBody>
          <a:bodyPr/>
          <a:lstStyle/>
          <a:p>
            <a:r>
              <a:rPr lang="es-ES_tradnl" altLang="es-MX" dirty="0">
                <a:latin typeface="Bebas Neue" pitchFamily="6" charset="0"/>
                <a:ea typeface="ＭＳ Ｐゴシック" panose="020B0600070205080204" pitchFamily="34" charset="-128"/>
              </a:rPr>
              <a:t>Evolución</a:t>
            </a:r>
            <a:endParaRPr lang="es-ES" altLang="es-MX" dirty="0">
              <a:latin typeface="Bebas Neue" pitchFamily="6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DBEFBA5-EC6D-FA4D-97E7-C940A7E80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350631"/>
              </p:ext>
            </p:extLst>
          </p:nvPr>
        </p:nvGraphicFramePr>
        <p:xfrm>
          <a:off x="419100" y="990600"/>
          <a:ext cx="11353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59149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Marcador de texto 1">
            <a:extLst>
              <a:ext uri="{FF2B5EF4-FFF2-40B4-BE49-F238E27FC236}">
                <a16:creationId xmlns:a16="http://schemas.microsoft.com/office/drawing/2014/main" id="{24E4EEEF-2F97-1D41-A9DD-E553403815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000" y="1830388"/>
            <a:ext cx="10668000" cy="457200"/>
          </a:xfrm>
        </p:spPr>
        <p:txBody>
          <a:bodyPr/>
          <a:lstStyle/>
          <a:p>
            <a:r>
              <a:rPr lang="es-ES" altLang="es-MX" sz="2200" dirty="0">
                <a:solidFill>
                  <a:schemeClr val="tx1"/>
                </a:solidFill>
                <a:latin typeface="Bebas Neue" pitchFamily="6" charset="0"/>
                <a:ea typeface="ＭＳ Ｐゴシック" panose="020B0600070205080204" pitchFamily="34" charset="-128"/>
              </a:rPr>
              <a:t>Transformación del panorama educativo</a:t>
            </a:r>
          </a:p>
        </p:txBody>
      </p:sp>
      <p:sp>
        <p:nvSpPr>
          <p:cNvPr id="56322" name="Marcador de texto 2">
            <a:extLst>
              <a:ext uri="{FF2B5EF4-FFF2-40B4-BE49-F238E27FC236}">
                <a16:creationId xmlns:a16="http://schemas.microsoft.com/office/drawing/2014/main" id="{8DFAC355-E480-2945-AABC-08937A779C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2000" y="2527300"/>
            <a:ext cx="10667999" cy="4572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s-ES" altLang="es-MX" sz="2200" dirty="0">
                <a:latin typeface="Bebas Neue" pitchFamily="6" charset="0"/>
                <a:ea typeface="ＭＳ Ｐゴシック" panose="020B0600070205080204" pitchFamily="34" charset="-128"/>
              </a:rPr>
              <a:t>Brindando en la educación</a:t>
            </a:r>
          </a:p>
        </p:txBody>
      </p:sp>
      <p:sp>
        <p:nvSpPr>
          <p:cNvPr id="56323" name="Marcador de texto 3">
            <a:extLst>
              <a:ext uri="{FF2B5EF4-FFF2-40B4-BE49-F238E27FC236}">
                <a16:creationId xmlns:a16="http://schemas.microsoft.com/office/drawing/2014/main" id="{D5D7CA45-2201-0241-8CB0-10B9E7CBCA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5915892"/>
            <a:ext cx="10668000" cy="39052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s-ES" altLang="es-MX" sz="2200" dirty="0">
                <a:solidFill>
                  <a:schemeClr val="tx1"/>
                </a:solidFill>
                <a:latin typeface="Bebas Neue" pitchFamily="34" charset="0"/>
                <a:ea typeface="ＭＳ Ｐゴシック" panose="020B0600070205080204" pitchFamily="34" charset="-128"/>
              </a:rPr>
              <a:t>Aumento en la calidad de atención del estudiante</a:t>
            </a:r>
          </a:p>
        </p:txBody>
      </p:sp>
      <p:sp>
        <p:nvSpPr>
          <p:cNvPr id="56324" name="Título 7">
            <a:extLst>
              <a:ext uri="{FF2B5EF4-FFF2-40B4-BE49-F238E27FC236}">
                <a16:creationId xmlns:a16="http://schemas.microsoft.com/office/drawing/2014/main" id="{27923F43-9397-664D-A363-6B8902A6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4200"/>
            <a:ext cx="10160000" cy="863600"/>
          </a:xfrm>
        </p:spPr>
        <p:txBody>
          <a:bodyPr/>
          <a:lstStyle/>
          <a:p>
            <a:r>
              <a:rPr lang="es-ES_tradnl" altLang="es-MX" dirty="0">
                <a:latin typeface="Bebas Neue" pitchFamily="6" charset="0"/>
                <a:ea typeface="ＭＳ Ｐゴシック" panose="020B0600070205080204" pitchFamily="34" charset="-128"/>
              </a:rPr>
              <a:t>Desarrollo</a:t>
            </a:r>
            <a:endParaRPr lang="es-ES" altLang="es-MX" dirty="0">
              <a:latin typeface="Bebas Neue" pitchFamily="6" charset="0"/>
              <a:ea typeface="ＭＳ Ｐゴシック" panose="020B0600070205080204" pitchFamily="34" charset="-128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D5DFD144-0D7D-7744-910C-A6742D6403DD}"/>
              </a:ext>
            </a:extLst>
          </p:cNvPr>
          <p:cNvSpPr txBox="1">
            <a:spLocks/>
          </p:cNvSpPr>
          <p:nvPr/>
        </p:nvSpPr>
        <p:spPr bwMode="auto">
          <a:xfrm>
            <a:off x="762000" y="3146935"/>
            <a:ext cx="1066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700" b="0" kern="1200">
                <a:solidFill>
                  <a:srgbClr val="2E7974"/>
                </a:solidFill>
                <a:latin typeface="Bebas Neue" pitchFamily="34" charset="0"/>
                <a:ea typeface="ＭＳ Ｐゴシック" charset="0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MX" sz="2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Creación de contenidos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9F1AFA42-271A-1443-939C-E7CCD1B5333E}"/>
              </a:ext>
            </a:extLst>
          </p:cNvPr>
          <p:cNvSpPr txBox="1">
            <a:spLocks/>
          </p:cNvSpPr>
          <p:nvPr/>
        </p:nvSpPr>
        <p:spPr bwMode="auto">
          <a:xfrm>
            <a:off x="762000" y="3843847"/>
            <a:ext cx="10667999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b="0" kern="1200">
                <a:solidFill>
                  <a:schemeClr val="bg1"/>
                </a:solidFill>
                <a:latin typeface="Bebas Neue" pitchFamily="34" charset="0"/>
                <a:ea typeface="ＭＳ Ｐゴシック" charset="0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MX" sz="2200" dirty="0">
                <a:ea typeface="ＭＳ Ｐゴシック" panose="020B0600070205080204" pitchFamily="34" charset="-128"/>
              </a:rPr>
              <a:t>Disminución de costos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D64EFAA4-93ED-CD48-8A87-2529C7F9CEBF}"/>
              </a:ext>
            </a:extLst>
          </p:cNvPr>
          <p:cNvSpPr txBox="1">
            <a:spLocks/>
          </p:cNvSpPr>
          <p:nvPr/>
        </p:nvSpPr>
        <p:spPr bwMode="auto">
          <a:xfrm>
            <a:off x="762000" y="4522068"/>
            <a:ext cx="1066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700" b="0" kern="1200">
                <a:solidFill>
                  <a:srgbClr val="2E7974"/>
                </a:solidFill>
                <a:latin typeface="Bebas Neue" pitchFamily="34" charset="0"/>
                <a:ea typeface="ＭＳ Ｐゴシック" charset="0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MX" sz="2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Incremento de flexibilidad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B3973867-EAAF-D649-B452-2BE5E9455579}"/>
              </a:ext>
            </a:extLst>
          </p:cNvPr>
          <p:cNvSpPr txBox="1">
            <a:spLocks/>
          </p:cNvSpPr>
          <p:nvPr/>
        </p:nvSpPr>
        <p:spPr bwMode="auto">
          <a:xfrm>
            <a:off x="780010" y="5218980"/>
            <a:ext cx="10667999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b="0" kern="1200">
                <a:solidFill>
                  <a:schemeClr val="bg1"/>
                </a:solidFill>
                <a:latin typeface="Bebas Neue" pitchFamily="34" charset="0"/>
                <a:ea typeface="ＭＳ Ｐゴシック" charset="0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62626"/>
                </a:solidFill>
                <a:latin typeface="Bebas Neue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MX" sz="2200" dirty="0">
                <a:ea typeface="ＭＳ Ｐゴシック" panose="020B0600070205080204" pitchFamily="34" charset="-128"/>
              </a:rPr>
              <a:t>Personalización del aprendizaje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contenido 3">
            <a:extLst>
              <a:ext uri="{FF2B5EF4-FFF2-40B4-BE49-F238E27FC236}">
                <a16:creationId xmlns:a16="http://schemas.microsoft.com/office/drawing/2014/main" id="{87C02520-7C26-4A48-BB1E-C88495BA7B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5197" y="990600"/>
            <a:ext cx="2362200" cy="48768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altLang="es-MX" sz="1800" dirty="0">
                <a:ea typeface="ＭＳ Ｐゴシック" panose="020B0600070205080204" pitchFamily="34" charset="-128"/>
              </a:rPr>
              <a:t>Desarrollo: </a:t>
            </a:r>
          </a:p>
          <a:p>
            <a:pPr eaLnBrk="1" hangingPunct="1">
              <a:spcBef>
                <a:spcPct val="0"/>
              </a:spcBef>
            </a:pPr>
            <a:endParaRPr lang="es-ES_tradnl" altLang="es-MX" sz="18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s-ES_tradnl" altLang="es-MX" sz="1800" dirty="0">
                <a:ea typeface="ＭＳ Ｐゴシック" panose="020B0600070205080204" pitchFamily="34" charset="-128"/>
              </a:rPr>
              <a:t>“Mejorar el acceso, la equidad y la calidad de la educación”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1F0EE30-79C4-2741-807F-FBA4FAD45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297726"/>
              </p:ext>
            </p:extLst>
          </p:nvPr>
        </p:nvGraphicFramePr>
        <p:xfrm>
          <a:off x="3422994" y="719666"/>
          <a:ext cx="8616605" cy="568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>
            <a:extLst>
              <a:ext uri="{FF2B5EF4-FFF2-40B4-BE49-F238E27FC236}">
                <a16:creationId xmlns:a16="http://schemas.microsoft.com/office/drawing/2014/main" id="{6C9EA252-FE76-6646-94DF-3EC1E9B0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4200"/>
            <a:ext cx="10160000" cy="563563"/>
          </a:xfrm>
        </p:spPr>
        <p:txBody>
          <a:bodyPr/>
          <a:lstStyle/>
          <a:p>
            <a:pPr eaLnBrk="1" hangingPunct="1"/>
            <a:r>
              <a:rPr lang="es-ES_tradnl" altLang="es-MX">
                <a:latin typeface="Bebas Neue" pitchFamily="6" charset="0"/>
                <a:ea typeface="ＭＳ Ｐゴシック" panose="020B0600070205080204" pitchFamily="34" charset="-128"/>
              </a:rPr>
              <a:t>Algunas definiciones importantes</a:t>
            </a:r>
          </a:p>
        </p:txBody>
      </p:sp>
      <p:sp>
        <p:nvSpPr>
          <p:cNvPr id="21506" name="Marcador de contenido 2">
            <a:extLst>
              <a:ext uri="{FF2B5EF4-FFF2-40B4-BE49-F238E27FC236}">
                <a16:creationId xmlns:a16="http://schemas.microsoft.com/office/drawing/2014/main" id="{8E9E06BE-3F92-934E-B721-DAADC6F5A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2006600"/>
            <a:ext cx="4872038" cy="111760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MX" sz="2200" dirty="0">
                <a:ea typeface="ＭＳ Ｐゴシック" panose="020B0600070205080204" pitchFamily="34" charset="-128"/>
              </a:rPr>
              <a:t>Servidor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MX" sz="2200" dirty="0">
                <a:ea typeface="ＭＳ Ｐゴシック" panose="020B0600070205080204" pitchFamily="34" charset="-128"/>
              </a:rPr>
              <a:t>Acceso a Internet</a:t>
            </a:r>
          </a:p>
          <a:p>
            <a:pPr eaLnBrk="1" hangingPunct="1">
              <a:spcBef>
                <a:spcPct val="0"/>
              </a:spcBef>
            </a:pPr>
            <a:endParaRPr lang="es-MX" altLang="es-MX" sz="22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s-MX" altLang="es-MX" sz="22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s-MX" altLang="es-MX" sz="22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s-MX" altLang="es-MX" sz="22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s-ES_tradnl" altLang="es-MX" sz="2200" dirty="0">
                <a:ea typeface="ＭＳ Ｐゴシック" panose="020B0600070205080204" pitchFamily="34" charset="-128"/>
              </a:rPr>
              <a:t>				</a:t>
            </a:r>
            <a:endParaRPr lang="es-MX" altLang="es-MX" sz="22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s-MX" altLang="es-MX" sz="22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s-MX" altLang="es-MX" sz="2200" dirty="0">
              <a:ea typeface="ＭＳ Ｐゴシック" panose="020B0600070205080204" pitchFamily="34" charset="-128"/>
            </a:endParaRPr>
          </a:p>
        </p:txBody>
      </p:sp>
      <p:sp>
        <p:nvSpPr>
          <p:cNvPr id="20483" name="Marcador de contenido 3">
            <a:extLst>
              <a:ext uri="{FF2B5EF4-FFF2-40B4-BE49-F238E27FC236}">
                <a16:creationId xmlns:a16="http://schemas.microsoft.com/office/drawing/2014/main" id="{C40172C1-A551-7647-BE40-6EE7DE53E4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0" y="2006600"/>
            <a:ext cx="4978400" cy="1117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MX" sz="2200" dirty="0">
                <a:ea typeface="ＭＳ Ｐゴシック" panose="020B0600070205080204" pitchFamily="34" charset="-128"/>
              </a:rPr>
              <a:t>Plataforma virtual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MX" sz="2200" dirty="0">
                <a:ea typeface="ＭＳ Ｐゴシック" panose="020B0600070205080204" pitchFamily="34" charset="-128"/>
              </a:rPr>
              <a:t>Herramientas tecno-pedagógicas</a:t>
            </a:r>
            <a:endParaRPr lang="es-ES_tradnl" altLang="es-MX" sz="2200" dirty="0">
              <a:ea typeface="ＭＳ Ｐゴシック" panose="020B0600070205080204" pitchFamily="34" charset="-128"/>
            </a:endParaRPr>
          </a:p>
        </p:txBody>
      </p:sp>
      <p:sp>
        <p:nvSpPr>
          <p:cNvPr id="20484" name="Marcador de contenido 4">
            <a:extLst>
              <a:ext uri="{FF2B5EF4-FFF2-40B4-BE49-F238E27FC236}">
                <a16:creationId xmlns:a16="http://schemas.microsoft.com/office/drawing/2014/main" id="{9B128A44-205A-B74A-ADE5-5DCAF4B9E96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812800" y="1508125"/>
            <a:ext cx="3759200" cy="32067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s-ES_tradnl" altLang="es-MX" sz="2200" dirty="0">
                <a:latin typeface="Bebas Neue" pitchFamily="6" charset="0"/>
                <a:ea typeface="ＭＳ Ｐゴシック" panose="020B0600070205080204" pitchFamily="34" charset="-128"/>
              </a:rPr>
              <a:t>Hardware</a:t>
            </a:r>
          </a:p>
        </p:txBody>
      </p:sp>
      <p:sp>
        <p:nvSpPr>
          <p:cNvPr id="20485" name="Marcador de contenido 5">
            <a:extLst>
              <a:ext uri="{FF2B5EF4-FFF2-40B4-BE49-F238E27FC236}">
                <a16:creationId xmlns:a16="http://schemas.microsoft.com/office/drawing/2014/main" id="{81857520-ADDC-CC4D-A024-4B9651C680BB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400800" y="1508125"/>
            <a:ext cx="3759200" cy="32067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s-ES_tradnl" altLang="es-MX" sz="2200" dirty="0">
                <a:latin typeface="Bebas Neue" pitchFamily="6" charset="0"/>
                <a:ea typeface="ＭＳ Ｐゴシック" panose="020B0600070205080204" pitchFamily="34" charset="-128"/>
              </a:rPr>
              <a:t>Software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4FFE086-6604-6742-9755-66A460C33EE7}"/>
              </a:ext>
            </a:extLst>
          </p:cNvPr>
          <p:cNvSpPr txBox="1">
            <a:spLocks/>
          </p:cNvSpPr>
          <p:nvPr/>
        </p:nvSpPr>
        <p:spPr bwMode="auto">
          <a:xfrm>
            <a:off x="793404" y="3999345"/>
            <a:ext cx="48720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00" kern="1200">
                <a:solidFill>
                  <a:srgbClr val="05232C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262626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262626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rgbClr val="262626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altLang="es-MX" sz="2200" dirty="0">
                <a:ea typeface="ＭＳ Ｐゴシック" panose="020B0600070205080204" pitchFamily="34" charset="-128"/>
              </a:rPr>
              <a:t>Administración de cursos, profesores y estudiantes</a:t>
            </a:r>
            <a:endParaRPr lang="es-MX" altLang="es-MX" sz="2200" dirty="0">
              <a:ea typeface="ＭＳ Ｐゴシック" panose="020B0600070205080204" pitchFamily="34" charset="-128"/>
            </a:endParaRPr>
          </a:p>
        </p:txBody>
      </p:sp>
      <p:sp>
        <p:nvSpPr>
          <p:cNvPr id="13" name="Marcador de contenido 4">
            <a:extLst>
              <a:ext uri="{FF2B5EF4-FFF2-40B4-BE49-F238E27FC236}">
                <a16:creationId xmlns:a16="http://schemas.microsoft.com/office/drawing/2014/main" id="{C86C9E99-6A86-BA45-8002-5FE49CC363B0}"/>
              </a:ext>
            </a:extLst>
          </p:cNvPr>
          <p:cNvSpPr txBox="1">
            <a:spLocks/>
          </p:cNvSpPr>
          <p:nvPr/>
        </p:nvSpPr>
        <p:spPr bwMode="auto">
          <a:xfrm>
            <a:off x="793404" y="3440545"/>
            <a:ext cx="3759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Bebas Neue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262626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262626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rgbClr val="262626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altLang="es-MX" sz="2200" dirty="0">
                <a:latin typeface="Bebas Neue" pitchFamily="6" charset="0"/>
                <a:ea typeface="ＭＳ Ｐゴシック" panose="020B0600070205080204" pitchFamily="34" charset="-128"/>
              </a:rPr>
              <a:t>Gestión de la plataforma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A52630AD-A337-684C-BD97-3765B4EAE514}"/>
              </a:ext>
            </a:extLst>
          </p:cNvPr>
          <p:cNvSpPr txBox="1">
            <a:spLocks/>
          </p:cNvSpPr>
          <p:nvPr/>
        </p:nvSpPr>
        <p:spPr bwMode="auto">
          <a:xfrm>
            <a:off x="6533804" y="3440545"/>
            <a:ext cx="49530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s-ES" altLang="es-MX" sz="2200" dirty="0">
                <a:solidFill>
                  <a:schemeClr val="bg1"/>
                </a:solidFill>
                <a:latin typeface="Bebas Neue" pitchFamily="6" charset="0"/>
              </a:rPr>
              <a:t>Gestión del aprendizaje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FC70F9A6-77BD-C947-8707-48A78C529FCA}"/>
              </a:ext>
            </a:extLst>
          </p:cNvPr>
          <p:cNvSpPr txBox="1">
            <a:spLocks/>
          </p:cNvSpPr>
          <p:nvPr/>
        </p:nvSpPr>
        <p:spPr bwMode="auto">
          <a:xfrm>
            <a:off x="6533804" y="3946958"/>
            <a:ext cx="51054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s-ES" altLang="es-MX" sz="2200" dirty="0">
                <a:solidFill>
                  <a:srgbClr val="262626"/>
                </a:solidFill>
              </a:rPr>
              <a:t>Diseño instruccional idóneo</a:t>
            </a:r>
          </a:p>
          <a:p>
            <a:pPr marL="0" indent="0">
              <a:spcBef>
                <a:spcPct val="20000"/>
              </a:spcBef>
            </a:pPr>
            <a:r>
              <a:rPr lang="es-ES" altLang="es-MX" sz="2200" dirty="0">
                <a:solidFill>
                  <a:srgbClr val="262626"/>
                </a:solidFill>
              </a:rPr>
              <a:t>Teorías del aprendizaje</a:t>
            </a:r>
          </a:p>
          <a:p>
            <a:pPr marL="0" indent="0">
              <a:spcBef>
                <a:spcPct val="20000"/>
              </a:spcBef>
            </a:pPr>
            <a:r>
              <a:rPr lang="es-ES" altLang="es-MX" sz="2200" dirty="0">
                <a:solidFill>
                  <a:srgbClr val="262626"/>
                </a:solidFill>
              </a:rPr>
              <a:t>Seguimiento adecuado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893BC-75EC-4C49-8350-071F1B2E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160000" cy="563563"/>
          </a:xfrm>
        </p:spPr>
        <p:txBody>
          <a:bodyPr/>
          <a:lstStyle/>
          <a:p>
            <a:r>
              <a:rPr lang="es-MX" dirty="0"/>
              <a:t>Dimensión de los entornos virtuales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75CE011-C9EA-ED47-9A04-61E350EEF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89834"/>
              </p:ext>
            </p:extLst>
          </p:nvPr>
        </p:nvGraphicFramePr>
        <p:xfrm>
          <a:off x="304800" y="719666"/>
          <a:ext cx="11201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944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CONTE">
  <a:themeElements>
    <a:clrScheme name="CONTE">
      <a:dk1>
        <a:srgbClr val="05232C"/>
      </a:dk1>
      <a:lt1>
        <a:srgbClr val="FFFFFF"/>
      </a:lt1>
      <a:dk2>
        <a:srgbClr val="05232C"/>
      </a:dk2>
      <a:lt2>
        <a:srgbClr val="2D7973"/>
      </a:lt2>
      <a:accent1>
        <a:srgbClr val="2E7974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2E7974"/>
      </a:hlink>
      <a:folHlink>
        <a:srgbClr val="2E7974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CONTE" id="{69469D54-9530-CB47-AB43-901426065858}" vid="{6B1EB428-889B-E44D-AA49-1750A6ADD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10728</TotalTime>
  <Words>1106</Words>
  <Application>Microsoft Macintosh PowerPoint</Application>
  <PresentationFormat>Panorámica</PresentationFormat>
  <Paragraphs>290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Bebas Neue</vt:lpstr>
      <vt:lpstr>Calibri</vt:lpstr>
      <vt:lpstr>Courier New</vt:lpstr>
      <vt:lpstr>TemaCONTE</vt:lpstr>
      <vt:lpstr>Presentación de PowerPoint</vt:lpstr>
      <vt:lpstr>Antecedentes</vt:lpstr>
      <vt:lpstr>Introducción</vt:lpstr>
      <vt:lpstr>Entorno Virtual de Aprendizaje</vt:lpstr>
      <vt:lpstr>Evolución</vt:lpstr>
      <vt:lpstr>Desarrollo</vt:lpstr>
      <vt:lpstr>Presentación de PowerPoint</vt:lpstr>
      <vt:lpstr>Algunas definiciones importantes</vt:lpstr>
      <vt:lpstr>Dimensión de los entornos virtuales</vt:lpstr>
      <vt:lpstr>Características</vt:lpstr>
      <vt:lpstr>Variedad de entornos virtuales</vt:lpstr>
      <vt:lpstr>Plataformas virtuales comerciales</vt:lpstr>
      <vt:lpstr>Plataformas de código abierto</vt:lpstr>
      <vt:lpstr>Presentación de PowerPoint</vt:lpstr>
      <vt:lpstr>Presentación de PowerPoint</vt:lpstr>
      <vt:lpstr> Plataformas software libre y software propietario </vt:lpstr>
      <vt:lpstr>Plataformas en IES en México</vt:lpstr>
      <vt:lpstr>LMS de próxima generación</vt:lpstr>
      <vt:lpstr>Tendencias a considerar</vt:lpstr>
      <vt:lpstr>Tendencias a considerar</vt:lpstr>
      <vt:lpstr>Tendencias a considerar</vt:lpstr>
      <vt:lpstr>Tendencias a considerar</vt:lpstr>
      <vt:lpstr>Tendencias a considerar</vt:lpstr>
      <vt:lpstr>Tendencias a considerar</vt:lpstr>
      <vt:lpstr>Tendencias a considerar</vt:lpstr>
      <vt:lpstr>Tendencias a considerar</vt:lpstr>
      <vt:lpstr>Tendencias a considerar</vt:lpstr>
      <vt:lpstr>Tendencias a considerar</vt:lpstr>
      <vt:lpstr>Tendencias a considerar</vt:lpstr>
      <vt:lpstr>Tendencias a considerar</vt:lpstr>
      <vt:lpstr>Conclusiones</vt:lpstr>
      <vt:lpstr>Presentación de PowerPoint</vt:lpstr>
    </vt:vector>
  </TitlesOfParts>
  <Manager/>
  <Company>CONTE 2018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CONTE</dc:title>
  <dc:subject/>
  <dc:creator>Gaspar G.</dc:creator>
  <cp:keywords>CONTE</cp:keywords>
  <dc:description>Plantilla base para CONTE 2018</dc:description>
  <cp:lastModifiedBy>Microsoft Office User</cp:lastModifiedBy>
  <cp:revision>632</cp:revision>
  <dcterms:created xsi:type="dcterms:W3CDTF">2011-12-26T17:46:32Z</dcterms:created>
  <dcterms:modified xsi:type="dcterms:W3CDTF">2020-02-14T05:51:37Z</dcterms:modified>
  <cp:category/>
</cp:coreProperties>
</file>