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196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225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615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138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819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6325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689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757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203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066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435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56C4B-6097-4D1B-89F2-BB655DCD07B4}" type="datetimeFigureOut">
              <a:rPr lang="es-MX" smtClean="0"/>
              <a:t>24/03/2025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3FBD-A95F-43BB-9F9F-1220D221B9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42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947355" y="217856"/>
            <a:ext cx="10153403" cy="6758247"/>
            <a:chOff x="1172096" y="-474374"/>
            <a:chExt cx="8265300" cy="7049741"/>
          </a:xfrm>
          <a:noFill/>
          <a:effectLst>
            <a:glow rad="127000">
              <a:schemeClr val="accent1">
                <a:alpha val="0"/>
              </a:schemeClr>
            </a:glow>
            <a:outerShdw blurRad="228600" dist="50800" dir="5400000" sx="111000" sy="111000" algn="ctr" rotWithShape="0">
              <a:srgbClr val="000000">
                <a:alpha val="0"/>
              </a:srgbClr>
            </a:outerShdw>
          </a:effectLst>
        </p:grpSpPr>
        <p:pic>
          <p:nvPicPr>
            <p:cNvPr id="6" name="Picture 2" descr="Logotipo de la innovación de la marca, sostenibilidad ambiental., hoja, logo  png | PNGEgg"/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299" b="99138" l="5460" r="50862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2096" y="647844"/>
              <a:ext cx="8088283" cy="5669279"/>
            </a:xfrm>
            <a:prstGeom prst="rect">
              <a:avLst/>
            </a:prstGeom>
            <a:grpFill/>
            <a:extLst/>
          </p:spPr>
        </p:pic>
        <p:pic>
          <p:nvPicPr>
            <p:cNvPr id="7" name="Picture 2" descr="Logotipo de la innovación de la marca, sostenibilidad ambiental., hoja, logo  png | PNGEgg"/>
            <p:cNvPicPr>
              <a:picLocks noChangeAspect="1" noChangeArrowheads="1"/>
            </p:cNvPicPr>
            <p:nvPr/>
          </p:nvPicPr>
          <p:blipFill>
            <a:blip r:embed="rId4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483" b="89943" l="52299" r="8994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2999" y="730970"/>
              <a:ext cx="5844397" cy="5844397"/>
            </a:xfrm>
            <a:prstGeom prst="rect">
              <a:avLst/>
            </a:prstGeom>
            <a:grpFill/>
            <a:extLst/>
          </p:spPr>
        </p:pic>
        <p:pic>
          <p:nvPicPr>
            <p:cNvPr id="8" name="Picture 2" descr="Logotipo de la innovación de la marca, sostenibilidad ambiental., hoja, logo  png | PNGEgg"/>
            <p:cNvPicPr>
              <a:picLocks noChangeAspect="1" noChangeArrowheads="1"/>
            </p:cNvPicPr>
            <p:nvPr/>
          </p:nvPicPr>
          <p:blipFill>
            <a:blip r:embed="rId5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6667" b="53161" l="47414" r="6810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6039" y="-474374"/>
              <a:ext cx="5196003" cy="5196003"/>
            </a:xfrm>
            <a:prstGeom prst="rect">
              <a:avLst/>
            </a:prstGeom>
            <a:grpFill/>
            <a:extLst/>
          </p:spPr>
        </p:pic>
      </p:grpSp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6"/>
          <a:srcRect l="3696" t="4792" r="7464" b="4158"/>
          <a:stretch/>
        </p:blipFill>
        <p:spPr>
          <a:xfrm>
            <a:off x="94181" y="15511"/>
            <a:ext cx="2836506" cy="230466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12888" y="15511"/>
            <a:ext cx="5886450" cy="656106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5423607" y="1302717"/>
            <a:ext cx="2248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 Black" panose="020B0A04020102020204" pitchFamily="34" charset="0"/>
              </a:rPr>
              <a:t>TE INVITAN AL: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7424053" y="133895"/>
            <a:ext cx="884414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2</a:t>
            </a:r>
            <a:endParaRPr lang="es-ES" sz="16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Eras Bold ITC" panose="020B0907030504020204" pitchFamily="34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8406349" y="1133059"/>
            <a:ext cx="257474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SIMPOSIO</a:t>
            </a:r>
            <a:endParaRPr lang="es-ES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7924826" y="1710392"/>
            <a:ext cx="29774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/>
              <a:t>DE ALTA DIRECCIÓN DESDE </a:t>
            </a:r>
          </a:p>
          <a:p>
            <a:pPr algn="r"/>
            <a:r>
              <a:rPr lang="es-MX" sz="1400" b="1" dirty="0"/>
              <a:t> </a:t>
            </a:r>
            <a:r>
              <a:rPr lang="es-MX" sz="1400" b="1" dirty="0" smtClean="0"/>
              <a:t>                  LA PERSPECTIVA</a:t>
            </a:r>
          </a:p>
          <a:p>
            <a:pPr algn="r"/>
            <a:r>
              <a:rPr lang="es-MX" sz="1400" b="1" dirty="0"/>
              <a:t> </a:t>
            </a:r>
            <a:r>
              <a:rPr lang="es-MX" sz="1400" b="1" dirty="0" smtClean="0"/>
              <a:t>                       </a:t>
            </a:r>
            <a:r>
              <a:rPr lang="es-MX" sz="1400" b="1" dirty="0" smtClean="0">
                <a:solidFill>
                  <a:srgbClr val="00B050"/>
                </a:solidFill>
              </a:rPr>
              <a:t>SUSTENTABLE</a:t>
            </a:r>
            <a:endParaRPr lang="es-MX" sz="1400" b="1" dirty="0">
              <a:solidFill>
                <a:srgbClr val="00B050"/>
              </a:solidFill>
            </a:endParaRP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6200000">
            <a:off x="-951383" y="3548422"/>
            <a:ext cx="2663435" cy="386552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>
            <a:off x="708059" y="2372673"/>
            <a:ext cx="3014326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15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09</a:t>
            </a:r>
            <a:endParaRPr lang="es-ES" sz="115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Eras Bold ITC" panose="020B0907030504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 rot="16200000">
            <a:off x="3107670" y="3010644"/>
            <a:ext cx="80333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</a:rPr>
              <a:t>ABRIL</a:t>
            </a:r>
            <a:endParaRPr lang="es-MX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1782529" y="3741698"/>
            <a:ext cx="128592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USBI</a:t>
            </a:r>
            <a:endParaRPr lang="es-ES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8" name="Rectángulo 27"/>
          <p:cNvSpPr/>
          <p:nvPr/>
        </p:nvSpPr>
        <p:spPr>
          <a:xfrm>
            <a:off x="1319401" y="4358922"/>
            <a:ext cx="228133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Ixtaczoquitlán</a:t>
            </a:r>
            <a:endParaRPr lang="es-ES" sz="2800" b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0" name="CuadroTexto 29"/>
          <p:cNvSpPr txBox="1"/>
          <p:nvPr/>
        </p:nvSpPr>
        <p:spPr>
          <a:xfrm>
            <a:off x="1075838" y="4915564"/>
            <a:ext cx="2536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>
                    <a:lumMod val="50000"/>
                  </a:schemeClr>
                </a:solidFill>
              </a:rPr>
              <a:t>9 : 0 0   </a:t>
            </a:r>
            <a:endParaRPr lang="es-MX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76935" y="5833490"/>
            <a:ext cx="1143278" cy="1003065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82391" y="5833490"/>
            <a:ext cx="2284244" cy="1006616"/>
          </a:xfrm>
          <a:prstGeom prst="rect">
            <a:avLst/>
          </a:prstGeom>
        </p:spPr>
      </p:pic>
      <p:sp>
        <p:nvSpPr>
          <p:cNvPr id="34" name="CuadroTexto 33"/>
          <p:cNvSpPr txBox="1"/>
          <p:nvPr/>
        </p:nvSpPr>
        <p:spPr>
          <a:xfrm>
            <a:off x="5637143" y="5562506"/>
            <a:ext cx="4784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>
                    <a:lumMod val="50000"/>
                  </a:schemeClr>
                </a:solidFill>
              </a:rPr>
              <a:t>C O N F E R E N C I A S   M A G I S T R A L E S  </a:t>
            </a:r>
            <a:endParaRPr lang="es-MX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6547956" y="6336799"/>
            <a:ext cx="47848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solidFill>
                  <a:schemeClr val="bg1">
                    <a:lumMod val="50000"/>
                  </a:schemeClr>
                </a:solidFill>
              </a:rPr>
              <a:t>“LIS DE VERACRUZ, ARTE, CIENCIA Y LUZ”</a:t>
            </a:r>
            <a:endParaRPr lang="es-MX" b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9253192" y="69529"/>
            <a:ext cx="1293183" cy="1209061"/>
            <a:chOff x="1027456" y="2215235"/>
            <a:chExt cx="2031991" cy="2108434"/>
          </a:xfrm>
        </p:grpSpPr>
        <p:pic>
          <p:nvPicPr>
            <p:cNvPr id="37" name="Picture 2" descr="Logotipo de la innovación de la marca, sostenibilidad ambiental., hoja, logo  png | PNGEg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483" b="95115" l="4598" r="52299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456" y="2358542"/>
              <a:ext cx="1965127" cy="19651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2" descr="Logotipo de la innovación de la marca, sostenibilidad ambiental., hoja, logo  png | PNGEgg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770" b="90230" l="58908" r="8994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0581" y="2295019"/>
              <a:ext cx="1948866" cy="19488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2" descr="Logotipo de la innovación de la marca, sostenibilidad ambiental., hoja, logo  png | PNGEg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770" b="50287" l="41954" r="8994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456" y="2215235"/>
              <a:ext cx="1948866" cy="19488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0" name="Rectángulo 39"/>
          <p:cNvSpPr/>
          <p:nvPr/>
        </p:nvSpPr>
        <p:spPr>
          <a:xfrm>
            <a:off x="2623629" y="983519"/>
            <a:ext cx="4426548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Facultad de Negocios y Tecnología Campus- Ixtaczoquitlán</a:t>
            </a:r>
            <a:r>
              <a:rPr lang="es-MX" sz="1050" dirty="0"/>
              <a:t/>
            </a:r>
            <a:br>
              <a:rPr lang="es-MX" sz="1050" dirty="0"/>
            </a:br>
            <a:endParaRPr lang="es-ES" sz="1400" b="1" cap="none" spc="0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667861" y="2606460"/>
            <a:ext cx="2060854" cy="289135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CuadroTexto 3"/>
          <p:cNvSpPr txBox="1"/>
          <p:nvPr/>
        </p:nvSpPr>
        <p:spPr>
          <a:xfrm>
            <a:off x="4802996" y="4472737"/>
            <a:ext cx="17905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Dr. Jose </a:t>
            </a:r>
            <a:r>
              <a:rPr lang="en-US" sz="1400" b="1" dirty="0">
                <a:solidFill>
                  <a:schemeClr val="bg1"/>
                </a:solidFill>
              </a:rPr>
              <a:t>F. </a:t>
            </a:r>
            <a:r>
              <a:rPr lang="en-US" sz="1400" b="1" dirty="0" smtClean="0">
                <a:solidFill>
                  <a:schemeClr val="bg1"/>
                </a:solidFill>
              </a:rPr>
              <a:t>Moreno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</a:rPr>
              <a:t>Director de Departamento (UIW) San Antonio Texas</a:t>
            </a:r>
            <a:endParaRPr lang="es-MX" sz="14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Jose Moreno, Ph.D. | Directory | University of the Incarnate ...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705" y="2726300"/>
            <a:ext cx="1746250" cy="16754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CuadroTexto 43"/>
          <p:cNvSpPr txBox="1"/>
          <p:nvPr/>
        </p:nvSpPr>
        <p:spPr>
          <a:xfrm>
            <a:off x="6835834" y="4481060"/>
            <a:ext cx="20726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Dr. </a:t>
            </a:r>
            <a:r>
              <a:rPr lang="es-MX" sz="1400" b="1" dirty="0" smtClean="0">
                <a:solidFill>
                  <a:schemeClr val="bg1"/>
                </a:solidFill>
              </a:rPr>
              <a:t>Martín Gerardo Aguilar Sánchez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</a:rPr>
              <a:t>Rector de la Universidad Veracruzana</a:t>
            </a:r>
            <a:endParaRPr lang="es-MX" sz="1400" b="1" dirty="0">
              <a:solidFill>
                <a:schemeClr val="bg1"/>
              </a:solidFill>
            </a:endParaRPr>
          </a:p>
        </p:txBody>
      </p:sp>
      <p:sp>
        <p:nvSpPr>
          <p:cNvPr id="45" name="Rectángulo 44"/>
          <p:cNvSpPr/>
          <p:nvPr/>
        </p:nvSpPr>
        <p:spPr>
          <a:xfrm>
            <a:off x="9019582" y="2595657"/>
            <a:ext cx="2060854" cy="2891359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CuadroTexto 45"/>
          <p:cNvSpPr txBox="1"/>
          <p:nvPr/>
        </p:nvSpPr>
        <p:spPr>
          <a:xfrm>
            <a:off x="8982004" y="4471353"/>
            <a:ext cx="21187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solidFill>
                  <a:schemeClr val="bg1"/>
                </a:solidFill>
              </a:rPr>
              <a:t>Ing. Marco Antonio Ezquivel Romero</a:t>
            </a:r>
          </a:p>
          <a:p>
            <a:pPr algn="ctr"/>
            <a:r>
              <a:rPr lang="es-MX" sz="1400" b="1" dirty="0" smtClean="0">
                <a:solidFill>
                  <a:schemeClr val="bg1"/>
                </a:solidFill>
              </a:rPr>
              <a:t>Gerente de Sostenibilidad de Kimberly Clark</a:t>
            </a:r>
            <a:r>
              <a:rPr lang="es-MX" dirty="0" smtClean="0"/>
              <a:t> </a:t>
            </a:r>
            <a:endParaRPr lang="es-MX" sz="1400" b="1" dirty="0">
              <a:solidFill>
                <a:schemeClr val="bg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818650" y="2580000"/>
            <a:ext cx="2106974" cy="2957867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161292" y="2692031"/>
            <a:ext cx="1668574" cy="17260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664472" y="695018"/>
            <a:ext cx="4336159" cy="29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758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23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2" y="170136"/>
            <a:ext cx="11868418" cy="663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580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103</Words>
  <Application>Microsoft Office PowerPoint</Application>
  <PresentationFormat>Panorámica</PresentationFormat>
  <Paragraphs>20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Eras Bold ITC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IIESCA</dc:creator>
  <cp:lastModifiedBy>IIESCA</cp:lastModifiedBy>
  <cp:revision>44</cp:revision>
  <dcterms:created xsi:type="dcterms:W3CDTF">2025-02-05T22:08:49Z</dcterms:created>
  <dcterms:modified xsi:type="dcterms:W3CDTF">2025-03-24T20:30:21Z</dcterms:modified>
</cp:coreProperties>
</file>