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4"/>
  </p:normalViewPr>
  <p:slideViewPr>
    <p:cSldViewPr snapToGrid="0" snapToObjects="1">
      <p:cViewPr varScale="1">
        <p:scale>
          <a:sx n="90" d="100"/>
          <a:sy n="9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19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9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9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3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86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62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20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89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39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9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A703-D25D-F440-A80E-3B9300CE9330}" type="datetimeFigureOut">
              <a:rPr lang="es-MX" smtClean="0"/>
              <a:t>08/10/20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3721-6302-0149-BD43-F719815425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0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3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6B06-947A-914E-8727-815A84C42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5ABABA-91C1-6E43-BB0B-AEFBE59E5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6B06-947A-914E-8727-815A84C42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5ABABA-91C1-6E43-BB0B-AEFBE59E5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46B06-947A-914E-8727-815A84C42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5ABABA-91C1-6E43-BB0B-AEFBE59E5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75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2020-10-08T16:02:41Z</dcterms:created>
  <dcterms:modified xsi:type="dcterms:W3CDTF">2020-10-08T16:04:08Z</dcterms:modified>
</cp:coreProperties>
</file>