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>
        <p:scale>
          <a:sx n="70" d="100"/>
          <a:sy n="70" d="100"/>
        </p:scale>
        <p:origin x="21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83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98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51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661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28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25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29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726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7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60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67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45A9C-91C9-4E1D-AF72-9D3178740406}" type="datetimeFigureOut">
              <a:rPr lang="es-MX" smtClean="0"/>
              <a:t>14/03/2024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1594A-0145-4FE9-949D-2CF78E4E33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6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75394" y="739295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3610047" y="739295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6112041" y="739295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8614035" y="739295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1" name="Rectángulo 10"/>
          <p:cNvSpPr/>
          <p:nvPr/>
        </p:nvSpPr>
        <p:spPr>
          <a:xfrm>
            <a:off x="1075393" y="2142979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2" name="Rectángulo 11"/>
          <p:cNvSpPr/>
          <p:nvPr/>
        </p:nvSpPr>
        <p:spPr>
          <a:xfrm>
            <a:off x="3610046" y="2142979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6112040" y="2142979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4" name="Rectángulo 13"/>
          <p:cNvSpPr/>
          <p:nvPr/>
        </p:nvSpPr>
        <p:spPr>
          <a:xfrm>
            <a:off x="8614034" y="2142979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5" name="Rectángulo 14"/>
          <p:cNvSpPr/>
          <p:nvPr/>
        </p:nvSpPr>
        <p:spPr>
          <a:xfrm>
            <a:off x="1075393" y="3546663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3610046" y="3546663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7" name="Rectángulo 16"/>
          <p:cNvSpPr/>
          <p:nvPr/>
        </p:nvSpPr>
        <p:spPr>
          <a:xfrm>
            <a:off x="6112039" y="3546663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8" name="Rectángulo 17"/>
          <p:cNvSpPr/>
          <p:nvPr/>
        </p:nvSpPr>
        <p:spPr>
          <a:xfrm>
            <a:off x="8614034" y="3546663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9" name="Rectángulo 18"/>
          <p:cNvSpPr/>
          <p:nvPr/>
        </p:nvSpPr>
        <p:spPr>
          <a:xfrm>
            <a:off x="1075392" y="4950347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3610046" y="4950347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1" name="Rectángulo 20"/>
          <p:cNvSpPr/>
          <p:nvPr/>
        </p:nvSpPr>
        <p:spPr>
          <a:xfrm>
            <a:off x="6112039" y="4950347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2" name="Rectángulo 21"/>
          <p:cNvSpPr/>
          <p:nvPr/>
        </p:nvSpPr>
        <p:spPr>
          <a:xfrm>
            <a:off x="8614034" y="4950347"/>
            <a:ext cx="2221259" cy="11737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3" name="Rectángulo 22"/>
          <p:cNvSpPr/>
          <p:nvPr/>
        </p:nvSpPr>
        <p:spPr>
          <a:xfrm>
            <a:off x="1322038" y="917713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1322038" y="2321397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322038" y="3725081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322038" y="5128765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3856692" y="943033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856692" y="2321397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3856692" y="3774465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3856692" y="5166117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6358685" y="943033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6358685" y="2334686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6358685" y="3774465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8860680" y="944290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8860680" y="2334686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8860680" y="3725081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8860680" y="5166117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6358685" y="5166117"/>
            <a:ext cx="1727966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1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Imagen 3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628" y="813999"/>
            <a:ext cx="266700" cy="352425"/>
          </a:xfrm>
          <a:prstGeom prst="rect">
            <a:avLst/>
          </a:prstGeom>
        </p:spPr>
      </p:pic>
      <p:pic>
        <p:nvPicPr>
          <p:cNvPr id="40" name="Imagen 3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82" y="813999"/>
            <a:ext cx="266700" cy="352425"/>
          </a:xfrm>
          <a:prstGeom prst="rect">
            <a:avLst/>
          </a:prstGeom>
        </p:spPr>
      </p:pic>
      <p:pic>
        <p:nvPicPr>
          <p:cNvPr id="41" name="Imagen 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75" y="813999"/>
            <a:ext cx="266700" cy="352425"/>
          </a:xfrm>
          <a:prstGeom prst="rect">
            <a:avLst/>
          </a:prstGeom>
        </p:spPr>
      </p:pic>
      <p:pic>
        <p:nvPicPr>
          <p:cNvPr id="42" name="Imagen 4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96" y="813999"/>
            <a:ext cx="266700" cy="352425"/>
          </a:xfrm>
          <a:prstGeom prst="rect">
            <a:avLst/>
          </a:prstGeom>
        </p:spPr>
      </p:pic>
      <p:pic>
        <p:nvPicPr>
          <p:cNvPr id="43" name="Imagen 4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628" y="2240671"/>
            <a:ext cx="266700" cy="352425"/>
          </a:xfrm>
          <a:prstGeom prst="rect">
            <a:avLst/>
          </a:prstGeom>
        </p:spPr>
      </p:pic>
      <p:pic>
        <p:nvPicPr>
          <p:cNvPr id="44" name="Imagen 4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82" y="2216349"/>
            <a:ext cx="266700" cy="352425"/>
          </a:xfrm>
          <a:prstGeom prst="rect">
            <a:avLst/>
          </a:prstGeom>
        </p:spPr>
      </p:pic>
      <p:pic>
        <p:nvPicPr>
          <p:cNvPr id="45" name="Imagen 4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75" y="2224318"/>
            <a:ext cx="266700" cy="352425"/>
          </a:xfrm>
          <a:prstGeom prst="rect">
            <a:avLst/>
          </a:prstGeom>
        </p:spPr>
      </p:pic>
      <p:pic>
        <p:nvPicPr>
          <p:cNvPr id="46" name="Imagen 4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514" y="2222166"/>
            <a:ext cx="266700" cy="352425"/>
          </a:xfrm>
          <a:prstGeom prst="rect">
            <a:avLst/>
          </a:prstGeom>
        </p:spPr>
      </p:pic>
      <p:pic>
        <p:nvPicPr>
          <p:cNvPr id="47" name="Imagen 4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628" y="3630032"/>
            <a:ext cx="266700" cy="352425"/>
          </a:xfrm>
          <a:prstGeom prst="rect">
            <a:avLst/>
          </a:prstGeom>
        </p:spPr>
      </p:pic>
      <p:pic>
        <p:nvPicPr>
          <p:cNvPr id="48" name="Imagen 4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301" y="3630030"/>
            <a:ext cx="266700" cy="352425"/>
          </a:xfrm>
          <a:prstGeom prst="rect">
            <a:avLst/>
          </a:prstGeom>
        </p:spPr>
      </p:pic>
      <p:pic>
        <p:nvPicPr>
          <p:cNvPr id="49" name="Imagen 4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82" y="3630031"/>
            <a:ext cx="266700" cy="352425"/>
          </a:xfrm>
          <a:prstGeom prst="rect">
            <a:avLst/>
          </a:prstGeom>
        </p:spPr>
      </p:pic>
      <p:pic>
        <p:nvPicPr>
          <p:cNvPr id="51" name="Imagen 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194" y="3630029"/>
            <a:ext cx="266700" cy="352425"/>
          </a:xfrm>
          <a:prstGeom prst="rect">
            <a:avLst/>
          </a:prstGeom>
        </p:spPr>
      </p:pic>
      <p:pic>
        <p:nvPicPr>
          <p:cNvPr id="52" name="Imagen 5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194" y="5074154"/>
            <a:ext cx="266700" cy="352425"/>
          </a:xfrm>
          <a:prstGeom prst="rect">
            <a:avLst/>
          </a:prstGeom>
        </p:spPr>
      </p:pic>
      <p:pic>
        <p:nvPicPr>
          <p:cNvPr id="53" name="Imagen 5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862" y="5074154"/>
            <a:ext cx="266700" cy="352425"/>
          </a:xfrm>
          <a:prstGeom prst="rect">
            <a:avLst/>
          </a:prstGeom>
        </p:spPr>
      </p:pic>
      <p:pic>
        <p:nvPicPr>
          <p:cNvPr id="54" name="Imagen 5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82" y="5054141"/>
            <a:ext cx="266700" cy="352425"/>
          </a:xfrm>
          <a:prstGeom prst="rect">
            <a:avLst/>
          </a:prstGeom>
        </p:spPr>
      </p:pic>
      <p:pic>
        <p:nvPicPr>
          <p:cNvPr id="55" name="Imagen 5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857" y="5050119"/>
            <a:ext cx="2667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15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075" y="755068"/>
            <a:ext cx="397042" cy="329258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347880" y="891480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1934" y="634620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392268" y="890571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428" y="755068"/>
            <a:ext cx="397042" cy="326334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92267" y="2978035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Imagen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952" y="2852154"/>
            <a:ext cx="397042" cy="329258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3347879" y="2967999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777" y="2852154"/>
            <a:ext cx="397042" cy="329258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6264852" y="2988710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Imagen 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641" y="2809805"/>
            <a:ext cx="397042" cy="329258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392267" y="5057792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Imagen 2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557" y="4912263"/>
            <a:ext cx="397042" cy="329258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3374616" y="5052265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Imagen 2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514" y="4912263"/>
            <a:ext cx="397042" cy="329258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6264852" y="5052265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Imagen 2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750" y="4887636"/>
            <a:ext cx="397042" cy="329258"/>
          </a:xfrm>
          <a:prstGeom prst="rect">
            <a:avLst/>
          </a:prstGeom>
        </p:spPr>
      </p:pic>
      <p:sp>
        <p:nvSpPr>
          <p:cNvPr id="33" name="Rectángulo 32"/>
          <p:cNvSpPr/>
          <p:nvPr/>
        </p:nvSpPr>
        <p:spPr>
          <a:xfrm>
            <a:off x="3275943" y="634620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34" name="Rectángulo 33"/>
          <p:cNvSpPr/>
          <p:nvPr/>
        </p:nvSpPr>
        <p:spPr>
          <a:xfrm>
            <a:off x="6229952" y="634620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35" name="Rectángulo 34"/>
          <p:cNvSpPr/>
          <p:nvPr/>
        </p:nvSpPr>
        <p:spPr>
          <a:xfrm>
            <a:off x="9183961" y="634620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36" name="Rectángulo 35"/>
          <p:cNvSpPr/>
          <p:nvPr/>
        </p:nvSpPr>
        <p:spPr>
          <a:xfrm>
            <a:off x="6264852" y="891480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Imagen 3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641" y="755068"/>
            <a:ext cx="397042" cy="329258"/>
          </a:xfrm>
          <a:prstGeom prst="rect">
            <a:avLst/>
          </a:prstGeom>
        </p:spPr>
      </p:pic>
      <p:pic>
        <p:nvPicPr>
          <p:cNvPr id="38" name="Imagen 3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029" y="755068"/>
            <a:ext cx="397042" cy="329258"/>
          </a:xfrm>
          <a:prstGeom prst="rect">
            <a:avLst/>
          </a:prstGeom>
        </p:spPr>
      </p:pic>
      <p:sp>
        <p:nvSpPr>
          <p:cNvPr id="39" name="Rectángulo 38"/>
          <p:cNvSpPr/>
          <p:nvPr/>
        </p:nvSpPr>
        <p:spPr>
          <a:xfrm>
            <a:off x="9196046" y="908158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343355" y="2716124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41" name="Rectángulo 40"/>
          <p:cNvSpPr/>
          <p:nvPr/>
        </p:nvSpPr>
        <p:spPr>
          <a:xfrm>
            <a:off x="337479" y="4772167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42" name="Rectángulo 41"/>
          <p:cNvSpPr/>
          <p:nvPr/>
        </p:nvSpPr>
        <p:spPr>
          <a:xfrm>
            <a:off x="3275943" y="2716123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43" name="Rectángulo 42"/>
          <p:cNvSpPr/>
          <p:nvPr/>
        </p:nvSpPr>
        <p:spPr>
          <a:xfrm>
            <a:off x="3275943" y="4767376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44" name="Rectángulo 43"/>
          <p:cNvSpPr/>
          <p:nvPr/>
        </p:nvSpPr>
        <p:spPr>
          <a:xfrm>
            <a:off x="9179305" y="4763620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45" name="Rectángulo 44"/>
          <p:cNvSpPr/>
          <p:nvPr/>
        </p:nvSpPr>
        <p:spPr>
          <a:xfrm>
            <a:off x="9179305" y="2718951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46" name="Rectángulo 45"/>
          <p:cNvSpPr/>
          <p:nvPr/>
        </p:nvSpPr>
        <p:spPr>
          <a:xfrm>
            <a:off x="6208531" y="2728443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47" name="Rectángulo 46"/>
          <p:cNvSpPr/>
          <p:nvPr/>
        </p:nvSpPr>
        <p:spPr>
          <a:xfrm>
            <a:off x="6214407" y="4763621"/>
            <a:ext cx="2665176" cy="154641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49" name="Rectángulo 48"/>
          <p:cNvSpPr/>
          <p:nvPr/>
        </p:nvSpPr>
        <p:spPr>
          <a:xfrm>
            <a:off x="9196046" y="2989338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ectángulo 49"/>
          <p:cNvSpPr/>
          <p:nvPr/>
        </p:nvSpPr>
        <p:spPr>
          <a:xfrm>
            <a:off x="9196046" y="5010391"/>
            <a:ext cx="2322419" cy="113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16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(AÑO)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" name="Imagen 5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944" y="2852154"/>
            <a:ext cx="397042" cy="329258"/>
          </a:xfrm>
          <a:prstGeom prst="rect">
            <a:avLst/>
          </a:prstGeom>
        </p:spPr>
      </p:pic>
      <p:pic>
        <p:nvPicPr>
          <p:cNvPr id="52" name="Imagen 5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91" y="4912263"/>
            <a:ext cx="397042" cy="32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3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4024" y="529920"/>
            <a:ext cx="2946751" cy="152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s-MX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941" y="476024"/>
            <a:ext cx="472257" cy="52363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56363" y="371350"/>
            <a:ext cx="3606037" cy="1839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19" name="Rectángulo 18"/>
          <p:cNvSpPr/>
          <p:nvPr/>
        </p:nvSpPr>
        <p:spPr>
          <a:xfrm>
            <a:off x="356362" y="2448084"/>
            <a:ext cx="3606037" cy="1839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356362" y="4524818"/>
            <a:ext cx="3606037" cy="1839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1" name="Rectángulo 20"/>
          <p:cNvSpPr/>
          <p:nvPr/>
        </p:nvSpPr>
        <p:spPr>
          <a:xfrm>
            <a:off x="4275921" y="371350"/>
            <a:ext cx="3606037" cy="1839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2" name="Rectángulo 21"/>
          <p:cNvSpPr/>
          <p:nvPr/>
        </p:nvSpPr>
        <p:spPr>
          <a:xfrm>
            <a:off x="8195479" y="371350"/>
            <a:ext cx="3606037" cy="1839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3" name="Rectángulo 22"/>
          <p:cNvSpPr/>
          <p:nvPr/>
        </p:nvSpPr>
        <p:spPr>
          <a:xfrm>
            <a:off x="4275920" y="2448084"/>
            <a:ext cx="3606037" cy="1839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4" name="Rectángulo 23"/>
          <p:cNvSpPr/>
          <p:nvPr/>
        </p:nvSpPr>
        <p:spPr>
          <a:xfrm>
            <a:off x="4275920" y="4524818"/>
            <a:ext cx="3606037" cy="1839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5" name="Rectángulo 24"/>
          <p:cNvSpPr/>
          <p:nvPr/>
        </p:nvSpPr>
        <p:spPr>
          <a:xfrm>
            <a:off x="8195478" y="2448084"/>
            <a:ext cx="3606037" cy="1839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6" name="Rectángulo 25"/>
          <p:cNvSpPr/>
          <p:nvPr/>
        </p:nvSpPr>
        <p:spPr>
          <a:xfrm>
            <a:off x="8195477" y="4524818"/>
            <a:ext cx="3606037" cy="18395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8229244" y="2611433"/>
            <a:ext cx="2946751" cy="152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s-MX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4323130" y="2631313"/>
            <a:ext cx="2946751" cy="152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s-MX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464024" y="2631313"/>
            <a:ext cx="2946751" cy="152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s-MX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8229244" y="528548"/>
            <a:ext cx="2946751" cy="152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s-MX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4323130" y="529920"/>
            <a:ext cx="2946751" cy="152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s-MX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Imagen 3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881" y="476024"/>
            <a:ext cx="472257" cy="523630"/>
          </a:xfrm>
          <a:prstGeom prst="rect">
            <a:avLst/>
          </a:prstGeom>
        </p:spPr>
      </p:pic>
      <p:pic>
        <p:nvPicPr>
          <p:cNvPr id="33" name="Imagen 3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442" y="471886"/>
            <a:ext cx="472257" cy="523630"/>
          </a:xfrm>
          <a:prstGeom prst="rect">
            <a:avLst/>
          </a:prstGeom>
        </p:spPr>
      </p:pic>
      <p:sp>
        <p:nvSpPr>
          <p:cNvPr id="34" name="Rectángulo 33"/>
          <p:cNvSpPr/>
          <p:nvPr/>
        </p:nvSpPr>
        <p:spPr>
          <a:xfrm>
            <a:off x="464024" y="4681934"/>
            <a:ext cx="2946751" cy="152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s-MX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8229244" y="4681934"/>
            <a:ext cx="2946751" cy="152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s-MX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4323130" y="4681934"/>
            <a:ext cx="2946751" cy="1525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adquirido con recursos del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PRODEP</a:t>
            </a:r>
            <a:endParaRPr lang="es-MX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200" dirty="0" smtClean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endParaRPr lang="es-MX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Imagen 3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825" y="4681934"/>
            <a:ext cx="472257" cy="523630"/>
          </a:xfrm>
          <a:prstGeom prst="rect">
            <a:avLst/>
          </a:prstGeom>
        </p:spPr>
      </p:pic>
      <p:pic>
        <p:nvPicPr>
          <p:cNvPr id="38" name="Imagen 3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804" y="2631313"/>
            <a:ext cx="472257" cy="523630"/>
          </a:xfrm>
          <a:prstGeom prst="rect">
            <a:avLst/>
          </a:prstGeom>
        </p:spPr>
      </p:pic>
      <p:pic>
        <p:nvPicPr>
          <p:cNvPr id="39" name="Imagen 3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647" y="2631313"/>
            <a:ext cx="472257" cy="523630"/>
          </a:xfrm>
          <a:prstGeom prst="rect">
            <a:avLst/>
          </a:prstGeom>
        </p:spPr>
      </p:pic>
      <p:pic>
        <p:nvPicPr>
          <p:cNvPr id="40" name="Imagen 3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5993" y="4681934"/>
            <a:ext cx="472257" cy="523630"/>
          </a:xfrm>
          <a:prstGeom prst="rect">
            <a:avLst/>
          </a:prstGeom>
        </p:spPr>
      </p:pic>
      <p:pic>
        <p:nvPicPr>
          <p:cNvPr id="41" name="Imagen 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5994" y="2631313"/>
            <a:ext cx="472257" cy="523630"/>
          </a:xfrm>
          <a:prstGeom prst="rect">
            <a:avLst/>
          </a:prstGeom>
        </p:spPr>
      </p:pic>
      <p:pic>
        <p:nvPicPr>
          <p:cNvPr id="42" name="Imagen 4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803" y="4681934"/>
            <a:ext cx="472257" cy="52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28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315</Words>
  <Application>Microsoft Office PowerPoint</Application>
  <PresentationFormat>Panorámica</PresentationFormat>
  <Paragraphs>111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Lopez Carballo Mitzy Aylin</dc:creator>
  <cp:lastModifiedBy>Lopez Carballo Mitzy Aylin</cp:lastModifiedBy>
  <cp:revision>12</cp:revision>
  <dcterms:created xsi:type="dcterms:W3CDTF">2024-03-14T18:03:02Z</dcterms:created>
  <dcterms:modified xsi:type="dcterms:W3CDTF">2024-03-14T20:41:11Z</dcterms:modified>
</cp:coreProperties>
</file>