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7010400" cy="9296400"/>
  <p:defaultTextStyle>
    <a:defPPr>
      <a:defRPr lang="es-E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66" y="-21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03A5-E649-4F4C-91D4-C6EEA6FCFE70}" type="datetimeFigureOut">
              <a:rPr lang="es-ES" smtClean="0"/>
              <a:pPr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1048-28C9-4CB7-BC2B-1E0FE28D2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v.mx/coatza/trabajosocial" TargetMode="External"/><Relationship Id="rId3" Type="http://schemas.openxmlformats.org/officeDocument/2006/relationships/tags" Target="../tags/tag66.xml"/><Relationship Id="rId7" Type="http://schemas.openxmlformats.org/officeDocument/2006/relationships/image" Target="../media/image1.png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47882"/>
            <a:ext cx="201147" cy="40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569" tIns="49785" rIns="99569" bIns="49785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51966"/>
            <a:ext cx="201147" cy="40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569" tIns="49785" rIns="99569" bIns="4978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>
            <p:custDataLst>
              <p:tags r:id="rId4"/>
            </p:custDataLst>
          </p:nvPr>
        </p:nvSpPr>
        <p:spPr>
          <a:xfrm>
            <a:off x="420914" y="960285"/>
            <a:ext cx="4921503" cy="470771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>
            <p:custDataLst>
              <p:tags r:id="rId5"/>
            </p:custDataLst>
          </p:nvPr>
        </p:nvSpPr>
        <p:spPr>
          <a:xfrm>
            <a:off x="5342384" y="960285"/>
            <a:ext cx="4921200" cy="470771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s-ES" dirty="0"/>
          </a:p>
        </p:txBody>
      </p:sp>
      <p:pic>
        <p:nvPicPr>
          <p:cNvPr id="2" name="Picture 2" descr="C:\Documentos UV\Centro de Computo\uv logo transparent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4" y="1024738"/>
            <a:ext cx="996614" cy="108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644255" y="1556331"/>
            <a:ext cx="3537345" cy="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b="1" dirty="0"/>
          </a:p>
        </p:txBody>
      </p:sp>
      <p:sp>
        <p:nvSpPr>
          <p:cNvPr id="4" name="3 Rectángulo"/>
          <p:cNvSpPr/>
          <p:nvPr/>
        </p:nvSpPr>
        <p:spPr>
          <a:xfrm>
            <a:off x="1558490" y="1064955"/>
            <a:ext cx="3623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UNIVERSIDAD  VERACRUZANA</a:t>
            </a:r>
            <a:endParaRPr lang="es-MX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31508" y="1587894"/>
            <a:ext cx="3635579" cy="6397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U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NIDAD 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D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OCENTE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ULTIDISCIPLINARIA DE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C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IENCIAS DE LA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ALUD Y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RABAJO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OCIAL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325432" y="2109892"/>
            <a:ext cx="3565525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FACULTAD DE TRABAJO SOCIAL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204888" y="2500321"/>
            <a:ext cx="4020796" cy="66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“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NOMBRE DEL TRABAJO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600" b="1" dirty="0" smtClean="0">
                <a:latin typeface="Antique Olive" charset="0"/>
                <a:cs typeface="Arial" pitchFamily="34" charset="0"/>
              </a:rPr>
              <a:t>EN MAYUSCULAS</a:t>
            </a:r>
            <a:r>
              <a:rPr kumimoji="0" lang="es-ES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tique Olive" charset="0"/>
                <a:cs typeface="Arial" pitchFamily="34" charset="0"/>
              </a:rPr>
              <a:t>”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325433" y="3137103"/>
            <a:ext cx="395740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G Times" charset="0"/>
                <a:cs typeface="Arial" pitchFamily="34" charset="0"/>
              </a:rPr>
              <a:t>TESIS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652164" y="3729891"/>
            <a:ext cx="363067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QUE PARA OBTENER EL TÍTULO DE: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204887" y="4043740"/>
            <a:ext cx="4170674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cs typeface="Arial" pitchFamily="34" charset="0"/>
              </a:rPr>
              <a:t>LICENCIADO   EN   TRABAJO   SOCIAL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04887" y="4508382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 r e s e n t a  :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689599" y="4454351"/>
            <a:ext cx="3593235" cy="53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ALUMNO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dirty="0" smtClean="0">
                <a:latin typeface="Times New Roman" pitchFamily="18" charset="0"/>
                <a:cs typeface="Arial" pitchFamily="34" charset="0"/>
              </a:rPr>
              <a:t>ALUMNO 2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932627" y="397247"/>
            <a:ext cx="2200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P</a:t>
            </a:r>
            <a:r>
              <a:rPr lang="es-MX" sz="3200" b="1" dirty="0" smtClean="0"/>
              <a:t>ORTADA</a:t>
            </a:r>
            <a:endParaRPr lang="es-MX" sz="32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950423" y="382732"/>
            <a:ext cx="3614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CONTRA PORTADA</a:t>
            </a:r>
            <a:endParaRPr lang="es-MX" sz="3200" b="1" dirty="0"/>
          </a:p>
        </p:txBody>
      </p:sp>
      <p:sp>
        <p:nvSpPr>
          <p:cNvPr id="23" name="Text Box 18"/>
          <p:cNvSpPr txBox="1">
            <a:spLocks noChangeArrowheads="1" noChangeShapeType="1"/>
          </p:cNvSpPr>
          <p:nvPr/>
        </p:nvSpPr>
        <p:spPr bwMode="auto">
          <a:xfrm>
            <a:off x="5375560" y="1386964"/>
            <a:ext cx="4888023" cy="441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Dra. Sara Ladrón</a:t>
            </a:r>
            <a:r>
              <a:rPr kumimoji="0" lang="es-ES" altLang="es-MX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de Guevara González</a:t>
            </a:r>
            <a:endParaRPr kumimoji="0" lang="es-ES" altLang="es-MX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RECTORA</a:t>
            </a: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Dra. </a:t>
            </a:r>
            <a:r>
              <a:rPr lang="es-ES" altLang="es-MX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María Magdalena Hernández Alarcón</a:t>
            </a:r>
            <a:endParaRPr kumimoji="0" lang="es-ES" altLang="es-MX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SECRETARIA ACADÉMICA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Mtro. José Luis Martínez Suárez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 GENERAL DEL ÀREA ACADÈMICA DE HUMANIDADES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Dr. Carlos </a:t>
            </a:r>
            <a:r>
              <a:rPr kumimoji="0" lang="es-ES" altLang="es-MX" sz="1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Lamothe</a:t>
            </a: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Zavaleta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VECE-RECTOR DE LA REGIÒN COATZA-MINA-ACAYUCAN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MX" sz="1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Lic. Florentino Cruz Martínez</a:t>
            </a:r>
            <a:endParaRPr lang="es-MX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SECRETARÌA REGIONAL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C.P. Norma Morales Sánchez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SECRETARIA REGIONAL DE FINANZAS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Dra.  Georgina</a:t>
            </a:r>
            <a:r>
              <a:rPr kumimoji="0" lang="es-ES" altLang="es-MX" sz="1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Hernández Ríos</a:t>
            </a:r>
            <a:endParaRPr kumimoji="0" lang="es-ES" altLang="es-MX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DIRECTORA DE LA FACULTAD T.S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Lic. </a:t>
            </a: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Enrique Trinidad  Pérez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SECRETARIO ADÈMICO DE LA FACULTAD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2"/>
          <p:cNvSpPr txBox="1">
            <a:spLocks noChangeArrowheads="1" noChangeShapeType="1"/>
          </p:cNvSpPr>
          <p:nvPr/>
        </p:nvSpPr>
        <p:spPr bwMode="auto">
          <a:xfrm>
            <a:off x="5375561" y="5005881"/>
            <a:ext cx="1976151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Atenas y </a:t>
            </a:r>
            <a:r>
              <a:rPr kumimoji="0" lang="es-ES" altLang="es-MX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Managüa</a:t>
            </a: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S/N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Col. Nueva Mina C.P. 96760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Minatitlán, Veracruz. México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3"/>
          <p:cNvSpPr txBox="1">
            <a:spLocks noChangeArrowheads="1" noChangeShapeType="1"/>
          </p:cNvSpPr>
          <p:nvPr/>
        </p:nvSpPr>
        <p:spPr bwMode="auto">
          <a:xfrm>
            <a:off x="7815883" y="5078971"/>
            <a:ext cx="2441575" cy="50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Teléfono: 01-922-22-5-07-12</a:t>
            </a:r>
            <a:b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  <a:hlinkClick r:id="rId8"/>
              </a:rPr>
              <a:t>www.uv.mx/coatza/trabajosocial</a:t>
            </a: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629529" y="2152507"/>
            <a:ext cx="370110" cy="3403987"/>
            <a:chOff x="629529" y="2152507"/>
            <a:chExt cx="370110" cy="3403987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629529" y="2278743"/>
              <a:ext cx="0" cy="307504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822384" y="2152507"/>
              <a:ext cx="0" cy="3403987"/>
            </a:xfrm>
            <a:prstGeom prst="line">
              <a:avLst/>
            </a:prstGeom>
            <a:noFill/>
            <a:ln w="76200" cmpd="tri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999639" y="2329545"/>
              <a:ext cx="0" cy="307504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35" name="34 CuadroTexto"/>
          <p:cNvSpPr txBox="1"/>
          <p:nvPr/>
        </p:nvSpPr>
        <p:spPr>
          <a:xfrm>
            <a:off x="5375560" y="969660"/>
            <a:ext cx="4888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Directorio</a:t>
            </a:r>
            <a:endParaRPr lang="es-MX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932627" y="6108118"/>
            <a:ext cx="7469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Elaborado por: Mtro. T.I. Omar Castro Prado</a:t>
            </a:r>
          </a:p>
          <a:p>
            <a:r>
              <a:rPr lang="es-MX" sz="2400" b="1" smtClean="0"/>
              <a:t>Actualizado Marzo 2018</a:t>
            </a:r>
            <a:endParaRPr lang="es-MX" sz="2400" b="1" dirty="0"/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204888" y="5034067"/>
            <a:ext cx="3838470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altLang="es-MX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ASESOR : </a:t>
            </a:r>
            <a:r>
              <a:rPr lang="es-MX" altLang="es-MX" sz="1400" dirty="0" smtClean="0">
                <a:latin typeface="Times New Roman" pitchFamily="18" charset="0"/>
                <a:cs typeface="Arial" pitchFamily="34" charset="0"/>
              </a:rPr>
              <a:t>MAESTRO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012944" y="5406291"/>
            <a:ext cx="232704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Periodo  Año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8FXn8FyHgPA509Jl4gr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wPrONESt90XPodl19P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1IiZHgPYQa2kLX03fwxy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VwtRmnL5rkwnv68P6o3ui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vCgkYTi3SMWNLvQTrdL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osTVqp9vaL4CYe53Nb8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ByjmjguBgx8dIeOq3tST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I9xBOnpzAq8MTAy69FT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WogZgCKIfnhZnBcMEFeR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zrUPumJetIWLKhCxKFQ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RNwZmkuZF2fpCGxmMflw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tx9NNUjNYXUlgBh7XJ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qPrv28tb7cJHEoQ82ef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m8A4bXpuOU3v69UOsQb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TYSXW7jhSZBJtjVYWvL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E9iGedMoCPyafBbd1ib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4UmGBTuTG5wO4kJFfT6uu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bj4jMJtsrQMzeV0DjiuV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2magryMp52yI8bmxAHac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XiLvJegMcZq28XT3kaH3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R5KE6JBkI7XoRvWPx9iP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62pDwm0vzI84UpYAa3B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R3AomtaMqDTIbpekREn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by2xnl9T3YFzZHescek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gMBxQXZfeUzbQRBYYEl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pkpglHQnkunXhfWQvcU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0NRnRdfFRRz7ng8zBi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OSzl2899MQoEkBpXPD7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oaRFIVABqTbVZYOvb7w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IJWw9EsLKUsiuoumqdz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pBr9krZ8UqGs8JbMW9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sHup1PHi9VidgxUIu8j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SOWlDerC0KlaWUXJiCi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bFS73XiIIdF0F5dpyQDb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nfSbg3r1lpwUPFtFcsR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R5B0LKPHrUMnqHtrXnbZ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E14hgDqQZeAPnMAgiGc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7seLcKutkV9UrzVttbgB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MBjHRH5uMKY3UC2uqFl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Gsl0lOc0nmFzFDsvTNo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oWoFirYLBfqD7VQmQlgh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nkWp2VMy63whwWl2mef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VyHB82r7yl1j0kl1WPO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AEkpviT3xAv7ooIrMK6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grypRTCRlLhBeSVvepdt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fcW0GlhpXqWlX3hJx8dv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rOSWXjv24Ak4po7tuCyL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b2qF93cYL0mOn34J1Mn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gyE9g3wFJHOKHTwElYRB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2AJpqSxYJJeAMR00N9r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ZDmacmro1e3bw3pQDE7K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w77FEkbIasOmA63fFax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xAlWAWwNYwIU7f3xI6dj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n9sjMnYXcCnwAxjHKeb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EGZOc8rr7oVWcbtha8P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3bK97r6wQG6UekIb4GQ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wAFvd1mY7G65vMjXbQv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BDl8ds33ysYyao9GUp4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P6FHXcXYvxAwZ1a5OTU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D7XCUNvW5HmJmNesvuR5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llnRvbuDmdgYhFwHLL1f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VUOCt4wTpxV3YHbbEp6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9Tvd75oPpIEszrXGy1yP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mByZzAmPhcqM0ipmZ83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Bpgev6oyQ1js9By5Of2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orchTjrpIOlKud7Kuqf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7XHawd9MRxeFMjWQyM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ztPu4kbq7dWujfAINegV"/>
</p:tagLst>
</file>

<file path=ppt/theme/theme1.xml><?xml version="1.0" encoding="utf-8"?>
<a:theme xmlns:a="http://schemas.openxmlformats.org/drawingml/2006/main" name="caratula caja de c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caratula caja de cd</Template>
  <TotalTime>67</TotalTime>
  <Words>167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Antique Olive</vt:lpstr>
      <vt:lpstr>Arial</vt:lpstr>
      <vt:lpstr>Calibri</vt:lpstr>
      <vt:lpstr>CG Times</vt:lpstr>
      <vt:lpstr>Poor Richard</vt:lpstr>
      <vt:lpstr>Times New Roman</vt:lpstr>
      <vt:lpstr>caratula caja de cd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Castro Prado</dc:creator>
  <cp:lastModifiedBy>Omar Castro Prado</cp:lastModifiedBy>
  <cp:revision>16</cp:revision>
  <cp:lastPrinted>2015-03-11T02:24:41Z</cp:lastPrinted>
  <dcterms:created xsi:type="dcterms:W3CDTF">2015-03-11T01:32:55Z</dcterms:created>
  <dcterms:modified xsi:type="dcterms:W3CDTF">2018-03-13T21:29:01Z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1H0hBKTB34bC7MOG-CyvrNta1LvmrVIMhDzn0aGnBzLM</vt:lpwstr>
  </property>
  <property fmtid="{D5CDD505-2E9C-101B-9397-08002B2CF9AE}" pid="4" name="Google.Documents.RevisionId">
    <vt:lpwstr>12010070469676185692</vt:lpwstr>
  </property>
  <property fmtid="{D5CDD505-2E9C-101B-9397-08002B2CF9AE}" pid="5" name="Google.Documents.PluginVersion">
    <vt:lpwstr>2.0.2154.5604</vt:lpwstr>
  </property>
  <property fmtid="{D5CDD505-2E9C-101B-9397-08002B2CF9AE}" pid="6" name="Google.Documents.MergeIncapabilityFlags">
    <vt:i4>0</vt:i4>
  </property>
</Properties>
</file>